
<file path=[Content_Types].xml><?xml version="1.0" encoding="utf-8"?>
<Types xmlns="http://schemas.openxmlformats.org/package/2006/content-types">
  <Default Extension="jpeg" ContentType="image/jpeg"/>
  <Default Extension="m4a" ContentType="audio/mp4"/>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23" r:id="rId2"/>
  </p:sldMasterIdLst>
  <p:notesMasterIdLst>
    <p:notesMasterId r:id="rId29"/>
  </p:notesMasterIdLst>
  <p:sldIdLst>
    <p:sldId id="304" r:id="rId3"/>
    <p:sldId id="319" r:id="rId4"/>
    <p:sldId id="315" r:id="rId5"/>
    <p:sldId id="321" r:id="rId6"/>
    <p:sldId id="322" r:id="rId7"/>
    <p:sldId id="320" r:id="rId8"/>
    <p:sldId id="291" r:id="rId9"/>
    <p:sldId id="258" r:id="rId10"/>
    <p:sldId id="266" r:id="rId11"/>
    <p:sldId id="260" r:id="rId12"/>
    <p:sldId id="261" r:id="rId13"/>
    <p:sldId id="262" r:id="rId14"/>
    <p:sldId id="292" r:id="rId15"/>
    <p:sldId id="264" r:id="rId16"/>
    <p:sldId id="263" r:id="rId17"/>
    <p:sldId id="267" r:id="rId18"/>
    <p:sldId id="278" r:id="rId19"/>
    <p:sldId id="285" r:id="rId20"/>
    <p:sldId id="293" r:id="rId21"/>
    <p:sldId id="269" r:id="rId22"/>
    <p:sldId id="323" r:id="rId23"/>
    <p:sldId id="306" r:id="rId24"/>
    <p:sldId id="308" r:id="rId25"/>
    <p:sldId id="325" r:id="rId26"/>
    <p:sldId id="257" r:id="rId27"/>
    <p:sldId id="309"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8C2080-8FD9-4802-BB56-0B85421C7C5F}" v="4" dt="2023-10-06T11:59:32.4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0" y="5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microsoft.com/office/2016/11/relationships/changesInfo" Target="changesInfos/changesInfo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lese, Kelly" userId="5287aa84-1301-48f6-894f-856ae1dbeda4" providerId="ADAL" clId="{28BDFD32-5A4C-4686-A1D2-E3F88C5345EF}"/>
    <pc:docChg chg="undo custSel delSld modSld">
      <pc:chgData name="Plese, Kelly" userId="5287aa84-1301-48f6-894f-856ae1dbeda4" providerId="ADAL" clId="{28BDFD32-5A4C-4686-A1D2-E3F88C5345EF}" dt="2023-09-20T21:38:45.921" v="236" actId="1076"/>
      <pc:docMkLst>
        <pc:docMk/>
      </pc:docMkLst>
      <pc:sldChg chg="addSp delSp modSp mod modTransition modAnim">
        <pc:chgData name="Plese, Kelly" userId="5287aa84-1301-48f6-894f-856ae1dbeda4" providerId="ADAL" clId="{28BDFD32-5A4C-4686-A1D2-E3F88C5345EF}" dt="2023-09-13T22:37:24.440" v="219"/>
        <pc:sldMkLst>
          <pc:docMk/>
          <pc:sldMk cId="1368759036" sldId="257"/>
        </pc:sldMkLst>
        <pc:picChg chg="add del mod">
          <ac:chgData name="Plese, Kelly" userId="5287aa84-1301-48f6-894f-856ae1dbeda4" providerId="ADAL" clId="{28BDFD32-5A4C-4686-A1D2-E3F88C5345EF}" dt="2023-09-13T22:36:50.495" v="218"/>
          <ac:picMkLst>
            <pc:docMk/>
            <pc:sldMk cId="1368759036" sldId="257"/>
            <ac:picMk id="6" creationId="{747262EA-58DA-7646-C826-F01B5B0E9D2D}"/>
          </ac:picMkLst>
        </pc:picChg>
        <pc:picChg chg="add del mod ord">
          <ac:chgData name="Plese, Kelly" userId="5287aa84-1301-48f6-894f-856ae1dbeda4" providerId="ADAL" clId="{28BDFD32-5A4C-4686-A1D2-E3F88C5345EF}" dt="2023-09-13T22:37:24.440" v="219"/>
          <ac:picMkLst>
            <pc:docMk/>
            <pc:sldMk cId="1368759036" sldId="257"/>
            <ac:picMk id="9" creationId="{412EA336-495D-7CF9-CAE1-22BA9B171A03}"/>
          </ac:picMkLst>
        </pc:picChg>
        <pc:picChg chg="add mod">
          <ac:chgData name="Plese, Kelly" userId="5287aa84-1301-48f6-894f-856ae1dbeda4" providerId="ADAL" clId="{28BDFD32-5A4C-4686-A1D2-E3F88C5345EF}" dt="2023-09-13T22:37:24.440" v="219"/>
          <ac:picMkLst>
            <pc:docMk/>
            <pc:sldMk cId="1368759036" sldId="257"/>
            <ac:picMk id="10" creationId="{FDFEB2A2-7FD2-57DD-E966-CD0451AE6936}"/>
          </ac:picMkLst>
        </pc:picChg>
      </pc:sldChg>
      <pc:sldChg chg="addSp modSp">
        <pc:chgData name="Plese, Kelly" userId="5287aa84-1301-48f6-894f-856ae1dbeda4" providerId="ADAL" clId="{28BDFD32-5A4C-4686-A1D2-E3F88C5345EF}" dt="2023-09-13T21:55:17.943" v="73"/>
        <pc:sldMkLst>
          <pc:docMk/>
          <pc:sldMk cId="845257195" sldId="258"/>
        </pc:sldMkLst>
        <pc:picChg chg="add mod">
          <ac:chgData name="Plese, Kelly" userId="5287aa84-1301-48f6-894f-856ae1dbeda4" providerId="ADAL" clId="{28BDFD32-5A4C-4686-A1D2-E3F88C5345EF}" dt="2023-09-13T21:55:17.943" v="73"/>
          <ac:picMkLst>
            <pc:docMk/>
            <pc:sldMk cId="845257195" sldId="258"/>
            <ac:picMk id="7" creationId="{342D98BC-71EB-567A-4288-A4C3DC22A7F4}"/>
          </ac:picMkLst>
        </pc:picChg>
      </pc:sldChg>
      <pc:sldChg chg="addSp delSp modSp mod modTransition modAnim">
        <pc:chgData name="Plese, Kelly" userId="5287aa84-1301-48f6-894f-856ae1dbeda4" providerId="ADAL" clId="{28BDFD32-5A4C-4686-A1D2-E3F88C5345EF}" dt="2023-09-13T22:06:36.582" v="91"/>
        <pc:sldMkLst>
          <pc:docMk/>
          <pc:sldMk cId="2339749448" sldId="260"/>
        </pc:sldMkLst>
        <pc:picChg chg="add del mod">
          <ac:chgData name="Plese, Kelly" userId="5287aa84-1301-48f6-894f-856ae1dbeda4" providerId="ADAL" clId="{28BDFD32-5A4C-4686-A1D2-E3F88C5345EF}" dt="2023-09-13T22:05:17.525" v="84"/>
          <ac:picMkLst>
            <pc:docMk/>
            <pc:sldMk cId="2339749448" sldId="260"/>
            <ac:picMk id="8" creationId="{98E52730-EDBE-2842-442E-FC7D186AD0A2}"/>
          </ac:picMkLst>
        </pc:picChg>
        <pc:picChg chg="add del mod ord">
          <ac:chgData name="Plese, Kelly" userId="5287aa84-1301-48f6-894f-856ae1dbeda4" providerId="ADAL" clId="{28BDFD32-5A4C-4686-A1D2-E3F88C5345EF}" dt="2023-09-13T22:05:27.811" v="85"/>
          <ac:picMkLst>
            <pc:docMk/>
            <pc:sldMk cId="2339749448" sldId="260"/>
            <ac:picMk id="13" creationId="{212F9F84-7507-3FAD-76DD-0F5F99517A60}"/>
          </ac:picMkLst>
        </pc:picChg>
        <pc:picChg chg="add del mod">
          <ac:chgData name="Plese, Kelly" userId="5287aa84-1301-48f6-894f-856ae1dbeda4" providerId="ADAL" clId="{28BDFD32-5A4C-4686-A1D2-E3F88C5345EF}" dt="2023-09-13T22:05:30.701" v="87"/>
          <ac:picMkLst>
            <pc:docMk/>
            <pc:sldMk cId="2339749448" sldId="260"/>
            <ac:picMk id="14" creationId="{FE07385A-B980-B27F-2040-078913862B05}"/>
          </ac:picMkLst>
        </pc:picChg>
        <pc:picChg chg="add del mod ord">
          <ac:chgData name="Plese, Kelly" userId="5287aa84-1301-48f6-894f-856ae1dbeda4" providerId="ADAL" clId="{28BDFD32-5A4C-4686-A1D2-E3F88C5345EF}" dt="2023-09-13T22:05:46.313" v="88"/>
          <ac:picMkLst>
            <pc:docMk/>
            <pc:sldMk cId="2339749448" sldId="260"/>
            <ac:picMk id="17" creationId="{AAC53097-EF33-242C-B084-FDB53DCB6BAC}"/>
          </ac:picMkLst>
        </pc:picChg>
        <pc:picChg chg="add del mod">
          <ac:chgData name="Plese, Kelly" userId="5287aa84-1301-48f6-894f-856ae1dbeda4" providerId="ADAL" clId="{28BDFD32-5A4C-4686-A1D2-E3F88C5345EF}" dt="2023-09-13T22:05:48.435" v="90"/>
          <ac:picMkLst>
            <pc:docMk/>
            <pc:sldMk cId="2339749448" sldId="260"/>
            <ac:picMk id="18" creationId="{8289C2AE-D7AC-12F4-9858-58FDBB6CF097}"/>
          </ac:picMkLst>
        </pc:picChg>
        <pc:picChg chg="add del mod ord">
          <ac:chgData name="Plese, Kelly" userId="5287aa84-1301-48f6-894f-856ae1dbeda4" providerId="ADAL" clId="{28BDFD32-5A4C-4686-A1D2-E3F88C5345EF}" dt="2023-09-13T22:06:36.582" v="91"/>
          <ac:picMkLst>
            <pc:docMk/>
            <pc:sldMk cId="2339749448" sldId="260"/>
            <ac:picMk id="21" creationId="{67D16DA3-EEF7-657C-E9AD-C13999610A3D}"/>
          </ac:picMkLst>
        </pc:picChg>
        <pc:picChg chg="add mod">
          <ac:chgData name="Plese, Kelly" userId="5287aa84-1301-48f6-894f-856ae1dbeda4" providerId="ADAL" clId="{28BDFD32-5A4C-4686-A1D2-E3F88C5345EF}" dt="2023-09-13T22:06:36.582" v="91"/>
          <ac:picMkLst>
            <pc:docMk/>
            <pc:sldMk cId="2339749448" sldId="260"/>
            <ac:picMk id="22" creationId="{28782F08-31A9-91F8-364B-EDB79CD78E26}"/>
          </ac:picMkLst>
        </pc:picChg>
      </pc:sldChg>
      <pc:sldChg chg="addSp modSp">
        <pc:chgData name="Plese, Kelly" userId="5287aa84-1301-48f6-894f-856ae1dbeda4" providerId="ADAL" clId="{28BDFD32-5A4C-4686-A1D2-E3F88C5345EF}" dt="2023-09-13T22:04:36.731" v="82"/>
        <pc:sldMkLst>
          <pc:docMk/>
          <pc:sldMk cId="561323893" sldId="261"/>
        </pc:sldMkLst>
        <pc:picChg chg="add mod">
          <ac:chgData name="Plese, Kelly" userId="5287aa84-1301-48f6-894f-856ae1dbeda4" providerId="ADAL" clId="{28BDFD32-5A4C-4686-A1D2-E3F88C5345EF}" dt="2023-09-13T22:04:36.731" v="82"/>
          <ac:picMkLst>
            <pc:docMk/>
            <pc:sldMk cId="561323893" sldId="261"/>
            <ac:picMk id="6" creationId="{FCA71AD5-37B9-AB07-B579-D855B599A80D}"/>
          </ac:picMkLst>
        </pc:picChg>
      </pc:sldChg>
      <pc:sldChg chg="addSp delSp modSp mod modTransition modAnim">
        <pc:chgData name="Plese, Kelly" userId="5287aa84-1301-48f6-894f-856ae1dbeda4" providerId="ADAL" clId="{28BDFD32-5A4C-4686-A1D2-E3F88C5345EF}" dt="2023-09-13T22:11:37.163" v="101"/>
        <pc:sldMkLst>
          <pc:docMk/>
          <pc:sldMk cId="1210655382" sldId="262"/>
        </pc:sldMkLst>
        <pc:picChg chg="add del mod">
          <ac:chgData name="Plese, Kelly" userId="5287aa84-1301-48f6-894f-856ae1dbeda4" providerId="ADAL" clId="{28BDFD32-5A4C-4686-A1D2-E3F88C5345EF}" dt="2023-09-13T22:09:06.152" v="94"/>
          <ac:picMkLst>
            <pc:docMk/>
            <pc:sldMk cId="1210655382" sldId="262"/>
            <ac:picMk id="6" creationId="{69E83E23-9463-53D0-45F9-630D73332277}"/>
          </ac:picMkLst>
        </pc:picChg>
        <pc:picChg chg="add del mod ord">
          <ac:chgData name="Plese, Kelly" userId="5287aa84-1301-48f6-894f-856ae1dbeda4" providerId="ADAL" clId="{28BDFD32-5A4C-4686-A1D2-E3F88C5345EF}" dt="2023-09-13T22:09:20.209" v="95"/>
          <ac:picMkLst>
            <pc:docMk/>
            <pc:sldMk cId="1210655382" sldId="262"/>
            <ac:picMk id="9" creationId="{B8392216-F99D-1C93-03E9-315F7BDAFD4C}"/>
          </ac:picMkLst>
        </pc:picChg>
        <pc:picChg chg="add del mod">
          <ac:chgData name="Plese, Kelly" userId="5287aa84-1301-48f6-894f-856ae1dbeda4" providerId="ADAL" clId="{28BDFD32-5A4C-4686-A1D2-E3F88C5345EF}" dt="2023-09-13T22:09:30.130" v="97"/>
          <ac:picMkLst>
            <pc:docMk/>
            <pc:sldMk cId="1210655382" sldId="262"/>
            <ac:picMk id="10" creationId="{0FB7EE4D-808C-AA1E-D3FE-ED681942227A}"/>
          </ac:picMkLst>
        </pc:picChg>
        <pc:picChg chg="add del mod ord">
          <ac:chgData name="Plese, Kelly" userId="5287aa84-1301-48f6-894f-856ae1dbeda4" providerId="ADAL" clId="{28BDFD32-5A4C-4686-A1D2-E3F88C5345EF}" dt="2023-09-13T22:09:49.259" v="98"/>
          <ac:picMkLst>
            <pc:docMk/>
            <pc:sldMk cId="1210655382" sldId="262"/>
            <ac:picMk id="14" creationId="{590CF4AE-6E81-4A84-D018-05590CD2A69B}"/>
          </ac:picMkLst>
        </pc:picChg>
        <pc:picChg chg="add del mod">
          <ac:chgData name="Plese, Kelly" userId="5287aa84-1301-48f6-894f-856ae1dbeda4" providerId="ADAL" clId="{28BDFD32-5A4C-4686-A1D2-E3F88C5345EF}" dt="2023-09-13T22:10:42.288" v="100"/>
          <ac:picMkLst>
            <pc:docMk/>
            <pc:sldMk cId="1210655382" sldId="262"/>
            <ac:picMk id="15" creationId="{F9EFA219-C9FB-1407-42E2-76030F09EB59}"/>
          </ac:picMkLst>
        </pc:picChg>
        <pc:picChg chg="add del mod ord">
          <ac:chgData name="Plese, Kelly" userId="5287aa84-1301-48f6-894f-856ae1dbeda4" providerId="ADAL" clId="{28BDFD32-5A4C-4686-A1D2-E3F88C5345EF}" dt="2023-09-13T22:11:37.163" v="101"/>
          <ac:picMkLst>
            <pc:docMk/>
            <pc:sldMk cId="1210655382" sldId="262"/>
            <ac:picMk id="18" creationId="{F683C1ED-989A-DA53-4AC4-22EDDB2897DF}"/>
          </ac:picMkLst>
        </pc:picChg>
        <pc:picChg chg="add mod">
          <ac:chgData name="Plese, Kelly" userId="5287aa84-1301-48f6-894f-856ae1dbeda4" providerId="ADAL" clId="{28BDFD32-5A4C-4686-A1D2-E3F88C5345EF}" dt="2023-09-13T22:11:37.163" v="101"/>
          <ac:picMkLst>
            <pc:docMk/>
            <pc:sldMk cId="1210655382" sldId="262"/>
            <ac:picMk id="19" creationId="{D4BD662C-FFD8-F8D4-9ABB-C247D8D6DACE}"/>
          </ac:picMkLst>
        </pc:picChg>
      </pc:sldChg>
      <pc:sldChg chg="addSp modSp">
        <pc:chgData name="Plese, Kelly" userId="5287aa84-1301-48f6-894f-856ae1dbeda4" providerId="ADAL" clId="{28BDFD32-5A4C-4686-A1D2-E3F88C5345EF}" dt="2023-09-13T22:21:24.402" v="116"/>
        <pc:sldMkLst>
          <pc:docMk/>
          <pc:sldMk cId="306305581" sldId="263"/>
        </pc:sldMkLst>
        <pc:picChg chg="add mod">
          <ac:chgData name="Plese, Kelly" userId="5287aa84-1301-48f6-894f-856ae1dbeda4" providerId="ADAL" clId="{28BDFD32-5A4C-4686-A1D2-E3F88C5345EF}" dt="2023-09-13T22:21:24.402" v="116"/>
          <ac:picMkLst>
            <pc:docMk/>
            <pc:sldMk cId="306305581" sldId="263"/>
            <ac:picMk id="10" creationId="{2AB6E8CA-8C38-5C0B-3DB2-5AB54CF7011A}"/>
          </ac:picMkLst>
        </pc:picChg>
      </pc:sldChg>
      <pc:sldChg chg="addSp delSp modSp mod modTransition modAnim">
        <pc:chgData name="Plese, Kelly" userId="5287aa84-1301-48f6-894f-856ae1dbeda4" providerId="ADAL" clId="{28BDFD32-5A4C-4686-A1D2-E3F88C5345EF}" dt="2023-09-13T22:20:26.611" v="115"/>
        <pc:sldMkLst>
          <pc:docMk/>
          <pc:sldMk cId="3482088414" sldId="264"/>
        </pc:sldMkLst>
        <pc:picChg chg="add del mod">
          <ac:chgData name="Plese, Kelly" userId="5287aa84-1301-48f6-894f-856ae1dbeda4" providerId="ADAL" clId="{28BDFD32-5A4C-4686-A1D2-E3F88C5345EF}" dt="2023-09-13T22:16:44.487" v="111"/>
          <ac:picMkLst>
            <pc:docMk/>
            <pc:sldMk cId="3482088414" sldId="264"/>
            <ac:picMk id="8" creationId="{4FBD738D-741A-7219-BCA5-703E4B281606}"/>
          </ac:picMkLst>
        </pc:picChg>
        <pc:picChg chg="add del mod ord">
          <ac:chgData name="Plese, Kelly" userId="5287aa84-1301-48f6-894f-856ae1dbeda4" providerId="ADAL" clId="{28BDFD32-5A4C-4686-A1D2-E3F88C5345EF}" dt="2023-09-13T22:18:10.258" v="112"/>
          <ac:picMkLst>
            <pc:docMk/>
            <pc:sldMk cId="3482088414" sldId="264"/>
            <ac:picMk id="11" creationId="{2F430F6B-2D10-8B7F-2E9E-AC7EE747243A}"/>
          </ac:picMkLst>
        </pc:picChg>
        <pc:picChg chg="add del mod">
          <ac:chgData name="Plese, Kelly" userId="5287aa84-1301-48f6-894f-856ae1dbeda4" providerId="ADAL" clId="{28BDFD32-5A4C-4686-A1D2-E3F88C5345EF}" dt="2023-09-13T22:19:35.184" v="114"/>
          <ac:picMkLst>
            <pc:docMk/>
            <pc:sldMk cId="3482088414" sldId="264"/>
            <ac:picMk id="12" creationId="{FB7F5812-405D-55D3-154C-2421421E236C}"/>
          </ac:picMkLst>
        </pc:picChg>
        <pc:picChg chg="add del mod ord">
          <ac:chgData name="Plese, Kelly" userId="5287aa84-1301-48f6-894f-856ae1dbeda4" providerId="ADAL" clId="{28BDFD32-5A4C-4686-A1D2-E3F88C5345EF}" dt="2023-09-13T22:20:26.611" v="115"/>
          <ac:picMkLst>
            <pc:docMk/>
            <pc:sldMk cId="3482088414" sldId="264"/>
            <ac:picMk id="20" creationId="{6D79294E-6E30-5BA7-598A-A9B4E17E08B9}"/>
          </ac:picMkLst>
        </pc:picChg>
        <pc:picChg chg="add mod">
          <ac:chgData name="Plese, Kelly" userId="5287aa84-1301-48f6-894f-856ae1dbeda4" providerId="ADAL" clId="{28BDFD32-5A4C-4686-A1D2-E3F88C5345EF}" dt="2023-09-13T22:20:26.611" v="115"/>
          <ac:picMkLst>
            <pc:docMk/>
            <pc:sldMk cId="3482088414" sldId="264"/>
            <ac:picMk id="22" creationId="{9264C0F7-614F-F60D-0B72-3E7C1525730D}"/>
          </ac:picMkLst>
        </pc:picChg>
      </pc:sldChg>
      <pc:sldChg chg="addSp delSp modSp mod modTransition modAnim">
        <pc:chgData name="Plese, Kelly" userId="5287aa84-1301-48f6-894f-856ae1dbeda4" providerId="ADAL" clId="{28BDFD32-5A4C-4686-A1D2-E3F88C5345EF}" dt="2023-09-13T22:02:48.818" v="80"/>
        <pc:sldMkLst>
          <pc:docMk/>
          <pc:sldMk cId="3266848492" sldId="266"/>
        </pc:sldMkLst>
        <pc:picChg chg="add del mod">
          <ac:chgData name="Plese, Kelly" userId="5287aa84-1301-48f6-894f-856ae1dbeda4" providerId="ADAL" clId="{28BDFD32-5A4C-4686-A1D2-E3F88C5345EF}" dt="2023-09-13T21:55:46.818" v="76"/>
          <ac:picMkLst>
            <pc:docMk/>
            <pc:sldMk cId="3266848492" sldId="266"/>
            <ac:picMk id="6" creationId="{618E00FE-EFBA-EC0B-36DB-0E4478944F86}"/>
          </ac:picMkLst>
        </pc:picChg>
        <pc:picChg chg="add del mod ord">
          <ac:chgData name="Plese, Kelly" userId="5287aa84-1301-48f6-894f-856ae1dbeda4" providerId="ADAL" clId="{28BDFD32-5A4C-4686-A1D2-E3F88C5345EF}" dt="2023-09-13T21:56:49.450" v="77"/>
          <ac:picMkLst>
            <pc:docMk/>
            <pc:sldMk cId="3266848492" sldId="266"/>
            <ac:picMk id="9" creationId="{D754B80A-DE1F-4660-43DC-F8DBD5D4C6AC}"/>
          </ac:picMkLst>
        </pc:picChg>
        <pc:picChg chg="add del mod">
          <ac:chgData name="Plese, Kelly" userId="5287aa84-1301-48f6-894f-856ae1dbeda4" providerId="ADAL" clId="{28BDFD32-5A4C-4686-A1D2-E3F88C5345EF}" dt="2023-09-13T22:02:07.673" v="79"/>
          <ac:picMkLst>
            <pc:docMk/>
            <pc:sldMk cId="3266848492" sldId="266"/>
            <ac:picMk id="10" creationId="{2D30254F-AF15-A16F-3C1B-6EB22E4DA8BE}"/>
          </ac:picMkLst>
        </pc:picChg>
        <pc:picChg chg="add del mod ord">
          <ac:chgData name="Plese, Kelly" userId="5287aa84-1301-48f6-894f-856ae1dbeda4" providerId="ADAL" clId="{28BDFD32-5A4C-4686-A1D2-E3F88C5345EF}" dt="2023-09-13T22:02:48.818" v="80"/>
          <ac:picMkLst>
            <pc:docMk/>
            <pc:sldMk cId="3266848492" sldId="266"/>
            <ac:picMk id="14" creationId="{F36DC6A3-A739-58EA-3341-A0DBAF1737EB}"/>
          </ac:picMkLst>
        </pc:picChg>
        <pc:picChg chg="add mod">
          <ac:chgData name="Plese, Kelly" userId="5287aa84-1301-48f6-894f-856ae1dbeda4" providerId="ADAL" clId="{28BDFD32-5A4C-4686-A1D2-E3F88C5345EF}" dt="2023-09-13T22:02:48.818" v="80"/>
          <ac:picMkLst>
            <pc:docMk/>
            <pc:sldMk cId="3266848492" sldId="266"/>
            <ac:picMk id="15" creationId="{261CC4E0-E18E-9D26-EB56-6CE1F8CEB144}"/>
          </ac:picMkLst>
        </pc:picChg>
      </pc:sldChg>
      <pc:sldChg chg="addSp modSp">
        <pc:chgData name="Plese, Kelly" userId="5287aa84-1301-48f6-894f-856ae1dbeda4" providerId="ADAL" clId="{28BDFD32-5A4C-4686-A1D2-E3F88C5345EF}" dt="2023-09-13T22:22:06.982" v="117"/>
        <pc:sldMkLst>
          <pc:docMk/>
          <pc:sldMk cId="1640361510" sldId="267"/>
        </pc:sldMkLst>
        <pc:picChg chg="add mod">
          <ac:chgData name="Plese, Kelly" userId="5287aa84-1301-48f6-894f-856ae1dbeda4" providerId="ADAL" clId="{28BDFD32-5A4C-4686-A1D2-E3F88C5345EF}" dt="2023-09-13T22:22:06.982" v="117"/>
          <ac:picMkLst>
            <pc:docMk/>
            <pc:sldMk cId="1640361510" sldId="267"/>
            <ac:picMk id="6" creationId="{F0E7EAEC-25A7-3176-79A7-49C7A5FBF972}"/>
          </ac:picMkLst>
        </pc:picChg>
      </pc:sldChg>
      <pc:sldChg chg="addSp modSp">
        <pc:chgData name="Plese, Kelly" userId="5287aa84-1301-48f6-894f-856ae1dbeda4" providerId="ADAL" clId="{28BDFD32-5A4C-4686-A1D2-E3F88C5345EF}" dt="2023-09-13T22:28:51.159" v="130"/>
        <pc:sldMkLst>
          <pc:docMk/>
          <pc:sldMk cId="1049691296" sldId="269"/>
        </pc:sldMkLst>
        <pc:picChg chg="add mod">
          <ac:chgData name="Plese, Kelly" userId="5287aa84-1301-48f6-894f-856ae1dbeda4" providerId="ADAL" clId="{28BDFD32-5A4C-4686-A1D2-E3F88C5345EF}" dt="2023-09-13T22:28:51.159" v="130"/>
          <ac:picMkLst>
            <pc:docMk/>
            <pc:sldMk cId="1049691296" sldId="269"/>
            <ac:picMk id="8" creationId="{67290E7A-B3B5-A0FA-930E-903EC3B9E380}"/>
          </ac:picMkLst>
        </pc:picChg>
      </pc:sldChg>
      <pc:sldChg chg="addSp modSp">
        <pc:chgData name="Plese, Kelly" userId="5287aa84-1301-48f6-894f-856ae1dbeda4" providerId="ADAL" clId="{28BDFD32-5A4C-4686-A1D2-E3F88C5345EF}" dt="2023-09-13T22:23:11.103" v="118"/>
        <pc:sldMkLst>
          <pc:docMk/>
          <pc:sldMk cId="955253869" sldId="278"/>
        </pc:sldMkLst>
        <pc:graphicFrameChg chg="mod">
          <ac:chgData name="Plese, Kelly" userId="5287aa84-1301-48f6-894f-856ae1dbeda4" providerId="ADAL" clId="{28BDFD32-5A4C-4686-A1D2-E3F88C5345EF}" dt="2023-09-13T21:31:26.999" v="49" actId="20577"/>
          <ac:graphicFrameMkLst>
            <pc:docMk/>
            <pc:sldMk cId="955253869" sldId="278"/>
            <ac:graphicFrameMk id="5" creationId="{5BB228FB-7761-4822-B729-17855C8FF3EA}"/>
          </ac:graphicFrameMkLst>
        </pc:graphicFrameChg>
        <pc:picChg chg="add mod">
          <ac:chgData name="Plese, Kelly" userId="5287aa84-1301-48f6-894f-856ae1dbeda4" providerId="ADAL" clId="{28BDFD32-5A4C-4686-A1D2-E3F88C5345EF}" dt="2023-09-13T22:23:11.103" v="118"/>
          <ac:picMkLst>
            <pc:docMk/>
            <pc:sldMk cId="955253869" sldId="278"/>
            <ac:picMk id="6" creationId="{0F39274C-5915-CE0B-C716-F9C9877E8034}"/>
          </ac:picMkLst>
        </pc:picChg>
      </pc:sldChg>
      <pc:sldChg chg="del">
        <pc:chgData name="Plese, Kelly" userId="5287aa84-1301-48f6-894f-856ae1dbeda4" providerId="ADAL" clId="{28BDFD32-5A4C-4686-A1D2-E3F88C5345EF}" dt="2023-09-13T22:37:47.362" v="220" actId="47"/>
        <pc:sldMkLst>
          <pc:docMk/>
          <pc:sldMk cId="696221961" sldId="281"/>
        </pc:sldMkLst>
      </pc:sldChg>
      <pc:sldChg chg="addSp delSp modSp mod modTransition modAnim">
        <pc:chgData name="Plese, Kelly" userId="5287aa84-1301-48f6-894f-856ae1dbeda4" providerId="ADAL" clId="{28BDFD32-5A4C-4686-A1D2-E3F88C5345EF}" dt="2023-09-13T22:24:49.303" v="122"/>
        <pc:sldMkLst>
          <pc:docMk/>
          <pc:sldMk cId="3766753247" sldId="285"/>
        </pc:sldMkLst>
        <pc:spChg chg="mod">
          <ac:chgData name="Plese, Kelly" userId="5287aa84-1301-48f6-894f-856ae1dbeda4" providerId="ADAL" clId="{28BDFD32-5A4C-4686-A1D2-E3F88C5345EF}" dt="2023-09-13T21:32:21.635" v="50" actId="1076"/>
          <ac:spMkLst>
            <pc:docMk/>
            <pc:sldMk cId="3766753247" sldId="285"/>
            <ac:spMk id="2" creationId="{8C5F1AA8-AB7E-4B8E-A7FD-79E011D3E49E}"/>
          </ac:spMkLst>
        </pc:spChg>
        <pc:picChg chg="mod">
          <ac:chgData name="Plese, Kelly" userId="5287aa84-1301-48f6-894f-856ae1dbeda4" providerId="ADAL" clId="{28BDFD32-5A4C-4686-A1D2-E3F88C5345EF}" dt="2023-09-13T21:32:24.758" v="51" actId="1076"/>
          <ac:picMkLst>
            <pc:docMk/>
            <pc:sldMk cId="3766753247" sldId="285"/>
            <ac:picMk id="4" creationId="{859CAE8A-941E-367B-D84D-7352B78BF48F}"/>
          </ac:picMkLst>
        </pc:picChg>
        <pc:picChg chg="add del mod">
          <ac:chgData name="Plese, Kelly" userId="5287aa84-1301-48f6-894f-856ae1dbeda4" providerId="ADAL" clId="{28BDFD32-5A4C-4686-A1D2-E3F88C5345EF}" dt="2023-09-13T22:24:05.404" v="121"/>
          <ac:picMkLst>
            <pc:docMk/>
            <pc:sldMk cId="3766753247" sldId="285"/>
            <ac:picMk id="6" creationId="{BAF03A9E-3CBA-E7C1-AF22-60A5B41AF83A}"/>
          </ac:picMkLst>
        </pc:picChg>
        <pc:picChg chg="add del mod ord">
          <ac:chgData name="Plese, Kelly" userId="5287aa84-1301-48f6-894f-856ae1dbeda4" providerId="ADAL" clId="{28BDFD32-5A4C-4686-A1D2-E3F88C5345EF}" dt="2023-09-13T22:24:49.303" v="122"/>
          <ac:picMkLst>
            <pc:docMk/>
            <pc:sldMk cId="3766753247" sldId="285"/>
            <ac:picMk id="9" creationId="{FBF4686D-30B0-4BA3-2ABC-8ECC56D0EE40}"/>
          </ac:picMkLst>
        </pc:picChg>
        <pc:picChg chg="add mod">
          <ac:chgData name="Plese, Kelly" userId="5287aa84-1301-48f6-894f-856ae1dbeda4" providerId="ADAL" clId="{28BDFD32-5A4C-4686-A1D2-E3F88C5345EF}" dt="2023-09-13T22:24:49.303" v="122"/>
          <ac:picMkLst>
            <pc:docMk/>
            <pc:sldMk cId="3766753247" sldId="285"/>
            <ac:picMk id="10" creationId="{D27BCBC7-7410-4EC1-36B7-B1EBF192EA48}"/>
          </ac:picMkLst>
        </pc:picChg>
      </pc:sldChg>
      <pc:sldChg chg="addSp modSp">
        <pc:chgData name="Plese, Kelly" userId="5287aa84-1301-48f6-894f-856ae1dbeda4" providerId="ADAL" clId="{28BDFD32-5A4C-4686-A1D2-E3F88C5345EF}" dt="2023-09-13T21:54:22.849" v="72"/>
        <pc:sldMkLst>
          <pc:docMk/>
          <pc:sldMk cId="471505770" sldId="291"/>
        </pc:sldMkLst>
        <pc:picChg chg="add mod">
          <ac:chgData name="Plese, Kelly" userId="5287aa84-1301-48f6-894f-856ae1dbeda4" providerId="ADAL" clId="{28BDFD32-5A4C-4686-A1D2-E3F88C5345EF}" dt="2023-09-13T21:54:22.849" v="72"/>
          <ac:picMkLst>
            <pc:docMk/>
            <pc:sldMk cId="471505770" sldId="291"/>
            <ac:picMk id="6" creationId="{77E4E414-90EE-FD15-B969-A0EB6939EC11}"/>
          </ac:picMkLst>
        </pc:picChg>
      </pc:sldChg>
      <pc:sldChg chg="addSp delSp modSp mod modTransition modAnim">
        <pc:chgData name="Plese, Kelly" userId="5287aa84-1301-48f6-894f-856ae1dbeda4" providerId="ADAL" clId="{28BDFD32-5A4C-4686-A1D2-E3F88C5345EF}" dt="2023-09-13T22:14:59.628" v="108"/>
        <pc:sldMkLst>
          <pc:docMk/>
          <pc:sldMk cId="493741240" sldId="292"/>
        </pc:sldMkLst>
        <pc:graphicFrameChg chg="mod">
          <ac:chgData name="Plese, Kelly" userId="5287aa84-1301-48f6-894f-856ae1dbeda4" providerId="ADAL" clId="{28BDFD32-5A4C-4686-A1D2-E3F88C5345EF}" dt="2023-09-13T21:29:29.834" v="48" actId="20577"/>
          <ac:graphicFrameMkLst>
            <pc:docMk/>
            <pc:sldMk cId="493741240" sldId="292"/>
            <ac:graphicFrameMk id="5" creationId="{63047C6F-AE73-4F94-B17E-BBE3B0132D12}"/>
          </ac:graphicFrameMkLst>
        </pc:graphicFrameChg>
        <pc:picChg chg="add del mod">
          <ac:chgData name="Plese, Kelly" userId="5287aa84-1301-48f6-894f-856ae1dbeda4" providerId="ADAL" clId="{28BDFD32-5A4C-4686-A1D2-E3F88C5345EF}" dt="2023-09-13T22:13:38.782" v="104"/>
          <ac:picMkLst>
            <pc:docMk/>
            <pc:sldMk cId="493741240" sldId="292"/>
            <ac:picMk id="6" creationId="{61447A30-060C-BE08-E188-90FDE7EF9556}"/>
          </ac:picMkLst>
        </pc:picChg>
        <pc:picChg chg="add del mod ord">
          <ac:chgData name="Plese, Kelly" userId="5287aa84-1301-48f6-894f-856ae1dbeda4" providerId="ADAL" clId="{28BDFD32-5A4C-4686-A1D2-E3F88C5345EF}" dt="2023-09-13T22:14:09.703" v="105"/>
          <ac:picMkLst>
            <pc:docMk/>
            <pc:sldMk cId="493741240" sldId="292"/>
            <ac:picMk id="10" creationId="{C529AB27-4011-794D-6EF8-FD23241623A8}"/>
          </ac:picMkLst>
        </pc:picChg>
        <pc:picChg chg="add del mod">
          <ac:chgData name="Plese, Kelly" userId="5287aa84-1301-48f6-894f-856ae1dbeda4" providerId="ADAL" clId="{28BDFD32-5A4C-4686-A1D2-E3F88C5345EF}" dt="2023-09-13T22:14:20.878" v="107"/>
          <ac:picMkLst>
            <pc:docMk/>
            <pc:sldMk cId="493741240" sldId="292"/>
            <ac:picMk id="12" creationId="{2B95033B-3A01-C470-3766-D06F98EAFDEE}"/>
          </ac:picMkLst>
        </pc:picChg>
        <pc:picChg chg="add del mod ord">
          <ac:chgData name="Plese, Kelly" userId="5287aa84-1301-48f6-894f-856ae1dbeda4" providerId="ADAL" clId="{28BDFD32-5A4C-4686-A1D2-E3F88C5345EF}" dt="2023-09-13T22:14:59.628" v="108"/>
          <ac:picMkLst>
            <pc:docMk/>
            <pc:sldMk cId="493741240" sldId="292"/>
            <ac:picMk id="15" creationId="{4952E62D-A1B3-775D-C371-E01A9487B3E8}"/>
          </ac:picMkLst>
        </pc:picChg>
        <pc:picChg chg="add mod">
          <ac:chgData name="Plese, Kelly" userId="5287aa84-1301-48f6-894f-856ae1dbeda4" providerId="ADAL" clId="{28BDFD32-5A4C-4686-A1D2-E3F88C5345EF}" dt="2023-09-13T22:14:59.628" v="108"/>
          <ac:picMkLst>
            <pc:docMk/>
            <pc:sldMk cId="493741240" sldId="292"/>
            <ac:picMk id="16" creationId="{473DE792-32F4-E2FB-A37E-5C74637DAFDD}"/>
          </ac:picMkLst>
        </pc:picChg>
      </pc:sldChg>
      <pc:sldChg chg="addSp delSp modSp mod modTransition modAnim">
        <pc:chgData name="Plese, Kelly" userId="5287aa84-1301-48f6-894f-856ae1dbeda4" providerId="ADAL" clId="{28BDFD32-5A4C-4686-A1D2-E3F88C5345EF}" dt="2023-09-13T22:27:33.804" v="129"/>
        <pc:sldMkLst>
          <pc:docMk/>
          <pc:sldMk cId="412408523" sldId="293"/>
        </pc:sldMkLst>
        <pc:spChg chg="mod">
          <ac:chgData name="Plese, Kelly" userId="5287aa84-1301-48f6-894f-856ae1dbeda4" providerId="ADAL" clId="{28BDFD32-5A4C-4686-A1D2-E3F88C5345EF}" dt="2023-09-13T21:32:30.843" v="52" actId="1076"/>
          <ac:spMkLst>
            <pc:docMk/>
            <pc:sldMk cId="412408523" sldId="293"/>
            <ac:spMk id="2" creationId="{8C5F1AA8-AB7E-4B8E-A7FD-79E011D3E49E}"/>
          </ac:spMkLst>
        </pc:spChg>
        <pc:picChg chg="del mod">
          <ac:chgData name="Plese, Kelly" userId="5287aa84-1301-48f6-894f-856ae1dbeda4" providerId="ADAL" clId="{28BDFD32-5A4C-4686-A1D2-E3F88C5345EF}" dt="2023-09-13T22:26:11.442" v="123" actId="478"/>
          <ac:picMkLst>
            <pc:docMk/>
            <pc:sldMk cId="412408523" sldId="293"/>
            <ac:picMk id="5" creationId="{8B73FB9B-B40A-FCA9-00CB-3ED08707C130}"/>
          </ac:picMkLst>
        </pc:picChg>
        <pc:picChg chg="add mod">
          <ac:chgData name="Plese, Kelly" userId="5287aa84-1301-48f6-894f-856ae1dbeda4" providerId="ADAL" clId="{28BDFD32-5A4C-4686-A1D2-E3F88C5345EF}" dt="2023-09-13T22:26:14.624" v="125" actId="1076"/>
          <ac:picMkLst>
            <pc:docMk/>
            <pc:sldMk cId="412408523" sldId="293"/>
            <ac:picMk id="6" creationId="{9F961AEB-E2FC-0B79-6C49-163D5058FB36}"/>
          </ac:picMkLst>
        </pc:picChg>
        <pc:picChg chg="add del mod">
          <ac:chgData name="Plese, Kelly" userId="5287aa84-1301-48f6-894f-856ae1dbeda4" providerId="ADAL" clId="{28BDFD32-5A4C-4686-A1D2-E3F88C5345EF}" dt="2023-09-13T22:27:07.545" v="128"/>
          <ac:picMkLst>
            <pc:docMk/>
            <pc:sldMk cId="412408523" sldId="293"/>
            <ac:picMk id="9" creationId="{DDCF586D-F15E-FEDC-737E-3B845A8A9513}"/>
          </ac:picMkLst>
        </pc:picChg>
        <pc:picChg chg="add del mod ord">
          <ac:chgData name="Plese, Kelly" userId="5287aa84-1301-48f6-894f-856ae1dbeda4" providerId="ADAL" clId="{28BDFD32-5A4C-4686-A1D2-E3F88C5345EF}" dt="2023-09-13T22:27:33.804" v="129"/>
          <ac:picMkLst>
            <pc:docMk/>
            <pc:sldMk cId="412408523" sldId="293"/>
            <ac:picMk id="12" creationId="{6C0B1269-8279-2A7E-B69E-99721C515E0D}"/>
          </ac:picMkLst>
        </pc:picChg>
        <pc:picChg chg="add mod">
          <ac:chgData name="Plese, Kelly" userId="5287aa84-1301-48f6-894f-856ae1dbeda4" providerId="ADAL" clId="{28BDFD32-5A4C-4686-A1D2-E3F88C5345EF}" dt="2023-09-13T22:27:33.804" v="129"/>
          <ac:picMkLst>
            <pc:docMk/>
            <pc:sldMk cId="412408523" sldId="293"/>
            <ac:picMk id="13" creationId="{41024A9D-823A-CEC5-150A-479EEE31A332}"/>
          </ac:picMkLst>
        </pc:picChg>
      </pc:sldChg>
      <pc:sldChg chg="addSp delSp modSp mod modTransition modAnim">
        <pc:chgData name="Plese, Kelly" userId="5287aa84-1301-48f6-894f-856ae1dbeda4" providerId="ADAL" clId="{28BDFD32-5A4C-4686-A1D2-E3F88C5345EF}" dt="2023-09-13T21:48:51.849" v="61"/>
        <pc:sldMkLst>
          <pc:docMk/>
          <pc:sldMk cId="2177836035" sldId="304"/>
        </pc:sldMkLst>
        <pc:picChg chg="add del mod">
          <ac:chgData name="Plese, Kelly" userId="5287aa84-1301-48f6-894f-856ae1dbeda4" providerId="ADAL" clId="{28BDFD32-5A4C-4686-A1D2-E3F88C5345EF}" dt="2023-09-13T21:47:33.307" v="57"/>
          <ac:picMkLst>
            <pc:docMk/>
            <pc:sldMk cId="2177836035" sldId="304"/>
            <ac:picMk id="8" creationId="{6D84C62B-5367-EB6E-5FB7-C17BA5D41463}"/>
          </ac:picMkLst>
        </pc:picChg>
        <pc:picChg chg="add del mod ord">
          <ac:chgData name="Plese, Kelly" userId="5287aa84-1301-48f6-894f-856ae1dbeda4" providerId="ADAL" clId="{28BDFD32-5A4C-4686-A1D2-E3F88C5345EF}" dt="2023-09-13T21:47:47.410" v="58"/>
          <ac:picMkLst>
            <pc:docMk/>
            <pc:sldMk cId="2177836035" sldId="304"/>
            <ac:picMk id="12" creationId="{CA7F851A-5C41-8526-A917-BE1CE8A37DE8}"/>
          </ac:picMkLst>
        </pc:picChg>
        <pc:picChg chg="add del mod">
          <ac:chgData name="Plese, Kelly" userId="5287aa84-1301-48f6-894f-856ae1dbeda4" providerId="ADAL" clId="{28BDFD32-5A4C-4686-A1D2-E3F88C5345EF}" dt="2023-09-13T21:48:40.086" v="60"/>
          <ac:picMkLst>
            <pc:docMk/>
            <pc:sldMk cId="2177836035" sldId="304"/>
            <ac:picMk id="13" creationId="{C5AB8A88-4156-C1C7-F9AC-C700C9172B91}"/>
          </ac:picMkLst>
        </pc:picChg>
        <pc:picChg chg="add del mod ord">
          <ac:chgData name="Plese, Kelly" userId="5287aa84-1301-48f6-894f-856ae1dbeda4" providerId="ADAL" clId="{28BDFD32-5A4C-4686-A1D2-E3F88C5345EF}" dt="2023-09-13T21:48:51.849" v="61"/>
          <ac:picMkLst>
            <pc:docMk/>
            <pc:sldMk cId="2177836035" sldId="304"/>
            <ac:picMk id="17" creationId="{AB476C45-FBC9-60EE-CC57-312AC9BD4D2F}"/>
          </ac:picMkLst>
        </pc:picChg>
        <pc:picChg chg="add mod">
          <ac:chgData name="Plese, Kelly" userId="5287aa84-1301-48f6-894f-856ae1dbeda4" providerId="ADAL" clId="{28BDFD32-5A4C-4686-A1D2-E3F88C5345EF}" dt="2023-09-13T21:48:51.849" v="61"/>
          <ac:picMkLst>
            <pc:docMk/>
            <pc:sldMk cId="2177836035" sldId="304"/>
            <ac:picMk id="18" creationId="{CDA32B57-33B4-4EDF-B63F-1297B4F9CCFD}"/>
          </ac:picMkLst>
        </pc:picChg>
      </pc:sldChg>
      <pc:sldChg chg="addSp modSp">
        <pc:chgData name="Plese, Kelly" userId="5287aa84-1301-48f6-894f-856ae1dbeda4" providerId="ADAL" clId="{28BDFD32-5A4C-4686-A1D2-E3F88C5345EF}" dt="2023-09-13T22:33:21.935" v="138"/>
        <pc:sldMkLst>
          <pc:docMk/>
          <pc:sldMk cId="2762086582" sldId="306"/>
        </pc:sldMkLst>
        <pc:picChg chg="add mod">
          <ac:chgData name="Plese, Kelly" userId="5287aa84-1301-48f6-894f-856ae1dbeda4" providerId="ADAL" clId="{28BDFD32-5A4C-4686-A1D2-E3F88C5345EF}" dt="2023-09-13T22:33:21.935" v="138"/>
          <ac:picMkLst>
            <pc:docMk/>
            <pc:sldMk cId="2762086582" sldId="306"/>
            <ac:picMk id="7" creationId="{2A3D1FAA-1093-3740-41C9-E2AA04F4B7A8}"/>
          </ac:picMkLst>
        </pc:picChg>
      </pc:sldChg>
      <pc:sldChg chg="addSp delSp modSp mod modTransition modAnim">
        <pc:chgData name="Plese, Kelly" userId="5287aa84-1301-48f6-894f-856ae1dbeda4" providerId="ADAL" clId="{28BDFD32-5A4C-4686-A1D2-E3F88C5345EF}" dt="2023-09-13T22:36:20.652" v="215"/>
        <pc:sldMkLst>
          <pc:docMk/>
          <pc:sldMk cId="2098188481" sldId="308"/>
        </pc:sldMkLst>
        <pc:graphicFrameChg chg="mod">
          <ac:chgData name="Plese, Kelly" userId="5287aa84-1301-48f6-894f-856ae1dbeda4" providerId="ADAL" clId="{28BDFD32-5A4C-4686-A1D2-E3F88C5345EF}" dt="2023-09-13T22:35:12.462" v="209" actId="20577"/>
          <ac:graphicFrameMkLst>
            <pc:docMk/>
            <pc:sldMk cId="2098188481" sldId="308"/>
            <ac:graphicFrameMk id="15" creationId="{C7EB6575-2464-4F0F-942B-6023B33F6BDB}"/>
          </ac:graphicFrameMkLst>
        </pc:graphicFrameChg>
        <pc:picChg chg="add del mod">
          <ac:chgData name="Plese, Kelly" userId="5287aa84-1301-48f6-894f-856ae1dbeda4" providerId="ADAL" clId="{28BDFD32-5A4C-4686-A1D2-E3F88C5345EF}" dt="2023-09-13T22:35:20.408" v="211"/>
          <ac:picMkLst>
            <pc:docMk/>
            <pc:sldMk cId="2098188481" sldId="308"/>
            <ac:picMk id="5" creationId="{21D869EE-C83F-F96D-96FA-FB7B3992A1A8}"/>
          </ac:picMkLst>
        </pc:picChg>
        <pc:picChg chg="add del mod ord">
          <ac:chgData name="Plese, Kelly" userId="5287aa84-1301-48f6-894f-856ae1dbeda4" providerId="ADAL" clId="{28BDFD32-5A4C-4686-A1D2-E3F88C5345EF}" dt="2023-09-13T22:35:55.339" v="212"/>
          <ac:picMkLst>
            <pc:docMk/>
            <pc:sldMk cId="2098188481" sldId="308"/>
            <ac:picMk id="9" creationId="{C5C20ED2-1E5D-A6D1-E3F1-69A0858D9423}"/>
          </ac:picMkLst>
        </pc:picChg>
        <pc:picChg chg="add del mod">
          <ac:chgData name="Plese, Kelly" userId="5287aa84-1301-48f6-894f-856ae1dbeda4" providerId="ADAL" clId="{28BDFD32-5A4C-4686-A1D2-E3F88C5345EF}" dt="2023-09-13T22:35:56.833" v="214"/>
          <ac:picMkLst>
            <pc:docMk/>
            <pc:sldMk cId="2098188481" sldId="308"/>
            <ac:picMk id="10" creationId="{0335359C-793B-73C1-C273-D47D0ED63920}"/>
          </ac:picMkLst>
        </pc:picChg>
        <pc:picChg chg="add del mod ord">
          <ac:chgData name="Plese, Kelly" userId="5287aa84-1301-48f6-894f-856ae1dbeda4" providerId="ADAL" clId="{28BDFD32-5A4C-4686-A1D2-E3F88C5345EF}" dt="2023-09-13T22:36:20.652" v="215"/>
          <ac:picMkLst>
            <pc:docMk/>
            <pc:sldMk cId="2098188481" sldId="308"/>
            <ac:picMk id="16" creationId="{DABB8BA7-9AE4-65B3-D38C-9B2E9275AC72}"/>
          </ac:picMkLst>
        </pc:picChg>
        <pc:picChg chg="add mod">
          <ac:chgData name="Plese, Kelly" userId="5287aa84-1301-48f6-894f-856ae1dbeda4" providerId="ADAL" clId="{28BDFD32-5A4C-4686-A1D2-E3F88C5345EF}" dt="2023-09-13T22:36:20.652" v="215"/>
          <ac:picMkLst>
            <pc:docMk/>
            <pc:sldMk cId="2098188481" sldId="308"/>
            <ac:picMk id="18" creationId="{E1C78838-DC06-E504-510C-2729FDC2D8C7}"/>
          </ac:picMkLst>
        </pc:picChg>
      </pc:sldChg>
      <pc:sldChg chg="addSp delSp modSp mod modTransition modAnim">
        <pc:chgData name="Plese, Kelly" userId="5287aa84-1301-48f6-894f-856ae1dbeda4" providerId="ADAL" clId="{28BDFD32-5A4C-4686-A1D2-E3F88C5345EF}" dt="2023-09-13T22:38:53.173" v="224"/>
        <pc:sldMkLst>
          <pc:docMk/>
          <pc:sldMk cId="240191638" sldId="309"/>
        </pc:sldMkLst>
        <pc:picChg chg="add del mod">
          <ac:chgData name="Plese, Kelly" userId="5287aa84-1301-48f6-894f-856ae1dbeda4" providerId="ADAL" clId="{28BDFD32-5A4C-4686-A1D2-E3F88C5345EF}" dt="2023-09-13T22:38:29.920" v="223"/>
          <ac:picMkLst>
            <pc:docMk/>
            <pc:sldMk cId="240191638" sldId="309"/>
            <ac:picMk id="6" creationId="{AC49643C-F30E-7C55-8D0F-BA5A7ABD0F01}"/>
          </ac:picMkLst>
        </pc:picChg>
        <pc:picChg chg="add del mod ord">
          <ac:chgData name="Plese, Kelly" userId="5287aa84-1301-48f6-894f-856ae1dbeda4" providerId="ADAL" clId="{28BDFD32-5A4C-4686-A1D2-E3F88C5345EF}" dt="2023-09-13T22:38:53.173" v="224"/>
          <ac:picMkLst>
            <pc:docMk/>
            <pc:sldMk cId="240191638" sldId="309"/>
            <ac:picMk id="10" creationId="{B2438214-6533-C428-252D-DB41BD4FD8F3}"/>
          </ac:picMkLst>
        </pc:picChg>
        <pc:picChg chg="add mod">
          <ac:chgData name="Plese, Kelly" userId="5287aa84-1301-48f6-894f-856ae1dbeda4" providerId="ADAL" clId="{28BDFD32-5A4C-4686-A1D2-E3F88C5345EF}" dt="2023-09-13T22:38:53.173" v="224"/>
          <ac:picMkLst>
            <pc:docMk/>
            <pc:sldMk cId="240191638" sldId="309"/>
            <ac:picMk id="12" creationId="{4994D85F-C106-3FCC-8EE6-AA347EF6D08D}"/>
          </ac:picMkLst>
        </pc:picChg>
      </pc:sldChg>
      <pc:sldChg chg="addSp modSp">
        <pc:chgData name="Plese, Kelly" userId="5287aa84-1301-48f6-894f-856ae1dbeda4" providerId="ADAL" clId="{28BDFD32-5A4C-4686-A1D2-E3F88C5345EF}" dt="2023-09-13T21:51:11.074" v="68"/>
        <pc:sldMkLst>
          <pc:docMk/>
          <pc:sldMk cId="278791323" sldId="315"/>
        </pc:sldMkLst>
        <pc:picChg chg="add mod">
          <ac:chgData name="Plese, Kelly" userId="5287aa84-1301-48f6-894f-856ae1dbeda4" providerId="ADAL" clId="{28BDFD32-5A4C-4686-A1D2-E3F88C5345EF}" dt="2023-09-13T21:51:11.074" v="68"/>
          <ac:picMkLst>
            <pc:docMk/>
            <pc:sldMk cId="278791323" sldId="315"/>
            <ac:picMk id="14" creationId="{EB4F3411-2D81-1A54-BE88-F9EDB1CEFD79}"/>
          </ac:picMkLst>
        </pc:picChg>
      </pc:sldChg>
      <pc:sldChg chg="del">
        <pc:chgData name="Plese, Kelly" userId="5287aa84-1301-48f6-894f-856ae1dbeda4" providerId="ADAL" clId="{28BDFD32-5A4C-4686-A1D2-E3F88C5345EF}" dt="2023-09-13T21:53:42.304" v="71" actId="47"/>
        <pc:sldMkLst>
          <pc:docMk/>
          <pc:sldMk cId="3363125937" sldId="317"/>
        </pc:sldMkLst>
      </pc:sldChg>
      <pc:sldChg chg="addSp delSp modSp mod modTransition modAnim">
        <pc:chgData name="Plese, Kelly" userId="5287aa84-1301-48f6-894f-856ae1dbeda4" providerId="ADAL" clId="{28BDFD32-5A4C-4686-A1D2-E3F88C5345EF}" dt="2023-09-13T21:49:43.520" v="67"/>
        <pc:sldMkLst>
          <pc:docMk/>
          <pc:sldMk cId="575533753" sldId="319"/>
        </pc:sldMkLst>
        <pc:picChg chg="add del mod">
          <ac:chgData name="Plese, Kelly" userId="5287aa84-1301-48f6-894f-856ae1dbeda4" providerId="ADAL" clId="{28BDFD32-5A4C-4686-A1D2-E3F88C5345EF}" dt="2023-09-13T21:49:02.526" v="63"/>
          <ac:picMkLst>
            <pc:docMk/>
            <pc:sldMk cId="575533753" sldId="319"/>
            <ac:picMk id="12" creationId="{46E9A0DC-A091-39AB-AE7C-55C22C61E21B}"/>
          </ac:picMkLst>
        </pc:picChg>
        <pc:picChg chg="add del mod ord">
          <ac:chgData name="Plese, Kelly" userId="5287aa84-1301-48f6-894f-856ae1dbeda4" providerId="ADAL" clId="{28BDFD32-5A4C-4686-A1D2-E3F88C5345EF}" dt="2023-09-13T21:49:09.814" v="64"/>
          <ac:picMkLst>
            <pc:docMk/>
            <pc:sldMk cId="575533753" sldId="319"/>
            <ac:picMk id="17" creationId="{5167D05F-28D4-418C-663F-4A195BFE9E3F}"/>
          </ac:picMkLst>
        </pc:picChg>
        <pc:picChg chg="add del mod">
          <ac:chgData name="Plese, Kelly" userId="5287aa84-1301-48f6-894f-856ae1dbeda4" providerId="ADAL" clId="{28BDFD32-5A4C-4686-A1D2-E3F88C5345EF}" dt="2023-09-13T21:49:19.629" v="66"/>
          <ac:picMkLst>
            <pc:docMk/>
            <pc:sldMk cId="575533753" sldId="319"/>
            <ac:picMk id="18" creationId="{32C28968-9E87-A9B8-720A-667BBE72DE0F}"/>
          </ac:picMkLst>
        </pc:picChg>
        <pc:picChg chg="add del mod ord">
          <ac:chgData name="Plese, Kelly" userId="5287aa84-1301-48f6-894f-856ae1dbeda4" providerId="ADAL" clId="{28BDFD32-5A4C-4686-A1D2-E3F88C5345EF}" dt="2023-09-13T21:49:43.520" v="67"/>
          <ac:picMkLst>
            <pc:docMk/>
            <pc:sldMk cId="575533753" sldId="319"/>
            <ac:picMk id="21" creationId="{1E89823A-E938-7589-7191-F6064439BAFA}"/>
          </ac:picMkLst>
        </pc:picChg>
        <pc:picChg chg="add mod">
          <ac:chgData name="Plese, Kelly" userId="5287aa84-1301-48f6-894f-856ae1dbeda4" providerId="ADAL" clId="{28BDFD32-5A4C-4686-A1D2-E3F88C5345EF}" dt="2023-09-13T21:49:43.520" v="67"/>
          <ac:picMkLst>
            <pc:docMk/>
            <pc:sldMk cId="575533753" sldId="319"/>
            <ac:picMk id="23" creationId="{2898532D-1923-FA00-7F72-FF7069657C23}"/>
          </ac:picMkLst>
        </pc:picChg>
      </pc:sldChg>
      <pc:sldChg chg="addSp modSp mod">
        <pc:chgData name="Plese, Kelly" userId="5287aa84-1301-48f6-894f-856ae1dbeda4" providerId="ADAL" clId="{28BDFD32-5A4C-4686-A1D2-E3F88C5345EF}" dt="2023-09-13T21:51:57.956" v="69"/>
        <pc:sldMkLst>
          <pc:docMk/>
          <pc:sldMk cId="2130620575" sldId="321"/>
        </pc:sldMkLst>
        <pc:spChg chg="mod">
          <ac:chgData name="Plese, Kelly" userId="5287aa84-1301-48f6-894f-856ae1dbeda4" providerId="ADAL" clId="{28BDFD32-5A4C-4686-A1D2-E3F88C5345EF}" dt="2023-09-13T21:27:24.984" v="24" actId="20577"/>
          <ac:spMkLst>
            <pc:docMk/>
            <pc:sldMk cId="2130620575" sldId="321"/>
            <ac:spMk id="3" creationId="{0B3F1AFA-7A30-BEDA-0467-7B6DF0347CEA}"/>
          </ac:spMkLst>
        </pc:spChg>
        <pc:picChg chg="add mod">
          <ac:chgData name="Plese, Kelly" userId="5287aa84-1301-48f6-894f-856ae1dbeda4" providerId="ADAL" clId="{28BDFD32-5A4C-4686-A1D2-E3F88C5345EF}" dt="2023-09-13T21:51:57.956" v="69"/>
          <ac:picMkLst>
            <pc:docMk/>
            <pc:sldMk cId="2130620575" sldId="321"/>
            <ac:picMk id="9" creationId="{88BC9A85-CC21-4F5A-455E-44A580D24D6E}"/>
          </ac:picMkLst>
        </pc:picChg>
      </pc:sldChg>
      <pc:sldChg chg="addSp modSp mod">
        <pc:chgData name="Plese, Kelly" userId="5287aa84-1301-48f6-894f-856ae1dbeda4" providerId="ADAL" clId="{28BDFD32-5A4C-4686-A1D2-E3F88C5345EF}" dt="2023-09-13T21:53:15.307" v="70"/>
        <pc:sldMkLst>
          <pc:docMk/>
          <pc:sldMk cId="2376342103" sldId="322"/>
        </pc:sldMkLst>
        <pc:spChg chg="mod">
          <ac:chgData name="Plese, Kelly" userId="5287aa84-1301-48f6-894f-856ae1dbeda4" providerId="ADAL" clId="{28BDFD32-5A4C-4686-A1D2-E3F88C5345EF}" dt="2023-09-13T21:27:54.898" v="28" actId="14100"/>
          <ac:spMkLst>
            <pc:docMk/>
            <pc:sldMk cId="2376342103" sldId="322"/>
            <ac:spMk id="2" creationId="{0081D705-01DC-ACC6-8203-840E94CCE8D3}"/>
          </ac:spMkLst>
        </pc:spChg>
        <pc:spChg chg="mod">
          <ac:chgData name="Plese, Kelly" userId="5287aa84-1301-48f6-894f-856ae1dbeda4" providerId="ADAL" clId="{28BDFD32-5A4C-4686-A1D2-E3F88C5345EF}" dt="2023-09-13T21:27:49.114" v="25" actId="14100"/>
          <ac:spMkLst>
            <pc:docMk/>
            <pc:sldMk cId="2376342103" sldId="322"/>
            <ac:spMk id="3" creationId="{AF5314DC-9A34-1004-A8CC-AFE53E0D3A75}"/>
          </ac:spMkLst>
        </pc:spChg>
        <pc:picChg chg="mod">
          <ac:chgData name="Plese, Kelly" userId="5287aa84-1301-48f6-894f-856ae1dbeda4" providerId="ADAL" clId="{28BDFD32-5A4C-4686-A1D2-E3F88C5345EF}" dt="2023-09-13T21:28:03.706" v="29" actId="1076"/>
          <ac:picMkLst>
            <pc:docMk/>
            <pc:sldMk cId="2376342103" sldId="322"/>
            <ac:picMk id="6" creationId="{22AED3A2-3F38-330C-F0C4-6A36ABABEB8E}"/>
          </ac:picMkLst>
        </pc:picChg>
        <pc:picChg chg="add mod">
          <ac:chgData name="Plese, Kelly" userId="5287aa84-1301-48f6-894f-856ae1dbeda4" providerId="ADAL" clId="{28BDFD32-5A4C-4686-A1D2-E3F88C5345EF}" dt="2023-09-13T21:53:15.307" v="70"/>
          <ac:picMkLst>
            <pc:docMk/>
            <pc:sldMk cId="2376342103" sldId="322"/>
            <ac:picMk id="9" creationId="{CA883E29-6924-87B5-C18E-FEACF1A2673A}"/>
          </ac:picMkLst>
        </pc:picChg>
      </pc:sldChg>
      <pc:sldChg chg="addSp delSp modSp mod modTransition modAnim">
        <pc:chgData name="Plese, Kelly" userId="5287aa84-1301-48f6-894f-856ae1dbeda4" providerId="ADAL" clId="{28BDFD32-5A4C-4686-A1D2-E3F88C5345EF}" dt="2023-09-13T22:32:43.730" v="137"/>
        <pc:sldMkLst>
          <pc:docMk/>
          <pc:sldMk cId="3970215864" sldId="323"/>
        </pc:sldMkLst>
        <pc:picChg chg="add del mod">
          <ac:chgData name="Plese, Kelly" userId="5287aa84-1301-48f6-894f-856ae1dbeda4" providerId="ADAL" clId="{28BDFD32-5A4C-4686-A1D2-E3F88C5345EF}" dt="2023-09-13T22:30:29.259" v="133"/>
          <ac:picMkLst>
            <pc:docMk/>
            <pc:sldMk cId="3970215864" sldId="323"/>
            <ac:picMk id="11" creationId="{FD1586B0-B359-72F6-AF8C-579DDD715E05}"/>
          </ac:picMkLst>
        </pc:picChg>
        <pc:picChg chg="add del mod ord">
          <ac:chgData name="Plese, Kelly" userId="5287aa84-1301-48f6-894f-856ae1dbeda4" providerId="ADAL" clId="{28BDFD32-5A4C-4686-A1D2-E3F88C5345EF}" dt="2023-09-13T22:31:38.048" v="134"/>
          <ac:picMkLst>
            <pc:docMk/>
            <pc:sldMk cId="3970215864" sldId="323"/>
            <ac:picMk id="14" creationId="{C8CB31BC-4232-2A23-F134-76A92DB324A5}"/>
          </ac:picMkLst>
        </pc:picChg>
        <pc:picChg chg="add del mod">
          <ac:chgData name="Plese, Kelly" userId="5287aa84-1301-48f6-894f-856ae1dbeda4" providerId="ADAL" clId="{28BDFD32-5A4C-4686-A1D2-E3F88C5345EF}" dt="2023-09-13T22:31:57.618" v="136"/>
          <ac:picMkLst>
            <pc:docMk/>
            <pc:sldMk cId="3970215864" sldId="323"/>
            <ac:picMk id="15" creationId="{5F7E5678-D713-9925-5911-FC29EFB0D069}"/>
          </ac:picMkLst>
        </pc:picChg>
        <pc:picChg chg="add del mod ord">
          <ac:chgData name="Plese, Kelly" userId="5287aa84-1301-48f6-894f-856ae1dbeda4" providerId="ADAL" clId="{28BDFD32-5A4C-4686-A1D2-E3F88C5345EF}" dt="2023-09-13T22:32:43.730" v="137"/>
          <ac:picMkLst>
            <pc:docMk/>
            <pc:sldMk cId="3970215864" sldId="323"/>
            <ac:picMk id="18" creationId="{E1D6F37B-F12C-F1DC-F55F-017555CBF39A}"/>
          </ac:picMkLst>
        </pc:picChg>
        <pc:picChg chg="add mod">
          <ac:chgData name="Plese, Kelly" userId="5287aa84-1301-48f6-894f-856ae1dbeda4" providerId="ADAL" clId="{28BDFD32-5A4C-4686-A1D2-E3F88C5345EF}" dt="2023-09-13T22:32:43.730" v="137"/>
          <ac:picMkLst>
            <pc:docMk/>
            <pc:sldMk cId="3970215864" sldId="323"/>
            <ac:picMk id="19" creationId="{5D8CF0ED-1422-1A69-BAAC-4347DE9E97D6}"/>
          </ac:picMkLst>
        </pc:picChg>
      </pc:sldChg>
      <pc:sldChg chg="addSp delSp modSp mod modTransition modAnim">
        <pc:chgData name="Plese, Kelly" userId="5287aa84-1301-48f6-894f-856ae1dbeda4" providerId="ADAL" clId="{28BDFD32-5A4C-4686-A1D2-E3F88C5345EF}" dt="2023-09-20T21:38:45.921" v="236" actId="1076"/>
        <pc:sldMkLst>
          <pc:docMk/>
          <pc:sldMk cId="1577187178" sldId="325"/>
        </pc:sldMkLst>
        <pc:graphicFrameChg chg="mod">
          <ac:chgData name="Plese, Kelly" userId="5287aa84-1301-48f6-894f-856ae1dbeda4" providerId="ADAL" clId="{28BDFD32-5A4C-4686-A1D2-E3F88C5345EF}" dt="2023-09-20T21:37:46.553" v="228" actId="20577"/>
          <ac:graphicFrameMkLst>
            <pc:docMk/>
            <pc:sldMk cId="1577187178" sldId="325"/>
            <ac:graphicFrameMk id="5" creationId="{51E96EFB-DB0C-4658-80D7-19E93C70C2D8}"/>
          </ac:graphicFrameMkLst>
        </pc:graphicFrameChg>
        <pc:picChg chg="add del mod">
          <ac:chgData name="Plese, Kelly" userId="5287aa84-1301-48f6-894f-856ae1dbeda4" providerId="ADAL" clId="{28BDFD32-5A4C-4686-A1D2-E3F88C5345EF}" dt="2023-09-20T21:37:36.455" v="227"/>
          <ac:picMkLst>
            <pc:docMk/>
            <pc:sldMk cId="1577187178" sldId="325"/>
            <ac:picMk id="19" creationId="{86A493EE-6420-38B4-D78E-F2FE52989873}"/>
          </ac:picMkLst>
        </pc:picChg>
        <pc:picChg chg="add del mod">
          <ac:chgData name="Plese, Kelly" userId="5287aa84-1301-48f6-894f-856ae1dbeda4" providerId="ADAL" clId="{28BDFD32-5A4C-4686-A1D2-E3F88C5345EF}" dt="2023-09-20T21:37:57.795" v="230"/>
          <ac:picMkLst>
            <pc:docMk/>
            <pc:sldMk cId="1577187178" sldId="325"/>
            <ac:picMk id="20" creationId="{55FFC94B-0921-B6B2-3BAE-68EDD651BEF9}"/>
          </ac:picMkLst>
        </pc:picChg>
        <pc:picChg chg="add del mod ord">
          <ac:chgData name="Plese, Kelly" userId="5287aa84-1301-48f6-894f-856ae1dbeda4" providerId="ADAL" clId="{28BDFD32-5A4C-4686-A1D2-E3F88C5345EF}" dt="2023-09-20T21:38:08.272" v="231"/>
          <ac:picMkLst>
            <pc:docMk/>
            <pc:sldMk cId="1577187178" sldId="325"/>
            <ac:picMk id="24" creationId="{27F815DD-2212-3326-9E44-99646E2CA18D}"/>
          </ac:picMkLst>
        </pc:picChg>
        <pc:picChg chg="add del mod">
          <ac:chgData name="Plese, Kelly" userId="5287aa84-1301-48f6-894f-856ae1dbeda4" providerId="ADAL" clId="{28BDFD32-5A4C-4686-A1D2-E3F88C5345EF}" dt="2023-09-20T21:38:11.608" v="233"/>
          <ac:picMkLst>
            <pc:docMk/>
            <pc:sldMk cId="1577187178" sldId="325"/>
            <ac:picMk id="25" creationId="{F8661F3B-1E66-7092-2E88-75079C2501D4}"/>
          </ac:picMkLst>
        </pc:picChg>
        <pc:picChg chg="add del mod ord">
          <ac:chgData name="Plese, Kelly" userId="5287aa84-1301-48f6-894f-856ae1dbeda4" providerId="ADAL" clId="{28BDFD32-5A4C-4686-A1D2-E3F88C5345EF}" dt="2023-09-20T21:38:37.760" v="234"/>
          <ac:picMkLst>
            <pc:docMk/>
            <pc:sldMk cId="1577187178" sldId="325"/>
            <ac:picMk id="28" creationId="{1AC555C3-36CF-F9DF-56E5-65014757D281}"/>
          </ac:picMkLst>
        </pc:picChg>
        <pc:picChg chg="add mod">
          <ac:chgData name="Plese, Kelly" userId="5287aa84-1301-48f6-894f-856ae1dbeda4" providerId="ADAL" clId="{28BDFD32-5A4C-4686-A1D2-E3F88C5345EF}" dt="2023-09-20T21:38:45.921" v="236" actId="1076"/>
          <ac:picMkLst>
            <pc:docMk/>
            <pc:sldMk cId="1577187178" sldId="325"/>
            <ac:picMk id="29" creationId="{E1BBCCDD-A6AD-B722-6F44-5FBF4A0CCB45}"/>
          </ac:picMkLst>
        </pc:picChg>
      </pc:sldChg>
    </pc:docChg>
  </pc:docChgLst>
  <pc:docChgLst>
    <pc:chgData name="Plese, Kelly" userId="5287aa84-1301-48f6-894f-856ae1dbeda4" providerId="ADAL" clId="{9B8C2080-8FD9-4802-BB56-0B85421C7C5F}"/>
    <pc:docChg chg="modSld">
      <pc:chgData name="Plese, Kelly" userId="5287aa84-1301-48f6-894f-856ae1dbeda4" providerId="ADAL" clId="{9B8C2080-8FD9-4802-BB56-0B85421C7C5F}" dt="2023-10-06T11:59:32.450" v="3" actId="20577"/>
      <pc:docMkLst>
        <pc:docMk/>
      </pc:docMkLst>
      <pc:sldChg chg="modSp">
        <pc:chgData name="Plese, Kelly" userId="5287aa84-1301-48f6-894f-856ae1dbeda4" providerId="ADAL" clId="{9B8C2080-8FD9-4802-BB56-0B85421C7C5F}" dt="2023-10-06T11:59:32.450" v="3" actId="20577"/>
        <pc:sldMkLst>
          <pc:docMk/>
          <pc:sldMk cId="2177836035" sldId="304"/>
        </pc:sldMkLst>
        <pc:spChg chg="mod">
          <ac:chgData name="Plese, Kelly" userId="5287aa84-1301-48f6-894f-856ae1dbeda4" providerId="ADAL" clId="{9B8C2080-8FD9-4802-BB56-0B85421C7C5F}" dt="2023-10-06T11:59:32.450" v="3" actId="20577"/>
          <ac:spMkLst>
            <pc:docMk/>
            <pc:sldMk cId="2177836035" sldId="304"/>
            <ac:spMk id="3" creationId="{00000000-0000-0000-0000-000000000000}"/>
          </ac:spMkLst>
        </pc:spChg>
      </pc:sldChg>
    </pc:docChg>
  </pc:docChgLst>
  <pc:docChgLst>
    <pc:chgData name="Morison, Kacie" userId="311a51b4-87ff-4479-834a-643d0d4ddebc" providerId="ADAL" clId="{432377FD-CC87-4993-9C96-5CD84C28ED77}"/>
    <pc:docChg chg="undo custSel addSld delSld modSld sldOrd addMainMaster delMainMaster modMainMaster">
      <pc:chgData name="Morison, Kacie" userId="311a51b4-87ff-4479-834a-643d0d4ddebc" providerId="ADAL" clId="{432377FD-CC87-4993-9C96-5CD84C28ED77}" dt="2023-09-20T21:30:51.376" v="548" actId="1076"/>
      <pc:docMkLst>
        <pc:docMk/>
      </pc:docMkLst>
      <pc:sldChg chg="add del">
        <pc:chgData name="Morison, Kacie" userId="311a51b4-87ff-4479-834a-643d0d4ddebc" providerId="ADAL" clId="{432377FD-CC87-4993-9C96-5CD84C28ED77}" dt="2023-09-12T19:45:21.344" v="4" actId="47"/>
        <pc:sldMkLst>
          <pc:docMk/>
          <pc:sldMk cId="109857222" sldId="256"/>
        </pc:sldMkLst>
      </pc:sldChg>
      <pc:sldChg chg="addSp delSp modSp mod setBg setClrOvrMap delDesignElem">
        <pc:chgData name="Morison, Kacie" userId="311a51b4-87ff-4479-834a-643d0d4ddebc" providerId="ADAL" clId="{432377FD-CC87-4993-9C96-5CD84C28ED77}" dt="2023-09-20T21:26:51.044" v="542" actId="14100"/>
        <pc:sldMkLst>
          <pc:docMk/>
          <pc:sldMk cId="1368759036" sldId="257"/>
        </pc:sldMkLst>
        <pc:spChg chg="mod">
          <ac:chgData name="Morison, Kacie" userId="311a51b4-87ff-4479-834a-643d0d4ddebc" providerId="ADAL" clId="{432377FD-CC87-4993-9C96-5CD84C28ED77}" dt="2023-09-20T21:26:42.361" v="540" actId="14100"/>
          <ac:spMkLst>
            <pc:docMk/>
            <pc:sldMk cId="1368759036" sldId="257"/>
            <ac:spMk id="2" creationId="{265E08B7-7DDF-20EA-0254-939DDAFDBC6C}"/>
          </ac:spMkLst>
        </pc:spChg>
        <pc:spChg chg="add">
          <ac:chgData name="Morison, Kacie" userId="311a51b4-87ff-4479-834a-643d0d4ddebc" providerId="ADAL" clId="{432377FD-CC87-4993-9C96-5CD84C28ED77}" dt="2023-09-13T21:23:57.541" v="185" actId="26606"/>
          <ac:spMkLst>
            <pc:docMk/>
            <pc:sldMk cId="1368759036" sldId="257"/>
            <ac:spMk id="16" creationId="{845DB188-4006-4207-A473-B4B569C5B5FE}"/>
          </ac:spMkLst>
        </pc:spChg>
        <pc:spChg chg="del">
          <ac:chgData name="Morison, Kacie" userId="311a51b4-87ff-4479-834a-643d0d4ddebc" providerId="ADAL" clId="{432377FD-CC87-4993-9C96-5CD84C28ED77}" dt="2023-09-13T21:20:40.442" v="174"/>
          <ac:spMkLst>
            <pc:docMk/>
            <pc:sldMk cId="1368759036" sldId="257"/>
            <ac:spMk id="17" creationId="{845DB188-4006-4207-A473-B4B569C5B5FE}"/>
          </ac:spMkLst>
        </pc:spChg>
        <pc:spChg chg="add">
          <ac:chgData name="Morison, Kacie" userId="311a51b4-87ff-4479-834a-643d0d4ddebc" providerId="ADAL" clId="{432377FD-CC87-4993-9C96-5CD84C28ED77}" dt="2023-09-13T21:23:57.541" v="185" actId="26606"/>
          <ac:spMkLst>
            <pc:docMk/>
            <pc:sldMk cId="1368759036" sldId="257"/>
            <ac:spMk id="18" creationId="{BAB4522D-D095-4687-BFB3-976E665AD4F6}"/>
          </ac:spMkLst>
        </pc:spChg>
        <pc:spChg chg="del">
          <ac:chgData name="Morison, Kacie" userId="311a51b4-87ff-4479-834a-643d0d4ddebc" providerId="ADAL" clId="{432377FD-CC87-4993-9C96-5CD84C28ED77}" dt="2023-09-13T21:20:40.442" v="174"/>
          <ac:spMkLst>
            <pc:docMk/>
            <pc:sldMk cId="1368759036" sldId="257"/>
            <ac:spMk id="19" creationId="{BAB4522D-D095-4687-BFB3-976E665AD4F6}"/>
          </ac:spMkLst>
        </pc:spChg>
        <pc:spChg chg="add">
          <ac:chgData name="Morison, Kacie" userId="311a51b4-87ff-4479-834a-643d0d4ddebc" providerId="ADAL" clId="{432377FD-CC87-4993-9C96-5CD84C28ED77}" dt="2023-09-13T21:23:57.541" v="185" actId="26606"/>
          <ac:spMkLst>
            <pc:docMk/>
            <pc:sldMk cId="1368759036" sldId="257"/>
            <ac:spMk id="20" creationId="{5492F9E5-5B28-4104-9CDF-100EE9D852A0}"/>
          </ac:spMkLst>
        </pc:spChg>
        <pc:spChg chg="del">
          <ac:chgData name="Morison, Kacie" userId="311a51b4-87ff-4479-834a-643d0d4ddebc" providerId="ADAL" clId="{432377FD-CC87-4993-9C96-5CD84C28ED77}" dt="2023-09-13T21:20:40.442" v="174"/>
          <ac:spMkLst>
            <pc:docMk/>
            <pc:sldMk cId="1368759036" sldId="257"/>
            <ac:spMk id="21" creationId="{A652E5D6-E378-4614-BCBD-8663DD15B353}"/>
          </ac:spMkLst>
        </pc:spChg>
        <pc:spChg chg="del">
          <ac:chgData name="Morison, Kacie" userId="311a51b4-87ff-4479-834a-643d0d4ddebc" providerId="ADAL" clId="{432377FD-CC87-4993-9C96-5CD84C28ED77}" dt="2023-09-13T21:20:40.442" v="174"/>
          <ac:spMkLst>
            <pc:docMk/>
            <pc:sldMk cId="1368759036" sldId="257"/>
            <ac:spMk id="23" creationId="{3A287AC3-AACF-4ADB-9F73-125E714D93CD}"/>
          </ac:spMkLst>
        </pc:spChg>
        <pc:spChg chg="add">
          <ac:chgData name="Morison, Kacie" userId="311a51b4-87ff-4479-834a-643d0d4ddebc" providerId="ADAL" clId="{432377FD-CC87-4993-9C96-5CD84C28ED77}" dt="2023-09-13T21:23:57.541" v="185" actId="26606"/>
          <ac:spMkLst>
            <pc:docMk/>
            <pc:sldMk cId="1368759036" sldId="257"/>
            <ac:spMk id="25" creationId="{F4A3EBA2-184A-4C53-80BF-FB3A6AC355BD}"/>
          </ac:spMkLst>
        </pc:spChg>
        <pc:spChg chg="add">
          <ac:chgData name="Morison, Kacie" userId="311a51b4-87ff-4479-834a-643d0d4ddebc" providerId="ADAL" clId="{432377FD-CC87-4993-9C96-5CD84C28ED77}" dt="2023-09-13T21:23:57.541" v="185" actId="26606"/>
          <ac:spMkLst>
            <pc:docMk/>
            <pc:sldMk cId="1368759036" sldId="257"/>
            <ac:spMk id="27" creationId="{7438EFCD-B361-4EDD-A82E-EF6FE99C1B60}"/>
          </ac:spMkLst>
        </pc:spChg>
        <pc:spChg chg="add">
          <ac:chgData name="Morison, Kacie" userId="311a51b4-87ff-4479-834a-643d0d4ddebc" providerId="ADAL" clId="{432377FD-CC87-4993-9C96-5CD84C28ED77}" dt="2023-09-13T21:23:57.541" v="185" actId="26606"/>
          <ac:spMkLst>
            <pc:docMk/>
            <pc:sldMk cId="1368759036" sldId="257"/>
            <ac:spMk id="29" creationId="{5D5DB082-BCCB-4994-AEE1-EF25FDAC82A8}"/>
          </ac:spMkLst>
        </pc:spChg>
        <pc:graphicFrameChg chg="mod modGraphic">
          <ac:chgData name="Morison, Kacie" userId="311a51b4-87ff-4479-834a-643d0d4ddebc" providerId="ADAL" clId="{432377FD-CC87-4993-9C96-5CD84C28ED77}" dt="2023-09-13T21:24:19.136" v="188" actId="255"/>
          <ac:graphicFrameMkLst>
            <pc:docMk/>
            <pc:sldMk cId="1368759036" sldId="257"/>
            <ac:graphicFrameMk id="14" creationId="{1958E5E9-D001-5078-2670-E20A74B894D8}"/>
          </ac:graphicFrameMkLst>
        </pc:graphicFrameChg>
        <pc:picChg chg="add mod">
          <ac:chgData name="Morison, Kacie" userId="311a51b4-87ff-4479-834a-643d0d4ddebc" providerId="ADAL" clId="{432377FD-CC87-4993-9C96-5CD84C28ED77}" dt="2023-09-20T21:26:45.820" v="541" actId="1076"/>
          <ac:picMkLst>
            <pc:docMk/>
            <pc:sldMk cId="1368759036" sldId="257"/>
            <ac:picMk id="4" creationId="{ED552BAF-DE93-F197-CF87-08A2F2CB0313}"/>
          </ac:picMkLst>
        </pc:picChg>
        <pc:picChg chg="mod">
          <ac:chgData name="Morison, Kacie" userId="311a51b4-87ff-4479-834a-643d0d4ddebc" providerId="ADAL" clId="{432377FD-CC87-4993-9C96-5CD84C28ED77}" dt="2023-09-20T21:26:51.044" v="542" actId="14100"/>
          <ac:picMkLst>
            <pc:docMk/>
            <pc:sldMk cId="1368759036" sldId="257"/>
            <ac:picMk id="10" creationId="{FDFEB2A2-7FD2-57DD-E966-CD0451AE6936}"/>
          </ac:picMkLst>
        </pc:picChg>
        <pc:picChg chg="add del mod">
          <ac:chgData name="Morison, Kacie" userId="311a51b4-87ff-4479-834a-643d0d4ddebc" providerId="ADAL" clId="{432377FD-CC87-4993-9C96-5CD84C28ED77}" dt="2023-09-20T21:26:30.248" v="537" actId="478"/>
          <ac:picMkLst>
            <pc:docMk/>
            <pc:sldMk cId="1368759036" sldId="257"/>
            <ac:picMk id="1026" creationId="{F2925D53-AB6C-90BA-3289-24CDE507B67A}"/>
          </ac:picMkLst>
        </pc:picChg>
        <pc:picChg chg="add del">
          <ac:chgData name="Morison, Kacie" userId="311a51b4-87ff-4479-834a-643d0d4ddebc" providerId="ADAL" clId="{432377FD-CC87-4993-9C96-5CD84C28ED77}" dt="2023-09-20T21:26:31.531" v="538" actId="478"/>
          <ac:picMkLst>
            <pc:docMk/>
            <pc:sldMk cId="1368759036" sldId="257"/>
            <ac:picMk id="1028" creationId="{5E6FD60A-912C-4D45-2F6C-FCCD48087E0E}"/>
          </ac:picMkLst>
        </pc:picChg>
      </pc:sldChg>
      <pc:sldChg chg="modSp">
        <pc:chgData name="Morison, Kacie" userId="311a51b4-87ff-4479-834a-643d0d4ddebc" providerId="ADAL" clId="{432377FD-CC87-4993-9C96-5CD84C28ED77}" dt="2023-09-13T21:20:50.995" v="175"/>
        <pc:sldMkLst>
          <pc:docMk/>
          <pc:sldMk cId="845257195" sldId="258"/>
        </pc:sldMkLst>
        <pc:spChg chg="mod">
          <ac:chgData name="Morison, Kacie" userId="311a51b4-87ff-4479-834a-643d0d4ddebc" providerId="ADAL" clId="{432377FD-CC87-4993-9C96-5CD84C28ED77}" dt="2023-09-13T21:20:50.995" v="175"/>
          <ac:spMkLst>
            <pc:docMk/>
            <pc:sldMk cId="845257195" sldId="258"/>
            <ac:spMk id="2" creationId="{0419B6FE-7E72-4ECD-9D19-3F974BB999CC}"/>
          </ac:spMkLst>
        </pc:spChg>
      </pc:sldChg>
      <pc:sldChg chg="modSp">
        <pc:chgData name="Morison, Kacie" userId="311a51b4-87ff-4479-834a-643d0d4ddebc" providerId="ADAL" clId="{432377FD-CC87-4993-9C96-5CD84C28ED77}" dt="2023-09-13T21:20:50.995" v="175"/>
        <pc:sldMkLst>
          <pc:docMk/>
          <pc:sldMk cId="2339749448" sldId="260"/>
        </pc:sldMkLst>
        <pc:spChg chg="mod">
          <ac:chgData name="Morison, Kacie" userId="311a51b4-87ff-4479-834a-643d0d4ddebc" providerId="ADAL" clId="{432377FD-CC87-4993-9C96-5CD84C28ED77}" dt="2023-09-13T21:20:50.995" v="175"/>
          <ac:spMkLst>
            <pc:docMk/>
            <pc:sldMk cId="2339749448" sldId="260"/>
            <ac:spMk id="2" creationId="{FDF83E23-B82D-42B0-8226-E8A808B55398}"/>
          </ac:spMkLst>
        </pc:spChg>
      </pc:sldChg>
      <pc:sldChg chg="modSp">
        <pc:chgData name="Morison, Kacie" userId="311a51b4-87ff-4479-834a-643d0d4ddebc" providerId="ADAL" clId="{432377FD-CC87-4993-9C96-5CD84C28ED77}" dt="2023-09-13T21:20:50.995" v="175"/>
        <pc:sldMkLst>
          <pc:docMk/>
          <pc:sldMk cId="561323893" sldId="261"/>
        </pc:sldMkLst>
        <pc:spChg chg="mod">
          <ac:chgData name="Morison, Kacie" userId="311a51b4-87ff-4479-834a-643d0d4ddebc" providerId="ADAL" clId="{432377FD-CC87-4993-9C96-5CD84C28ED77}" dt="2023-09-13T21:20:50.995" v="175"/>
          <ac:spMkLst>
            <pc:docMk/>
            <pc:sldMk cId="561323893" sldId="261"/>
            <ac:spMk id="2" creationId="{0ADBB931-6459-4E49-8B81-D56D595B5A8F}"/>
          </ac:spMkLst>
        </pc:spChg>
      </pc:sldChg>
      <pc:sldChg chg="modSp">
        <pc:chgData name="Morison, Kacie" userId="311a51b4-87ff-4479-834a-643d0d4ddebc" providerId="ADAL" clId="{432377FD-CC87-4993-9C96-5CD84C28ED77}" dt="2023-09-13T21:20:50.995" v="175"/>
        <pc:sldMkLst>
          <pc:docMk/>
          <pc:sldMk cId="1210655382" sldId="262"/>
        </pc:sldMkLst>
        <pc:spChg chg="mod">
          <ac:chgData name="Morison, Kacie" userId="311a51b4-87ff-4479-834a-643d0d4ddebc" providerId="ADAL" clId="{432377FD-CC87-4993-9C96-5CD84C28ED77}" dt="2023-09-13T21:20:50.995" v="175"/>
          <ac:spMkLst>
            <pc:docMk/>
            <pc:sldMk cId="1210655382" sldId="262"/>
            <ac:spMk id="2" creationId="{248B5CCB-E30A-46B2-B128-32C1B4CE763F}"/>
          </ac:spMkLst>
        </pc:spChg>
      </pc:sldChg>
      <pc:sldChg chg="modSp">
        <pc:chgData name="Morison, Kacie" userId="311a51b4-87ff-4479-834a-643d0d4ddebc" providerId="ADAL" clId="{432377FD-CC87-4993-9C96-5CD84C28ED77}" dt="2023-09-13T21:20:50.995" v="175"/>
        <pc:sldMkLst>
          <pc:docMk/>
          <pc:sldMk cId="306305581" sldId="263"/>
        </pc:sldMkLst>
        <pc:spChg chg="mod">
          <ac:chgData name="Morison, Kacie" userId="311a51b4-87ff-4479-834a-643d0d4ddebc" providerId="ADAL" clId="{432377FD-CC87-4993-9C96-5CD84C28ED77}" dt="2023-09-13T21:20:50.995" v="175"/>
          <ac:spMkLst>
            <pc:docMk/>
            <pc:sldMk cId="306305581" sldId="263"/>
            <ac:spMk id="2" creationId="{ABF17208-42D6-4B5C-8F73-911789051A07}"/>
          </ac:spMkLst>
        </pc:spChg>
      </pc:sldChg>
      <pc:sldChg chg="delSp delDesignElem">
        <pc:chgData name="Morison, Kacie" userId="311a51b4-87ff-4479-834a-643d0d4ddebc" providerId="ADAL" clId="{432377FD-CC87-4993-9C96-5CD84C28ED77}" dt="2023-09-13T21:20:40.442" v="174"/>
        <pc:sldMkLst>
          <pc:docMk/>
          <pc:sldMk cId="3482088414" sldId="264"/>
        </pc:sldMkLst>
        <pc:spChg chg="del">
          <ac:chgData name="Morison, Kacie" userId="311a51b4-87ff-4479-834a-643d0d4ddebc" providerId="ADAL" clId="{432377FD-CC87-4993-9C96-5CD84C28ED77}" dt="2023-09-13T21:20:40.442" v="174"/>
          <ac:spMkLst>
            <pc:docMk/>
            <pc:sldMk cId="3482088414" sldId="264"/>
            <ac:spMk id="17" creationId="{886D4068-D045-48B0-9A00-198F2FE4B57C}"/>
          </ac:spMkLst>
        </pc:spChg>
        <pc:spChg chg="del">
          <ac:chgData name="Morison, Kacie" userId="311a51b4-87ff-4479-834a-643d0d4ddebc" providerId="ADAL" clId="{432377FD-CC87-4993-9C96-5CD84C28ED77}" dt="2023-09-13T21:20:40.442" v="174"/>
          <ac:spMkLst>
            <pc:docMk/>
            <pc:sldMk cId="3482088414" sldId="264"/>
            <ac:spMk id="19" creationId="{12664C4B-AAE2-4AA0-8918-134E8086F37E}"/>
          </ac:spMkLst>
        </pc:spChg>
        <pc:spChg chg="del">
          <ac:chgData name="Morison, Kacie" userId="311a51b4-87ff-4479-834a-643d0d4ddebc" providerId="ADAL" clId="{432377FD-CC87-4993-9C96-5CD84C28ED77}" dt="2023-09-13T21:20:40.442" v="174"/>
          <ac:spMkLst>
            <pc:docMk/>
            <pc:sldMk cId="3482088414" sldId="264"/>
            <ac:spMk id="21" creationId="{616F9FD8-4CFE-4C77-8F29-5D801C57E2AB}"/>
          </ac:spMkLst>
        </pc:spChg>
      </pc:sldChg>
      <pc:sldChg chg="modSp mod">
        <pc:chgData name="Morison, Kacie" userId="311a51b4-87ff-4479-834a-643d0d4ddebc" providerId="ADAL" clId="{432377FD-CC87-4993-9C96-5CD84C28ED77}" dt="2023-09-13T21:32:15.172" v="320" actId="1076"/>
        <pc:sldMkLst>
          <pc:docMk/>
          <pc:sldMk cId="3266848492" sldId="266"/>
        </pc:sldMkLst>
        <pc:spChg chg="mod">
          <ac:chgData name="Morison, Kacie" userId="311a51b4-87ff-4479-834a-643d0d4ddebc" providerId="ADAL" clId="{432377FD-CC87-4993-9C96-5CD84C28ED77}" dt="2023-09-13T21:20:50.995" v="175"/>
          <ac:spMkLst>
            <pc:docMk/>
            <pc:sldMk cId="3266848492" sldId="266"/>
            <ac:spMk id="2" creationId="{FCD68E56-1E71-4902-A7F2-D538DE5B4F58}"/>
          </ac:spMkLst>
        </pc:spChg>
        <pc:graphicFrameChg chg="mod">
          <ac:chgData name="Morison, Kacie" userId="311a51b4-87ff-4479-834a-643d0d4ddebc" providerId="ADAL" clId="{432377FD-CC87-4993-9C96-5CD84C28ED77}" dt="2023-09-13T21:32:01.432" v="318" actId="255"/>
          <ac:graphicFrameMkLst>
            <pc:docMk/>
            <pc:sldMk cId="3266848492" sldId="266"/>
            <ac:graphicFrameMk id="5" creationId="{C9C7DF2A-C1ED-42B8-B037-D77897B63718}"/>
          </ac:graphicFrameMkLst>
        </pc:graphicFrameChg>
        <pc:picChg chg="mod">
          <ac:chgData name="Morison, Kacie" userId="311a51b4-87ff-4479-834a-643d0d4ddebc" providerId="ADAL" clId="{432377FD-CC87-4993-9C96-5CD84C28ED77}" dt="2023-09-13T21:32:15.172" v="320" actId="1076"/>
          <ac:picMkLst>
            <pc:docMk/>
            <pc:sldMk cId="3266848492" sldId="266"/>
            <ac:picMk id="17" creationId="{B75ABFAA-361A-4D8D-BC57-C83F018ABA3D}"/>
          </ac:picMkLst>
        </pc:picChg>
      </pc:sldChg>
      <pc:sldChg chg="modSp">
        <pc:chgData name="Morison, Kacie" userId="311a51b4-87ff-4479-834a-643d0d4ddebc" providerId="ADAL" clId="{432377FD-CC87-4993-9C96-5CD84C28ED77}" dt="2023-09-13T21:20:50.995" v="175"/>
        <pc:sldMkLst>
          <pc:docMk/>
          <pc:sldMk cId="1640361510" sldId="267"/>
        </pc:sldMkLst>
        <pc:spChg chg="mod">
          <ac:chgData name="Morison, Kacie" userId="311a51b4-87ff-4479-834a-643d0d4ddebc" providerId="ADAL" clId="{432377FD-CC87-4993-9C96-5CD84C28ED77}" dt="2023-09-13T21:20:50.995" v="175"/>
          <ac:spMkLst>
            <pc:docMk/>
            <pc:sldMk cId="1640361510" sldId="267"/>
            <ac:spMk id="2" creationId="{B160DC43-184C-4BB2-A7EC-1F409AE644F9}"/>
          </ac:spMkLst>
        </pc:spChg>
        <pc:graphicFrameChg chg="mod">
          <ac:chgData name="Morison, Kacie" userId="311a51b4-87ff-4479-834a-643d0d4ddebc" providerId="ADAL" clId="{432377FD-CC87-4993-9C96-5CD84C28ED77}" dt="2023-09-13T21:20:40.442" v="174"/>
          <ac:graphicFrameMkLst>
            <pc:docMk/>
            <pc:sldMk cId="1640361510" sldId="267"/>
            <ac:graphicFrameMk id="5" creationId="{D235CBAD-0BE8-454E-B6E2-01E3B0DEE372}"/>
          </ac:graphicFrameMkLst>
        </pc:graphicFrameChg>
      </pc:sldChg>
      <pc:sldChg chg="addSp delSp modSp mod delDesignElem">
        <pc:chgData name="Morison, Kacie" userId="311a51b4-87ff-4479-834a-643d0d4ddebc" providerId="ADAL" clId="{432377FD-CC87-4993-9C96-5CD84C28ED77}" dt="2023-09-13T21:20:50.995" v="175"/>
        <pc:sldMkLst>
          <pc:docMk/>
          <pc:sldMk cId="1049691296" sldId="269"/>
        </pc:sldMkLst>
        <pc:spChg chg="mod">
          <ac:chgData name="Morison, Kacie" userId="311a51b4-87ff-4479-834a-643d0d4ddebc" providerId="ADAL" clId="{432377FD-CC87-4993-9C96-5CD84C28ED77}" dt="2023-09-13T21:20:50.995" v="175"/>
          <ac:spMkLst>
            <pc:docMk/>
            <pc:sldMk cId="1049691296" sldId="269"/>
            <ac:spMk id="2" creationId="{E6A423EE-AEC3-414E-B889-7D08C124612F}"/>
          </ac:spMkLst>
        </pc:spChg>
        <pc:spChg chg="add del">
          <ac:chgData name="Morison, Kacie" userId="311a51b4-87ff-4479-834a-643d0d4ddebc" providerId="ADAL" clId="{432377FD-CC87-4993-9C96-5CD84C28ED77}" dt="2023-09-13T21:20:40.442" v="174"/>
          <ac:spMkLst>
            <pc:docMk/>
            <pc:sldMk cId="1049691296" sldId="269"/>
            <ac:spMk id="10" creationId="{886D4068-D045-48B0-9A00-198F2FE4B57C}"/>
          </ac:spMkLst>
        </pc:spChg>
        <pc:spChg chg="add del">
          <ac:chgData name="Morison, Kacie" userId="311a51b4-87ff-4479-834a-643d0d4ddebc" providerId="ADAL" clId="{432377FD-CC87-4993-9C96-5CD84C28ED77}" dt="2023-09-13T21:20:40.442" v="174"/>
          <ac:spMkLst>
            <pc:docMk/>
            <pc:sldMk cId="1049691296" sldId="269"/>
            <ac:spMk id="12" creationId="{12664C4B-AAE2-4AA0-8918-134E8086F37E}"/>
          </ac:spMkLst>
        </pc:spChg>
        <pc:spChg chg="add del">
          <ac:chgData name="Morison, Kacie" userId="311a51b4-87ff-4479-834a-643d0d4ddebc" providerId="ADAL" clId="{432377FD-CC87-4993-9C96-5CD84C28ED77}" dt="2023-09-13T21:20:40.442" v="174"/>
          <ac:spMkLst>
            <pc:docMk/>
            <pc:sldMk cId="1049691296" sldId="269"/>
            <ac:spMk id="14" creationId="{616F9FD8-4CFE-4C77-8F29-5D801C57E2AB}"/>
          </ac:spMkLst>
        </pc:spChg>
        <pc:graphicFrameChg chg="mod modGraphic">
          <ac:chgData name="Morison, Kacie" userId="311a51b4-87ff-4479-834a-643d0d4ddebc" providerId="ADAL" clId="{432377FD-CC87-4993-9C96-5CD84C28ED77}" dt="2023-09-12T20:09:19.557" v="127" actId="14100"/>
          <ac:graphicFrameMkLst>
            <pc:docMk/>
            <pc:sldMk cId="1049691296" sldId="269"/>
            <ac:graphicFrameMk id="5" creationId="{4FCAEFFD-D7BE-4934-81D7-35B6E8727D1C}"/>
          </ac:graphicFrameMkLst>
        </pc:graphicFrameChg>
      </pc:sldChg>
      <pc:sldChg chg="addSp delSp modSp del mod setBg delDesignElem">
        <pc:chgData name="Morison, Kacie" userId="311a51b4-87ff-4479-834a-643d0d4ddebc" providerId="ADAL" clId="{432377FD-CC87-4993-9C96-5CD84C28ED77}" dt="2023-09-13T21:29:30.789" v="312" actId="47"/>
        <pc:sldMkLst>
          <pc:docMk/>
          <pc:sldMk cId="1206036440" sldId="270"/>
        </pc:sldMkLst>
        <pc:spChg chg="mod">
          <ac:chgData name="Morison, Kacie" userId="311a51b4-87ff-4479-834a-643d0d4ddebc" providerId="ADAL" clId="{432377FD-CC87-4993-9C96-5CD84C28ED77}" dt="2023-09-13T21:26:30.297" v="212" actId="26606"/>
          <ac:spMkLst>
            <pc:docMk/>
            <pc:sldMk cId="1206036440" sldId="270"/>
            <ac:spMk id="2" creationId="{B84CF097-2615-4665-A3BB-FAFF14E23290}"/>
          </ac:spMkLst>
        </pc:spChg>
        <pc:spChg chg="mod">
          <ac:chgData name="Morison, Kacie" userId="311a51b4-87ff-4479-834a-643d0d4ddebc" providerId="ADAL" clId="{432377FD-CC87-4993-9C96-5CD84C28ED77}" dt="2023-09-13T21:26:50.681" v="213" actId="255"/>
          <ac:spMkLst>
            <pc:docMk/>
            <pc:sldMk cId="1206036440" sldId="270"/>
            <ac:spMk id="3" creationId="{ABB3963D-6AC6-473A-BE49-1EDD0BA34C84}"/>
          </ac:spMkLst>
        </pc:spChg>
        <pc:spChg chg="del">
          <ac:chgData name="Morison, Kacie" userId="311a51b4-87ff-4479-834a-643d0d4ddebc" providerId="ADAL" clId="{432377FD-CC87-4993-9C96-5CD84C28ED77}" dt="2023-09-13T21:20:40.442" v="174"/>
          <ac:spMkLst>
            <pc:docMk/>
            <pc:sldMk cId="1206036440" sldId="270"/>
            <ac:spMk id="6" creationId="{A652E5D6-E378-4614-BCBD-8663DD15B353}"/>
          </ac:spMkLst>
        </pc:spChg>
        <pc:spChg chg="del">
          <ac:chgData name="Morison, Kacie" userId="311a51b4-87ff-4479-834a-643d0d4ddebc" providerId="ADAL" clId="{432377FD-CC87-4993-9C96-5CD84C28ED77}" dt="2023-09-13T21:20:40.442" v="174"/>
          <ac:spMkLst>
            <pc:docMk/>
            <pc:sldMk cId="1206036440" sldId="270"/>
            <ac:spMk id="11" creationId="{3A287AC3-AACF-4ADB-9F73-125E714D93CD}"/>
          </ac:spMkLst>
        </pc:spChg>
        <pc:spChg chg="add">
          <ac:chgData name="Morison, Kacie" userId="311a51b4-87ff-4479-834a-643d0d4ddebc" providerId="ADAL" clId="{432377FD-CC87-4993-9C96-5CD84C28ED77}" dt="2023-09-13T21:26:30.297" v="212" actId="26606"/>
          <ac:spMkLst>
            <pc:docMk/>
            <pc:sldMk cId="1206036440" sldId="270"/>
            <ac:spMk id="1031" creationId="{643222AA-4EF1-427F-B292-FAF0CC05B9C0}"/>
          </ac:spMkLst>
        </pc:spChg>
        <pc:spChg chg="add">
          <ac:chgData name="Morison, Kacie" userId="311a51b4-87ff-4479-834a-643d0d4ddebc" providerId="ADAL" clId="{432377FD-CC87-4993-9C96-5CD84C28ED77}" dt="2023-09-13T21:26:30.297" v="212" actId="26606"/>
          <ac:spMkLst>
            <pc:docMk/>
            <pc:sldMk cId="1206036440" sldId="270"/>
            <ac:spMk id="1033" creationId="{FAB7EB8E-8A2B-48FD-BAC8-437293299F02}"/>
          </ac:spMkLst>
        </pc:spChg>
        <pc:graphicFrameChg chg="mod">
          <ac:chgData name="Morison, Kacie" userId="311a51b4-87ff-4479-834a-643d0d4ddebc" providerId="ADAL" clId="{432377FD-CC87-4993-9C96-5CD84C28ED77}" dt="2023-09-13T21:27:02.989" v="215"/>
          <ac:graphicFrameMkLst>
            <pc:docMk/>
            <pc:sldMk cId="1206036440" sldId="270"/>
            <ac:graphicFrameMk id="7" creationId="{3F7214B8-B238-4EEE-915C-327009680AD9}"/>
          </ac:graphicFrameMkLst>
        </pc:graphicFrameChg>
        <pc:picChg chg="add mod">
          <ac:chgData name="Morison, Kacie" userId="311a51b4-87ff-4479-834a-643d0d4ddebc" providerId="ADAL" clId="{432377FD-CC87-4993-9C96-5CD84C28ED77}" dt="2023-09-13T21:26:30.297" v="212" actId="26606"/>
          <ac:picMkLst>
            <pc:docMk/>
            <pc:sldMk cId="1206036440" sldId="270"/>
            <ac:picMk id="1026" creationId="{07DD308B-4642-5E3D-B914-D0C47DF6DE70}"/>
          </ac:picMkLst>
        </pc:picChg>
      </pc:sldChg>
      <pc:sldChg chg="modSp">
        <pc:chgData name="Morison, Kacie" userId="311a51b4-87ff-4479-834a-643d0d4ddebc" providerId="ADAL" clId="{432377FD-CC87-4993-9C96-5CD84C28ED77}" dt="2023-09-13T21:20:50.995" v="175"/>
        <pc:sldMkLst>
          <pc:docMk/>
          <pc:sldMk cId="955253869" sldId="278"/>
        </pc:sldMkLst>
        <pc:spChg chg="mod">
          <ac:chgData name="Morison, Kacie" userId="311a51b4-87ff-4479-834a-643d0d4ddebc" providerId="ADAL" clId="{432377FD-CC87-4993-9C96-5CD84C28ED77}" dt="2023-09-13T21:20:50.995" v="175"/>
          <ac:spMkLst>
            <pc:docMk/>
            <pc:sldMk cId="955253869" sldId="278"/>
            <ac:spMk id="2" creationId="{B33B92A9-B6E9-4795-B3EC-1950CBF82C5C}"/>
          </ac:spMkLst>
        </pc:spChg>
      </pc:sldChg>
      <pc:sldChg chg="delSp delDesignElem">
        <pc:chgData name="Morison, Kacie" userId="311a51b4-87ff-4479-834a-643d0d4ddebc" providerId="ADAL" clId="{432377FD-CC87-4993-9C96-5CD84C28ED77}" dt="2023-09-13T21:20:40.442" v="174"/>
        <pc:sldMkLst>
          <pc:docMk/>
          <pc:sldMk cId="696221961" sldId="281"/>
        </pc:sldMkLst>
        <pc:spChg chg="del">
          <ac:chgData name="Morison, Kacie" userId="311a51b4-87ff-4479-834a-643d0d4ddebc" providerId="ADAL" clId="{432377FD-CC87-4993-9C96-5CD84C28ED77}" dt="2023-09-13T21:20:40.442" v="174"/>
          <ac:spMkLst>
            <pc:docMk/>
            <pc:sldMk cId="696221961" sldId="281"/>
            <ac:spMk id="6" creationId="{17115F77-2FAE-4CA7-9A7F-10D5F2C8F831}"/>
          </ac:spMkLst>
        </pc:spChg>
        <pc:spChg chg="del">
          <ac:chgData name="Morison, Kacie" userId="311a51b4-87ff-4479-834a-643d0d4ddebc" providerId="ADAL" clId="{432377FD-CC87-4993-9C96-5CD84C28ED77}" dt="2023-09-13T21:20:40.442" v="174"/>
          <ac:spMkLst>
            <pc:docMk/>
            <pc:sldMk cId="696221961" sldId="281"/>
            <ac:spMk id="7" creationId="{5CD4C046-A04C-46CC-AFA3-6B0621F628C8}"/>
          </ac:spMkLst>
        </pc:spChg>
        <pc:spChg chg="del">
          <ac:chgData name="Morison, Kacie" userId="311a51b4-87ff-4479-834a-643d0d4ddebc" providerId="ADAL" clId="{432377FD-CC87-4993-9C96-5CD84C28ED77}" dt="2023-09-13T21:20:40.442" v="174"/>
          <ac:spMkLst>
            <pc:docMk/>
            <pc:sldMk cId="696221961" sldId="281"/>
            <ac:spMk id="8" creationId="{25D5C296-F4B1-4AE5-8EEB-9FEB7ED17780}"/>
          </ac:spMkLst>
        </pc:spChg>
        <pc:spChg chg="del">
          <ac:chgData name="Morison, Kacie" userId="311a51b4-87ff-4479-834a-643d0d4ddebc" providerId="ADAL" clId="{432377FD-CC87-4993-9C96-5CD84C28ED77}" dt="2023-09-13T21:20:40.442" v="174"/>
          <ac:spMkLst>
            <pc:docMk/>
            <pc:sldMk cId="696221961" sldId="281"/>
            <ac:spMk id="12" creationId="{9C1ACE66-194D-48C4-A14A-6933B35283F6}"/>
          </ac:spMkLst>
        </pc:spChg>
        <pc:spChg chg="del">
          <ac:chgData name="Morison, Kacie" userId="311a51b4-87ff-4479-834a-643d0d4ddebc" providerId="ADAL" clId="{432377FD-CC87-4993-9C96-5CD84C28ED77}" dt="2023-09-13T21:20:40.442" v="174"/>
          <ac:spMkLst>
            <pc:docMk/>
            <pc:sldMk cId="696221961" sldId="281"/>
            <ac:spMk id="17" creationId="{025B886A-7ED1-4B77-819B-76ACBEFB07D0}"/>
          </ac:spMkLst>
        </pc:spChg>
      </pc:sldChg>
      <pc:sldChg chg="addSp delSp modSp mod delDesignElem">
        <pc:chgData name="Morison, Kacie" userId="311a51b4-87ff-4479-834a-643d0d4ddebc" providerId="ADAL" clId="{432377FD-CC87-4993-9C96-5CD84C28ED77}" dt="2023-09-13T21:20:40.442" v="174"/>
        <pc:sldMkLst>
          <pc:docMk/>
          <pc:sldMk cId="3766753247" sldId="285"/>
        </pc:sldMkLst>
        <pc:spChg chg="mod">
          <ac:chgData name="Morison, Kacie" userId="311a51b4-87ff-4479-834a-643d0d4ddebc" providerId="ADAL" clId="{432377FD-CC87-4993-9C96-5CD84C28ED77}" dt="2023-09-12T20:14:35.555" v="142" actId="26606"/>
          <ac:spMkLst>
            <pc:docMk/>
            <pc:sldMk cId="3766753247" sldId="285"/>
            <ac:spMk id="2" creationId="{8C5F1AA8-AB7E-4B8E-A7FD-79E011D3E49E}"/>
          </ac:spMkLst>
        </pc:spChg>
        <pc:spChg chg="del">
          <ac:chgData name="Morison, Kacie" userId="311a51b4-87ff-4479-834a-643d0d4ddebc" providerId="ADAL" clId="{432377FD-CC87-4993-9C96-5CD84C28ED77}" dt="2023-09-12T20:14:35.555" v="142" actId="26606"/>
          <ac:spMkLst>
            <pc:docMk/>
            <pc:sldMk cId="3766753247" sldId="285"/>
            <ac:spMk id="9" creationId="{DB8424AB-D56B-4256-866A-5B54DE93C20F}"/>
          </ac:spMkLst>
        </pc:spChg>
        <pc:spChg chg="del">
          <ac:chgData name="Morison, Kacie" userId="311a51b4-87ff-4479-834a-643d0d4ddebc" providerId="ADAL" clId="{432377FD-CC87-4993-9C96-5CD84C28ED77}" dt="2023-09-12T20:14:35.555" v="142" actId="26606"/>
          <ac:spMkLst>
            <pc:docMk/>
            <pc:sldMk cId="3766753247" sldId="285"/>
            <ac:spMk id="11" creationId="{FC999C28-AD33-4EB7-A5F1-C06D10A5FDF7}"/>
          </ac:spMkLst>
        </pc:spChg>
        <pc:spChg chg="del">
          <ac:chgData name="Morison, Kacie" userId="311a51b4-87ff-4479-834a-643d0d4ddebc" providerId="ADAL" clId="{432377FD-CC87-4993-9C96-5CD84C28ED77}" dt="2023-09-12T20:14:35.555" v="142" actId="26606"/>
          <ac:spMkLst>
            <pc:docMk/>
            <pc:sldMk cId="3766753247" sldId="285"/>
            <ac:spMk id="13" creationId="{0864E5C9-52C9-4572-AC75-548B9B9C2648}"/>
          </ac:spMkLst>
        </pc:spChg>
        <pc:spChg chg="del">
          <ac:chgData name="Morison, Kacie" userId="311a51b4-87ff-4479-834a-643d0d4ddebc" providerId="ADAL" clId="{432377FD-CC87-4993-9C96-5CD84C28ED77}" dt="2023-09-12T20:14:35.555" v="142" actId="26606"/>
          <ac:spMkLst>
            <pc:docMk/>
            <pc:sldMk cId="3766753247" sldId="285"/>
            <ac:spMk id="15" creationId="{45CC6500-4DBD-4C34-BC14-2387FB483BEB}"/>
          </ac:spMkLst>
        </pc:spChg>
        <pc:spChg chg="del">
          <ac:chgData name="Morison, Kacie" userId="311a51b4-87ff-4479-834a-643d0d4ddebc" providerId="ADAL" clId="{432377FD-CC87-4993-9C96-5CD84C28ED77}" dt="2023-09-12T20:14:35.555" v="142" actId="26606"/>
          <ac:spMkLst>
            <pc:docMk/>
            <pc:sldMk cId="3766753247" sldId="285"/>
            <ac:spMk id="17" creationId="{4E34A3B6-BAD2-4156-BDC6-4736248BFDE0}"/>
          </ac:spMkLst>
        </pc:spChg>
        <pc:spChg chg="add del">
          <ac:chgData name="Morison, Kacie" userId="311a51b4-87ff-4479-834a-643d0d4ddebc" providerId="ADAL" clId="{432377FD-CC87-4993-9C96-5CD84C28ED77}" dt="2023-09-13T21:20:40.442" v="174"/>
          <ac:spMkLst>
            <pc:docMk/>
            <pc:sldMk cId="3766753247" sldId="285"/>
            <ac:spMk id="22" creationId="{DB8424AB-D56B-4256-866A-5B54DE93C20F}"/>
          </ac:spMkLst>
        </pc:spChg>
        <pc:spChg chg="add del">
          <ac:chgData name="Morison, Kacie" userId="311a51b4-87ff-4479-834a-643d0d4ddebc" providerId="ADAL" clId="{432377FD-CC87-4993-9C96-5CD84C28ED77}" dt="2023-09-13T21:20:40.442" v="174"/>
          <ac:spMkLst>
            <pc:docMk/>
            <pc:sldMk cId="3766753247" sldId="285"/>
            <ac:spMk id="24" creationId="{FC999C28-AD33-4EB7-A5F1-C06D10A5FDF7}"/>
          </ac:spMkLst>
        </pc:spChg>
        <pc:spChg chg="add del">
          <ac:chgData name="Morison, Kacie" userId="311a51b4-87ff-4479-834a-643d0d4ddebc" providerId="ADAL" clId="{432377FD-CC87-4993-9C96-5CD84C28ED77}" dt="2023-09-13T21:20:40.442" v="174"/>
          <ac:spMkLst>
            <pc:docMk/>
            <pc:sldMk cId="3766753247" sldId="285"/>
            <ac:spMk id="26" creationId="{0864E5C9-52C9-4572-AC75-548B9B9C2648}"/>
          </ac:spMkLst>
        </pc:spChg>
        <pc:spChg chg="add del">
          <ac:chgData name="Morison, Kacie" userId="311a51b4-87ff-4479-834a-643d0d4ddebc" providerId="ADAL" clId="{432377FD-CC87-4993-9C96-5CD84C28ED77}" dt="2023-09-13T21:20:40.442" v="174"/>
          <ac:spMkLst>
            <pc:docMk/>
            <pc:sldMk cId="3766753247" sldId="285"/>
            <ac:spMk id="28" creationId="{45CC6500-4DBD-4C34-BC14-2387FB483BEB}"/>
          </ac:spMkLst>
        </pc:spChg>
        <pc:spChg chg="add del">
          <ac:chgData name="Morison, Kacie" userId="311a51b4-87ff-4479-834a-643d0d4ddebc" providerId="ADAL" clId="{432377FD-CC87-4993-9C96-5CD84C28ED77}" dt="2023-09-13T21:20:40.442" v="174"/>
          <ac:spMkLst>
            <pc:docMk/>
            <pc:sldMk cId="3766753247" sldId="285"/>
            <ac:spMk id="30" creationId="{4E34A3B6-BAD2-4156-BDC6-4736248BFDE0}"/>
          </ac:spMkLst>
        </pc:spChg>
        <pc:picChg chg="add mod">
          <ac:chgData name="Morison, Kacie" userId="311a51b4-87ff-4479-834a-643d0d4ddebc" providerId="ADAL" clId="{432377FD-CC87-4993-9C96-5CD84C28ED77}" dt="2023-09-12T20:14:43.398" v="145" actId="14100"/>
          <ac:picMkLst>
            <pc:docMk/>
            <pc:sldMk cId="3766753247" sldId="285"/>
            <ac:picMk id="4" creationId="{859CAE8A-941E-367B-D84D-7352B78BF48F}"/>
          </ac:picMkLst>
        </pc:picChg>
        <pc:picChg chg="del">
          <ac:chgData name="Morison, Kacie" userId="311a51b4-87ff-4479-834a-643d0d4ddebc" providerId="ADAL" clId="{432377FD-CC87-4993-9C96-5CD84C28ED77}" dt="2023-09-12T20:07:24.533" v="79" actId="478"/>
          <ac:picMkLst>
            <pc:docMk/>
            <pc:sldMk cId="3766753247" sldId="285"/>
            <ac:picMk id="5" creationId="{533A17AB-2219-4BD4-7D9B-0A8247858C47}"/>
          </ac:picMkLst>
        </pc:picChg>
      </pc:sldChg>
      <pc:sldChg chg="modSp">
        <pc:chgData name="Morison, Kacie" userId="311a51b4-87ff-4479-834a-643d0d4ddebc" providerId="ADAL" clId="{432377FD-CC87-4993-9C96-5CD84C28ED77}" dt="2023-09-13T21:20:50.995" v="175"/>
        <pc:sldMkLst>
          <pc:docMk/>
          <pc:sldMk cId="471505770" sldId="291"/>
        </pc:sldMkLst>
        <pc:spChg chg="mod">
          <ac:chgData name="Morison, Kacie" userId="311a51b4-87ff-4479-834a-643d0d4ddebc" providerId="ADAL" clId="{432377FD-CC87-4993-9C96-5CD84C28ED77}" dt="2023-09-13T21:20:50.995" v="175"/>
          <ac:spMkLst>
            <pc:docMk/>
            <pc:sldMk cId="471505770" sldId="291"/>
            <ac:spMk id="2" creationId="{0419B6FE-7E72-4ECD-9D19-3F974BB999CC}"/>
          </ac:spMkLst>
        </pc:spChg>
      </pc:sldChg>
      <pc:sldChg chg="modSp">
        <pc:chgData name="Morison, Kacie" userId="311a51b4-87ff-4479-834a-643d0d4ddebc" providerId="ADAL" clId="{432377FD-CC87-4993-9C96-5CD84C28ED77}" dt="2023-09-13T21:20:50.995" v="175"/>
        <pc:sldMkLst>
          <pc:docMk/>
          <pc:sldMk cId="493741240" sldId="292"/>
        </pc:sldMkLst>
        <pc:spChg chg="mod">
          <ac:chgData name="Morison, Kacie" userId="311a51b4-87ff-4479-834a-643d0d4ddebc" providerId="ADAL" clId="{432377FD-CC87-4993-9C96-5CD84C28ED77}" dt="2023-09-13T21:20:50.995" v="175"/>
          <ac:spMkLst>
            <pc:docMk/>
            <pc:sldMk cId="493741240" sldId="292"/>
            <ac:spMk id="2" creationId="{FDF83E23-B82D-42B0-8226-E8A808B55398}"/>
          </ac:spMkLst>
        </pc:spChg>
      </pc:sldChg>
      <pc:sldChg chg="addSp delSp modSp mod delDesignElem">
        <pc:chgData name="Morison, Kacie" userId="311a51b4-87ff-4479-834a-643d0d4ddebc" providerId="ADAL" clId="{432377FD-CC87-4993-9C96-5CD84C28ED77}" dt="2023-09-13T21:20:40.442" v="174"/>
        <pc:sldMkLst>
          <pc:docMk/>
          <pc:sldMk cId="412408523" sldId="293"/>
        </pc:sldMkLst>
        <pc:spChg chg="mod">
          <ac:chgData name="Morison, Kacie" userId="311a51b4-87ff-4479-834a-643d0d4ddebc" providerId="ADAL" clId="{432377FD-CC87-4993-9C96-5CD84C28ED77}" dt="2023-09-12T20:15:36.582" v="147" actId="26606"/>
          <ac:spMkLst>
            <pc:docMk/>
            <pc:sldMk cId="412408523" sldId="293"/>
            <ac:spMk id="2" creationId="{8C5F1AA8-AB7E-4B8E-A7FD-79E011D3E49E}"/>
          </ac:spMkLst>
        </pc:spChg>
        <pc:spChg chg="del">
          <ac:chgData name="Morison, Kacie" userId="311a51b4-87ff-4479-834a-643d0d4ddebc" providerId="ADAL" clId="{432377FD-CC87-4993-9C96-5CD84C28ED77}" dt="2023-09-12T20:15:36.582" v="147" actId="26606"/>
          <ac:spMkLst>
            <pc:docMk/>
            <pc:sldMk cId="412408523" sldId="293"/>
            <ac:spMk id="22" creationId="{DB8424AB-D56B-4256-866A-5B54DE93C20F}"/>
          </ac:spMkLst>
        </pc:spChg>
        <pc:spChg chg="del">
          <ac:chgData name="Morison, Kacie" userId="311a51b4-87ff-4479-834a-643d0d4ddebc" providerId="ADAL" clId="{432377FD-CC87-4993-9C96-5CD84C28ED77}" dt="2023-09-12T20:15:36.582" v="147" actId="26606"/>
          <ac:spMkLst>
            <pc:docMk/>
            <pc:sldMk cId="412408523" sldId="293"/>
            <ac:spMk id="24" creationId="{FC999C28-AD33-4EB7-A5F1-C06D10A5FDF7}"/>
          </ac:spMkLst>
        </pc:spChg>
        <pc:spChg chg="del">
          <ac:chgData name="Morison, Kacie" userId="311a51b4-87ff-4479-834a-643d0d4ddebc" providerId="ADAL" clId="{432377FD-CC87-4993-9C96-5CD84C28ED77}" dt="2023-09-12T20:15:36.582" v="147" actId="26606"/>
          <ac:spMkLst>
            <pc:docMk/>
            <pc:sldMk cId="412408523" sldId="293"/>
            <ac:spMk id="26" creationId="{0864E5C9-52C9-4572-AC75-548B9B9C2648}"/>
          </ac:spMkLst>
        </pc:spChg>
        <pc:spChg chg="del">
          <ac:chgData name="Morison, Kacie" userId="311a51b4-87ff-4479-834a-643d0d4ddebc" providerId="ADAL" clId="{432377FD-CC87-4993-9C96-5CD84C28ED77}" dt="2023-09-12T20:15:36.582" v="147" actId="26606"/>
          <ac:spMkLst>
            <pc:docMk/>
            <pc:sldMk cId="412408523" sldId="293"/>
            <ac:spMk id="28" creationId="{45CC6500-4DBD-4C34-BC14-2387FB483BEB}"/>
          </ac:spMkLst>
        </pc:spChg>
        <pc:spChg chg="del">
          <ac:chgData name="Morison, Kacie" userId="311a51b4-87ff-4479-834a-643d0d4ddebc" providerId="ADAL" clId="{432377FD-CC87-4993-9C96-5CD84C28ED77}" dt="2023-09-12T20:15:36.582" v="147" actId="26606"/>
          <ac:spMkLst>
            <pc:docMk/>
            <pc:sldMk cId="412408523" sldId="293"/>
            <ac:spMk id="30" creationId="{4E34A3B6-BAD2-4156-BDC6-4736248BFDE0}"/>
          </ac:spMkLst>
        </pc:spChg>
        <pc:spChg chg="add del">
          <ac:chgData name="Morison, Kacie" userId="311a51b4-87ff-4479-834a-643d0d4ddebc" providerId="ADAL" clId="{432377FD-CC87-4993-9C96-5CD84C28ED77}" dt="2023-09-13T21:20:40.442" v="174"/>
          <ac:spMkLst>
            <pc:docMk/>
            <pc:sldMk cId="412408523" sldId="293"/>
            <ac:spMk id="35" creationId="{DB8424AB-D56B-4256-866A-5B54DE93C20F}"/>
          </ac:spMkLst>
        </pc:spChg>
        <pc:spChg chg="add del">
          <ac:chgData name="Morison, Kacie" userId="311a51b4-87ff-4479-834a-643d0d4ddebc" providerId="ADAL" clId="{432377FD-CC87-4993-9C96-5CD84C28ED77}" dt="2023-09-13T21:20:40.442" v="174"/>
          <ac:spMkLst>
            <pc:docMk/>
            <pc:sldMk cId="412408523" sldId="293"/>
            <ac:spMk id="37" creationId="{FC999C28-AD33-4EB7-A5F1-C06D10A5FDF7}"/>
          </ac:spMkLst>
        </pc:spChg>
        <pc:spChg chg="add del">
          <ac:chgData name="Morison, Kacie" userId="311a51b4-87ff-4479-834a-643d0d4ddebc" providerId="ADAL" clId="{432377FD-CC87-4993-9C96-5CD84C28ED77}" dt="2023-09-13T21:20:40.442" v="174"/>
          <ac:spMkLst>
            <pc:docMk/>
            <pc:sldMk cId="412408523" sldId="293"/>
            <ac:spMk id="39" creationId="{0864E5C9-52C9-4572-AC75-548B9B9C2648}"/>
          </ac:spMkLst>
        </pc:spChg>
        <pc:spChg chg="add del">
          <ac:chgData name="Morison, Kacie" userId="311a51b4-87ff-4479-834a-643d0d4ddebc" providerId="ADAL" clId="{432377FD-CC87-4993-9C96-5CD84C28ED77}" dt="2023-09-13T21:20:40.442" v="174"/>
          <ac:spMkLst>
            <pc:docMk/>
            <pc:sldMk cId="412408523" sldId="293"/>
            <ac:spMk id="41" creationId="{45CC6500-4DBD-4C34-BC14-2387FB483BEB}"/>
          </ac:spMkLst>
        </pc:spChg>
        <pc:spChg chg="add del">
          <ac:chgData name="Morison, Kacie" userId="311a51b4-87ff-4479-834a-643d0d4ddebc" providerId="ADAL" clId="{432377FD-CC87-4993-9C96-5CD84C28ED77}" dt="2023-09-13T21:20:40.442" v="174"/>
          <ac:spMkLst>
            <pc:docMk/>
            <pc:sldMk cId="412408523" sldId="293"/>
            <ac:spMk id="43" creationId="{4E34A3B6-BAD2-4156-BDC6-4736248BFDE0}"/>
          </ac:spMkLst>
        </pc:spChg>
        <pc:picChg chg="del">
          <ac:chgData name="Morison, Kacie" userId="311a51b4-87ff-4479-834a-643d0d4ddebc" providerId="ADAL" clId="{432377FD-CC87-4993-9C96-5CD84C28ED77}" dt="2023-09-12T20:07:27.591" v="80" actId="478"/>
          <ac:picMkLst>
            <pc:docMk/>
            <pc:sldMk cId="412408523" sldId="293"/>
            <ac:picMk id="4" creationId="{B3D3B01F-9177-A978-750E-7DA2C754B4B1}"/>
          </ac:picMkLst>
        </pc:picChg>
        <pc:picChg chg="add mod">
          <ac:chgData name="Morison, Kacie" userId="311a51b4-87ff-4479-834a-643d0d4ddebc" providerId="ADAL" clId="{432377FD-CC87-4993-9C96-5CD84C28ED77}" dt="2023-09-12T20:15:41.348" v="149" actId="1076"/>
          <ac:picMkLst>
            <pc:docMk/>
            <pc:sldMk cId="412408523" sldId="293"/>
            <ac:picMk id="5" creationId="{8B73FB9B-B40A-FCA9-00CB-3ED08707C130}"/>
          </ac:picMkLst>
        </pc:picChg>
      </pc:sldChg>
      <pc:sldChg chg="addSp delSp modSp mod delDesignElem">
        <pc:chgData name="Morison, Kacie" userId="311a51b4-87ff-4479-834a-643d0d4ddebc" providerId="ADAL" clId="{432377FD-CC87-4993-9C96-5CD84C28ED77}" dt="2023-09-13T21:20:40.442" v="174"/>
        <pc:sldMkLst>
          <pc:docMk/>
          <pc:sldMk cId="2177836035" sldId="304"/>
        </pc:sldMkLst>
        <pc:spChg chg="add del">
          <ac:chgData name="Morison, Kacie" userId="311a51b4-87ff-4479-834a-643d0d4ddebc" providerId="ADAL" clId="{432377FD-CC87-4993-9C96-5CD84C28ED77}" dt="2023-09-13T21:20:40.442" v="174"/>
          <ac:spMkLst>
            <pc:docMk/>
            <pc:sldMk cId="2177836035" sldId="304"/>
            <ac:spMk id="30" creationId="{66C7A97A-A7DE-4DFB-8542-1E4BF24C7D31}"/>
          </ac:spMkLst>
        </pc:spChg>
        <pc:spChg chg="add del">
          <ac:chgData name="Morison, Kacie" userId="311a51b4-87ff-4479-834a-643d0d4ddebc" providerId="ADAL" clId="{432377FD-CC87-4993-9C96-5CD84C28ED77}" dt="2023-09-13T21:20:40.442" v="174"/>
          <ac:spMkLst>
            <pc:docMk/>
            <pc:sldMk cId="2177836035" sldId="304"/>
            <ac:spMk id="32" creationId="{BE111DB0-3D73-4D20-9D57-CEF5A0D865B9}"/>
          </ac:spMkLst>
        </pc:spChg>
        <pc:spChg chg="add del">
          <ac:chgData name="Morison, Kacie" userId="311a51b4-87ff-4479-834a-643d0d4ddebc" providerId="ADAL" clId="{432377FD-CC87-4993-9C96-5CD84C28ED77}" dt="2023-09-13T21:20:40.442" v="174"/>
          <ac:spMkLst>
            <pc:docMk/>
            <pc:sldMk cId="2177836035" sldId="304"/>
            <ac:spMk id="34" creationId="{027ADCA0-A066-4B16-8E1F-3C2483947B72}"/>
          </ac:spMkLst>
        </pc:spChg>
        <pc:spChg chg="add del">
          <ac:chgData name="Morison, Kacie" userId="311a51b4-87ff-4479-834a-643d0d4ddebc" providerId="ADAL" clId="{432377FD-CC87-4993-9C96-5CD84C28ED77}" dt="2023-09-13T21:20:19.458" v="155" actId="26606"/>
          <ac:spMkLst>
            <pc:docMk/>
            <pc:sldMk cId="2177836035" sldId="304"/>
            <ac:spMk id="39" creationId="{66C7A97A-A7DE-4DFB-8542-1E4BF24C7D31}"/>
          </ac:spMkLst>
        </pc:spChg>
        <pc:spChg chg="add del">
          <ac:chgData name="Morison, Kacie" userId="311a51b4-87ff-4479-834a-643d0d4ddebc" providerId="ADAL" clId="{432377FD-CC87-4993-9C96-5CD84C28ED77}" dt="2023-09-13T21:20:19.458" v="155" actId="26606"/>
          <ac:spMkLst>
            <pc:docMk/>
            <pc:sldMk cId="2177836035" sldId="304"/>
            <ac:spMk id="41" creationId="{BE111DB0-3D73-4D20-9D57-CEF5A0D865B9}"/>
          </ac:spMkLst>
        </pc:spChg>
        <pc:spChg chg="add del">
          <ac:chgData name="Morison, Kacie" userId="311a51b4-87ff-4479-834a-643d0d4ddebc" providerId="ADAL" clId="{432377FD-CC87-4993-9C96-5CD84C28ED77}" dt="2023-09-13T21:20:19.458" v="155" actId="26606"/>
          <ac:spMkLst>
            <pc:docMk/>
            <pc:sldMk cId="2177836035" sldId="304"/>
            <ac:spMk id="43" creationId="{027ADCA0-A066-4B16-8E1F-3C2483947B72}"/>
          </ac:spMkLst>
        </pc:spChg>
        <pc:picChg chg="del">
          <ac:chgData name="Morison, Kacie" userId="311a51b4-87ff-4479-834a-643d0d4ddebc" providerId="ADAL" clId="{432377FD-CC87-4993-9C96-5CD84C28ED77}" dt="2023-09-13T21:19:44.131" v="150" actId="478"/>
          <ac:picMkLst>
            <pc:docMk/>
            <pc:sldMk cId="2177836035" sldId="304"/>
            <ac:picMk id="4" creationId="{0CF0ADA2-E2AF-432F-8DB8-17B0FCBF74B4}"/>
          </ac:picMkLst>
        </pc:picChg>
        <pc:picChg chg="add mod">
          <ac:chgData name="Morison, Kacie" userId="311a51b4-87ff-4479-834a-643d0d4ddebc" providerId="ADAL" clId="{432377FD-CC87-4993-9C96-5CD84C28ED77}" dt="2023-09-13T21:20:27.413" v="157" actId="1076"/>
          <ac:picMkLst>
            <pc:docMk/>
            <pc:sldMk cId="2177836035" sldId="304"/>
            <ac:picMk id="6" creationId="{A92885E7-F05E-41E3-FAE6-D935B3F7F320}"/>
          </ac:picMkLst>
        </pc:picChg>
      </pc:sldChg>
      <pc:sldChg chg="addSp delSp modSp mod">
        <pc:chgData name="Morison, Kacie" userId="311a51b4-87ff-4479-834a-643d0d4ddebc" providerId="ADAL" clId="{432377FD-CC87-4993-9C96-5CD84C28ED77}" dt="2023-09-20T19:52:20.691" v="338" actId="478"/>
        <pc:sldMkLst>
          <pc:docMk/>
          <pc:sldMk cId="2762086582" sldId="306"/>
        </pc:sldMkLst>
        <pc:spChg chg="mod">
          <ac:chgData name="Morison, Kacie" userId="311a51b4-87ff-4479-834a-643d0d4ddebc" providerId="ADAL" clId="{432377FD-CC87-4993-9C96-5CD84C28ED77}" dt="2023-09-13T21:20:50.995" v="175"/>
          <ac:spMkLst>
            <pc:docMk/>
            <pc:sldMk cId="2762086582" sldId="306"/>
            <ac:spMk id="2" creationId="{ABF17208-42D6-4B5C-8F73-911789051A07}"/>
          </ac:spMkLst>
        </pc:spChg>
        <pc:graphicFrameChg chg="mod">
          <ac:chgData name="Morison, Kacie" userId="311a51b4-87ff-4479-834a-643d0d4ddebc" providerId="ADAL" clId="{432377FD-CC87-4993-9C96-5CD84C28ED77}" dt="2023-09-14T19:42:39" v="323"/>
          <ac:graphicFrameMkLst>
            <pc:docMk/>
            <pc:sldMk cId="2762086582" sldId="306"/>
            <ac:graphicFrameMk id="5" creationId="{51E96EFB-DB0C-4658-80D7-19E93C70C2D8}"/>
          </ac:graphicFrameMkLst>
        </pc:graphicFrameChg>
        <pc:picChg chg="del">
          <ac:chgData name="Morison, Kacie" userId="311a51b4-87ff-4479-834a-643d0d4ddebc" providerId="ADAL" clId="{432377FD-CC87-4993-9C96-5CD84C28ED77}" dt="2023-09-20T19:52:20.691" v="338" actId="478"/>
          <ac:picMkLst>
            <pc:docMk/>
            <pc:sldMk cId="2762086582" sldId="306"/>
            <ac:picMk id="3" creationId="{77C615F9-7D71-61EC-5570-03031CA1F2A5}"/>
          </ac:picMkLst>
        </pc:picChg>
        <pc:picChg chg="add mod">
          <ac:chgData name="Morison, Kacie" userId="311a51b4-87ff-4479-834a-643d0d4ddebc" providerId="ADAL" clId="{432377FD-CC87-4993-9C96-5CD84C28ED77}" dt="2023-09-14T20:04:46.900" v="337" actId="1076"/>
          <ac:picMkLst>
            <pc:docMk/>
            <pc:sldMk cId="2762086582" sldId="306"/>
            <ac:picMk id="4" creationId="{DF46BC2E-462E-BCC4-47F6-DE84EF33AE6A}"/>
          </ac:picMkLst>
        </pc:picChg>
        <pc:picChg chg="del mod">
          <ac:chgData name="Morison, Kacie" userId="311a51b4-87ff-4479-834a-643d0d4ddebc" providerId="ADAL" clId="{432377FD-CC87-4993-9C96-5CD84C28ED77}" dt="2023-09-14T19:43:00.673" v="328" actId="478"/>
          <ac:picMkLst>
            <pc:docMk/>
            <pc:sldMk cId="2762086582" sldId="306"/>
            <ac:picMk id="6" creationId="{93B35C2F-838D-48E5-9795-67478411A30B}"/>
          </ac:picMkLst>
        </pc:picChg>
        <pc:picChg chg="add del">
          <ac:chgData name="Morison, Kacie" userId="311a51b4-87ff-4479-834a-643d0d4ddebc" providerId="ADAL" clId="{432377FD-CC87-4993-9C96-5CD84C28ED77}" dt="2023-09-14T20:04:30.933" v="332" actId="478"/>
          <ac:picMkLst>
            <pc:docMk/>
            <pc:sldMk cId="2762086582" sldId="306"/>
            <ac:picMk id="9" creationId="{986291E1-9999-68A2-AE37-AE587589AAA6}"/>
          </ac:picMkLst>
        </pc:picChg>
      </pc:sldChg>
      <pc:sldChg chg="addSp delSp del mod delDesignElem">
        <pc:chgData name="Morison, Kacie" userId="311a51b4-87ff-4479-834a-643d0d4ddebc" providerId="ADAL" clId="{432377FD-CC87-4993-9C96-5CD84C28ED77}" dt="2023-09-13T21:23:43.562" v="184" actId="47"/>
        <pc:sldMkLst>
          <pc:docMk/>
          <pc:sldMk cId="3626978963" sldId="307"/>
        </pc:sldMkLst>
        <pc:spChg chg="del">
          <ac:chgData name="Morison, Kacie" userId="311a51b4-87ff-4479-834a-643d0d4ddebc" providerId="ADAL" clId="{432377FD-CC87-4993-9C96-5CD84C28ED77}" dt="2023-09-13T21:20:40.442" v="174"/>
          <ac:spMkLst>
            <pc:docMk/>
            <pc:sldMk cId="3626978963" sldId="307"/>
            <ac:spMk id="10" creationId="{9203ABB4-7E2A-4248-9FE7-4A419AFF2F17}"/>
          </ac:spMkLst>
        </pc:spChg>
        <pc:spChg chg="del">
          <ac:chgData name="Morison, Kacie" userId="311a51b4-87ff-4479-834a-643d0d4ddebc" providerId="ADAL" clId="{432377FD-CC87-4993-9C96-5CD84C28ED77}" dt="2023-09-13T21:20:40.442" v="174"/>
          <ac:spMkLst>
            <pc:docMk/>
            <pc:sldMk cId="3626978963" sldId="307"/>
            <ac:spMk id="12" creationId="{3126970D-C1E5-4FB1-84E8-86CB9CED1C80}"/>
          </ac:spMkLst>
        </pc:spChg>
        <pc:picChg chg="add del">
          <ac:chgData name="Morison, Kacie" userId="311a51b4-87ff-4479-834a-643d0d4ddebc" providerId="ADAL" clId="{432377FD-CC87-4993-9C96-5CD84C28ED77}" dt="2023-09-12T20:12:29.470" v="136" actId="478"/>
          <ac:picMkLst>
            <pc:docMk/>
            <pc:sldMk cId="3626978963" sldId="307"/>
            <ac:picMk id="6" creationId="{AC6981F2-5AC3-C9FD-CA0E-7EE56985C3BC}"/>
          </ac:picMkLst>
        </pc:picChg>
      </pc:sldChg>
      <pc:sldChg chg="addSp delSp modSp mod delDesignElem">
        <pc:chgData name="Morison, Kacie" userId="311a51b4-87ff-4479-834a-643d0d4ddebc" providerId="ADAL" clId="{432377FD-CC87-4993-9C96-5CD84C28ED77}" dt="2023-09-14T20:04:00.881" v="330" actId="22"/>
        <pc:sldMkLst>
          <pc:docMk/>
          <pc:sldMk cId="2098188481" sldId="308"/>
        </pc:sldMkLst>
        <pc:spChg chg="mod">
          <ac:chgData name="Morison, Kacie" userId="311a51b4-87ff-4479-834a-643d0d4ddebc" providerId="ADAL" clId="{432377FD-CC87-4993-9C96-5CD84C28ED77}" dt="2023-09-13T21:25:48.732" v="199" actId="26606"/>
          <ac:spMkLst>
            <pc:docMk/>
            <pc:sldMk cId="2098188481" sldId="308"/>
            <ac:spMk id="2" creationId="{DE87B1A7-76B4-4A71-AF92-DCF6F32FAFA5}"/>
          </ac:spMkLst>
        </pc:spChg>
        <pc:spChg chg="add del">
          <ac:chgData name="Morison, Kacie" userId="311a51b4-87ff-4479-834a-643d0d4ddebc" providerId="ADAL" clId="{432377FD-CC87-4993-9C96-5CD84C28ED77}" dt="2023-09-14T20:04:00.881" v="330" actId="22"/>
          <ac:spMkLst>
            <pc:docMk/>
            <pc:sldMk cId="2098188481" sldId="308"/>
            <ac:spMk id="4" creationId="{4D3A9EDC-9483-00FA-BC98-1D569EB5782D}"/>
          </ac:spMkLst>
        </pc:spChg>
        <pc:spChg chg="del">
          <ac:chgData name="Morison, Kacie" userId="311a51b4-87ff-4479-834a-643d0d4ddebc" providerId="ADAL" clId="{432377FD-CC87-4993-9C96-5CD84C28ED77}" dt="2023-09-13T21:20:40.442" v="174"/>
          <ac:spMkLst>
            <pc:docMk/>
            <pc:sldMk cId="2098188481" sldId="308"/>
            <ac:spMk id="13" creationId="{A652E5D6-E378-4614-BCBD-8663DD15B353}"/>
          </ac:spMkLst>
        </pc:spChg>
        <pc:spChg chg="del">
          <ac:chgData name="Morison, Kacie" userId="311a51b4-87ff-4479-834a-643d0d4ddebc" providerId="ADAL" clId="{432377FD-CC87-4993-9C96-5CD84C28ED77}" dt="2023-09-13T21:20:40.442" v="174"/>
          <ac:spMkLst>
            <pc:docMk/>
            <pc:sldMk cId="2098188481" sldId="308"/>
            <ac:spMk id="14" creationId="{3A287AC3-AACF-4ADB-9F73-125E714D93CD}"/>
          </ac:spMkLst>
        </pc:spChg>
        <pc:spChg chg="add">
          <ac:chgData name="Morison, Kacie" userId="311a51b4-87ff-4479-834a-643d0d4ddebc" providerId="ADAL" clId="{432377FD-CC87-4993-9C96-5CD84C28ED77}" dt="2023-09-13T21:25:48.732" v="199" actId="26606"/>
          <ac:spMkLst>
            <pc:docMk/>
            <pc:sldMk cId="2098188481" sldId="308"/>
            <ac:spMk id="17" creationId="{CDF7C9B3-01BE-4D46-ACA2-312DFE36A143}"/>
          </ac:spMkLst>
        </pc:spChg>
        <pc:spChg chg="add del">
          <ac:chgData name="Morison, Kacie" userId="311a51b4-87ff-4479-834a-643d0d4ddebc" providerId="ADAL" clId="{432377FD-CC87-4993-9C96-5CD84C28ED77}" dt="2023-09-13T21:25:00.864" v="191" actId="26606"/>
          <ac:spMkLst>
            <pc:docMk/>
            <pc:sldMk cId="2098188481" sldId="308"/>
            <ac:spMk id="20" creationId="{EE9F5D7F-1BBC-4096-ADA7-AA9C9E4D2868}"/>
          </ac:spMkLst>
        </pc:spChg>
        <pc:spChg chg="add del">
          <ac:chgData name="Morison, Kacie" userId="311a51b4-87ff-4479-834a-643d0d4ddebc" providerId="ADAL" clId="{432377FD-CC87-4993-9C96-5CD84C28ED77}" dt="2023-09-13T21:25:00.864" v="191" actId="26606"/>
          <ac:spMkLst>
            <pc:docMk/>
            <pc:sldMk cId="2098188481" sldId="308"/>
            <ac:spMk id="22" creationId="{06D370DD-716B-4528-B475-331F84CEA5A1}"/>
          </ac:spMkLst>
        </pc:spChg>
        <pc:spChg chg="add del">
          <ac:chgData name="Morison, Kacie" userId="311a51b4-87ff-4479-834a-643d0d4ddebc" providerId="ADAL" clId="{432377FD-CC87-4993-9C96-5CD84C28ED77}" dt="2023-09-13T21:25:00.864" v="191" actId="26606"/>
          <ac:spMkLst>
            <pc:docMk/>
            <pc:sldMk cId="2098188481" sldId="308"/>
            <ac:spMk id="24" creationId="{E79D076F-656A-4CD9-83AD-AF8F4B28CA49}"/>
          </ac:spMkLst>
        </pc:spChg>
        <pc:spChg chg="add del">
          <ac:chgData name="Morison, Kacie" userId="311a51b4-87ff-4479-834a-643d0d4ddebc" providerId="ADAL" clId="{432377FD-CC87-4993-9C96-5CD84C28ED77}" dt="2023-09-13T21:25:18.933" v="193" actId="26606"/>
          <ac:spMkLst>
            <pc:docMk/>
            <pc:sldMk cId="2098188481" sldId="308"/>
            <ac:spMk id="26" creationId="{886D4068-D045-48B0-9A00-198F2FE4B57C}"/>
          </ac:spMkLst>
        </pc:spChg>
        <pc:spChg chg="add del">
          <ac:chgData name="Morison, Kacie" userId="311a51b4-87ff-4479-834a-643d0d4ddebc" providerId="ADAL" clId="{432377FD-CC87-4993-9C96-5CD84C28ED77}" dt="2023-09-13T21:25:18.933" v="193" actId="26606"/>
          <ac:spMkLst>
            <pc:docMk/>
            <pc:sldMk cId="2098188481" sldId="308"/>
            <ac:spMk id="27" creationId="{12664C4B-AAE2-4AA0-8918-134E8086F37E}"/>
          </ac:spMkLst>
        </pc:spChg>
        <pc:spChg chg="add del">
          <ac:chgData name="Morison, Kacie" userId="311a51b4-87ff-4479-834a-643d0d4ddebc" providerId="ADAL" clId="{432377FD-CC87-4993-9C96-5CD84C28ED77}" dt="2023-09-13T21:25:18.933" v="193" actId="26606"/>
          <ac:spMkLst>
            <pc:docMk/>
            <pc:sldMk cId="2098188481" sldId="308"/>
            <ac:spMk id="28" creationId="{616F9FD8-4CFE-4C77-8F29-5D801C57E2AB}"/>
          </ac:spMkLst>
        </pc:spChg>
        <pc:graphicFrameChg chg="mod modGraphic">
          <ac:chgData name="Morison, Kacie" userId="311a51b4-87ff-4479-834a-643d0d4ddebc" providerId="ADAL" clId="{432377FD-CC87-4993-9C96-5CD84C28ED77}" dt="2023-09-13T21:26:06.312" v="210" actId="20577"/>
          <ac:graphicFrameMkLst>
            <pc:docMk/>
            <pc:sldMk cId="2098188481" sldId="308"/>
            <ac:graphicFrameMk id="15" creationId="{C7EB6575-2464-4F0F-942B-6023B33F6BDB}"/>
          </ac:graphicFrameMkLst>
        </pc:graphicFrameChg>
      </pc:sldChg>
      <pc:sldChg chg="delSp delDesignElem">
        <pc:chgData name="Morison, Kacie" userId="311a51b4-87ff-4479-834a-643d0d4ddebc" providerId="ADAL" clId="{432377FD-CC87-4993-9C96-5CD84C28ED77}" dt="2023-09-13T21:20:40.442" v="174"/>
        <pc:sldMkLst>
          <pc:docMk/>
          <pc:sldMk cId="240191638" sldId="309"/>
        </pc:sldMkLst>
        <pc:spChg chg="del">
          <ac:chgData name="Morison, Kacie" userId="311a51b4-87ff-4479-834a-643d0d4ddebc" providerId="ADAL" clId="{432377FD-CC87-4993-9C96-5CD84C28ED77}" dt="2023-09-13T21:20:40.442" v="174"/>
          <ac:spMkLst>
            <pc:docMk/>
            <pc:sldMk cId="240191638" sldId="309"/>
            <ac:spMk id="9" creationId="{EB8AA617-0537-4ED7-91B6-66511A647507}"/>
          </ac:spMkLst>
        </pc:spChg>
        <pc:spChg chg="del">
          <ac:chgData name="Morison, Kacie" userId="311a51b4-87ff-4479-834a-643d0d4ddebc" providerId="ADAL" clId="{432377FD-CC87-4993-9C96-5CD84C28ED77}" dt="2023-09-13T21:20:40.442" v="174"/>
          <ac:spMkLst>
            <pc:docMk/>
            <pc:sldMk cId="240191638" sldId="309"/>
            <ac:spMk id="11" creationId="{C2E8BF1F-CE61-45C5-92AC-552D23176C03}"/>
          </ac:spMkLst>
        </pc:spChg>
      </pc:sldChg>
      <pc:sldChg chg="del">
        <pc:chgData name="Morison, Kacie" userId="311a51b4-87ff-4479-834a-643d0d4ddebc" providerId="ADAL" clId="{432377FD-CC87-4993-9C96-5CD84C28ED77}" dt="2023-09-12T20:07:30.221" v="81" actId="47"/>
        <pc:sldMkLst>
          <pc:docMk/>
          <pc:sldMk cId="2456764146" sldId="310"/>
        </pc:sldMkLst>
      </pc:sldChg>
      <pc:sldChg chg="delSp del mod delDesignElem">
        <pc:chgData name="Morison, Kacie" userId="311a51b4-87ff-4479-834a-643d0d4ddebc" providerId="ADAL" clId="{432377FD-CC87-4993-9C96-5CD84C28ED77}" dt="2023-09-13T21:24:24.864" v="189" actId="47"/>
        <pc:sldMkLst>
          <pc:docMk/>
          <pc:sldMk cId="3985138467" sldId="311"/>
        </pc:sldMkLst>
        <pc:spChg chg="del">
          <ac:chgData name="Morison, Kacie" userId="311a51b4-87ff-4479-834a-643d0d4ddebc" providerId="ADAL" clId="{432377FD-CC87-4993-9C96-5CD84C28ED77}" dt="2023-09-13T21:20:40.442" v="174"/>
          <ac:spMkLst>
            <pc:docMk/>
            <pc:sldMk cId="3985138467" sldId="311"/>
            <ac:spMk id="24" creationId="{4B392D36-B685-45E0-B197-6EE5D748093B}"/>
          </ac:spMkLst>
        </pc:spChg>
        <pc:spChg chg="del">
          <ac:chgData name="Morison, Kacie" userId="311a51b4-87ff-4479-834a-643d0d4ddebc" providerId="ADAL" clId="{432377FD-CC87-4993-9C96-5CD84C28ED77}" dt="2023-09-13T21:20:40.442" v="174"/>
          <ac:spMkLst>
            <pc:docMk/>
            <pc:sldMk cId="3985138467" sldId="311"/>
            <ac:spMk id="26" creationId="{9DCA8533-CC5E-4754-9A04-047EDE49E0F9}"/>
          </ac:spMkLst>
        </pc:spChg>
        <pc:picChg chg="del">
          <ac:chgData name="Morison, Kacie" userId="311a51b4-87ff-4479-834a-643d0d4ddebc" providerId="ADAL" clId="{432377FD-CC87-4993-9C96-5CD84C28ED77}" dt="2023-09-12T20:12:37.558" v="137" actId="478"/>
          <ac:picMkLst>
            <pc:docMk/>
            <pc:sldMk cId="3985138467" sldId="311"/>
            <ac:picMk id="6" creationId="{D3EEFEE8-7F48-2191-2CC9-B4419E3E3518}"/>
          </ac:picMkLst>
        </pc:picChg>
      </pc:sldChg>
      <pc:sldChg chg="addSp delSp modSp mod ord delDesignElem">
        <pc:chgData name="Morison, Kacie" userId="311a51b4-87ff-4479-834a-643d0d4ddebc" providerId="ADAL" clId="{432377FD-CC87-4993-9C96-5CD84C28ED77}" dt="2023-09-13T21:22:01.910" v="182" actId="26606"/>
        <pc:sldMkLst>
          <pc:docMk/>
          <pc:sldMk cId="278791323" sldId="315"/>
        </pc:sldMkLst>
        <pc:spChg chg="mod">
          <ac:chgData name="Morison, Kacie" userId="311a51b4-87ff-4479-834a-643d0d4ddebc" providerId="ADAL" clId="{432377FD-CC87-4993-9C96-5CD84C28ED77}" dt="2023-09-13T21:22:01.910" v="182" actId="26606"/>
          <ac:spMkLst>
            <pc:docMk/>
            <pc:sldMk cId="278791323" sldId="315"/>
            <ac:spMk id="2" creationId="{45D7DADA-A441-5232-1BDA-EC075F76245D}"/>
          </ac:spMkLst>
        </pc:spChg>
        <pc:spChg chg="add del mod ord">
          <ac:chgData name="Morison, Kacie" userId="311a51b4-87ff-4479-834a-643d0d4ddebc" providerId="ADAL" clId="{432377FD-CC87-4993-9C96-5CD84C28ED77}" dt="2023-09-13T21:22:01.910" v="182" actId="26606"/>
          <ac:spMkLst>
            <pc:docMk/>
            <pc:sldMk cId="278791323" sldId="315"/>
            <ac:spMk id="3" creationId="{7229B07F-A67D-91A3-5C93-33B59B3573C3}"/>
          </ac:spMkLst>
        </pc:spChg>
        <pc:spChg chg="add del mod">
          <ac:chgData name="Morison, Kacie" userId="311a51b4-87ff-4479-834a-643d0d4ddebc" providerId="ADAL" clId="{432377FD-CC87-4993-9C96-5CD84C28ED77}" dt="2023-09-12T19:55:10.121" v="36" actId="478"/>
          <ac:spMkLst>
            <pc:docMk/>
            <pc:sldMk cId="278791323" sldId="315"/>
            <ac:spMk id="5" creationId="{92F4F38C-C5F2-9655-6C78-124954F9F6CA}"/>
          </ac:spMkLst>
        </pc:spChg>
        <pc:spChg chg="add del mod">
          <ac:chgData name="Morison, Kacie" userId="311a51b4-87ff-4479-834a-643d0d4ddebc" providerId="ADAL" clId="{432377FD-CC87-4993-9C96-5CD84C28ED77}" dt="2023-09-12T19:55:01.688" v="31" actId="478"/>
          <ac:spMkLst>
            <pc:docMk/>
            <pc:sldMk cId="278791323" sldId="315"/>
            <ac:spMk id="8" creationId="{60E3607A-CB68-DABE-E9DD-109428460188}"/>
          </ac:spMkLst>
        </pc:spChg>
        <pc:spChg chg="add">
          <ac:chgData name="Morison, Kacie" userId="311a51b4-87ff-4479-834a-643d0d4ddebc" providerId="ADAL" clId="{432377FD-CC87-4993-9C96-5CD84C28ED77}" dt="2023-09-13T21:22:01.910" v="182" actId="26606"/>
          <ac:spMkLst>
            <pc:docMk/>
            <pc:sldMk cId="278791323" sldId="315"/>
            <ac:spMk id="11" creationId="{EE9F5D7F-1BBC-4096-ADA7-AA9C9E4D2868}"/>
          </ac:spMkLst>
        </pc:spChg>
        <pc:spChg chg="add">
          <ac:chgData name="Morison, Kacie" userId="311a51b4-87ff-4479-834a-643d0d4ddebc" providerId="ADAL" clId="{432377FD-CC87-4993-9C96-5CD84C28ED77}" dt="2023-09-13T21:22:01.910" v="182" actId="26606"/>
          <ac:spMkLst>
            <pc:docMk/>
            <pc:sldMk cId="278791323" sldId="315"/>
            <ac:spMk id="13" creationId="{06D370DD-716B-4528-B475-331F84CEA5A1}"/>
          </ac:spMkLst>
        </pc:spChg>
        <pc:spChg chg="add">
          <ac:chgData name="Morison, Kacie" userId="311a51b4-87ff-4479-834a-643d0d4ddebc" providerId="ADAL" clId="{432377FD-CC87-4993-9C96-5CD84C28ED77}" dt="2023-09-13T21:22:01.910" v="182" actId="26606"/>
          <ac:spMkLst>
            <pc:docMk/>
            <pc:sldMk cId="278791323" sldId="315"/>
            <ac:spMk id="15" creationId="{E79D076F-656A-4CD9-83AD-AF8F4B28CA49}"/>
          </ac:spMkLst>
        </pc:spChg>
        <pc:spChg chg="del">
          <ac:chgData name="Morison, Kacie" userId="311a51b4-87ff-4479-834a-643d0d4ddebc" providerId="ADAL" clId="{432377FD-CC87-4993-9C96-5CD84C28ED77}" dt="2023-09-13T21:20:40.442" v="174"/>
          <ac:spMkLst>
            <pc:docMk/>
            <pc:sldMk cId="278791323" sldId="315"/>
            <ac:spMk id="35" creationId="{17115F77-2FAE-4CA7-9A7F-10D5F2C8F831}"/>
          </ac:spMkLst>
        </pc:spChg>
        <pc:spChg chg="del">
          <ac:chgData name="Morison, Kacie" userId="311a51b4-87ff-4479-834a-643d0d4ddebc" providerId="ADAL" clId="{432377FD-CC87-4993-9C96-5CD84C28ED77}" dt="2023-09-13T21:20:40.442" v="174"/>
          <ac:spMkLst>
            <pc:docMk/>
            <pc:sldMk cId="278791323" sldId="315"/>
            <ac:spMk id="37" creationId="{5CD4C046-A04C-46CC-AFA3-6B0621F628C8}"/>
          </ac:spMkLst>
        </pc:spChg>
        <pc:spChg chg="del">
          <ac:chgData name="Morison, Kacie" userId="311a51b4-87ff-4479-834a-643d0d4ddebc" providerId="ADAL" clId="{432377FD-CC87-4993-9C96-5CD84C28ED77}" dt="2023-09-13T21:20:40.442" v="174"/>
          <ac:spMkLst>
            <pc:docMk/>
            <pc:sldMk cId="278791323" sldId="315"/>
            <ac:spMk id="39" creationId="{66C7A97A-A7DE-4DFB-8542-1E4BF24C7D31}"/>
          </ac:spMkLst>
        </pc:spChg>
        <pc:spChg chg="del">
          <ac:chgData name="Morison, Kacie" userId="311a51b4-87ff-4479-834a-643d0d4ddebc" providerId="ADAL" clId="{432377FD-CC87-4993-9C96-5CD84C28ED77}" dt="2023-09-13T21:20:40.442" v="174"/>
          <ac:spMkLst>
            <pc:docMk/>
            <pc:sldMk cId="278791323" sldId="315"/>
            <ac:spMk id="41" creationId="{BE111DB0-3D73-4D20-9D57-CEF5A0D865B9}"/>
          </ac:spMkLst>
        </pc:spChg>
        <pc:spChg chg="del">
          <ac:chgData name="Morison, Kacie" userId="311a51b4-87ff-4479-834a-643d0d4ddebc" providerId="ADAL" clId="{432377FD-CC87-4993-9C96-5CD84C28ED77}" dt="2023-09-13T21:20:40.442" v="174"/>
          <ac:spMkLst>
            <pc:docMk/>
            <pc:sldMk cId="278791323" sldId="315"/>
            <ac:spMk id="43" creationId="{027ADCA0-A066-4B16-8E1F-3C2483947B72}"/>
          </ac:spMkLst>
        </pc:spChg>
        <pc:picChg chg="mod">
          <ac:chgData name="Morison, Kacie" userId="311a51b4-87ff-4479-834a-643d0d4ddebc" providerId="ADAL" clId="{432377FD-CC87-4993-9C96-5CD84C28ED77}" dt="2023-09-13T21:22:01.910" v="182" actId="26606"/>
          <ac:picMkLst>
            <pc:docMk/>
            <pc:sldMk cId="278791323" sldId="315"/>
            <ac:picMk id="6" creationId="{98D272D3-0CF2-3F6E-DDCD-E9DB6B9B7077}"/>
          </ac:picMkLst>
        </pc:picChg>
      </pc:sldChg>
      <pc:sldChg chg="del">
        <pc:chgData name="Morison, Kacie" userId="311a51b4-87ff-4479-834a-643d0d4ddebc" providerId="ADAL" clId="{432377FD-CC87-4993-9C96-5CD84C28ED77}" dt="2023-09-12T20:06:21.730" v="78" actId="47"/>
        <pc:sldMkLst>
          <pc:docMk/>
          <pc:sldMk cId="3187161853" sldId="316"/>
        </pc:sldMkLst>
      </pc:sldChg>
      <pc:sldChg chg="delSp modSp delDesignElem">
        <pc:chgData name="Morison, Kacie" userId="311a51b4-87ff-4479-834a-643d0d4ddebc" providerId="ADAL" clId="{432377FD-CC87-4993-9C96-5CD84C28ED77}" dt="2023-09-13T21:20:50.995" v="175"/>
        <pc:sldMkLst>
          <pc:docMk/>
          <pc:sldMk cId="3363125937" sldId="317"/>
        </pc:sldMkLst>
        <pc:spChg chg="mod">
          <ac:chgData name="Morison, Kacie" userId="311a51b4-87ff-4479-834a-643d0d4ddebc" providerId="ADAL" clId="{432377FD-CC87-4993-9C96-5CD84C28ED77}" dt="2023-09-13T21:20:50.995" v="175"/>
          <ac:spMkLst>
            <pc:docMk/>
            <pc:sldMk cId="3363125937" sldId="317"/>
            <ac:spMk id="2" creationId="{4260206E-3F67-FA7B-D8AF-FA4F79E9002A}"/>
          </ac:spMkLst>
        </pc:spChg>
        <pc:spChg chg="del">
          <ac:chgData name="Morison, Kacie" userId="311a51b4-87ff-4479-834a-643d0d4ddebc" providerId="ADAL" clId="{432377FD-CC87-4993-9C96-5CD84C28ED77}" dt="2023-09-13T21:20:40.442" v="174"/>
          <ac:spMkLst>
            <pc:docMk/>
            <pc:sldMk cId="3363125937" sldId="317"/>
            <ac:spMk id="11" creationId="{CDF7C9B3-01BE-4D46-ACA2-312DFE36A143}"/>
          </ac:spMkLst>
        </pc:spChg>
      </pc:sldChg>
      <pc:sldChg chg="new del">
        <pc:chgData name="Morison, Kacie" userId="311a51b4-87ff-4479-834a-643d0d4ddebc" providerId="ADAL" clId="{432377FD-CC87-4993-9C96-5CD84C28ED77}" dt="2023-09-12T19:51:56.576" v="18" actId="47"/>
        <pc:sldMkLst>
          <pc:docMk/>
          <pc:sldMk cId="4062570457" sldId="318"/>
        </pc:sldMkLst>
      </pc:sldChg>
      <pc:sldChg chg="addSp delSp modSp add mod ord setBg delDesignElem">
        <pc:chgData name="Morison, Kacie" userId="311a51b4-87ff-4479-834a-643d0d4ddebc" providerId="ADAL" clId="{432377FD-CC87-4993-9C96-5CD84C28ED77}" dt="2023-09-13T21:21:45.011" v="181" actId="1076"/>
        <pc:sldMkLst>
          <pc:docMk/>
          <pc:sldMk cId="575533753" sldId="319"/>
        </pc:sldMkLst>
        <pc:spChg chg="mod">
          <ac:chgData name="Morison, Kacie" userId="311a51b4-87ff-4479-834a-643d0d4ddebc" providerId="ADAL" clId="{432377FD-CC87-4993-9C96-5CD84C28ED77}" dt="2023-09-13T21:21:42.231" v="180" actId="1076"/>
          <ac:spMkLst>
            <pc:docMk/>
            <pc:sldMk cId="575533753" sldId="319"/>
            <ac:spMk id="2" creationId="{BA27EA5D-B1A0-729D-051A-0CF370C438A9}"/>
          </ac:spMkLst>
        </pc:spChg>
        <pc:spChg chg="mod">
          <ac:chgData name="Morison, Kacie" userId="311a51b4-87ff-4479-834a-643d0d4ddebc" providerId="ADAL" clId="{432377FD-CC87-4993-9C96-5CD84C28ED77}" dt="2023-09-13T21:21:45.011" v="181" actId="1076"/>
          <ac:spMkLst>
            <pc:docMk/>
            <pc:sldMk cId="575533753" sldId="319"/>
            <ac:spMk id="22" creationId="{171A995A-E577-038B-AEDC-3B2FE2E4A619}"/>
          </ac:spMkLst>
        </pc:spChg>
        <pc:spChg chg="add del">
          <ac:chgData name="Morison, Kacie" userId="311a51b4-87ff-4479-834a-643d0d4ddebc" providerId="ADAL" clId="{432377FD-CC87-4993-9C96-5CD84C28ED77}" dt="2023-09-12T19:54:08.661" v="25" actId="26606"/>
          <ac:spMkLst>
            <pc:docMk/>
            <pc:sldMk cId="575533753" sldId="319"/>
            <ac:spMk id="24" creationId="{6B086509-1281-468A-AAAC-1BBEDAE75736}"/>
          </ac:spMkLst>
        </pc:spChg>
        <pc:spChg chg="del">
          <ac:chgData name="Morison, Kacie" userId="311a51b4-87ff-4479-834a-643d0d4ddebc" providerId="ADAL" clId="{432377FD-CC87-4993-9C96-5CD84C28ED77}" dt="2023-09-12T19:44:15.811" v="2"/>
          <ac:spMkLst>
            <pc:docMk/>
            <pc:sldMk cId="575533753" sldId="319"/>
            <ac:spMk id="25" creationId="{61293230-B0F6-45B1-96D1-13D18E242995}"/>
          </ac:spMkLst>
        </pc:spChg>
        <pc:spChg chg="add">
          <ac:chgData name="Morison, Kacie" userId="311a51b4-87ff-4479-834a-643d0d4ddebc" providerId="ADAL" clId="{432377FD-CC87-4993-9C96-5CD84C28ED77}" dt="2023-09-13T21:21:18.034" v="176" actId="26606"/>
          <ac:spMkLst>
            <pc:docMk/>
            <pc:sldMk cId="575533753" sldId="319"/>
            <ac:spMk id="26" creationId="{47BA6B54-FD0C-4B20-816F-3B6BEEA1D65C}"/>
          </ac:spMkLst>
        </pc:spChg>
        <pc:spChg chg="del">
          <ac:chgData name="Morison, Kacie" userId="311a51b4-87ff-4479-834a-643d0d4ddebc" providerId="ADAL" clId="{432377FD-CC87-4993-9C96-5CD84C28ED77}" dt="2023-09-12T19:44:15.811" v="2"/>
          <ac:spMkLst>
            <pc:docMk/>
            <pc:sldMk cId="575533753" sldId="319"/>
            <ac:spMk id="27" creationId="{0A1E0707-4985-454B-ACE0-4855BB55875E}"/>
          </ac:spMkLst>
        </pc:spChg>
        <pc:spChg chg="add">
          <ac:chgData name="Morison, Kacie" userId="311a51b4-87ff-4479-834a-643d0d4ddebc" providerId="ADAL" clId="{432377FD-CC87-4993-9C96-5CD84C28ED77}" dt="2023-09-13T21:21:18.034" v="176" actId="26606"/>
          <ac:spMkLst>
            <pc:docMk/>
            <pc:sldMk cId="575533753" sldId="319"/>
            <ac:spMk id="28" creationId="{CE90C7AB-40E9-481F-980A-EDD19EFF359D}"/>
          </ac:spMkLst>
        </pc:spChg>
        <pc:spChg chg="add del">
          <ac:chgData name="Morison, Kacie" userId="311a51b4-87ff-4479-834a-643d0d4ddebc" providerId="ADAL" clId="{432377FD-CC87-4993-9C96-5CD84C28ED77}" dt="2023-09-12T19:54:08.661" v="25" actId="26606"/>
          <ac:spMkLst>
            <pc:docMk/>
            <pc:sldMk cId="575533753" sldId="319"/>
            <ac:spMk id="29" creationId="{EEA73850-2107-4E65-85FE-EDD3F45FCDA2}"/>
          </ac:spMkLst>
        </pc:spChg>
        <pc:spChg chg="add">
          <ac:chgData name="Morison, Kacie" userId="311a51b4-87ff-4479-834a-643d0d4ddebc" providerId="ADAL" clId="{432377FD-CC87-4993-9C96-5CD84C28ED77}" dt="2023-09-13T21:21:18.034" v="176" actId="26606"/>
          <ac:spMkLst>
            <pc:docMk/>
            <pc:sldMk cId="575533753" sldId="319"/>
            <ac:spMk id="30" creationId="{23ADD3AA-6CC0-4B1A-B4A3-98AD78A1EACC}"/>
          </ac:spMkLst>
        </pc:spChg>
        <pc:spChg chg="add del">
          <ac:chgData name="Morison, Kacie" userId="311a51b4-87ff-4479-834a-643d0d4ddebc" providerId="ADAL" clId="{432377FD-CC87-4993-9C96-5CD84C28ED77}" dt="2023-09-13T21:20:40.442" v="174"/>
          <ac:spMkLst>
            <pc:docMk/>
            <pc:sldMk cId="575533753" sldId="319"/>
            <ac:spMk id="31" creationId="{23ADD3AA-6CC0-4B1A-B4A3-98AD78A1EACC}"/>
          </ac:spMkLst>
        </pc:spChg>
        <pc:spChg chg="add del">
          <ac:chgData name="Morison, Kacie" userId="311a51b4-87ff-4479-834a-643d0d4ddebc" providerId="ADAL" clId="{432377FD-CC87-4993-9C96-5CD84C28ED77}" dt="2023-09-13T21:20:40.442" v="174"/>
          <ac:spMkLst>
            <pc:docMk/>
            <pc:sldMk cId="575533753" sldId="319"/>
            <ac:spMk id="32" creationId="{47BA6B54-FD0C-4B20-816F-3B6BEEA1D65C}"/>
          </ac:spMkLst>
        </pc:spChg>
        <pc:spChg chg="add del">
          <ac:chgData name="Morison, Kacie" userId="311a51b4-87ff-4479-834a-643d0d4ddebc" providerId="ADAL" clId="{432377FD-CC87-4993-9C96-5CD84C28ED77}" dt="2023-09-13T21:20:40.442" v="174"/>
          <ac:spMkLst>
            <pc:docMk/>
            <pc:sldMk cId="575533753" sldId="319"/>
            <ac:spMk id="33" creationId="{A73D5959-733D-49EB-9C7B-0B65AD3B981A}"/>
          </ac:spMkLst>
        </pc:spChg>
        <pc:spChg chg="add del">
          <ac:chgData name="Morison, Kacie" userId="311a51b4-87ff-4479-834a-643d0d4ddebc" providerId="ADAL" clId="{432377FD-CC87-4993-9C96-5CD84C28ED77}" dt="2023-09-13T21:20:40.442" v="174"/>
          <ac:spMkLst>
            <pc:docMk/>
            <pc:sldMk cId="575533753" sldId="319"/>
            <ac:spMk id="34" creationId="{CE90C7AB-40E9-481F-980A-EDD19EFF359D}"/>
          </ac:spMkLst>
        </pc:spChg>
        <pc:spChg chg="add del">
          <ac:chgData name="Morison, Kacie" userId="311a51b4-87ff-4479-834a-643d0d4ddebc" providerId="ADAL" clId="{432377FD-CC87-4993-9C96-5CD84C28ED77}" dt="2023-09-13T21:20:40.442" v="174"/>
          <ac:spMkLst>
            <pc:docMk/>
            <pc:sldMk cId="575533753" sldId="319"/>
            <ac:spMk id="35" creationId="{4AC7689F-BE25-443E-B15D-45268CC4AB50}"/>
          </ac:spMkLst>
        </pc:spChg>
        <pc:spChg chg="add">
          <ac:chgData name="Morison, Kacie" userId="311a51b4-87ff-4479-834a-643d0d4ddebc" providerId="ADAL" clId="{432377FD-CC87-4993-9C96-5CD84C28ED77}" dt="2023-09-13T21:21:18.034" v="176" actId="26606"/>
          <ac:spMkLst>
            <pc:docMk/>
            <pc:sldMk cId="575533753" sldId="319"/>
            <ac:spMk id="36" creationId="{A73D5959-733D-49EB-9C7B-0B65AD3B981A}"/>
          </ac:spMkLst>
        </pc:spChg>
        <pc:spChg chg="add del">
          <ac:chgData name="Morison, Kacie" userId="311a51b4-87ff-4479-834a-643d0d4ddebc" providerId="ADAL" clId="{432377FD-CC87-4993-9C96-5CD84C28ED77}" dt="2023-09-13T21:20:40.442" v="174"/>
          <ac:spMkLst>
            <pc:docMk/>
            <pc:sldMk cId="575533753" sldId="319"/>
            <ac:spMk id="37" creationId="{5296173E-160F-42EA-B0C9-8E2804C9A375}"/>
          </ac:spMkLst>
        </pc:spChg>
        <pc:spChg chg="add">
          <ac:chgData name="Morison, Kacie" userId="311a51b4-87ff-4479-834a-643d0d4ddebc" providerId="ADAL" clId="{432377FD-CC87-4993-9C96-5CD84C28ED77}" dt="2023-09-13T21:21:18.034" v="176" actId="26606"/>
          <ac:spMkLst>
            <pc:docMk/>
            <pc:sldMk cId="575533753" sldId="319"/>
            <ac:spMk id="38" creationId="{4AC7689F-BE25-443E-B15D-45268CC4AB50}"/>
          </ac:spMkLst>
        </pc:spChg>
        <pc:spChg chg="add del">
          <ac:chgData name="Morison, Kacie" userId="311a51b4-87ff-4479-834a-643d0d4ddebc" providerId="ADAL" clId="{432377FD-CC87-4993-9C96-5CD84C28ED77}" dt="2023-09-13T21:20:40.442" v="174"/>
          <ac:spMkLst>
            <pc:docMk/>
            <pc:sldMk cId="575533753" sldId="319"/>
            <ac:spMk id="39" creationId="{85FD8413-571F-456D-BB62-4C204826EBA7}"/>
          </ac:spMkLst>
        </pc:spChg>
        <pc:spChg chg="add">
          <ac:chgData name="Morison, Kacie" userId="311a51b4-87ff-4479-834a-643d0d4ddebc" providerId="ADAL" clId="{432377FD-CC87-4993-9C96-5CD84C28ED77}" dt="2023-09-13T21:21:18.034" v="176" actId="26606"/>
          <ac:spMkLst>
            <pc:docMk/>
            <pc:sldMk cId="575533753" sldId="319"/>
            <ac:spMk id="40" creationId="{5296173E-160F-42EA-B0C9-8E2804C9A375}"/>
          </ac:spMkLst>
        </pc:spChg>
        <pc:spChg chg="add">
          <ac:chgData name="Morison, Kacie" userId="311a51b4-87ff-4479-834a-643d0d4ddebc" providerId="ADAL" clId="{432377FD-CC87-4993-9C96-5CD84C28ED77}" dt="2023-09-13T21:21:18.034" v="176" actId="26606"/>
          <ac:spMkLst>
            <pc:docMk/>
            <pc:sldMk cId="575533753" sldId="319"/>
            <ac:spMk id="41" creationId="{85FD8413-571F-456D-BB62-4C204826EBA7}"/>
          </ac:spMkLst>
        </pc:spChg>
        <pc:picChg chg="mod ord">
          <ac:chgData name="Morison, Kacie" userId="311a51b4-87ff-4479-834a-643d0d4ddebc" providerId="ADAL" clId="{432377FD-CC87-4993-9C96-5CD84C28ED77}" dt="2023-09-12T19:54:08.692" v="26" actId="26606"/>
          <ac:picMkLst>
            <pc:docMk/>
            <pc:sldMk cId="575533753" sldId="319"/>
            <ac:picMk id="5" creationId="{CB6AA6E7-E1D9-9C04-5C5D-0118D67A953E}"/>
          </ac:picMkLst>
        </pc:picChg>
        <pc:picChg chg="mod ord">
          <ac:chgData name="Morison, Kacie" userId="311a51b4-87ff-4479-834a-643d0d4ddebc" providerId="ADAL" clId="{432377FD-CC87-4993-9C96-5CD84C28ED77}" dt="2023-09-12T19:54:08.692" v="26" actId="26606"/>
          <ac:picMkLst>
            <pc:docMk/>
            <pc:sldMk cId="575533753" sldId="319"/>
            <ac:picMk id="7" creationId="{741E639E-E7CE-9D20-40DE-22AD4E39126A}"/>
          </ac:picMkLst>
        </pc:picChg>
        <pc:picChg chg="mod">
          <ac:chgData name="Morison, Kacie" userId="311a51b4-87ff-4479-834a-643d0d4ddebc" providerId="ADAL" clId="{432377FD-CC87-4993-9C96-5CD84C28ED77}" dt="2023-09-12T19:54:08.692" v="26" actId="26606"/>
          <ac:picMkLst>
            <pc:docMk/>
            <pc:sldMk cId="575533753" sldId="319"/>
            <ac:picMk id="11" creationId="{2BA16D15-14C8-F416-EDFF-C7F4AD5EFD38}"/>
          </ac:picMkLst>
        </pc:picChg>
      </pc:sldChg>
      <pc:sldChg chg="add">
        <pc:chgData name="Morison, Kacie" userId="311a51b4-87ff-4479-834a-643d0d4ddebc" providerId="ADAL" clId="{432377FD-CC87-4993-9C96-5CD84C28ED77}" dt="2023-09-12T19:49:30.731" v="6"/>
        <pc:sldMkLst>
          <pc:docMk/>
          <pc:sldMk cId="109857222" sldId="320"/>
        </pc:sldMkLst>
      </pc:sldChg>
      <pc:sldChg chg="delSp modSp add mod setBg delDesignElem">
        <pc:chgData name="Morison, Kacie" userId="311a51b4-87ff-4479-834a-643d0d4ddebc" providerId="ADAL" clId="{432377FD-CC87-4993-9C96-5CD84C28ED77}" dt="2023-09-13T21:22:55.918" v="183" actId="12"/>
        <pc:sldMkLst>
          <pc:docMk/>
          <pc:sldMk cId="2130620575" sldId="321"/>
        </pc:sldMkLst>
        <pc:spChg chg="mod">
          <ac:chgData name="Morison, Kacie" userId="311a51b4-87ff-4479-834a-643d0d4ddebc" providerId="ADAL" clId="{432377FD-CC87-4993-9C96-5CD84C28ED77}" dt="2023-09-13T21:22:55.918" v="183" actId="12"/>
          <ac:spMkLst>
            <pc:docMk/>
            <pc:sldMk cId="2130620575" sldId="321"/>
            <ac:spMk id="3" creationId="{0B3F1AFA-7A30-BEDA-0467-7B6DF0347CEA}"/>
          </ac:spMkLst>
        </pc:spChg>
        <pc:spChg chg="del">
          <ac:chgData name="Morison, Kacie" userId="311a51b4-87ff-4479-834a-643d0d4ddebc" providerId="ADAL" clId="{432377FD-CC87-4993-9C96-5CD84C28ED77}" dt="2023-09-12T19:51:28.872" v="13"/>
          <ac:spMkLst>
            <pc:docMk/>
            <pc:sldMk cId="2130620575" sldId="321"/>
            <ac:spMk id="10" creationId="{F23306E6-5D0B-439F-BB88-7F1CEA89BD63}"/>
          </ac:spMkLst>
        </pc:spChg>
        <pc:spChg chg="del">
          <ac:chgData name="Morison, Kacie" userId="311a51b4-87ff-4479-834a-643d0d4ddebc" providerId="ADAL" clId="{432377FD-CC87-4993-9C96-5CD84C28ED77}" dt="2023-09-12T19:51:28.872" v="13"/>
          <ac:spMkLst>
            <pc:docMk/>
            <pc:sldMk cId="2130620575" sldId="321"/>
            <ac:spMk id="16" creationId="{F63C748C-967B-4A7B-A90F-3EDD0F485AC6}"/>
          </ac:spMkLst>
        </pc:spChg>
        <pc:spChg chg="del">
          <ac:chgData name="Morison, Kacie" userId="311a51b4-87ff-4479-834a-643d0d4ddebc" providerId="ADAL" clId="{432377FD-CC87-4993-9C96-5CD84C28ED77}" dt="2023-09-12T19:51:28.872" v="13"/>
          <ac:spMkLst>
            <pc:docMk/>
            <pc:sldMk cId="2130620575" sldId="321"/>
            <ac:spMk id="18" creationId="{96FE7134-47B1-4BFF-93CB-669E11257454}"/>
          </ac:spMkLst>
        </pc:spChg>
        <pc:spChg chg="del">
          <ac:chgData name="Morison, Kacie" userId="311a51b4-87ff-4479-834a-643d0d4ddebc" providerId="ADAL" clId="{432377FD-CC87-4993-9C96-5CD84C28ED77}" dt="2023-09-12T19:51:28.872" v="13"/>
          <ac:spMkLst>
            <pc:docMk/>
            <pc:sldMk cId="2130620575" sldId="321"/>
            <ac:spMk id="20" creationId="{C0143637-4934-44E4-B909-BAF1E7B27972}"/>
          </ac:spMkLst>
        </pc:spChg>
        <pc:picChg chg="del">
          <ac:chgData name="Morison, Kacie" userId="311a51b4-87ff-4479-834a-643d0d4ddebc" providerId="ADAL" clId="{432377FD-CC87-4993-9C96-5CD84C28ED77}" dt="2023-09-12T19:51:28.872" v="13"/>
          <ac:picMkLst>
            <pc:docMk/>
            <pc:sldMk cId="2130620575" sldId="321"/>
            <ac:picMk id="8" creationId="{F28373B5-F4E4-4102-9D27-E17631B4C7A8}"/>
          </ac:picMkLst>
        </pc:picChg>
        <pc:picChg chg="del">
          <ac:chgData name="Morison, Kacie" userId="311a51b4-87ff-4479-834a-643d0d4ddebc" providerId="ADAL" clId="{432377FD-CC87-4993-9C96-5CD84C28ED77}" dt="2023-09-12T19:51:28.872" v="13"/>
          <ac:picMkLst>
            <pc:docMk/>
            <pc:sldMk cId="2130620575" sldId="321"/>
            <ac:picMk id="14" creationId="{FF1DEE04-57A9-4F64-958D-D1D4941EF5A5}"/>
          </ac:picMkLst>
        </pc:picChg>
        <pc:cxnChg chg="del">
          <ac:chgData name="Morison, Kacie" userId="311a51b4-87ff-4479-834a-643d0d4ddebc" providerId="ADAL" clId="{432377FD-CC87-4993-9C96-5CD84C28ED77}" dt="2023-09-12T19:51:28.872" v="13"/>
          <ac:cxnSpMkLst>
            <pc:docMk/>
            <pc:sldMk cId="2130620575" sldId="321"/>
            <ac:cxnSpMk id="12" creationId="{23D9016E-713D-40ED-A242-4F407E905380}"/>
          </ac:cxnSpMkLst>
        </pc:cxnChg>
      </pc:sldChg>
      <pc:sldChg chg="addSp delSp modSp add mod ord setBg delDesignElem">
        <pc:chgData name="Morison, Kacie" userId="311a51b4-87ff-4479-834a-643d0d4ddebc" providerId="ADAL" clId="{432377FD-CC87-4993-9C96-5CD84C28ED77}" dt="2023-09-13T21:20:40.442" v="174"/>
        <pc:sldMkLst>
          <pc:docMk/>
          <pc:sldMk cId="2376342103" sldId="322"/>
        </pc:sldMkLst>
        <pc:spChg chg="mod">
          <ac:chgData name="Morison, Kacie" userId="311a51b4-87ff-4479-834a-643d0d4ddebc" providerId="ADAL" clId="{432377FD-CC87-4993-9C96-5CD84C28ED77}" dt="2023-09-12T20:05:40.130" v="77" actId="26606"/>
          <ac:spMkLst>
            <pc:docMk/>
            <pc:sldMk cId="2376342103" sldId="322"/>
            <ac:spMk id="2" creationId="{0081D705-01DC-ACC6-8203-840E94CCE8D3}"/>
          </ac:spMkLst>
        </pc:spChg>
        <pc:spChg chg="mod">
          <ac:chgData name="Morison, Kacie" userId="311a51b4-87ff-4479-834a-643d0d4ddebc" providerId="ADAL" clId="{432377FD-CC87-4993-9C96-5CD84C28ED77}" dt="2023-09-12T20:05:40.130" v="77" actId="26606"/>
          <ac:spMkLst>
            <pc:docMk/>
            <pc:sldMk cId="2376342103" sldId="322"/>
            <ac:spMk id="3" creationId="{AF5314DC-9A34-1004-A8CC-AFE53E0D3A75}"/>
          </ac:spMkLst>
        </pc:spChg>
        <pc:spChg chg="add del">
          <ac:chgData name="Morison, Kacie" userId="311a51b4-87ff-4479-834a-643d0d4ddebc" providerId="ADAL" clId="{432377FD-CC87-4993-9C96-5CD84C28ED77}" dt="2023-09-13T21:20:40.442" v="174"/>
          <ac:spMkLst>
            <pc:docMk/>
            <pc:sldMk cId="2376342103" sldId="322"/>
            <ac:spMk id="11" creationId="{B86EEAC6-011F-4499-ACFF-2FDC742DB06D}"/>
          </ac:spMkLst>
        </pc:spChg>
        <pc:spChg chg="add del">
          <ac:chgData name="Morison, Kacie" userId="311a51b4-87ff-4479-834a-643d0d4ddebc" providerId="ADAL" clId="{432377FD-CC87-4993-9C96-5CD84C28ED77}" dt="2023-09-13T21:20:40.442" v="174"/>
          <ac:spMkLst>
            <pc:docMk/>
            <pc:sldMk cId="2376342103" sldId="322"/>
            <ac:spMk id="13" creationId="{6970F14D-B6E6-40EA-96B4-4E18D0CF9D8C}"/>
          </ac:spMkLst>
        </pc:spChg>
        <pc:spChg chg="add del">
          <ac:chgData name="Morison, Kacie" userId="311a51b4-87ff-4479-834a-643d0d4ddebc" providerId="ADAL" clId="{432377FD-CC87-4993-9C96-5CD84C28ED77}" dt="2023-09-13T21:20:40.442" v="174"/>
          <ac:spMkLst>
            <pc:docMk/>
            <pc:sldMk cId="2376342103" sldId="322"/>
            <ac:spMk id="15" creationId="{1FCF8D96-ACCE-4A38-BFE7-4D631184D16A}"/>
          </ac:spMkLst>
        </pc:spChg>
        <pc:spChg chg="del">
          <ac:chgData name="Morison, Kacie" userId="311a51b4-87ff-4479-834a-643d0d4ddebc" providerId="ADAL" clId="{432377FD-CC87-4993-9C96-5CD84C28ED77}" dt="2023-09-12T19:51:54.432" v="16"/>
          <ac:spMkLst>
            <pc:docMk/>
            <pc:sldMk cId="2376342103" sldId="322"/>
            <ac:spMk id="1033" creationId="{86F828BE-4D4E-43F9-AC35-0209B5190C05}"/>
          </ac:spMkLst>
        </pc:spChg>
        <pc:spChg chg="del">
          <ac:chgData name="Morison, Kacie" userId="311a51b4-87ff-4479-834a-643d0d4ddebc" providerId="ADAL" clId="{432377FD-CC87-4993-9C96-5CD84C28ED77}" dt="2023-09-12T19:51:54.432" v="16"/>
          <ac:spMkLst>
            <pc:docMk/>
            <pc:sldMk cId="2376342103" sldId="322"/>
            <ac:spMk id="1039" creationId="{D201B58D-2588-49F3-8D14-977F8751B491}"/>
          </ac:spMkLst>
        </pc:spChg>
        <pc:spChg chg="del">
          <ac:chgData name="Morison, Kacie" userId="311a51b4-87ff-4479-834a-643d0d4ddebc" providerId="ADAL" clId="{432377FD-CC87-4993-9C96-5CD84C28ED77}" dt="2023-09-12T19:51:54.432" v="16"/>
          <ac:spMkLst>
            <pc:docMk/>
            <pc:sldMk cId="2376342103" sldId="322"/>
            <ac:spMk id="1041" creationId="{244232A0-47B2-482E-96A4-B330D32531EB}"/>
          </ac:spMkLst>
        </pc:spChg>
        <pc:picChg chg="mod">
          <ac:chgData name="Morison, Kacie" userId="311a51b4-87ff-4479-834a-643d0d4ddebc" providerId="ADAL" clId="{432377FD-CC87-4993-9C96-5CD84C28ED77}" dt="2023-09-12T20:05:40.130" v="77" actId="26606"/>
          <ac:picMkLst>
            <pc:docMk/>
            <pc:sldMk cId="2376342103" sldId="322"/>
            <ac:picMk id="6" creationId="{22AED3A2-3F38-330C-F0C4-6A36ABABEB8E}"/>
          </ac:picMkLst>
        </pc:picChg>
        <pc:picChg chg="del">
          <ac:chgData name="Morison, Kacie" userId="311a51b4-87ff-4479-834a-643d0d4ddebc" providerId="ADAL" clId="{432377FD-CC87-4993-9C96-5CD84C28ED77}" dt="2023-09-12T20:05:33.863" v="76" actId="478"/>
          <ac:picMkLst>
            <pc:docMk/>
            <pc:sldMk cId="2376342103" sldId="322"/>
            <ac:picMk id="1026" creationId="{FAC4C75E-8059-2EF9-6E65-FAB44D22DDAD}"/>
          </ac:picMkLst>
        </pc:picChg>
        <pc:picChg chg="del">
          <ac:chgData name="Morison, Kacie" userId="311a51b4-87ff-4479-834a-643d0d4ddebc" providerId="ADAL" clId="{432377FD-CC87-4993-9C96-5CD84C28ED77}" dt="2023-09-12T19:51:54.432" v="16"/>
          <ac:picMkLst>
            <pc:docMk/>
            <pc:sldMk cId="2376342103" sldId="322"/>
            <ac:picMk id="1031" creationId="{E8690AC4-C9C4-4944-A98C-B1D32992D60B}"/>
          </ac:picMkLst>
        </pc:picChg>
        <pc:picChg chg="del">
          <ac:chgData name="Morison, Kacie" userId="311a51b4-87ff-4479-834a-643d0d4ddebc" providerId="ADAL" clId="{432377FD-CC87-4993-9C96-5CD84C28ED77}" dt="2023-09-12T19:51:54.432" v="16"/>
          <ac:picMkLst>
            <pc:docMk/>
            <pc:sldMk cId="2376342103" sldId="322"/>
            <ac:picMk id="1037" creationId="{B049F9C0-FA09-470E-83AC-F293C347EDAC}"/>
          </ac:picMkLst>
        </pc:picChg>
        <pc:picChg chg="del">
          <ac:chgData name="Morison, Kacie" userId="311a51b4-87ff-4479-834a-643d0d4ddebc" providerId="ADAL" clId="{432377FD-CC87-4993-9C96-5CD84C28ED77}" dt="2023-09-12T19:51:54.432" v="16"/>
          <ac:picMkLst>
            <pc:docMk/>
            <pc:sldMk cId="2376342103" sldId="322"/>
            <ac:picMk id="1043" creationId="{F75FFF58-B9EC-4A30-8F41-BF96085CFC2E}"/>
          </ac:picMkLst>
        </pc:picChg>
        <pc:picChg chg="del">
          <ac:chgData name="Morison, Kacie" userId="311a51b4-87ff-4479-834a-643d0d4ddebc" providerId="ADAL" clId="{432377FD-CC87-4993-9C96-5CD84C28ED77}" dt="2023-09-12T19:51:54.432" v="16"/>
          <ac:picMkLst>
            <pc:docMk/>
            <pc:sldMk cId="2376342103" sldId="322"/>
            <ac:picMk id="1045" creationId="{469DF0F2-2E13-4EBD-B1E6-F286C4C4B89E}"/>
          </ac:picMkLst>
        </pc:picChg>
        <pc:cxnChg chg="del">
          <ac:chgData name="Morison, Kacie" userId="311a51b4-87ff-4479-834a-643d0d4ddebc" providerId="ADAL" clId="{432377FD-CC87-4993-9C96-5CD84C28ED77}" dt="2023-09-12T19:51:54.432" v="16"/>
          <ac:cxnSpMkLst>
            <pc:docMk/>
            <pc:sldMk cId="2376342103" sldId="322"/>
            <ac:cxnSpMk id="1035" creationId="{10BAB604-20D4-431F-ADD8-754BB7992A43}"/>
          </ac:cxnSpMkLst>
        </pc:cxnChg>
        <pc:cxnChg chg="del">
          <ac:chgData name="Morison, Kacie" userId="311a51b4-87ff-4479-834a-643d0d4ddebc" providerId="ADAL" clId="{432377FD-CC87-4993-9C96-5CD84C28ED77}" dt="2023-09-12T19:51:54.432" v="16"/>
          <ac:cxnSpMkLst>
            <pc:docMk/>
            <pc:sldMk cId="2376342103" sldId="322"/>
            <ac:cxnSpMk id="1047" creationId="{DD6B09B1-F6CD-4C72-B3E4-F31BB3E804A0}"/>
          </ac:cxnSpMkLst>
        </pc:cxnChg>
      </pc:sldChg>
      <pc:sldChg chg="addSp modSp new mod">
        <pc:chgData name="Morison, Kacie" userId="311a51b4-87ff-4479-834a-643d0d4ddebc" providerId="ADAL" clId="{432377FD-CC87-4993-9C96-5CD84C28ED77}" dt="2023-09-13T21:30:07.461" v="315" actId="1076"/>
        <pc:sldMkLst>
          <pc:docMk/>
          <pc:sldMk cId="3970215864" sldId="323"/>
        </pc:sldMkLst>
        <pc:spChg chg="mod">
          <ac:chgData name="Morison, Kacie" userId="311a51b4-87ff-4479-834a-643d0d4ddebc" providerId="ADAL" clId="{432377FD-CC87-4993-9C96-5CD84C28ED77}" dt="2023-09-13T21:28:10.985" v="303" actId="1076"/>
          <ac:spMkLst>
            <pc:docMk/>
            <pc:sldMk cId="3970215864" sldId="323"/>
            <ac:spMk id="2" creationId="{4F439D52-C260-79F5-41B8-1B1795F828D7}"/>
          </ac:spMkLst>
        </pc:spChg>
        <pc:spChg chg="mod">
          <ac:chgData name="Morison, Kacie" userId="311a51b4-87ff-4479-834a-643d0d4ddebc" providerId="ADAL" clId="{432377FD-CC87-4993-9C96-5CD84C28ED77}" dt="2023-09-13T21:27:25.320" v="248" actId="20577"/>
          <ac:spMkLst>
            <pc:docMk/>
            <pc:sldMk cId="3970215864" sldId="323"/>
            <ac:spMk id="3" creationId="{7A3B7187-5517-3879-E5C5-18C84F724C08}"/>
          </ac:spMkLst>
        </pc:spChg>
        <pc:spChg chg="mod">
          <ac:chgData name="Morison, Kacie" userId="311a51b4-87ff-4479-834a-643d0d4ddebc" providerId="ADAL" clId="{432377FD-CC87-4993-9C96-5CD84C28ED77}" dt="2023-09-13T21:28:02.117" v="301" actId="20577"/>
          <ac:spMkLst>
            <pc:docMk/>
            <pc:sldMk cId="3970215864" sldId="323"/>
            <ac:spMk id="4" creationId="{50E185C2-E500-3A5B-670C-9AD7F1200976}"/>
          </ac:spMkLst>
        </pc:spChg>
        <pc:spChg chg="mod">
          <ac:chgData name="Morison, Kacie" userId="311a51b4-87ff-4479-834a-643d0d4ddebc" providerId="ADAL" clId="{432377FD-CC87-4993-9C96-5CD84C28ED77}" dt="2023-09-13T21:27:29.504" v="261" actId="20577"/>
          <ac:spMkLst>
            <pc:docMk/>
            <pc:sldMk cId="3970215864" sldId="323"/>
            <ac:spMk id="5" creationId="{D79698B9-4467-5B28-D0E3-8EF95FAE7D3D}"/>
          </ac:spMkLst>
        </pc:spChg>
        <pc:spChg chg="mod">
          <ac:chgData name="Morison, Kacie" userId="311a51b4-87ff-4479-834a-643d0d4ddebc" providerId="ADAL" clId="{432377FD-CC87-4993-9C96-5CD84C28ED77}" dt="2023-09-13T21:29:13.780" v="309" actId="207"/>
          <ac:spMkLst>
            <pc:docMk/>
            <pc:sldMk cId="3970215864" sldId="323"/>
            <ac:spMk id="6" creationId="{D9E6E20B-8319-DDCB-CB58-593168C3C7D0}"/>
          </ac:spMkLst>
        </pc:spChg>
        <pc:picChg chg="add mod">
          <ac:chgData name="Morison, Kacie" userId="311a51b4-87ff-4479-834a-643d0d4ddebc" providerId="ADAL" clId="{432377FD-CC87-4993-9C96-5CD84C28ED77}" dt="2023-09-13T21:29:25.249" v="311" actId="1076"/>
          <ac:picMkLst>
            <pc:docMk/>
            <pc:sldMk cId="3970215864" sldId="323"/>
            <ac:picMk id="7" creationId="{AB4D2B57-AE02-7D80-A49F-3CFACEEC2625}"/>
          </ac:picMkLst>
        </pc:picChg>
        <pc:picChg chg="add mod">
          <ac:chgData name="Morison, Kacie" userId="311a51b4-87ff-4479-834a-643d0d4ddebc" providerId="ADAL" clId="{432377FD-CC87-4993-9C96-5CD84C28ED77}" dt="2023-09-13T21:30:07.461" v="315" actId="1076"/>
          <ac:picMkLst>
            <pc:docMk/>
            <pc:sldMk cId="3970215864" sldId="323"/>
            <ac:picMk id="8" creationId="{748A7DDA-1859-FCAF-73C9-A4907A925475}"/>
          </ac:picMkLst>
        </pc:picChg>
      </pc:sldChg>
      <pc:sldChg chg="add del">
        <pc:chgData name="Morison, Kacie" userId="311a51b4-87ff-4479-834a-643d0d4ddebc" providerId="ADAL" clId="{432377FD-CC87-4993-9C96-5CD84C28ED77}" dt="2023-09-20T20:04:14.063" v="484" actId="47"/>
        <pc:sldMkLst>
          <pc:docMk/>
          <pc:sldMk cId="1182212153" sldId="324"/>
        </pc:sldMkLst>
      </pc:sldChg>
      <pc:sldChg chg="addSp delSp modSp add mod ord addAnim delAnim">
        <pc:chgData name="Morison, Kacie" userId="311a51b4-87ff-4479-834a-643d0d4ddebc" providerId="ADAL" clId="{432377FD-CC87-4993-9C96-5CD84C28ED77}" dt="2023-09-20T21:30:51.376" v="548" actId="1076"/>
        <pc:sldMkLst>
          <pc:docMk/>
          <pc:sldMk cId="1577187178" sldId="325"/>
        </pc:sldMkLst>
        <pc:spChg chg="mod">
          <ac:chgData name="Morison, Kacie" userId="311a51b4-87ff-4479-834a-643d0d4ddebc" providerId="ADAL" clId="{432377FD-CC87-4993-9C96-5CD84C28ED77}" dt="2023-09-20T19:55:30.114" v="361" actId="20577"/>
          <ac:spMkLst>
            <pc:docMk/>
            <pc:sldMk cId="1577187178" sldId="325"/>
            <ac:spMk id="2" creationId="{ABF17208-42D6-4B5C-8F73-911789051A07}"/>
          </ac:spMkLst>
        </pc:spChg>
        <pc:graphicFrameChg chg="mod">
          <ac:chgData name="Morison, Kacie" userId="311a51b4-87ff-4479-834a-643d0d4ddebc" providerId="ADAL" clId="{432377FD-CC87-4993-9C96-5CD84C28ED77}" dt="2023-09-20T20:04:02.470" v="483" actId="20577"/>
          <ac:graphicFrameMkLst>
            <pc:docMk/>
            <pc:sldMk cId="1577187178" sldId="325"/>
            <ac:graphicFrameMk id="5" creationId="{51E96EFB-DB0C-4658-80D7-19E93C70C2D8}"/>
          </ac:graphicFrameMkLst>
        </pc:graphicFrameChg>
        <pc:picChg chg="add mod">
          <ac:chgData name="Morison, Kacie" userId="311a51b4-87ff-4479-834a-643d0d4ddebc" providerId="ADAL" clId="{432377FD-CC87-4993-9C96-5CD84C28ED77}" dt="2023-09-20T21:30:51.376" v="548" actId="1076"/>
          <ac:picMkLst>
            <pc:docMk/>
            <pc:sldMk cId="1577187178" sldId="325"/>
            <ac:picMk id="3" creationId="{66F0EE62-706A-1799-D923-AE8719394018}"/>
          </ac:picMkLst>
        </pc:picChg>
        <pc:picChg chg="del">
          <ac:chgData name="Morison, Kacie" userId="311a51b4-87ff-4479-834a-643d0d4ddebc" providerId="ADAL" clId="{432377FD-CC87-4993-9C96-5CD84C28ED77}" dt="2023-09-20T19:55:21.830" v="360" actId="478"/>
          <ac:picMkLst>
            <pc:docMk/>
            <pc:sldMk cId="1577187178" sldId="325"/>
            <ac:picMk id="4" creationId="{DF46BC2E-462E-BCC4-47F6-DE84EF33AE6A}"/>
          </ac:picMkLst>
        </pc:picChg>
        <pc:picChg chg="add del">
          <ac:chgData name="Morison, Kacie" userId="311a51b4-87ff-4479-834a-643d0d4ddebc" providerId="ADAL" clId="{432377FD-CC87-4993-9C96-5CD84C28ED77}" dt="2023-09-20T19:55:46.063" v="366" actId="478"/>
          <ac:picMkLst>
            <pc:docMk/>
            <pc:sldMk cId="1577187178" sldId="325"/>
            <ac:picMk id="6" creationId="{AB3209D5-D823-3179-C983-748BCA76956D}"/>
          </ac:picMkLst>
        </pc:picChg>
        <pc:picChg chg="add del">
          <ac:chgData name="Morison, Kacie" userId="311a51b4-87ff-4479-834a-643d0d4ddebc" providerId="ADAL" clId="{432377FD-CC87-4993-9C96-5CD84C28ED77}" dt="2023-09-20T20:01:35.154" v="416" actId="478"/>
          <ac:picMkLst>
            <pc:docMk/>
            <pc:sldMk cId="1577187178" sldId="325"/>
            <ac:picMk id="7" creationId="{2A3D1FAA-1093-3740-41C9-E2AA04F4B7A8}"/>
          </ac:picMkLst>
        </pc:picChg>
        <pc:picChg chg="add mod">
          <ac:chgData name="Morison, Kacie" userId="311a51b4-87ff-4479-834a-643d0d4ddebc" providerId="ADAL" clId="{432377FD-CC87-4993-9C96-5CD84C28ED77}" dt="2023-09-20T21:28:08.293" v="544" actId="1076"/>
          <ac:picMkLst>
            <pc:docMk/>
            <pc:sldMk cId="1577187178" sldId="325"/>
            <ac:picMk id="8" creationId="{B563FD7C-763E-BA47-34EC-27110D273551}"/>
          </ac:picMkLst>
        </pc:picChg>
      </pc:sldChg>
      <pc:sldChg chg="modSp new del mod">
        <pc:chgData name="Morison, Kacie" userId="311a51b4-87ff-4479-834a-643d0d4ddebc" providerId="ADAL" clId="{432377FD-CC87-4993-9C96-5CD84C28ED77}" dt="2023-09-20T21:24:08.846" v="532" actId="47"/>
        <pc:sldMkLst>
          <pc:docMk/>
          <pc:sldMk cId="1628318247" sldId="326"/>
        </pc:sldMkLst>
        <pc:spChg chg="mod">
          <ac:chgData name="Morison, Kacie" userId="311a51b4-87ff-4479-834a-643d0d4ddebc" providerId="ADAL" clId="{432377FD-CC87-4993-9C96-5CD84C28ED77}" dt="2023-09-20T20:16:27.694" v="501" actId="20577"/>
          <ac:spMkLst>
            <pc:docMk/>
            <pc:sldMk cId="1628318247" sldId="326"/>
            <ac:spMk id="2" creationId="{5CF8575C-3DB0-2022-F7E2-AD1E04C170EA}"/>
          </ac:spMkLst>
        </pc:spChg>
        <pc:spChg chg="mod">
          <ac:chgData name="Morison, Kacie" userId="311a51b4-87ff-4479-834a-643d0d4ddebc" providerId="ADAL" clId="{432377FD-CC87-4993-9C96-5CD84C28ED77}" dt="2023-09-20T20:16:47.578" v="531" actId="20577"/>
          <ac:spMkLst>
            <pc:docMk/>
            <pc:sldMk cId="1628318247" sldId="326"/>
            <ac:spMk id="3" creationId="{AC84E8A6-2629-6B91-A115-324C681E58F4}"/>
          </ac:spMkLst>
        </pc:spChg>
      </pc:sldChg>
      <pc:sldMasterChg chg="add addSldLayout">
        <pc:chgData name="Morison, Kacie" userId="311a51b4-87ff-4479-834a-643d0d4ddebc" providerId="ADAL" clId="{432377FD-CC87-4993-9C96-5CD84C28ED77}" dt="2023-09-12T19:49:30.731" v="5" actId="27028"/>
        <pc:sldMasterMkLst>
          <pc:docMk/>
          <pc:sldMasterMk cId="2460954070" sldId="2147483660"/>
        </pc:sldMasterMkLst>
        <pc:sldLayoutChg chg="add">
          <pc:chgData name="Morison, Kacie" userId="311a51b4-87ff-4479-834a-643d0d4ddebc" providerId="ADAL" clId="{432377FD-CC87-4993-9C96-5CD84C28ED77}" dt="2023-09-12T19:49:30.731" v="5" actId="27028"/>
          <pc:sldLayoutMkLst>
            <pc:docMk/>
            <pc:sldMasterMk cId="2460954070" sldId="2147483660"/>
            <pc:sldLayoutMk cId="2385387890" sldId="2147483661"/>
          </pc:sldLayoutMkLst>
        </pc:sldLayoutChg>
      </pc:sldMasterChg>
      <pc:sldMasterChg chg="modSldLayout">
        <pc:chgData name="Morison, Kacie" userId="311a51b4-87ff-4479-834a-643d0d4ddebc" providerId="ADAL" clId="{432377FD-CC87-4993-9C96-5CD84C28ED77}" dt="2023-09-20T19:54:12.384" v="339" actId="27028"/>
        <pc:sldMasterMkLst>
          <pc:docMk/>
          <pc:sldMasterMk cId="2995239389" sldId="2147483723"/>
        </pc:sldMasterMkLst>
        <pc:sldLayoutChg chg="replId">
          <pc:chgData name="Morison, Kacie" userId="311a51b4-87ff-4479-834a-643d0d4ddebc" providerId="ADAL" clId="{432377FD-CC87-4993-9C96-5CD84C28ED77}" dt="2023-09-20T19:54:12.384" v="339" actId="27028"/>
          <pc:sldLayoutMkLst>
            <pc:docMk/>
            <pc:sldMasterMk cId="2995239389" sldId="2147483723"/>
            <pc:sldLayoutMk cId="3541619528" sldId="2147483735"/>
          </pc:sldLayoutMkLst>
        </pc:sldLayoutChg>
      </pc:sldMasterChg>
      <pc:sldMasterChg chg="add del addSldLayout delSldLayout">
        <pc:chgData name="Morison, Kacie" userId="311a51b4-87ff-4479-834a-643d0d4ddebc" providerId="ADAL" clId="{432377FD-CC87-4993-9C96-5CD84C28ED77}" dt="2023-09-20T20:04:14.063" v="484" actId="47"/>
        <pc:sldMasterMkLst>
          <pc:docMk/>
          <pc:sldMasterMk cId="3443417319" sldId="2147483725"/>
        </pc:sldMasterMkLst>
        <pc:sldLayoutChg chg="add del">
          <pc:chgData name="Morison, Kacie" userId="311a51b4-87ff-4479-834a-643d0d4ddebc" providerId="ADAL" clId="{432377FD-CC87-4993-9C96-5CD84C28ED77}" dt="2023-09-20T20:04:14.063" v="484" actId="47"/>
          <pc:sldLayoutMkLst>
            <pc:docMk/>
            <pc:sldMasterMk cId="3443417319" sldId="2147483725"/>
            <pc:sldLayoutMk cId="4072499456" sldId="2147483720"/>
          </pc:sldLayoutMkLst>
        </pc:sldLayoutChg>
      </pc:sldMasterChg>
    </pc:docChg>
  </pc:docChgLst>
</pc:chgInfo>
</file>

<file path=ppt/diagrams/_rels/data11.xml.rels><?xml version="1.0" encoding="UTF-8" standalone="yes"?>
<Relationships xmlns="http://schemas.openxmlformats.org/package/2006/relationships"><Relationship Id="rId1" Type="http://schemas.openxmlformats.org/officeDocument/2006/relationships/hyperlink" Target="https://kingcounty.gov/depts/health/locations/family-planning/education/FLASH/elementary-school.aspx" TargetMode="External"/></Relationships>
</file>

<file path=ppt/diagrams/_rels/data1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4.svg"/><Relationship Id="rId5" Type="http://schemas.openxmlformats.org/officeDocument/2006/relationships/image" Target="../media/image19.png"/><Relationship Id="rId10" Type="http://schemas.openxmlformats.org/officeDocument/2006/relationships/image" Target="../media/image38.svg"/><Relationship Id="rId4" Type="http://schemas.openxmlformats.org/officeDocument/2006/relationships/image" Target="../media/image33.svg"/><Relationship Id="rId9" Type="http://schemas.openxmlformats.org/officeDocument/2006/relationships/image" Target="../media/image37.png"/></Relationships>
</file>

<file path=ppt/diagrams/_rels/data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4" Type="http://schemas.openxmlformats.org/officeDocument/2006/relationships/image" Target="../media/image47.svg"/></Relationships>
</file>

<file path=ppt/diagrams/_rels/drawing11.xml.rels><?xml version="1.0" encoding="UTF-8" standalone="yes"?>
<Relationships xmlns="http://schemas.openxmlformats.org/package/2006/relationships"><Relationship Id="rId1" Type="http://schemas.openxmlformats.org/officeDocument/2006/relationships/hyperlink" Target="https://kingcounty.gov/depts/health/locations/family-planning/education/FLASH/elementary-school.aspx" TargetMode="External"/></Relationships>
</file>

<file path=ppt/diagrams/_rels/drawing12.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4.svg"/><Relationship Id="rId5" Type="http://schemas.openxmlformats.org/officeDocument/2006/relationships/image" Target="../media/image19.png"/><Relationship Id="rId10" Type="http://schemas.openxmlformats.org/officeDocument/2006/relationships/image" Target="../media/image38.svg"/><Relationship Id="rId4" Type="http://schemas.openxmlformats.org/officeDocument/2006/relationships/image" Target="../media/image33.svg"/><Relationship Id="rId9" Type="http://schemas.openxmlformats.org/officeDocument/2006/relationships/image" Target="../media/image37.png"/></Relationships>
</file>

<file path=ppt/diagrams/_rels/drawing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4"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869E390-7E43-4C8C-B8E2-55B8290C9C4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6D5DDB0-4F1D-4DE3-8CD4-E9F2E50CE401}">
      <dgm:prSet/>
      <dgm:spPr/>
      <dgm:t>
        <a:bodyPr/>
        <a:lstStyle/>
        <a:p>
          <a:r>
            <a:rPr lang="en-US"/>
            <a:t>Practice</a:t>
          </a:r>
        </a:p>
      </dgm:t>
    </dgm:pt>
    <dgm:pt modelId="{CFD4EEFB-A514-4DD3-BBB7-4565C46BEFA8}" type="parTrans" cxnId="{D8AFEF84-1D20-4629-B90F-C835421017A1}">
      <dgm:prSet/>
      <dgm:spPr/>
      <dgm:t>
        <a:bodyPr/>
        <a:lstStyle/>
        <a:p>
          <a:endParaRPr lang="en-US"/>
        </a:p>
      </dgm:t>
    </dgm:pt>
    <dgm:pt modelId="{2BAC2884-172E-4793-903C-C7B95A5BA6B1}" type="sibTrans" cxnId="{D8AFEF84-1D20-4629-B90F-C835421017A1}">
      <dgm:prSet/>
      <dgm:spPr/>
      <dgm:t>
        <a:bodyPr/>
        <a:lstStyle/>
        <a:p>
          <a:endParaRPr lang="en-US"/>
        </a:p>
      </dgm:t>
    </dgm:pt>
    <dgm:pt modelId="{BB7CC016-4C90-45B9-AF24-5A0C3201E4B3}">
      <dgm:prSet/>
      <dgm:spPr/>
      <dgm:t>
        <a:bodyPr/>
        <a:lstStyle/>
        <a:p>
          <a:r>
            <a:rPr lang="en-US"/>
            <a:t> Praise</a:t>
          </a:r>
        </a:p>
      </dgm:t>
    </dgm:pt>
    <dgm:pt modelId="{2D043DCC-235F-43CE-BA85-F8F71BD463B7}" type="parTrans" cxnId="{CADA0C83-F3B9-41F6-A62E-933A96388489}">
      <dgm:prSet/>
      <dgm:spPr/>
      <dgm:t>
        <a:bodyPr/>
        <a:lstStyle/>
        <a:p>
          <a:endParaRPr lang="en-US"/>
        </a:p>
      </dgm:t>
    </dgm:pt>
    <dgm:pt modelId="{417EF651-82CC-4354-8805-D5C3AD4720BF}" type="sibTrans" cxnId="{CADA0C83-F3B9-41F6-A62E-933A96388489}">
      <dgm:prSet/>
      <dgm:spPr/>
      <dgm:t>
        <a:bodyPr/>
        <a:lstStyle/>
        <a:p>
          <a:endParaRPr lang="en-US"/>
        </a:p>
      </dgm:t>
    </dgm:pt>
    <dgm:pt modelId="{176A23CD-EC38-44E7-8737-A330B7DC4073}">
      <dgm:prSet/>
      <dgm:spPr/>
      <dgm:t>
        <a:bodyPr/>
        <a:lstStyle/>
        <a:p>
          <a:r>
            <a:rPr lang="en-US"/>
            <a:t>Reteach</a:t>
          </a:r>
        </a:p>
      </dgm:t>
    </dgm:pt>
    <dgm:pt modelId="{B7FF7315-9C67-478D-BD37-2A29FA5B813B}" type="parTrans" cxnId="{FB140429-2B4D-456F-899F-DA4D904B6779}">
      <dgm:prSet/>
      <dgm:spPr/>
      <dgm:t>
        <a:bodyPr/>
        <a:lstStyle/>
        <a:p>
          <a:endParaRPr lang="en-US"/>
        </a:p>
      </dgm:t>
    </dgm:pt>
    <dgm:pt modelId="{B8ECFB4B-EFBB-411A-B2D9-11F4C4674F5F}" type="sibTrans" cxnId="{FB140429-2B4D-456F-899F-DA4D904B6779}">
      <dgm:prSet/>
      <dgm:spPr/>
      <dgm:t>
        <a:bodyPr/>
        <a:lstStyle/>
        <a:p>
          <a:endParaRPr lang="en-US"/>
        </a:p>
      </dgm:t>
    </dgm:pt>
    <dgm:pt modelId="{F1F1B7D5-C756-40E9-8EF2-A222EB4B2F1F}" type="pres">
      <dgm:prSet presAssocID="{C869E390-7E43-4C8C-B8E2-55B8290C9C40}" presName="linear" presStyleCnt="0">
        <dgm:presLayoutVars>
          <dgm:animLvl val="lvl"/>
          <dgm:resizeHandles val="exact"/>
        </dgm:presLayoutVars>
      </dgm:prSet>
      <dgm:spPr/>
    </dgm:pt>
    <dgm:pt modelId="{2381AC4E-8510-44F8-B803-89BE81085C0B}" type="pres">
      <dgm:prSet presAssocID="{06D5DDB0-4F1D-4DE3-8CD4-E9F2E50CE401}" presName="parentText" presStyleLbl="node1" presStyleIdx="0" presStyleCnt="3">
        <dgm:presLayoutVars>
          <dgm:chMax val="0"/>
          <dgm:bulletEnabled val="1"/>
        </dgm:presLayoutVars>
      </dgm:prSet>
      <dgm:spPr/>
    </dgm:pt>
    <dgm:pt modelId="{65B38EBD-2FB5-4C7F-9642-2DD9A2619A2A}" type="pres">
      <dgm:prSet presAssocID="{2BAC2884-172E-4793-903C-C7B95A5BA6B1}" presName="spacer" presStyleCnt="0"/>
      <dgm:spPr/>
    </dgm:pt>
    <dgm:pt modelId="{0E3AF6C5-4A53-4063-977D-180D9F3D80AA}" type="pres">
      <dgm:prSet presAssocID="{176A23CD-EC38-44E7-8737-A330B7DC4073}" presName="parentText" presStyleLbl="node1" presStyleIdx="1" presStyleCnt="3">
        <dgm:presLayoutVars>
          <dgm:chMax val="0"/>
          <dgm:bulletEnabled val="1"/>
        </dgm:presLayoutVars>
      </dgm:prSet>
      <dgm:spPr/>
    </dgm:pt>
    <dgm:pt modelId="{5C0030E5-638B-4832-AD69-0D2DE82ED7B0}" type="pres">
      <dgm:prSet presAssocID="{B8ECFB4B-EFBB-411A-B2D9-11F4C4674F5F}" presName="spacer" presStyleCnt="0"/>
      <dgm:spPr/>
    </dgm:pt>
    <dgm:pt modelId="{BE56AB00-9F1A-4DAC-93D6-D81654083BC9}" type="pres">
      <dgm:prSet presAssocID="{BB7CC016-4C90-45B9-AF24-5A0C3201E4B3}" presName="parentText" presStyleLbl="node1" presStyleIdx="2" presStyleCnt="3">
        <dgm:presLayoutVars>
          <dgm:chMax val="0"/>
          <dgm:bulletEnabled val="1"/>
        </dgm:presLayoutVars>
      </dgm:prSet>
      <dgm:spPr/>
    </dgm:pt>
  </dgm:ptLst>
  <dgm:cxnLst>
    <dgm:cxn modelId="{FB140429-2B4D-456F-899F-DA4D904B6779}" srcId="{C869E390-7E43-4C8C-B8E2-55B8290C9C40}" destId="{176A23CD-EC38-44E7-8737-A330B7DC4073}" srcOrd="1" destOrd="0" parTransId="{B7FF7315-9C67-478D-BD37-2A29FA5B813B}" sibTransId="{B8ECFB4B-EFBB-411A-B2D9-11F4C4674F5F}"/>
    <dgm:cxn modelId="{375A1E5F-BB12-4210-AC84-18B430EC7D30}" type="presOf" srcId="{176A23CD-EC38-44E7-8737-A330B7DC4073}" destId="{0E3AF6C5-4A53-4063-977D-180D9F3D80AA}" srcOrd="0" destOrd="0" presId="urn:microsoft.com/office/officeart/2005/8/layout/vList2"/>
    <dgm:cxn modelId="{85D82E57-ADD7-4567-BFA1-0BB7837D2953}" type="presOf" srcId="{06D5DDB0-4F1D-4DE3-8CD4-E9F2E50CE401}" destId="{2381AC4E-8510-44F8-B803-89BE81085C0B}" srcOrd="0" destOrd="0" presId="urn:microsoft.com/office/officeart/2005/8/layout/vList2"/>
    <dgm:cxn modelId="{267A5A81-1020-4C04-A035-4C42B86BD72F}" type="presOf" srcId="{C869E390-7E43-4C8C-B8E2-55B8290C9C40}" destId="{F1F1B7D5-C756-40E9-8EF2-A222EB4B2F1F}" srcOrd="0" destOrd="0" presId="urn:microsoft.com/office/officeart/2005/8/layout/vList2"/>
    <dgm:cxn modelId="{CADA0C83-F3B9-41F6-A62E-933A96388489}" srcId="{C869E390-7E43-4C8C-B8E2-55B8290C9C40}" destId="{BB7CC016-4C90-45B9-AF24-5A0C3201E4B3}" srcOrd="2" destOrd="0" parTransId="{2D043DCC-235F-43CE-BA85-F8F71BD463B7}" sibTransId="{417EF651-82CC-4354-8805-D5C3AD4720BF}"/>
    <dgm:cxn modelId="{D8AFEF84-1D20-4629-B90F-C835421017A1}" srcId="{C869E390-7E43-4C8C-B8E2-55B8290C9C40}" destId="{06D5DDB0-4F1D-4DE3-8CD4-E9F2E50CE401}" srcOrd="0" destOrd="0" parTransId="{CFD4EEFB-A514-4DD3-BBB7-4565C46BEFA8}" sibTransId="{2BAC2884-172E-4793-903C-C7B95A5BA6B1}"/>
    <dgm:cxn modelId="{CE8A73AD-CD6A-4B72-856E-129A087254E1}" type="presOf" srcId="{BB7CC016-4C90-45B9-AF24-5A0C3201E4B3}" destId="{BE56AB00-9F1A-4DAC-93D6-D81654083BC9}" srcOrd="0" destOrd="0" presId="urn:microsoft.com/office/officeart/2005/8/layout/vList2"/>
    <dgm:cxn modelId="{693A400F-D16D-4355-823B-4AA738C548BF}" type="presParOf" srcId="{F1F1B7D5-C756-40E9-8EF2-A222EB4B2F1F}" destId="{2381AC4E-8510-44F8-B803-89BE81085C0B}" srcOrd="0" destOrd="0" presId="urn:microsoft.com/office/officeart/2005/8/layout/vList2"/>
    <dgm:cxn modelId="{9BBA925E-2669-4BE8-B50F-0DDE4A8599AB}" type="presParOf" srcId="{F1F1B7D5-C756-40E9-8EF2-A222EB4B2F1F}" destId="{65B38EBD-2FB5-4C7F-9642-2DD9A2619A2A}" srcOrd="1" destOrd="0" presId="urn:microsoft.com/office/officeart/2005/8/layout/vList2"/>
    <dgm:cxn modelId="{86ABB49D-540B-4323-A8C8-D714E3921896}" type="presParOf" srcId="{F1F1B7D5-C756-40E9-8EF2-A222EB4B2F1F}" destId="{0E3AF6C5-4A53-4063-977D-180D9F3D80AA}" srcOrd="2" destOrd="0" presId="urn:microsoft.com/office/officeart/2005/8/layout/vList2"/>
    <dgm:cxn modelId="{6CE2EBFD-1B01-413F-8CF9-64D9CAE65A42}" type="presParOf" srcId="{F1F1B7D5-C756-40E9-8EF2-A222EB4B2F1F}" destId="{5C0030E5-638B-4832-AD69-0D2DE82ED7B0}" srcOrd="3" destOrd="0" presId="urn:microsoft.com/office/officeart/2005/8/layout/vList2"/>
    <dgm:cxn modelId="{333DE7AB-10C4-49F5-B61B-0DDE462DBD4B}" type="presParOf" srcId="{F1F1B7D5-C756-40E9-8EF2-A222EB4B2F1F}" destId="{BE56AB00-9F1A-4DAC-93D6-D81654083BC9}"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69E390-7E43-4C8C-B8E2-55B8290C9C40}"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06D5DDB0-4F1D-4DE3-8CD4-E9F2E50CE401}">
      <dgm:prSet/>
      <dgm:spPr/>
      <dgm:t>
        <a:bodyPr/>
        <a:lstStyle/>
        <a:p>
          <a:r>
            <a:rPr lang="en-US"/>
            <a:t>PBIS </a:t>
          </a:r>
        </a:p>
      </dgm:t>
    </dgm:pt>
    <dgm:pt modelId="{CFD4EEFB-A514-4DD3-BBB7-4565C46BEFA8}" type="parTrans" cxnId="{D8AFEF84-1D20-4629-B90F-C835421017A1}">
      <dgm:prSet/>
      <dgm:spPr/>
      <dgm:t>
        <a:bodyPr/>
        <a:lstStyle/>
        <a:p>
          <a:endParaRPr lang="en-US"/>
        </a:p>
      </dgm:t>
    </dgm:pt>
    <dgm:pt modelId="{2BAC2884-172E-4793-903C-C7B95A5BA6B1}" type="sibTrans" cxnId="{D8AFEF84-1D20-4629-B90F-C835421017A1}">
      <dgm:prSet/>
      <dgm:spPr/>
      <dgm:t>
        <a:bodyPr/>
        <a:lstStyle/>
        <a:p>
          <a:endParaRPr lang="en-US"/>
        </a:p>
      </dgm:t>
    </dgm:pt>
    <dgm:pt modelId="{6A72B36C-15A3-4031-95B8-6FC8E247D5E6}">
      <dgm:prSet/>
      <dgm:spPr/>
      <dgm:t>
        <a:bodyPr/>
        <a:lstStyle/>
        <a:p>
          <a:r>
            <a:rPr lang="en-US"/>
            <a:t>Gotcha Tickets</a:t>
          </a:r>
        </a:p>
      </dgm:t>
    </dgm:pt>
    <dgm:pt modelId="{64D4648D-3C93-4E8E-8DE5-BA849D784C95}" type="parTrans" cxnId="{346E3852-2A80-4FFC-86CD-3761ECAF59D3}">
      <dgm:prSet/>
      <dgm:spPr/>
      <dgm:t>
        <a:bodyPr/>
        <a:lstStyle/>
        <a:p>
          <a:endParaRPr lang="en-US"/>
        </a:p>
      </dgm:t>
    </dgm:pt>
    <dgm:pt modelId="{2F9EC5E8-C0AC-4384-8DB4-CAE0CDC531BE}" type="sibTrans" cxnId="{346E3852-2A80-4FFC-86CD-3761ECAF59D3}">
      <dgm:prSet/>
      <dgm:spPr/>
      <dgm:t>
        <a:bodyPr/>
        <a:lstStyle/>
        <a:p>
          <a:endParaRPr lang="en-US"/>
        </a:p>
      </dgm:t>
    </dgm:pt>
    <dgm:pt modelId="{A3B0A07E-BDD3-4A68-8B94-92D2C29D82A0}">
      <dgm:prSet phldr="0"/>
      <dgm:spPr/>
      <dgm:t>
        <a:bodyPr/>
        <a:lstStyle/>
        <a:p>
          <a:r>
            <a:rPr lang="en-US" i="1">
              <a:solidFill>
                <a:schemeClr val="accent1"/>
              </a:solidFill>
              <a:latin typeface="Corbel" panose="020B0503020204020204"/>
            </a:rPr>
            <a:t>Respectuful</a:t>
          </a:r>
        </a:p>
      </dgm:t>
    </dgm:pt>
    <dgm:pt modelId="{2836648A-9CD7-4541-9B49-A26140C75426}" type="parTrans" cxnId="{F01892D3-FEAE-41A1-A269-6015449D5779}">
      <dgm:prSet/>
      <dgm:spPr/>
      <dgm:t>
        <a:bodyPr/>
        <a:lstStyle/>
        <a:p>
          <a:endParaRPr lang="en-US"/>
        </a:p>
      </dgm:t>
    </dgm:pt>
    <dgm:pt modelId="{4BC32001-3469-41C5-9F97-31AC1D9F8C4A}" type="sibTrans" cxnId="{F01892D3-FEAE-41A1-A269-6015449D5779}">
      <dgm:prSet/>
      <dgm:spPr/>
      <dgm:t>
        <a:bodyPr/>
        <a:lstStyle/>
        <a:p>
          <a:endParaRPr lang="en-US"/>
        </a:p>
      </dgm:t>
    </dgm:pt>
    <dgm:pt modelId="{23D926F3-A1C5-4E39-BD61-5E852C414D38}">
      <dgm:prSet phldr="0"/>
      <dgm:spPr/>
      <dgm:t>
        <a:bodyPr/>
        <a:lstStyle/>
        <a:p>
          <a:pPr rtl="0"/>
          <a:r>
            <a:rPr lang="en-US" i="1">
              <a:solidFill>
                <a:schemeClr val="accent1"/>
              </a:solidFill>
              <a:latin typeface="Corbel" panose="020B0503020204020204"/>
            </a:rPr>
            <a:t>On task</a:t>
          </a:r>
        </a:p>
      </dgm:t>
    </dgm:pt>
    <dgm:pt modelId="{FB3FEF2B-0E0E-4613-BC76-857FD2CD93A6}" type="parTrans" cxnId="{18B57925-0EA5-4C10-BAEC-4C6E9114A62A}">
      <dgm:prSet/>
      <dgm:spPr/>
      <dgm:t>
        <a:bodyPr/>
        <a:lstStyle/>
        <a:p>
          <a:endParaRPr lang="en-US"/>
        </a:p>
      </dgm:t>
    </dgm:pt>
    <dgm:pt modelId="{6F0CF374-2BF4-43E5-8571-E14EB0D31333}" type="sibTrans" cxnId="{18B57925-0EA5-4C10-BAEC-4C6E9114A62A}">
      <dgm:prSet/>
      <dgm:spPr/>
      <dgm:t>
        <a:bodyPr/>
        <a:lstStyle/>
        <a:p>
          <a:endParaRPr lang="en-US"/>
        </a:p>
      </dgm:t>
    </dgm:pt>
    <dgm:pt modelId="{890FAA6F-9218-4AA9-B6D3-CFA3DDFB3172}">
      <dgm:prSet phldr="0"/>
      <dgm:spPr/>
      <dgm:t>
        <a:bodyPr/>
        <a:lstStyle/>
        <a:p>
          <a:r>
            <a:rPr lang="en-US" i="1">
              <a:solidFill>
                <a:schemeClr val="accent1"/>
              </a:solidFill>
              <a:latin typeface="Corbel" panose="020B0503020204020204"/>
            </a:rPr>
            <a:t>Appropriate</a:t>
          </a:r>
        </a:p>
      </dgm:t>
    </dgm:pt>
    <dgm:pt modelId="{7EE460C8-661B-4E6F-9638-ACC4FBA658F0}" type="parTrans" cxnId="{D9AE8D6D-83DA-4EEA-BE87-693FA898D52C}">
      <dgm:prSet/>
      <dgm:spPr/>
      <dgm:t>
        <a:bodyPr/>
        <a:lstStyle/>
        <a:p>
          <a:endParaRPr lang="en-US"/>
        </a:p>
      </dgm:t>
    </dgm:pt>
    <dgm:pt modelId="{3CC2B8F1-EC9C-441A-90F2-F7D23B1B3969}" type="sibTrans" cxnId="{D9AE8D6D-83DA-4EEA-BE87-693FA898D52C}">
      <dgm:prSet/>
      <dgm:spPr/>
      <dgm:t>
        <a:bodyPr/>
        <a:lstStyle/>
        <a:p>
          <a:endParaRPr lang="en-US"/>
        </a:p>
      </dgm:t>
    </dgm:pt>
    <dgm:pt modelId="{EBAE6839-07AF-414D-9745-078CB67DC706}">
      <dgm:prSet phldr="0"/>
      <dgm:spPr/>
      <dgm:t>
        <a:bodyPr/>
        <a:lstStyle/>
        <a:p>
          <a:r>
            <a:rPr lang="en-US" i="1">
              <a:solidFill>
                <a:schemeClr val="accent1"/>
              </a:solidFill>
              <a:latin typeface="Corbel" panose="020B0503020204020204"/>
            </a:rPr>
            <a:t>Responsible</a:t>
          </a:r>
        </a:p>
      </dgm:t>
    </dgm:pt>
    <dgm:pt modelId="{F6E1A7DA-3B3C-41B8-B77E-90EA2D7205EA}" type="parTrans" cxnId="{D42F2C0C-6602-462E-836D-4405C4B104F6}">
      <dgm:prSet/>
      <dgm:spPr/>
      <dgm:t>
        <a:bodyPr/>
        <a:lstStyle/>
        <a:p>
          <a:endParaRPr lang="en-US"/>
        </a:p>
      </dgm:t>
    </dgm:pt>
    <dgm:pt modelId="{86AC7715-47FE-4FC7-AF0E-64D17B7D35DD}" type="sibTrans" cxnId="{D42F2C0C-6602-462E-836D-4405C4B104F6}">
      <dgm:prSet/>
      <dgm:spPr/>
      <dgm:t>
        <a:bodyPr/>
        <a:lstStyle/>
        <a:p>
          <a:endParaRPr lang="en-US"/>
        </a:p>
      </dgm:t>
    </dgm:pt>
    <dgm:pt modelId="{9E8891AA-F8C6-4344-9B24-20B4E41B4318}">
      <dgm:prSet/>
      <dgm:spPr/>
      <dgm:t>
        <a:bodyPr/>
        <a:lstStyle/>
        <a:p>
          <a:r>
            <a:rPr lang="en-US"/>
            <a:t>JME R.O.A.R.</a:t>
          </a:r>
        </a:p>
      </dgm:t>
    </dgm:pt>
    <dgm:pt modelId="{B78C01AD-ECE5-4A18-BB36-0037074711EB}" type="sibTrans" cxnId="{2697F3C1-EBB6-49E0-BAC5-6E36F1E3237A}">
      <dgm:prSet/>
      <dgm:spPr/>
      <dgm:t>
        <a:bodyPr/>
        <a:lstStyle/>
        <a:p>
          <a:endParaRPr lang="en-US"/>
        </a:p>
      </dgm:t>
    </dgm:pt>
    <dgm:pt modelId="{370E4F5C-FE51-4F11-918A-E173727AA807}" type="parTrans" cxnId="{2697F3C1-EBB6-49E0-BAC5-6E36F1E3237A}">
      <dgm:prSet/>
      <dgm:spPr/>
      <dgm:t>
        <a:bodyPr/>
        <a:lstStyle/>
        <a:p>
          <a:endParaRPr lang="en-US"/>
        </a:p>
      </dgm:t>
    </dgm:pt>
    <dgm:pt modelId="{162890FD-671C-461E-8739-FF01CB0E0B7A}">
      <dgm:prSet/>
      <dgm:spPr/>
      <dgm:t>
        <a:bodyPr/>
        <a:lstStyle/>
        <a:p>
          <a:r>
            <a:rPr lang="en-US"/>
            <a:t>ROAR Awards</a:t>
          </a:r>
        </a:p>
      </dgm:t>
    </dgm:pt>
    <dgm:pt modelId="{D42A6268-4762-48C2-98B7-5572E3322C33}" type="parTrans" cxnId="{FB23A9EC-91FF-41FC-A8EA-0B4E3B326EBD}">
      <dgm:prSet/>
      <dgm:spPr/>
      <dgm:t>
        <a:bodyPr/>
        <a:lstStyle/>
        <a:p>
          <a:endParaRPr lang="en-US"/>
        </a:p>
      </dgm:t>
    </dgm:pt>
    <dgm:pt modelId="{A0A3B303-00DC-480B-A83D-286A00EC30BD}" type="sibTrans" cxnId="{FB23A9EC-91FF-41FC-A8EA-0B4E3B326EBD}">
      <dgm:prSet/>
      <dgm:spPr/>
      <dgm:t>
        <a:bodyPr/>
        <a:lstStyle/>
        <a:p>
          <a:endParaRPr lang="en-US"/>
        </a:p>
      </dgm:t>
    </dgm:pt>
    <dgm:pt modelId="{F1F1B7D5-C756-40E9-8EF2-A222EB4B2F1F}" type="pres">
      <dgm:prSet presAssocID="{C869E390-7E43-4C8C-B8E2-55B8290C9C40}" presName="linear" presStyleCnt="0">
        <dgm:presLayoutVars>
          <dgm:animLvl val="lvl"/>
          <dgm:resizeHandles val="exact"/>
        </dgm:presLayoutVars>
      </dgm:prSet>
      <dgm:spPr/>
    </dgm:pt>
    <dgm:pt modelId="{2381AC4E-8510-44F8-B803-89BE81085C0B}" type="pres">
      <dgm:prSet presAssocID="{06D5DDB0-4F1D-4DE3-8CD4-E9F2E50CE401}" presName="parentText" presStyleLbl="node1" presStyleIdx="0" presStyleCnt="1">
        <dgm:presLayoutVars>
          <dgm:chMax val="0"/>
          <dgm:bulletEnabled val="1"/>
        </dgm:presLayoutVars>
      </dgm:prSet>
      <dgm:spPr/>
    </dgm:pt>
    <dgm:pt modelId="{CF8723A6-6A68-47CF-B6BB-03F9FB2A1688}" type="pres">
      <dgm:prSet presAssocID="{06D5DDB0-4F1D-4DE3-8CD4-E9F2E50CE401}" presName="childText" presStyleLbl="revTx" presStyleIdx="0" presStyleCnt="1">
        <dgm:presLayoutVars>
          <dgm:bulletEnabled val="1"/>
        </dgm:presLayoutVars>
      </dgm:prSet>
      <dgm:spPr/>
    </dgm:pt>
  </dgm:ptLst>
  <dgm:cxnLst>
    <dgm:cxn modelId="{D42F2C0C-6602-462E-836D-4405C4B104F6}" srcId="{9E8891AA-F8C6-4344-9B24-20B4E41B4318}" destId="{EBAE6839-07AF-414D-9745-078CB67DC706}" srcOrd="3" destOrd="0" parTransId="{F6E1A7DA-3B3C-41B8-B77E-90EA2D7205EA}" sibTransId="{86AC7715-47FE-4FC7-AF0E-64D17B7D35DD}"/>
    <dgm:cxn modelId="{7F29B410-B57C-40D8-84B5-4D23F1B43506}" type="presOf" srcId="{23D926F3-A1C5-4E39-BD61-5E852C414D38}" destId="{CF8723A6-6A68-47CF-B6BB-03F9FB2A1688}" srcOrd="0" destOrd="2" presId="urn:microsoft.com/office/officeart/2005/8/layout/vList2"/>
    <dgm:cxn modelId="{A750B114-6669-4DCC-8ACD-8606A2FDC883}" type="presOf" srcId="{6A72B36C-15A3-4031-95B8-6FC8E247D5E6}" destId="{CF8723A6-6A68-47CF-B6BB-03F9FB2A1688}" srcOrd="0" destOrd="5" presId="urn:microsoft.com/office/officeart/2005/8/layout/vList2"/>
    <dgm:cxn modelId="{53BE1618-ACE8-490B-BA3A-0338FFB17B3F}" type="presOf" srcId="{890FAA6F-9218-4AA9-B6D3-CFA3DDFB3172}" destId="{CF8723A6-6A68-47CF-B6BB-03F9FB2A1688}" srcOrd="0" destOrd="3" presId="urn:microsoft.com/office/officeart/2005/8/layout/vList2"/>
    <dgm:cxn modelId="{B19AAF19-3D4F-47D4-9755-940228EED0FE}" type="presOf" srcId="{162890FD-671C-461E-8739-FF01CB0E0B7A}" destId="{CF8723A6-6A68-47CF-B6BB-03F9FB2A1688}" srcOrd="0" destOrd="6" presId="urn:microsoft.com/office/officeart/2005/8/layout/vList2"/>
    <dgm:cxn modelId="{18B57925-0EA5-4C10-BAEC-4C6E9114A62A}" srcId="{9E8891AA-F8C6-4344-9B24-20B4E41B4318}" destId="{23D926F3-A1C5-4E39-BD61-5E852C414D38}" srcOrd="1" destOrd="0" parTransId="{FB3FEF2B-0E0E-4613-BC76-857FD2CD93A6}" sibTransId="{6F0CF374-2BF4-43E5-8571-E14EB0D31333}"/>
    <dgm:cxn modelId="{D9AE8D6D-83DA-4EEA-BE87-693FA898D52C}" srcId="{9E8891AA-F8C6-4344-9B24-20B4E41B4318}" destId="{890FAA6F-9218-4AA9-B6D3-CFA3DDFB3172}" srcOrd="2" destOrd="0" parTransId="{7EE460C8-661B-4E6F-9638-ACC4FBA658F0}" sibTransId="{3CC2B8F1-EC9C-441A-90F2-F7D23B1B3969}"/>
    <dgm:cxn modelId="{6E2AC050-27E9-47FA-AD3C-EEBF276B45DF}" type="presOf" srcId="{9E8891AA-F8C6-4344-9B24-20B4E41B4318}" destId="{CF8723A6-6A68-47CF-B6BB-03F9FB2A1688}" srcOrd="0" destOrd="0" presId="urn:microsoft.com/office/officeart/2005/8/layout/vList2"/>
    <dgm:cxn modelId="{346E3852-2A80-4FFC-86CD-3761ECAF59D3}" srcId="{06D5DDB0-4F1D-4DE3-8CD4-E9F2E50CE401}" destId="{6A72B36C-15A3-4031-95B8-6FC8E247D5E6}" srcOrd="1" destOrd="0" parTransId="{64D4648D-3C93-4E8E-8DE5-BA849D784C95}" sibTransId="{2F9EC5E8-C0AC-4384-8DB4-CAE0CDC531BE}"/>
    <dgm:cxn modelId="{85D82E57-ADD7-4567-BFA1-0BB7837D2953}" type="presOf" srcId="{06D5DDB0-4F1D-4DE3-8CD4-E9F2E50CE401}" destId="{2381AC4E-8510-44F8-B803-89BE81085C0B}" srcOrd="0" destOrd="0" presId="urn:microsoft.com/office/officeart/2005/8/layout/vList2"/>
    <dgm:cxn modelId="{267A5A81-1020-4C04-A035-4C42B86BD72F}" type="presOf" srcId="{C869E390-7E43-4C8C-B8E2-55B8290C9C40}" destId="{F1F1B7D5-C756-40E9-8EF2-A222EB4B2F1F}" srcOrd="0" destOrd="0" presId="urn:microsoft.com/office/officeart/2005/8/layout/vList2"/>
    <dgm:cxn modelId="{D8AFEF84-1D20-4629-B90F-C835421017A1}" srcId="{C869E390-7E43-4C8C-B8E2-55B8290C9C40}" destId="{06D5DDB0-4F1D-4DE3-8CD4-E9F2E50CE401}" srcOrd="0" destOrd="0" parTransId="{CFD4EEFB-A514-4DD3-BBB7-4565C46BEFA8}" sibTransId="{2BAC2884-172E-4793-903C-C7B95A5BA6B1}"/>
    <dgm:cxn modelId="{2697F3C1-EBB6-49E0-BAC5-6E36F1E3237A}" srcId="{06D5DDB0-4F1D-4DE3-8CD4-E9F2E50CE401}" destId="{9E8891AA-F8C6-4344-9B24-20B4E41B4318}" srcOrd="0" destOrd="0" parTransId="{370E4F5C-FE51-4F11-918A-E173727AA807}" sibTransId="{B78C01AD-ECE5-4A18-BB36-0037074711EB}"/>
    <dgm:cxn modelId="{583569CD-87AE-40CF-A116-7A1EAAC1D248}" type="presOf" srcId="{EBAE6839-07AF-414D-9745-078CB67DC706}" destId="{CF8723A6-6A68-47CF-B6BB-03F9FB2A1688}" srcOrd="0" destOrd="4" presId="urn:microsoft.com/office/officeart/2005/8/layout/vList2"/>
    <dgm:cxn modelId="{C5E7AFCD-0393-4859-96A7-F7A6B4C0960E}" type="presOf" srcId="{A3B0A07E-BDD3-4A68-8B94-92D2C29D82A0}" destId="{CF8723A6-6A68-47CF-B6BB-03F9FB2A1688}" srcOrd="0" destOrd="1" presId="urn:microsoft.com/office/officeart/2005/8/layout/vList2"/>
    <dgm:cxn modelId="{F01892D3-FEAE-41A1-A269-6015449D5779}" srcId="{9E8891AA-F8C6-4344-9B24-20B4E41B4318}" destId="{A3B0A07E-BDD3-4A68-8B94-92D2C29D82A0}" srcOrd="0" destOrd="0" parTransId="{2836648A-9CD7-4541-9B49-A26140C75426}" sibTransId="{4BC32001-3469-41C5-9F97-31AC1D9F8C4A}"/>
    <dgm:cxn modelId="{FB23A9EC-91FF-41FC-A8EA-0B4E3B326EBD}" srcId="{06D5DDB0-4F1D-4DE3-8CD4-E9F2E50CE401}" destId="{162890FD-671C-461E-8739-FF01CB0E0B7A}" srcOrd="2" destOrd="0" parTransId="{D42A6268-4762-48C2-98B7-5572E3322C33}" sibTransId="{A0A3B303-00DC-480B-A83D-286A00EC30BD}"/>
    <dgm:cxn modelId="{693A400F-D16D-4355-823B-4AA738C548BF}" type="presParOf" srcId="{F1F1B7D5-C756-40E9-8EF2-A222EB4B2F1F}" destId="{2381AC4E-8510-44F8-B803-89BE81085C0B}" srcOrd="0" destOrd="0" presId="urn:microsoft.com/office/officeart/2005/8/layout/vList2"/>
    <dgm:cxn modelId="{B8ADBE66-E0B1-4280-ACD8-A352F96724C6}" type="presParOf" srcId="{F1F1B7D5-C756-40E9-8EF2-A222EB4B2F1F}" destId="{CF8723A6-6A68-47CF-B6BB-03F9FB2A1688}"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77D799-B32D-4A77-97BE-0B10FEF361F5}"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D7B197A-0003-493B-BB0B-905F0DB0FF4F}">
      <dgm:prSet custT="1"/>
      <dgm:spPr/>
      <dgm:t>
        <a:bodyPr/>
        <a:lstStyle/>
        <a:p>
          <a:r>
            <a:rPr lang="en-US" sz="4000" u="sng">
              <a:solidFill>
                <a:schemeClr val="accent1"/>
              </a:solidFill>
            </a:rPr>
            <a:t>Purposeful People</a:t>
          </a:r>
        </a:p>
      </dgm:t>
    </dgm:pt>
    <dgm:pt modelId="{128B4E91-0C81-4FE0-A4FD-78047643B7A0}" type="parTrans" cxnId="{BF2EBB66-45C6-42F5-AE69-F7205B3766C3}">
      <dgm:prSet/>
      <dgm:spPr/>
      <dgm:t>
        <a:bodyPr/>
        <a:lstStyle/>
        <a:p>
          <a:endParaRPr lang="en-US"/>
        </a:p>
      </dgm:t>
    </dgm:pt>
    <dgm:pt modelId="{8B5207F0-F910-4AD1-98F2-279F7C55481D}" type="sibTrans" cxnId="{BF2EBB66-45C6-42F5-AE69-F7205B3766C3}">
      <dgm:prSet/>
      <dgm:spPr/>
      <dgm:t>
        <a:bodyPr/>
        <a:lstStyle/>
        <a:p>
          <a:endParaRPr lang="en-US"/>
        </a:p>
      </dgm:t>
    </dgm:pt>
    <dgm:pt modelId="{7A83D1C0-6C9D-448B-AC94-750319424D9F}">
      <dgm:prSet custT="1"/>
      <dgm:spPr/>
      <dgm:t>
        <a:bodyPr/>
        <a:lstStyle/>
        <a:p>
          <a:r>
            <a:rPr lang="en-US" sz="4000" u="sng">
              <a:solidFill>
                <a:schemeClr val="accent1"/>
              </a:solidFill>
            </a:rPr>
            <a:t>Second Step</a:t>
          </a:r>
        </a:p>
      </dgm:t>
    </dgm:pt>
    <dgm:pt modelId="{422E8F93-DCEE-47CE-BC41-D22C36D936F1}" type="parTrans" cxnId="{10655144-E312-48A6-9791-B8AE49EE4460}">
      <dgm:prSet/>
      <dgm:spPr/>
      <dgm:t>
        <a:bodyPr/>
        <a:lstStyle/>
        <a:p>
          <a:endParaRPr lang="en-US"/>
        </a:p>
      </dgm:t>
    </dgm:pt>
    <dgm:pt modelId="{D7D585FE-D61E-4348-BCFB-8FBBBA62F1EC}" type="sibTrans" cxnId="{10655144-E312-48A6-9791-B8AE49EE4460}">
      <dgm:prSet/>
      <dgm:spPr/>
      <dgm:t>
        <a:bodyPr/>
        <a:lstStyle/>
        <a:p>
          <a:endParaRPr lang="en-US"/>
        </a:p>
      </dgm:t>
    </dgm:pt>
    <dgm:pt modelId="{34B5F7C1-70F6-4D21-8B94-069CA21FE4D9}">
      <dgm:prSet phldr="0" custT="1"/>
      <dgm:spPr/>
      <dgm:t>
        <a:bodyPr/>
        <a:lstStyle/>
        <a:p>
          <a:pPr rtl="0"/>
          <a:r>
            <a:rPr lang="en-US" sz="4000">
              <a:latin typeface="Corbel" panose="020B0503020204020204"/>
            </a:rPr>
            <a:t>With classroom teacher</a:t>
          </a:r>
        </a:p>
      </dgm:t>
    </dgm:pt>
    <dgm:pt modelId="{E247DB9E-54C2-4B83-8872-69DEFA8982F0}" type="parTrans" cxnId="{44C5DEAE-CD7B-4B17-B13D-3B8A795F4520}">
      <dgm:prSet/>
      <dgm:spPr/>
      <dgm:t>
        <a:bodyPr/>
        <a:lstStyle/>
        <a:p>
          <a:endParaRPr lang="en-US"/>
        </a:p>
      </dgm:t>
    </dgm:pt>
    <dgm:pt modelId="{29CE3F09-DFF0-4F11-87D6-CD00ACAB4332}" type="sibTrans" cxnId="{44C5DEAE-CD7B-4B17-B13D-3B8A795F4520}">
      <dgm:prSet/>
      <dgm:spPr/>
      <dgm:t>
        <a:bodyPr/>
        <a:lstStyle/>
        <a:p>
          <a:endParaRPr lang="en-US"/>
        </a:p>
      </dgm:t>
    </dgm:pt>
    <dgm:pt modelId="{B4515AB0-8A2B-48D3-A211-D38AE8567D36}">
      <dgm:prSet phldr="0" custT="1"/>
      <dgm:spPr/>
      <dgm:t>
        <a:bodyPr/>
        <a:lstStyle/>
        <a:p>
          <a:pPr rtl="0"/>
          <a:r>
            <a:rPr lang="en-US" sz="4000">
              <a:latin typeface="Corbel" panose="020B0503020204020204"/>
            </a:rPr>
            <a:t>With school counselor</a:t>
          </a:r>
        </a:p>
      </dgm:t>
    </dgm:pt>
    <dgm:pt modelId="{21B071FB-9458-4907-9D28-DC7FC07491E7}" type="parTrans" cxnId="{E6B7ADAF-B221-48A1-BF70-01AE6DBF2BD2}">
      <dgm:prSet/>
      <dgm:spPr/>
      <dgm:t>
        <a:bodyPr/>
        <a:lstStyle/>
        <a:p>
          <a:endParaRPr lang="en-US"/>
        </a:p>
      </dgm:t>
    </dgm:pt>
    <dgm:pt modelId="{DB0E869D-BF9F-431A-847E-2A3AA6EB3329}" type="sibTrans" cxnId="{E6B7ADAF-B221-48A1-BF70-01AE6DBF2BD2}">
      <dgm:prSet/>
      <dgm:spPr/>
      <dgm:t>
        <a:bodyPr/>
        <a:lstStyle/>
        <a:p>
          <a:endParaRPr lang="en-US"/>
        </a:p>
      </dgm:t>
    </dgm:pt>
    <dgm:pt modelId="{72122597-26CB-460B-B23C-58C331DC6B60}">
      <dgm:prSet/>
      <dgm:spPr/>
      <dgm:t>
        <a:bodyPr/>
        <a:lstStyle/>
        <a:p>
          <a:endParaRPr lang="en-US"/>
        </a:p>
      </dgm:t>
    </dgm:pt>
    <dgm:pt modelId="{7A7E9FB8-4068-422D-9259-E4EE6C6A089B}" type="sibTrans" cxnId="{6120C1FF-E170-43CB-9DF3-114A1AA0D705}">
      <dgm:prSet/>
      <dgm:spPr/>
      <dgm:t>
        <a:bodyPr/>
        <a:lstStyle/>
        <a:p>
          <a:endParaRPr lang="en-US"/>
        </a:p>
      </dgm:t>
    </dgm:pt>
    <dgm:pt modelId="{61FF7314-3285-41D7-978B-4DE2C9BA5230}" type="parTrans" cxnId="{6120C1FF-E170-43CB-9DF3-114A1AA0D705}">
      <dgm:prSet/>
      <dgm:spPr/>
      <dgm:t>
        <a:bodyPr/>
        <a:lstStyle/>
        <a:p>
          <a:endParaRPr lang="en-US"/>
        </a:p>
      </dgm:t>
    </dgm:pt>
    <dgm:pt modelId="{D4F53DCB-6EE4-4065-B634-002EF8C9C0D9}" type="pres">
      <dgm:prSet presAssocID="{EA77D799-B32D-4A77-97BE-0B10FEF361F5}" presName="linear" presStyleCnt="0">
        <dgm:presLayoutVars>
          <dgm:animLvl val="lvl"/>
          <dgm:resizeHandles val="exact"/>
        </dgm:presLayoutVars>
      </dgm:prSet>
      <dgm:spPr/>
    </dgm:pt>
    <dgm:pt modelId="{5182E7BD-4684-48A0-BB4B-35D7CF33EDB1}" type="pres">
      <dgm:prSet presAssocID="{72122597-26CB-460B-B23C-58C331DC6B60}" presName="parentText" presStyleLbl="node1" presStyleIdx="0" presStyleCnt="1">
        <dgm:presLayoutVars>
          <dgm:chMax val="0"/>
          <dgm:bulletEnabled val="1"/>
        </dgm:presLayoutVars>
      </dgm:prSet>
      <dgm:spPr/>
    </dgm:pt>
    <dgm:pt modelId="{F7EF8EE3-8CFC-4ACD-81FB-2EC0A1E1677C}" type="pres">
      <dgm:prSet presAssocID="{72122597-26CB-460B-B23C-58C331DC6B60}" presName="childText" presStyleLbl="revTx" presStyleIdx="0" presStyleCnt="1">
        <dgm:presLayoutVars>
          <dgm:bulletEnabled val="1"/>
        </dgm:presLayoutVars>
      </dgm:prSet>
      <dgm:spPr/>
    </dgm:pt>
  </dgm:ptLst>
  <dgm:cxnLst>
    <dgm:cxn modelId="{8ED9560E-ABDA-4446-A489-AE2D233A69B0}" type="presOf" srcId="{B4515AB0-8A2B-48D3-A211-D38AE8567D36}" destId="{F7EF8EE3-8CFC-4ACD-81FB-2EC0A1E1677C}" srcOrd="0" destOrd="3" presId="urn:microsoft.com/office/officeart/2005/8/layout/vList2"/>
    <dgm:cxn modelId="{1113B823-91BC-4AEB-8003-9444677FCA5F}" type="presOf" srcId="{72122597-26CB-460B-B23C-58C331DC6B60}" destId="{5182E7BD-4684-48A0-BB4B-35D7CF33EDB1}" srcOrd="0" destOrd="0" presId="urn:microsoft.com/office/officeart/2005/8/layout/vList2"/>
    <dgm:cxn modelId="{0230CC28-A536-4172-9B12-AB3AA3554F8E}" type="presOf" srcId="{3D7B197A-0003-493B-BB0B-905F0DB0FF4F}" destId="{F7EF8EE3-8CFC-4ACD-81FB-2EC0A1E1677C}" srcOrd="0" destOrd="0" presId="urn:microsoft.com/office/officeart/2005/8/layout/vList2"/>
    <dgm:cxn modelId="{21A3A241-C7CE-46F9-B155-A149DD202A9D}" type="presOf" srcId="{EA77D799-B32D-4A77-97BE-0B10FEF361F5}" destId="{D4F53DCB-6EE4-4065-B634-002EF8C9C0D9}" srcOrd="0" destOrd="0" presId="urn:microsoft.com/office/officeart/2005/8/layout/vList2"/>
    <dgm:cxn modelId="{10655144-E312-48A6-9791-B8AE49EE4460}" srcId="{72122597-26CB-460B-B23C-58C331DC6B60}" destId="{7A83D1C0-6C9D-448B-AC94-750319424D9F}" srcOrd="1" destOrd="0" parTransId="{422E8F93-DCEE-47CE-BC41-D22C36D936F1}" sibTransId="{D7D585FE-D61E-4348-BCFB-8FBBBA62F1EC}"/>
    <dgm:cxn modelId="{BF2EBB66-45C6-42F5-AE69-F7205B3766C3}" srcId="{72122597-26CB-460B-B23C-58C331DC6B60}" destId="{3D7B197A-0003-493B-BB0B-905F0DB0FF4F}" srcOrd="0" destOrd="0" parTransId="{128B4E91-0C81-4FE0-A4FD-78047643B7A0}" sibTransId="{8B5207F0-F910-4AD1-98F2-279F7C55481D}"/>
    <dgm:cxn modelId="{2B636354-8CED-4081-8EA8-8C1C875DB84C}" type="presOf" srcId="{34B5F7C1-70F6-4D21-8B94-069CA21FE4D9}" destId="{F7EF8EE3-8CFC-4ACD-81FB-2EC0A1E1677C}" srcOrd="0" destOrd="1" presId="urn:microsoft.com/office/officeart/2005/8/layout/vList2"/>
    <dgm:cxn modelId="{44C5DEAE-CD7B-4B17-B13D-3B8A795F4520}" srcId="{3D7B197A-0003-493B-BB0B-905F0DB0FF4F}" destId="{34B5F7C1-70F6-4D21-8B94-069CA21FE4D9}" srcOrd="0" destOrd="0" parTransId="{E247DB9E-54C2-4B83-8872-69DEFA8982F0}" sibTransId="{29CE3F09-DFF0-4F11-87D6-CD00ACAB4332}"/>
    <dgm:cxn modelId="{E6B7ADAF-B221-48A1-BF70-01AE6DBF2BD2}" srcId="{7A83D1C0-6C9D-448B-AC94-750319424D9F}" destId="{B4515AB0-8A2B-48D3-A211-D38AE8567D36}" srcOrd="0" destOrd="0" parTransId="{21B071FB-9458-4907-9D28-DC7FC07491E7}" sibTransId="{DB0E869D-BF9F-431A-847E-2A3AA6EB3329}"/>
    <dgm:cxn modelId="{AED919E7-66C8-4728-A3FB-AFC88C542FED}" type="presOf" srcId="{7A83D1C0-6C9D-448B-AC94-750319424D9F}" destId="{F7EF8EE3-8CFC-4ACD-81FB-2EC0A1E1677C}" srcOrd="0" destOrd="2" presId="urn:microsoft.com/office/officeart/2005/8/layout/vList2"/>
    <dgm:cxn modelId="{6120C1FF-E170-43CB-9DF3-114A1AA0D705}" srcId="{EA77D799-B32D-4A77-97BE-0B10FEF361F5}" destId="{72122597-26CB-460B-B23C-58C331DC6B60}" srcOrd="0" destOrd="0" parTransId="{61FF7314-3285-41D7-978B-4DE2C9BA5230}" sibTransId="{7A7E9FB8-4068-422D-9259-E4EE6C6A089B}"/>
    <dgm:cxn modelId="{479A7ECB-4D50-4A47-A62C-EE78EA228E4E}" type="presParOf" srcId="{D4F53DCB-6EE4-4065-B634-002EF8C9C0D9}" destId="{5182E7BD-4684-48A0-BB4B-35D7CF33EDB1}" srcOrd="0" destOrd="0" presId="urn:microsoft.com/office/officeart/2005/8/layout/vList2"/>
    <dgm:cxn modelId="{614BBB0A-92C6-4886-B2A2-79AED19F5101}" type="presParOf" srcId="{D4F53DCB-6EE4-4065-B634-002EF8C9C0D9}" destId="{F7EF8EE3-8CFC-4ACD-81FB-2EC0A1E1677C}"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DB2698-03F1-4186-8635-32F16318C25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03415E0-705C-4AD6-BF4E-C93254D24EA2}">
      <dgm:prSet/>
      <dgm:spPr/>
      <dgm:t>
        <a:bodyPr/>
        <a:lstStyle/>
        <a:p>
          <a:r>
            <a:rPr lang="en-US"/>
            <a:t>Wonders </a:t>
          </a:r>
        </a:p>
      </dgm:t>
    </dgm:pt>
    <dgm:pt modelId="{39828B78-A58F-45BB-B3CB-D1801EE3B84E}" type="parTrans" cxnId="{A1FC5F15-1EA0-4294-A4AE-45504EE880BE}">
      <dgm:prSet/>
      <dgm:spPr/>
      <dgm:t>
        <a:bodyPr/>
        <a:lstStyle/>
        <a:p>
          <a:endParaRPr lang="en-US"/>
        </a:p>
      </dgm:t>
    </dgm:pt>
    <dgm:pt modelId="{1E530ADD-F2C3-4AB2-9DA1-286C0219646C}" type="sibTrans" cxnId="{A1FC5F15-1EA0-4294-A4AE-45504EE880BE}">
      <dgm:prSet/>
      <dgm:spPr/>
      <dgm:t>
        <a:bodyPr/>
        <a:lstStyle/>
        <a:p>
          <a:endParaRPr lang="en-US"/>
        </a:p>
      </dgm:t>
    </dgm:pt>
    <dgm:pt modelId="{650FB4D7-39B5-4B7B-ADA5-83DF7D8B7EDA}">
      <dgm:prSet/>
      <dgm:spPr/>
      <dgm:t>
        <a:bodyPr/>
        <a:lstStyle/>
        <a:p>
          <a:r>
            <a:rPr lang="en-US"/>
            <a:t>Essential Question</a:t>
          </a:r>
        </a:p>
      </dgm:t>
    </dgm:pt>
    <dgm:pt modelId="{9C73A472-3D12-47A7-95EA-C59CBFBEB0EA}" type="parTrans" cxnId="{BB9DE086-35E1-4AE1-B0EB-9FD868E59F15}">
      <dgm:prSet/>
      <dgm:spPr/>
      <dgm:t>
        <a:bodyPr/>
        <a:lstStyle/>
        <a:p>
          <a:endParaRPr lang="en-US"/>
        </a:p>
      </dgm:t>
    </dgm:pt>
    <dgm:pt modelId="{B573AC70-9815-4A1B-B97F-2AB4FF54567E}" type="sibTrans" cxnId="{BB9DE086-35E1-4AE1-B0EB-9FD868E59F15}">
      <dgm:prSet/>
      <dgm:spPr/>
      <dgm:t>
        <a:bodyPr/>
        <a:lstStyle/>
        <a:p>
          <a:endParaRPr lang="en-US"/>
        </a:p>
      </dgm:t>
    </dgm:pt>
    <dgm:pt modelId="{2DE9315D-B16C-45BA-BA60-775DB8986DA2}">
      <dgm:prSet/>
      <dgm:spPr/>
      <dgm:t>
        <a:bodyPr/>
        <a:lstStyle/>
        <a:p>
          <a:r>
            <a:rPr lang="en-US"/>
            <a:t>Comprehension Strategy</a:t>
          </a:r>
        </a:p>
      </dgm:t>
    </dgm:pt>
    <dgm:pt modelId="{0432B890-2F81-4181-AA9F-85C0739A160A}" type="parTrans" cxnId="{E336D78B-3CBF-4AE4-99BB-6897FC569156}">
      <dgm:prSet/>
      <dgm:spPr/>
      <dgm:t>
        <a:bodyPr/>
        <a:lstStyle/>
        <a:p>
          <a:endParaRPr lang="en-US"/>
        </a:p>
      </dgm:t>
    </dgm:pt>
    <dgm:pt modelId="{75D2FEB6-18BF-4B82-842F-DC333DD6F05F}" type="sibTrans" cxnId="{E336D78B-3CBF-4AE4-99BB-6897FC569156}">
      <dgm:prSet/>
      <dgm:spPr/>
      <dgm:t>
        <a:bodyPr/>
        <a:lstStyle/>
        <a:p>
          <a:endParaRPr lang="en-US"/>
        </a:p>
      </dgm:t>
    </dgm:pt>
    <dgm:pt modelId="{7BFAB921-0E22-490D-AA10-9B5E2446AF9F}">
      <dgm:prSet/>
      <dgm:spPr/>
      <dgm:t>
        <a:bodyPr/>
        <a:lstStyle/>
        <a:p>
          <a:r>
            <a:rPr lang="en-US"/>
            <a:t>Comprehension Skill</a:t>
          </a:r>
        </a:p>
      </dgm:t>
    </dgm:pt>
    <dgm:pt modelId="{077FEBE6-6F87-476F-9EF1-EE0D06CBB5AD}" type="parTrans" cxnId="{A5C48AD0-5E80-470B-98AD-AE7BC55425AA}">
      <dgm:prSet/>
      <dgm:spPr/>
      <dgm:t>
        <a:bodyPr/>
        <a:lstStyle/>
        <a:p>
          <a:endParaRPr lang="en-US"/>
        </a:p>
      </dgm:t>
    </dgm:pt>
    <dgm:pt modelId="{E35E1FB8-3CDD-4623-9FB7-1F005D985511}" type="sibTrans" cxnId="{A5C48AD0-5E80-470B-98AD-AE7BC55425AA}">
      <dgm:prSet/>
      <dgm:spPr/>
      <dgm:t>
        <a:bodyPr/>
        <a:lstStyle/>
        <a:p>
          <a:endParaRPr lang="en-US"/>
        </a:p>
      </dgm:t>
    </dgm:pt>
    <dgm:pt modelId="{B71FE69E-07B7-4119-8385-03BCDF43A152}">
      <dgm:prSet/>
      <dgm:spPr/>
      <dgm:t>
        <a:bodyPr/>
        <a:lstStyle/>
        <a:p>
          <a:r>
            <a:rPr lang="en-US"/>
            <a:t>Vocabulary Strategy</a:t>
          </a:r>
        </a:p>
      </dgm:t>
    </dgm:pt>
    <dgm:pt modelId="{8CAAB97E-12C3-40CB-B37C-C523483E4475}" type="parTrans" cxnId="{FBE59153-ABF0-442C-91CE-DC79A269398D}">
      <dgm:prSet/>
      <dgm:spPr/>
      <dgm:t>
        <a:bodyPr/>
        <a:lstStyle/>
        <a:p>
          <a:endParaRPr lang="en-US"/>
        </a:p>
      </dgm:t>
    </dgm:pt>
    <dgm:pt modelId="{C3423FCF-0ECA-4B01-8989-F71B10BA4132}" type="sibTrans" cxnId="{FBE59153-ABF0-442C-91CE-DC79A269398D}">
      <dgm:prSet/>
      <dgm:spPr/>
      <dgm:t>
        <a:bodyPr/>
        <a:lstStyle/>
        <a:p>
          <a:endParaRPr lang="en-US"/>
        </a:p>
      </dgm:t>
    </dgm:pt>
    <dgm:pt modelId="{B3962D2F-1CD3-4DC8-8AF9-66D9B5568471}">
      <dgm:prSet/>
      <dgm:spPr/>
      <dgm:t>
        <a:bodyPr/>
        <a:lstStyle/>
        <a:p>
          <a:r>
            <a:rPr lang="en-US"/>
            <a:t>Genre</a:t>
          </a:r>
        </a:p>
      </dgm:t>
    </dgm:pt>
    <dgm:pt modelId="{7F8E6E65-0456-435B-A7C9-3C8BA152DBF9}" type="parTrans" cxnId="{B63B8B15-3DBF-4B29-84D0-7D5F88CBCD9A}">
      <dgm:prSet/>
      <dgm:spPr/>
      <dgm:t>
        <a:bodyPr/>
        <a:lstStyle/>
        <a:p>
          <a:endParaRPr lang="en-US"/>
        </a:p>
      </dgm:t>
    </dgm:pt>
    <dgm:pt modelId="{20C6D4A5-1AD2-4B95-8A65-53B905265A8C}" type="sibTrans" cxnId="{B63B8B15-3DBF-4B29-84D0-7D5F88CBCD9A}">
      <dgm:prSet/>
      <dgm:spPr/>
      <dgm:t>
        <a:bodyPr/>
        <a:lstStyle/>
        <a:p>
          <a:endParaRPr lang="en-US"/>
        </a:p>
      </dgm:t>
    </dgm:pt>
    <dgm:pt modelId="{C09DE8A2-E8E2-4BF1-A90E-8015B861302B}">
      <dgm:prSet/>
      <dgm:spPr/>
      <dgm:t>
        <a:bodyPr/>
        <a:lstStyle/>
        <a:p>
          <a:r>
            <a:rPr lang="en-US"/>
            <a:t>Shared Read</a:t>
          </a:r>
        </a:p>
      </dgm:t>
    </dgm:pt>
    <dgm:pt modelId="{E051779B-58AF-4386-A81E-5DA1F0BBF64C}" type="parTrans" cxnId="{12DB0459-9ECC-40F3-90A6-9C843D8C86E4}">
      <dgm:prSet/>
      <dgm:spPr/>
      <dgm:t>
        <a:bodyPr/>
        <a:lstStyle/>
        <a:p>
          <a:endParaRPr lang="en-US"/>
        </a:p>
      </dgm:t>
    </dgm:pt>
    <dgm:pt modelId="{A295EDA7-90F2-4513-8958-F05A0CB32FE5}" type="sibTrans" cxnId="{12DB0459-9ECC-40F3-90A6-9C843D8C86E4}">
      <dgm:prSet/>
      <dgm:spPr/>
      <dgm:t>
        <a:bodyPr/>
        <a:lstStyle/>
        <a:p>
          <a:endParaRPr lang="en-US"/>
        </a:p>
      </dgm:t>
    </dgm:pt>
    <dgm:pt modelId="{C8F31F7D-3A83-456C-8995-14D25C787A79}">
      <dgm:prSet/>
      <dgm:spPr/>
      <dgm:t>
        <a:bodyPr/>
        <a:lstStyle/>
        <a:p>
          <a:r>
            <a:rPr lang="en-US"/>
            <a:t>Anthology </a:t>
          </a:r>
        </a:p>
      </dgm:t>
    </dgm:pt>
    <dgm:pt modelId="{B8AA21C7-FDE5-4F05-B92E-905E0319C3E5}" type="parTrans" cxnId="{2AD7C304-1494-4C10-8E33-E244A35E3BF5}">
      <dgm:prSet/>
      <dgm:spPr/>
      <dgm:t>
        <a:bodyPr/>
        <a:lstStyle/>
        <a:p>
          <a:endParaRPr lang="en-US"/>
        </a:p>
      </dgm:t>
    </dgm:pt>
    <dgm:pt modelId="{BEE933E8-F8AD-48C4-979F-66E4BB6CD3DE}" type="sibTrans" cxnId="{2AD7C304-1494-4C10-8E33-E244A35E3BF5}">
      <dgm:prSet/>
      <dgm:spPr/>
      <dgm:t>
        <a:bodyPr/>
        <a:lstStyle/>
        <a:p>
          <a:endParaRPr lang="en-US"/>
        </a:p>
      </dgm:t>
    </dgm:pt>
    <dgm:pt modelId="{7C16DAA7-BCAD-4592-B1C7-C79D2D5118CB}">
      <dgm:prSet/>
      <dgm:spPr/>
      <dgm:t>
        <a:bodyPr/>
        <a:lstStyle/>
        <a:p>
          <a:r>
            <a:rPr lang="en-US"/>
            <a:t>Phonics</a:t>
          </a:r>
        </a:p>
      </dgm:t>
    </dgm:pt>
    <dgm:pt modelId="{21C4AC21-8EE6-43CC-BBD1-456077861491}" type="parTrans" cxnId="{5D885D70-F0AF-482D-B806-E70311117173}">
      <dgm:prSet/>
      <dgm:spPr/>
      <dgm:t>
        <a:bodyPr/>
        <a:lstStyle/>
        <a:p>
          <a:endParaRPr lang="en-US"/>
        </a:p>
      </dgm:t>
    </dgm:pt>
    <dgm:pt modelId="{5B8AF9BB-A7D6-46ED-BBAD-FBA9D419DB16}" type="sibTrans" cxnId="{5D885D70-F0AF-482D-B806-E70311117173}">
      <dgm:prSet/>
      <dgm:spPr/>
      <dgm:t>
        <a:bodyPr/>
        <a:lstStyle/>
        <a:p>
          <a:endParaRPr lang="en-US"/>
        </a:p>
      </dgm:t>
    </dgm:pt>
    <dgm:pt modelId="{F8CD0AEE-12AE-4FB0-B034-40EF670BF4FC}" type="pres">
      <dgm:prSet presAssocID="{F0DB2698-03F1-4186-8635-32F16318C25B}" presName="linear" presStyleCnt="0">
        <dgm:presLayoutVars>
          <dgm:animLvl val="lvl"/>
          <dgm:resizeHandles val="exact"/>
        </dgm:presLayoutVars>
      </dgm:prSet>
      <dgm:spPr/>
    </dgm:pt>
    <dgm:pt modelId="{B3C6C810-456D-4227-B120-1B26D5CAD9E8}" type="pres">
      <dgm:prSet presAssocID="{903415E0-705C-4AD6-BF4E-C93254D24EA2}" presName="parentText" presStyleLbl="node1" presStyleIdx="0" presStyleCnt="1">
        <dgm:presLayoutVars>
          <dgm:chMax val="0"/>
          <dgm:bulletEnabled val="1"/>
        </dgm:presLayoutVars>
      </dgm:prSet>
      <dgm:spPr/>
    </dgm:pt>
    <dgm:pt modelId="{D013FD20-BBDC-419C-92F9-BE1CE12C1F77}" type="pres">
      <dgm:prSet presAssocID="{903415E0-705C-4AD6-BF4E-C93254D24EA2}" presName="childText" presStyleLbl="revTx" presStyleIdx="0" presStyleCnt="1">
        <dgm:presLayoutVars>
          <dgm:bulletEnabled val="1"/>
        </dgm:presLayoutVars>
      </dgm:prSet>
      <dgm:spPr/>
    </dgm:pt>
  </dgm:ptLst>
  <dgm:cxnLst>
    <dgm:cxn modelId="{2AD7C304-1494-4C10-8E33-E244A35E3BF5}" srcId="{903415E0-705C-4AD6-BF4E-C93254D24EA2}" destId="{C8F31F7D-3A83-456C-8995-14D25C787A79}" srcOrd="7" destOrd="0" parTransId="{B8AA21C7-FDE5-4F05-B92E-905E0319C3E5}" sibTransId="{BEE933E8-F8AD-48C4-979F-66E4BB6CD3DE}"/>
    <dgm:cxn modelId="{C0D15711-E068-41EC-8B98-678A94353ED7}" type="presOf" srcId="{C09DE8A2-E8E2-4BF1-A90E-8015B861302B}" destId="{D013FD20-BBDC-419C-92F9-BE1CE12C1F77}" srcOrd="0" destOrd="6" presId="urn:microsoft.com/office/officeart/2005/8/layout/vList2"/>
    <dgm:cxn modelId="{A1FC5F15-1EA0-4294-A4AE-45504EE880BE}" srcId="{F0DB2698-03F1-4186-8635-32F16318C25B}" destId="{903415E0-705C-4AD6-BF4E-C93254D24EA2}" srcOrd="0" destOrd="0" parTransId="{39828B78-A58F-45BB-B3CB-D1801EE3B84E}" sibTransId="{1E530ADD-F2C3-4AB2-9DA1-286C0219646C}"/>
    <dgm:cxn modelId="{B63B8B15-3DBF-4B29-84D0-7D5F88CBCD9A}" srcId="{903415E0-705C-4AD6-BF4E-C93254D24EA2}" destId="{B3962D2F-1CD3-4DC8-8AF9-66D9B5568471}" srcOrd="5" destOrd="0" parTransId="{7F8E6E65-0456-435B-A7C9-3C8BA152DBF9}" sibTransId="{20C6D4A5-1AD2-4B95-8A65-53B905265A8C}"/>
    <dgm:cxn modelId="{E5D79C22-1B0C-4B3C-A4EC-6F6F01B2960D}" type="presOf" srcId="{7C16DAA7-BCAD-4592-B1C7-C79D2D5118CB}" destId="{D013FD20-BBDC-419C-92F9-BE1CE12C1F77}" srcOrd="0" destOrd="4" presId="urn:microsoft.com/office/officeart/2005/8/layout/vList2"/>
    <dgm:cxn modelId="{80D63642-E906-4098-A527-882A78C25337}" type="presOf" srcId="{7BFAB921-0E22-490D-AA10-9B5E2446AF9F}" destId="{D013FD20-BBDC-419C-92F9-BE1CE12C1F77}" srcOrd="0" destOrd="2" presId="urn:microsoft.com/office/officeart/2005/8/layout/vList2"/>
    <dgm:cxn modelId="{96FC8543-160A-4BCF-AE31-6C024307C075}" type="presOf" srcId="{650FB4D7-39B5-4B7B-ADA5-83DF7D8B7EDA}" destId="{D013FD20-BBDC-419C-92F9-BE1CE12C1F77}" srcOrd="0" destOrd="0" presId="urn:microsoft.com/office/officeart/2005/8/layout/vList2"/>
    <dgm:cxn modelId="{0619EB66-54A5-41CB-AC26-8AFB447A5AFC}" type="presOf" srcId="{903415E0-705C-4AD6-BF4E-C93254D24EA2}" destId="{B3C6C810-456D-4227-B120-1B26D5CAD9E8}" srcOrd="0" destOrd="0" presId="urn:microsoft.com/office/officeart/2005/8/layout/vList2"/>
    <dgm:cxn modelId="{5D885D70-F0AF-482D-B806-E70311117173}" srcId="{903415E0-705C-4AD6-BF4E-C93254D24EA2}" destId="{7C16DAA7-BCAD-4592-B1C7-C79D2D5118CB}" srcOrd="4" destOrd="0" parTransId="{21C4AC21-8EE6-43CC-BBD1-456077861491}" sibTransId="{5B8AF9BB-A7D6-46ED-BBAD-FBA9D419DB16}"/>
    <dgm:cxn modelId="{FBE59153-ABF0-442C-91CE-DC79A269398D}" srcId="{903415E0-705C-4AD6-BF4E-C93254D24EA2}" destId="{B71FE69E-07B7-4119-8385-03BCDF43A152}" srcOrd="3" destOrd="0" parTransId="{8CAAB97E-12C3-40CB-B37C-C523483E4475}" sibTransId="{C3423FCF-0ECA-4B01-8989-F71B10BA4132}"/>
    <dgm:cxn modelId="{71741F74-0787-4427-B36D-17A7C2DC9EA6}" type="presOf" srcId="{B3962D2F-1CD3-4DC8-8AF9-66D9B5568471}" destId="{D013FD20-BBDC-419C-92F9-BE1CE12C1F77}" srcOrd="0" destOrd="5" presId="urn:microsoft.com/office/officeart/2005/8/layout/vList2"/>
    <dgm:cxn modelId="{6B38C577-DE5D-4AD3-9714-689CDEC588E6}" type="presOf" srcId="{C8F31F7D-3A83-456C-8995-14D25C787A79}" destId="{D013FD20-BBDC-419C-92F9-BE1CE12C1F77}" srcOrd="0" destOrd="7" presId="urn:microsoft.com/office/officeart/2005/8/layout/vList2"/>
    <dgm:cxn modelId="{12DB0459-9ECC-40F3-90A6-9C843D8C86E4}" srcId="{903415E0-705C-4AD6-BF4E-C93254D24EA2}" destId="{C09DE8A2-E8E2-4BF1-A90E-8015B861302B}" srcOrd="6" destOrd="0" parTransId="{E051779B-58AF-4386-A81E-5DA1F0BBF64C}" sibTransId="{A295EDA7-90F2-4513-8958-F05A0CB32FE5}"/>
    <dgm:cxn modelId="{BB9DE086-35E1-4AE1-B0EB-9FD868E59F15}" srcId="{903415E0-705C-4AD6-BF4E-C93254D24EA2}" destId="{650FB4D7-39B5-4B7B-ADA5-83DF7D8B7EDA}" srcOrd="0" destOrd="0" parTransId="{9C73A472-3D12-47A7-95EA-C59CBFBEB0EA}" sibTransId="{B573AC70-9815-4A1B-B97F-2AB4FF54567E}"/>
    <dgm:cxn modelId="{E336D78B-3CBF-4AE4-99BB-6897FC569156}" srcId="{903415E0-705C-4AD6-BF4E-C93254D24EA2}" destId="{2DE9315D-B16C-45BA-BA60-775DB8986DA2}" srcOrd="1" destOrd="0" parTransId="{0432B890-2F81-4181-AA9F-85C0739A160A}" sibTransId="{75D2FEB6-18BF-4B82-842F-DC333DD6F05F}"/>
    <dgm:cxn modelId="{25C551A2-0DCF-49CB-BDB7-7C0422F76990}" type="presOf" srcId="{2DE9315D-B16C-45BA-BA60-775DB8986DA2}" destId="{D013FD20-BBDC-419C-92F9-BE1CE12C1F77}" srcOrd="0" destOrd="1" presId="urn:microsoft.com/office/officeart/2005/8/layout/vList2"/>
    <dgm:cxn modelId="{4CF214A7-39FE-4A90-9FA2-B80E6A43FD66}" type="presOf" srcId="{F0DB2698-03F1-4186-8635-32F16318C25B}" destId="{F8CD0AEE-12AE-4FB0-B034-40EF670BF4FC}" srcOrd="0" destOrd="0" presId="urn:microsoft.com/office/officeart/2005/8/layout/vList2"/>
    <dgm:cxn modelId="{A5C48AD0-5E80-470B-98AD-AE7BC55425AA}" srcId="{903415E0-705C-4AD6-BF4E-C93254D24EA2}" destId="{7BFAB921-0E22-490D-AA10-9B5E2446AF9F}" srcOrd="2" destOrd="0" parTransId="{077FEBE6-6F87-476F-9EF1-EE0D06CBB5AD}" sibTransId="{E35E1FB8-3CDD-4623-9FB7-1F005D985511}"/>
    <dgm:cxn modelId="{34A580F4-1828-4BE9-9DA2-437B9FDA6074}" type="presOf" srcId="{B71FE69E-07B7-4119-8385-03BCDF43A152}" destId="{D013FD20-BBDC-419C-92F9-BE1CE12C1F77}" srcOrd="0" destOrd="3" presId="urn:microsoft.com/office/officeart/2005/8/layout/vList2"/>
    <dgm:cxn modelId="{2CA0BB07-427D-4551-9908-B949337D64AF}" type="presParOf" srcId="{F8CD0AEE-12AE-4FB0-B034-40EF670BF4FC}" destId="{B3C6C810-456D-4227-B120-1B26D5CAD9E8}" srcOrd="0" destOrd="0" presId="urn:microsoft.com/office/officeart/2005/8/layout/vList2"/>
    <dgm:cxn modelId="{02665E84-6D1F-49C4-BBA0-50A5B73904A2}" type="presParOf" srcId="{F8CD0AEE-12AE-4FB0-B034-40EF670BF4FC}" destId="{D013FD20-BBDC-419C-92F9-BE1CE12C1F77}"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28776DD-CCE9-47E4-A25E-839AD8515D3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E5D473CD-5B8B-4787-A926-7F8BED8FD6E6}">
      <dgm:prSet/>
      <dgm:spPr/>
      <dgm:t>
        <a:bodyPr/>
        <a:lstStyle/>
        <a:p>
          <a:r>
            <a:rPr lang="en-US"/>
            <a:t>District Units</a:t>
          </a:r>
        </a:p>
      </dgm:t>
    </dgm:pt>
    <dgm:pt modelId="{FC91675E-A360-4ED5-8248-2D97EFA72CA5}" type="parTrans" cxnId="{D8894CBE-4460-48F1-9AE0-631E53A08D20}">
      <dgm:prSet/>
      <dgm:spPr/>
      <dgm:t>
        <a:bodyPr/>
        <a:lstStyle/>
        <a:p>
          <a:endParaRPr lang="en-US"/>
        </a:p>
      </dgm:t>
    </dgm:pt>
    <dgm:pt modelId="{5467AB8B-3579-4AF3-BDAA-003F7E8401B2}" type="sibTrans" cxnId="{D8894CBE-4460-48F1-9AE0-631E53A08D20}">
      <dgm:prSet/>
      <dgm:spPr/>
      <dgm:t>
        <a:bodyPr/>
        <a:lstStyle/>
        <a:p>
          <a:endParaRPr lang="en-US"/>
        </a:p>
      </dgm:t>
    </dgm:pt>
    <dgm:pt modelId="{2AEDE0B8-F543-4BAA-B6DF-9CB8A931FF81}">
      <dgm:prSet/>
      <dgm:spPr/>
      <dgm:t>
        <a:bodyPr/>
        <a:lstStyle/>
        <a:p>
          <a:r>
            <a:rPr lang="en-US"/>
            <a:t>Informational</a:t>
          </a:r>
        </a:p>
      </dgm:t>
    </dgm:pt>
    <dgm:pt modelId="{3A7215E4-A41C-4927-B327-6BE921D86CAA}" type="parTrans" cxnId="{2C78B418-4911-4D9C-B3C0-ACB2C7C69029}">
      <dgm:prSet/>
      <dgm:spPr/>
      <dgm:t>
        <a:bodyPr/>
        <a:lstStyle/>
        <a:p>
          <a:endParaRPr lang="en-US"/>
        </a:p>
      </dgm:t>
    </dgm:pt>
    <dgm:pt modelId="{879D2FC5-9A46-4ED3-A20F-081472EBC5D9}" type="sibTrans" cxnId="{2C78B418-4911-4D9C-B3C0-ACB2C7C69029}">
      <dgm:prSet/>
      <dgm:spPr/>
      <dgm:t>
        <a:bodyPr/>
        <a:lstStyle/>
        <a:p>
          <a:endParaRPr lang="en-US"/>
        </a:p>
      </dgm:t>
    </dgm:pt>
    <dgm:pt modelId="{EDA8FDBE-EA44-4584-BB38-5DB2893FBB94}">
      <dgm:prSet/>
      <dgm:spPr/>
      <dgm:t>
        <a:bodyPr/>
        <a:lstStyle/>
        <a:p>
          <a:r>
            <a:rPr lang="en-US"/>
            <a:t>Opinion</a:t>
          </a:r>
        </a:p>
      </dgm:t>
    </dgm:pt>
    <dgm:pt modelId="{080DF74B-D40A-4B23-98F0-A431F42B674B}" type="parTrans" cxnId="{4D559A09-83C2-4F2C-BE3E-D5D5B8184F89}">
      <dgm:prSet/>
      <dgm:spPr/>
      <dgm:t>
        <a:bodyPr/>
        <a:lstStyle/>
        <a:p>
          <a:endParaRPr lang="en-US"/>
        </a:p>
      </dgm:t>
    </dgm:pt>
    <dgm:pt modelId="{21B3D03F-427A-4DD1-82BA-454B3064F625}" type="sibTrans" cxnId="{4D559A09-83C2-4F2C-BE3E-D5D5B8184F89}">
      <dgm:prSet/>
      <dgm:spPr/>
      <dgm:t>
        <a:bodyPr/>
        <a:lstStyle/>
        <a:p>
          <a:endParaRPr lang="en-US"/>
        </a:p>
      </dgm:t>
    </dgm:pt>
    <dgm:pt modelId="{27ED26B5-9B04-4637-9D95-933F37028EA5}">
      <dgm:prSet/>
      <dgm:spPr/>
      <dgm:t>
        <a:bodyPr/>
        <a:lstStyle/>
        <a:p>
          <a:r>
            <a:rPr lang="en-US"/>
            <a:t>Narrative</a:t>
          </a:r>
        </a:p>
      </dgm:t>
    </dgm:pt>
    <dgm:pt modelId="{9F218649-8399-4D33-93B3-A40E25A104E0}" type="parTrans" cxnId="{A37BED5E-6875-4EC4-BB62-1C1A5454B9FC}">
      <dgm:prSet/>
      <dgm:spPr/>
      <dgm:t>
        <a:bodyPr/>
        <a:lstStyle/>
        <a:p>
          <a:endParaRPr lang="en-US"/>
        </a:p>
      </dgm:t>
    </dgm:pt>
    <dgm:pt modelId="{04A51FDE-A846-42F5-BB07-1FAFFF4F19DB}" type="sibTrans" cxnId="{A37BED5E-6875-4EC4-BB62-1C1A5454B9FC}">
      <dgm:prSet/>
      <dgm:spPr/>
      <dgm:t>
        <a:bodyPr/>
        <a:lstStyle/>
        <a:p>
          <a:endParaRPr lang="en-US"/>
        </a:p>
      </dgm:t>
    </dgm:pt>
    <dgm:pt modelId="{74F7C675-0F8E-4020-80F7-BA07ECE068E9}" type="pres">
      <dgm:prSet presAssocID="{D28776DD-CCE9-47E4-A25E-839AD8515D39}" presName="linear" presStyleCnt="0">
        <dgm:presLayoutVars>
          <dgm:animLvl val="lvl"/>
          <dgm:resizeHandles val="exact"/>
        </dgm:presLayoutVars>
      </dgm:prSet>
      <dgm:spPr/>
    </dgm:pt>
    <dgm:pt modelId="{7B94FF50-6812-42E7-9F1A-93BB764A9151}" type="pres">
      <dgm:prSet presAssocID="{E5D473CD-5B8B-4787-A926-7F8BED8FD6E6}" presName="parentText" presStyleLbl="node1" presStyleIdx="0" presStyleCnt="1">
        <dgm:presLayoutVars>
          <dgm:chMax val="0"/>
          <dgm:bulletEnabled val="1"/>
        </dgm:presLayoutVars>
      </dgm:prSet>
      <dgm:spPr/>
    </dgm:pt>
    <dgm:pt modelId="{0B1E9226-DE2B-48A0-8EF8-28A38EAFC7C3}" type="pres">
      <dgm:prSet presAssocID="{E5D473CD-5B8B-4787-A926-7F8BED8FD6E6}" presName="childText" presStyleLbl="revTx" presStyleIdx="0" presStyleCnt="1">
        <dgm:presLayoutVars>
          <dgm:bulletEnabled val="1"/>
        </dgm:presLayoutVars>
      </dgm:prSet>
      <dgm:spPr/>
    </dgm:pt>
  </dgm:ptLst>
  <dgm:cxnLst>
    <dgm:cxn modelId="{4D559A09-83C2-4F2C-BE3E-D5D5B8184F89}" srcId="{E5D473CD-5B8B-4787-A926-7F8BED8FD6E6}" destId="{EDA8FDBE-EA44-4584-BB38-5DB2893FBB94}" srcOrd="1" destOrd="0" parTransId="{080DF74B-D40A-4B23-98F0-A431F42B674B}" sibTransId="{21B3D03F-427A-4DD1-82BA-454B3064F625}"/>
    <dgm:cxn modelId="{2C78B418-4911-4D9C-B3C0-ACB2C7C69029}" srcId="{E5D473CD-5B8B-4787-A926-7F8BED8FD6E6}" destId="{2AEDE0B8-F543-4BAA-B6DF-9CB8A931FF81}" srcOrd="0" destOrd="0" parTransId="{3A7215E4-A41C-4927-B327-6BE921D86CAA}" sibTransId="{879D2FC5-9A46-4ED3-A20F-081472EBC5D9}"/>
    <dgm:cxn modelId="{A37BED5E-6875-4EC4-BB62-1C1A5454B9FC}" srcId="{E5D473CD-5B8B-4787-A926-7F8BED8FD6E6}" destId="{27ED26B5-9B04-4637-9D95-933F37028EA5}" srcOrd="2" destOrd="0" parTransId="{9F218649-8399-4D33-93B3-A40E25A104E0}" sibTransId="{04A51FDE-A846-42F5-BB07-1FAFFF4F19DB}"/>
    <dgm:cxn modelId="{4708214C-76EE-4EAE-A1C9-3F51783A182C}" type="presOf" srcId="{27ED26B5-9B04-4637-9D95-933F37028EA5}" destId="{0B1E9226-DE2B-48A0-8EF8-28A38EAFC7C3}" srcOrd="0" destOrd="2" presId="urn:microsoft.com/office/officeart/2005/8/layout/vList2"/>
    <dgm:cxn modelId="{B5990875-8C8E-4E87-B588-0E10849AA3A8}" type="presOf" srcId="{E5D473CD-5B8B-4787-A926-7F8BED8FD6E6}" destId="{7B94FF50-6812-42E7-9F1A-93BB764A9151}" srcOrd="0" destOrd="0" presId="urn:microsoft.com/office/officeart/2005/8/layout/vList2"/>
    <dgm:cxn modelId="{7F16347B-20E8-4AB7-AEDD-6761A11EADA1}" type="presOf" srcId="{D28776DD-CCE9-47E4-A25E-839AD8515D39}" destId="{74F7C675-0F8E-4020-80F7-BA07ECE068E9}" srcOrd="0" destOrd="0" presId="urn:microsoft.com/office/officeart/2005/8/layout/vList2"/>
    <dgm:cxn modelId="{060D91A1-D2DA-4C66-B067-E66337A63594}" type="presOf" srcId="{2AEDE0B8-F543-4BAA-B6DF-9CB8A931FF81}" destId="{0B1E9226-DE2B-48A0-8EF8-28A38EAFC7C3}" srcOrd="0" destOrd="0" presId="urn:microsoft.com/office/officeart/2005/8/layout/vList2"/>
    <dgm:cxn modelId="{D8894CBE-4460-48F1-9AE0-631E53A08D20}" srcId="{D28776DD-CCE9-47E4-A25E-839AD8515D39}" destId="{E5D473CD-5B8B-4787-A926-7F8BED8FD6E6}" srcOrd="0" destOrd="0" parTransId="{FC91675E-A360-4ED5-8248-2D97EFA72CA5}" sibTransId="{5467AB8B-3579-4AF3-BDAA-003F7E8401B2}"/>
    <dgm:cxn modelId="{EEA2BAF4-E141-41BA-84AA-8FE778D78C8D}" type="presOf" srcId="{EDA8FDBE-EA44-4584-BB38-5DB2893FBB94}" destId="{0B1E9226-DE2B-48A0-8EF8-28A38EAFC7C3}" srcOrd="0" destOrd="1" presId="urn:microsoft.com/office/officeart/2005/8/layout/vList2"/>
    <dgm:cxn modelId="{8DBAF970-44E5-48EF-86AB-A01C5C46CBEB}" type="presParOf" srcId="{74F7C675-0F8E-4020-80F7-BA07ECE068E9}" destId="{7B94FF50-6812-42E7-9F1A-93BB764A9151}" srcOrd="0" destOrd="0" presId="urn:microsoft.com/office/officeart/2005/8/layout/vList2"/>
    <dgm:cxn modelId="{18F11F75-31D8-4427-BA82-5607AFAE559C}" type="presParOf" srcId="{74F7C675-0F8E-4020-80F7-BA07ECE068E9}" destId="{0B1E9226-DE2B-48A0-8EF8-28A38EAFC7C3}"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F045B5A-4735-404D-9BB7-69411C8BE8EA}"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6C5139EA-F0DB-42AD-9CB4-9ED2E6ECD38A}">
      <dgm:prSet/>
      <dgm:spPr/>
      <dgm:t>
        <a:bodyPr/>
        <a:lstStyle/>
        <a:p>
          <a:r>
            <a:rPr lang="en-US"/>
            <a:t>Illustrative</a:t>
          </a:r>
        </a:p>
      </dgm:t>
    </dgm:pt>
    <dgm:pt modelId="{D2A1C049-96EF-46FC-BE9D-544A2567CFE9}" type="parTrans" cxnId="{42AF032D-AA42-4132-BD7F-640122231B94}">
      <dgm:prSet/>
      <dgm:spPr/>
      <dgm:t>
        <a:bodyPr/>
        <a:lstStyle/>
        <a:p>
          <a:endParaRPr lang="en-US"/>
        </a:p>
      </dgm:t>
    </dgm:pt>
    <dgm:pt modelId="{18C17F1B-E2F5-40AB-8F82-1A9B02750D61}" type="sibTrans" cxnId="{42AF032D-AA42-4132-BD7F-640122231B94}">
      <dgm:prSet/>
      <dgm:spPr/>
      <dgm:t>
        <a:bodyPr/>
        <a:lstStyle/>
        <a:p>
          <a:endParaRPr lang="en-US"/>
        </a:p>
      </dgm:t>
    </dgm:pt>
    <dgm:pt modelId="{E818EC44-973C-4C19-8D72-D178FE5E5901}">
      <dgm:prSet/>
      <dgm:spPr/>
      <dgm:t>
        <a:bodyPr/>
        <a:lstStyle/>
        <a:p>
          <a:r>
            <a:rPr lang="en-US"/>
            <a:t>Factors &amp; Multiples</a:t>
          </a:r>
        </a:p>
      </dgm:t>
    </dgm:pt>
    <dgm:pt modelId="{5AE51856-7CDF-4A6C-B55F-538605873EB6}" type="parTrans" cxnId="{20BDD9B6-407F-4DA3-A0D9-16959BE527BA}">
      <dgm:prSet/>
      <dgm:spPr/>
      <dgm:t>
        <a:bodyPr/>
        <a:lstStyle/>
        <a:p>
          <a:endParaRPr lang="en-US"/>
        </a:p>
      </dgm:t>
    </dgm:pt>
    <dgm:pt modelId="{8316EE10-8BD8-47A5-A421-5E941D6340EB}" type="sibTrans" cxnId="{20BDD9B6-407F-4DA3-A0D9-16959BE527BA}">
      <dgm:prSet/>
      <dgm:spPr/>
      <dgm:t>
        <a:bodyPr/>
        <a:lstStyle/>
        <a:p>
          <a:endParaRPr lang="en-US"/>
        </a:p>
      </dgm:t>
    </dgm:pt>
    <dgm:pt modelId="{0C29A452-9435-4F88-B0B7-8BD2836014FE}">
      <dgm:prSet/>
      <dgm:spPr/>
      <dgm:t>
        <a:bodyPr/>
        <a:lstStyle/>
        <a:p>
          <a:r>
            <a:rPr lang="en-US"/>
            <a:t>Fractions</a:t>
          </a:r>
        </a:p>
      </dgm:t>
    </dgm:pt>
    <dgm:pt modelId="{20760D3C-F79B-4516-BB84-B6B81122ADD2}" type="parTrans" cxnId="{3E98793D-33C8-408D-BB56-77CDC666F005}">
      <dgm:prSet/>
      <dgm:spPr/>
      <dgm:t>
        <a:bodyPr/>
        <a:lstStyle/>
        <a:p>
          <a:endParaRPr lang="en-US"/>
        </a:p>
      </dgm:t>
    </dgm:pt>
    <dgm:pt modelId="{A5DF4E8E-1BA7-4B8A-B13E-ECE7D62C780D}" type="sibTrans" cxnId="{3E98793D-33C8-408D-BB56-77CDC666F005}">
      <dgm:prSet/>
      <dgm:spPr/>
      <dgm:t>
        <a:bodyPr/>
        <a:lstStyle/>
        <a:p>
          <a:endParaRPr lang="en-US"/>
        </a:p>
      </dgm:t>
    </dgm:pt>
    <dgm:pt modelId="{B9AFB3B4-A98D-490C-B6C6-525EE433B8DD}">
      <dgm:prSet/>
      <dgm:spPr/>
      <dgm:t>
        <a:bodyPr/>
        <a:lstStyle/>
        <a:p>
          <a:r>
            <a:rPr lang="en-US"/>
            <a:t>Fraction Operations</a:t>
          </a:r>
        </a:p>
      </dgm:t>
    </dgm:pt>
    <dgm:pt modelId="{74E44D9F-2138-4A25-94F1-54A02A020CCF}" type="parTrans" cxnId="{B0832746-40F1-46AB-8E5F-9EF862AE0D60}">
      <dgm:prSet/>
      <dgm:spPr/>
      <dgm:t>
        <a:bodyPr/>
        <a:lstStyle/>
        <a:p>
          <a:endParaRPr lang="en-US"/>
        </a:p>
      </dgm:t>
    </dgm:pt>
    <dgm:pt modelId="{D0F409FF-CB03-4262-A9AA-A3C1B549EBED}" type="sibTrans" cxnId="{B0832746-40F1-46AB-8E5F-9EF862AE0D60}">
      <dgm:prSet/>
      <dgm:spPr/>
      <dgm:t>
        <a:bodyPr/>
        <a:lstStyle/>
        <a:p>
          <a:endParaRPr lang="en-US"/>
        </a:p>
      </dgm:t>
    </dgm:pt>
    <dgm:pt modelId="{C84389D1-DF1C-42E2-B8A7-75F8212FF9E5}">
      <dgm:prSet/>
      <dgm:spPr/>
      <dgm:t>
        <a:bodyPr/>
        <a:lstStyle/>
        <a:p>
          <a:r>
            <a:rPr lang="en-US"/>
            <a:t>Place Value</a:t>
          </a:r>
        </a:p>
      </dgm:t>
    </dgm:pt>
    <dgm:pt modelId="{F0581A74-CAC9-44C8-AB96-29335C69823C}" type="parTrans" cxnId="{7C4A52B0-9CD3-4BE6-9ECE-279193C3AF9F}">
      <dgm:prSet/>
      <dgm:spPr/>
      <dgm:t>
        <a:bodyPr/>
        <a:lstStyle/>
        <a:p>
          <a:endParaRPr lang="en-US"/>
        </a:p>
      </dgm:t>
    </dgm:pt>
    <dgm:pt modelId="{D4FFE1BC-6784-4CB8-AAB0-92C8E190FC88}" type="sibTrans" cxnId="{7C4A52B0-9CD3-4BE6-9ECE-279193C3AF9F}">
      <dgm:prSet/>
      <dgm:spPr/>
      <dgm:t>
        <a:bodyPr/>
        <a:lstStyle/>
        <a:p>
          <a:endParaRPr lang="en-US"/>
        </a:p>
      </dgm:t>
    </dgm:pt>
    <dgm:pt modelId="{CFD1BDFB-AF58-4894-B829-F16C2F106A04}">
      <dgm:prSet/>
      <dgm:spPr/>
      <dgm:t>
        <a:bodyPr/>
        <a:lstStyle/>
        <a:p>
          <a:r>
            <a:rPr lang="en-US"/>
            <a:t>Measurement</a:t>
          </a:r>
        </a:p>
      </dgm:t>
    </dgm:pt>
    <dgm:pt modelId="{AC502161-445F-43E3-84E1-DFD35F434219}" type="parTrans" cxnId="{B87A5402-5F8D-47EF-A6F0-6EFE8C056EF4}">
      <dgm:prSet/>
      <dgm:spPr/>
      <dgm:t>
        <a:bodyPr/>
        <a:lstStyle/>
        <a:p>
          <a:endParaRPr lang="en-US"/>
        </a:p>
      </dgm:t>
    </dgm:pt>
    <dgm:pt modelId="{29821FC9-92B4-400C-8FD8-2C3CE3F584B7}" type="sibTrans" cxnId="{B87A5402-5F8D-47EF-A6F0-6EFE8C056EF4}">
      <dgm:prSet/>
      <dgm:spPr/>
      <dgm:t>
        <a:bodyPr/>
        <a:lstStyle/>
        <a:p>
          <a:endParaRPr lang="en-US"/>
        </a:p>
      </dgm:t>
    </dgm:pt>
    <dgm:pt modelId="{EFE39756-6868-4D77-91D3-ED38E2913125}">
      <dgm:prSet/>
      <dgm:spPr/>
      <dgm:t>
        <a:bodyPr/>
        <a:lstStyle/>
        <a:p>
          <a:r>
            <a:rPr lang="en-US"/>
            <a:t>Multiplication &amp; Division</a:t>
          </a:r>
        </a:p>
      </dgm:t>
    </dgm:pt>
    <dgm:pt modelId="{E9B613CD-E09A-4CE0-8CC2-64C1592AAE8E}" type="parTrans" cxnId="{0959F844-5F85-4C61-B417-22ABA925969F}">
      <dgm:prSet/>
      <dgm:spPr/>
      <dgm:t>
        <a:bodyPr/>
        <a:lstStyle/>
        <a:p>
          <a:endParaRPr lang="en-US"/>
        </a:p>
      </dgm:t>
    </dgm:pt>
    <dgm:pt modelId="{1D007FD9-A847-4759-B16A-0653B78CA34E}" type="sibTrans" cxnId="{0959F844-5F85-4C61-B417-22ABA925969F}">
      <dgm:prSet/>
      <dgm:spPr/>
      <dgm:t>
        <a:bodyPr/>
        <a:lstStyle/>
        <a:p>
          <a:endParaRPr lang="en-US"/>
        </a:p>
      </dgm:t>
    </dgm:pt>
    <dgm:pt modelId="{C8E12418-6671-4F2B-94C4-06EA99774311}">
      <dgm:prSet/>
      <dgm:spPr/>
      <dgm:t>
        <a:bodyPr/>
        <a:lstStyle/>
        <a:p>
          <a:r>
            <a:rPr lang="en-US"/>
            <a:t>Angles</a:t>
          </a:r>
        </a:p>
      </dgm:t>
    </dgm:pt>
    <dgm:pt modelId="{54360878-68E0-4B79-A36F-D3C7754594F3}" type="parTrans" cxnId="{F173F947-F6EC-4C8D-A3F9-FC33D49EDD73}">
      <dgm:prSet/>
      <dgm:spPr/>
      <dgm:t>
        <a:bodyPr/>
        <a:lstStyle/>
        <a:p>
          <a:endParaRPr lang="en-US"/>
        </a:p>
      </dgm:t>
    </dgm:pt>
    <dgm:pt modelId="{4740B40A-233D-4DEC-864B-0DB9EC5F0542}" type="sibTrans" cxnId="{F173F947-F6EC-4C8D-A3F9-FC33D49EDD73}">
      <dgm:prSet/>
      <dgm:spPr/>
      <dgm:t>
        <a:bodyPr/>
        <a:lstStyle/>
        <a:p>
          <a:endParaRPr lang="en-US"/>
        </a:p>
      </dgm:t>
    </dgm:pt>
    <dgm:pt modelId="{219A678E-2AE3-4528-8A8C-1F8F5D3C4930}">
      <dgm:prSet/>
      <dgm:spPr/>
      <dgm:t>
        <a:bodyPr/>
        <a:lstStyle/>
        <a:p>
          <a:r>
            <a:rPr lang="en-US"/>
            <a:t>Shapes</a:t>
          </a:r>
        </a:p>
      </dgm:t>
    </dgm:pt>
    <dgm:pt modelId="{35B69254-C562-4958-9E74-E47F8638C1A3}" type="parTrans" cxnId="{BC948017-9D88-42A3-B866-359A5680A2FC}">
      <dgm:prSet/>
      <dgm:spPr/>
      <dgm:t>
        <a:bodyPr/>
        <a:lstStyle/>
        <a:p>
          <a:endParaRPr lang="en-US"/>
        </a:p>
      </dgm:t>
    </dgm:pt>
    <dgm:pt modelId="{9D25113C-DD62-4E27-A281-9A814E46780E}" type="sibTrans" cxnId="{BC948017-9D88-42A3-B866-359A5680A2FC}">
      <dgm:prSet/>
      <dgm:spPr/>
      <dgm:t>
        <a:bodyPr/>
        <a:lstStyle/>
        <a:p>
          <a:endParaRPr lang="en-US"/>
        </a:p>
      </dgm:t>
    </dgm:pt>
    <dgm:pt modelId="{21FE1D83-078C-42E6-B26D-C30298399859}" type="pres">
      <dgm:prSet presAssocID="{DF045B5A-4735-404D-9BB7-69411C8BE8EA}" presName="linear" presStyleCnt="0">
        <dgm:presLayoutVars>
          <dgm:animLvl val="lvl"/>
          <dgm:resizeHandles val="exact"/>
        </dgm:presLayoutVars>
      </dgm:prSet>
      <dgm:spPr/>
    </dgm:pt>
    <dgm:pt modelId="{2313515C-B80A-43E7-B3D6-65763D1CD0D3}" type="pres">
      <dgm:prSet presAssocID="{6C5139EA-F0DB-42AD-9CB4-9ED2E6ECD38A}" presName="parentText" presStyleLbl="node1" presStyleIdx="0" presStyleCnt="1">
        <dgm:presLayoutVars>
          <dgm:chMax val="0"/>
          <dgm:bulletEnabled val="1"/>
        </dgm:presLayoutVars>
      </dgm:prSet>
      <dgm:spPr/>
    </dgm:pt>
    <dgm:pt modelId="{D54526C4-2ADF-4B83-8110-8C086E92C5CF}" type="pres">
      <dgm:prSet presAssocID="{6C5139EA-F0DB-42AD-9CB4-9ED2E6ECD38A}" presName="childText" presStyleLbl="revTx" presStyleIdx="0" presStyleCnt="1">
        <dgm:presLayoutVars>
          <dgm:bulletEnabled val="1"/>
        </dgm:presLayoutVars>
      </dgm:prSet>
      <dgm:spPr/>
    </dgm:pt>
  </dgm:ptLst>
  <dgm:cxnLst>
    <dgm:cxn modelId="{B87A5402-5F8D-47EF-A6F0-6EFE8C056EF4}" srcId="{6C5139EA-F0DB-42AD-9CB4-9ED2E6ECD38A}" destId="{CFD1BDFB-AF58-4894-B829-F16C2F106A04}" srcOrd="4" destOrd="0" parTransId="{AC502161-445F-43E3-84E1-DFD35F434219}" sibTransId="{29821FC9-92B4-400C-8FD8-2C3CE3F584B7}"/>
    <dgm:cxn modelId="{4789A902-8F0E-4F95-8E29-62ABBC081553}" type="presOf" srcId="{CFD1BDFB-AF58-4894-B829-F16C2F106A04}" destId="{D54526C4-2ADF-4B83-8110-8C086E92C5CF}" srcOrd="0" destOrd="4" presId="urn:microsoft.com/office/officeart/2005/8/layout/vList2"/>
    <dgm:cxn modelId="{B4B84E06-8C4E-438F-8662-F1B3F9B21F3C}" type="presOf" srcId="{DF045B5A-4735-404D-9BB7-69411C8BE8EA}" destId="{21FE1D83-078C-42E6-B26D-C30298399859}" srcOrd="0" destOrd="0" presId="urn:microsoft.com/office/officeart/2005/8/layout/vList2"/>
    <dgm:cxn modelId="{F31FF913-8D77-463A-984E-47E8E08D623E}" type="presOf" srcId="{0C29A452-9435-4F88-B0B7-8BD2836014FE}" destId="{D54526C4-2ADF-4B83-8110-8C086E92C5CF}" srcOrd="0" destOrd="1" presId="urn:microsoft.com/office/officeart/2005/8/layout/vList2"/>
    <dgm:cxn modelId="{BC948017-9D88-42A3-B866-359A5680A2FC}" srcId="{6C5139EA-F0DB-42AD-9CB4-9ED2E6ECD38A}" destId="{219A678E-2AE3-4528-8A8C-1F8F5D3C4930}" srcOrd="7" destOrd="0" parTransId="{35B69254-C562-4958-9E74-E47F8638C1A3}" sibTransId="{9D25113C-DD62-4E27-A281-9A814E46780E}"/>
    <dgm:cxn modelId="{42AF032D-AA42-4132-BD7F-640122231B94}" srcId="{DF045B5A-4735-404D-9BB7-69411C8BE8EA}" destId="{6C5139EA-F0DB-42AD-9CB4-9ED2E6ECD38A}" srcOrd="0" destOrd="0" parTransId="{D2A1C049-96EF-46FC-BE9D-544A2567CFE9}" sibTransId="{18C17F1B-E2F5-40AB-8F82-1A9B02750D61}"/>
    <dgm:cxn modelId="{51B02E2E-7C35-47B2-B7AA-6DD370CCB7F3}" type="presOf" srcId="{E818EC44-973C-4C19-8D72-D178FE5E5901}" destId="{D54526C4-2ADF-4B83-8110-8C086E92C5CF}" srcOrd="0" destOrd="0" presId="urn:microsoft.com/office/officeart/2005/8/layout/vList2"/>
    <dgm:cxn modelId="{3E98793D-33C8-408D-BB56-77CDC666F005}" srcId="{6C5139EA-F0DB-42AD-9CB4-9ED2E6ECD38A}" destId="{0C29A452-9435-4F88-B0B7-8BD2836014FE}" srcOrd="1" destOrd="0" parTransId="{20760D3C-F79B-4516-BB84-B6B81122ADD2}" sibTransId="{A5DF4E8E-1BA7-4B8A-B13E-ECE7D62C780D}"/>
    <dgm:cxn modelId="{AC51AF61-1816-4A6D-B82D-7ECF553BF5BE}" type="presOf" srcId="{EFE39756-6868-4D77-91D3-ED38E2913125}" destId="{D54526C4-2ADF-4B83-8110-8C086E92C5CF}" srcOrd="0" destOrd="5" presId="urn:microsoft.com/office/officeart/2005/8/layout/vList2"/>
    <dgm:cxn modelId="{0959F844-5F85-4C61-B417-22ABA925969F}" srcId="{6C5139EA-F0DB-42AD-9CB4-9ED2E6ECD38A}" destId="{EFE39756-6868-4D77-91D3-ED38E2913125}" srcOrd="5" destOrd="0" parTransId="{E9B613CD-E09A-4CE0-8CC2-64C1592AAE8E}" sibTransId="{1D007FD9-A847-4759-B16A-0653B78CA34E}"/>
    <dgm:cxn modelId="{B0832746-40F1-46AB-8E5F-9EF862AE0D60}" srcId="{6C5139EA-F0DB-42AD-9CB4-9ED2E6ECD38A}" destId="{B9AFB3B4-A98D-490C-B6C6-525EE433B8DD}" srcOrd="2" destOrd="0" parTransId="{74E44D9F-2138-4A25-94F1-54A02A020CCF}" sibTransId="{D0F409FF-CB03-4262-A9AA-A3C1B549EBED}"/>
    <dgm:cxn modelId="{F173F947-F6EC-4C8D-A3F9-FC33D49EDD73}" srcId="{6C5139EA-F0DB-42AD-9CB4-9ED2E6ECD38A}" destId="{C8E12418-6671-4F2B-94C4-06EA99774311}" srcOrd="6" destOrd="0" parTransId="{54360878-68E0-4B79-A36F-D3C7754594F3}" sibTransId="{4740B40A-233D-4DEC-864B-0DB9EC5F0542}"/>
    <dgm:cxn modelId="{15B99175-C3CB-4EFE-ADF2-5B15068BBDEE}" type="presOf" srcId="{C84389D1-DF1C-42E2-B8A7-75F8212FF9E5}" destId="{D54526C4-2ADF-4B83-8110-8C086E92C5CF}" srcOrd="0" destOrd="3" presId="urn:microsoft.com/office/officeart/2005/8/layout/vList2"/>
    <dgm:cxn modelId="{EA9A778A-1613-4544-8726-3DAD7EF27F86}" type="presOf" srcId="{219A678E-2AE3-4528-8A8C-1F8F5D3C4930}" destId="{D54526C4-2ADF-4B83-8110-8C086E92C5CF}" srcOrd="0" destOrd="7" presId="urn:microsoft.com/office/officeart/2005/8/layout/vList2"/>
    <dgm:cxn modelId="{F86BB399-4D05-4D72-BE8B-61B398505D2F}" type="presOf" srcId="{C8E12418-6671-4F2B-94C4-06EA99774311}" destId="{D54526C4-2ADF-4B83-8110-8C086E92C5CF}" srcOrd="0" destOrd="6" presId="urn:microsoft.com/office/officeart/2005/8/layout/vList2"/>
    <dgm:cxn modelId="{E678D49C-F6DA-4F38-898C-3ABEB83BD2D7}" type="presOf" srcId="{B9AFB3B4-A98D-490C-B6C6-525EE433B8DD}" destId="{D54526C4-2ADF-4B83-8110-8C086E92C5CF}" srcOrd="0" destOrd="2" presId="urn:microsoft.com/office/officeart/2005/8/layout/vList2"/>
    <dgm:cxn modelId="{13E6BEAC-64D9-4D50-B0B7-0171BECAFA2A}" type="presOf" srcId="{6C5139EA-F0DB-42AD-9CB4-9ED2E6ECD38A}" destId="{2313515C-B80A-43E7-B3D6-65763D1CD0D3}" srcOrd="0" destOrd="0" presId="urn:microsoft.com/office/officeart/2005/8/layout/vList2"/>
    <dgm:cxn modelId="{7C4A52B0-9CD3-4BE6-9ECE-279193C3AF9F}" srcId="{6C5139EA-F0DB-42AD-9CB4-9ED2E6ECD38A}" destId="{C84389D1-DF1C-42E2-B8A7-75F8212FF9E5}" srcOrd="3" destOrd="0" parTransId="{F0581A74-CAC9-44C8-AB96-29335C69823C}" sibTransId="{D4FFE1BC-6784-4CB8-AAB0-92C8E190FC88}"/>
    <dgm:cxn modelId="{20BDD9B6-407F-4DA3-A0D9-16959BE527BA}" srcId="{6C5139EA-F0DB-42AD-9CB4-9ED2E6ECD38A}" destId="{E818EC44-973C-4C19-8D72-D178FE5E5901}" srcOrd="0" destOrd="0" parTransId="{5AE51856-7CDF-4A6C-B55F-538605873EB6}" sibTransId="{8316EE10-8BD8-47A5-A421-5E941D6340EB}"/>
    <dgm:cxn modelId="{B6132085-C8C1-4E90-9BFD-EC50E2873A4A}" type="presParOf" srcId="{21FE1D83-078C-42E6-B26D-C30298399859}" destId="{2313515C-B80A-43E7-B3D6-65763D1CD0D3}" srcOrd="0" destOrd="0" presId="urn:microsoft.com/office/officeart/2005/8/layout/vList2"/>
    <dgm:cxn modelId="{A29B7B5A-F3D1-4562-A0F1-60C0F71CD043}" type="presParOf" srcId="{21FE1D83-078C-42E6-B26D-C30298399859}" destId="{D54526C4-2ADF-4B83-8110-8C086E92C5CF}"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0DB2698-03F1-4186-8635-32F16318C25B}"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03415E0-705C-4AD6-BF4E-C93254D24EA2}">
      <dgm:prSet/>
      <dgm:spPr/>
      <dgm:t>
        <a:bodyPr/>
        <a:lstStyle/>
        <a:p>
          <a:r>
            <a:rPr lang="en-US"/>
            <a:t>Class Link </a:t>
          </a:r>
        </a:p>
      </dgm:t>
    </dgm:pt>
    <dgm:pt modelId="{39828B78-A58F-45BB-B3CB-D1801EE3B84E}" type="parTrans" cxnId="{A1FC5F15-1EA0-4294-A4AE-45504EE880BE}">
      <dgm:prSet/>
      <dgm:spPr/>
      <dgm:t>
        <a:bodyPr/>
        <a:lstStyle/>
        <a:p>
          <a:endParaRPr lang="en-US"/>
        </a:p>
      </dgm:t>
    </dgm:pt>
    <dgm:pt modelId="{1E530ADD-F2C3-4AB2-9DA1-286C0219646C}" type="sibTrans" cxnId="{A1FC5F15-1EA0-4294-A4AE-45504EE880BE}">
      <dgm:prSet/>
      <dgm:spPr/>
      <dgm:t>
        <a:bodyPr/>
        <a:lstStyle/>
        <a:p>
          <a:endParaRPr lang="en-US"/>
        </a:p>
      </dgm:t>
    </dgm:pt>
    <dgm:pt modelId="{650FB4D7-39B5-4B7B-ADA5-83DF7D8B7EDA}">
      <dgm:prSet/>
      <dgm:spPr/>
      <dgm:t>
        <a:bodyPr/>
        <a:lstStyle/>
        <a:p>
          <a:r>
            <a:rPr lang="en-US"/>
            <a:t>Lexia</a:t>
          </a:r>
        </a:p>
      </dgm:t>
    </dgm:pt>
    <dgm:pt modelId="{9C73A472-3D12-47A7-95EA-C59CBFBEB0EA}" type="parTrans" cxnId="{BB9DE086-35E1-4AE1-B0EB-9FD868E59F15}">
      <dgm:prSet/>
      <dgm:spPr/>
      <dgm:t>
        <a:bodyPr/>
        <a:lstStyle/>
        <a:p>
          <a:endParaRPr lang="en-US"/>
        </a:p>
      </dgm:t>
    </dgm:pt>
    <dgm:pt modelId="{B573AC70-9815-4A1B-B97F-2AB4FF54567E}" type="sibTrans" cxnId="{BB9DE086-35E1-4AE1-B0EB-9FD868E59F15}">
      <dgm:prSet/>
      <dgm:spPr/>
      <dgm:t>
        <a:bodyPr/>
        <a:lstStyle/>
        <a:p>
          <a:endParaRPr lang="en-US"/>
        </a:p>
      </dgm:t>
    </dgm:pt>
    <dgm:pt modelId="{4D68BBCC-C5E9-422C-A493-AC4F675AA3EF}">
      <dgm:prSet/>
      <dgm:spPr/>
      <dgm:t>
        <a:bodyPr/>
        <a:lstStyle/>
        <a:p>
          <a:r>
            <a:rPr lang="en-US"/>
            <a:t>Dreambox</a:t>
          </a:r>
        </a:p>
      </dgm:t>
    </dgm:pt>
    <dgm:pt modelId="{EB7FE32C-D532-4283-81B2-E2A3A12397FB}" type="parTrans" cxnId="{6281D1C4-B3BF-4DA1-AAD8-1978F5576E88}">
      <dgm:prSet/>
      <dgm:spPr/>
      <dgm:t>
        <a:bodyPr/>
        <a:lstStyle/>
        <a:p>
          <a:endParaRPr lang="en-US"/>
        </a:p>
      </dgm:t>
    </dgm:pt>
    <dgm:pt modelId="{C673FC2C-9973-4AB8-8673-7599AC07D582}" type="sibTrans" cxnId="{6281D1C4-B3BF-4DA1-AAD8-1978F5576E88}">
      <dgm:prSet/>
      <dgm:spPr/>
      <dgm:t>
        <a:bodyPr/>
        <a:lstStyle/>
        <a:p>
          <a:endParaRPr lang="en-US"/>
        </a:p>
      </dgm:t>
    </dgm:pt>
    <dgm:pt modelId="{2F28D22C-79AA-4EA6-9A82-BD513993DCB8}">
      <dgm:prSet/>
      <dgm:spPr/>
      <dgm:t>
        <a:bodyPr/>
        <a:lstStyle/>
        <a:p>
          <a:r>
            <a:rPr lang="en-US"/>
            <a:t>Edutyping</a:t>
          </a:r>
        </a:p>
      </dgm:t>
    </dgm:pt>
    <dgm:pt modelId="{CD87B51F-7A28-4850-BE12-862AF522E8E0}" type="parTrans" cxnId="{6A70B6FD-DF73-4E3F-B7AE-A6FFFCE3910A}">
      <dgm:prSet/>
      <dgm:spPr/>
      <dgm:t>
        <a:bodyPr/>
        <a:lstStyle/>
        <a:p>
          <a:endParaRPr lang="en-US"/>
        </a:p>
      </dgm:t>
    </dgm:pt>
    <dgm:pt modelId="{71EDC904-E6CD-4F2F-866B-D45BCBF9F53E}" type="sibTrans" cxnId="{6A70B6FD-DF73-4E3F-B7AE-A6FFFCE3910A}">
      <dgm:prSet/>
      <dgm:spPr/>
      <dgm:t>
        <a:bodyPr/>
        <a:lstStyle/>
        <a:p>
          <a:endParaRPr lang="en-US"/>
        </a:p>
      </dgm:t>
    </dgm:pt>
    <dgm:pt modelId="{F8CD0AEE-12AE-4FB0-B034-40EF670BF4FC}" type="pres">
      <dgm:prSet presAssocID="{F0DB2698-03F1-4186-8635-32F16318C25B}" presName="linear" presStyleCnt="0">
        <dgm:presLayoutVars>
          <dgm:animLvl val="lvl"/>
          <dgm:resizeHandles val="exact"/>
        </dgm:presLayoutVars>
      </dgm:prSet>
      <dgm:spPr/>
    </dgm:pt>
    <dgm:pt modelId="{B3C6C810-456D-4227-B120-1B26D5CAD9E8}" type="pres">
      <dgm:prSet presAssocID="{903415E0-705C-4AD6-BF4E-C93254D24EA2}" presName="parentText" presStyleLbl="node1" presStyleIdx="0" presStyleCnt="1">
        <dgm:presLayoutVars>
          <dgm:chMax val="0"/>
          <dgm:bulletEnabled val="1"/>
        </dgm:presLayoutVars>
      </dgm:prSet>
      <dgm:spPr/>
    </dgm:pt>
    <dgm:pt modelId="{D013FD20-BBDC-419C-92F9-BE1CE12C1F77}" type="pres">
      <dgm:prSet presAssocID="{903415E0-705C-4AD6-BF4E-C93254D24EA2}" presName="childText" presStyleLbl="revTx" presStyleIdx="0" presStyleCnt="1">
        <dgm:presLayoutVars>
          <dgm:bulletEnabled val="1"/>
        </dgm:presLayoutVars>
      </dgm:prSet>
      <dgm:spPr/>
    </dgm:pt>
  </dgm:ptLst>
  <dgm:cxnLst>
    <dgm:cxn modelId="{A1FC5F15-1EA0-4294-A4AE-45504EE880BE}" srcId="{F0DB2698-03F1-4186-8635-32F16318C25B}" destId="{903415E0-705C-4AD6-BF4E-C93254D24EA2}" srcOrd="0" destOrd="0" parTransId="{39828B78-A58F-45BB-B3CB-D1801EE3B84E}" sibTransId="{1E530ADD-F2C3-4AB2-9DA1-286C0219646C}"/>
    <dgm:cxn modelId="{96FC8543-160A-4BCF-AE31-6C024307C075}" type="presOf" srcId="{650FB4D7-39B5-4B7B-ADA5-83DF7D8B7EDA}" destId="{D013FD20-BBDC-419C-92F9-BE1CE12C1F77}" srcOrd="0" destOrd="0" presId="urn:microsoft.com/office/officeart/2005/8/layout/vList2"/>
    <dgm:cxn modelId="{0619EB66-54A5-41CB-AC26-8AFB447A5AFC}" type="presOf" srcId="{903415E0-705C-4AD6-BF4E-C93254D24EA2}" destId="{B3C6C810-456D-4227-B120-1B26D5CAD9E8}" srcOrd="0" destOrd="0" presId="urn:microsoft.com/office/officeart/2005/8/layout/vList2"/>
    <dgm:cxn modelId="{C42F9080-9D74-43DA-89AD-BF85ABCE7A07}" type="presOf" srcId="{2F28D22C-79AA-4EA6-9A82-BD513993DCB8}" destId="{D013FD20-BBDC-419C-92F9-BE1CE12C1F77}" srcOrd="0" destOrd="2" presId="urn:microsoft.com/office/officeart/2005/8/layout/vList2"/>
    <dgm:cxn modelId="{BB9DE086-35E1-4AE1-B0EB-9FD868E59F15}" srcId="{903415E0-705C-4AD6-BF4E-C93254D24EA2}" destId="{650FB4D7-39B5-4B7B-ADA5-83DF7D8B7EDA}" srcOrd="0" destOrd="0" parTransId="{9C73A472-3D12-47A7-95EA-C59CBFBEB0EA}" sibTransId="{B573AC70-9815-4A1B-B97F-2AB4FF54567E}"/>
    <dgm:cxn modelId="{6D07A788-09B0-4577-8337-54A798955AB0}" type="presOf" srcId="{4D68BBCC-C5E9-422C-A493-AC4F675AA3EF}" destId="{D013FD20-BBDC-419C-92F9-BE1CE12C1F77}" srcOrd="0" destOrd="1" presId="urn:microsoft.com/office/officeart/2005/8/layout/vList2"/>
    <dgm:cxn modelId="{4CF214A7-39FE-4A90-9FA2-B80E6A43FD66}" type="presOf" srcId="{F0DB2698-03F1-4186-8635-32F16318C25B}" destId="{F8CD0AEE-12AE-4FB0-B034-40EF670BF4FC}" srcOrd="0" destOrd="0" presId="urn:microsoft.com/office/officeart/2005/8/layout/vList2"/>
    <dgm:cxn modelId="{6281D1C4-B3BF-4DA1-AAD8-1978F5576E88}" srcId="{903415E0-705C-4AD6-BF4E-C93254D24EA2}" destId="{4D68BBCC-C5E9-422C-A493-AC4F675AA3EF}" srcOrd="1" destOrd="0" parTransId="{EB7FE32C-D532-4283-81B2-E2A3A12397FB}" sibTransId="{C673FC2C-9973-4AB8-8673-7599AC07D582}"/>
    <dgm:cxn modelId="{6A70B6FD-DF73-4E3F-B7AE-A6FFFCE3910A}" srcId="{903415E0-705C-4AD6-BF4E-C93254D24EA2}" destId="{2F28D22C-79AA-4EA6-9A82-BD513993DCB8}" srcOrd="2" destOrd="0" parTransId="{CD87B51F-7A28-4850-BE12-862AF522E8E0}" sibTransId="{71EDC904-E6CD-4F2F-866B-D45BCBF9F53E}"/>
    <dgm:cxn modelId="{2CA0BB07-427D-4551-9908-B949337D64AF}" type="presParOf" srcId="{F8CD0AEE-12AE-4FB0-B034-40EF670BF4FC}" destId="{B3C6C810-456D-4227-B120-1B26D5CAD9E8}" srcOrd="0" destOrd="0" presId="urn:microsoft.com/office/officeart/2005/8/layout/vList2"/>
    <dgm:cxn modelId="{02665E84-6D1F-49C4-BBA0-50A5B73904A2}" type="presParOf" srcId="{F8CD0AEE-12AE-4FB0-B034-40EF670BF4FC}" destId="{D013FD20-BBDC-419C-92F9-BE1CE12C1F77}"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1E35BD8-D1F2-4209-B918-B99CB6CB0E7D}"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AA7A89F9-4109-49A5-B549-079AD01163E2}">
      <dgm:prSet/>
      <dgm:spPr/>
      <dgm:t>
        <a:bodyPr/>
        <a:lstStyle/>
        <a:p>
          <a:r>
            <a:rPr lang="en-US"/>
            <a:t>Amplify</a:t>
          </a:r>
        </a:p>
      </dgm:t>
    </dgm:pt>
    <dgm:pt modelId="{7A389D28-CC89-4826-BE77-ADD216A96AA4}" type="parTrans" cxnId="{E32D2910-03B7-40A5-88EE-A17355451C45}">
      <dgm:prSet/>
      <dgm:spPr/>
      <dgm:t>
        <a:bodyPr/>
        <a:lstStyle/>
        <a:p>
          <a:endParaRPr lang="en-US"/>
        </a:p>
      </dgm:t>
    </dgm:pt>
    <dgm:pt modelId="{1E073905-0E9C-44A9-82A0-4C3293DB923E}" type="sibTrans" cxnId="{E32D2910-03B7-40A5-88EE-A17355451C45}">
      <dgm:prSet/>
      <dgm:spPr/>
      <dgm:t>
        <a:bodyPr/>
        <a:lstStyle/>
        <a:p>
          <a:endParaRPr lang="en-US"/>
        </a:p>
      </dgm:t>
    </dgm:pt>
    <dgm:pt modelId="{699B6A86-00C9-42A3-B602-FCF1E0FB7209}">
      <dgm:prSet/>
      <dgm:spPr/>
      <dgm:t>
        <a:bodyPr/>
        <a:lstStyle/>
        <a:p>
          <a:r>
            <a:rPr lang="en-US"/>
            <a:t>Waves, Energy &amp; Information</a:t>
          </a:r>
        </a:p>
      </dgm:t>
    </dgm:pt>
    <dgm:pt modelId="{DEA8DC98-37AD-42C7-BE9A-27E4F416F307}" type="parTrans" cxnId="{A75C84FE-8EF1-4715-9572-F7562B768F6F}">
      <dgm:prSet/>
      <dgm:spPr/>
      <dgm:t>
        <a:bodyPr/>
        <a:lstStyle/>
        <a:p>
          <a:endParaRPr lang="en-US"/>
        </a:p>
      </dgm:t>
    </dgm:pt>
    <dgm:pt modelId="{D38436E4-3934-4266-9DA9-615ED99DE64F}" type="sibTrans" cxnId="{A75C84FE-8EF1-4715-9572-F7562B768F6F}">
      <dgm:prSet/>
      <dgm:spPr/>
      <dgm:t>
        <a:bodyPr/>
        <a:lstStyle/>
        <a:p>
          <a:endParaRPr lang="en-US"/>
        </a:p>
      </dgm:t>
    </dgm:pt>
    <dgm:pt modelId="{2703B42C-5252-45C8-B94B-4CB67FD04F81}">
      <dgm:prSet/>
      <dgm:spPr/>
      <dgm:t>
        <a:bodyPr/>
        <a:lstStyle/>
        <a:p>
          <a:r>
            <a:rPr lang="en-US"/>
            <a:t>Energy Conversions</a:t>
          </a:r>
        </a:p>
      </dgm:t>
    </dgm:pt>
    <dgm:pt modelId="{3093925A-9A2A-4D2A-B6C9-B1C806E6E12B}" type="parTrans" cxnId="{298641F8-5077-4AFF-8E2A-A66EDA7AD510}">
      <dgm:prSet/>
      <dgm:spPr/>
      <dgm:t>
        <a:bodyPr/>
        <a:lstStyle/>
        <a:p>
          <a:endParaRPr lang="en-US"/>
        </a:p>
      </dgm:t>
    </dgm:pt>
    <dgm:pt modelId="{B582F1E7-5798-449F-9F9E-E9E7694293F8}" type="sibTrans" cxnId="{298641F8-5077-4AFF-8E2A-A66EDA7AD510}">
      <dgm:prSet/>
      <dgm:spPr/>
      <dgm:t>
        <a:bodyPr/>
        <a:lstStyle/>
        <a:p>
          <a:endParaRPr lang="en-US"/>
        </a:p>
      </dgm:t>
    </dgm:pt>
    <dgm:pt modelId="{CE9C4A4D-95D2-48B3-AB05-1A01A5EF4717}">
      <dgm:prSet/>
      <dgm:spPr/>
      <dgm:t>
        <a:bodyPr/>
        <a:lstStyle/>
        <a:p>
          <a:r>
            <a:rPr lang="en-US"/>
            <a:t>Vision &amp; Light</a:t>
          </a:r>
        </a:p>
      </dgm:t>
    </dgm:pt>
    <dgm:pt modelId="{A023F848-6F0D-496B-989D-818D5D03A383}" type="parTrans" cxnId="{6AB82520-4E93-4DE3-B417-0EE039E3494B}">
      <dgm:prSet/>
      <dgm:spPr/>
      <dgm:t>
        <a:bodyPr/>
        <a:lstStyle/>
        <a:p>
          <a:endParaRPr lang="en-US"/>
        </a:p>
      </dgm:t>
    </dgm:pt>
    <dgm:pt modelId="{67D9AAF0-556A-4999-AF8E-40F81DC6F5F6}" type="sibTrans" cxnId="{6AB82520-4E93-4DE3-B417-0EE039E3494B}">
      <dgm:prSet/>
      <dgm:spPr/>
      <dgm:t>
        <a:bodyPr/>
        <a:lstStyle/>
        <a:p>
          <a:endParaRPr lang="en-US"/>
        </a:p>
      </dgm:t>
    </dgm:pt>
    <dgm:pt modelId="{ADD7C206-7433-47BB-8C4F-1AB3C2B4B8ED}">
      <dgm:prSet/>
      <dgm:spPr/>
      <dgm:t>
        <a:bodyPr/>
        <a:lstStyle/>
        <a:p>
          <a:r>
            <a:rPr lang="en-US"/>
            <a:t>Earth’s Features</a:t>
          </a:r>
        </a:p>
      </dgm:t>
    </dgm:pt>
    <dgm:pt modelId="{875E09EA-2373-440E-8F46-3E937DED6F74}" type="parTrans" cxnId="{BEF86299-D655-4160-AB5C-D04842D8C138}">
      <dgm:prSet/>
      <dgm:spPr/>
      <dgm:t>
        <a:bodyPr/>
        <a:lstStyle/>
        <a:p>
          <a:endParaRPr lang="en-US"/>
        </a:p>
      </dgm:t>
    </dgm:pt>
    <dgm:pt modelId="{42B611F7-D98B-46C8-B431-A8E0E00469B1}" type="sibTrans" cxnId="{BEF86299-D655-4160-AB5C-D04842D8C138}">
      <dgm:prSet/>
      <dgm:spPr/>
      <dgm:t>
        <a:bodyPr/>
        <a:lstStyle/>
        <a:p>
          <a:endParaRPr lang="en-US"/>
        </a:p>
      </dgm:t>
    </dgm:pt>
    <dgm:pt modelId="{0600E7CA-4C2E-42AD-A761-170ADC7BB983}" type="pres">
      <dgm:prSet presAssocID="{31E35BD8-D1F2-4209-B918-B99CB6CB0E7D}" presName="linear" presStyleCnt="0">
        <dgm:presLayoutVars>
          <dgm:animLvl val="lvl"/>
          <dgm:resizeHandles val="exact"/>
        </dgm:presLayoutVars>
      </dgm:prSet>
      <dgm:spPr/>
    </dgm:pt>
    <dgm:pt modelId="{A9D2E7E6-0F26-4C22-8A37-E1FFCD965326}" type="pres">
      <dgm:prSet presAssocID="{AA7A89F9-4109-49A5-B549-079AD01163E2}" presName="parentText" presStyleLbl="node1" presStyleIdx="0" presStyleCnt="1">
        <dgm:presLayoutVars>
          <dgm:chMax val="0"/>
          <dgm:bulletEnabled val="1"/>
        </dgm:presLayoutVars>
      </dgm:prSet>
      <dgm:spPr/>
    </dgm:pt>
    <dgm:pt modelId="{FDD7783E-0F09-4FCC-9F9D-A1ABFD17FE05}" type="pres">
      <dgm:prSet presAssocID="{AA7A89F9-4109-49A5-B549-079AD01163E2}" presName="childText" presStyleLbl="revTx" presStyleIdx="0" presStyleCnt="1">
        <dgm:presLayoutVars>
          <dgm:bulletEnabled val="1"/>
        </dgm:presLayoutVars>
      </dgm:prSet>
      <dgm:spPr/>
    </dgm:pt>
  </dgm:ptLst>
  <dgm:cxnLst>
    <dgm:cxn modelId="{F5027B03-FB13-468E-A609-1F3D58D54100}" type="presOf" srcId="{CE9C4A4D-95D2-48B3-AB05-1A01A5EF4717}" destId="{FDD7783E-0F09-4FCC-9F9D-A1ABFD17FE05}" srcOrd="0" destOrd="2" presId="urn:microsoft.com/office/officeart/2005/8/layout/vList2"/>
    <dgm:cxn modelId="{E32D2910-03B7-40A5-88EE-A17355451C45}" srcId="{31E35BD8-D1F2-4209-B918-B99CB6CB0E7D}" destId="{AA7A89F9-4109-49A5-B549-079AD01163E2}" srcOrd="0" destOrd="0" parTransId="{7A389D28-CC89-4826-BE77-ADD216A96AA4}" sibTransId="{1E073905-0E9C-44A9-82A0-4C3293DB923E}"/>
    <dgm:cxn modelId="{6AB82520-4E93-4DE3-B417-0EE039E3494B}" srcId="{AA7A89F9-4109-49A5-B549-079AD01163E2}" destId="{CE9C4A4D-95D2-48B3-AB05-1A01A5EF4717}" srcOrd="2" destOrd="0" parTransId="{A023F848-6F0D-496B-989D-818D5D03A383}" sibTransId="{67D9AAF0-556A-4999-AF8E-40F81DC6F5F6}"/>
    <dgm:cxn modelId="{174CDF2D-AD57-4370-BD16-7BC23DFB1DE9}" type="presOf" srcId="{ADD7C206-7433-47BB-8C4F-1AB3C2B4B8ED}" destId="{FDD7783E-0F09-4FCC-9F9D-A1ABFD17FE05}" srcOrd="0" destOrd="3" presId="urn:microsoft.com/office/officeart/2005/8/layout/vList2"/>
    <dgm:cxn modelId="{F4654937-5B48-41BD-9BD6-456648366EAB}" type="presOf" srcId="{AA7A89F9-4109-49A5-B549-079AD01163E2}" destId="{A9D2E7E6-0F26-4C22-8A37-E1FFCD965326}" srcOrd="0" destOrd="0" presId="urn:microsoft.com/office/officeart/2005/8/layout/vList2"/>
    <dgm:cxn modelId="{36AD4356-7A08-4B4C-A090-E9B597B9EBB1}" type="presOf" srcId="{699B6A86-00C9-42A3-B602-FCF1E0FB7209}" destId="{FDD7783E-0F09-4FCC-9F9D-A1ABFD17FE05}" srcOrd="0" destOrd="0" presId="urn:microsoft.com/office/officeart/2005/8/layout/vList2"/>
    <dgm:cxn modelId="{68BC4159-DFE2-447F-AB3F-B2C4420256F8}" type="presOf" srcId="{2703B42C-5252-45C8-B94B-4CB67FD04F81}" destId="{FDD7783E-0F09-4FCC-9F9D-A1ABFD17FE05}" srcOrd="0" destOrd="1" presId="urn:microsoft.com/office/officeart/2005/8/layout/vList2"/>
    <dgm:cxn modelId="{BEF86299-D655-4160-AB5C-D04842D8C138}" srcId="{AA7A89F9-4109-49A5-B549-079AD01163E2}" destId="{ADD7C206-7433-47BB-8C4F-1AB3C2B4B8ED}" srcOrd="3" destOrd="0" parTransId="{875E09EA-2373-440E-8F46-3E937DED6F74}" sibTransId="{42B611F7-D98B-46C8-B431-A8E0E00469B1}"/>
    <dgm:cxn modelId="{298641F8-5077-4AFF-8E2A-A66EDA7AD510}" srcId="{AA7A89F9-4109-49A5-B549-079AD01163E2}" destId="{2703B42C-5252-45C8-B94B-4CB67FD04F81}" srcOrd="1" destOrd="0" parTransId="{3093925A-9A2A-4D2A-B6C9-B1C806E6E12B}" sibTransId="{B582F1E7-5798-449F-9F9E-E9E7694293F8}"/>
    <dgm:cxn modelId="{D32534FC-1D4E-453F-888C-15F397B89B7F}" type="presOf" srcId="{31E35BD8-D1F2-4209-B918-B99CB6CB0E7D}" destId="{0600E7CA-4C2E-42AD-A761-170ADC7BB983}" srcOrd="0" destOrd="0" presId="urn:microsoft.com/office/officeart/2005/8/layout/vList2"/>
    <dgm:cxn modelId="{A75C84FE-8EF1-4715-9572-F7562B768F6F}" srcId="{AA7A89F9-4109-49A5-B549-079AD01163E2}" destId="{699B6A86-00C9-42A3-B602-FCF1E0FB7209}" srcOrd="0" destOrd="0" parTransId="{DEA8DC98-37AD-42C7-BE9A-27E4F416F307}" sibTransId="{D38436E4-3934-4266-9DA9-615ED99DE64F}"/>
    <dgm:cxn modelId="{91DDC3AC-0816-48AF-9BEE-1B2FF262BA1C}" type="presParOf" srcId="{0600E7CA-4C2E-42AD-A761-170ADC7BB983}" destId="{A9D2E7E6-0F26-4C22-8A37-E1FFCD965326}" srcOrd="0" destOrd="0" presId="urn:microsoft.com/office/officeart/2005/8/layout/vList2"/>
    <dgm:cxn modelId="{24B4650E-9EE0-4689-AA4D-0C26A2FD66AA}" type="presParOf" srcId="{0600E7CA-4C2E-42AD-A761-170ADC7BB983}" destId="{FDD7783E-0F09-4FCC-9F9D-A1ABFD17FE05}"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460928-B016-48E1-A466-59FBE83F78A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29D17AD-9C29-4BB3-BDD9-01203BE25A7A}">
      <dgm:prSet/>
      <dgm:spPr/>
      <dgm:t>
        <a:bodyPr/>
        <a:lstStyle/>
        <a:p>
          <a:r>
            <a:rPr lang="en-US"/>
            <a:t>Washington Our Home</a:t>
          </a:r>
        </a:p>
      </dgm:t>
    </dgm:pt>
    <dgm:pt modelId="{A23AC6E6-D8D7-498E-8B5F-672940341985}" type="parTrans" cxnId="{058A0D53-B4B2-4DB6-8A47-3BBDBCB152F3}">
      <dgm:prSet/>
      <dgm:spPr/>
      <dgm:t>
        <a:bodyPr/>
        <a:lstStyle/>
        <a:p>
          <a:endParaRPr lang="en-US"/>
        </a:p>
      </dgm:t>
    </dgm:pt>
    <dgm:pt modelId="{BE8AE16F-B3D1-488C-B2ED-AB0DEA71261C}" type="sibTrans" cxnId="{058A0D53-B4B2-4DB6-8A47-3BBDBCB152F3}">
      <dgm:prSet/>
      <dgm:spPr/>
      <dgm:t>
        <a:bodyPr/>
        <a:lstStyle/>
        <a:p>
          <a:endParaRPr lang="en-US"/>
        </a:p>
      </dgm:t>
    </dgm:pt>
    <dgm:pt modelId="{2B98F730-255D-4D5B-8007-67F4D7E3BEBF}">
      <dgm:prSet/>
      <dgm:spPr/>
      <dgm:t>
        <a:bodyPr/>
        <a:lstStyle/>
        <a:p>
          <a:r>
            <a:rPr lang="en-US"/>
            <a:t>Civics</a:t>
          </a:r>
        </a:p>
      </dgm:t>
    </dgm:pt>
    <dgm:pt modelId="{D279FE0B-EA2E-41A5-A6DD-FE2279BDA25E}" type="parTrans" cxnId="{E3A63EF3-70A8-40AD-AEBD-770FC0B32795}">
      <dgm:prSet/>
      <dgm:spPr/>
      <dgm:t>
        <a:bodyPr/>
        <a:lstStyle/>
        <a:p>
          <a:endParaRPr lang="en-US"/>
        </a:p>
      </dgm:t>
    </dgm:pt>
    <dgm:pt modelId="{423EE413-7C01-4DDE-B865-064B76830ADD}" type="sibTrans" cxnId="{E3A63EF3-70A8-40AD-AEBD-770FC0B32795}">
      <dgm:prSet/>
      <dgm:spPr/>
      <dgm:t>
        <a:bodyPr/>
        <a:lstStyle/>
        <a:p>
          <a:endParaRPr lang="en-US"/>
        </a:p>
      </dgm:t>
    </dgm:pt>
    <dgm:pt modelId="{82F2378B-D2E5-4116-ADA8-86C403BBA214}">
      <dgm:prSet/>
      <dgm:spPr/>
      <dgm:t>
        <a:bodyPr/>
        <a:lstStyle/>
        <a:p>
          <a:r>
            <a:rPr lang="en-US"/>
            <a:t>Economics</a:t>
          </a:r>
        </a:p>
      </dgm:t>
    </dgm:pt>
    <dgm:pt modelId="{367CD490-A283-4F5D-A9E4-BE9F930CFD09}" type="parTrans" cxnId="{6ABDFD88-C8C2-46B9-B05E-9F392E4F4AAE}">
      <dgm:prSet/>
      <dgm:spPr/>
      <dgm:t>
        <a:bodyPr/>
        <a:lstStyle/>
        <a:p>
          <a:endParaRPr lang="en-US"/>
        </a:p>
      </dgm:t>
    </dgm:pt>
    <dgm:pt modelId="{686DDE48-5DBC-4EB4-BBB1-4BF55CACA957}" type="sibTrans" cxnId="{6ABDFD88-C8C2-46B9-B05E-9F392E4F4AAE}">
      <dgm:prSet/>
      <dgm:spPr/>
      <dgm:t>
        <a:bodyPr/>
        <a:lstStyle/>
        <a:p>
          <a:endParaRPr lang="en-US"/>
        </a:p>
      </dgm:t>
    </dgm:pt>
    <dgm:pt modelId="{9A806586-16CA-4B36-B625-025C461105DF}">
      <dgm:prSet/>
      <dgm:spPr/>
      <dgm:t>
        <a:bodyPr/>
        <a:lstStyle/>
        <a:p>
          <a:r>
            <a:rPr lang="en-US"/>
            <a:t>Geography</a:t>
          </a:r>
        </a:p>
      </dgm:t>
    </dgm:pt>
    <dgm:pt modelId="{AE2460FE-08C1-4D6D-9B49-4932675D1F80}" type="parTrans" cxnId="{FA44C089-6549-41CC-8C1F-72EDDBC7D61D}">
      <dgm:prSet/>
      <dgm:spPr/>
      <dgm:t>
        <a:bodyPr/>
        <a:lstStyle/>
        <a:p>
          <a:endParaRPr lang="en-US"/>
        </a:p>
      </dgm:t>
    </dgm:pt>
    <dgm:pt modelId="{13549DED-E5C2-4863-99FF-FBE71A1B5ADC}" type="sibTrans" cxnId="{FA44C089-6549-41CC-8C1F-72EDDBC7D61D}">
      <dgm:prSet/>
      <dgm:spPr/>
      <dgm:t>
        <a:bodyPr/>
        <a:lstStyle/>
        <a:p>
          <a:endParaRPr lang="en-US"/>
        </a:p>
      </dgm:t>
    </dgm:pt>
    <dgm:pt modelId="{BE8B50A8-8149-4960-993E-20ED3B5D3386}">
      <dgm:prSet/>
      <dgm:spPr/>
      <dgm:t>
        <a:bodyPr/>
        <a:lstStyle/>
        <a:p>
          <a:r>
            <a:rPr lang="en-US"/>
            <a:t>History</a:t>
          </a:r>
        </a:p>
      </dgm:t>
    </dgm:pt>
    <dgm:pt modelId="{C1FB52D4-89DF-40A8-AEE2-A0F4F7BA401E}" type="parTrans" cxnId="{5A3F9931-EBE0-4F04-9BF3-F9E74784DDC8}">
      <dgm:prSet/>
      <dgm:spPr/>
      <dgm:t>
        <a:bodyPr/>
        <a:lstStyle/>
        <a:p>
          <a:endParaRPr lang="en-US"/>
        </a:p>
      </dgm:t>
    </dgm:pt>
    <dgm:pt modelId="{C270B3AB-5B5F-4BD7-A630-D48D52B6494B}" type="sibTrans" cxnId="{5A3F9931-EBE0-4F04-9BF3-F9E74784DDC8}">
      <dgm:prSet/>
      <dgm:spPr/>
      <dgm:t>
        <a:bodyPr/>
        <a:lstStyle/>
        <a:p>
          <a:endParaRPr lang="en-US"/>
        </a:p>
      </dgm:t>
    </dgm:pt>
    <dgm:pt modelId="{1E49627C-4648-48AC-A6B4-BAE70C87C6D0}" type="pres">
      <dgm:prSet presAssocID="{7B460928-B016-48E1-A466-59FBE83F78A3}" presName="linear" presStyleCnt="0">
        <dgm:presLayoutVars>
          <dgm:animLvl val="lvl"/>
          <dgm:resizeHandles val="exact"/>
        </dgm:presLayoutVars>
      </dgm:prSet>
      <dgm:spPr/>
    </dgm:pt>
    <dgm:pt modelId="{21FE8152-67F3-4F8B-8396-8837B1C93A98}" type="pres">
      <dgm:prSet presAssocID="{C29D17AD-9C29-4BB3-BDD9-01203BE25A7A}" presName="parentText" presStyleLbl="node1" presStyleIdx="0" presStyleCnt="1">
        <dgm:presLayoutVars>
          <dgm:chMax val="0"/>
          <dgm:bulletEnabled val="1"/>
        </dgm:presLayoutVars>
      </dgm:prSet>
      <dgm:spPr/>
    </dgm:pt>
    <dgm:pt modelId="{47C6F28F-DE9C-40E1-A0F6-1FB7D011BA88}" type="pres">
      <dgm:prSet presAssocID="{C29D17AD-9C29-4BB3-BDD9-01203BE25A7A}" presName="childText" presStyleLbl="revTx" presStyleIdx="0" presStyleCnt="1">
        <dgm:presLayoutVars>
          <dgm:bulletEnabled val="1"/>
        </dgm:presLayoutVars>
      </dgm:prSet>
      <dgm:spPr/>
    </dgm:pt>
  </dgm:ptLst>
  <dgm:cxnLst>
    <dgm:cxn modelId="{BFD59E23-76C6-4B26-B40B-C3FCE8B890D0}" type="presOf" srcId="{7B460928-B016-48E1-A466-59FBE83F78A3}" destId="{1E49627C-4648-48AC-A6B4-BAE70C87C6D0}" srcOrd="0" destOrd="0" presId="urn:microsoft.com/office/officeart/2005/8/layout/vList2"/>
    <dgm:cxn modelId="{9D239326-F533-48A3-95C7-919A16E12B04}" type="presOf" srcId="{BE8B50A8-8149-4960-993E-20ED3B5D3386}" destId="{47C6F28F-DE9C-40E1-A0F6-1FB7D011BA88}" srcOrd="0" destOrd="3" presId="urn:microsoft.com/office/officeart/2005/8/layout/vList2"/>
    <dgm:cxn modelId="{5A3F9931-EBE0-4F04-9BF3-F9E74784DDC8}" srcId="{C29D17AD-9C29-4BB3-BDD9-01203BE25A7A}" destId="{BE8B50A8-8149-4960-993E-20ED3B5D3386}" srcOrd="3" destOrd="0" parTransId="{C1FB52D4-89DF-40A8-AEE2-A0F4F7BA401E}" sibTransId="{C270B3AB-5B5F-4BD7-A630-D48D52B6494B}"/>
    <dgm:cxn modelId="{1768F36C-2F00-4BD1-AF59-82BD99A2C518}" type="presOf" srcId="{9A806586-16CA-4B36-B625-025C461105DF}" destId="{47C6F28F-DE9C-40E1-A0F6-1FB7D011BA88}" srcOrd="0" destOrd="2" presId="urn:microsoft.com/office/officeart/2005/8/layout/vList2"/>
    <dgm:cxn modelId="{058A0D53-B4B2-4DB6-8A47-3BBDBCB152F3}" srcId="{7B460928-B016-48E1-A466-59FBE83F78A3}" destId="{C29D17AD-9C29-4BB3-BDD9-01203BE25A7A}" srcOrd="0" destOrd="0" parTransId="{A23AC6E6-D8D7-498E-8B5F-672940341985}" sibTransId="{BE8AE16F-B3D1-488C-B2ED-AB0DEA71261C}"/>
    <dgm:cxn modelId="{6ABDFD88-C8C2-46B9-B05E-9F392E4F4AAE}" srcId="{C29D17AD-9C29-4BB3-BDD9-01203BE25A7A}" destId="{82F2378B-D2E5-4116-ADA8-86C403BBA214}" srcOrd="1" destOrd="0" parTransId="{367CD490-A283-4F5D-A9E4-BE9F930CFD09}" sibTransId="{686DDE48-5DBC-4EB4-BBB1-4BF55CACA957}"/>
    <dgm:cxn modelId="{FA44C089-6549-41CC-8C1F-72EDDBC7D61D}" srcId="{C29D17AD-9C29-4BB3-BDD9-01203BE25A7A}" destId="{9A806586-16CA-4B36-B625-025C461105DF}" srcOrd="2" destOrd="0" parTransId="{AE2460FE-08C1-4D6D-9B49-4932675D1F80}" sibTransId="{13549DED-E5C2-4863-99FF-FBE71A1B5ADC}"/>
    <dgm:cxn modelId="{983FCF98-A04E-4D7D-9692-E8DF49F9D7A3}" type="presOf" srcId="{82F2378B-D2E5-4116-ADA8-86C403BBA214}" destId="{47C6F28F-DE9C-40E1-A0F6-1FB7D011BA88}" srcOrd="0" destOrd="1" presId="urn:microsoft.com/office/officeart/2005/8/layout/vList2"/>
    <dgm:cxn modelId="{A20D72CD-232C-4252-A7B1-597329A00CB7}" type="presOf" srcId="{2B98F730-255D-4D5B-8007-67F4D7E3BEBF}" destId="{47C6F28F-DE9C-40E1-A0F6-1FB7D011BA88}" srcOrd="0" destOrd="0" presId="urn:microsoft.com/office/officeart/2005/8/layout/vList2"/>
    <dgm:cxn modelId="{33CE1ED8-A523-4D28-AA0D-F47E545DAC0B}" type="presOf" srcId="{C29D17AD-9C29-4BB3-BDD9-01203BE25A7A}" destId="{21FE8152-67F3-4F8B-8396-8837B1C93A98}" srcOrd="0" destOrd="0" presId="urn:microsoft.com/office/officeart/2005/8/layout/vList2"/>
    <dgm:cxn modelId="{E3A63EF3-70A8-40AD-AEBD-770FC0B32795}" srcId="{C29D17AD-9C29-4BB3-BDD9-01203BE25A7A}" destId="{2B98F730-255D-4D5B-8007-67F4D7E3BEBF}" srcOrd="0" destOrd="0" parTransId="{D279FE0B-EA2E-41A5-A6DD-FE2279BDA25E}" sibTransId="{423EE413-7C01-4DDE-B865-064B76830ADD}"/>
    <dgm:cxn modelId="{84707576-127A-4584-8951-98DACEEA99D5}" type="presParOf" srcId="{1E49627C-4648-48AC-A6B4-BAE70C87C6D0}" destId="{21FE8152-67F3-4F8B-8396-8837B1C93A98}" srcOrd="0" destOrd="0" presId="urn:microsoft.com/office/officeart/2005/8/layout/vList2"/>
    <dgm:cxn modelId="{8A6AEF98-0E4F-4DC6-86A8-8FE83A22D4AD}" type="presParOf" srcId="{1E49627C-4648-48AC-A6B4-BAE70C87C6D0}" destId="{47C6F28F-DE9C-40E1-A0F6-1FB7D011BA88}"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6321D58-FCB3-48BF-A6BB-3987A18269D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A8AC87C-25AD-4EB6-ADEB-B3D4CA56B6DE}">
      <dgm:prSet/>
      <dgm:spPr/>
      <dgm:t>
        <a:bodyPr/>
        <a:lstStyle/>
        <a:p>
          <a:r>
            <a:rPr lang="en-US"/>
            <a:t>Deep Space Sparkle</a:t>
          </a:r>
        </a:p>
      </dgm:t>
    </dgm:pt>
    <dgm:pt modelId="{32BFDDB8-FBE2-4649-93D0-F8ABE573CF44}" type="parTrans" cxnId="{B9D1CB52-3B21-474E-B184-A1284CE092BF}">
      <dgm:prSet/>
      <dgm:spPr/>
      <dgm:t>
        <a:bodyPr/>
        <a:lstStyle/>
        <a:p>
          <a:endParaRPr lang="en-US"/>
        </a:p>
      </dgm:t>
    </dgm:pt>
    <dgm:pt modelId="{34AF000C-02DD-4679-BE81-14C63C9AAD1D}" type="sibTrans" cxnId="{B9D1CB52-3B21-474E-B184-A1284CE092BF}">
      <dgm:prSet/>
      <dgm:spPr/>
      <dgm:t>
        <a:bodyPr/>
        <a:lstStyle/>
        <a:p>
          <a:endParaRPr lang="en-US"/>
        </a:p>
      </dgm:t>
    </dgm:pt>
    <dgm:pt modelId="{EA228C48-3E26-4D7B-9B29-C06D1AB29350}">
      <dgm:prSet/>
      <dgm:spPr/>
      <dgm:t>
        <a:bodyPr/>
        <a:lstStyle/>
        <a:p>
          <a:r>
            <a:rPr lang="en-US"/>
            <a:t>Deep Space Sparkle</a:t>
          </a:r>
        </a:p>
      </dgm:t>
    </dgm:pt>
    <dgm:pt modelId="{B9C2817B-4898-4A0F-84F9-9BA9E2A5CBA2}" type="parTrans" cxnId="{9AEF53D5-B33D-410F-908A-F6BC04322F2D}">
      <dgm:prSet/>
      <dgm:spPr/>
      <dgm:t>
        <a:bodyPr/>
        <a:lstStyle/>
        <a:p>
          <a:endParaRPr lang="en-US"/>
        </a:p>
      </dgm:t>
    </dgm:pt>
    <dgm:pt modelId="{72AAED94-C2A8-4C79-B09D-9FAEC8F72460}" type="sibTrans" cxnId="{9AEF53D5-B33D-410F-908A-F6BC04322F2D}">
      <dgm:prSet/>
      <dgm:spPr/>
      <dgm:t>
        <a:bodyPr/>
        <a:lstStyle/>
        <a:p>
          <a:endParaRPr lang="en-US"/>
        </a:p>
      </dgm:t>
    </dgm:pt>
    <dgm:pt modelId="{77B1F5D6-18C9-44A4-9D40-9E4073896C3D}">
      <dgm:prSet/>
      <dgm:spPr/>
      <dgm:t>
        <a:bodyPr/>
        <a:lstStyle/>
        <a:p>
          <a:r>
            <a:rPr lang="en-US"/>
            <a:t>Art Docent</a:t>
          </a:r>
        </a:p>
      </dgm:t>
    </dgm:pt>
    <dgm:pt modelId="{E590AB42-44F8-4185-8CFA-9AB290F3B62C}" type="parTrans" cxnId="{642D2FD1-2AB6-4788-BF69-A259EDA4C8CA}">
      <dgm:prSet/>
      <dgm:spPr/>
      <dgm:t>
        <a:bodyPr/>
        <a:lstStyle/>
        <a:p>
          <a:endParaRPr lang="en-US"/>
        </a:p>
      </dgm:t>
    </dgm:pt>
    <dgm:pt modelId="{7448CBEF-61D2-47EE-8F81-651F6E341AA3}" type="sibTrans" cxnId="{642D2FD1-2AB6-4788-BF69-A259EDA4C8CA}">
      <dgm:prSet/>
      <dgm:spPr/>
      <dgm:t>
        <a:bodyPr/>
        <a:lstStyle/>
        <a:p>
          <a:endParaRPr lang="en-US"/>
        </a:p>
      </dgm:t>
    </dgm:pt>
    <dgm:pt modelId="{A7AA1FE7-AD85-4892-9E80-26BEDE489E6F}">
      <dgm:prSet/>
      <dgm:spPr/>
      <dgm:t>
        <a:bodyPr/>
        <a:lstStyle/>
        <a:p>
          <a:pPr rtl="0"/>
          <a:r>
            <a:rPr lang="en-US" b="1">
              <a:solidFill>
                <a:schemeClr val="accent2"/>
              </a:solidFill>
              <a:latin typeface="Corbel" panose="020B0503020204020204"/>
            </a:rPr>
            <a:t>JME National Heritage</a:t>
          </a:r>
          <a:r>
            <a:rPr lang="en-US" b="1">
              <a:solidFill>
                <a:schemeClr val="accent2"/>
              </a:solidFill>
            </a:rPr>
            <a:t> Month Alignment</a:t>
          </a:r>
        </a:p>
      </dgm:t>
    </dgm:pt>
    <dgm:pt modelId="{7DDEF71A-E544-43EF-B5ED-DC25465A5082}" type="parTrans" cxnId="{602A86CB-7A73-47BF-A7B8-4B8562AB99D9}">
      <dgm:prSet/>
      <dgm:spPr/>
      <dgm:t>
        <a:bodyPr/>
        <a:lstStyle/>
        <a:p>
          <a:endParaRPr lang="en-US"/>
        </a:p>
      </dgm:t>
    </dgm:pt>
    <dgm:pt modelId="{5D6E5DE3-69F5-44FF-8CB3-DBAE9DB92F26}" type="sibTrans" cxnId="{602A86CB-7A73-47BF-A7B8-4B8562AB99D9}">
      <dgm:prSet/>
      <dgm:spPr/>
      <dgm:t>
        <a:bodyPr/>
        <a:lstStyle/>
        <a:p>
          <a:endParaRPr lang="en-US"/>
        </a:p>
      </dgm:t>
    </dgm:pt>
    <dgm:pt modelId="{1B320C46-EEBC-4C70-A358-F6C097DC720E}" type="pres">
      <dgm:prSet presAssocID="{96321D58-FCB3-48BF-A6BB-3987A18269DD}" presName="linear" presStyleCnt="0">
        <dgm:presLayoutVars>
          <dgm:animLvl val="lvl"/>
          <dgm:resizeHandles val="exact"/>
        </dgm:presLayoutVars>
      </dgm:prSet>
      <dgm:spPr/>
    </dgm:pt>
    <dgm:pt modelId="{0CA83300-E94C-4356-B4A6-8BCE4599C771}" type="pres">
      <dgm:prSet presAssocID="{DA8AC87C-25AD-4EB6-ADEB-B3D4CA56B6DE}" presName="parentText" presStyleLbl="node1" presStyleIdx="0" presStyleCnt="1">
        <dgm:presLayoutVars>
          <dgm:chMax val="0"/>
          <dgm:bulletEnabled val="1"/>
        </dgm:presLayoutVars>
      </dgm:prSet>
      <dgm:spPr/>
    </dgm:pt>
    <dgm:pt modelId="{834EC8EC-750F-4B89-96A8-70960DA5544A}" type="pres">
      <dgm:prSet presAssocID="{DA8AC87C-25AD-4EB6-ADEB-B3D4CA56B6DE}" presName="childText" presStyleLbl="revTx" presStyleIdx="0" presStyleCnt="1">
        <dgm:presLayoutVars>
          <dgm:bulletEnabled val="1"/>
        </dgm:presLayoutVars>
      </dgm:prSet>
      <dgm:spPr/>
    </dgm:pt>
  </dgm:ptLst>
  <dgm:cxnLst>
    <dgm:cxn modelId="{3A6E6C5F-DF44-4D87-A7BC-0F63C59B3B50}" type="presOf" srcId="{77B1F5D6-18C9-44A4-9D40-9E4073896C3D}" destId="{834EC8EC-750F-4B89-96A8-70960DA5544A}" srcOrd="0" destOrd="1" presId="urn:microsoft.com/office/officeart/2005/8/layout/vList2"/>
    <dgm:cxn modelId="{BDFE2C4A-5C8D-4CB9-BC75-2B3FA1310320}" type="presOf" srcId="{96321D58-FCB3-48BF-A6BB-3987A18269DD}" destId="{1B320C46-EEBC-4C70-A358-F6C097DC720E}" srcOrd="0" destOrd="0" presId="urn:microsoft.com/office/officeart/2005/8/layout/vList2"/>
    <dgm:cxn modelId="{6FA78551-F7FC-46DA-AC2B-2EA036D36823}" type="presOf" srcId="{EA228C48-3E26-4D7B-9B29-C06D1AB29350}" destId="{834EC8EC-750F-4B89-96A8-70960DA5544A}" srcOrd="0" destOrd="0" presId="urn:microsoft.com/office/officeart/2005/8/layout/vList2"/>
    <dgm:cxn modelId="{B9D1CB52-3B21-474E-B184-A1284CE092BF}" srcId="{96321D58-FCB3-48BF-A6BB-3987A18269DD}" destId="{DA8AC87C-25AD-4EB6-ADEB-B3D4CA56B6DE}" srcOrd="0" destOrd="0" parTransId="{32BFDDB8-FBE2-4649-93D0-F8ABE573CF44}" sibTransId="{34AF000C-02DD-4679-BE81-14C63C9AAD1D}"/>
    <dgm:cxn modelId="{F238F0B0-5998-4AB9-BC26-0C6C1A091633}" type="presOf" srcId="{DA8AC87C-25AD-4EB6-ADEB-B3D4CA56B6DE}" destId="{0CA83300-E94C-4356-B4A6-8BCE4599C771}" srcOrd="0" destOrd="0" presId="urn:microsoft.com/office/officeart/2005/8/layout/vList2"/>
    <dgm:cxn modelId="{602A86CB-7A73-47BF-A7B8-4B8562AB99D9}" srcId="{DA8AC87C-25AD-4EB6-ADEB-B3D4CA56B6DE}" destId="{A7AA1FE7-AD85-4892-9E80-26BEDE489E6F}" srcOrd="2" destOrd="0" parTransId="{7DDEF71A-E544-43EF-B5ED-DC25465A5082}" sibTransId="{5D6E5DE3-69F5-44FF-8CB3-DBAE9DB92F26}"/>
    <dgm:cxn modelId="{642D2FD1-2AB6-4788-BF69-A259EDA4C8CA}" srcId="{DA8AC87C-25AD-4EB6-ADEB-B3D4CA56B6DE}" destId="{77B1F5D6-18C9-44A4-9D40-9E4073896C3D}" srcOrd="1" destOrd="0" parTransId="{E590AB42-44F8-4185-8CFA-9AB290F3B62C}" sibTransId="{7448CBEF-61D2-47EE-8F81-651F6E341AA3}"/>
    <dgm:cxn modelId="{9AEF53D5-B33D-410F-908A-F6BC04322F2D}" srcId="{DA8AC87C-25AD-4EB6-ADEB-B3D4CA56B6DE}" destId="{EA228C48-3E26-4D7B-9B29-C06D1AB29350}" srcOrd="0" destOrd="0" parTransId="{B9C2817B-4898-4A0F-84F9-9BA9E2A5CBA2}" sibTransId="{72AAED94-C2A8-4C79-B09D-9FAEC8F72460}"/>
    <dgm:cxn modelId="{BC9CA2E8-4F54-42F7-A25A-B4DF25299203}" type="presOf" srcId="{A7AA1FE7-AD85-4892-9E80-26BEDE489E6F}" destId="{834EC8EC-750F-4B89-96A8-70960DA5544A}" srcOrd="0" destOrd="2" presId="urn:microsoft.com/office/officeart/2005/8/layout/vList2"/>
    <dgm:cxn modelId="{DFC7A47C-8296-4DAD-BF77-2C0A1235A0A8}" type="presParOf" srcId="{1B320C46-EEBC-4C70-A358-F6C097DC720E}" destId="{0CA83300-E94C-4356-B4A6-8BCE4599C771}" srcOrd="0" destOrd="0" presId="urn:microsoft.com/office/officeart/2005/8/layout/vList2"/>
    <dgm:cxn modelId="{0BF75D06-E434-41A0-BB56-226878BC87D8}" type="presParOf" srcId="{1B320C46-EEBC-4C70-A358-F6C097DC720E}" destId="{834EC8EC-750F-4B89-96A8-70960DA5544A}"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74B7DA4-5229-40A8-B4A7-C690C6EB4BC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39851318-DB4A-427C-82DC-8068C1CA50FE}">
      <dgm:prSet/>
      <dgm:spPr/>
      <dgm:t>
        <a:bodyPr/>
        <a:lstStyle/>
        <a:p>
          <a:r>
            <a:rPr lang="en-US">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King County FLASH</a:t>
          </a:r>
          <a:endParaRPr lang="en-US">
            <a:solidFill>
              <a:schemeClr val="bg1"/>
            </a:solidFill>
          </a:endParaRPr>
        </a:p>
      </dgm:t>
    </dgm:pt>
    <dgm:pt modelId="{970B17D3-3228-45DE-B4CF-BC0AFDA04FF2}" type="parTrans" cxnId="{D23EBF9A-317F-43E1-8E48-B234C4F1EC2B}">
      <dgm:prSet/>
      <dgm:spPr/>
      <dgm:t>
        <a:bodyPr/>
        <a:lstStyle/>
        <a:p>
          <a:endParaRPr lang="en-US"/>
        </a:p>
      </dgm:t>
    </dgm:pt>
    <dgm:pt modelId="{9F9E2C03-05CC-4E07-B81F-88494B971CBF}" type="sibTrans" cxnId="{D23EBF9A-317F-43E1-8E48-B234C4F1EC2B}">
      <dgm:prSet/>
      <dgm:spPr/>
      <dgm:t>
        <a:bodyPr/>
        <a:lstStyle/>
        <a:p>
          <a:endParaRPr lang="en-US"/>
        </a:p>
      </dgm:t>
    </dgm:pt>
    <dgm:pt modelId="{70BA48CC-705B-494D-82BA-76850CB0DEAC}">
      <dgm:prSet/>
      <dgm:spPr/>
      <dgm:t>
        <a:bodyPr/>
        <a:lstStyle/>
        <a:p>
          <a:r>
            <a:rPr lang="en-US"/>
            <a:t>Family</a:t>
          </a:r>
        </a:p>
      </dgm:t>
    </dgm:pt>
    <dgm:pt modelId="{9CB46D94-A9E0-48B2-8C20-22BBAB9554A1}" type="parTrans" cxnId="{46E94627-EE79-4CA9-B674-BF16DA8C939B}">
      <dgm:prSet/>
      <dgm:spPr/>
      <dgm:t>
        <a:bodyPr/>
        <a:lstStyle/>
        <a:p>
          <a:endParaRPr lang="en-US"/>
        </a:p>
      </dgm:t>
    </dgm:pt>
    <dgm:pt modelId="{3BD0BA69-9FFF-480D-BC03-D084C4403950}" type="sibTrans" cxnId="{46E94627-EE79-4CA9-B674-BF16DA8C939B}">
      <dgm:prSet/>
      <dgm:spPr/>
      <dgm:t>
        <a:bodyPr/>
        <a:lstStyle/>
        <a:p>
          <a:endParaRPr lang="en-US"/>
        </a:p>
      </dgm:t>
    </dgm:pt>
    <dgm:pt modelId="{B931F7BB-3A23-43C7-B547-2F119E4B30DB}">
      <dgm:prSet/>
      <dgm:spPr/>
      <dgm:t>
        <a:bodyPr/>
        <a:lstStyle/>
        <a:p>
          <a:r>
            <a:rPr lang="en-US"/>
            <a:t>Self-Esteem</a:t>
          </a:r>
        </a:p>
      </dgm:t>
    </dgm:pt>
    <dgm:pt modelId="{14798408-3D4D-417E-A649-693C965683C3}" type="parTrans" cxnId="{7BB8A557-FB0B-4058-B6F6-219ECAF3556A}">
      <dgm:prSet/>
      <dgm:spPr/>
      <dgm:t>
        <a:bodyPr/>
        <a:lstStyle/>
        <a:p>
          <a:endParaRPr lang="en-US"/>
        </a:p>
      </dgm:t>
    </dgm:pt>
    <dgm:pt modelId="{01B0E424-07D5-4760-B59B-661126F21CDD}" type="sibTrans" cxnId="{7BB8A557-FB0B-4058-B6F6-219ECAF3556A}">
      <dgm:prSet/>
      <dgm:spPr/>
      <dgm:t>
        <a:bodyPr/>
        <a:lstStyle/>
        <a:p>
          <a:endParaRPr lang="en-US"/>
        </a:p>
      </dgm:t>
    </dgm:pt>
    <dgm:pt modelId="{AA9C4564-4B75-4275-80A2-3C52E1026888}">
      <dgm:prSet/>
      <dgm:spPr/>
      <dgm:t>
        <a:bodyPr/>
        <a:lstStyle/>
        <a:p>
          <a:r>
            <a:rPr lang="en-US"/>
            <a:t>Gender Roles</a:t>
          </a:r>
        </a:p>
      </dgm:t>
    </dgm:pt>
    <dgm:pt modelId="{65A7FFF2-E7B6-48CF-9CA2-A8E70F76D14E}" type="parTrans" cxnId="{4DCCFD80-72F7-4E58-86AB-2E1A38CA7C95}">
      <dgm:prSet/>
      <dgm:spPr/>
      <dgm:t>
        <a:bodyPr/>
        <a:lstStyle/>
        <a:p>
          <a:endParaRPr lang="en-US"/>
        </a:p>
      </dgm:t>
    </dgm:pt>
    <dgm:pt modelId="{4E078AE7-EEBE-4578-9DE7-991CE5A4ABFC}" type="sibTrans" cxnId="{4DCCFD80-72F7-4E58-86AB-2E1A38CA7C95}">
      <dgm:prSet/>
      <dgm:spPr/>
      <dgm:t>
        <a:bodyPr/>
        <a:lstStyle/>
        <a:p>
          <a:endParaRPr lang="en-US"/>
        </a:p>
      </dgm:t>
    </dgm:pt>
    <dgm:pt modelId="{250ACF9E-7664-4054-A246-2124223C01B3}">
      <dgm:prSet/>
      <dgm:spPr/>
      <dgm:t>
        <a:bodyPr/>
        <a:lstStyle/>
        <a:p>
          <a:r>
            <a:rPr lang="en-US"/>
            <a:t>Friendship</a:t>
          </a:r>
        </a:p>
      </dgm:t>
    </dgm:pt>
    <dgm:pt modelId="{FD723B1D-2E41-4B86-8EE1-130EB63B7E0B}" type="parTrans" cxnId="{337C14EF-15AF-4055-AF5E-E5EC7CEF758E}">
      <dgm:prSet/>
      <dgm:spPr/>
      <dgm:t>
        <a:bodyPr/>
        <a:lstStyle/>
        <a:p>
          <a:endParaRPr lang="en-US"/>
        </a:p>
      </dgm:t>
    </dgm:pt>
    <dgm:pt modelId="{2DFC8C19-0589-473E-A921-60C2451EC194}" type="sibTrans" cxnId="{337C14EF-15AF-4055-AF5E-E5EC7CEF758E}">
      <dgm:prSet/>
      <dgm:spPr/>
      <dgm:t>
        <a:bodyPr/>
        <a:lstStyle/>
        <a:p>
          <a:endParaRPr lang="en-US"/>
        </a:p>
      </dgm:t>
    </dgm:pt>
    <dgm:pt modelId="{ACB37693-AF07-4B83-93CE-5745474CF305}">
      <dgm:prSet/>
      <dgm:spPr/>
      <dgm:t>
        <a:bodyPr/>
        <a:lstStyle/>
        <a:p>
          <a:r>
            <a:rPr lang="en-US"/>
            <a:t>Decision Making</a:t>
          </a:r>
        </a:p>
      </dgm:t>
    </dgm:pt>
    <dgm:pt modelId="{338DD7DB-3759-4701-B07C-591AB4D8CE9F}" type="parTrans" cxnId="{3E985720-1A1E-4922-9A71-E05970D19122}">
      <dgm:prSet/>
      <dgm:spPr/>
      <dgm:t>
        <a:bodyPr/>
        <a:lstStyle/>
        <a:p>
          <a:endParaRPr lang="en-US"/>
        </a:p>
      </dgm:t>
    </dgm:pt>
    <dgm:pt modelId="{1B6CB072-B91E-4261-A13C-43CB346C6A04}" type="sibTrans" cxnId="{3E985720-1A1E-4922-9A71-E05970D19122}">
      <dgm:prSet/>
      <dgm:spPr/>
      <dgm:t>
        <a:bodyPr/>
        <a:lstStyle/>
        <a:p>
          <a:endParaRPr lang="en-US"/>
        </a:p>
      </dgm:t>
    </dgm:pt>
    <dgm:pt modelId="{9ABD9A1F-D3E7-496D-9E09-E1CA4A072CCB}">
      <dgm:prSet/>
      <dgm:spPr/>
      <dgm:t>
        <a:bodyPr/>
        <a:lstStyle/>
        <a:p>
          <a:r>
            <a:rPr lang="en-US"/>
            <a:t>Puberty</a:t>
          </a:r>
        </a:p>
      </dgm:t>
    </dgm:pt>
    <dgm:pt modelId="{773D540C-A754-40F0-84D6-142649ED0497}" type="parTrans" cxnId="{1F7F16A7-F1B8-4BE1-82EE-8E7C046736B7}">
      <dgm:prSet/>
      <dgm:spPr/>
      <dgm:t>
        <a:bodyPr/>
        <a:lstStyle/>
        <a:p>
          <a:endParaRPr lang="en-US"/>
        </a:p>
      </dgm:t>
    </dgm:pt>
    <dgm:pt modelId="{07D68F34-BF90-44B8-8BEF-118F58604867}" type="sibTrans" cxnId="{1F7F16A7-F1B8-4BE1-82EE-8E7C046736B7}">
      <dgm:prSet/>
      <dgm:spPr/>
      <dgm:t>
        <a:bodyPr/>
        <a:lstStyle/>
        <a:p>
          <a:endParaRPr lang="en-US"/>
        </a:p>
      </dgm:t>
    </dgm:pt>
    <dgm:pt modelId="{D1E8268A-70F8-4C1E-84E7-31EDC98F4E5B}">
      <dgm:prSet/>
      <dgm:spPr/>
      <dgm:t>
        <a:bodyPr/>
        <a:lstStyle/>
        <a:p>
          <a:r>
            <a:rPr lang="en-US"/>
            <a:t>Reproductive Systems</a:t>
          </a:r>
        </a:p>
      </dgm:t>
    </dgm:pt>
    <dgm:pt modelId="{7BD09B1C-D303-460B-9126-B8928BA39763}" type="parTrans" cxnId="{DBFCC071-4FF6-4439-A862-33B3C0F61143}">
      <dgm:prSet/>
      <dgm:spPr/>
      <dgm:t>
        <a:bodyPr/>
        <a:lstStyle/>
        <a:p>
          <a:endParaRPr lang="en-US"/>
        </a:p>
      </dgm:t>
    </dgm:pt>
    <dgm:pt modelId="{CA8FA935-9FEB-404A-B508-AE0B27CFC1A6}" type="sibTrans" cxnId="{DBFCC071-4FF6-4439-A862-33B3C0F61143}">
      <dgm:prSet/>
      <dgm:spPr/>
      <dgm:t>
        <a:bodyPr/>
        <a:lstStyle/>
        <a:p>
          <a:endParaRPr lang="en-US"/>
        </a:p>
      </dgm:t>
    </dgm:pt>
    <dgm:pt modelId="{3A675A38-32C6-4BF8-86B4-98C71B24CD70}" type="pres">
      <dgm:prSet presAssocID="{F74B7DA4-5229-40A8-B4A7-C690C6EB4BC6}" presName="linear" presStyleCnt="0">
        <dgm:presLayoutVars>
          <dgm:animLvl val="lvl"/>
          <dgm:resizeHandles val="exact"/>
        </dgm:presLayoutVars>
      </dgm:prSet>
      <dgm:spPr/>
    </dgm:pt>
    <dgm:pt modelId="{BB4ED211-6368-4F5A-88DB-0B8ED589D031}" type="pres">
      <dgm:prSet presAssocID="{39851318-DB4A-427C-82DC-8068C1CA50FE}" presName="parentText" presStyleLbl="node1" presStyleIdx="0" presStyleCnt="1">
        <dgm:presLayoutVars>
          <dgm:chMax val="0"/>
          <dgm:bulletEnabled val="1"/>
        </dgm:presLayoutVars>
      </dgm:prSet>
      <dgm:spPr/>
    </dgm:pt>
    <dgm:pt modelId="{17457A93-2418-4E72-AF07-FE0B3D849A4E}" type="pres">
      <dgm:prSet presAssocID="{39851318-DB4A-427C-82DC-8068C1CA50FE}" presName="childText" presStyleLbl="revTx" presStyleIdx="0" presStyleCnt="1">
        <dgm:presLayoutVars>
          <dgm:bulletEnabled val="1"/>
        </dgm:presLayoutVars>
      </dgm:prSet>
      <dgm:spPr/>
    </dgm:pt>
  </dgm:ptLst>
  <dgm:cxnLst>
    <dgm:cxn modelId="{3E985720-1A1E-4922-9A71-E05970D19122}" srcId="{39851318-DB4A-427C-82DC-8068C1CA50FE}" destId="{ACB37693-AF07-4B83-93CE-5745474CF305}" srcOrd="4" destOrd="0" parTransId="{338DD7DB-3759-4701-B07C-591AB4D8CE9F}" sibTransId="{1B6CB072-B91E-4261-A13C-43CB346C6A04}"/>
    <dgm:cxn modelId="{46E94627-EE79-4CA9-B674-BF16DA8C939B}" srcId="{39851318-DB4A-427C-82DC-8068C1CA50FE}" destId="{70BA48CC-705B-494D-82BA-76850CB0DEAC}" srcOrd="0" destOrd="0" parTransId="{9CB46D94-A9E0-48B2-8C20-22BBAB9554A1}" sibTransId="{3BD0BA69-9FFF-480D-BC03-D084C4403950}"/>
    <dgm:cxn modelId="{B3BA9734-0A9D-49F4-B0B4-AEA2C18CACF2}" type="presOf" srcId="{9ABD9A1F-D3E7-496D-9E09-E1CA4A072CCB}" destId="{17457A93-2418-4E72-AF07-FE0B3D849A4E}" srcOrd="0" destOrd="5" presId="urn:microsoft.com/office/officeart/2005/8/layout/vList2"/>
    <dgm:cxn modelId="{7163D347-60A5-4030-A291-3E3D1F3495DD}" type="presOf" srcId="{250ACF9E-7664-4054-A246-2124223C01B3}" destId="{17457A93-2418-4E72-AF07-FE0B3D849A4E}" srcOrd="0" destOrd="3" presId="urn:microsoft.com/office/officeart/2005/8/layout/vList2"/>
    <dgm:cxn modelId="{F7F2A74C-5FF8-452A-8C1F-F32533E5326E}" type="presOf" srcId="{39851318-DB4A-427C-82DC-8068C1CA50FE}" destId="{BB4ED211-6368-4F5A-88DB-0B8ED589D031}" srcOrd="0" destOrd="0" presId="urn:microsoft.com/office/officeart/2005/8/layout/vList2"/>
    <dgm:cxn modelId="{FBD4EF6E-90AE-4317-9CE4-C9480F7E5DF9}" type="presOf" srcId="{F74B7DA4-5229-40A8-B4A7-C690C6EB4BC6}" destId="{3A675A38-32C6-4BF8-86B4-98C71B24CD70}" srcOrd="0" destOrd="0" presId="urn:microsoft.com/office/officeart/2005/8/layout/vList2"/>
    <dgm:cxn modelId="{DCC87870-856B-4879-AA8E-30E22E8B88C3}" type="presOf" srcId="{D1E8268A-70F8-4C1E-84E7-31EDC98F4E5B}" destId="{17457A93-2418-4E72-AF07-FE0B3D849A4E}" srcOrd="0" destOrd="6" presId="urn:microsoft.com/office/officeart/2005/8/layout/vList2"/>
    <dgm:cxn modelId="{DBFCC071-4FF6-4439-A862-33B3C0F61143}" srcId="{39851318-DB4A-427C-82DC-8068C1CA50FE}" destId="{D1E8268A-70F8-4C1E-84E7-31EDC98F4E5B}" srcOrd="6" destOrd="0" parTransId="{7BD09B1C-D303-460B-9126-B8928BA39763}" sibTransId="{CA8FA935-9FEB-404A-B508-AE0B27CFC1A6}"/>
    <dgm:cxn modelId="{7BB8A557-FB0B-4058-B6F6-219ECAF3556A}" srcId="{39851318-DB4A-427C-82DC-8068C1CA50FE}" destId="{B931F7BB-3A23-43C7-B547-2F119E4B30DB}" srcOrd="1" destOrd="0" parTransId="{14798408-3D4D-417E-A649-693C965683C3}" sibTransId="{01B0E424-07D5-4760-B59B-661126F21CDD}"/>
    <dgm:cxn modelId="{79666058-8573-4853-AF22-0542F0A25ACC}" type="presOf" srcId="{70BA48CC-705B-494D-82BA-76850CB0DEAC}" destId="{17457A93-2418-4E72-AF07-FE0B3D849A4E}" srcOrd="0" destOrd="0" presId="urn:microsoft.com/office/officeart/2005/8/layout/vList2"/>
    <dgm:cxn modelId="{4DCCFD80-72F7-4E58-86AB-2E1A38CA7C95}" srcId="{39851318-DB4A-427C-82DC-8068C1CA50FE}" destId="{AA9C4564-4B75-4275-80A2-3C52E1026888}" srcOrd="2" destOrd="0" parTransId="{65A7FFF2-E7B6-48CF-9CA2-A8E70F76D14E}" sibTransId="{4E078AE7-EEBE-4578-9DE7-991CE5A4ABFC}"/>
    <dgm:cxn modelId="{D23EBF9A-317F-43E1-8E48-B234C4F1EC2B}" srcId="{F74B7DA4-5229-40A8-B4A7-C690C6EB4BC6}" destId="{39851318-DB4A-427C-82DC-8068C1CA50FE}" srcOrd="0" destOrd="0" parTransId="{970B17D3-3228-45DE-B4CF-BC0AFDA04FF2}" sibTransId="{9F9E2C03-05CC-4E07-B81F-88494B971CBF}"/>
    <dgm:cxn modelId="{1F7F16A7-F1B8-4BE1-82EE-8E7C046736B7}" srcId="{39851318-DB4A-427C-82DC-8068C1CA50FE}" destId="{9ABD9A1F-D3E7-496D-9E09-E1CA4A072CCB}" srcOrd="5" destOrd="0" parTransId="{773D540C-A754-40F0-84D6-142649ED0497}" sibTransId="{07D68F34-BF90-44B8-8BEF-118F58604867}"/>
    <dgm:cxn modelId="{D37DFEB7-85A3-4AD1-A376-7C293532CBDF}" type="presOf" srcId="{B931F7BB-3A23-43C7-B547-2F119E4B30DB}" destId="{17457A93-2418-4E72-AF07-FE0B3D849A4E}" srcOrd="0" destOrd="1" presId="urn:microsoft.com/office/officeart/2005/8/layout/vList2"/>
    <dgm:cxn modelId="{1651C0B9-B45F-4CB7-9817-97801CC8DE60}" type="presOf" srcId="{ACB37693-AF07-4B83-93CE-5745474CF305}" destId="{17457A93-2418-4E72-AF07-FE0B3D849A4E}" srcOrd="0" destOrd="4" presId="urn:microsoft.com/office/officeart/2005/8/layout/vList2"/>
    <dgm:cxn modelId="{03408FEA-4B4C-41F6-A98B-11A806DB32F3}" type="presOf" srcId="{AA9C4564-4B75-4275-80A2-3C52E1026888}" destId="{17457A93-2418-4E72-AF07-FE0B3D849A4E}" srcOrd="0" destOrd="2" presId="urn:microsoft.com/office/officeart/2005/8/layout/vList2"/>
    <dgm:cxn modelId="{337C14EF-15AF-4055-AF5E-E5EC7CEF758E}" srcId="{39851318-DB4A-427C-82DC-8068C1CA50FE}" destId="{250ACF9E-7664-4054-A246-2124223C01B3}" srcOrd="3" destOrd="0" parTransId="{FD723B1D-2E41-4B86-8EE1-130EB63B7E0B}" sibTransId="{2DFC8C19-0589-473E-A921-60C2451EC194}"/>
    <dgm:cxn modelId="{C243A59E-3233-4F60-A4A1-ABB3A52A3554}" type="presParOf" srcId="{3A675A38-32C6-4BF8-86B4-98C71B24CD70}" destId="{BB4ED211-6368-4F5A-88DB-0B8ED589D031}" srcOrd="0" destOrd="0" presId="urn:microsoft.com/office/officeart/2005/8/layout/vList2"/>
    <dgm:cxn modelId="{8BC24B7B-64E4-4584-A72D-ED925882C656}" type="presParOf" srcId="{3A675A38-32C6-4BF8-86B4-98C71B24CD70}" destId="{17457A93-2418-4E72-AF07-FE0B3D849A4E}"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C98BDE2-3BA6-409C-9A1D-5B4DF818ADE4}"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C4B740C-C951-4D3E-9DB8-594C6B46B18C}">
      <dgm:prSet/>
      <dgm:spPr/>
      <dgm:t>
        <a:bodyPr/>
        <a:lstStyle/>
        <a:p>
          <a:pPr>
            <a:defRPr cap="all"/>
          </a:pPr>
          <a:r>
            <a:rPr lang="en-US"/>
            <a:t>Independent Reading</a:t>
          </a:r>
        </a:p>
      </dgm:t>
    </dgm:pt>
    <dgm:pt modelId="{3865665D-14AF-42AF-B1BA-40CCF61280CE}" type="parTrans" cxnId="{50912A63-976B-489B-A286-5FC936730645}">
      <dgm:prSet/>
      <dgm:spPr/>
      <dgm:t>
        <a:bodyPr/>
        <a:lstStyle/>
        <a:p>
          <a:endParaRPr lang="en-US"/>
        </a:p>
      </dgm:t>
    </dgm:pt>
    <dgm:pt modelId="{9C4767E2-C621-4995-8048-92586E9DB437}" type="sibTrans" cxnId="{50912A63-976B-489B-A286-5FC936730645}">
      <dgm:prSet/>
      <dgm:spPr/>
      <dgm:t>
        <a:bodyPr/>
        <a:lstStyle/>
        <a:p>
          <a:endParaRPr lang="en-US"/>
        </a:p>
      </dgm:t>
    </dgm:pt>
    <dgm:pt modelId="{26FD1F38-52A8-4DB7-8A64-20786183E49C}">
      <dgm:prSet/>
      <dgm:spPr/>
      <dgm:t>
        <a:bodyPr/>
        <a:lstStyle/>
        <a:p>
          <a:pPr>
            <a:defRPr cap="all"/>
          </a:pPr>
          <a:r>
            <a:rPr lang="en-US"/>
            <a:t>Lexia</a:t>
          </a:r>
        </a:p>
      </dgm:t>
    </dgm:pt>
    <dgm:pt modelId="{0C5A4116-C296-4704-B6C2-F06B09701B56}" type="parTrans" cxnId="{8CB41BE1-6AB0-4BDB-AE0E-24D8FB8C0A6B}">
      <dgm:prSet/>
      <dgm:spPr/>
      <dgm:t>
        <a:bodyPr/>
        <a:lstStyle/>
        <a:p>
          <a:endParaRPr lang="en-US"/>
        </a:p>
      </dgm:t>
    </dgm:pt>
    <dgm:pt modelId="{175A4C01-F689-4541-9591-F30A603DEE43}" type="sibTrans" cxnId="{8CB41BE1-6AB0-4BDB-AE0E-24D8FB8C0A6B}">
      <dgm:prSet/>
      <dgm:spPr/>
      <dgm:t>
        <a:bodyPr/>
        <a:lstStyle/>
        <a:p>
          <a:endParaRPr lang="en-US"/>
        </a:p>
      </dgm:t>
    </dgm:pt>
    <dgm:pt modelId="{C79E3ED1-B74A-4327-A177-94441E521E9C}">
      <dgm:prSet/>
      <dgm:spPr/>
      <dgm:t>
        <a:bodyPr/>
        <a:lstStyle/>
        <a:p>
          <a:pPr>
            <a:defRPr cap="all"/>
          </a:pPr>
          <a:r>
            <a:rPr lang="en-US"/>
            <a:t>Dreambox</a:t>
          </a:r>
        </a:p>
      </dgm:t>
    </dgm:pt>
    <dgm:pt modelId="{B92D868C-0671-4096-A59A-587EDEF62A19}" type="parTrans" cxnId="{36361D10-037A-4418-A78D-BAA7E4F6CB50}">
      <dgm:prSet/>
      <dgm:spPr/>
      <dgm:t>
        <a:bodyPr/>
        <a:lstStyle/>
        <a:p>
          <a:endParaRPr lang="en-US"/>
        </a:p>
      </dgm:t>
    </dgm:pt>
    <dgm:pt modelId="{B7692968-5B44-48DD-86A7-6D31A40FBE5C}" type="sibTrans" cxnId="{36361D10-037A-4418-A78D-BAA7E4F6CB50}">
      <dgm:prSet/>
      <dgm:spPr/>
      <dgm:t>
        <a:bodyPr/>
        <a:lstStyle/>
        <a:p>
          <a:endParaRPr lang="en-US"/>
        </a:p>
      </dgm:t>
    </dgm:pt>
    <dgm:pt modelId="{5EE33F8E-3E8B-4C8D-ACB0-13CF72F81321}">
      <dgm:prSet/>
      <dgm:spPr/>
      <dgm:t>
        <a:bodyPr/>
        <a:lstStyle/>
        <a:p>
          <a:pPr>
            <a:defRPr cap="all"/>
          </a:pPr>
          <a:r>
            <a:rPr lang="en-US" err="1"/>
            <a:t>EduTyping</a:t>
          </a:r>
          <a:endParaRPr lang="en-US"/>
        </a:p>
      </dgm:t>
    </dgm:pt>
    <dgm:pt modelId="{773A9ABF-E772-42F5-89D5-767B94696CD3}" type="parTrans" cxnId="{8DF719A7-E653-4139-A34C-6BEA778FB6E8}">
      <dgm:prSet/>
      <dgm:spPr/>
      <dgm:t>
        <a:bodyPr/>
        <a:lstStyle/>
        <a:p>
          <a:endParaRPr lang="en-US"/>
        </a:p>
      </dgm:t>
    </dgm:pt>
    <dgm:pt modelId="{9B51E645-95D6-4113-BF2C-E22084050BA2}" type="sibTrans" cxnId="{8DF719A7-E653-4139-A34C-6BEA778FB6E8}">
      <dgm:prSet/>
      <dgm:spPr/>
      <dgm:t>
        <a:bodyPr/>
        <a:lstStyle/>
        <a:p>
          <a:endParaRPr lang="en-US"/>
        </a:p>
      </dgm:t>
    </dgm:pt>
    <dgm:pt modelId="{FF2845FD-A7DA-42EC-94EE-FA4BFE4B2856}">
      <dgm:prSet/>
      <dgm:spPr/>
      <dgm:t>
        <a:bodyPr/>
        <a:lstStyle/>
        <a:p>
          <a:pPr>
            <a:defRPr cap="all"/>
          </a:pPr>
          <a:r>
            <a:rPr lang="en-US"/>
            <a:t>Check Newsletter</a:t>
          </a:r>
        </a:p>
      </dgm:t>
    </dgm:pt>
    <dgm:pt modelId="{5E1F8FCE-E460-4826-9875-FA58375D19FC}" type="parTrans" cxnId="{75218822-DDF6-4374-94E9-EB7F677D8309}">
      <dgm:prSet/>
      <dgm:spPr/>
      <dgm:t>
        <a:bodyPr/>
        <a:lstStyle/>
        <a:p>
          <a:endParaRPr lang="en-US"/>
        </a:p>
      </dgm:t>
    </dgm:pt>
    <dgm:pt modelId="{162ED8DB-0550-4E35-8875-5F848023364C}" type="sibTrans" cxnId="{75218822-DDF6-4374-94E9-EB7F677D8309}">
      <dgm:prSet/>
      <dgm:spPr/>
      <dgm:t>
        <a:bodyPr/>
        <a:lstStyle/>
        <a:p>
          <a:endParaRPr lang="en-US"/>
        </a:p>
      </dgm:t>
    </dgm:pt>
    <dgm:pt modelId="{B247A58D-4152-4896-BB67-5C92BA7D5FD2}">
      <dgm:prSet/>
      <dgm:spPr/>
      <dgm:t>
        <a:bodyPr/>
        <a:lstStyle/>
        <a:p>
          <a:pPr>
            <a:defRPr cap="all"/>
          </a:pPr>
          <a:r>
            <a:rPr lang="en-US"/>
            <a:t>Math Family support</a:t>
          </a:r>
        </a:p>
      </dgm:t>
    </dgm:pt>
    <dgm:pt modelId="{412E6612-2056-4F13-9706-35003C0268A3}" type="parTrans" cxnId="{EDA5798A-8401-497F-BFC7-8E598C79EAFB}">
      <dgm:prSet/>
      <dgm:spPr/>
      <dgm:t>
        <a:bodyPr/>
        <a:lstStyle/>
        <a:p>
          <a:endParaRPr lang="en-US"/>
        </a:p>
      </dgm:t>
    </dgm:pt>
    <dgm:pt modelId="{B348C8F2-C5E7-467D-94C3-E421E69F3867}" type="sibTrans" cxnId="{EDA5798A-8401-497F-BFC7-8E598C79EAFB}">
      <dgm:prSet/>
      <dgm:spPr/>
      <dgm:t>
        <a:bodyPr/>
        <a:lstStyle/>
        <a:p>
          <a:endParaRPr lang="en-US"/>
        </a:p>
      </dgm:t>
    </dgm:pt>
    <dgm:pt modelId="{C5B9C1FC-2C4B-4E3D-8586-54656A486263}" type="pres">
      <dgm:prSet presAssocID="{8C98BDE2-3BA6-409C-9A1D-5B4DF818ADE4}" presName="root" presStyleCnt="0">
        <dgm:presLayoutVars>
          <dgm:dir/>
          <dgm:resizeHandles val="exact"/>
        </dgm:presLayoutVars>
      </dgm:prSet>
      <dgm:spPr/>
    </dgm:pt>
    <dgm:pt modelId="{B451EBEA-8798-451D-9224-C5EDC4D45CBF}" type="pres">
      <dgm:prSet presAssocID="{8C4B740C-C951-4D3E-9DB8-594C6B46B18C}" presName="compNode" presStyleCnt="0"/>
      <dgm:spPr/>
    </dgm:pt>
    <dgm:pt modelId="{DF26867F-2A23-4F17-894B-BE44F8E06C36}" type="pres">
      <dgm:prSet presAssocID="{8C4B740C-C951-4D3E-9DB8-594C6B46B18C}" presName="iconBgRect" presStyleLbl="bgShp" presStyleIdx="0" presStyleCnt="6"/>
      <dgm:spPr>
        <a:prstGeom prst="round2DiagRect">
          <a:avLst>
            <a:gd name="adj1" fmla="val 29727"/>
            <a:gd name="adj2" fmla="val 0"/>
          </a:avLst>
        </a:prstGeom>
      </dgm:spPr>
    </dgm:pt>
    <dgm:pt modelId="{12EF132C-E47A-42AC-BE3E-05DE7D69C6D8}" type="pres">
      <dgm:prSet presAssocID="{8C4B740C-C951-4D3E-9DB8-594C6B46B18C}"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Open book with solid fill"/>
        </a:ext>
      </dgm:extLst>
    </dgm:pt>
    <dgm:pt modelId="{A29348AE-D660-4925-BFA8-D34100706B92}" type="pres">
      <dgm:prSet presAssocID="{8C4B740C-C951-4D3E-9DB8-594C6B46B18C}" presName="spaceRect" presStyleCnt="0"/>
      <dgm:spPr/>
    </dgm:pt>
    <dgm:pt modelId="{2DFEEF49-6320-4A4C-A115-E895B65C4898}" type="pres">
      <dgm:prSet presAssocID="{8C4B740C-C951-4D3E-9DB8-594C6B46B18C}" presName="textRect" presStyleLbl="revTx" presStyleIdx="0" presStyleCnt="6">
        <dgm:presLayoutVars>
          <dgm:chMax val="1"/>
          <dgm:chPref val="1"/>
        </dgm:presLayoutVars>
      </dgm:prSet>
      <dgm:spPr/>
    </dgm:pt>
    <dgm:pt modelId="{45C87239-D3D4-4326-9C9E-4DE50DF8D2D7}" type="pres">
      <dgm:prSet presAssocID="{9C4767E2-C621-4995-8048-92586E9DB437}" presName="sibTrans" presStyleCnt="0"/>
      <dgm:spPr/>
    </dgm:pt>
    <dgm:pt modelId="{397F4D09-79ED-46F4-9817-33916A2DD1BD}" type="pres">
      <dgm:prSet presAssocID="{26FD1F38-52A8-4DB7-8A64-20786183E49C}" presName="compNode" presStyleCnt="0"/>
      <dgm:spPr/>
    </dgm:pt>
    <dgm:pt modelId="{ED9550D9-1053-4ECA-8FEC-1EFA6A4A8B97}" type="pres">
      <dgm:prSet presAssocID="{26FD1F38-52A8-4DB7-8A64-20786183E49C}" presName="iconBgRect" presStyleLbl="bgShp" presStyleIdx="1" presStyleCnt="6"/>
      <dgm:spPr>
        <a:prstGeom prst="round2DiagRect">
          <a:avLst>
            <a:gd name="adj1" fmla="val 29727"/>
            <a:gd name="adj2" fmla="val 0"/>
          </a:avLst>
        </a:prstGeom>
      </dgm:spPr>
    </dgm:pt>
    <dgm:pt modelId="{B80A83EC-EB80-43D5-AC7B-99A2DABBEFA0}" type="pres">
      <dgm:prSet presAssocID="{26FD1F38-52A8-4DB7-8A64-20786183E49C}"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ar chart"/>
        </a:ext>
      </dgm:extLst>
    </dgm:pt>
    <dgm:pt modelId="{4F8E2DB8-45C9-445A-BD00-5814F162973C}" type="pres">
      <dgm:prSet presAssocID="{26FD1F38-52A8-4DB7-8A64-20786183E49C}" presName="spaceRect" presStyleCnt="0"/>
      <dgm:spPr/>
    </dgm:pt>
    <dgm:pt modelId="{08F3617D-2DBF-41CE-BFA7-929B6FA5E639}" type="pres">
      <dgm:prSet presAssocID="{26FD1F38-52A8-4DB7-8A64-20786183E49C}" presName="textRect" presStyleLbl="revTx" presStyleIdx="1" presStyleCnt="6">
        <dgm:presLayoutVars>
          <dgm:chMax val="1"/>
          <dgm:chPref val="1"/>
        </dgm:presLayoutVars>
      </dgm:prSet>
      <dgm:spPr/>
    </dgm:pt>
    <dgm:pt modelId="{29A6471E-E3B2-4CEA-BF88-BDA801BF2AD9}" type="pres">
      <dgm:prSet presAssocID="{175A4C01-F689-4541-9591-F30A603DEE43}" presName="sibTrans" presStyleCnt="0"/>
      <dgm:spPr/>
    </dgm:pt>
    <dgm:pt modelId="{FFB6CDE1-8A4B-436B-BDE8-DBA8F3F0838A}" type="pres">
      <dgm:prSet presAssocID="{C79E3ED1-B74A-4327-A177-94441E521E9C}" presName="compNode" presStyleCnt="0"/>
      <dgm:spPr/>
    </dgm:pt>
    <dgm:pt modelId="{46EF8B28-2099-4789-ABDC-12A897D130E9}" type="pres">
      <dgm:prSet presAssocID="{C79E3ED1-B74A-4327-A177-94441E521E9C}" presName="iconBgRect" presStyleLbl="bgShp" presStyleIdx="2" presStyleCnt="6"/>
      <dgm:spPr>
        <a:prstGeom prst="round2DiagRect">
          <a:avLst>
            <a:gd name="adj1" fmla="val 29727"/>
            <a:gd name="adj2" fmla="val 0"/>
          </a:avLst>
        </a:prstGeom>
      </dgm:spPr>
    </dgm:pt>
    <dgm:pt modelId="{840A42BE-684C-4107-BBC7-6DEE1BA4DEE6}" type="pres">
      <dgm:prSet presAssocID="{C79E3ED1-B74A-4327-A177-94441E521E9C}"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Mathematics with solid fill"/>
        </a:ext>
      </dgm:extLst>
    </dgm:pt>
    <dgm:pt modelId="{9AACB5B0-75A9-43C8-B7F8-C892D5FD080F}" type="pres">
      <dgm:prSet presAssocID="{C79E3ED1-B74A-4327-A177-94441E521E9C}" presName="spaceRect" presStyleCnt="0"/>
      <dgm:spPr/>
    </dgm:pt>
    <dgm:pt modelId="{C34341B0-925A-4CB0-8E4F-9C6B485455BF}" type="pres">
      <dgm:prSet presAssocID="{C79E3ED1-B74A-4327-A177-94441E521E9C}" presName="textRect" presStyleLbl="revTx" presStyleIdx="2" presStyleCnt="6">
        <dgm:presLayoutVars>
          <dgm:chMax val="1"/>
          <dgm:chPref val="1"/>
        </dgm:presLayoutVars>
      </dgm:prSet>
      <dgm:spPr/>
    </dgm:pt>
    <dgm:pt modelId="{9278838B-1972-4F17-AD9E-BD215399C751}" type="pres">
      <dgm:prSet presAssocID="{B7692968-5B44-48DD-86A7-6D31A40FBE5C}" presName="sibTrans" presStyleCnt="0"/>
      <dgm:spPr/>
    </dgm:pt>
    <dgm:pt modelId="{CD7A6DF7-FEB3-47A5-9641-34D65C3044B6}" type="pres">
      <dgm:prSet presAssocID="{5EE33F8E-3E8B-4C8D-ACB0-13CF72F81321}" presName="compNode" presStyleCnt="0"/>
      <dgm:spPr/>
    </dgm:pt>
    <dgm:pt modelId="{674B19F8-B511-4B31-BEC0-D27DAF9F67DD}" type="pres">
      <dgm:prSet presAssocID="{5EE33F8E-3E8B-4C8D-ACB0-13CF72F81321}" presName="iconBgRect" presStyleLbl="bgShp" presStyleIdx="3" presStyleCnt="6"/>
      <dgm:spPr>
        <a:prstGeom prst="round2DiagRect">
          <a:avLst>
            <a:gd name="adj1" fmla="val 29727"/>
            <a:gd name="adj2" fmla="val 0"/>
          </a:avLst>
        </a:prstGeom>
      </dgm:spPr>
    </dgm:pt>
    <dgm:pt modelId="{A268B0BE-9559-4AD1-B5B2-F75C1807E5D3}" type="pres">
      <dgm:prSet presAssocID="{5EE33F8E-3E8B-4C8D-ACB0-13CF72F81321}"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a:noFill/>
        </a:ln>
      </dgm:spPr>
      <dgm:extLst>
        <a:ext uri="{E40237B7-FDA0-4F09-8148-C483321AD2D9}">
          <dgm14:cNvPr xmlns:dgm14="http://schemas.microsoft.com/office/drawing/2010/diagram" id="0" name="" descr="Keyboard with solid fill"/>
        </a:ext>
      </dgm:extLst>
    </dgm:pt>
    <dgm:pt modelId="{F27F161C-B864-4968-AB64-EE822815217E}" type="pres">
      <dgm:prSet presAssocID="{5EE33F8E-3E8B-4C8D-ACB0-13CF72F81321}" presName="spaceRect" presStyleCnt="0"/>
      <dgm:spPr/>
    </dgm:pt>
    <dgm:pt modelId="{1F6BAA22-209E-4F07-B755-53506E2ACD21}" type="pres">
      <dgm:prSet presAssocID="{5EE33F8E-3E8B-4C8D-ACB0-13CF72F81321}" presName="textRect" presStyleLbl="revTx" presStyleIdx="3" presStyleCnt="6">
        <dgm:presLayoutVars>
          <dgm:chMax val="1"/>
          <dgm:chPref val="1"/>
        </dgm:presLayoutVars>
      </dgm:prSet>
      <dgm:spPr/>
    </dgm:pt>
    <dgm:pt modelId="{2D73E2B8-BBFD-4236-B64D-DE671B311E42}" type="pres">
      <dgm:prSet presAssocID="{9B51E645-95D6-4113-BF2C-E22084050BA2}" presName="sibTrans" presStyleCnt="0"/>
      <dgm:spPr/>
    </dgm:pt>
    <dgm:pt modelId="{AFFC4FE3-B9B4-44FF-A43F-B31707467E76}" type="pres">
      <dgm:prSet presAssocID="{FF2845FD-A7DA-42EC-94EE-FA4BFE4B2856}" presName="compNode" presStyleCnt="0"/>
      <dgm:spPr/>
    </dgm:pt>
    <dgm:pt modelId="{2CBD8D71-36F5-494C-8D9E-2392926FC0CB}" type="pres">
      <dgm:prSet presAssocID="{FF2845FD-A7DA-42EC-94EE-FA4BFE4B2856}" presName="iconBgRect" presStyleLbl="bgShp" presStyleIdx="4" presStyleCnt="6"/>
      <dgm:spPr>
        <a:prstGeom prst="round2DiagRect">
          <a:avLst>
            <a:gd name="adj1" fmla="val 29727"/>
            <a:gd name="adj2" fmla="val 0"/>
          </a:avLst>
        </a:prstGeom>
      </dgm:spPr>
    </dgm:pt>
    <dgm:pt modelId="{C5C651A4-4F85-4897-9B0A-027AC8571D49}" type="pres">
      <dgm:prSet presAssocID="{FF2845FD-A7DA-42EC-94EE-FA4BFE4B2856}"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dgm:spPr>
      <dgm:extLst>
        <a:ext uri="{E40237B7-FDA0-4F09-8148-C483321AD2D9}">
          <dgm14:cNvPr xmlns:dgm14="http://schemas.microsoft.com/office/drawing/2010/diagram" id="0" name="" descr="Newspaper with solid fill"/>
        </a:ext>
      </dgm:extLst>
    </dgm:pt>
    <dgm:pt modelId="{FA77A18D-5252-4A3A-A1EC-478AFD4452E9}" type="pres">
      <dgm:prSet presAssocID="{FF2845FD-A7DA-42EC-94EE-FA4BFE4B2856}" presName="spaceRect" presStyleCnt="0"/>
      <dgm:spPr/>
    </dgm:pt>
    <dgm:pt modelId="{50D0272B-BFEF-4738-9231-2F1DFECCDCFD}" type="pres">
      <dgm:prSet presAssocID="{FF2845FD-A7DA-42EC-94EE-FA4BFE4B2856}" presName="textRect" presStyleLbl="revTx" presStyleIdx="4" presStyleCnt="6">
        <dgm:presLayoutVars>
          <dgm:chMax val="1"/>
          <dgm:chPref val="1"/>
        </dgm:presLayoutVars>
      </dgm:prSet>
      <dgm:spPr/>
    </dgm:pt>
    <dgm:pt modelId="{9802D04D-6A4F-46A8-A32C-2FAC447FBB0B}" type="pres">
      <dgm:prSet presAssocID="{162ED8DB-0550-4E35-8875-5F848023364C}" presName="sibTrans" presStyleCnt="0"/>
      <dgm:spPr/>
    </dgm:pt>
    <dgm:pt modelId="{2E0110FA-1187-40AF-93F6-01F2BF4B4A6A}" type="pres">
      <dgm:prSet presAssocID="{B247A58D-4152-4896-BB67-5C92BA7D5FD2}" presName="compNode" presStyleCnt="0"/>
      <dgm:spPr/>
    </dgm:pt>
    <dgm:pt modelId="{DB9FFD4B-0A68-4429-933C-B642EDDF46B4}" type="pres">
      <dgm:prSet presAssocID="{B247A58D-4152-4896-BB67-5C92BA7D5FD2}" presName="iconBgRect" presStyleLbl="bgShp" presStyleIdx="5" presStyleCnt="6"/>
      <dgm:spPr>
        <a:prstGeom prst="round2DiagRect">
          <a:avLst>
            <a:gd name="adj1" fmla="val 29727"/>
            <a:gd name="adj2" fmla="val 0"/>
          </a:avLst>
        </a:prstGeom>
      </dgm:spPr>
    </dgm:pt>
    <dgm:pt modelId="{1DA625A8-4197-43E2-90D2-7A0F5044916B}" type="pres">
      <dgm:prSet presAssocID="{B247A58D-4152-4896-BB67-5C92BA7D5FD2}" presName="iconRect" presStyleLbl="node1" presStyleIdx="5"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Mathematics with solid fill"/>
        </a:ext>
      </dgm:extLst>
    </dgm:pt>
    <dgm:pt modelId="{6DEF7175-21FA-4D4E-A9C5-BC62A3F8FBAA}" type="pres">
      <dgm:prSet presAssocID="{B247A58D-4152-4896-BB67-5C92BA7D5FD2}" presName="spaceRect" presStyleCnt="0"/>
      <dgm:spPr/>
    </dgm:pt>
    <dgm:pt modelId="{071D45A4-3D08-4AC6-80C2-7F306D5C03D4}" type="pres">
      <dgm:prSet presAssocID="{B247A58D-4152-4896-BB67-5C92BA7D5FD2}" presName="textRect" presStyleLbl="revTx" presStyleIdx="5" presStyleCnt="6">
        <dgm:presLayoutVars>
          <dgm:chMax val="1"/>
          <dgm:chPref val="1"/>
        </dgm:presLayoutVars>
      </dgm:prSet>
      <dgm:spPr/>
    </dgm:pt>
  </dgm:ptLst>
  <dgm:cxnLst>
    <dgm:cxn modelId="{401E4202-759D-478E-987E-45298DD39C40}" type="presOf" srcId="{8C4B740C-C951-4D3E-9DB8-594C6B46B18C}" destId="{2DFEEF49-6320-4A4C-A115-E895B65C4898}" srcOrd="0" destOrd="0" presId="urn:microsoft.com/office/officeart/2018/5/layout/IconLeafLabelList"/>
    <dgm:cxn modelId="{36361D10-037A-4418-A78D-BAA7E4F6CB50}" srcId="{8C98BDE2-3BA6-409C-9A1D-5B4DF818ADE4}" destId="{C79E3ED1-B74A-4327-A177-94441E521E9C}" srcOrd="2" destOrd="0" parTransId="{B92D868C-0671-4096-A59A-587EDEF62A19}" sibTransId="{B7692968-5B44-48DD-86A7-6D31A40FBE5C}"/>
    <dgm:cxn modelId="{75218822-DDF6-4374-94E9-EB7F677D8309}" srcId="{8C98BDE2-3BA6-409C-9A1D-5B4DF818ADE4}" destId="{FF2845FD-A7DA-42EC-94EE-FA4BFE4B2856}" srcOrd="4" destOrd="0" parTransId="{5E1F8FCE-E460-4826-9875-FA58375D19FC}" sibTransId="{162ED8DB-0550-4E35-8875-5F848023364C}"/>
    <dgm:cxn modelId="{50912A63-976B-489B-A286-5FC936730645}" srcId="{8C98BDE2-3BA6-409C-9A1D-5B4DF818ADE4}" destId="{8C4B740C-C951-4D3E-9DB8-594C6B46B18C}" srcOrd="0" destOrd="0" parTransId="{3865665D-14AF-42AF-B1BA-40CCF61280CE}" sibTransId="{9C4767E2-C621-4995-8048-92586E9DB437}"/>
    <dgm:cxn modelId="{CF714452-AF79-45D0-BAB8-9A34B2A4922D}" type="presOf" srcId="{FF2845FD-A7DA-42EC-94EE-FA4BFE4B2856}" destId="{50D0272B-BFEF-4738-9231-2F1DFECCDCFD}" srcOrd="0" destOrd="0" presId="urn:microsoft.com/office/officeart/2018/5/layout/IconLeafLabelList"/>
    <dgm:cxn modelId="{8CB2E87F-B9BE-4FFA-ABCD-73ADF00925E5}" type="presOf" srcId="{8C98BDE2-3BA6-409C-9A1D-5B4DF818ADE4}" destId="{C5B9C1FC-2C4B-4E3D-8586-54656A486263}" srcOrd="0" destOrd="0" presId="urn:microsoft.com/office/officeart/2018/5/layout/IconLeafLabelList"/>
    <dgm:cxn modelId="{EDA5798A-8401-497F-BFC7-8E598C79EAFB}" srcId="{8C98BDE2-3BA6-409C-9A1D-5B4DF818ADE4}" destId="{B247A58D-4152-4896-BB67-5C92BA7D5FD2}" srcOrd="5" destOrd="0" parTransId="{412E6612-2056-4F13-9706-35003C0268A3}" sibTransId="{B348C8F2-C5E7-467D-94C3-E421E69F3867}"/>
    <dgm:cxn modelId="{8378209B-217B-4CD6-B375-1D64CE67D4AB}" type="presOf" srcId="{B247A58D-4152-4896-BB67-5C92BA7D5FD2}" destId="{071D45A4-3D08-4AC6-80C2-7F306D5C03D4}" srcOrd="0" destOrd="0" presId="urn:microsoft.com/office/officeart/2018/5/layout/IconLeafLabelList"/>
    <dgm:cxn modelId="{08076FA5-E866-460B-B235-3658F0A5B1D7}" type="presOf" srcId="{26FD1F38-52A8-4DB7-8A64-20786183E49C}" destId="{08F3617D-2DBF-41CE-BFA7-929B6FA5E639}" srcOrd="0" destOrd="0" presId="urn:microsoft.com/office/officeart/2018/5/layout/IconLeafLabelList"/>
    <dgm:cxn modelId="{8DF719A7-E653-4139-A34C-6BEA778FB6E8}" srcId="{8C98BDE2-3BA6-409C-9A1D-5B4DF818ADE4}" destId="{5EE33F8E-3E8B-4C8D-ACB0-13CF72F81321}" srcOrd="3" destOrd="0" parTransId="{773A9ABF-E772-42F5-89D5-767B94696CD3}" sibTransId="{9B51E645-95D6-4113-BF2C-E22084050BA2}"/>
    <dgm:cxn modelId="{317884A7-76C1-4D47-B22E-FBE020AA05CE}" type="presOf" srcId="{C79E3ED1-B74A-4327-A177-94441E521E9C}" destId="{C34341B0-925A-4CB0-8E4F-9C6B485455BF}" srcOrd="0" destOrd="0" presId="urn:microsoft.com/office/officeart/2018/5/layout/IconLeafLabelList"/>
    <dgm:cxn modelId="{3EDA2DAE-06F7-4CB0-981F-FB760D7D2A85}" type="presOf" srcId="{5EE33F8E-3E8B-4C8D-ACB0-13CF72F81321}" destId="{1F6BAA22-209E-4F07-B755-53506E2ACD21}" srcOrd="0" destOrd="0" presId="urn:microsoft.com/office/officeart/2018/5/layout/IconLeafLabelList"/>
    <dgm:cxn modelId="{8CB41BE1-6AB0-4BDB-AE0E-24D8FB8C0A6B}" srcId="{8C98BDE2-3BA6-409C-9A1D-5B4DF818ADE4}" destId="{26FD1F38-52A8-4DB7-8A64-20786183E49C}" srcOrd="1" destOrd="0" parTransId="{0C5A4116-C296-4704-B6C2-F06B09701B56}" sibTransId="{175A4C01-F689-4541-9591-F30A603DEE43}"/>
    <dgm:cxn modelId="{BDE380B3-2818-4304-BA48-5213E5670832}" type="presParOf" srcId="{C5B9C1FC-2C4B-4E3D-8586-54656A486263}" destId="{B451EBEA-8798-451D-9224-C5EDC4D45CBF}" srcOrd="0" destOrd="0" presId="urn:microsoft.com/office/officeart/2018/5/layout/IconLeafLabelList"/>
    <dgm:cxn modelId="{F8FCC042-E50C-421D-99A7-7BC7DEBC65C1}" type="presParOf" srcId="{B451EBEA-8798-451D-9224-C5EDC4D45CBF}" destId="{DF26867F-2A23-4F17-894B-BE44F8E06C36}" srcOrd="0" destOrd="0" presId="urn:microsoft.com/office/officeart/2018/5/layout/IconLeafLabelList"/>
    <dgm:cxn modelId="{AA07CC9D-8458-4AD8-B41C-DA10068DCFA4}" type="presParOf" srcId="{B451EBEA-8798-451D-9224-C5EDC4D45CBF}" destId="{12EF132C-E47A-42AC-BE3E-05DE7D69C6D8}" srcOrd="1" destOrd="0" presId="urn:microsoft.com/office/officeart/2018/5/layout/IconLeafLabelList"/>
    <dgm:cxn modelId="{0EEEDA69-A423-47CD-A945-8A2979215ECE}" type="presParOf" srcId="{B451EBEA-8798-451D-9224-C5EDC4D45CBF}" destId="{A29348AE-D660-4925-BFA8-D34100706B92}" srcOrd="2" destOrd="0" presId="urn:microsoft.com/office/officeart/2018/5/layout/IconLeafLabelList"/>
    <dgm:cxn modelId="{6ECF6498-8348-464E-AE7A-4D20CE2EE814}" type="presParOf" srcId="{B451EBEA-8798-451D-9224-C5EDC4D45CBF}" destId="{2DFEEF49-6320-4A4C-A115-E895B65C4898}" srcOrd="3" destOrd="0" presId="urn:microsoft.com/office/officeart/2018/5/layout/IconLeafLabelList"/>
    <dgm:cxn modelId="{C04EF0D4-3DAD-42D9-8FB9-7A1D2B40A1FF}" type="presParOf" srcId="{C5B9C1FC-2C4B-4E3D-8586-54656A486263}" destId="{45C87239-D3D4-4326-9C9E-4DE50DF8D2D7}" srcOrd="1" destOrd="0" presId="urn:microsoft.com/office/officeart/2018/5/layout/IconLeafLabelList"/>
    <dgm:cxn modelId="{550B5898-AE19-4A16-AF79-433F396DA631}" type="presParOf" srcId="{C5B9C1FC-2C4B-4E3D-8586-54656A486263}" destId="{397F4D09-79ED-46F4-9817-33916A2DD1BD}" srcOrd="2" destOrd="0" presId="urn:microsoft.com/office/officeart/2018/5/layout/IconLeafLabelList"/>
    <dgm:cxn modelId="{58B76CC9-1ECC-48EC-B31D-B25F492AFA49}" type="presParOf" srcId="{397F4D09-79ED-46F4-9817-33916A2DD1BD}" destId="{ED9550D9-1053-4ECA-8FEC-1EFA6A4A8B97}" srcOrd="0" destOrd="0" presId="urn:microsoft.com/office/officeart/2018/5/layout/IconLeafLabelList"/>
    <dgm:cxn modelId="{3183461F-0EE9-4413-869F-A4C321818C30}" type="presParOf" srcId="{397F4D09-79ED-46F4-9817-33916A2DD1BD}" destId="{B80A83EC-EB80-43D5-AC7B-99A2DABBEFA0}" srcOrd="1" destOrd="0" presId="urn:microsoft.com/office/officeart/2018/5/layout/IconLeafLabelList"/>
    <dgm:cxn modelId="{CB8B7E8C-5DD1-40EF-BC60-7C3AD0DE1E58}" type="presParOf" srcId="{397F4D09-79ED-46F4-9817-33916A2DD1BD}" destId="{4F8E2DB8-45C9-445A-BD00-5814F162973C}" srcOrd="2" destOrd="0" presId="urn:microsoft.com/office/officeart/2018/5/layout/IconLeafLabelList"/>
    <dgm:cxn modelId="{BCDF2909-557C-4EB0-B32F-A5CB2E1C9121}" type="presParOf" srcId="{397F4D09-79ED-46F4-9817-33916A2DD1BD}" destId="{08F3617D-2DBF-41CE-BFA7-929B6FA5E639}" srcOrd="3" destOrd="0" presId="urn:microsoft.com/office/officeart/2018/5/layout/IconLeafLabelList"/>
    <dgm:cxn modelId="{36A0F6A9-503B-4697-8041-C8649AB73711}" type="presParOf" srcId="{C5B9C1FC-2C4B-4E3D-8586-54656A486263}" destId="{29A6471E-E3B2-4CEA-BF88-BDA801BF2AD9}" srcOrd="3" destOrd="0" presId="urn:microsoft.com/office/officeart/2018/5/layout/IconLeafLabelList"/>
    <dgm:cxn modelId="{F6DAAA0D-7704-4BD3-A67F-1AF24C2FB2C3}" type="presParOf" srcId="{C5B9C1FC-2C4B-4E3D-8586-54656A486263}" destId="{FFB6CDE1-8A4B-436B-BDE8-DBA8F3F0838A}" srcOrd="4" destOrd="0" presId="urn:microsoft.com/office/officeart/2018/5/layout/IconLeafLabelList"/>
    <dgm:cxn modelId="{DD193D43-5C64-4E52-96BC-24D385AD5994}" type="presParOf" srcId="{FFB6CDE1-8A4B-436B-BDE8-DBA8F3F0838A}" destId="{46EF8B28-2099-4789-ABDC-12A897D130E9}" srcOrd="0" destOrd="0" presId="urn:microsoft.com/office/officeart/2018/5/layout/IconLeafLabelList"/>
    <dgm:cxn modelId="{25ACD0AC-0AFD-4AAB-ABDC-832B4E2AF29B}" type="presParOf" srcId="{FFB6CDE1-8A4B-436B-BDE8-DBA8F3F0838A}" destId="{840A42BE-684C-4107-BBC7-6DEE1BA4DEE6}" srcOrd="1" destOrd="0" presId="urn:microsoft.com/office/officeart/2018/5/layout/IconLeafLabelList"/>
    <dgm:cxn modelId="{5AAF319C-9B89-4622-98FF-DB908E30046A}" type="presParOf" srcId="{FFB6CDE1-8A4B-436B-BDE8-DBA8F3F0838A}" destId="{9AACB5B0-75A9-43C8-B7F8-C892D5FD080F}" srcOrd="2" destOrd="0" presId="urn:microsoft.com/office/officeart/2018/5/layout/IconLeafLabelList"/>
    <dgm:cxn modelId="{B1E8FF34-58E8-4A91-AF14-5CDAFAD3F0B4}" type="presParOf" srcId="{FFB6CDE1-8A4B-436B-BDE8-DBA8F3F0838A}" destId="{C34341B0-925A-4CB0-8E4F-9C6B485455BF}" srcOrd="3" destOrd="0" presId="urn:microsoft.com/office/officeart/2018/5/layout/IconLeafLabelList"/>
    <dgm:cxn modelId="{AEDCFAB5-4388-431D-BB3D-60B31DD770CB}" type="presParOf" srcId="{C5B9C1FC-2C4B-4E3D-8586-54656A486263}" destId="{9278838B-1972-4F17-AD9E-BD215399C751}" srcOrd="5" destOrd="0" presId="urn:microsoft.com/office/officeart/2018/5/layout/IconLeafLabelList"/>
    <dgm:cxn modelId="{5A0A88FB-BDEB-4D70-8B53-E7647A9899F3}" type="presParOf" srcId="{C5B9C1FC-2C4B-4E3D-8586-54656A486263}" destId="{CD7A6DF7-FEB3-47A5-9641-34D65C3044B6}" srcOrd="6" destOrd="0" presId="urn:microsoft.com/office/officeart/2018/5/layout/IconLeafLabelList"/>
    <dgm:cxn modelId="{8756C115-92D9-46AF-A7B2-276FC98EF38F}" type="presParOf" srcId="{CD7A6DF7-FEB3-47A5-9641-34D65C3044B6}" destId="{674B19F8-B511-4B31-BEC0-D27DAF9F67DD}" srcOrd="0" destOrd="0" presId="urn:microsoft.com/office/officeart/2018/5/layout/IconLeafLabelList"/>
    <dgm:cxn modelId="{152C6E99-2024-439C-BB79-444E1960CBA6}" type="presParOf" srcId="{CD7A6DF7-FEB3-47A5-9641-34D65C3044B6}" destId="{A268B0BE-9559-4AD1-B5B2-F75C1807E5D3}" srcOrd="1" destOrd="0" presId="urn:microsoft.com/office/officeart/2018/5/layout/IconLeafLabelList"/>
    <dgm:cxn modelId="{C60B19A8-A232-4F29-85F7-C7876EB37244}" type="presParOf" srcId="{CD7A6DF7-FEB3-47A5-9641-34D65C3044B6}" destId="{F27F161C-B864-4968-AB64-EE822815217E}" srcOrd="2" destOrd="0" presId="urn:microsoft.com/office/officeart/2018/5/layout/IconLeafLabelList"/>
    <dgm:cxn modelId="{0AE7CAF2-303A-421D-A7D8-2A0DCA3212CF}" type="presParOf" srcId="{CD7A6DF7-FEB3-47A5-9641-34D65C3044B6}" destId="{1F6BAA22-209E-4F07-B755-53506E2ACD21}" srcOrd="3" destOrd="0" presId="urn:microsoft.com/office/officeart/2018/5/layout/IconLeafLabelList"/>
    <dgm:cxn modelId="{445BC29E-0A7D-4F14-B416-556AE21702D3}" type="presParOf" srcId="{C5B9C1FC-2C4B-4E3D-8586-54656A486263}" destId="{2D73E2B8-BBFD-4236-B64D-DE671B311E42}" srcOrd="7" destOrd="0" presId="urn:microsoft.com/office/officeart/2018/5/layout/IconLeafLabelList"/>
    <dgm:cxn modelId="{8A7CF7F5-FAA7-48E3-B181-7CD9D0D42936}" type="presParOf" srcId="{C5B9C1FC-2C4B-4E3D-8586-54656A486263}" destId="{AFFC4FE3-B9B4-44FF-A43F-B31707467E76}" srcOrd="8" destOrd="0" presId="urn:microsoft.com/office/officeart/2018/5/layout/IconLeafLabelList"/>
    <dgm:cxn modelId="{FDB83482-BF60-4CB3-9B75-BDA53B51A179}" type="presParOf" srcId="{AFFC4FE3-B9B4-44FF-A43F-B31707467E76}" destId="{2CBD8D71-36F5-494C-8D9E-2392926FC0CB}" srcOrd="0" destOrd="0" presId="urn:microsoft.com/office/officeart/2018/5/layout/IconLeafLabelList"/>
    <dgm:cxn modelId="{C72C3E02-99B5-44ED-80B0-5DAA4D7BB180}" type="presParOf" srcId="{AFFC4FE3-B9B4-44FF-A43F-B31707467E76}" destId="{C5C651A4-4F85-4897-9B0A-027AC8571D49}" srcOrd="1" destOrd="0" presId="urn:microsoft.com/office/officeart/2018/5/layout/IconLeafLabelList"/>
    <dgm:cxn modelId="{9815380B-FB05-4260-BCD0-F29EDCD73402}" type="presParOf" srcId="{AFFC4FE3-B9B4-44FF-A43F-B31707467E76}" destId="{FA77A18D-5252-4A3A-A1EC-478AFD4452E9}" srcOrd="2" destOrd="0" presId="urn:microsoft.com/office/officeart/2018/5/layout/IconLeafLabelList"/>
    <dgm:cxn modelId="{6F8A9BC6-5F42-40C1-B1C6-5EBB07154A72}" type="presParOf" srcId="{AFFC4FE3-B9B4-44FF-A43F-B31707467E76}" destId="{50D0272B-BFEF-4738-9231-2F1DFECCDCFD}" srcOrd="3" destOrd="0" presId="urn:microsoft.com/office/officeart/2018/5/layout/IconLeafLabelList"/>
    <dgm:cxn modelId="{FC8BEE07-4914-43FE-874A-6F75603A88BB}" type="presParOf" srcId="{C5B9C1FC-2C4B-4E3D-8586-54656A486263}" destId="{9802D04D-6A4F-46A8-A32C-2FAC447FBB0B}" srcOrd="9" destOrd="0" presId="urn:microsoft.com/office/officeart/2018/5/layout/IconLeafLabelList"/>
    <dgm:cxn modelId="{A9716D01-AF37-4DF3-B79E-226A929B6AED}" type="presParOf" srcId="{C5B9C1FC-2C4B-4E3D-8586-54656A486263}" destId="{2E0110FA-1187-40AF-93F6-01F2BF4B4A6A}" srcOrd="10" destOrd="0" presId="urn:microsoft.com/office/officeart/2018/5/layout/IconLeafLabelList"/>
    <dgm:cxn modelId="{454A1370-6C42-45B6-9167-DC4CE6D50C94}" type="presParOf" srcId="{2E0110FA-1187-40AF-93F6-01F2BF4B4A6A}" destId="{DB9FFD4B-0A68-4429-933C-B642EDDF46B4}" srcOrd="0" destOrd="0" presId="urn:microsoft.com/office/officeart/2018/5/layout/IconLeafLabelList"/>
    <dgm:cxn modelId="{1B179BA2-01DC-4D3C-9E29-3307CA6717F5}" type="presParOf" srcId="{2E0110FA-1187-40AF-93F6-01F2BF4B4A6A}" destId="{1DA625A8-4197-43E2-90D2-7A0F5044916B}" srcOrd="1" destOrd="0" presId="urn:microsoft.com/office/officeart/2018/5/layout/IconLeafLabelList"/>
    <dgm:cxn modelId="{FA5F06D7-C3BE-4DC9-BD08-C057C989B291}" type="presParOf" srcId="{2E0110FA-1187-40AF-93F6-01F2BF4B4A6A}" destId="{6DEF7175-21FA-4D4E-A9C5-BC62A3F8FBAA}" srcOrd="2" destOrd="0" presId="urn:microsoft.com/office/officeart/2018/5/layout/IconLeafLabelList"/>
    <dgm:cxn modelId="{95C472FD-6707-4250-A5FE-5B1E4B33941A}" type="presParOf" srcId="{2E0110FA-1187-40AF-93F6-01F2BF4B4A6A}" destId="{071D45A4-3D08-4AC6-80C2-7F306D5C03D4}" srcOrd="3" destOrd="0" presId="urn:microsoft.com/office/officeart/2018/5/layout/IconLeaf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7B460928-B016-48E1-A466-59FBE83F78A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29D17AD-9C29-4BB3-BDD9-01203BE25A7A}">
      <dgm:prSet/>
      <dgm:spPr/>
      <dgm:t>
        <a:bodyPr/>
        <a:lstStyle/>
        <a:p>
          <a:r>
            <a:rPr lang="en-US" dirty="0"/>
            <a:t>Purpose</a:t>
          </a:r>
        </a:p>
      </dgm:t>
    </dgm:pt>
    <dgm:pt modelId="{A23AC6E6-D8D7-498E-8B5F-672940341985}" type="parTrans" cxnId="{058A0D53-B4B2-4DB6-8A47-3BBDBCB152F3}">
      <dgm:prSet/>
      <dgm:spPr/>
      <dgm:t>
        <a:bodyPr/>
        <a:lstStyle/>
        <a:p>
          <a:endParaRPr lang="en-US"/>
        </a:p>
      </dgm:t>
    </dgm:pt>
    <dgm:pt modelId="{BE8AE16F-B3D1-488C-B2ED-AB0DEA71261C}" type="sibTrans" cxnId="{058A0D53-B4B2-4DB6-8A47-3BBDBCB152F3}">
      <dgm:prSet/>
      <dgm:spPr/>
      <dgm:t>
        <a:bodyPr/>
        <a:lstStyle/>
        <a:p>
          <a:endParaRPr lang="en-US"/>
        </a:p>
      </dgm:t>
    </dgm:pt>
    <dgm:pt modelId="{2B98F730-255D-4D5B-8007-67F4D7E3BEBF}">
      <dgm:prSet custT="1"/>
      <dgm:spPr/>
      <dgm:t>
        <a:bodyPr/>
        <a:lstStyle/>
        <a:p>
          <a:r>
            <a:rPr lang="en-US" sz="2000" dirty="0">
              <a:solidFill>
                <a:schemeClr val="tx1"/>
              </a:solidFill>
            </a:rPr>
            <a:t>Support students in partnership with general education teachers in literacy so they can meet or exceed grade level standards </a:t>
          </a:r>
          <a:endParaRPr lang="en-US" sz="2000" dirty="0"/>
        </a:p>
      </dgm:t>
    </dgm:pt>
    <dgm:pt modelId="{D279FE0B-EA2E-41A5-A6DD-FE2279BDA25E}" type="parTrans" cxnId="{E3A63EF3-70A8-40AD-AEBD-770FC0B32795}">
      <dgm:prSet/>
      <dgm:spPr/>
      <dgm:t>
        <a:bodyPr/>
        <a:lstStyle/>
        <a:p>
          <a:endParaRPr lang="en-US"/>
        </a:p>
      </dgm:t>
    </dgm:pt>
    <dgm:pt modelId="{423EE413-7C01-4DDE-B865-064B76830ADD}" type="sibTrans" cxnId="{E3A63EF3-70A8-40AD-AEBD-770FC0B32795}">
      <dgm:prSet/>
      <dgm:spPr/>
      <dgm:t>
        <a:bodyPr/>
        <a:lstStyle/>
        <a:p>
          <a:endParaRPr lang="en-US"/>
        </a:p>
      </dgm:t>
    </dgm:pt>
    <dgm:pt modelId="{13E0C67F-50D0-4496-A358-47B46B1B9370}">
      <dgm:prSet custT="1"/>
      <dgm:spPr/>
      <dgm:t>
        <a:bodyPr/>
        <a:lstStyle/>
        <a:p>
          <a:r>
            <a:rPr lang="en-US" sz="2000" dirty="0">
              <a:solidFill>
                <a:schemeClr val="tx1"/>
              </a:solidFill>
            </a:rPr>
            <a:t>Safety Net instruction never replaces core instruction with their teacher, it serves as extra instruction for students who qualify</a:t>
          </a:r>
        </a:p>
      </dgm:t>
    </dgm:pt>
    <dgm:pt modelId="{79EFB894-A7FE-4013-9FBC-C062CA22FFEA}" type="parTrans" cxnId="{58A61471-54A6-4D3E-A157-49DC1F57EB84}">
      <dgm:prSet/>
      <dgm:spPr/>
      <dgm:t>
        <a:bodyPr/>
        <a:lstStyle/>
        <a:p>
          <a:endParaRPr lang="en-US"/>
        </a:p>
      </dgm:t>
    </dgm:pt>
    <dgm:pt modelId="{5556591B-3493-4FD6-BE7D-8F81752C0DBC}" type="sibTrans" cxnId="{58A61471-54A6-4D3E-A157-49DC1F57EB84}">
      <dgm:prSet/>
      <dgm:spPr/>
      <dgm:t>
        <a:bodyPr/>
        <a:lstStyle/>
        <a:p>
          <a:endParaRPr lang="en-US"/>
        </a:p>
      </dgm:t>
    </dgm:pt>
    <dgm:pt modelId="{1E49627C-4648-48AC-A6B4-BAE70C87C6D0}" type="pres">
      <dgm:prSet presAssocID="{7B460928-B016-48E1-A466-59FBE83F78A3}" presName="linear" presStyleCnt="0">
        <dgm:presLayoutVars>
          <dgm:animLvl val="lvl"/>
          <dgm:resizeHandles val="exact"/>
        </dgm:presLayoutVars>
      </dgm:prSet>
      <dgm:spPr/>
    </dgm:pt>
    <dgm:pt modelId="{21FE8152-67F3-4F8B-8396-8837B1C93A98}" type="pres">
      <dgm:prSet presAssocID="{C29D17AD-9C29-4BB3-BDD9-01203BE25A7A}" presName="parentText" presStyleLbl="node1" presStyleIdx="0" presStyleCnt="1" custLinFactNeighborX="-1672" custLinFactNeighborY="-87445">
        <dgm:presLayoutVars>
          <dgm:chMax val="0"/>
          <dgm:bulletEnabled val="1"/>
        </dgm:presLayoutVars>
      </dgm:prSet>
      <dgm:spPr/>
    </dgm:pt>
    <dgm:pt modelId="{47C6F28F-DE9C-40E1-A0F6-1FB7D011BA88}" type="pres">
      <dgm:prSet presAssocID="{C29D17AD-9C29-4BB3-BDD9-01203BE25A7A}" presName="childText" presStyleLbl="revTx" presStyleIdx="0" presStyleCnt="1" custScaleY="265835">
        <dgm:presLayoutVars>
          <dgm:bulletEnabled val="1"/>
        </dgm:presLayoutVars>
      </dgm:prSet>
      <dgm:spPr/>
    </dgm:pt>
  </dgm:ptLst>
  <dgm:cxnLst>
    <dgm:cxn modelId="{BFD59E23-76C6-4B26-B40B-C3FCE8B890D0}" type="presOf" srcId="{7B460928-B016-48E1-A466-59FBE83F78A3}" destId="{1E49627C-4648-48AC-A6B4-BAE70C87C6D0}" srcOrd="0" destOrd="0" presId="urn:microsoft.com/office/officeart/2005/8/layout/vList2"/>
    <dgm:cxn modelId="{905EF366-F541-4C59-9E42-F3B5E947016F}" type="presOf" srcId="{13E0C67F-50D0-4496-A358-47B46B1B9370}" destId="{47C6F28F-DE9C-40E1-A0F6-1FB7D011BA88}" srcOrd="0" destOrd="1" presId="urn:microsoft.com/office/officeart/2005/8/layout/vList2"/>
    <dgm:cxn modelId="{58A61471-54A6-4D3E-A157-49DC1F57EB84}" srcId="{C29D17AD-9C29-4BB3-BDD9-01203BE25A7A}" destId="{13E0C67F-50D0-4496-A358-47B46B1B9370}" srcOrd="1" destOrd="0" parTransId="{79EFB894-A7FE-4013-9FBC-C062CA22FFEA}" sibTransId="{5556591B-3493-4FD6-BE7D-8F81752C0DBC}"/>
    <dgm:cxn modelId="{058A0D53-B4B2-4DB6-8A47-3BBDBCB152F3}" srcId="{7B460928-B016-48E1-A466-59FBE83F78A3}" destId="{C29D17AD-9C29-4BB3-BDD9-01203BE25A7A}" srcOrd="0" destOrd="0" parTransId="{A23AC6E6-D8D7-498E-8B5F-672940341985}" sibTransId="{BE8AE16F-B3D1-488C-B2ED-AB0DEA71261C}"/>
    <dgm:cxn modelId="{A20D72CD-232C-4252-A7B1-597329A00CB7}" type="presOf" srcId="{2B98F730-255D-4D5B-8007-67F4D7E3BEBF}" destId="{47C6F28F-DE9C-40E1-A0F6-1FB7D011BA88}" srcOrd="0" destOrd="0" presId="urn:microsoft.com/office/officeart/2005/8/layout/vList2"/>
    <dgm:cxn modelId="{33CE1ED8-A523-4D28-AA0D-F47E545DAC0B}" type="presOf" srcId="{C29D17AD-9C29-4BB3-BDD9-01203BE25A7A}" destId="{21FE8152-67F3-4F8B-8396-8837B1C93A98}" srcOrd="0" destOrd="0" presId="urn:microsoft.com/office/officeart/2005/8/layout/vList2"/>
    <dgm:cxn modelId="{E3A63EF3-70A8-40AD-AEBD-770FC0B32795}" srcId="{C29D17AD-9C29-4BB3-BDD9-01203BE25A7A}" destId="{2B98F730-255D-4D5B-8007-67F4D7E3BEBF}" srcOrd="0" destOrd="0" parTransId="{D279FE0B-EA2E-41A5-A6DD-FE2279BDA25E}" sibTransId="{423EE413-7C01-4DDE-B865-064B76830ADD}"/>
    <dgm:cxn modelId="{84707576-127A-4584-8951-98DACEEA99D5}" type="presParOf" srcId="{1E49627C-4648-48AC-A6B4-BAE70C87C6D0}" destId="{21FE8152-67F3-4F8B-8396-8837B1C93A98}" srcOrd="0" destOrd="0" presId="urn:microsoft.com/office/officeart/2005/8/layout/vList2"/>
    <dgm:cxn modelId="{8A6AEF98-0E4F-4DC6-86A8-8FE83A22D4AD}" type="presParOf" srcId="{1E49627C-4648-48AC-A6B4-BAE70C87C6D0}" destId="{47C6F28F-DE9C-40E1-A0F6-1FB7D011BA88}"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56A3AEC-5E5F-4B55-B7C6-FC6BE16F8307}"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E9E1D8B2-553B-44D9-85A1-09C9510D0215}">
      <dgm:prSet/>
      <dgm:spPr/>
      <dgm:t>
        <a:bodyPr/>
        <a:lstStyle/>
        <a:p>
          <a:pPr>
            <a:defRPr cap="all"/>
          </a:pPr>
          <a:r>
            <a:rPr lang="en-US"/>
            <a:t> Measurement- </a:t>
          </a:r>
          <a:r>
            <a:rPr lang="en-US" err="1"/>
            <a:t>Fastbridge</a:t>
          </a:r>
          <a:endParaRPr lang="en-US"/>
        </a:p>
      </dgm:t>
    </dgm:pt>
    <dgm:pt modelId="{DCA7BBE3-02ED-412F-9F73-1941FD6D6D99}" type="parTrans" cxnId="{8D968258-FE2C-47F1-9FE7-F52E745FC60F}">
      <dgm:prSet/>
      <dgm:spPr/>
      <dgm:t>
        <a:bodyPr/>
        <a:lstStyle/>
        <a:p>
          <a:endParaRPr lang="en-US"/>
        </a:p>
      </dgm:t>
    </dgm:pt>
    <dgm:pt modelId="{B82BDA4C-6C9B-4865-BF4C-6DDE4634C2A9}" type="sibTrans" cxnId="{8D968258-FE2C-47F1-9FE7-F52E745FC60F}">
      <dgm:prSet/>
      <dgm:spPr/>
      <dgm:t>
        <a:bodyPr/>
        <a:lstStyle/>
        <a:p>
          <a:endParaRPr lang="en-US"/>
        </a:p>
      </dgm:t>
    </dgm:pt>
    <dgm:pt modelId="{65E99CEC-A5AE-44BC-8FD5-4DD2DDF4C710}">
      <dgm:prSet/>
      <dgm:spPr/>
      <dgm:t>
        <a:bodyPr/>
        <a:lstStyle/>
        <a:p>
          <a:pPr>
            <a:defRPr cap="all"/>
          </a:pPr>
          <a:r>
            <a:rPr lang="en-US"/>
            <a:t>Student not meeting standard</a:t>
          </a:r>
        </a:p>
      </dgm:t>
    </dgm:pt>
    <dgm:pt modelId="{DC70EA85-DE44-4BBA-8A5C-3D24ADFE53C6}" type="parTrans" cxnId="{1A6CF859-4500-4179-BD98-B61A5A6FB44E}">
      <dgm:prSet/>
      <dgm:spPr/>
      <dgm:t>
        <a:bodyPr/>
        <a:lstStyle/>
        <a:p>
          <a:endParaRPr lang="en-US"/>
        </a:p>
      </dgm:t>
    </dgm:pt>
    <dgm:pt modelId="{B09C315E-6E33-468E-BB07-2A07AB468724}" type="sibTrans" cxnId="{1A6CF859-4500-4179-BD98-B61A5A6FB44E}">
      <dgm:prSet/>
      <dgm:spPr/>
      <dgm:t>
        <a:bodyPr/>
        <a:lstStyle/>
        <a:p>
          <a:endParaRPr lang="en-US"/>
        </a:p>
      </dgm:t>
    </dgm:pt>
    <dgm:pt modelId="{C5739196-E7AD-4F26-B721-A11099923725}">
      <dgm:prSet/>
      <dgm:spPr/>
      <dgm:t>
        <a:bodyPr/>
        <a:lstStyle/>
        <a:p>
          <a:pPr>
            <a:defRPr cap="all"/>
          </a:pPr>
          <a:r>
            <a:rPr lang="en-US"/>
            <a:t>Parents will be contacted if student qualifies</a:t>
          </a:r>
        </a:p>
      </dgm:t>
    </dgm:pt>
    <dgm:pt modelId="{EA2225F7-CB08-4A3D-BE80-C5EFAE5D964E}" type="parTrans" cxnId="{27AAEA68-3600-4FC1-A6B3-95BB22017106}">
      <dgm:prSet/>
      <dgm:spPr/>
      <dgm:t>
        <a:bodyPr/>
        <a:lstStyle/>
        <a:p>
          <a:endParaRPr lang="en-US"/>
        </a:p>
      </dgm:t>
    </dgm:pt>
    <dgm:pt modelId="{BF35CABA-9AF1-48C9-9F77-B93F337B201D}" type="sibTrans" cxnId="{27AAEA68-3600-4FC1-A6B3-95BB22017106}">
      <dgm:prSet/>
      <dgm:spPr/>
      <dgm:t>
        <a:bodyPr/>
        <a:lstStyle/>
        <a:p>
          <a:endParaRPr lang="en-US"/>
        </a:p>
      </dgm:t>
    </dgm:pt>
    <dgm:pt modelId="{208F7CB5-E4A1-4661-BA07-5A276F393390}">
      <dgm:prSet/>
      <dgm:spPr/>
      <dgm:t>
        <a:bodyPr/>
        <a:lstStyle/>
        <a:p>
          <a:pPr>
            <a:defRPr cap="all"/>
          </a:pPr>
          <a:r>
            <a:rPr lang="en-US"/>
            <a:t>Groups begin when testing is completed</a:t>
          </a:r>
        </a:p>
      </dgm:t>
    </dgm:pt>
    <dgm:pt modelId="{CAE724B8-0A30-4A1D-B445-C6D506D0767B}" type="parTrans" cxnId="{542EDAD7-9C48-4438-935A-781A2B8B63DC}">
      <dgm:prSet/>
      <dgm:spPr/>
      <dgm:t>
        <a:bodyPr/>
        <a:lstStyle/>
        <a:p>
          <a:endParaRPr lang="en-US"/>
        </a:p>
      </dgm:t>
    </dgm:pt>
    <dgm:pt modelId="{D775137A-5821-4668-AA7F-D58AC7954907}" type="sibTrans" cxnId="{542EDAD7-9C48-4438-935A-781A2B8B63DC}">
      <dgm:prSet/>
      <dgm:spPr/>
      <dgm:t>
        <a:bodyPr/>
        <a:lstStyle/>
        <a:p>
          <a:endParaRPr lang="en-US"/>
        </a:p>
      </dgm:t>
    </dgm:pt>
    <dgm:pt modelId="{41BF48D1-607F-485B-8B73-438C7F815C8D}" type="pres">
      <dgm:prSet presAssocID="{D56A3AEC-5E5F-4B55-B7C6-FC6BE16F8307}" presName="outerComposite" presStyleCnt="0">
        <dgm:presLayoutVars>
          <dgm:chMax val="5"/>
          <dgm:dir/>
          <dgm:resizeHandles val="exact"/>
        </dgm:presLayoutVars>
      </dgm:prSet>
      <dgm:spPr/>
    </dgm:pt>
    <dgm:pt modelId="{09A21159-1A6F-436A-838E-63A243DFE905}" type="pres">
      <dgm:prSet presAssocID="{D56A3AEC-5E5F-4B55-B7C6-FC6BE16F8307}" presName="dummyMaxCanvas" presStyleCnt="0">
        <dgm:presLayoutVars/>
      </dgm:prSet>
      <dgm:spPr/>
    </dgm:pt>
    <dgm:pt modelId="{480616D6-9E8E-4139-AC3A-8AF2C571A076}" type="pres">
      <dgm:prSet presAssocID="{D56A3AEC-5E5F-4B55-B7C6-FC6BE16F8307}" presName="FourNodes_1" presStyleLbl="node1" presStyleIdx="0" presStyleCnt="4">
        <dgm:presLayoutVars>
          <dgm:bulletEnabled val="1"/>
        </dgm:presLayoutVars>
      </dgm:prSet>
      <dgm:spPr/>
    </dgm:pt>
    <dgm:pt modelId="{CFDAAFFF-9F7A-4AB8-B5DF-1F18DECFF3AD}" type="pres">
      <dgm:prSet presAssocID="{D56A3AEC-5E5F-4B55-B7C6-FC6BE16F8307}" presName="FourNodes_2" presStyleLbl="node1" presStyleIdx="1" presStyleCnt="4">
        <dgm:presLayoutVars>
          <dgm:bulletEnabled val="1"/>
        </dgm:presLayoutVars>
      </dgm:prSet>
      <dgm:spPr/>
    </dgm:pt>
    <dgm:pt modelId="{5638847C-BF71-419B-A6EA-4EA9E9FA2BDD}" type="pres">
      <dgm:prSet presAssocID="{D56A3AEC-5E5F-4B55-B7C6-FC6BE16F8307}" presName="FourNodes_3" presStyleLbl="node1" presStyleIdx="2" presStyleCnt="4">
        <dgm:presLayoutVars>
          <dgm:bulletEnabled val="1"/>
        </dgm:presLayoutVars>
      </dgm:prSet>
      <dgm:spPr/>
    </dgm:pt>
    <dgm:pt modelId="{A901C9C1-59BC-40EF-BC6B-D9308BA04624}" type="pres">
      <dgm:prSet presAssocID="{D56A3AEC-5E5F-4B55-B7C6-FC6BE16F8307}" presName="FourNodes_4" presStyleLbl="node1" presStyleIdx="3" presStyleCnt="4">
        <dgm:presLayoutVars>
          <dgm:bulletEnabled val="1"/>
        </dgm:presLayoutVars>
      </dgm:prSet>
      <dgm:spPr/>
    </dgm:pt>
    <dgm:pt modelId="{94CA53AC-F2C6-4B54-8B04-EB3309CA40E1}" type="pres">
      <dgm:prSet presAssocID="{D56A3AEC-5E5F-4B55-B7C6-FC6BE16F8307}" presName="FourConn_1-2" presStyleLbl="fgAccFollowNode1" presStyleIdx="0" presStyleCnt="3">
        <dgm:presLayoutVars>
          <dgm:bulletEnabled val="1"/>
        </dgm:presLayoutVars>
      </dgm:prSet>
      <dgm:spPr/>
    </dgm:pt>
    <dgm:pt modelId="{6B01F6E5-9706-4314-82CD-1E4581E65C3D}" type="pres">
      <dgm:prSet presAssocID="{D56A3AEC-5E5F-4B55-B7C6-FC6BE16F8307}" presName="FourConn_2-3" presStyleLbl="fgAccFollowNode1" presStyleIdx="1" presStyleCnt="3">
        <dgm:presLayoutVars>
          <dgm:bulletEnabled val="1"/>
        </dgm:presLayoutVars>
      </dgm:prSet>
      <dgm:spPr/>
    </dgm:pt>
    <dgm:pt modelId="{C71FF09D-E3D9-402A-A11B-203D0CDE7E38}" type="pres">
      <dgm:prSet presAssocID="{D56A3AEC-5E5F-4B55-B7C6-FC6BE16F8307}" presName="FourConn_3-4" presStyleLbl="fgAccFollowNode1" presStyleIdx="2" presStyleCnt="3">
        <dgm:presLayoutVars>
          <dgm:bulletEnabled val="1"/>
        </dgm:presLayoutVars>
      </dgm:prSet>
      <dgm:spPr/>
    </dgm:pt>
    <dgm:pt modelId="{A37EBD19-A8D8-4843-8017-84004F29172A}" type="pres">
      <dgm:prSet presAssocID="{D56A3AEC-5E5F-4B55-B7C6-FC6BE16F8307}" presName="FourNodes_1_text" presStyleLbl="node1" presStyleIdx="3" presStyleCnt="4">
        <dgm:presLayoutVars>
          <dgm:bulletEnabled val="1"/>
        </dgm:presLayoutVars>
      </dgm:prSet>
      <dgm:spPr/>
    </dgm:pt>
    <dgm:pt modelId="{2BF7755D-2533-41CB-B2C5-CEABC5DCCFC6}" type="pres">
      <dgm:prSet presAssocID="{D56A3AEC-5E5F-4B55-B7C6-FC6BE16F8307}" presName="FourNodes_2_text" presStyleLbl="node1" presStyleIdx="3" presStyleCnt="4">
        <dgm:presLayoutVars>
          <dgm:bulletEnabled val="1"/>
        </dgm:presLayoutVars>
      </dgm:prSet>
      <dgm:spPr/>
    </dgm:pt>
    <dgm:pt modelId="{58935AAA-FD1F-4032-BD28-98B3C7DF3163}" type="pres">
      <dgm:prSet presAssocID="{D56A3AEC-5E5F-4B55-B7C6-FC6BE16F8307}" presName="FourNodes_3_text" presStyleLbl="node1" presStyleIdx="3" presStyleCnt="4">
        <dgm:presLayoutVars>
          <dgm:bulletEnabled val="1"/>
        </dgm:presLayoutVars>
      </dgm:prSet>
      <dgm:spPr/>
    </dgm:pt>
    <dgm:pt modelId="{04BE1332-EBB4-4AEC-A46A-2A0193569182}" type="pres">
      <dgm:prSet presAssocID="{D56A3AEC-5E5F-4B55-B7C6-FC6BE16F8307}" presName="FourNodes_4_text" presStyleLbl="node1" presStyleIdx="3" presStyleCnt="4">
        <dgm:presLayoutVars>
          <dgm:bulletEnabled val="1"/>
        </dgm:presLayoutVars>
      </dgm:prSet>
      <dgm:spPr/>
    </dgm:pt>
  </dgm:ptLst>
  <dgm:cxnLst>
    <dgm:cxn modelId="{36EE0406-EDDE-4AF2-9144-A17F41E3856E}" type="presOf" srcId="{65E99CEC-A5AE-44BC-8FD5-4DD2DDF4C710}" destId="{CFDAAFFF-9F7A-4AB8-B5DF-1F18DECFF3AD}" srcOrd="0" destOrd="0" presId="urn:microsoft.com/office/officeart/2005/8/layout/vProcess5"/>
    <dgm:cxn modelId="{BAD2770E-86F9-456D-94C2-249FB83D9B6B}" type="presOf" srcId="{E9E1D8B2-553B-44D9-85A1-09C9510D0215}" destId="{480616D6-9E8E-4139-AC3A-8AF2C571A076}" srcOrd="0" destOrd="0" presId="urn:microsoft.com/office/officeart/2005/8/layout/vProcess5"/>
    <dgm:cxn modelId="{AD278F2B-B362-45B9-B5D6-206A0189FAD7}" type="presOf" srcId="{C5739196-E7AD-4F26-B721-A11099923725}" destId="{5638847C-BF71-419B-A6EA-4EA9E9FA2BDD}" srcOrd="0" destOrd="0" presId="urn:microsoft.com/office/officeart/2005/8/layout/vProcess5"/>
    <dgm:cxn modelId="{C72DD02B-C757-4553-BD84-DFA95CE46B1F}" type="presOf" srcId="{D56A3AEC-5E5F-4B55-B7C6-FC6BE16F8307}" destId="{41BF48D1-607F-485B-8B73-438C7F815C8D}" srcOrd="0" destOrd="0" presId="urn:microsoft.com/office/officeart/2005/8/layout/vProcess5"/>
    <dgm:cxn modelId="{3B80A42E-6843-4A79-811E-975BAB7457D0}" type="presOf" srcId="{65E99CEC-A5AE-44BC-8FD5-4DD2DDF4C710}" destId="{2BF7755D-2533-41CB-B2C5-CEABC5DCCFC6}" srcOrd="1" destOrd="0" presId="urn:microsoft.com/office/officeart/2005/8/layout/vProcess5"/>
    <dgm:cxn modelId="{8B8D7440-E2B8-40C8-942B-D96FDAF15736}" type="presOf" srcId="{E9E1D8B2-553B-44D9-85A1-09C9510D0215}" destId="{A37EBD19-A8D8-4843-8017-84004F29172A}" srcOrd="1" destOrd="0" presId="urn:microsoft.com/office/officeart/2005/8/layout/vProcess5"/>
    <dgm:cxn modelId="{553B5965-849F-4CB7-83D0-57679CA0C756}" type="presOf" srcId="{B82BDA4C-6C9B-4865-BF4C-6DDE4634C2A9}" destId="{94CA53AC-F2C6-4B54-8B04-EB3309CA40E1}" srcOrd="0" destOrd="0" presId="urn:microsoft.com/office/officeart/2005/8/layout/vProcess5"/>
    <dgm:cxn modelId="{27AAEA68-3600-4FC1-A6B3-95BB22017106}" srcId="{D56A3AEC-5E5F-4B55-B7C6-FC6BE16F8307}" destId="{C5739196-E7AD-4F26-B721-A11099923725}" srcOrd="2" destOrd="0" parTransId="{EA2225F7-CB08-4A3D-BE80-C5EFAE5D964E}" sibTransId="{BF35CABA-9AF1-48C9-9F77-B93F337B201D}"/>
    <dgm:cxn modelId="{99643349-718B-489B-AB0C-8F33CB6A8184}" type="presOf" srcId="{BF35CABA-9AF1-48C9-9F77-B93F337B201D}" destId="{C71FF09D-E3D9-402A-A11B-203D0CDE7E38}" srcOrd="0" destOrd="0" presId="urn:microsoft.com/office/officeart/2005/8/layout/vProcess5"/>
    <dgm:cxn modelId="{8D968258-FE2C-47F1-9FE7-F52E745FC60F}" srcId="{D56A3AEC-5E5F-4B55-B7C6-FC6BE16F8307}" destId="{E9E1D8B2-553B-44D9-85A1-09C9510D0215}" srcOrd="0" destOrd="0" parTransId="{DCA7BBE3-02ED-412F-9F73-1941FD6D6D99}" sibTransId="{B82BDA4C-6C9B-4865-BF4C-6DDE4634C2A9}"/>
    <dgm:cxn modelId="{1A6CF859-4500-4179-BD98-B61A5A6FB44E}" srcId="{D56A3AEC-5E5F-4B55-B7C6-FC6BE16F8307}" destId="{65E99CEC-A5AE-44BC-8FD5-4DD2DDF4C710}" srcOrd="1" destOrd="0" parTransId="{DC70EA85-DE44-4BBA-8A5C-3D24ADFE53C6}" sibTransId="{B09C315E-6E33-468E-BB07-2A07AB468724}"/>
    <dgm:cxn modelId="{4D9A027A-F783-4FAF-9280-DB157AD19B7F}" type="presOf" srcId="{208F7CB5-E4A1-4661-BA07-5A276F393390}" destId="{04BE1332-EBB4-4AEC-A46A-2A0193569182}" srcOrd="1" destOrd="0" presId="urn:microsoft.com/office/officeart/2005/8/layout/vProcess5"/>
    <dgm:cxn modelId="{90A399AD-C964-4C5B-B2C8-32EFED28F7C1}" type="presOf" srcId="{C5739196-E7AD-4F26-B721-A11099923725}" destId="{58935AAA-FD1F-4032-BD28-98B3C7DF3163}" srcOrd="1" destOrd="0" presId="urn:microsoft.com/office/officeart/2005/8/layout/vProcess5"/>
    <dgm:cxn modelId="{81B873C0-CAFC-48A0-BB30-062D10BCFD76}" type="presOf" srcId="{208F7CB5-E4A1-4661-BA07-5A276F393390}" destId="{A901C9C1-59BC-40EF-BC6B-D9308BA04624}" srcOrd="0" destOrd="0" presId="urn:microsoft.com/office/officeart/2005/8/layout/vProcess5"/>
    <dgm:cxn modelId="{D83255C6-59B7-411B-9CF0-A6AD3B194C5F}" type="presOf" srcId="{B09C315E-6E33-468E-BB07-2A07AB468724}" destId="{6B01F6E5-9706-4314-82CD-1E4581E65C3D}" srcOrd="0" destOrd="0" presId="urn:microsoft.com/office/officeart/2005/8/layout/vProcess5"/>
    <dgm:cxn modelId="{542EDAD7-9C48-4438-935A-781A2B8B63DC}" srcId="{D56A3AEC-5E5F-4B55-B7C6-FC6BE16F8307}" destId="{208F7CB5-E4A1-4661-BA07-5A276F393390}" srcOrd="3" destOrd="0" parTransId="{CAE724B8-0A30-4A1D-B445-C6D506D0767B}" sibTransId="{D775137A-5821-4668-AA7F-D58AC7954907}"/>
    <dgm:cxn modelId="{348D4FAF-C3EA-475C-A2C0-F0227BEAA2E0}" type="presParOf" srcId="{41BF48D1-607F-485B-8B73-438C7F815C8D}" destId="{09A21159-1A6F-436A-838E-63A243DFE905}" srcOrd="0" destOrd="0" presId="urn:microsoft.com/office/officeart/2005/8/layout/vProcess5"/>
    <dgm:cxn modelId="{A3A2A3AA-77E1-4F1C-A7D2-98A58B8E34B7}" type="presParOf" srcId="{41BF48D1-607F-485B-8B73-438C7F815C8D}" destId="{480616D6-9E8E-4139-AC3A-8AF2C571A076}" srcOrd="1" destOrd="0" presId="urn:microsoft.com/office/officeart/2005/8/layout/vProcess5"/>
    <dgm:cxn modelId="{5B393F30-35F3-4951-86A6-DC88F4E0345D}" type="presParOf" srcId="{41BF48D1-607F-485B-8B73-438C7F815C8D}" destId="{CFDAAFFF-9F7A-4AB8-B5DF-1F18DECFF3AD}" srcOrd="2" destOrd="0" presId="urn:microsoft.com/office/officeart/2005/8/layout/vProcess5"/>
    <dgm:cxn modelId="{593F87C8-A5D2-4E08-A2EE-0C14705639DC}" type="presParOf" srcId="{41BF48D1-607F-485B-8B73-438C7F815C8D}" destId="{5638847C-BF71-419B-A6EA-4EA9E9FA2BDD}" srcOrd="3" destOrd="0" presId="urn:microsoft.com/office/officeart/2005/8/layout/vProcess5"/>
    <dgm:cxn modelId="{5B454373-8E86-4EE8-ACF8-AC32D93DA4C1}" type="presParOf" srcId="{41BF48D1-607F-485B-8B73-438C7F815C8D}" destId="{A901C9C1-59BC-40EF-BC6B-D9308BA04624}" srcOrd="4" destOrd="0" presId="urn:microsoft.com/office/officeart/2005/8/layout/vProcess5"/>
    <dgm:cxn modelId="{C14BFAA5-4E9B-4EBD-A186-18D26B8F756E}" type="presParOf" srcId="{41BF48D1-607F-485B-8B73-438C7F815C8D}" destId="{94CA53AC-F2C6-4B54-8B04-EB3309CA40E1}" srcOrd="5" destOrd="0" presId="urn:microsoft.com/office/officeart/2005/8/layout/vProcess5"/>
    <dgm:cxn modelId="{8AB4976E-4C2F-41B7-8428-9D3DABA7AA7C}" type="presParOf" srcId="{41BF48D1-607F-485B-8B73-438C7F815C8D}" destId="{6B01F6E5-9706-4314-82CD-1E4581E65C3D}" srcOrd="6" destOrd="0" presId="urn:microsoft.com/office/officeart/2005/8/layout/vProcess5"/>
    <dgm:cxn modelId="{1F2F1B25-C654-476B-9BF3-FA8CD7EC3189}" type="presParOf" srcId="{41BF48D1-607F-485B-8B73-438C7F815C8D}" destId="{C71FF09D-E3D9-402A-A11B-203D0CDE7E38}" srcOrd="7" destOrd="0" presId="urn:microsoft.com/office/officeart/2005/8/layout/vProcess5"/>
    <dgm:cxn modelId="{0957A331-F7E2-492F-96A9-1D799C3A06B5}" type="presParOf" srcId="{41BF48D1-607F-485B-8B73-438C7F815C8D}" destId="{A37EBD19-A8D8-4843-8017-84004F29172A}" srcOrd="8" destOrd="0" presId="urn:microsoft.com/office/officeart/2005/8/layout/vProcess5"/>
    <dgm:cxn modelId="{6CB8694A-CEC3-4D6D-839D-F8875E65A070}" type="presParOf" srcId="{41BF48D1-607F-485B-8B73-438C7F815C8D}" destId="{2BF7755D-2533-41CB-B2C5-CEABC5DCCFC6}" srcOrd="9" destOrd="0" presId="urn:microsoft.com/office/officeart/2005/8/layout/vProcess5"/>
    <dgm:cxn modelId="{18417B48-D1E5-4F8F-ABAF-981D64FD13D3}" type="presParOf" srcId="{41BF48D1-607F-485B-8B73-438C7F815C8D}" destId="{58935AAA-FD1F-4032-BD28-98B3C7DF3163}" srcOrd="10" destOrd="0" presId="urn:microsoft.com/office/officeart/2005/8/layout/vProcess5"/>
    <dgm:cxn modelId="{F53386E3-516F-4C4A-BEF7-425DE981DEAE}" type="presParOf" srcId="{41BF48D1-607F-485B-8B73-438C7F815C8D}" destId="{04BE1332-EBB4-4AEC-A46A-2A0193569182}"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7B460928-B016-48E1-A466-59FBE83F78A3}"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C29D17AD-9C29-4BB3-BDD9-01203BE25A7A}">
      <dgm:prSet custT="1"/>
      <dgm:spPr/>
      <dgm:t>
        <a:bodyPr/>
        <a:lstStyle/>
        <a:p>
          <a:r>
            <a:rPr lang="en-US" sz="6500" dirty="0"/>
            <a:t>MTSS Coach</a:t>
          </a:r>
        </a:p>
      </dgm:t>
    </dgm:pt>
    <dgm:pt modelId="{A23AC6E6-D8D7-498E-8B5F-672940341985}" type="parTrans" cxnId="{058A0D53-B4B2-4DB6-8A47-3BBDBCB152F3}">
      <dgm:prSet/>
      <dgm:spPr/>
      <dgm:t>
        <a:bodyPr/>
        <a:lstStyle/>
        <a:p>
          <a:endParaRPr lang="en-US"/>
        </a:p>
      </dgm:t>
    </dgm:pt>
    <dgm:pt modelId="{BE8AE16F-B3D1-488C-B2ED-AB0DEA71261C}" type="sibTrans" cxnId="{058A0D53-B4B2-4DB6-8A47-3BBDBCB152F3}">
      <dgm:prSet/>
      <dgm:spPr/>
      <dgm:t>
        <a:bodyPr/>
        <a:lstStyle/>
        <a:p>
          <a:endParaRPr lang="en-US"/>
        </a:p>
      </dgm:t>
    </dgm:pt>
    <dgm:pt modelId="{2B98F730-255D-4D5B-8007-67F4D7E3BEBF}">
      <dgm:prSet custT="1"/>
      <dgm:spPr/>
      <dgm:t>
        <a:bodyPr/>
        <a:lstStyle/>
        <a:p>
          <a:r>
            <a:rPr lang="en-US" sz="2000" dirty="0">
              <a:latin typeface="+mj-lt"/>
            </a:rPr>
            <a:t>Former safety net teacher</a:t>
          </a:r>
        </a:p>
      </dgm:t>
    </dgm:pt>
    <dgm:pt modelId="{D279FE0B-EA2E-41A5-A6DD-FE2279BDA25E}" type="parTrans" cxnId="{E3A63EF3-70A8-40AD-AEBD-770FC0B32795}">
      <dgm:prSet/>
      <dgm:spPr/>
      <dgm:t>
        <a:bodyPr/>
        <a:lstStyle/>
        <a:p>
          <a:endParaRPr lang="en-US"/>
        </a:p>
      </dgm:t>
    </dgm:pt>
    <dgm:pt modelId="{423EE413-7C01-4DDE-B865-064B76830ADD}" type="sibTrans" cxnId="{E3A63EF3-70A8-40AD-AEBD-770FC0B32795}">
      <dgm:prSet/>
      <dgm:spPr/>
      <dgm:t>
        <a:bodyPr/>
        <a:lstStyle/>
        <a:p>
          <a:endParaRPr lang="en-US"/>
        </a:p>
      </dgm:t>
    </dgm:pt>
    <dgm:pt modelId="{EB9C1351-F2FB-48E7-A1BB-F436E7E7C426}">
      <dgm:prSet custT="1"/>
      <dgm:spPr/>
      <dgm:t>
        <a:bodyPr/>
        <a:lstStyle/>
        <a:p>
          <a:r>
            <a:rPr lang="en-US" sz="2000" dirty="0">
              <a:latin typeface="+mj-lt"/>
            </a:rPr>
            <a:t>MTSS Leadership</a:t>
          </a:r>
        </a:p>
      </dgm:t>
    </dgm:pt>
    <dgm:pt modelId="{2B7C909A-172C-4B76-8C5F-1DCCA7D9DE02}" type="parTrans" cxnId="{8A02F9A2-9805-4D43-B727-E3EE055D27F3}">
      <dgm:prSet/>
      <dgm:spPr/>
      <dgm:t>
        <a:bodyPr/>
        <a:lstStyle/>
        <a:p>
          <a:endParaRPr lang="en-US"/>
        </a:p>
      </dgm:t>
    </dgm:pt>
    <dgm:pt modelId="{0325BE0C-405B-4E06-809A-9C1E44840A08}" type="sibTrans" cxnId="{8A02F9A2-9805-4D43-B727-E3EE055D27F3}">
      <dgm:prSet/>
      <dgm:spPr/>
      <dgm:t>
        <a:bodyPr/>
        <a:lstStyle/>
        <a:p>
          <a:endParaRPr lang="en-US"/>
        </a:p>
      </dgm:t>
    </dgm:pt>
    <dgm:pt modelId="{9C3794DE-76BA-4FD0-83F0-260F2F8A3758}">
      <dgm:prSet custT="1"/>
      <dgm:spPr/>
      <dgm:t>
        <a:bodyPr/>
        <a:lstStyle/>
        <a:p>
          <a:r>
            <a:rPr lang="en-US" sz="2000" dirty="0">
              <a:effectLst/>
              <a:latin typeface="+mj-lt"/>
              <a:ea typeface="Calibri" panose="020F0502020204030204" pitchFamily="34" charset="0"/>
              <a:cs typeface="Times New Roman" panose="02020603050405020304" pitchFamily="18" charset="0"/>
            </a:rPr>
            <a:t>MTSS stands for Multi-Tiered System of Support, coach partners with teachers to ensure </a:t>
          </a:r>
          <a:r>
            <a:rPr lang="en-US" sz="2000" dirty="0">
              <a:solidFill>
                <a:srgbClr val="000000"/>
              </a:solidFill>
              <a:effectLst/>
              <a:latin typeface="+mj-lt"/>
              <a:ea typeface="Times New Roman" panose="02020603050405020304" pitchFamily="18" charset="0"/>
              <a:cs typeface="Times New Roman" panose="02020603050405020304" pitchFamily="18" charset="0"/>
            </a:rPr>
            <a:t>appropriate student supports are in place so that each learner feels a sense of belonging, makes measurable growth, and feels successful</a:t>
          </a:r>
          <a:endParaRPr lang="en-US" sz="2000" dirty="0">
            <a:latin typeface="+mj-lt"/>
          </a:endParaRPr>
        </a:p>
      </dgm:t>
    </dgm:pt>
    <dgm:pt modelId="{C11CB336-DF97-40A3-9239-87FF2E3C0986}" type="parTrans" cxnId="{39DA0B3A-EF46-4447-834F-0C8BDB918A16}">
      <dgm:prSet/>
      <dgm:spPr/>
      <dgm:t>
        <a:bodyPr/>
        <a:lstStyle/>
        <a:p>
          <a:endParaRPr lang="en-US"/>
        </a:p>
      </dgm:t>
    </dgm:pt>
    <dgm:pt modelId="{AC71A59F-D708-457B-8E03-62A5447E4496}" type="sibTrans" cxnId="{39DA0B3A-EF46-4447-834F-0C8BDB918A16}">
      <dgm:prSet/>
      <dgm:spPr/>
      <dgm:t>
        <a:bodyPr/>
        <a:lstStyle/>
        <a:p>
          <a:endParaRPr lang="en-US"/>
        </a:p>
      </dgm:t>
    </dgm:pt>
    <dgm:pt modelId="{1E49627C-4648-48AC-A6B4-BAE70C87C6D0}" type="pres">
      <dgm:prSet presAssocID="{7B460928-B016-48E1-A466-59FBE83F78A3}" presName="linear" presStyleCnt="0">
        <dgm:presLayoutVars>
          <dgm:animLvl val="lvl"/>
          <dgm:resizeHandles val="exact"/>
        </dgm:presLayoutVars>
      </dgm:prSet>
      <dgm:spPr/>
    </dgm:pt>
    <dgm:pt modelId="{21FE8152-67F3-4F8B-8396-8837B1C93A98}" type="pres">
      <dgm:prSet presAssocID="{C29D17AD-9C29-4BB3-BDD9-01203BE25A7A}" presName="parentText" presStyleLbl="node1" presStyleIdx="0" presStyleCnt="1" custScaleY="346712" custLinFactNeighborX="-12604" custLinFactNeighborY="-19210">
        <dgm:presLayoutVars>
          <dgm:chMax val="0"/>
          <dgm:bulletEnabled val="1"/>
        </dgm:presLayoutVars>
      </dgm:prSet>
      <dgm:spPr/>
    </dgm:pt>
    <dgm:pt modelId="{47C6F28F-DE9C-40E1-A0F6-1FB7D011BA88}" type="pres">
      <dgm:prSet presAssocID="{C29D17AD-9C29-4BB3-BDD9-01203BE25A7A}" presName="childText" presStyleLbl="revTx" presStyleIdx="0" presStyleCnt="1" custScaleY="265835">
        <dgm:presLayoutVars>
          <dgm:bulletEnabled val="1"/>
        </dgm:presLayoutVars>
      </dgm:prSet>
      <dgm:spPr/>
    </dgm:pt>
  </dgm:ptLst>
  <dgm:cxnLst>
    <dgm:cxn modelId="{BFD59E23-76C6-4B26-B40B-C3FCE8B890D0}" type="presOf" srcId="{7B460928-B016-48E1-A466-59FBE83F78A3}" destId="{1E49627C-4648-48AC-A6B4-BAE70C87C6D0}" srcOrd="0" destOrd="0" presId="urn:microsoft.com/office/officeart/2005/8/layout/vList2"/>
    <dgm:cxn modelId="{00C59828-4068-438B-9F39-46DC261B5B7F}" type="presOf" srcId="{9C3794DE-76BA-4FD0-83F0-260F2F8A3758}" destId="{47C6F28F-DE9C-40E1-A0F6-1FB7D011BA88}" srcOrd="0" destOrd="2" presId="urn:microsoft.com/office/officeart/2005/8/layout/vList2"/>
    <dgm:cxn modelId="{39DA0B3A-EF46-4447-834F-0C8BDB918A16}" srcId="{C29D17AD-9C29-4BB3-BDD9-01203BE25A7A}" destId="{9C3794DE-76BA-4FD0-83F0-260F2F8A3758}" srcOrd="2" destOrd="0" parTransId="{C11CB336-DF97-40A3-9239-87FF2E3C0986}" sibTransId="{AC71A59F-D708-457B-8E03-62A5447E4496}"/>
    <dgm:cxn modelId="{3225D84F-3DC1-4BE7-8CA6-E422E6F65E5A}" type="presOf" srcId="{EB9C1351-F2FB-48E7-A1BB-F436E7E7C426}" destId="{47C6F28F-DE9C-40E1-A0F6-1FB7D011BA88}" srcOrd="0" destOrd="1" presId="urn:microsoft.com/office/officeart/2005/8/layout/vList2"/>
    <dgm:cxn modelId="{058A0D53-B4B2-4DB6-8A47-3BBDBCB152F3}" srcId="{7B460928-B016-48E1-A466-59FBE83F78A3}" destId="{C29D17AD-9C29-4BB3-BDD9-01203BE25A7A}" srcOrd="0" destOrd="0" parTransId="{A23AC6E6-D8D7-498E-8B5F-672940341985}" sibTransId="{BE8AE16F-B3D1-488C-B2ED-AB0DEA71261C}"/>
    <dgm:cxn modelId="{8A02F9A2-9805-4D43-B727-E3EE055D27F3}" srcId="{C29D17AD-9C29-4BB3-BDD9-01203BE25A7A}" destId="{EB9C1351-F2FB-48E7-A1BB-F436E7E7C426}" srcOrd="1" destOrd="0" parTransId="{2B7C909A-172C-4B76-8C5F-1DCCA7D9DE02}" sibTransId="{0325BE0C-405B-4E06-809A-9C1E44840A08}"/>
    <dgm:cxn modelId="{A20D72CD-232C-4252-A7B1-597329A00CB7}" type="presOf" srcId="{2B98F730-255D-4D5B-8007-67F4D7E3BEBF}" destId="{47C6F28F-DE9C-40E1-A0F6-1FB7D011BA88}" srcOrd="0" destOrd="0" presId="urn:microsoft.com/office/officeart/2005/8/layout/vList2"/>
    <dgm:cxn modelId="{33CE1ED8-A523-4D28-AA0D-F47E545DAC0B}" type="presOf" srcId="{C29D17AD-9C29-4BB3-BDD9-01203BE25A7A}" destId="{21FE8152-67F3-4F8B-8396-8837B1C93A98}" srcOrd="0" destOrd="0" presId="urn:microsoft.com/office/officeart/2005/8/layout/vList2"/>
    <dgm:cxn modelId="{E3A63EF3-70A8-40AD-AEBD-770FC0B32795}" srcId="{C29D17AD-9C29-4BB3-BDD9-01203BE25A7A}" destId="{2B98F730-255D-4D5B-8007-67F4D7E3BEBF}" srcOrd="0" destOrd="0" parTransId="{D279FE0B-EA2E-41A5-A6DD-FE2279BDA25E}" sibTransId="{423EE413-7C01-4DDE-B865-064B76830ADD}"/>
    <dgm:cxn modelId="{84707576-127A-4584-8951-98DACEEA99D5}" type="presParOf" srcId="{1E49627C-4648-48AC-A6B4-BAE70C87C6D0}" destId="{21FE8152-67F3-4F8B-8396-8837B1C93A98}" srcOrd="0" destOrd="0" presId="urn:microsoft.com/office/officeart/2005/8/layout/vList2"/>
    <dgm:cxn modelId="{8A6AEF98-0E4F-4DC6-86A8-8FE83A22D4AD}" type="presParOf" srcId="{1E49627C-4648-48AC-A6B4-BAE70C87C6D0}" destId="{47C6F28F-DE9C-40E1-A0F6-1FB7D011BA88}"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CEBDE91-AEE4-4A85-A743-CC3A9F774C83}" type="doc">
      <dgm:prSet loTypeId="urn:microsoft.com/office/officeart/2018/2/layout/IconLabelList" loCatId="icon" qsTypeId="urn:microsoft.com/office/officeart/2005/8/quickstyle/simple1" qsCatId="simple" csTypeId="urn:microsoft.com/office/officeart/2018/5/colors/Iconchunking_neutralbg_colorful5" csCatId="colorful" phldr="1"/>
      <dgm:spPr/>
      <dgm:t>
        <a:bodyPr/>
        <a:lstStyle/>
        <a:p>
          <a:endParaRPr lang="en-US"/>
        </a:p>
      </dgm:t>
    </dgm:pt>
    <dgm:pt modelId="{E0CBDBE6-4FA5-4B47-901B-4452275213C6}">
      <dgm:prSet custT="1"/>
      <dgm:spPr/>
      <dgm:t>
        <a:bodyPr/>
        <a:lstStyle/>
        <a:p>
          <a:pPr>
            <a:lnSpc>
              <a:spcPct val="100000"/>
            </a:lnSpc>
          </a:pPr>
          <a:r>
            <a:rPr lang="en-US" sz="1800" b="0" i="0"/>
            <a:t>We provide English instruction and support to multilingual students in all grades</a:t>
          </a:r>
          <a:r>
            <a:rPr lang="en-US" sz="1800"/>
            <a:t> – focusing on listening, speaking, reading, and writing.</a:t>
          </a:r>
        </a:p>
      </dgm:t>
    </dgm:pt>
    <dgm:pt modelId="{B610FDC0-73A6-45AA-8377-D00B9C15C525}" type="parTrans" cxnId="{A1E8EB13-A43F-437C-ADBE-6DB039FD2827}">
      <dgm:prSet/>
      <dgm:spPr/>
      <dgm:t>
        <a:bodyPr/>
        <a:lstStyle/>
        <a:p>
          <a:endParaRPr lang="en-US"/>
        </a:p>
      </dgm:t>
    </dgm:pt>
    <dgm:pt modelId="{FCB7CEEB-5D6E-4EDC-80F6-028B187566BE}" type="sibTrans" cxnId="{A1E8EB13-A43F-437C-ADBE-6DB039FD2827}">
      <dgm:prSet/>
      <dgm:spPr/>
      <dgm:t>
        <a:bodyPr/>
        <a:lstStyle/>
        <a:p>
          <a:endParaRPr lang="en-US"/>
        </a:p>
      </dgm:t>
    </dgm:pt>
    <dgm:pt modelId="{3BCF2C19-2FA1-4347-9290-B682AAA79BBF}">
      <dgm:prSet custT="1"/>
      <dgm:spPr/>
      <dgm:t>
        <a:bodyPr/>
        <a:lstStyle/>
        <a:p>
          <a:pPr>
            <a:lnSpc>
              <a:spcPct val="100000"/>
            </a:lnSpc>
          </a:pPr>
          <a:r>
            <a:rPr lang="en-US" sz="1800" b="0" i="0"/>
            <a:t>The type and level of English support is determined by students' WIDA test scores and other assessments given by classroom and intervention teachers.</a:t>
          </a:r>
          <a:endParaRPr lang="en-US" sz="1800"/>
        </a:p>
      </dgm:t>
    </dgm:pt>
    <dgm:pt modelId="{C17072CB-20AA-4B10-A0D0-2817DD3C041D}" type="parTrans" cxnId="{49BFF305-5B75-4231-877D-A72D8CEC435D}">
      <dgm:prSet/>
      <dgm:spPr/>
      <dgm:t>
        <a:bodyPr/>
        <a:lstStyle/>
        <a:p>
          <a:endParaRPr lang="en-US"/>
        </a:p>
      </dgm:t>
    </dgm:pt>
    <dgm:pt modelId="{34985D9A-146E-4B4B-BBC8-31311F943574}" type="sibTrans" cxnId="{49BFF305-5B75-4231-877D-A72D8CEC435D}">
      <dgm:prSet/>
      <dgm:spPr/>
      <dgm:t>
        <a:bodyPr/>
        <a:lstStyle/>
        <a:p>
          <a:endParaRPr lang="en-US"/>
        </a:p>
      </dgm:t>
    </dgm:pt>
    <dgm:pt modelId="{5B564F43-A528-4C39-A498-62926D978204}" type="pres">
      <dgm:prSet presAssocID="{9CEBDE91-AEE4-4A85-A743-CC3A9F774C83}" presName="root" presStyleCnt="0">
        <dgm:presLayoutVars>
          <dgm:dir/>
          <dgm:resizeHandles val="exact"/>
        </dgm:presLayoutVars>
      </dgm:prSet>
      <dgm:spPr/>
    </dgm:pt>
    <dgm:pt modelId="{E4405BC8-2B31-409B-83FF-AC66E882C7E1}" type="pres">
      <dgm:prSet presAssocID="{E0CBDBE6-4FA5-4B47-901B-4452275213C6}" presName="compNode" presStyleCnt="0"/>
      <dgm:spPr/>
    </dgm:pt>
    <dgm:pt modelId="{60BF8474-7447-4FF7-BE70-D8341065C335}" type="pres">
      <dgm:prSet presAssocID="{E0CBDBE6-4FA5-4B47-901B-4452275213C6}"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5889AF9B-268F-47B8-AA6C-796E7986BA57}" type="pres">
      <dgm:prSet presAssocID="{E0CBDBE6-4FA5-4B47-901B-4452275213C6}" presName="spaceRect" presStyleCnt="0"/>
      <dgm:spPr/>
    </dgm:pt>
    <dgm:pt modelId="{A6585AB6-5C39-45A7-8980-62E377A4B0AA}" type="pres">
      <dgm:prSet presAssocID="{E0CBDBE6-4FA5-4B47-901B-4452275213C6}" presName="textRect" presStyleLbl="revTx" presStyleIdx="0" presStyleCnt="2">
        <dgm:presLayoutVars>
          <dgm:chMax val="1"/>
          <dgm:chPref val="1"/>
        </dgm:presLayoutVars>
      </dgm:prSet>
      <dgm:spPr/>
    </dgm:pt>
    <dgm:pt modelId="{26302180-ADC3-4631-9842-EAAE391241AB}" type="pres">
      <dgm:prSet presAssocID="{FCB7CEEB-5D6E-4EDC-80F6-028B187566BE}" presName="sibTrans" presStyleCnt="0"/>
      <dgm:spPr/>
    </dgm:pt>
    <dgm:pt modelId="{70228A4B-FCBC-40B7-83C7-58E1E3BED99A}" type="pres">
      <dgm:prSet presAssocID="{3BCF2C19-2FA1-4347-9290-B682AAA79BBF}" presName="compNode" presStyleCnt="0"/>
      <dgm:spPr/>
    </dgm:pt>
    <dgm:pt modelId="{57DD697B-7BB3-4755-BECB-9EF7903BACC5}" type="pres">
      <dgm:prSet presAssocID="{3BCF2C19-2FA1-4347-9290-B682AAA79BBF}"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DAA092D4-07EE-414E-A9D0-CF900114F132}" type="pres">
      <dgm:prSet presAssocID="{3BCF2C19-2FA1-4347-9290-B682AAA79BBF}" presName="spaceRect" presStyleCnt="0"/>
      <dgm:spPr/>
    </dgm:pt>
    <dgm:pt modelId="{B8A7C086-54AF-4CC7-BB7C-F5C6046F76EF}" type="pres">
      <dgm:prSet presAssocID="{3BCF2C19-2FA1-4347-9290-B682AAA79BBF}" presName="textRect" presStyleLbl="revTx" presStyleIdx="1" presStyleCnt="2">
        <dgm:presLayoutVars>
          <dgm:chMax val="1"/>
          <dgm:chPref val="1"/>
        </dgm:presLayoutVars>
      </dgm:prSet>
      <dgm:spPr/>
    </dgm:pt>
  </dgm:ptLst>
  <dgm:cxnLst>
    <dgm:cxn modelId="{49BFF305-5B75-4231-877D-A72D8CEC435D}" srcId="{9CEBDE91-AEE4-4A85-A743-CC3A9F774C83}" destId="{3BCF2C19-2FA1-4347-9290-B682AAA79BBF}" srcOrd="1" destOrd="0" parTransId="{C17072CB-20AA-4B10-A0D0-2817DD3C041D}" sibTransId="{34985D9A-146E-4B4B-BBC8-31311F943574}"/>
    <dgm:cxn modelId="{E5673B08-043D-454C-8D05-4AD462FB0A29}" type="presOf" srcId="{3BCF2C19-2FA1-4347-9290-B682AAA79BBF}" destId="{B8A7C086-54AF-4CC7-BB7C-F5C6046F76EF}" srcOrd="0" destOrd="0" presId="urn:microsoft.com/office/officeart/2018/2/layout/IconLabelList"/>
    <dgm:cxn modelId="{A1E8EB13-A43F-437C-ADBE-6DB039FD2827}" srcId="{9CEBDE91-AEE4-4A85-A743-CC3A9F774C83}" destId="{E0CBDBE6-4FA5-4B47-901B-4452275213C6}" srcOrd="0" destOrd="0" parTransId="{B610FDC0-73A6-45AA-8377-D00B9C15C525}" sibTransId="{FCB7CEEB-5D6E-4EDC-80F6-028B187566BE}"/>
    <dgm:cxn modelId="{E6D34373-0F97-4027-9BE1-EADA53E5EEF9}" type="presOf" srcId="{9CEBDE91-AEE4-4A85-A743-CC3A9F774C83}" destId="{5B564F43-A528-4C39-A498-62926D978204}" srcOrd="0" destOrd="0" presId="urn:microsoft.com/office/officeart/2018/2/layout/IconLabelList"/>
    <dgm:cxn modelId="{C1E7647F-ECFE-41FC-9AFE-88B0A5EFA1AB}" type="presOf" srcId="{E0CBDBE6-4FA5-4B47-901B-4452275213C6}" destId="{A6585AB6-5C39-45A7-8980-62E377A4B0AA}" srcOrd="0" destOrd="0" presId="urn:microsoft.com/office/officeart/2018/2/layout/IconLabelList"/>
    <dgm:cxn modelId="{929AB168-5847-4073-9738-1F9C2567C052}" type="presParOf" srcId="{5B564F43-A528-4C39-A498-62926D978204}" destId="{E4405BC8-2B31-409B-83FF-AC66E882C7E1}" srcOrd="0" destOrd="0" presId="urn:microsoft.com/office/officeart/2018/2/layout/IconLabelList"/>
    <dgm:cxn modelId="{0AFFB593-58AC-4FA7-8514-121AE1A3E497}" type="presParOf" srcId="{E4405BC8-2B31-409B-83FF-AC66E882C7E1}" destId="{60BF8474-7447-4FF7-BE70-D8341065C335}" srcOrd="0" destOrd="0" presId="urn:microsoft.com/office/officeart/2018/2/layout/IconLabelList"/>
    <dgm:cxn modelId="{404C6AE7-9E23-4CC8-BAF1-0CD13EE63431}" type="presParOf" srcId="{E4405BC8-2B31-409B-83FF-AC66E882C7E1}" destId="{5889AF9B-268F-47B8-AA6C-796E7986BA57}" srcOrd="1" destOrd="0" presId="urn:microsoft.com/office/officeart/2018/2/layout/IconLabelList"/>
    <dgm:cxn modelId="{30761D98-A7F3-428D-B9F0-BA91941A3616}" type="presParOf" srcId="{E4405BC8-2B31-409B-83FF-AC66E882C7E1}" destId="{A6585AB6-5C39-45A7-8980-62E377A4B0AA}" srcOrd="2" destOrd="0" presId="urn:microsoft.com/office/officeart/2018/2/layout/IconLabelList"/>
    <dgm:cxn modelId="{1090FFC1-A85E-40BB-B73A-5FFE3442DD09}" type="presParOf" srcId="{5B564F43-A528-4C39-A498-62926D978204}" destId="{26302180-ADC3-4631-9842-EAAE391241AB}" srcOrd="1" destOrd="0" presId="urn:microsoft.com/office/officeart/2018/2/layout/IconLabelList"/>
    <dgm:cxn modelId="{1DF6839E-0046-44F5-AFA4-CE7156A54F6E}" type="presParOf" srcId="{5B564F43-A528-4C39-A498-62926D978204}" destId="{70228A4B-FCBC-40B7-83C7-58E1E3BED99A}" srcOrd="2" destOrd="0" presId="urn:microsoft.com/office/officeart/2018/2/layout/IconLabelList"/>
    <dgm:cxn modelId="{66ADE30A-5E76-48F9-9F73-6A2C7C617526}" type="presParOf" srcId="{70228A4B-FCBC-40B7-83C7-58E1E3BED99A}" destId="{57DD697B-7BB3-4755-BECB-9EF7903BACC5}" srcOrd="0" destOrd="0" presId="urn:microsoft.com/office/officeart/2018/2/layout/IconLabelList"/>
    <dgm:cxn modelId="{D63EAFEE-8CF4-425F-849C-4BA3661232CD}" type="presParOf" srcId="{70228A4B-FCBC-40B7-83C7-58E1E3BED99A}" destId="{DAA092D4-07EE-414E-A9D0-CF900114F132}" srcOrd="1" destOrd="0" presId="urn:microsoft.com/office/officeart/2018/2/layout/IconLabelList"/>
    <dgm:cxn modelId="{B37217F7-C27E-4497-A455-ADB33D59E996}" type="presParOf" srcId="{70228A4B-FCBC-40B7-83C7-58E1E3BED99A}" destId="{B8A7C086-54AF-4CC7-BB7C-F5C6046F76EF}" srcOrd="2" destOrd="0" presId="urn:microsoft.com/office/officeart/2018/2/layout/Icon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81AC4E-8510-44F8-B803-89BE81085C0B}">
      <dsp:nvSpPr>
        <dsp:cNvPr id="0" name=""/>
        <dsp:cNvSpPr/>
      </dsp:nvSpPr>
      <dsp:spPr>
        <a:xfrm>
          <a:off x="0" y="17924"/>
          <a:ext cx="7728267" cy="1559025"/>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Practice</a:t>
          </a:r>
        </a:p>
      </dsp:txBody>
      <dsp:txXfrm>
        <a:off x="76105" y="94029"/>
        <a:ext cx="7576057" cy="1406815"/>
      </dsp:txXfrm>
    </dsp:sp>
    <dsp:sp modelId="{0E3AF6C5-4A53-4063-977D-180D9F3D80AA}">
      <dsp:nvSpPr>
        <dsp:cNvPr id="0" name=""/>
        <dsp:cNvSpPr/>
      </dsp:nvSpPr>
      <dsp:spPr>
        <a:xfrm>
          <a:off x="0" y="1764149"/>
          <a:ext cx="7728267" cy="1559025"/>
        </a:xfrm>
        <a:prstGeom prst="roundRect">
          <a:avLst/>
        </a:prstGeom>
        <a:solidFill>
          <a:schemeClr val="accent2">
            <a:hueOff val="977227"/>
            <a:satOff val="-15767"/>
            <a:lumOff val="-2745"/>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Reteach</a:t>
          </a:r>
        </a:p>
      </dsp:txBody>
      <dsp:txXfrm>
        <a:off x="76105" y="1840254"/>
        <a:ext cx="7576057" cy="1406815"/>
      </dsp:txXfrm>
    </dsp:sp>
    <dsp:sp modelId="{BE56AB00-9F1A-4DAC-93D6-D81654083BC9}">
      <dsp:nvSpPr>
        <dsp:cNvPr id="0" name=""/>
        <dsp:cNvSpPr/>
      </dsp:nvSpPr>
      <dsp:spPr>
        <a:xfrm>
          <a:off x="0" y="3510374"/>
          <a:ext cx="7728267" cy="1559025"/>
        </a:xfrm>
        <a:prstGeom prst="roundRect">
          <a:avLst/>
        </a:prstGeom>
        <a:solidFill>
          <a:schemeClr val="accent2">
            <a:hueOff val="1954454"/>
            <a:satOff val="-31534"/>
            <a:lumOff val="-549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 Praise</a:t>
          </a:r>
        </a:p>
      </dsp:txBody>
      <dsp:txXfrm>
        <a:off x="76105" y="3586479"/>
        <a:ext cx="7576057" cy="14068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81AC4E-8510-44F8-B803-89BE81085C0B}">
      <dsp:nvSpPr>
        <dsp:cNvPr id="0" name=""/>
        <dsp:cNvSpPr/>
      </dsp:nvSpPr>
      <dsp:spPr>
        <a:xfrm>
          <a:off x="0" y="40357"/>
          <a:ext cx="7728267" cy="1007370"/>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t>PBIS </a:t>
          </a:r>
        </a:p>
      </dsp:txBody>
      <dsp:txXfrm>
        <a:off x="49176" y="89533"/>
        <a:ext cx="7629915" cy="909018"/>
      </dsp:txXfrm>
    </dsp:sp>
    <dsp:sp modelId="{CF8723A6-6A68-47CF-B6BB-03F9FB2A1688}">
      <dsp:nvSpPr>
        <dsp:cNvPr id="0" name=""/>
        <dsp:cNvSpPr/>
      </dsp:nvSpPr>
      <dsp:spPr>
        <a:xfrm>
          <a:off x="0" y="1047727"/>
          <a:ext cx="7728267" cy="3999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n-US" sz="3300" kern="1200"/>
            <a:t>JME R.O.A.R.</a:t>
          </a:r>
        </a:p>
        <a:p>
          <a:pPr marL="571500" lvl="2" indent="-285750" algn="l" defTabSz="1466850">
            <a:lnSpc>
              <a:spcPct val="90000"/>
            </a:lnSpc>
            <a:spcBef>
              <a:spcPct val="0"/>
            </a:spcBef>
            <a:spcAft>
              <a:spcPct val="20000"/>
            </a:spcAft>
            <a:buChar char="•"/>
          </a:pPr>
          <a:r>
            <a:rPr lang="en-US" sz="3300" i="1" kern="1200">
              <a:solidFill>
                <a:schemeClr val="accent1"/>
              </a:solidFill>
              <a:latin typeface="Corbel" panose="020B0503020204020204"/>
            </a:rPr>
            <a:t>Respectuful</a:t>
          </a:r>
        </a:p>
        <a:p>
          <a:pPr marL="571500" lvl="2" indent="-285750" algn="l" defTabSz="1466850" rtl="0">
            <a:lnSpc>
              <a:spcPct val="90000"/>
            </a:lnSpc>
            <a:spcBef>
              <a:spcPct val="0"/>
            </a:spcBef>
            <a:spcAft>
              <a:spcPct val="20000"/>
            </a:spcAft>
            <a:buChar char="•"/>
          </a:pPr>
          <a:r>
            <a:rPr lang="en-US" sz="3300" i="1" kern="1200">
              <a:solidFill>
                <a:schemeClr val="accent1"/>
              </a:solidFill>
              <a:latin typeface="Corbel" panose="020B0503020204020204"/>
            </a:rPr>
            <a:t>On task</a:t>
          </a:r>
        </a:p>
        <a:p>
          <a:pPr marL="571500" lvl="2" indent="-285750" algn="l" defTabSz="1466850">
            <a:lnSpc>
              <a:spcPct val="90000"/>
            </a:lnSpc>
            <a:spcBef>
              <a:spcPct val="0"/>
            </a:spcBef>
            <a:spcAft>
              <a:spcPct val="20000"/>
            </a:spcAft>
            <a:buChar char="•"/>
          </a:pPr>
          <a:r>
            <a:rPr lang="en-US" sz="3300" i="1" kern="1200">
              <a:solidFill>
                <a:schemeClr val="accent1"/>
              </a:solidFill>
              <a:latin typeface="Corbel" panose="020B0503020204020204"/>
            </a:rPr>
            <a:t>Appropriate</a:t>
          </a:r>
        </a:p>
        <a:p>
          <a:pPr marL="571500" lvl="2" indent="-285750" algn="l" defTabSz="1466850">
            <a:lnSpc>
              <a:spcPct val="90000"/>
            </a:lnSpc>
            <a:spcBef>
              <a:spcPct val="0"/>
            </a:spcBef>
            <a:spcAft>
              <a:spcPct val="20000"/>
            </a:spcAft>
            <a:buChar char="•"/>
          </a:pPr>
          <a:r>
            <a:rPr lang="en-US" sz="3300" i="1" kern="1200">
              <a:solidFill>
                <a:schemeClr val="accent1"/>
              </a:solidFill>
              <a:latin typeface="Corbel" panose="020B0503020204020204"/>
            </a:rPr>
            <a:t>Responsible</a:t>
          </a:r>
        </a:p>
        <a:p>
          <a:pPr marL="285750" lvl="1" indent="-285750" algn="l" defTabSz="1466850">
            <a:lnSpc>
              <a:spcPct val="90000"/>
            </a:lnSpc>
            <a:spcBef>
              <a:spcPct val="0"/>
            </a:spcBef>
            <a:spcAft>
              <a:spcPct val="20000"/>
            </a:spcAft>
            <a:buChar char="•"/>
          </a:pPr>
          <a:r>
            <a:rPr lang="en-US" sz="3300" kern="1200"/>
            <a:t>Gotcha Tickets</a:t>
          </a:r>
        </a:p>
        <a:p>
          <a:pPr marL="285750" lvl="1" indent="-285750" algn="l" defTabSz="1466850">
            <a:lnSpc>
              <a:spcPct val="90000"/>
            </a:lnSpc>
            <a:spcBef>
              <a:spcPct val="0"/>
            </a:spcBef>
            <a:spcAft>
              <a:spcPct val="20000"/>
            </a:spcAft>
            <a:buChar char="•"/>
          </a:pPr>
          <a:r>
            <a:rPr lang="en-US" sz="3300" kern="1200"/>
            <a:t>ROAR Awards</a:t>
          </a:r>
        </a:p>
      </dsp:txBody>
      <dsp:txXfrm>
        <a:off x="0" y="1047727"/>
        <a:ext cx="7728267" cy="39992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2E7BD-4684-48A0-BB4B-35D7CF33EDB1}">
      <dsp:nvSpPr>
        <dsp:cNvPr id="0" name=""/>
        <dsp:cNvSpPr/>
      </dsp:nvSpPr>
      <dsp:spPr>
        <a:xfrm>
          <a:off x="0" y="556124"/>
          <a:ext cx="7728267" cy="1216800"/>
        </a:xfrm>
        <a:prstGeom prst="roundRect">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endParaRPr lang="en-US" sz="6500" kern="1200"/>
        </a:p>
      </dsp:txBody>
      <dsp:txXfrm>
        <a:off x="59399" y="615523"/>
        <a:ext cx="7609469" cy="1098002"/>
      </dsp:txXfrm>
    </dsp:sp>
    <dsp:sp modelId="{F7EF8EE3-8CFC-4ACD-81FB-2EC0A1E1677C}">
      <dsp:nvSpPr>
        <dsp:cNvPr id="0" name=""/>
        <dsp:cNvSpPr/>
      </dsp:nvSpPr>
      <dsp:spPr>
        <a:xfrm>
          <a:off x="0" y="1772924"/>
          <a:ext cx="7728267" cy="2758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50800" rIns="284480" bIns="50800" numCol="1" spcCol="1270" anchor="t" anchorCtr="0">
          <a:noAutofit/>
        </a:bodyPr>
        <a:lstStyle/>
        <a:p>
          <a:pPr marL="285750" lvl="1" indent="-285750" algn="l" defTabSz="1778000">
            <a:lnSpc>
              <a:spcPct val="90000"/>
            </a:lnSpc>
            <a:spcBef>
              <a:spcPct val="0"/>
            </a:spcBef>
            <a:spcAft>
              <a:spcPct val="20000"/>
            </a:spcAft>
            <a:buChar char="•"/>
          </a:pPr>
          <a:r>
            <a:rPr lang="en-US" sz="4000" u="sng" kern="1200">
              <a:solidFill>
                <a:schemeClr val="accent1"/>
              </a:solidFill>
            </a:rPr>
            <a:t>Purposeful People</a:t>
          </a:r>
        </a:p>
        <a:p>
          <a:pPr marL="571500" lvl="2" indent="-285750" algn="l" defTabSz="1778000" rtl="0">
            <a:lnSpc>
              <a:spcPct val="90000"/>
            </a:lnSpc>
            <a:spcBef>
              <a:spcPct val="0"/>
            </a:spcBef>
            <a:spcAft>
              <a:spcPct val="20000"/>
            </a:spcAft>
            <a:buChar char="•"/>
          </a:pPr>
          <a:r>
            <a:rPr lang="en-US" sz="4000" kern="1200">
              <a:latin typeface="Corbel" panose="020B0503020204020204"/>
            </a:rPr>
            <a:t>With classroom teacher</a:t>
          </a:r>
        </a:p>
        <a:p>
          <a:pPr marL="285750" lvl="1" indent="-285750" algn="l" defTabSz="1778000">
            <a:lnSpc>
              <a:spcPct val="90000"/>
            </a:lnSpc>
            <a:spcBef>
              <a:spcPct val="0"/>
            </a:spcBef>
            <a:spcAft>
              <a:spcPct val="20000"/>
            </a:spcAft>
            <a:buChar char="•"/>
          </a:pPr>
          <a:r>
            <a:rPr lang="en-US" sz="4000" u="sng" kern="1200">
              <a:solidFill>
                <a:schemeClr val="accent1"/>
              </a:solidFill>
            </a:rPr>
            <a:t>Second Step</a:t>
          </a:r>
        </a:p>
        <a:p>
          <a:pPr marL="571500" lvl="2" indent="-285750" algn="l" defTabSz="1778000" rtl="0">
            <a:lnSpc>
              <a:spcPct val="90000"/>
            </a:lnSpc>
            <a:spcBef>
              <a:spcPct val="0"/>
            </a:spcBef>
            <a:spcAft>
              <a:spcPct val="20000"/>
            </a:spcAft>
            <a:buChar char="•"/>
          </a:pPr>
          <a:r>
            <a:rPr lang="en-US" sz="4000" kern="1200">
              <a:latin typeface="Corbel" panose="020B0503020204020204"/>
            </a:rPr>
            <a:t>With school counselor</a:t>
          </a:r>
        </a:p>
      </dsp:txBody>
      <dsp:txXfrm>
        <a:off x="0" y="1772924"/>
        <a:ext cx="7728267" cy="275827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6C810-456D-4227-B120-1B26D5CAD9E8}">
      <dsp:nvSpPr>
        <dsp:cNvPr id="0" name=""/>
        <dsp:cNvSpPr/>
      </dsp:nvSpPr>
      <dsp:spPr>
        <a:xfrm>
          <a:off x="0" y="17339"/>
          <a:ext cx="7728267" cy="93541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Wonders </a:t>
          </a:r>
        </a:p>
      </dsp:txBody>
      <dsp:txXfrm>
        <a:off x="45663" y="63002"/>
        <a:ext cx="7636941" cy="844089"/>
      </dsp:txXfrm>
    </dsp:sp>
    <dsp:sp modelId="{D013FD20-BBDC-419C-92F9-BE1CE12C1F77}">
      <dsp:nvSpPr>
        <dsp:cNvPr id="0" name=""/>
        <dsp:cNvSpPr/>
      </dsp:nvSpPr>
      <dsp:spPr>
        <a:xfrm>
          <a:off x="0" y="952754"/>
          <a:ext cx="7728267" cy="4117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a:t>Essential Question</a:t>
          </a:r>
        </a:p>
        <a:p>
          <a:pPr marL="285750" lvl="1" indent="-285750" algn="l" defTabSz="1333500">
            <a:lnSpc>
              <a:spcPct val="90000"/>
            </a:lnSpc>
            <a:spcBef>
              <a:spcPct val="0"/>
            </a:spcBef>
            <a:spcAft>
              <a:spcPct val="20000"/>
            </a:spcAft>
            <a:buChar char="•"/>
          </a:pPr>
          <a:r>
            <a:rPr lang="en-US" sz="3000" kern="1200"/>
            <a:t>Comprehension Strategy</a:t>
          </a:r>
        </a:p>
        <a:p>
          <a:pPr marL="285750" lvl="1" indent="-285750" algn="l" defTabSz="1333500">
            <a:lnSpc>
              <a:spcPct val="90000"/>
            </a:lnSpc>
            <a:spcBef>
              <a:spcPct val="0"/>
            </a:spcBef>
            <a:spcAft>
              <a:spcPct val="20000"/>
            </a:spcAft>
            <a:buChar char="•"/>
          </a:pPr>
          <a:r>
            <a:rPr lang="en-US" sz="3000" kern="1200"/>
            <a:t>Comprehension Skill</a:t>
          </a:r>
        </a:p>
        <a:p>
          <a:pPr marL="285750" lvl="1" indent="-285750" algn="l" defTabSz="1333500">
            <a:lnSpc>
              <a:spcPct val="90000"/>
            </a:lnSpc>
            <a:spcBef>
              <a:spcPct val="0"/>
            </a:spcBef>
            <a:spcAft>
              <a:spcPct val="20000"/>
            </a:spcAft>
            <a:buChar char="•"/>
          </a:pPr>
          <a:r>
            <a:rPr lang="en-US" sz="3000" kern="1200"/>
            <a:t>Vocabulary Strategy</a:t>
          </a:r>
        </a:p>
        <a:p>
          <a:pPr marL="285750" lvl="1" indent="-285750" algn="l" defTabSz="1333500">
            <a:lnSpc>
              <a:spcPct val="90000"/>
            </a:lnSpc>
            <a:spcBef>
              <a:spcPct val="0"/>
            </a:spcBef>
            <a:spcAft>
              <a:spcPct val="20000"/>
            </a:spcAft>
            <a:buChar char="•"/>
          </a:pPr>
          <a:r>
            <a:rPr lang="en-US" sz="3000" kern="1200"/>
            <a:t>Phonics</a:t>
          </a:r>
        </a:p>
        <a:p>
          <a:pPr marL="285750" lvl="1" indent="-285750" algn="l" defTabSz="1333500">
            <a:lnSpc>
              <a:spcPct val="90000"/>
            </a:lnSpc>
            <a:spcBef>
              <a:spcPct val="0"/>
            </a:spcBef>
            <a:spcAft>
              <a:spcPct val="20000"/>
            </a:spcAft>
            <a:buChar char="•"/>
          </a:pPr>
          <a:r>
            <a:rPr lang="en-US" sz="3000" kern="1200"/>
            <a:t>Genre</a:t>
          </a:r>
        </a:p>
        <a:p>
          <a:pPr marL="285750" lvl="1" indent="-285750" algn="l" defTabSz="1333500">
            <a:lnSpc>
              <a:spcPct val="90000"/>
            </a:lnSpc>
            <a:spcBef>
              <a:spcPct val="0"/>
            </a:spcBef>
            <a:spcAft>
              <a:spcPct val="20000"/>
            </a:spcAft>
            <a:buChar char="•"/>
          </a:pPr>
          <a:r>
            <a:rPr lang="en-US" sz="3000" kern="1200"/>
            <a:t>Shared Read</a:t>
          </a:r>
        </a:p>
        <a:p>
          <a:pPr marL="285750" lvl="1" indent="-285750" algn="l" defTabSz="1333500">
            <a:lnSpc>
              <a:spcPct val="90000"/>
            </a:lnSpc>
            <a:spcBef>
              <a:spcPct val="0"/>
            </a:spcBef>
            <a:spcAft>
              <a:spcPct val="20000"/>
            </a:spcAft>
            <a:buChar char="•"/>
          </a:pPr>
          <a:r>
            <a:rPr lang="en-US" sz="3000" kern="1200"/>
            <a:t>Anthology </a:t>
          </a:r>
        </a:p>
      </dsp:txBody>
      <dsp:txXfrm>
        <a:off x="0" y="952754"/>
        <a:ext cx="7728267" cy="41172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4FF50-6812-42E7-9F1A-93BB764A9151}">
      <dsp:nvSpPr>
        <dsp:cNvPr id="0" name=""/>
        <dsp:cNvSpPr/>
      </dsp:nvSpPr>
      <dsp:spPr>
        <a:xfrm>
          <a:off x="0" y="452286"/>
          <a:ext cx="7728267" cy="155902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District Units</a:t>
          </a:r>
        </a:p>
      </dsp:txBody>
      <dsp:txXfrm>
        <a:off x="76105" y="528391"/>
        <a:ext cx="7576057" cy="1406815"/>
      </dsp:txXfrm>
    </dsp:sp>
    <dsp:sp modelId="{0B1E9226-DE2B-48A0-8EF8-28A38EAFC7C3}">
      <dsp:nvSpPr>
        <dsp:cNvPr id="0" name=""/>
        <dsp:cNvSpPr/>
      </dsp:nvSpPr>
      <dsp:spPr>
        <a:xfrm>
          <a:off x="0" y="2011312"/>
          <a:ext cx="7728267" cy="2623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82550" rIns="462280" bIns="82550" numCol="1" spcCol="1270" anchor="t" anchorCtr="0">
          <a:noAutofit/>
        </a:bodyPr>
        <a:lstStyle/>
        <a:p>
          <a:pPr marL="285750" lvl="1" indent="-285750" algn="l" defTabSz="2266950">
            <a:lnSpc>
              <a:spcPct val="90000"/>
            </a:lnSpc>
            <a:spcBef>
              <a:spcPct val="0"/>
            </a:spcBef>
            <a:spcAft>
              <a:spcPct val="20000"/>
            </a:spcAft>
            <a:buChar char="•"/>
          </a:pPr>
          <a:r>
            <a:rPr lang="en-US" sz="5100" kern="1200"/>
            <a:t>Informational</a:t>
          </a:r>
        </a:p>
        <a:p>
          <a:pPr marL="285750" lvl="1" indent="-285750" algn="l" defTabSz="2266950">
            <a:lnSpc>
              <a:spcPct val="90000"/>
            </a:lnSpc>
            <a:spcBef>
              <a:spcPct val="0"/>
            </a:spcBef>
            <a:spcAft>
              <a:spcPct val="20000"/>
            </a:spcAft>
            <a:buChar char="•"/>
          </a:pPr>
          <a:r>
            <a:rPr lang="en-US" sz="5100" kern="1200"/>
            <a:t>Opinion</a:t>
          </a:r>
        </a:p>
        <a:p>
          <a:pPr marL="285750" lvl="1" indent="-285750" algn="l" defTabSz="2266950">
            <a:lnSpc>
              <a:spcPct val="90000"/>
            </a:lnSpc>
            <a:spcBef>
              <a:spcPct val="0"/>
            </a:spcBef>
            <a:spcAft>
              <a:spcPct val="20000"/>
            </a:spcAft>
            <a:buChar char="•"/>
          </a:pPr>
          <a:r>
            <a:rPr lang="en-US" sz="5100" kern="1200"/>
            <a:t>Narrative</a:t>
          </a:r>
        </a:p>
      </dsp:txBody>
      <dsp:txXfrm>
        <a:off x="0" y="2011312"/>
        <a:ext cx="7728267" cy="262372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13515C-B80A-43E7-B3D6-65763D1CD0D3}">
      <dsp:nvSpPr>
        <dsp:cNvPr id="0" name=""/>
        <dsp:cNvSpPr/>
      </dsp:nvSpPr>
      <dsp:spPr>
        <a:xfrm>
          <a:off x="0" y="17339"/>
          <a:ext cx="7728267" cy="93541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kern="1200"/>
            <a:t>Illustrative</a:t>
          </a:r>
        </a:p>
      </dsp:txBody>
      <dsp:txXfrm>
        <a:off x="45663" y="63002"/>
        <a:ext cx="7636941" cy="844089"/>
      </dsp:txXfrm>
    </dsp:sp>
    <dsp:sp modelId="{D54526C4-2ADF-4B83-8110-8C086E92C5CF}">
      <dsp:nvSpPr>
        <dsp:cNvPr id="0" name=""/>
        <dsp:cNvSpPr/>
      </dsp:nvSpPr>
      <dsp:spPr>
        <a:xfrm>
          <a:off x="0" y="952754"/>
          <a:ext cx="7728267" cy="41172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a:t>Factors &amp; Multiples</a:t>
          </a:r>
        </a:p>
        <a:p>
          <a:pPr marL="285750" lvl="1" indent="-285750" algn="l" defTabSz="1333500">
            <a:lnSpc>
              <a:spcPct val="90000"/>
            </a:lnSpc>
            <a:spcBef>
              <a:spcPct val="0"/>
            </a:spcBef>
            <a:spcAft>
              <a:spcPct val="20000"/>
            </a:spcAft>
            <a:buChar char="•"/>
          </a:pPr>
          <a:r>
            <a:rPr lang="en-US" sz="3000" kern="1200"/>
            <a:t>Fractions</a:t>
          </a:r>
        </a:p>
        <a:p>
          <a:pPr marL="285750" lvl="1" indent="-285750" algn="l" defTabSz="1333500">
            <a:lnSpc>
              <a:spcPct val="90000"/>
            </a:lnSpc>
            <a:spcBef>
              <a:spcPct val="0"/>
            </a:spcBef>
            <a:spcAft>
              <a:spcPct val="20000"/>
            </a:spcAft>
            <a:buChar char="•"/>
          </a:pPr>
          <a:r>
            <a:rPr lang="en-US" sz="3000" kern="1200"/>
            <a:t>Fraction Operations</a:t>
          </a:r>
        </a:p>
        <a:p>
          <a:pPr marL="285750" lvl="1" indent="-285750" algn="l" defTabSz="1333500">
            <a:lnSpc>
              <a:spcPct val="90000"/>
            </a:lnSpc>
            <a:spcBef>
              <a:spcPct val="0"/>
            </a:spcBef>
            <a:spcAft>
              <a:spcPct val="20000"/>
            </a:spcAft>
            <a:buChar char="•"/>
          </a:pPr>
          <a:r>
            <a:rPr lang="en-US" sz="3000" kern="1200"/>
            <a:t>Place Value</a:t>
          </a:r>
        </a:p>
        <a:p>
          <a:pPr marL="285750" lvl="1" indent="-285750" algn="l" defTabSz="1333500">
            <a:lnSpc>
              <a:spcPct val="90000"/>
            </a:lnSpc>
            <a:spcBef>
              <a:spcPct val="0"/>
            </a:spcBef>
            <a:spcAft>
              <a:spcPct val="20000"/>
            </a:spcAft>
            <a:buChar char="•"/>
          </a:pPr>
          <a:r>
            <a:rPr lang="en-US" sz="3000" kern="1200"/>
            <a:t>Measurement</a:t>
          </a:r>
        </a:p>
        <a:p>
          <a:pPr marL="285750" lvl="1" indent="-285750" algn="l" defTabSz="1333500">
            <a:lnSpc>
              <a:spcPct val="90000"/>
            </a:lnSpc>
            <a:spcBef>
              <a:spcPct val="0"/>
            </a:spcBef>
            <a:spcAft>
              <a:spcPct val="20000"/>
            </a:spcAft>
            <a:buChar char="•"/>
          </a:pPr>
          <a:r>
            <a:rPr lang="en-US" sz="3000" kern="1200"/>
            <a:t>Multiplication &amp; Division</a:t>
          </a:r>
        </a:p>
        <a:p>
          <a:pPr marL="285750" lvl="1" indent="-285750" algn="l" defTabSz="1333500">
            <a:lnSpc>
              <a:spcPct val="90000"/>
            </a:lnSpc>
            <a:spcBef>
              <a:spcPct val="0"/>
            </a:spcBef>
            <a:spcAft>
              <a:spcPct val="20000"/>
            </a:spcAft>
            <a:buChar char="•"/>
          </a:pPr>
          <a:r>
            <a:rPr lang="en-US" sz="3000" kern="1200"/>
            <a:t>Angles</a:t>
          </a:r>
        </a:p>
        <a:p>
          <a:pPr marL="285750" lvl="1" indent="-285750" algn="l" defTabSz="1333500">
            <a:lnSpc>
              <a:spcPct val="90000"/>
            </a:lnSpc>
            <a:spcBef>
              <a:spcPct val="0"/>
            </a:spcBef>
            <a:spcAft>
              <a:spcPct val="20000"/>
            </a:spcAft>
            <a:buChar char="•"/>
          </a:pPr>
          <a:r>
            <a:rPr lang="en-US" sz="3000" kern="1200"/>
            <a:t>Shapes</a:t>
          </a:r>
        </a:p>
      </dsp:txBody>
      <dsp:txXfrm>
        <a:off x="0" y="952754"/>
        <a:ext cx="7728267" cy="41172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C6C810-456D-4227-B120-1B26D5CAD9E8}">
      <dsp:nvSpPr>
        <dsp:cNvPr id="0" name=""/>
        <dsp:cNvSpPr/>
      </dsp:nvSpPr>
      <dsp:spPr>
        <a:xfrm>
          <a:off x="0" y="452286"/>
          <a:ext cx="7728267" cy="155902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Class Link </a:t>
          </a:r>
        </a:p>
      </dsp:txBody>
      <dsp:txXfrm>
        <a:off x="76105" y="528391"/>
        <a:ext cx="7576057" cy="1406815"/>
      </dsp:txXfrm>
    </dsp:sp>
    <dsp:sp modelId="{D013FD20-BBDC-419C-92F9-BE1CE12C1F77}">
      <dsp:nvSpPr>
        <dsp:cNvPr id="0" name=""/>
        <dsp:cNvSpPr/>
      </dsp:nvSpPr>
      <dsp:spPr>
        <a:xfrm>
          <a:off x="0" y="2011312"/>
          <a:ext cx="7728267" cy="2623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82550" rIns="462280" bIns="82550" numCol="1" spcCol="1270" anchor="t" anchorCtr="0">
          <a:noAutofit/>
        </a:bodyPr>
        <a:lstStyle/>
        <a:p>
          <a:pPr marL="285750" lvl="1" indent="-285750" algn="l" defTabSz="2266950">
            <a:lnSpc>
              <a:spcPct val="90000"/>
            </a:lnSpc>
            <a:spcBef>
              <a:spcPct val="0"/>
            </a:spcBef>
            <a:spcAft>
              <a:spcPct val="20000"/>
            </a:spcAft>
            <a:buChar char="•"/>
          </a:pPr>
          <a:r>
            <a:rPr lang="en-US" sz="5100" kern="1200"/>
            <a:t>Lexia</a:t>
          </a:r>
        </a:p>
        <a:p>
          <a:pPr marL="285750" lvl="1" indent="-285750" algn="l" defTabSz="2266950">
            <a:lnSpc>
              <a:spcPct val="90000"/>
            </a:lnSpc>
            <a:spcBef>
              <a:spcPct val="0"/>
            </a:spcBef>
            <a:spcAft>
              <a:spcPct val="20000"/>
            </a:spcAft>
            <a:buChar char="•"/>
          </a:pPr>
          <a:r>
            <a:rPr lang="en-US" sz="5100" kern="1200"/>
            <a:t>Dreambox</a:t>
          </a:r>
        </a:p>
        <a:p>
          <a:pPr marL="285750" lvl="1" indent="-285750" algn="l" defTabSz="2266950">
            <a:lnSpc>
              <a:spcPct val="90000"/>
            </a:lnSpc>
            <a:spcBef>
              <a:spcPct val="0"/>
            </a:spcBef>
            <a:spcAft>
              <a:spcPct val="20000"/>
            </a:spcAft>
            <a:buChar char="•"/>
          </a:pPr>
          <a:r>
            <a:rPr lang="en-US" sz="5100" kern="1200"/>
            <a:t>Edutyping</a:t>
          </a:r>
        </a:p>
      </dsp:txBody>
      <dsp:txXfrm>
        <a:off x="0" y="2011312"/>
        <a:ext cx="7728267" cy="262372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D2E7E6-0F26-4C22-8A37-E1FFCD965326}">
      <dsp:nvSpPr>
        <dsp:cNvPr id="0" name=""/>
        <dsp:cNvSpPr/>
      </dsp:nvSpPr>
      <dsp:spPr>
        <a:xfrm>
          <a:off x="0" y="3825"/>
          <a:ext cx="7315200" cy="1391130"/>
        </a:xfrm>
        <a:prstGeom prst="roundRect">
          <a:avLst/>
        </a:prstGeom>
        <a:solidFill>
          <a:schemeClr val="accent5">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Amplify</a:t>
          </a:r>
        </a:p>
      </dsp:txBody>
      <dsp:txXfrm>
        <a:off x="67909" y="71734"/>
        <a:ext cx="7179382" cy="1255312"/>
      </dsp:txXfrm>
    </dsp:sp>
    <dsp:sp modelId="{FDD7783E-0F09-4FCC-9F9D-A1ABFD17FE05}">
      <dsp:nvSpPr>
        <dsp:cNvPr id="0" name=""/>
        <dsp:cNvSpPr/>
      </dsp:nvSpPr>
      <dsp:spPr>
        <a:xfrm>
          <a:off x="0" y="1394955"/>
          <a:ext cx="7315200" cy="37218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258" tIns="73660" rIns="412496" bIns="73660" numCol="1" spcCol="1270" anchor="t" anchorCtr="0">
          <a:noAutofit/>
        </a:bodyPr>
        <a:lstStyle/>
        <a:p>
          <a:pPr marL="285750" lvl="1" indent="-285750" algn="l" defTabSz="2000250">
            <a:lnSpc>
              <a:spcPct val="90000"/>
            </a:lnSpc>
            <a:spcBef>
              <a:spcPct val="0"/>
            </a:spcBef>
            <a:spcAft>
              <a:spcPct val="20000"/>
            </a:spcAft>
            <a:buChar char="•"/>
          </a:pPr>
          <a:r>
            <a:rPr lang="en-US" sz="4500" kern="1200"/>
            <a:t>Waves, Energy &amp; Information</a:t>
          </a:r>
        </a:p>
        <a:p>
          <a:pPr marL="285750" lvl="1" indent="-285750" algn="l" defTabSz="2000250">
            <a:lnSpc>
              <a:spcPct val="90000"/>
            </a:lnSpc>
            <a:spcBef>
              <a:spcPct val="0"/>
            </a:spcBef>
            <a:spcAft>
              <a:spcPct val="20000"/>
            </a:spcAft>
            <a:buChar char="•"/>
          </a:pPr>
          <a:r>
            <a:rPr lang="en-US" sz="4500" kern="1200"/>
            <a:t>Energy Conversions</a:t>
          </a:r>
        </a:p>
        <a:p>
          <a:pPr marL="285750" lvl="1" indent="-285750" algn="l" defTabSz="2000250">
            <a:lnSpc>
              <a:spcPct val="90000"/>
            </a:lnSpc>
            <a:spcBef>
              <a:spcPct val="0"/>
            </a:spcBef>
            <a:spcAft>
              <a:spcPct val="20000"/>
            </a:spcAft>
            <a:buChar char="•"/>
          </a:pPr>
          <a:r>
            <a:rPr lang="en-US" sz="4500" kern="1200"/>
            <a:t>Vision &amp; Light</a:t>
          </a:r>
        </a:p>
        <a:p>
          <a:pPr marL="285750" lvl="1" indent="-285750" algn="l" defTabSz="2000250">
            <a:lnSpc>
              <a:spcPct val="90000"/>
            </a:lnSpc>
            <a:spcBef>
              <a:spcPct val="0"/>
            </a:spcBef>
            <a:spcAft>
              <a:spcPct val="20000"/>
            </a:spcAft>
            <a:buChar char="•"/>
          </a:pPr>
          <a:r>
            <a:rPr lang="en-US" sz="4500" kern="1200"/>
            <a:t>Earth’s Features</a:t>
          </a:r>
        </a:p>
      </dsp:txBody>
      <dsp:txXfrm>
        <a:off x="0" y="1394955"/>
        <a:ext cx="7315200" cy="37218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8152-67F3-4F8B-8396-8837B1C93A98}">
      <dsp:nvSpPr>
        <dsp:cNvPr id="0" name=""/>
        <dsp:cNvSpPr/>
      </dsp:nvSpPr>
      <dsp:spPr>
        <a:xfrm>
          <a:off x="0" y="287317"/>
          <a:ext cx="7728267" cy="1391130"/>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0980" tIns="220980" rIns="220980" bIns="220980" numCol="1" spcCol="1270" anchor="ctr" anchorCtr="0">
          <a:noAutofit/>
        </a:bodyPr>
        <a:lstStyle/>
        <a:p>
          <a:pPr marL="0" lvl="0" indent="0" algn="l" defTabSz="2578100">
            <a:lnSpc>
              <a:spcPct val="90000"/>
            </a:lnSpc>
            <a:spcBef>
              <a:spcPct val="0"/>
            </a:spcBef>
            <a:spcAft>
              <a:spcPct val="35000"/>
            </a:spcAft>
            <a:buNone/>
          </a:pPr>
          <a:r>
            <a:rPr lang="en-US" sz="5800" kern="1200"/>
            <a:t>Washington Our Home</a:t>
          </a:r>
        </a:p>
      </dsp:txBody>
      <dsp:txXfrm>
        <a:off x="67909" y="355226"/>
        <a:ext cx="7592449" cy="1255312"/>
      </dsp:txXfrm>
    </dsp:sp>
    <dsp:sp modelId="{47C6F28F-DE9C-40E1-A0F6-1FB7D011BA88}">
      <dsp:nvSpPr>
        <dsp:cNvPr id="0" name=""/>
        <dsp:cNvSpPr/>
      </dsp:nvSpPr>
      <dsp:spPr>
        <a:xfrm>
          <a:off x="0" y="1678447"/>
          <a:ext cx="7728267" cy="31215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73660" rIns="412496" bIns="73660" numCol="1" spcCol="1270" anchor="t" anchorCtr="0">
          <a:noAutofit/>
        </a:bodyPr>
        <a:lstStyle/>
        <a:p>
          <a:pPr marL="285750" lvl="1" indent="-285750" algn="l" defTabSz="2000250">
            <a:lnSpc>
              <a:spcPct val="90000"/>
            </a:lnSpc>
            <a:spcBef>
              <a:spcPct val="0"/>
            </a:spcBef>
            <a:spcAft>
              <a:spcPct val="20000"/>
            </a:spcAft>
            <a:buChar char="•"/>
          </a:pPr>
          <a:r>
            <a:rPr lang="en-US" sz="4500" kern="1200"/>
            <a:t>Civics</a:t>
          </a:r>
        </a:p>
        <a:p>
          <a:pPr marL="285750" lvl="1" indent="-285750" algn="l" defTabSz="2000250">
            <a:lnSpc>
              <a:spcPct val="90000"/>
            </a:lnSpc>
            <a:spcBef>
              <a:spcPct val="0"/>
            </a:spcBef>
            <a:spcAft>
              <a:spcPct val="20000"/>
            </a:spcAft>
            <a:buChar char="•"/>
          </a:pPr>
          <a:r>
            <a:rPr lang="en-US" sz="4500" kern="1200"/>
            <a:t>Economics</a:t>
          </a:r>
        </a:p>
        <a:p>
          <a:pPr marL="285750" lvl="1" indent="-285750" algn="l" defTabSz="2000250">
            <a:lnSpc>
              <a:spcPct val="90000"/>
            </a:lnSpc>
            <a:spcBef>
              <a:spcPct val="0"/>
            </a:spcBef>
            <a:spcAft>
              <a:spcPct val="20000"/>
            </a:spcAft>
            <a:buChar char="•"/>
          </a:pPr>
          <a:r>
            <a:rPr lang="en-US" sz="4500" kern="1200"/>
            <a:t>Geography</a:t>
          </a:r>
        </a:p>
        <a:p>
          <a:pPr marL="285750" lvl="1" indent="-285750" algn="l" defTabSz="2000250">
            <a:lnSpc>
              <a:spcPct val="90000"/>
            </a:lnSpc>
            <a:spcBef>
              <a:spcPct val="0"/>
            </a:spcBef>
            <a:spcAft>
              <a:spcPct val="20000"/>
            </a:spcAft>
            <a:buChar char="•"/>
          </a:pPr>
          <a:r>
            <a:rPr lang="en-US" sz="4500" kern="1200"/>
            <a:t>History</a:t>
          </a:r>
        </a:p>
      </dsp:txBody>
      <dsp:txXfrm>
        <a:off x="0" y="1678447"/>
        <a:ext cx="7728267" cy="312155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83300-E94C-4356-B4A6-8BCE4599C771}">
      <dsp:nvSpPr>
        <dsp:cNvPr id="0" name=""/>
        <dsp:cNvSpPr/>
      </dsp:nvSpPr>
      <dsp:spPr>
        <a:xfrm>
          <a:off x="0" y="174667"/>
          <a:ext cx="7315200" cy="1511055"/>
        </a:xfrm>
        <a:prstGeom prst="roundRect">
          <a:avLst/>
        </a:prstGeom>
        <a:solidFill>
          <a:schemeClr val="accent1">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0030" tIns="240030" rIns="240030" bIns="240030" numCol="1" spcCol="1270" anchor="ctr" anchorCtr="0">
          <a:noAutofit/>
        </a:bodyPr>
        <a:lstStyle/>
        <a:p>
          <a:pPr marL="0" lvl="0" indent="0" algn="l" defTabSz="2800350">
            <a:lnSpc>
              <a:spcPct val="90000"/>
            </a:lnSpc>
            <a:spcBef>
              <a:spcPct val="0"/>
            </a:spcBef>
            <a:spcAft>
              <a:spcPct val="35000"/>
            </a:spcAft>
            <a:buNone/>
          </a:pPr>
          <a:r>
            <a:rPr lang="en-US" sz="6300" kern="1200"/>
            <a:t>Deep Space Sparkle</a:t>
          </a:r>
        </a:p>
      </dsp:txBody>
      <dsp:txXfrm>
        <a:off x="73764" y="248431"/>
        <a:ext cx="7167672" cy="1363527"/>
      </dsp:txXfrm>
    </dsp:sp>
    <dsp:sp modelId="{834EC8EC-750F-4B89-96A8-70960DA5544A}">
      <dsp:nvSpPr>
        <dsp:cNvPr id="0" name=""/>
        <dsp:cNvSpPr/>
      </dsp:nvSpPr>
      <dsp:spPr>
        <a:xfrm>
          <a:off x="0" y="1685722"/>
          <a:ext cx="7315200" cy="32602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2258" tIns="80010" rIns="448056" bIns="80010" numCol="1" spcCol="1270" anchor="t" anchorCtr="0">
          <a:noAutofit/>
        </a:bodyPr>
        <a:lstStyle/>
        <a:p>
          <a:pPr marL="285750" lvl="1" indent="-285750" algn="l" defTabSz="2178050">
            <a:lnSpc>
              <a:spcPct val="90000"/>
            </a:lnSpc>
            <a:spcBef>
              <a:spcPct val="0"/>
            </a:spcBef>
            <a:spcAft>
              <a:spcPct val="20000"/>
            </a:spcAft>
            <a:buChar char="•"/>
          </a:pPr>
          <a:r>
            <a:rPr lang="en-US" sz="4900" kern="1200"/>
            <a:t>Deep Space Sparkle</a:t>
          </a:r>
        </a:p>
        <a:p>
          <a:pPr marL="285750" lvl="1" indent="-285750" algn="l" defTabSz="2178050">
            <a:lnSpc>
              <a:spcPct val="90000"/>
            </a:lnSpc>
            <a:spcBef>
              <a:spcPct val="0"/>
            </a:spcBef>
            <a:spcAft>
              <a:spcPct val="20000"/>
            </a:spcAft>
            <a:buChar char="•"/>
          </a:pPr>
          <a:r>
            <a:rPr lang="en-US" sz="4900" kern="1200"/>
            <a:t>Art Docent</a:t>
          </a:r>
        </a:p>
        <a:p>
          <a:pPr marL="285750" lvl="1" indent="-285750" algn="l" defTabSz="2178050" rtl="0">
            <a:lnSpc>
              <a:spcPct val="90000"/>
            </a:lnSpc>
            <a:spcBef>
              <a:spcPct val="0"/>
            </a:spcBef>
            <a:spcAft>
              <a:spcPct val="20000"/>
            </a:spcAft>
            <a:buChar char="•"/>
          </a:pPr>
          <a:r>
            <a:rPr lang="en-US" sz="4900" b="1" kern="1200">
              <a:solidFill>
                <a:schemeClr val="accent2"/>
              </a:solidFill>
              <a:latin typeface="Corbel" panose="020B0503020204020204"/>
            </a:rPr>
            <a:t>JME National Heritage</a:t>
          </a:r>
          <a:r>
            <a:rPr lang="en-US" sz="4900" b="1" kern="1200">
              <a:solidFill>
                <a:schemeClr val="accent2"/>
              </a:solidFill>
            </a:rPr>
            <a:t> Month Alignment</a:t>
          </a:r>
        </a:p>
      </dsp:txBody>
      <dsp:txXfrm>
        <a:off x="0" y="1685722"/>
        <a:ext cx="7315200" cy="326024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4ED211-6368-4F5A-88DB-0B8ED589D031}">
      <dsp:nvSpPr>
        <dsp:cNvPr id="0" name=""/>
        <dsp:cNvSpPr/>
      </dsp:nvSpPr>
      <dsp:spPr>
        <a:xfrm>
          <a:off x="0" y="40357"/>
          <a:ext cx="7728267" cy="1007370"/>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King County FLASH</a:t>
          </a:r>
          <a:endParaRPr lang="en-US" sz="4200" kern="1200">
            <a:solidFill>
              <a:schemeClr val="bg1"/>
            </a:solidFill>
          </a:endParaRPr>
        </a:p>
      </dsp:txBody>
      <dsp:txXfrm>
        <a:off x="49176" y="89533"/>
        <a:ext cx="7629915" cy="909018"/>
      </dsp:txXfrm>
    </dsp:sp>
    <dsp:sp modelId="{17457A93-2418-4E72-AF07-FE0B3D849A4E}">
      <dsp:nvSpPr>
        <dsp:cNvPr id="0" name=""/>
        <dsp:cNvSpPr/>
      </dsp:nvSpPr>
      <dsp:spPr>
        <a:xfrm>
          <a:off x="0" y="1047727"/>
          <a:ext cx="7728267" cy="39992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53340" rIns="298704" bIns="53340" numCol="1" spcCol="1270" anchor="t" anchorCtr="0">
          <a:noAutofit/>
        </a:bodyPr>
        <a:lstStyle/>
        <a:p>
          <a:pPr marL="285750" lvl="1" indent="-285750" algn="l" defTabSz="1466850">
            <a:lnSpc>
              <a:spcPct val="90000"/>
            </a:lnSpc>
            <a:spcBef>
              <a:spcPct val="0"/>
            </a:spcBef>
            <a:spcAft>
              <a:spcPct val="20000"/>
            </a:spcAft>
            <a:buChar char="•"/>
          </a:pPr>
          <a:r>
            <a:rPr lang="en-US" sz="3300" kern="1200"/>
            <a:t>Family</a:t>
          </a:r>
        </a:p>
        <a:p>
          <a:pPr marL="285750" lvl="1" indent="-285750" algn="l" defTabSz="1466850">
            <a:lnSpc>
              <a:spcPct val="90000"/>
            </a:lnSpc>
            <a:spcBef>
              <a:spcPct val="0"/>
            </a:spcBef>
            <a:spcAft>
              <a:spcPct val="20000"/>
            </a:spcAft>
            <a:buChar char="•"/>
          </a:pPr>
          <a:r>
            <a:rPr lang="en-US" sz="3300" kern="1200"/>
            <a:t>Self-Esteem</a:t>
          </a:r>
        </a:p>
        <a:p>
          <a:pPr marL="285750" lvl="1" indent="-285750" algn="l" defTabSz="1466850">
            <a:lnSpc>
              <a:spcPct val="90000"/>
            </a:lnSpc>
            <a:spcBef>
              <a:spcPct val="0"/>
            </a:spcBef>
            <a:spcAft>
              <a:spcPct val="20000"/>
            </a:spcAft>
            <a:buChar char="•"/>
          </a:pPr>
          <a:r>
            <a:rPr lang="en-US" sz="3300" kern="1200"/>
            <a:t>Gender Roles</a:t>
          </a:r>
        </a:p>
        <a:p>
          <a:pPr marL="285750" lvl="1" indent="-285750" algn="l" defTabSz="1466850">
            <a:lnSpc>
              <a:spcPct val="90000"/>
            </a:lnSpc>
            <a:spcBef>
              <a:spcPct val="0"/>
            </a:spcBef>
            <a:spcAft>
              <a:spcPct val="20000"/>
            </a:spcAft>
            <a:buChar char="•"/>
          </a:pPr>
          <a:r>
            <a:rPr lang="en-US" sz="3300" kern="1200"/>
            <a:t>Friendship</a:t>
          </a:r>
        </a:p>
        <a:p>
          <a:pPr marL="285750" lvl="1" indent="-285750" algn="l" defTabSz="1466850">
            <a:lnSpc>
              <a:spcPct val="90000"/>
            </a:lnSpc>
            <a:spcBef>
              <a:spcPct val="0"/>
            </a:spcBef>
            <a:spcAft>
              <a:spcPct val="20000"/>
            </a:spcAft>
            <a:buChar char="•"/>
          </a:pPr>
          <a:r>
            <a:rPr lang="en-US" sz="3300" kern="1200"/>
            <a:t>Decision Making</a:t>
          </a:r>
        </a:p>
        <a:p>
          <a:pPr marL="285750" lvl="1" indent="-285750" algn="l" defTabSz="1466850">
            <a:lnSpc>
              <a:spcPct val="90000"/>
            </a:lnSpc>
            <a:spcBef>
              <a:spcPct val="0"/>
            </a:spcBef>
            <a:spcAft>
              <a:spcPct val="20000"/>
            </a:spcAft>
            <a:buChar char="•"/>
          </a:pPr>
          <a:r>
            <a:rPr lang="en-US" sz="3300" kern="1200"/>
            <a:t>Puberty</a:t>
          </a:r>
        </a:p>
        <a:p>
          <a:pPr marL="285750" lvl="1" indent="-285750" algn="l" defTabSz="1466850">
            <a:lnSpc>
              <a:spcPct val="90000"/>
            </a:lnSpc>
            <a:spcBef>
              <a:spcPct val="0"/>
            </a:spcBef>
            <a:spcAft>
              <a:spcPct val="20000"/>
            </a:spcAft>
            <a:buChar char="•"/>
          </a:pPr>
          <a:r>
            <a:rPr lang="en-US" sz="3300" kern="1200"/>
            <a:t>Reproductive Systems</a:t>
          </a:r>
        </a:p>
      </dsp:txBody>
      <dsp:txXfrm>
        <a:off x="0" y="1047727"/>
        <a:ext cx="7728267" cy="3999239"/>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26867F-2A23-4F17-894B-BE44F8E06C36}">
      <dsp:nvSpPr>
        <dsp:cNvPr id="0" name=""/>
        <dsp:cNvSpPr/>
      </dsp:nvSpPr>
      <dsp:spPr>
        <a:xfrm>
          <a:off x="806807" y="77558"/>
          <a:ext cx="1338520" cy="133852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EF132C-E47A-42AC-BE3E-05DE7D69C6D8}">
      <dsp:nvSpPr>
        <dsp:cNvPr id="0" name=""/>
        <dsp:cNvSpPr/>
      </dsp:nvSpPr>
      <dsp:spPr>
        <a:xfrm>
          <a:off x="1092066" y="362817"/>
          <a:ext cx="768003" cy="7680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DFEEF49-6320-4A4C-A115-E895B65C4898}">
      <dsp:nvSpPr>
        <dsp:cNvPr id="0" name=""/>
        <dsp:cNvSpPr/>
      </dsp:nvSpPr>
      <dsp:spPr>
        <a:xfrm>
          <a:off x="378920" y="1832995"/>
          <a:ext cx="21942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t>Independent Reading</a:t>
          </a:r>
        </a:p>
      </dsp:txBody>
      <dsp:txXfrm>
        <a:off x="378920" y="1832995"/>
        <a:ext cx="2194295" cy="720000"/>
      </dsp:txXfrm>
    </dsp:sp>
    <dsp:sp modelId="{ED9550D9-1053-4ECA-8FEC-1EFA6A4A8B97}">
      <dsp:nvSpPr>
        <dsp:cNvPr id="0" name=""/>
        <dsp:cNvSpPr/>
      </dsp:nvSpPr>
      <dsp:spPr>
        <a:xfrm>
          <a:off x="3385105" y="77558"/>
          <a:ext cx="1338520" cy="1338520"/>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0A83EC-EB80-43D5-AC7B-99A2DABBEFA0}">
      <dsp:nvSpPr>
        <dsp:cNvPr id="0" name=""/>
        <dsp:cNvSpPr/>
      </dsp:nvSpPr>
      <dsp:spPr>
        <a:xfrm>
          <a:off x="3670363" y="362817"/>
          <a:ext cx="768003" cy="7680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8F3617D-2DBF-41CE-BFA7-929B6FA5E639}">
      <dsp:nvSpPr>
        <dsp:cNvPr id="0" name=""/>
        <dsp:cNvSpPr/>
      </dsp:nvSpPr>
      <dsp:spPr>
        <a:xfrm>
          <a:off x="2957217" y="1832995"/>
          <a:ext cx="21942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t>Lexia</a:t>
          </a:r>
        </a:p>
      </dsp:txBody>
      <dsp:txXfrm>
        <a:off x="2957217" y="1832995"/>
        <a:ext cx="2194295" cy="720000"/>
      </dsp:txXfrm>
    </dsp:sp>
    <dsp:sp modelId="{46EF8B28-2099-4789-ABDC-12A897D130E9}">
      <dsp:nvSpPr>
        <dsp:cNvPr id="0" name=""/>
        <dsp:cNvSpPr/>
      </dsp:nvSpPr>
      <dsp:spPr>
        <a:xfrm>
          <a:off x="5963402" y="77558"/>
          <a:ext cx="1338520" cy="1338520"/>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0A42BE-684C-4107-BBC7-6DEE1BA4DEE6}">
      <dsp:nvSpPr>
        <dsp:cNvPr id="0" name=""/>
        <dsp:cNvSpPr/>
      </dsp:nvSpPr>
      <dsp:spPr>
        <a:xfrm>
          <a:off x="6248661" y="362817"/>
          <a:ext cx="768003" cy="7680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34341B0-925A-4CB0-8E4F-9C6B485455BF}">
      <dsp:nvSpPr>
        <dsp:cNvPr id="0" name=""/>
        <dsp:cNvSpPr/>
      </dsp:nvSpPr>
      <dsp:spPr>
        <a:xfrm>
          <a:off x="5535515" y="1832995"/>
          <a:ext cx="21942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t>Dreambox</a:t>
          </a:r>
        </a:p>
      </dsp:txBody>
      <dsp:txXfrm>
        <a:off x="5535515" y="1832995"/>
        <a:ext cx="2194295" cy="720000"/>
      </dsp:txXfrm>
    </dsp:sp>
    <dsp:sp modelId="{674B19F8-B511-4B31-BEC0-D27DAF9F67DD}">
      <dsp:nvSpPr>
        <dsp:cNvPr id="0" name=""/>
        <dsp:cNvSpPr/>
      </dsp:nvSpPr>
      <dsp:spPr>
        <a:xfrm>
          <a:off x="806807" y="3101569"/>
          <a:ext cx="1338520" cy="1338520"/>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68B0BE-9559-4AD1-B5B2-F75C1807E5D3}">
      <dsp:nvSpPr>
        <dsp:cNvPr id="0" name=""/>
        <dsp:cNvSpPr/>
      </dsp:nvSpPr>
      <dsp:spPr>
        <a:xfrm>
          <a:off x="1092066" y="3386827"/>
          <a:ext cx="768003" cy="76800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F6BAA22-209E-4F07-B755-53506E2ACD21}">
      <dsp:nvSpPr>
        <dsp:cNvPr id="0" name=""/>
        <dsp:cNvSpPr/>
      </dsp:nvSpPr>
      <dsp:spPr>
        <a:xfrm>
          <a:off x="378920" y="4857006"/>
          <a:ext cx="21942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err="1"/>
            <a:t>EduTyping</a:t>
          </a:r>
          <a:endParaRPr lang="en-US" sz="2400" kern="1200"/>
        </a:p>
      </dsp:txBody>
      <dsp:txXfrm>
        <a:off x="378920" y="4857006"/>
        <a:ext cx="2194295" cy="720000"/>
      </dsp:txXfrm>
    </dsp:sp>
    <dsp:sp modelId="{2CBD8D71-36F5-494C-8D9E-2392926FC0CB}">
      <dsp:nvSpPr>
        <dsp:cNvPr id="0" name=""/>
        <dsp:cNvSpPr/>
      </dsp:nvSpPr>
      <dsp:spPr>
        <a:xfrm>
          <a:off x="3385105" y="3101569"/>
          <a:ext cx="1338520" cy="1338520"/>
        </a:xfrm>
        <a:prstGeom prst="round2DiagRect">
          <a:avLst>
            <a:gd name="adj1" fmla="val 29727"/>
            <a:gd name="adj2" fmla="val 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C651A4-4F85-4897-9B0A-027AC8571D49}">
      <dsp:nvSpPr>
        <dsp:cNvPr id="0" name=""/>
        <dsp:cNvSpPr/>
      </dsp:nvSpPr>
      <dsp:spPr>
        <a:xfrm>
          <a:off x="3670363" y="3386827"/>
          <a:ext cx="768003" cy="76800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0D0272B-BFEF-4738-9231-2F1DFECCDCFD}">
      <dsp:nvSpPr>
        <dsp:cNvPr id="0" name=""/>
        <dsp:cNvSpPr/>
      </dsp:nvSpPr>
      <dsp:spPr>
        <a:xfrm>
          <a:off x="2957217" y="4857006"/>
          <a:ext cx="21942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t>Check Newsletter</a:t>
          </a:r>
        </a:p>
      </dsp:txBody>
      <dsp:txXfrm>
        <a:off x="2957217" y="4857006"/>
        <a:ext cx="2194295" cy="720000"/>
      </dsp:txXfrm>
    </dsp:sp>
    <dsp:sp modelId="{DB9FFD4B-0A68-4429-933C-B642EDDF46B4}">
      <dsp:nvSpPr>
        <dsp:cNvPr id="0" name=""/>
        <dsp:cNvSpPr/>
      </dsp:nvSpPr>
      <dsp:spPr>
        <a:xfrm>
          <a:off x="5963402" y="3101569"/>
          <a:ext cx="1338520" cy="1338520"/>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A625A8-4197-43E2-90D2-7A0F5044916B}">
      <dsp:nvSpPr>
        <dsp:cNvPr id="0" name=""/>
        <dsp:cNvSpPr/>
      </dsp:nvSpPr>
      <dsp:spPr>
        <a:xfrm>
          <a:off x="6248661" y="3386827"/>
          <a:ext cx="768003" cy="76800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71D45A4-3D08-4AC6-80C2-7F306D5C03D4}">
      <dsp:nvSpPr>
        <dsp:cNvPr id="0" name=""/>
        <dsp:cNvSpPr/>
      </dsp:nvSpPr>
      <dsp:spPr>
        <a:xfrm>
          <a:off x="5535515" y="4857006"/>
          <a:ext cx="2194295"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US" sz="2400" kern="1200"/>
            <a:t>Math Family support</a:t>
          </a:r>
        </a:p>
      </dsp:txBody>
      <dsp:txXfrm>
        <a:off x="5535515" y="4857006"/>
        <a:ext cx="2194295" cy="7200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8152-67F3-4F8B-8396-8837B1C93A98}">
      <dsp:nvSpPr>
        <dsp:cNvPr id="0" name=""/>
        <dsp:cNvSpPr/>
      </dsp:nvSpPr>
      <dsp:spPr>
        <a:xfrm>
          <a:off x="0" y="0"/>
          <a:ext cx="7728267" cy="1559025"/>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Purpose</a:t>
          </a:r>
        </a:p>
      </dsp:txBody>
      <dsp:txXfrm>
        <a:off x="76105" y="76105"/>
        <a:ext cx="7576057" cy="1406815"/>
      </dsp:txXfrm>
    </dsp:sp>
    <dsp:sp modelId="{47C6F28F-DE9C-40E1-A0F6-1FB7D011BA88}">
      <dsp:nvSpPr>
        <dsp:cNvPr id="0" name=""/>
        <dsp:cNvSpPr/>
      </dsp:nvSpPr>
      <dsp:spPr>
        <a:xfrm>
          <a:off x="0" y="1668899"/>
          <a:ext cx="7728267" cy="33085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solidFill>
                <a:schemeClr val="tx1"/>
              </a:solidFill>
            </a:rPr>
            <a:t>Support students in partnership with general education teachers in literacy so they can meet or exceed grade level standards </a:t>
          </a:r>
          <a:endParaRPr lang="en-US" sz="2000" kern="1200" dirty="0"/>
        </a:p>
        <a:p>
          <a:pPr marL="228600" lvl="1" indent="-228600" algn="l" defTabSz="889000">
            <a:lnSpc>
              <a:spcPct val="90000"/>
            </a:lnSpc>
            <a:spcBef>
              <a:spcPct val="0"/>
            </a:spcBef>
            <a:spcAft>
              <a:spcPct val="20000"/>
            </a:spcAft>
            <a:buChar char="•"/>
          </a:pPr>
          <a:r>
            <a:rPr lang="en-US" sz="2000" kern="1200" dirty="0">
              <a:solidFill>
                <a:schemeClr val="tx1"/>
              </a:solidFill>
            </a:rPr>
            <a:t>Safety Net instruction never replaces core instruction with their teacher, it serves as extra instruction for students who qualify</a:t>
          </a:r>
        </a:p>
      </dsp:txBody>
      <dsp:txXfrm>
        <a:off x="0" y="1668899"/>
        <a:ext cx="7728267" cy="330854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0616D6-9E8E-4139-AC3A-8AF2C571A076}">
      <dsp:nvSpPr>
        <dsp:cNvPr id="0" name=""/>
        <dsp:cNvSpPr/>
      </dsp:nvSpPr>
      <dsp:spPr>
        <a:xfrm>
          <a:off x="0" y="0"/>
          <a:ext cx="5683639" cy="1172809"/>
        </a:xfrm>
        <a:prstGeom prst="roundRect">
          <a:avLst>
            <a:gd name="adj" fmla="val 10000"/>
          </a:avLst>
        </a:prstGeom>
        <a:solidFill>
          <a:schemeClr val="accent2">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kern="1200"/>
            <a:t> Measurement- </a:t>
          </a:r>
          <a:r>
            <a:rPr lang="en-US" sz="2400" kern="1200" err="1"/>
            <a:t>Fastbridge</a:t>
          </a:r>
          <a:endParaRPr lang="en-US" sz="2400" kern="1200"/>
        </a:p>
      </dsp:txBody>
      <dsp:txXfrm>
        <a:off x="34350" y="34350"/>
        <a:ext cx="4318984" cy="1104109"/>
      </dsp:txXfrm>
    </dsp:sp>
    <dsp:sp modelId="{CFDAAFFF-9F7A-4AB8-B5DF-1F18DECFF3AD}">
      <dsp:nvSpPr>
        <dsp:cNvPr id="0" name=""/>
        <dsp:cNvSpPr/>
      </dsp:nvSpPr>
      <dsp:spPr>
        <a:xfrm>
          <a:off x="476004" y="1386047"/>
          <a:ext cx="5683639" cy="1172809"/>
        </a:xfrm>
        <a:prstGeom prst="roundRect">
          <a:avLst>
            <a:gd name="adj" fmla="val 10000"/>
          </a:avLst>
        </a:prstGeom>
        <a:solidFill>
          <a:schemeClr val="accent2">
            <a:hueOff val="651485"/>
            <a:satOff val="-10511"/>
            <a:lumOff val="-183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kern="1200"/>
            <a:t>Student not meeting standard</a:t>
          </a:r>
        </a:p>
      </dsp:txBody>
      <dsp:txXfrm>
        <a:off x="510354" y="1420397"/>
        <a:ext cx="4376608" cy="1104109"/>
      </dsp:txXfrm>
    </dsp:sp>
    <dsp:sp modelId="{5638847C-BF71-419B-A6EA-4EA9E9FA2BDD}">
      <dsp:nvSpPr>
        <dsp:cNvPr id="0" name=""/>
        <dsp:cNvSpPr/>
      </dsp:nvSpPr>
      <dsp:spPr>
        <a:xfrm>
          <a:off x="944905" y="2772095"/>
          <a:ext cx="5683639" cy="1172809"/>
        </a:xfrm>
        <a:prstGeom prst="roundRect">
          <a:avLst>
            <a:gd name="adj" fmla="val 10000"/>
          </a:avLst>
        </a:prstGeom>
        <a:solidFill>
          <a:schemeClr val="accent2">
            <a:hueOff val="1302969"/>
            <a:satOff val="-21023"/>
            <a:lumOff val="-366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kern="1200"/>
            <a:t>Parents will be contacted if student qualifies</a:t>
          </a:r>
        </a:p>
      </dsp:txBody>
      <dsp:txXfrm>
        <a:off x="979255" y="2806445"/>
        <a:ext cx="4383712" cy="1104109"/>
      </dsp:txXfrm>
    </dsp:sp>
    <dsp:sp modelId="{A901C9C1-59BC-40EF-BC6B-D9308BA04624}">
      <dsp:nvSpPr>
        <dsp:cNvPr id="0" name=""/>
        <dsp:cNvSpPr/>
      </dsp:nvSpPr>
      <dsp:spPr>
        <a:xfrm>
          <a:off x="1420909" y="4158142"/>
          <a:ext cx="5683639" cy="1172809"/>
        </a:xfrm>
        <a:prstGeom prst="roundRect">
          <a:avLst>
            <a:gd name="adj" fmla="val 10000"/>
          </a:avLst>
        </a:prstGeom>
        <a:solidFill>
          <a:schemeClr val="accent2">
            <a:hueOff val="1954454"/>
            <a:satOff val="-31534"/>
            <a:lumOff val="-549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defRPr cap="all"/>
          </a:pPr>
          <a:r>
            <a:rPr lang="en-US" sz="2400" kern="1200"/>
            <a:t>Groups begin when testing is completed</a:t>
          </a:r>
        </a:p>
      </dsp:txBody>
      <dsp:txXfrm>
        <a:off x="1455259" y="4192492"/>
        <a:ext cx="4376608" cy="1104109"/>
      </dsp:txXfrm>
    </dsp:sp>
    <dsp:sp modelId="{94CA53AC-F2C6-4B54-8B04-EB3309CA40E1}">
      <dsp:nvSpPr>
        <dsp:cNvPr id="0" name=""/>
        <dsp:cNvSpPr/>
      </dsp:nvSpPr>
      <dsp:spPr>
        <a:xfrm>
          <a:off x="4921313" y="898265"/>
          <a:ext cx="762326" cy="762326"/>
        </a:xfrm>
        <a:prstGeom prst="downArrow">
          <a:avLst>
            <a:gd name="adj1" fmla="val 55000"/>
            <a:gd name="adj2" fmla="val 45000"/>
          </a:avLst>
        </a:prstGeom>
        <a:solidFill>
          <a:schemeClr val="accent2">
            <a:tint val="40000"/>
            <a:alpha val="90000"/>
            <a:hueOff val="0"/>
            <a:satOff val="0"/>
            <a:lumOff val="0"/>
            <a:alphaOff val="0"/>
          </a:schemeClr>
        </a:solidFill>
        <a:ln w="1079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092836" y="898265"/>
        <a:ext cx="419280" cy="573650"/>
      </dsp:txXfrm>
    </dsp:sp>
    <dsp:sp modelId="{6B01F6E5-9706-4314-82CD-1E4581E65C3D}">
      <dsp:nvSpPr>
        <dsp:cNvPr id="0" name=""/>
        <dsp:cNvSpPr/>
      </dsp:nvSpPr>
      <dsp:spPr>
        <a:xfrm>
          <a:off x="5397317" y="2284312"/>
          <a:ext cx="762326" cy="762326"/>
        </a:xfrm>
        <a:prstGeom prst="downArrow">
          <a:avLst>
            <a:gd name="adj1" fmla="val 55000"/>
            <a:gd name="adj2" fmla="val 45000"/>
          </a:avLst>
        </a:prstGeom>
        <a:solidFill>
          <a:schemeClr val="accent2">
            <a:tint val="40000"/>
            <a:alpha val="90000"/>
            <a:hueOff val="1604430"/>
            <a:satOff val="-28521"/>
            <a:lumOff val="-2064"/>
            <a:alphaOff val="0"/>
          </a:schemeClr>
        </a:solidFill>
        <a:ln w="10795" cap="flat" cmpd="sng" algn="ctr">
          <a:solidFill>
            <a:schemeClr val="accent2">
              <a:tint val="40000"/>
              <a:alpha val="90000"/>
              <a:hueOff val="1604430"/>
              <a:satOff val="-28521"/>
              <a:lumOff val="-206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5568840" y="2284312"/>
        <a:ext cx="419280" cy="573650"/>
      </dsp:txXfrm>
    </dsp:sp>
    <dsp:sp modelId="{C71FF09D-E3D9-402A-A11B-203D0CDE7E38}">
      <dsp:nvSpPr>
        <dsp:cNvPr id="0" name=""/>
        <dsp:cNvSpPr/>
      </dsp:nvSpPr>
      <dsp:spPr>
        <a:xfrm>
          <a:off x="5866218" y="3670360"/>
          <a:ext cx="762326" cy="762326"/>
        </a:xfrm>
        <a:prstGeom prst="downArrow">
          <a:avLst>
            <a:gd name="adj1" fmla="val 55000"/>
            <a:gd name="adj2" fmla="val 45000"/>
          </a:avLst>
        </a:prstGeom>
        <a:solidFill>
          <a:schemeClr val="accent2">
            <a:tint val="40000"/>
            <a:alpha val="90000"/>
            <a:hueOff val="3208860"/>
            <a:satOff val="-57041"/>
            <a:lumOff val="-4127"/>
            <a:alphaOff val="0"/>
          </a:schemeClr>
        </a:solidFill>
        <a:ln w="10795" cap="flat" cmpd="sng" algn="ctr">
          <a:solidFill>
            <a:schemeClr val="accent2">
              <a:tint val="40000"/>
              <a:alpha val="90000"/>
              <a:hueOff val="3208860"/>
              <a:satOff val="-57041"/>
              <a:lumOff val="-412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180" tIns="43180" rIns="43180" bIns="4318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6037741" y="3670360"/>
        <a:ext cx="419280" cy="57365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FE8152-67F3-4F8B-8396-8837B1C93A98}">
      <dsp:nvSpPr>
        <dsp:cNvPr id="0" name=""/>
        <dsp:cNvSpPr/>
      </dsp:nvSpPr>
      <dsp:spPr>
        <a:xfrm>
          <a:off x="0" y="0"/>
          <a:ext cx="7728267" cy="1559466"/>
        </a:xfrm>
        <a:prstGeom prst="roundRect">
          <a:avLst/>
        </a:prstGeom>
        <a:solidFill>
          <a:schemeClr val="accent5">
            <a:hueOff val="0"/>
            <a:satOff val="0"/>
            <a:lumOff val="0"/>
            <a:alphaOff val="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dirty="0"/>
            <a:t>MTSS Coach</a:t>
          </a:r>
        </a:p>
      </dsp:txBody>
      <dsp:txXfrm>
        <a:off x="76127" y="76127"/>
        <a:ext cx="7576013" cy="1407212"/>
      </dsp:txXfrm>
    </dsp:sp>
    <dsp:sp modelId="{47C6F28F-DE9C-40E1-A0F6-1FB7D011BA88}">
      <dsp:nvSpPr>
        <dsp:cNvPr id="0" name=""/>
        <dsp:cNvSpPr/>
      </dsp:nvSpPr>
      <dsp:spPr>
        <a:xfrm>
          <a:off x="0" y="1560515"/>
          <a:ext cx="7728267" cy="3525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372"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latin typeface="+mj-lt"/>
            </a:rPr>
            <a:t>Former safety net teacher</a:t>
          </a:r>
        </a:p>
        <a:p>
          <a:pPr marL="228600" lvl="1" indent="-228600" algn="l" defTabSz="889000">
            <a:lnSpc>
              <a:spcPct val="90000"/>
            </a:lnSpc>
            <a:spcBef>
              <a:spcPct val="0"/>
            </a:spcBef>
            <a:spcAft>
              <a:spcPct val="20000"/>
            </a:spcAft>
            <a:buChar char="•"/>
          </a:pPr>
          <a:r>
            <a:rPr lang="en-US" sz="2000" kern="1200" dirty="0">
              <a:latin typeface="+mj-lt"/>
            </a:rPr>
            <a:t>MTSS Leadership</a:t>
          </a:r>
        </a:p>
        <a:p>
          <a:pPr marL="228600" lvl="1" indent="-228600" algn="l" defTabSz="889000">
            <a:lnSpc>
              <a:spcPct val="90000"/>
            </a:lnSpc>
            <a:spcBef>
              <a:spcPct val="0"/>
            </a:spcBef>
            <a:spcAft>
              <a:spcPct val="20000"/>
            </a:spcAft>
            <a:buChar char="•"/>
          </a:pPr>
          <a:r>
            <a:rPr lang="en-US" sz="2000" kern="1200" dirty="0">
              <a:effectLst/>
              <a:latin typeface="+mj-lt"/>
              <a:ea typeface="Calibri" panose="020F0502020204030204" pitchFamily="34" charset="0"/>
              <a:cs typeface="Times New Roman" panose="02020603050405020304" pitchFamily="18" charset="0"/>
            </a:rPr>
            <a:t>MTSS stands for Multi-Tiered System of Support, coach partners with teachers to ensure </a:t>
          </a:r>
          <a:r>
            <a:rPr lang="en-US" sz="2000" kern="1200" dirty="0">
              <a:solidFill>
                <a:srgbClr val="000000"/>
              </a:solidFill>
              <a:effectLst/>
              <a:latin typeface="+mj-lt"/>
              <a:ea typeface="Times New Roman" panose="02020603050405020304" pitchFamily="18" charset="0"/>
              <a:cs typeface="Times New Roman" panose="02020603050405020304" pitchFamily="18" charset="0"/>
            </a:rPr>
            <a:t>appropriate student supports are in place so that each learner feels a sense of belonging, makes measurable growth, and feels successful</a:t>
          </a:r>
          <a:endParaRPr lang="en-US" sz="2000" kern="1200" dirty="0">
            <a:latin typeface="+mj-lt"/>
          </a:endParaRPr>
        </a:p>
      </dsp:txBody>
      <dsp:txXfrm>
        <a:off x="0" y="1560515"/>
        <a:ext cx="7728267" cy="352575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BF8474-7447-4FF7-BE70-D8341065C335}">
      <dsp:nvSpPr>
        <dsp:cNvPr id="0" name=""/>
        <dsp:cNvSpPr/>
      </dsp:nvSpPr>
      <dsp:spPr>
        <a:xfrm>
          <a:off x="869725" y="211036"/>
          <a:ext cx="1377000" cy="1377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585AB6-5C39-45A7-8980-62E377A4B0AA}">
      <dsp:nvSpPr>
        <dsp:cNvPr id="0" name=""/>
        <dsp:cNvSpPr/>
      </dsp:nvSpPr>
      <dsp:spPr>
        <a:xfrm>
          <a:off x="28225" y="2127901"/>
          <a:ext cx="3060000" cy="1682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0" i="0" kern="1200"/>
            <a:t>We provide English instruction and support to multilingual students in all grades</a:t>
          </a:r>
          <a:r>
            <a:rPr lang="en-US" sz="1800" kern="1200"/>
            <a:t> – focusing on listening, speaking, reading, and writing.</a:t>
          </a:r>
        </a:p>
      </dsp:txBody>
      <dsp:txXfrm>
        <a:off x="28225" y="2127901"/>
        <a:ext cx="3060000" cy="1682199"/>
      </dsp:txXfrm>
    </dsp:sp>
    <dsp:sp modelId="{57DD697B-7BB3-4755-BECB-9EF7903BACC5}">
      <dsp:nvSpPr>
        <dsp:cNvPr id="0" name=""/>
        <dsp:cNvSpPr/>
      </dsp:nvSpPr>
      <dsp:spPr>
        <a:xfrm>
          <a:off x="4465225" y="211036"/>
          <a:ext cx="1377000" cy="1377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A7C086-54AF-4CC7-BB7C-F5C6046F76EF}">
      <dsp:nvSpPr>
        <dsp:cNvPr id="0" name=""/>
        <dsp:cNvSpPr/>
      </dsp:nvSpPr>
      <dsp:spPr>
        <a:xfrm>
          <a:off x="3623725" y="2127901"/>
          <a:ext cx="3060000" cy="16821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b="0" i="0" kern="1200"/>
            <a:t>The type and level of English support is determined by students' WIDA test scores and other assessments given by classroom and intervention teachers.</a:t>
          </a:r>
          <a:endParaRPr lang="en-US" sz="1800" kern="1200"/>
        </a:p>
      </dsp:txBody>
      <dsp:txXfrm>
        <a:off x="3623725" y="2127901"/>
        <a:ext cx="3060000" cy="16821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758F5C-0383-4073-81D2-0B97063360CE}" type="datetimeFigureOut">
              <a:rPr lang="en-US" smtClean="0"/>
              <a:t>10/6/2023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05A36F-E874-4E8D-9A35-3D267D9FC8E1}" type="slidenum">
              <a:rPr lang="en-US" smtClean="0"/>
              <a:t>‹#›</a:t>
            </a:fld>
            <a:endParaRPr lang="en-US"/>
          </a:p>
        </p:txBody>
      </p:sp>
    </p:spTree>
    <p:extLst>
      <p:ext uri="{BB962C8B-B14F-4D97-AF65-F5344CB8AC3E}">
        <p14:creationId xmlns:p14="http://schemas.microsoft.com/office/powerpoint/2010/main" val="1541294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586B75A-687E-405C-8A0B-8D00578BA2C3}" type="datetimeFigureOut">
              <a:rPr lang="en-US" smtClean="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2582530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86B75A-687E-405C-8A0B-8D00578BA2C3}" type="datetimeFigureOut">
              <a:rPr lang="en-US" dirty="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541619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10/6/2023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280795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5586B75A-687E-405C-8A0B-8D00578BA2C3}" type="datetimeFigureOut">
              <a:rPr lang="en-US" dirty="0"/>
              <a:pPr/>
              <a:t>10/6/2023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591125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5586B75A-687E-405C-8A0B-8D00578BA2C3}" type="datetimeFigureOut">
              <a:rPr lang="en-US" dirty="0"/>
              <a:pPr/>
              <a:t>10/6/2023</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987307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5586B75A-687E-405C-8A0B-8D00578BA2C3}" type="datetimeFigureOut">
              <a:rPr lang="en-US" dirty="0"/>
              <a:pPr/>
              <a:t>10/6/2023</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8228559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10/6/2023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016497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10/6/2023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366272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10/6/2023</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a:p>
        </p:txBody>
      </p:sp>
    </p:spTree>
    <p:extLst>
      <p:ext uri="{BB962C8B-B14F-4D97-AF65-F5344CB8AC3E}">
        <p14:creationId xmlns:p14="http://schemas.microsoft.com/office/powerpoint/2010/main" val="3189181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10/6/2023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2489297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86B75A-687E-405C-8A0B-8D00578BA2C3}" type="datetimeFigureOut">
              <a:rPr lang="en-US" dirty="0"/>
              <a:pPr/>
              <a:t>10/6/2023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a:p>
        </p:txBody>
      </p:sp>
    </p:spTree>
    <p:extLst>
      <p:ext uri="{BB962C8B-B14F-4D97-AF65-F5344CB8AC3E}">
        <p14:creationId xmlns:p14="http://schemas.microsoft.com/office/powerpoint/2010/main" val="673525211"/>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846CE7D5-CF57-46EF-B807-FDD0502418D4}" type="datetimeFigureOut">
              <a:rPr lang="en-US" smtClean="0"/>
              <a:t>10/6/2023</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995239389"/>
      </p:ext>
    </p:extLst>
  </p:cSld>
  <p:clrMap bg1="lt1" tx1="dk1" bg2="lt2" tx2="dk2" accent1="accent1" accent2="accent2" accent3="accent3" accent4="accent4" accent5="accent5" accent6="accent6" hlink="hlink" folHlink="folHlink"/>
  <p:sldLayoutIdLst>
    <p:sldLayoutId id="2147483724" r:id="rId1"/>
    <p:sldLayoutId id="214748373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3.xml"/><Relationship Id="rId7" Type="http://schemas.openxmlformats.org/officeDocument/2006/relationships/diagramColors" Target="../diagrams/colors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diagramQuickStyle" Target="../diagrams/quickStyle1.xml"/><Relationship Id="rId11" Type="http://schemas.openxmlformats.org/officeDocument/2006/relationships/image" Target="../media/image2.png"/><Relationship Id="rId5" Type="http://schemas.openxmlformats.org/officeDocument/2006/relationships/diagramLayout" Target="../diagrams/layout1.xml"/><Relationship Id="rId10" Type="http://schemas.openxmlformats.org/officeDocument/2006/relationships/image" Target="../media/image12.svg"/><Relationship Id="rId4" Type="http://schemas.openxmlformats.org/officeDocument/2006/relationships/diagramData" Target="../diagrams/data1.xml"/><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3.xml"/><Relationship Id="rId7" Type="http://schemas.openxmlformats.org/officeDocument/2006/relationships/diagramColors" Target="../diagrams/colors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QuickStyle" Target="../diagrams/quickStyle2.xml"/><Relationship Id="rId11" Type="http://schemas.openxmlformats.org/officeDocument/2006/relationships/image" Target="../media/image2.png"/><Relationship Id="rId5" Type="http://schemas.openxmlformats.org/officeDocument/2006/relationships/diagramLayout" Target="../diagrams/layout2.xml"/><Relationship Id="rId10" Type="http://schemas.openxmlformats.org/officeDocument/2006/relationships/image" Target="../media/image12.svg"/><Relationship Id="rId4" Type="http://schemas.openxmlformats.org/officeDocument/2006/relationships/diagramData" Target="../diagrams/data2.xml"/><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3.xml"/><Relationship Id="rId7" Type="http://schemas.openxmlformats.org/officeDocument/2006/relationships/diagramColors" Target="../diagrams/colors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QuickStyle" Target="../diagrams/quickStyle3.xml"/><Relationship Id="rId11" Type="http://schemas.openxmlformats.org/officeDocument/2006/relationships/image" Target="../media/image2.png"/><Relationship Id="rId5" Type="http://schemas.openxmlformats.org/officeDocument/2006/relationships/diagramLayout" Target="../diagrams/layout3.xml"/><Relationship Id="rId10" Type="http://schemas.openxmlformats.org/officeDocument/2006/relationships/image" Target="../media/image14.svg"/><Relationship Id="rId4" Type="http://schemas.openxmlformats.org/officeDocument/2006/relationships/diagramData" Target="../diagrams/data3.xml"/><Relationship Id="rId9"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3.xml"/><Relationship Id="rId7" Type="http://schemas.openxmlformats.org/officeDocument/2006/relationships/diagramColors" Target="../diagrams/colors4.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diagramQuickStyle" Target="../diagrams/quickStyle4.xml"/><Relationship Id="rId11" Type="http://schemas.openxmlformats.org/officeDocument/2006/relationships/image" Target="../media/image2.png"/><Relationship Id="rId5" Type="http://schemas.openxmlformats.org/officeDocument/2006/relationships/diagramLayout" Target="../diagrams/layout4.xml"/><Relationship Id="rId10" Type="http://schemas.openxmlformats.org/officeDocument/2006/relationships/image" Target="../media/image16.svg"/><Relationship Id="rId4" Type="http://schemas.openxmlformats.org/officeDocument/2006/relationships/diagramData" Target="../diagrams/data4.xml"/><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slideLayout" Target="../slideLayouts/slideLayout3.xml"/><Relationship Id="rId7" Type="http://schemas.openxmlformats.org/officeDocument/2006/relationships/diagramColors" Target="../diagrams/colors5.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diagramQuickStyle" Target="../diagrams/quickStyle5.xml"/><Relationship Id="rId11" Type="http://schemas.openxmlformats.org/officeDocument/2006/relationships/image" Target="../media/image2.png"/><Relationship Id="rId5" Type="http://schemas.openxmlformats.org/officeDocument/2006/relationships/diagramLayout" Target="../diagrams/layout5.xml"/><Relationship Id="rId10" Type="http://schemas.openxmlformats.org/officeDocument/2006/relationships/image" Target="../media/image18.svg"/><Relationship Id="rId4" Type="http://schemas.openxmlformats.org/officeDocument/2006/relationships/diagramData" Target="../diagrams/data5.xml"/><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slideLayout" Target="../slideLayouts/slideLayout3.xml"/><Relationship Id="rId7" Type="http://schemas.openxmlformats.org/officeDocument/2006/relationships/diagramColors" Target="../diagrams/colors6.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QuickStyle" Target="../diagrams/quickStyle6.xml"/><Relationship Id="rId11" Type="http://schemas.openxmlformats.org/officeDocument/2006/relationships/image" Target="../media/image2.png"/><Relationship Id="rId5" Type="http://schemas.openxmlformats.org/officeDocument/2006/relationships/diagramLayout" Target="../diagrams/layout6.xml"/><Relationship Id="rId10" Type="http://schemas.openxmlformats.org/officeDocument/2006/relationships/image" Target="../media/image20.svg"/><Relationship Id="rId4" Type="http://schemas.openxmlformats.org/officeDocument/2006/relationships/diagramData" Target="../diagrams/data6.xml"/><Relationship Id="rId9"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slideLayout" Target="../slideLayouts/slideLayout3.xml"/><Relationship Id="rId7" Type="http://schemas.openxmlformats.org/officeDocument/2006/relationships/diagramColors" Target="../diagrams/colors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diagramQuickStyle" Target="../diagrams/quickStyle7.xml"/><Relationship Id="rId11" Type="http://schemas.openxmlformats.org/officeDocument/2006/relationships/image" Target="../media/image2.png"/><Relationship Id="rId5" Type="http://schemas.openxmlformats.org/officeDocument/2006/relationships/diagramLayout" Target="../diagrams/layout7.xml"/><Relationship Id="rId10" Type="http://schemas.openxmlformats.org/officeDocument/2006/relationships/image" Target="../media/image16.svg"/><Relationship Id="rId4" Type="http://schemas.openxmlformats.org/officeDocument/2006/relationships/diagramData" Target="../diagrams/data7.xml"/><Relationship Id="rId9"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slideLayout" Target="../slideLayouts/slideLayout3.xml"/><Relationship Id="rId7" Type="http://schemas.openxmlformats.org/officeDocument/2006/relationships/diagramColors" Target="../diagrams/colors8.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QuickStyle" Target="../diagrams/quickStyle8.xml"/><Relationship Id="rId5" Type="http://schemas.openxmlformats.org/officeDocument/2006/relationships/diagramLayout" Target="../diagrams/layout8.xml"/><Relationship Id="rId10" Type="http://schemas.openxmlformats.org/officeDocument/2006/relationships/image" Target="../media/image2.png"/><Relationship Id="rId4" Type="http://schemas.openxmlformats.org/officeDocument/2006/relationships/diagramData" Target="../diagrams/data8.xml"/><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slideLayout" Target="../slideLayouts/slideLayout3.xml"/><Relationship Id="rId7" Type="http://schemas.openxmlformats.org/officeDocument/2006/relationships/diagramColors" Target="../diagrams/colors9.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diagramQuickStyle" Target="../diagrams/quickStyle9.xml"/><Relationship Id="rId11" Type="http://schemas.openxmlformats.org/officeDocument/2006/relationships/image" Target="../media/image2.png"/><Relationship Id="rId5" Type="http://schemas.openxmlformats.org/officeDocument/2006/relationships/diagramLayout" Target="../diagrams/layout9.xml"/><Relationship Id="rId10" Type="http://schemas.openxmlformats.org/officeDocument/2006/relationships/image" Target="../media/image23.svg"/><Relationship Id="rId4" Type="http://schemas.openxmlformats.org/officeDocument/2006/relationships/diagramData" Target="../diagrams/data9.xml"/><Relationship Id="rId9" Type="http://schemas.openxmlformats.org/officeDocument/2006/relationships/image" Target="../media/image22.png"/></Relationships>
</file>

<file path=ppt/slides/_rels/slide16.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slideLayout" Target="../slideLayouts/slideLayout3.xml"/><Relationship Id="rId7" Type="http://schemas.openxmlformats.org/officeDocument/2006/relationships/diagramColors" Target="../diagrams/colors10.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diagramQuickStyle" Target="../diagrams/quickStyle10.xml"/><Relationship Id="rId11" Type="http://schemas.openxmlformats.org/officeDocument/2006/relationships/image" Target="../media/image2.png"/><Relationship Id="rId5" Type="http://schemas.openxmlformats.org/officeDocument/2006/relationships/diagramLayout" Target="../diagrams/layout10.xml"/><Relationship Id="rId10" Type="http://schemas.openxmlformats.org/officeDocument/2006/relationships/image" Target="../media/image25.svg"/><Relationship Id="rId4" Type="http://schemas.openxmlformats.org/officeDocument/2006/relationships/diagramData" Target="../diagrams/data10.xml"/><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slideLayout" Target="../slideLayouts/slideLayout3.xml"/><Relationship Id="rId7" Type="http://schemas.openxmlformats.org/officeDocument/2006/relationships/diagramColors" Target="../diagrams/colors1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diagramQuickStyle" Target="../diagrams/quickStyle11.xml"/><Relationship Id="rId11" Type="http://schemas.openxmlformats.org/officeDocument/2006/relationships/image" Target="../media/image2.png"/><Relationship Id="rId5" Type="http://schemas.openxmlformats.org/officeDocument/2006/relationships/diagramLayout" Target="../diagrams/layout11.xml"/><Relationship Id="rId10" Type="http://schemas.openxmlformats.org/officeDocument/2006/relationships/image" Target="../media/image27.svg"/><Relationship Id="rId4" Type="http://schemas.openxmlformats.org/officeDocument/2006/relationships/diagramData" Target="../diagrams/data11.xml"/><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2.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2.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slideLayout" Target="../slideLayouts/slideLayout3.xml"/><Relationship Id="rId7" Type="http://schemas.openxmlformats.org/officeDocument/2006/relationships/diagramColors" Target="../diagrams/colors1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slideLayout" Target="../slideLayouts/slideLayout3.xml"/><Relationship Id="rId7" Type="http://schemas.openxmlformats.org/officeDocument/2006/relationships/diagramColors" Target="../diagrams/colors13.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diagramQuickStyle" Target="../diagrams/quickStyle13.xml"/><Relationship Id="rId5" Type="http://schemas.openxmlformats.org/officeDocument/2006/relationships/diagramLayout" Target="../diagrams/layout13.xml"/><Relationship Id="rId10" Type="http://schemas.openxmlformats.org/officeDocument/2006/relationships/image" Target="../media/image41.png"/><Relationship Id="rId4" Type="http://schemas.openxmlformats.org/officeDocument/2006/relationships/diagramData" Target="../diagrams/data13.xml"/><Relationship Id="rId9"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slideLayout" Target="../slideLayouts/slideLayout3.xml"/><Relationship Id="rId7" Type="http://schemas.openxmlformats.org/officeDocument/2006/relationships/diagramColors" Target="../diagrams/colors14.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 Id="rId9"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slideLayout" Target="../slideLayouts/slideLayout3.xml"/><Relationship Id="rId7" Type="http://schemas.openxmlformats.org/officeDocument/2006/relationships/diagramColors" Target="../diagrams/colors15.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diagramQuickStyle" Target="../diagrams/quickStyle15.xml"/><Relationship Id="rId11" Type="http://schemas.openxmlformats.org/officeDocument/2006/relationships/image" Target="../media/image2.png"/><Relationship Id="rId5" Type="http://schemas.openxmlformats.org/officeDocument/2006/relationships/diagramLayout" Target="../diagrams/layout15.xml"/><Relationship Id="rId10" Type="http://schemas.openxmlformats.org/officeDocument/2006/relationships/image" Target="../media/image43.png"/><Relationship Id="rId4" Type="http://schemas.openxmlformats.org/officeDocument/2006/relationships/diagramData" Target="../diagrams/data15.xml"/><Relationship Id="rId9"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microsoft.com/office/2007/relationships/diagramDrawing" Target="../diagrams/drawing16.xml"/><Relationship Id="rId3" Type="http://schemas.openxmlformats.org/officeDocument/2006/relationships/slideLayout" Target="../slideLayouts/slideLayout5.xml"/><Relationship Id="rId7" Type="http://schemas.openxmlformats.org/officeDocument/2006/relationships/diagramColors" Target="../diagrams/colors16.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diagramQuickStyle" Target="../diagrams/quickStyle16.xml"/><Relationship Id="rId5" Type="http://schemas.openxmlformats.org/officeDocument/2006/relationships/diagramLayout" Target="../diagrams/layout16.xml"/><Relationship Id="rId10" Type="http://schemas.openxmlformats.org/officeDocument/2006/relationships/image" Target="../media/image48.png"/><Relationship Id="rId4" Type="http://schemas.openxmlformats.org/officeDocument/2006/relationships/diagramData" Target="../diagrams/data16.xml"/><Relationship Id="rId9"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2.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43467" y="1298448"/>
            <a:ext cx="3685070" cy="3255264"/>
          </a:xfrm>
        </p:spPr>
        <p:txBody>
          <a:bodyPr vert="horz" lIns="91440" tIns="45720" rIns="91440" bIns="45720" rtlCol="0">
            <a:normAutofit/>
          </a:bodyPr>
          <a:lstStyle/>
          <a:p>
            <a:r>
              <a:rPr lang="en-US" sz="5500">
                <a:cs typeface="Calibri Light"/>
              </a:rPr>
              <a:t>4th Grade </a:t>
            </a:r>
            <a:br>
              <a:rPr lang="en-US" sz="5500">
                <a:ln w="15875">
                  <a:solidFill>
                    <a:srgbClr val="FFFFFF"/>
                  </a:solidFill>
                </a:ln>
                <a:cs typeface="Calibri Light"/>
              </a:rPr>
            </a:br>
            <a:r>
              <a:rPr lang="en-US" sz="5500">
                <a:cs typeface="Calibri Light"/>
              </a:rPr>
              <a:t>Virtual Curriculum Night</a:t>
            </a:r>
            <a:endParaRPr lang="en-US" sz="5500"/>
          </a:p>
        </p:txBody>
      </p:sp>
      <p:sp>
        <p:nvSpPr>
          <p:cNvPr id="3" name="Subtitle 2"/>
          <p:cNvSpPr>
            <a:spLocks noGrp="1"/>
          </p:cNvSpPr>
          <p:nvPr>
            <p:ph type="subTitle" idx="1"/>
          </p:nvPr>
        </p:nvSpPr>
        <p:spPr>
          <a:xfrm>
            <a:off x="643467" y="4670246"/>
            <a:ext cx="3685070" cy="914400"/>
          </a:xfrm>
        </p:spPr>
        <p:txBody>
          <a:bodyPr vert="horz" lIns="91440" tIns="45720" rIns="91440" bIns="45720" rtlCol="0">
            <a:normAutofit/>
          </a:bodyPr>
          <a:lstStyle/>
          <a:p>
            <a:r>
              <a:rPr lang="en-US">
                <a:cs typeface="Calibri"/>
              </a:rPr>
              <a:t>2023-2024</a:t>
            </a:r>
            <a:endParaRPr lang="en-US"/>
          </a:p>
        </p:txBody>
      </p:sp>
      <p:pic>
        <p:nvPicPr>
          <p:cNvPr id="6" name="Picture 5" descr="Two women smiling for the camera&#10;&#10;Description automatically generated">
            <a:extLst>
              <a:ext uri="{FF2B5EF4-FFF2-40B4-BE49-F238E27FC236}">
                <a16:creationId xmlns:a16="http://schemas.microsoft.com/office/drawing/2014/main" id="{A92885E7-F05E-41E3-FAE6-D935B3F7F3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2229" y="1298448"/>
            <a:ext cx="7360992" cy="4140558"/>
          </a:xfrm>
          <a:prstGeom prst="rect">
            <a:avLst/>
          </a:prstGeom>
        </p:spPr>
      </p:pic>
      <p:pic>
        <p:nvPicPr>
          <p:cNvPr id="18" name="Audio 17">
            <a:hlinkClick r:id="" action="ppaction://media"/>
            <a:extLst>
              <a:ext uri="{FF2B5EF4-FFF2-40B4-BE49-F238E27FC236}">
                <a16:creationId xmlns:a16="http://schemas.microsoft.com/office/drawing/2014/main" id="{CDA32B57-33B4-4EDF-B63F-1297B4F9CCF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77836035"/>
      </p:ext>
    </p:extLst>
  </p:cSld>
  <p:clrMapOvr>
    <a:masterClrMapping/>
  </p:clrMapOvr>
  <mc:AlternateContent xmlns:mc="http://schemas.openxmlformats.org/markup-compatibility/2006" xmlns:p14="http://schemas.microsoft.com/office/powerpoint/2010/main">
    <mc:Choice Requires="p14">
      <p:transition spd="slow" p14:dur="2000" advTm="8402"/>
    </mc:Choice>
    <mc:Fallback xmlns="">
      <p:transition spd="slow" advTm="84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par>
                                <p:cTn id="7" presetID="10" presetClass="entr" presetSubtype="0" fill="hold" grpId="0" nodeType="withEffect">
                                  <p:stCondLst>
                                    <p:cond delay="1500"/>
                                  </p:stCondLst>
                                  <p:iterate>
                                    <p:tmPct val="10000"/>
                                  </p:iterate>
                                  <p:childTnLst>
                                    <p:set>
                                      <p:cBhvr>
                                        <p:cTn id="8" dur="1" fill="hold">
                                          <p:stCondLst>
                                            <p:cond delay="0"/>
                                          </p:stCondLst>
                                        </p:cTn>
                                        <p:tgtEl>
                                          <p:spTgt spid="3">
                                            <p:txEl>
                                              <p:pRg st="0" end="0"/>
                                            </p:txEl>
                                          </p:spTgt>
                                        </p:tgtEl>
                                        <p:attrNameLst>
                                          <p:attrName>style.visibility</p:attrName>
                                        </p:attrNameLst>
                                      </p:cBhvr>
                                      <p:to>
                                        <p:strVal val="visible"/>
                                      </p:to>
                                    </p:set>
                                    <p:animEffect transition="in" filter="fade">
                                      <p:cBhvr>
                                        <p:cTn id="9" dur="700"/>
                                        <p:tgtEl>
                                          <p:spTgt spid="3">
                                            <p:txEl>
                                              <p:pRg st="0" end="0"/>
                                            </p:txEl>
                                          </p:spTgt>
                                        </p:tgtEl>
                                      </p:cBhvr>
                                    </p:animEffect>
                                  </p:childTnLst>
                                </p:cTn>
                              </p:par>
                              <p:par>
                                <p:cTn id="10" presetID="10" presetClass="entr" presetSubtype="0" fill="hold" grpId="0" nodeType="withEffect">
                                  <p:stCondLst>
                                    <p:cond delay="1000"/>
                                  </p:stCondLst>
                                  <p:iterate>
                                    <p:tmPct val="10000"/>
                                  </p:iterate>
                                  <p:childTnLst>
                                    <p:set>
                                      <p:cBhvr>
                                        <p:cTn id="11" dur="1" fill="hold">
                                          <p:stCondLst>
                                            <p:cond delay="0"/>
                                          </p:stCondLst>
                                        </p:cTn>
                                        <p:tgtEl>
                                          <p:spTgt spid="2"/>
                                        </p:tgtEl>
                                        <p:attrNameLst>
                                          <p:attrName>style.visibility</p:attrName>
                                        </p:attrNameLst>
                                      </p:cBhvr>
                                      <p:to>
                                        <p:strVal val="visible"/>
                                      </p:to>
                                    </p:set>
                                    <p:animEffect transition="in" filter="fade">
                                      <p:cBhvr>
                                        <p:cTn id="12"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8"/>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6">
            <a:extLst>
              <a:ext uri="{FF2B5EF4-FFF2-40B4-BE49-F238E27FC236}">
                <a16:creationId xmlns:a16="http://schemas.microsoft.com/office/drawing/2014/main" id="{47BA6B54-FD0C-4B20-816F-3B6BEEA1D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8">
            <a:extLst>
              <a:ext uri="{FF2B5EF4-FFF2-40B4-BE49-F238E27FC236}">
                <a16:creationId xmlns:a16="http://schemas.microsoft.com/office/drawing/2014/main" id="{CE90C7AB-40E9-481F-980A-EDD19EFF35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5608255"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A27EA5D-B1A0-729D-051A-0CF370C438A9}"/>
              </a:ext>
            </a:extLst>
          </p:cNvPr>
          <p:cNvSpPr>
            <a:spLocks noGrp="1"/>
          </p:cNvSpPr>
          <p:nvPr>
            <p:ph type="title"/>
          </p:nvPr>
        </p:nvSpPr>
        <p:spPr>
          <a:xfrm>
            <a:off x="281335" y="758952"/>
            <a:ext cx="4998963" cy="1255469"/>
          </a:xfrm>
        </p:spPr>
        <p:txBody>
          <a:bodyPr>
            <a:normAutofit/>
          </a:bodyPr>
          <a:lstStyle/>
          <a:p>
            <a:r>
              <a:rPr lang="en-US"/>
              <a:t>Thank you, community!</a:t>
            </a:r>
          </a:p>
        </p:txBody>
      </p:sp>
      <p:sp>
        <p:nvSpPr>
          <p:cNvPr id="22" name="Content Placeholder 21">
            <a:extLst>
              <a:ext uri="{FF2B5EF4-FFF2-40B4-BE49-F238E27FC236}">
                <a16:creationId xmlns:a16="http://schemas.microsoft.com/office/drawing/2014/main" id="{171A995A-E577-038B-AEDC-3B2FE2E4A619}"/>
              </a:ext>
            </a:extLst>
          </p:cNvPr>
          <p:cNvSpPr>
            <a:spLocks noGrp="1"/>
          </p:cNvSpPr>
          <p:nvPr>
            <p:ph idx="1"/>
          </p:nvPr>
        </p:nvSpPr>
        <p:spPr>
          <a:xfrm>
            <a:off x="273422" y="1787135"/>
            <a:ext cx="4998962" cy="3274586"/>
          </a:xfrm>
        </p:spPr>
        <p:txBody>
          <a:bodyPr vert="horz" lIns="91440" tIns="45720" rIns="91440" bIns="45720" rtlCol="0" anchor="t">
            <a:noAutofit/>
          </a:bodyPr>
          <a:lstStyle/>
          <a:p>
            <a:pPr marL="229870" indent="0">
              <a:spcAft>
                <a:spcPts val="1200"/>
              </a:spcAft>
              <a:buNone/>
            </a:pPr>
            <a:r>
              <a:rPr lang="en-US" sz="1400">
                <a:solidFill>
                  <a:srgbClr val="FFFFFF"/>
                </a:solidFill>
                <a:latin typeface="Franklin Gothic Medium"/>
              </a:rPr>
              <a:t>In 2022, the LWSD community approved three levies:</a:t>
            </a:r>
          </a:p>
          <a:p>
            <a:pPr marL="515620" indent="-285750">
              <a:spcAft>
                <a:spcPts val="1200"/>
              </a:spcAft>
              <a:buFont typeface="Wingdings" pitchFamily="2" charset="2"/>
              <a:buChar char="ü"/>
            </a:pPr>
            <a:r>
              <a:rPr lang="en-US" sz="1400">
                <a:solidFill>
                  <a:srgbClr val="FFFFFF"/>
                </a:solidFill>
                <a:latin typeface="Franklin Gothic Medium"/>
              </a:rPr>
              <a:t>Educational Programs &amp; Operations Levy – </a:t>
            </a:r>
            <a:r>
              <a:rPr lang="en-US" sz="1400">
                <a:solidFill>
                  <a:srgbClr val="FFFFFF"/>
                </a:solidFill>
                <a:latin typeface="Franklin Gothic Book"/>
              </a:rPr>
              <a:t>provides continued funding for staff, opportunities for early learning, filling the gap between what the state funds and what our students need.*</a:t>
            </a:r>
          </a:p>
          <a:p>
            <a:pPr marL="515620" indent="-285750">
              <a:spcAft>
                <a:spcPts val="1200"/>
              </a:spcAft>
              <a:buFont typeface="Wingdings" pitchFamily="2" charset="2"/>
              <a:buChar char="ü"/>
            </a:pPr>
            <a:r>
              <a:rPr lang="en-US" sz="1400">
                <a:solidFill>
                  <a:srgbClr val="FFFFFF"/>
                </a:solidFill>
                <a:latin typeface="Franklin Gothic Medium"/>
              </a:rPr>
              <a:t>School Technology &amp; Capital Projects Levy - </a:t>
            </a:r>
            <a:r>
              <a:rPr lang="en-US" sz="1400">
                <a:solidFill>
                  <a:srgbClr val="FFFFFF"/>
                </a:solidFill>
                <a:latin typeface="Franklin Gothic Book"/>
              </a:rPr>
              <a:t>provides continued funding for student computers, classroom technology and building updates.*</a:t>
            </a:r>
          </a:p>
          <a:p>
            <a:pPr marL="515620" indent="-285750">
              <a:spcAft>
                <a:spcPts val="1200"/>
              </a:spcAft>
              <a:buFont typeface="Wingdings" pitchFamily="2" charset="2"/>
              <a:buChar char="ü"/>
            </a:pPr>
            <a:r>
              <a:rPr lang="en-US" sz="1400">
                <a:solidFill>
                  <a:srgbClr val="FFFFFF"/>
                </a:solidFill>
                <a:latin typeface="Franklin Gothic Medium"/>
              </a:rPr>
              <a:t>2022 Building Excellence Levy -  </a:t>
            </a:r>
            <a:br>
              <a:rPr lang="en-US" sz="1400">
                <a:solidFill>
                  <a:srgbClr val="FFFFFF"/>
                </a:solidFill>
                <a:latin typeface="Franklin Gothic Medium"/>
              </a:rPr>
            </a:br>
            <a:r>
              <a:rPr lang="en-US" sz="1400">
                <a:solidFill>
                  <a:srgbClr val="FFFFFF"/>
                </a:solidFill>
                <a:latin typeface="Franklin Gothic Book"/>
              </a:rPr>
              <a:t>provides funding for additions at Finn Hill, Kirkland and Redmond middle schools; rebuilding and enlarging Rockwell Elementary, additional high school capacity on the eastside and westside, acquisition of property for future schools.</a:t>
            </a:r>
            <a:endParaRPr lang="en-US" sz="1400">
              <a:solidFill>
                <a:srgbClr val="FFFFFF"/>
              </a:solidFill>
              <a:latin typeface="Calibri" panose="020F0502020204030204"/>
              <a:ea typeface="Calibri" panose="020F0502020204030204"/>
              <a:cs typeface="Calibri" panose="020F0502020204030204"/>
            </a:endParaRPr>
          </a:p>
          <a:p>
            <a:pPr marL="229870" indent="0">
              <a:spcAft>
                <a:spcPts val="1200"/>
              </a:spcAft>
              <a:buNone/>
            </a:pPr>
            <a:r>
              <a:rPr lang="en-US" sz="1400">
                <a:solidFill>
                  <a:srgbClr val="FFFFFF"/>
                </a:solidFill>
                <a:latin typeface="Franklin Gothic Book"/>
                <a:ea typeface="Calibri"/>
                <a:cs typeface="Calibri" panose="020F0502020204030204"/>
              </a:rPr>
              <a:t>*These levies need to be renewed by voters every four years.</a:t>
            </a:r>
          </a:p>
        </p:txBody>
      </p:sp>
      <p:sp>
        <p:nvSpPr>
          <p:cNvPr id="30" name="Rectangle 30">
            <a:extLst>
              <a:ext uri="{FF2B5EF4-FFF2-40B4-BE49-F238E27FC236}">
                <a16:creationId xmlns:a16="http://schemas.microsoft.com/office/drawing/2014/main" id="{23ADD3AA-6CC0-4B1A-B4A3-98AD78A1EA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839" y="758952"/>
            <a:ext cx="2842930" cy="3191490"/>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logo for a building excellence&#10;&#10;Description automatically generated">
            <a:extLst>
              <a:ext uri="{FF2B5EF4-FFF2-40B4-BE49-F238E27FC236}">
                <a16:creationId xmlns:a16="http://schemas.microsoft.com/office/drawing/2014/main" id="{2BA16D15-14C8-F416-EDFF-C7F4AD5EFD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29845" y="1516587"/>
            <a:ext cx="2568918" cy="1676219"/>
          </a:xfrm>
          <a:prstGeom prst="rect">
            <a:avLst/>
          </a:prstGeom>
        </p:spPr>
      </p:pic>
      <p:sp>
        <p:nvSpPr>
          <p:cNvPr id="36" name="Rectangle 32">
            <a:extLst>
              <a:ext uri="{FF2B5EF4-FFF2-40B4-BE49-F238E27FC236}">
                <a16:creationId xmlns:a16="http://schemas.microsoft.com/office/drawing/2014/main" id="{A73D5959-733D-49EB-9C7B-0B65AD3B98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1252" y="758952"/>
            <a:ext cx="2396659" cy="18309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4">
            <a:extLst>
              <a:ext uri="{FF2B5EF4-FFF2-40B4-BE49-F238E27FC236}">
                <a16:creationId xmlns:a16="http://schemas.microsoft.com/office/drawing/2014/main" id="{4AC7689F-BE25-443E-B15D-45268CC4A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2839" y="4115150"/>
            <a:ext cx="2842930" cy="1983897"/>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close-up of a logo&#10;&#10;Description automatically generated">
            <a:extLst>
              <a:ext uri="{FF2B5EF4-FFF2-40B4-BE49-F238E27FC236}">
                <a16:creationId xmlns:a16="http://schemas.microsoft.com/office/drawing/2014/main" id="{CB6AA6E7-E1D9-9C04-5C5D-0118D67A95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29845" y="4582220"/>
            <a:ext cx="2568918" cy="1059678"/>
          </a:xfrm>
          <a:prstGeom prst="rect">
            <a:avLst/>
          </a:prstGeom>
        </p:spPr>
      </p:pic>
      <p:sp>
        <p:nvSpPr>
          <p:cNvPr id="40" name="Rectangle 36">
            <a:extLst>
              <a:ext uri="{FF2B5EF4-FFF2-40B4-BE49-F238E27FC236}">
                <a16:creationId xmlns:a16="http://schemas.microsoft.com/office/drawing/2014/main" id="{5296173E-160F-42EA-B0C9-8E2804C9A3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91252" y="2722807"/>
            <a:ext cx="2396659" cy="3367097"/>
          </a:xfrm>
          <a:prstGeom prst="rect">
            <a:avLst/>
          </a:prstGeom>
          <a:solidFill>
            <a:srgbClr val="FFFFFF"/>
          </a:solidFill>
          <a:ln w="66675" cmpd="sng">
            <a:solidFill>
              <a:schemeClr val="bg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group of people in a circle&#10;&#10;Description automatically generated">
            <a:extLst>
              <a:ext uri="{FF2B5EF4-FFF2-40B4-BE49-F238E27FC236}">
                <a16:creationId xmlns:a16="http://schemas.microsoft.com/office/drawing/2014/main" id="{741E639E-E7CE-9D20-40DE-22AD4E39126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28172" y="3297833"/>
            <a:ext cx="2122819" cy="2217043"/>
          </a:xfrm>
          <a:prstGeom prst="rect">
            <a:avLst/>
          </a:prstGeom>
        </p:spPr>
      </p:pic>
      <p:sp>
        <p:nvSpPr>
          <p:cNvPr id="41" name="Rectangle 38">
            <a:extLst>
              <a:ext uri="{FF2B5EF4-FFF2-40B4-BE49-F238E27FC236}">
                <a16:creationId xmlns:a16="http://schemas.microsoft.com/office/drawing/2014/main" id="{85FD8413-571F-456D-BB62-4C204826EB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3" name="Audio 22">
            <a:hlinkClick r:id="" action="ppaction://media"/>
            <a:extLst>
              <a:ext uri="{FF2B5EF4-FFF2-40B4-BE49-F238E27FC236}">
                <a16:creationId xmlns:a16="http://schemas.microsoft.com/office/drawing/2014/main" id="{2898532D-1923-FA00-7F72-FF7069657C23}"/>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75533753"/>
      </p:ext>
    </p:extLst>
  </p:cSld>
  <p:clrMapOvr>
    <a:masterClrMapping/>
  </p:clrMapOvr>
  <mc:AlternateContent xmlns:mc="http://schemas.openxmlformats.org/markup-compatibility/2006" xmlns:p14="http://schemas.microsoft.com/office/powerpoint/2010/main">
    <mc:Choice Requires="p14">
      <p:transition spd="slow" p14:dur="2000" advTm="20510"/>
    </mc:Choice>
    <mc:Fallback xmlns="">
      <p:transition spd="slow" advTm="20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E9F5D7F-1BBC-4096-ADA7-AA9C9E4D28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6D370DD-716B-4528-B475-331F84CEA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9514" y="758953"/>
            <a:ext cx="7052486"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5D7DADA-A441-5232-1BDA-EC075F76245D}"/>
              </a:ext>
            </a:extLst>
          </p:cNvPr>
          <p:cNvSpPr>
            <a:spLocks noGrp="1"/>
          </p:cNvSpPr>
          <p:nvPr>
            <p:ph type="title"/>
          </p:nvPr>
        </p:nvSpPr>
        <p:spPr>
          <a:xfrm>
            <a:off x="5451642" y="1123837"/>
            <a:ext cx="6451110" cy="1255469"/>
          </a:xfrm>
        </p:spPr>
        <p:txBody>
          <a:bodyPr vert="horz" lIns="91440" tIns="45720" rIns="91440" bIns="45720" rtlCol="0">
            <a:normAutofit/>
          </a:bodyPr>
          <a:lstStyle/>
          <a:p>
            <a:r>
              <a:rPr lang="en-US" sz="2800" spc="-100"/>
              <a:t>JME </a:t>
            </a:r>
            <a:br>
              <a:rPr lang="en-US" sz="2800" spc="-100"/>
            </a:br>
            <a:r>
              <a:rPr lang="en-US" sz="2800" spc="-100"/>
              <a:t>Title 1</a:t>
            </a:r>
            <a:br>
              <a:rPr lang="en-US" sz="2800" spc="-100"/>
            </a:br>
            <a:r>
              <a:rPr lang="en-US" sz="2800" spc="-100"/>
              <a:t>school</a:t>
            </a:r>
          </a:p>
        </p:txBody>
      </p:sp>
      <p:sp>
        <p:nvSpPr>
          <p:cNvPr id="15" name="Rectangle 14">
            <a:extLst>
              <a:ext uri="{FF2B5EF4-FFF2-40B4-BE49-F238E27FC236}">
                <a16:creationId xmlns:a16="http://schemas.microsoft.com/office/drawing/2014/main" id="{E79D076F-656A-4CD9-83AD-AF8F4B28CA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98D272D3-0CF2-3F6E-DDCD-E9DB6B9B7077}"/>
              </a:ext>
            </a:extLst>
          </p:cNvPr>
          <p:cNvPicPr>
            <a:picLocks noChangeAspect="1"/>
          </p:cNvPicPr>
          <p:nvPr/>
        </p:nvPicPr>
        <p:blipFill rotWithShape="1">
          <a:blip r:embed="rId4"/>
          <a:srcRect l="16093" r="16719" b="1"/>
          <a:stretch/>
        </p:blipFill>
        <p:spPr>
          <a:xfrm>
            <a:off x="860771" y="1842699"/>
            <a:ext cx="3778286" cy="3163158"/>
          </a:xfrm>
          <a:prstGeom prst="rect">
            <a:avLst/>
          </a:prstGeom>
        </p:spPr>
      </p:pic>
      <p:sp>
        <p:nvSpPr>
          <p:cNvPr id="3" name="Content Placeholder 2">
            <a:extLst>
              <a:ext uri="{FF2B5EF4-FFF2-40B4-BE49-F238E27FC236}">
                <a16:creationId xmlns:a16="http://schemas.microsoft.com/office/drawing/2014/main" id="{7229B07F-A67D-91A3-5C93-33B59B3573C3}"/>
              </a:ext>
            </a:extLst>
          </p:cNvPr>
          <p:cNvSpPr>
            <a:spLocks noGrp="1"/>
          </p:cNvSpPr>
          <p:nvPr>
            <p:ph idx="1"/>
          </p:nvPr>
        </p:nvSpPr>
        <p:spPr>
          <a:xfrm>
            <a:off x="5451644" y="2510395"/>
            <a:ext cx="6451109" cy="3274586"/>
          </a:xfrm>
        </p:spPr>
        <p:txBody>
          <a:bodyPr vert="horz" lIns="91440" tIns="45720" rIns="91440" bIns="45720" rtlCol="0" anchor="t">
            <a:normAutofit/>
          </a:bodyPr>
          <a:lstStyle/>
          <a:p>
            <a:pPr marL="0" indent="0">
              <a:buNone/>
            </a:pPr>
            <a:r>
              <a:rPr lang="en-US" b="0" i="0" u="none" strike="noStrike">
                <a:solidFill>
                  <a:srgbClr val="FFFFFF"/>
                </a:solidFill>
                <a:effectLst/>
                <a:latin typeface="Century Gothic" panose="020B0502020202020204" pitchFamily="34" charset="0"/>
              </a:rPr>
              <a:t>John Muir Elementary is a Title I School. This means that we receive Federal funding to </a:t>
            </a:r>
            <a:r>
              <a:rPr lang="en-US" b="1" i="0" u="none" strike="noStrike">
                <a:solidFill>
                  <a:srgbClr val="FFFFFF"/>
                </a:solidFill>
                <a:effectLst/>
                <a:latin typeface="Century Gothic" panose="020B0502020202020204" pitchFamily="34" charset="0"/>
              </a:rPr>
              <a:t>supplement</a:t>
            </a:r>
            <a:r>
              <a:rPr lang="en-US" b="0" i="0" u="none" strike="noStrike">
                <a:solidFill>
                  <a:srgbClr val="FFFFFF"/>
                </a:solidFill>
                <a:effectLst/>
                <a:latin typeface="Century Gothic" panose="020B0502020202020204" pitchFamily="34" charset="0"/>
              </a:rPr>
              <a:t> existing programs in support of student progress toward the state’s challenging academic standards. These funds can be used for parent and family engagement, staff professional development, curricular tools, and other resources. </a:t>
            </a:r>
            <a:endParaRPr lang="en-US">
              <a:solidFill>
                <a:srgbClr val="FFFFFF"/>
              </a:solidFill>
            </a:endParaRPr>
          </a:p>
          <a:p>
            <a:pPr marL="0" indent="0">
              <a:buNone/>
            </a:pPr>
            <a:endParaRPr lang="en-US">
              <a:solidFill>
                <a:srgbClr val="FFFFFF"/>
              </a:solidFill>
            </a:endParaRPr>
          </a:p>
        </p:txBody>
      </p:sp>
      <p:pic>
        <p:nvPicPr>
          <p:cNvPr id="14" name="Audio 13">
            <a:hlinkClick r:id="" action="ppaction://media"/>
            <a:extLst>
              <a:ext uri="{FF2B5EF4-FFF2-40B4-BE49-F238E27FC236}">
                <a16:creationId xmlns:a16="http://schemas.microsoft.com/office/drawing/2014/main" id="{EB4F3411-2D81-1A54-BE88-F9EDB1CEFD7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78791323"/>
      </p:ext>
    </p:extLst>
  </p:cSld>
  <p:clrMapOvr>
    <a:masterClrMapping/>
  </p:clrMapOvr>
  <mc:AlternateContent xmlns:mc="http://schemas.openxmlformats.org/markup-compatibility/2006" xmlns:p14="http://schemas.microsoft.com/office/powerpoint/2010/main">
    <mc:Choice Requires="p14">
      <p:transition spd="slow" p14:dur="2000" advTm="22488"/>
    </mc:Choice>
    <mc:Fallback xmlns="">
      <p:transition spd="slow" advTm="224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0" fill="hold" display="0">
                  <p:stCondLst>
                    <p:cond delay="indefinite"/>
                  </p:stCondLst>
                  <p:endCondLst>
                    <p:cond evt="onStopAudio" delay="0">
                      <p:tgtEl>
                        <p:sldTgt/>
                      </p:tgtEl>
                    </p:cond>
                  </p:endCondLst>
                </p:cTn>
                <p:tgtEl>
                  <p:spTgt spid="14"/>
                </p:tgtEl>
              </p:cMediaNode>
            </p:audio>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F9D27-F4E2-7791-69F5-CBEF8EE81462}"/>
              </a:ext>
            </a:extLst>
          </p:cNvPr>
          <p:cNvSpPr>
            <a:spLocks noGrp="1"/>
          </p:cNvSpPr>
          <p:nvPr>
            <p:ph type="title"/>
          </p:nvPr>
        </p:nvSpPr>
        <p:spPr>
          <a:xfrm>
            <a:off x="849683" y="1240076"/>
            <a:ext cx="2777397" cy="4584527"/>
          </a:xfrm>
        </p:spPr>
        <p:txBody>
          <a:bodyPr vert="horz" lIns="91440" tIns="45720" rIns="91440" bIns="45720" rtlCol="0" anchor="t">
            <a:normAutofit/>
          </a:bodyPr>
          <a:lstStyle/>
          <a:p>
            <a:r>
              <a:rPr lang="en-US" sz="3200">
                <a:solidFill>
                  <a:srgbClr val="FFFFFF"/>
                </a:solidFill>
              </a:rPr>
              <a:t>Title I Parent and Family Rights </a:t>
            </a:r>
          </a:p>
        </p:txBody>
      </p:sp>
      <p:sp>
        <p:nvSpPr>
          <p:cNvPr id="3" name="Content Placeholder 2">
            <a:extLst>
              <a:ext uri="{FF2B5EF4-FFF2-40B4-BE49-F238E27FC236}">
                <a16:creationId xmlns:a16="http://schemas.microsoft.com/office/drawing/2014/main" id="{0B3F1AFA-7A30-BEDA-0467-7B6DF0347CEA}"/>
              </a:ext>
            </a:extLst>
          </p:cNvPr>
          <p:cNvSpPr>
            <a:spLocks noGrp="1"/>
          </p:cNvSpPr>
          <p:nvPr>
            <p:ph idx="1"/>
          </p:nvPr>
        </p:nvSpPr>
        <p:spPr>
          <a:xfrm>
            <a:off x="4705594" y="798912"/>
            <a:ext cx="6034827" cy="5491575"/>
          </a:xfrm>
        </p:spPr>
        <p:txBody>
          <a:bodyPr vert="horz" lIns="91440" tIns="45720" rIns="91440" bIns="45720" rtlCol="0" anchor="t">
            <a:normAutofit/>
          </a:bodyPr>
          <a:lstStyle/>
          <a:p>
            <a:pPr marL="0" indent="0">
              <a:buNone/>
            </a:pPr>
            <a:r>
              <a:rPr lang="en-US" b="1"/>
              <a:t>You have the right to…</a:t>
            </a:r>
          </a:p>
          <a:p>
            <a:pPr marL="457200" indent="-457200">
              <a:buFont typeface="+mj-lt"/>
              <a:buAutoNum type="arabicPeriod"/>
            </a:pPr>
            <a:r>
              <a:rPr lang="en-US"/>
              <a:t>Participate in the planning and decision-making processes pertaining to Title I </a:t>
            </a:r>
          </a:p>
          <a:p>
            <a:pPr marL="457200" indent="-457200">
              <a:buFont typeface="+mj-lt"/>
              <a:buAutoNum type="arabicPeriod"/>
            </a:pPr>
            <a:r>
              <a:rPr lang="en-US"/>
              <a:t>Receive communication and translation services in your home language</a:t>
            </a:r>
          </a:p>
          <a:p>
            <a:pPr marL="457200" indent="-457200">
              <a:buFont typeface="+mj-lt"/>
              <a:buAutoNum type="arabicPeriod"/>
            </a:pPr>
            <a:r>
              <a:rPr lang="en-US"/>
              <a:t>Request teacher and paraeducator qualifications</a:t>
            </a:r>
          </a:p>
          <a:p>
            <a:pPr marL="274320" indent="-457200">
              <a:buFont typeface="+mj-lt"/>
              <a:buAutoNum type="arabicPeriod"/>
            </a:pPr>
            <a:r>
              <a:rPr lang="en-US"/>
              <a:t>Receive information about curriculum and                 assessments </a:t>
            </a:r>
          </a:p>
          <a:p>
            <a:pPr marL="0" indent="0">
              <a:buNone/>
            </a:pPr>
            <a:endParaRPr lang="en-US"/>
          </a:p>
          <a:p>
            <a:pPr marL="0" indent="0">
              <a:buNone/>
            </a:pPr>
            <a:r>
              <a:rPr lang="en-US"/>
              <a:t>If you feel that our school is not meeting the requirements for Title I, you have the right to file a citizen complaint. </a:t>
            </a:r>
          </a:p>
        </p:txBody>
      </p:sp>
      <p:pic>
        <p:nvPicPr>
          <p:cNvPr id="6" name="Graphic 5" descr="Home1 with solid fill">
            <a:extLst>
              <a:ext uri="{FF2B5EF4-FFF2-40B4-BE49-F238E27FC236}">
                <a16:creationId xmlns:a16="http://schemas.microsoft.com/office/drawing/2014/main" id="{BF3F34FC-FBA5-D332-CB38-7646F9CD3D6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0793" y="3337772"/>
            <a:ext cx="2403224" cy="2403224"/>
          </a:xfrm>
          <a:prstGeom prst="rect">
            <a:avLst/>
          </a:prstGeom>
        </p:spPr>
      </p:pic>
      <p:pic>
        <p:nvPicPr>
          <p:cNvPr id="9" name="Audio 8">
            <a:hlinkClick r:id="" action="ppaction://media"/>
            <a:extLst>
              <a:ext uri="{FF2B5EF4-FFF2-40B4-BE49-F238E27FC236}">
                <a16:creationId xmlns:a16="http://schemas.microsoft.com/office/drawing/2014/main" id="{88BC9A85-CC21-4F5A-455E-44A580D24D6E}"/>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130620575"/>
      </p:ext>
    </p:extLst>
  </p:cSld>
  <p:clrMapOvr>
    <a:masterClrMapping/>
  </p:clrMapOvr>
  <mc:AlternateContent xmlns:mc="http://schemas.openxmlformats.org/markup-compatibility/2006" xmlns:p14="http://schemas.microsoft.com/office/powerpoint/2010/main">
    <mc:Choice Requires="p14">
      <p:transition spd="slow" p14:dur="2000" advTm="28247"/>
    </mc:Choice>
    <mc:Fallback xmlns="">
      <p:transition spd="slow" advTm="28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1D705-01DC-ACC6-8203-840E94CCE8D3}"/>
              </a:ext>
            </a:extLst>
          </p:cNvPr>
          <p:cNvSpPr>
            <a:spLocks noGrp="1"/>
          </p:cNvSpPr>
          <p:nvPr>
            <p:ph type="title"/>
          </p:nvPr>
        </p:nvSpPr>
        <p:spPr>
          <a:xfrm>
            <a:off x="289248" y="1123837"/>
            <a:ext cx="3116103" cy="1255469"/>
          </a:xfrm>
        </p:spPr>
        <p:txBody>
          <a:bodyPr vert="horz" lIns="91440" tIns="45720" rIns="91440" bIns="45720" rtlCol="0" anchor="ctr">
            <a:normAutofit fontScale="90000"/>
          </a:bodyPr>
          <a:lstStyle/>
          <a:p>
            <a:r>
              <a:rPr lang="en-US"/>
              <a:t>Title I Parent-Family Engagement</a:t>
            </a:r>
          </a:p>
        </p:txBody>
      </p:sp>
      <p:sp>
        <p:nvSpPr>
          <p:cNvPr id="3" name="Content Placeholder 2">
            <a:extLst>
              <a:ext uri="{FF2B5EF4-FFF2-40B4-BE49-F238E27FC236}">
                <a16:creationId xmlns:a16="http://schemas.microsoft.com/office/drawing/2014/main" id="{AF5314DC-9A34-1004-A8CC-AFE53E0D3A75}"/>
              </a:ext>
            </a:extLst>
          </p:cNvPr>
          <p:cNvSpPr>
            <a:spLocks noGrp="1"/>
          </p:cNvSpPr>
          <p:nvPr>
            <p:ph sz="half" idx="1"/>
          </p:nvPr>
        </p:nvSpPr>
        <p:spPr>
          <a:xfrm>
            <a:off x="289249" y="2510395"/>
            <a:ext cx="3116103" cy="3274586"/>
          </a:xfrm>
        </p:spPr>
        <p:txBody>
          <a:bodyPr vert="horz" lIns="91440" tIns="45720" rIns="91440" bIns="45720" rtlCol="0" anchor="t">
            <a:normAutofit/>
          </a:bodyPr>
          <a:lstStyle/>
          <a:p>
            <a:r>
              <a:rPr lang="en-US">
                <a:solidFill>
                  <a:srgbClr val="FFFFFF"/>
                </a:solidFill>
              </a:rPr>
              <a:t>Your voice is important in guiding our Title I Program. If you have not already done so, please complete the short survey on Parent Square (Scan QR Code) to share ideas and availability.</a:t>
            </a:r>
          </a:p>
        </p:txBody>
      </p:sp>
      <p:pic>
        <p:nvPicPr>
          <p:cNvPr id="6" name="Picture 5" descr="A qr code with black squares&#10;&#10;Description automatically generated">
            <a:extLst>
              <a:ext uri="{FF2B5EF4-FFF2-40B4-BE49-F238E27FC236}">
                <a16:creationId xmlns:a16="http://schemas.microsoft.com/office/drawing/2014/main" id="{22AED3A2-3F38-330C-F0C4-6A36ABABEB8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32" r="-5" b="-5"/>
          <a:stretch/>
        </p:blipFill>
        <p:spPr>
          <a:xfrm>
            <a:off x="5163507" y="685681"/>
            <a:ext cx="5238340" cy="5330650"/>
          </a:xfrm>
          <a:prstGeom prst="rect">
            <a:avLst/>
          </a:prstGeom>
        </p:spPr>
      </p:pic>
      <p:pic>
        <p:nvPicPr>
          <p:cNvPr id="9" name="Audio 8">
            <a:hlinkClick r:id="" action="ppaction://media"/>
            <a:extLst>
              <a:ext uri="{FF2B5EF4-FFF2-40B4-BE49-F238E27FC236}">
                <a16:creationId xmlns:a16="http://schemas.microsoft.com/office/drawing/2014/main" id="{CA883E29-6924-87B5-C18E-FEACF1A2673A}"/>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76342103"/>
      </p:ext>
    </p:extLst>
  </p:cSld>
  <p:clrMapOvr>
    <a:masterClrMapping/>
  </p:clrMapOvr>
  <mc:AlternateContent xmlns:mc="http://schemas.openxmlformats.org/markup-compatibility/2006" xmlns:p14="http://schemas.microsoft.com/office/powerpoint/2010/main">
    <mc:Choice Requires="p14">
      <p:transition spd="slow" p14:dur="2000" advTm="13330"/>
    </mc:Choice>
    <mc:Fallback xmlns="">
      <p:transition spd="slow" advTm="13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Lake Washington Schools Foundation_ An Introduction">
            <a:hlinkClick r:id="" action="ppaction://media"/>
            <a:extLst>
              <a:ext uri="{FF2B5EF4-FFF2-40B4-BE49-F238E27FC236}">
                <a16:creationId xmlns:a16="http://schemas.microsoft.com/office/drawing/2014/main" id="{FD980BDC-9287-1796-90FE-A80693C3EBC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88" y="-522"/>
            <a:ext cx="12196175" cy="6859043"/>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0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9B6FE-7E72-4ECD-9D19-3F974BB999CC}"/>
              </a:ext>
            </a:extLst>
          </p:cNvPr>
          <p:cNvSpPr>
            <a:spLocks noGrp="1"/>
          </p:cNvSpPr>
          <p:nvPr>
            <p:ph type="title"/>
          </p:nvPr>
        </p:nvSpPr>
        <p:spPr/>
        <p:txBody>
          <a:bodyPr>
            <a:normAutofit/>
          </a:bodyPr>
          <a:lstStyle/>
          <a:p>
            <a:r>
              <a:rPr lang="en-US"/>
              <a:t>4</a:t>
            </a:r>
            <a:r>
              <a:rPr lang="en-US" baseline="30000"/>
              <a:t>th</a:t>
            </a:r>
            <a:r>
              <a:rPr lang="en-US"/>
              <a:t> Grade Philosophy</a:t>
            </a:r>
          </a:p>
        </p:txBody>
      </p:sp>
      <p:graphicFrame>
        <p:nvGraphicFramePr>
          <p:cNvPr id="5" name="Content Placeholder 2">
            <a:extLst>
              <a:ext uri="{FF2B5EF4-FFF2-40B4-BE49-F238E27FC236}">
                <a16:creationId xmlns:a16="http://schemas.microsoft.com/office/drawing/2014/main" id="{834702FF-AF90-4C3F-A1D6-511C28BDC40E}"/>
              </a:ext>
            </a:extLst>
          </p:cNvPr>
          <p:cNvGraphicFramePr>
            <a:graphicFrameLocks noGrp="1"/>
          </p:cNvGraphicFramePr>
          <p:nvPr>
            <p:ph idx="1"/>
            <p:extLst>
              <p:ext uri="{D42A27DB-BD31-4B8C-83A1-F6EECF244321}">
                <p14:modId xmlns:p14="http://schemas.microsoft.com/office/powerpoint/2010/main" val="2040836928"/>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1" descr="Paw prints with solid fill">
            <a:extLst>
              <a:ext uri="{FF2B5EF4-FFF2-40B4-BE49-F238E27FC236}">
                <a16:creationId xmlns:a16="http://schemas.microsoft.com/office/drawing/2014/main" id="{1AE17371-BA9C-4B47-8200-2AD60E4F27C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18840" y="4535643"/>
            <a:ext cx="1497105" cy="1492125"/>
          </a:xfrm>
          <a:prstGeom prst="rect">
            <a:avLst/>
          </a:prstGeom>
        </p:spPr>
      </p:pic>
      <p:pic>
        <p:nvPicPr>
          <p:cNvPr id="6" name="Audio 5">
            <a:hlinkClick r:id="" action="ppaction://media"/>
            <a:extLst>
              <a:ext uri="{FF2B5EF4-FFF2-40B4-BE49-F238E27FC236}">
                <a16:creationId xmlns:a16="http://schemas.microsoft.com/office/drawing/2014/main" id="{77E4E414-90EE-FD15-B969-A0EB6939EC11}"/>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71505770"/>
      </p:ext>
    </p:extLst>
  </p:cSld>
  <p:clrMapOvr>
    <a:masterClrMapping/>
  </p:clrMapOvr>
  <mc:AlternateContent xmlns:mc="http://schemas.openxmlformats.org/markup-compatibility/2006" xmlns:p14="http://schemas.microsoft.com/office/powerpoint/2010/main">
    <mc:Choice Requires="p14">
      <p:transition spd="slow" p14:dur="2000" advTm="11976"/>
    </mc:Choice>
    <mc:Fallback xmlns="">
      <p:transition spd="slow" advTm="119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9B6FE-7E72-4ECD-9D19-3F974BB999CC}"/>
              </a:ext>
            </a:extLst>
          </p:cNvPr>
          <p:cNvSpPr>
            <a:spLocks noGrp="1"/>
          </p:cNvSpPr>
          <p:nvPr>
            <p:ph type="title"/>
          </p:nvPr>
        </p:nvSpPr>
        <p:spPr/>
        <p:txBody>
          <a:bodyPr>
            <a:normAutofit/>
          </a:bodyPr>
          <a:lstStyle/>
          <a:p>
            <a:r>
              <a:rPr lang="en-US"/>
              <a:t>Positive Behavioral Intervention Systems</a:t>
            </a:r>
          </a:p>
        </p:txBody>
      </p:sp>
      <p:graphicFrame>
        <p:nvGraphicFramePr>
          <p:cNvPr id="5" name="Content Placeholder 2">
            <a:extLst>
              <a:ext uri="{FF2B5EF4-FFF2-40B4-BE49-F238E27FC236}">
                <a16:creationId xmlns:a16="http://schemas.microsoft.com/office/drawing/2014/main" id="{834702FF-AF90-4C3F-A1D6-511C28BDC40E}"/>
              </a:ext>
            </a:extLst>
          </p:cNvPr>
          <p:cNvGraphicFramePr>
            <a:graphicFrameLocks noGrp="1"/>
          </p:cNvGraphicFramePr>
          <p:nvPr>
            <p:ph idx="1"/>
            <p:extLst>
              <p:ext uri="{D42A27DB-BD31-4B8C-83A1-F6EECF244321}">
                <p14:modId xmlns:p14="http://schemas.microsoft.com/office/powerpoint/2010/main" val="2852168776"/>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1" descr="Paw prints with solid fill">
            <a:extLst>
              <a:ext uri="{FF2B5EF4-FFF2-40B4-BE49-F238E27FC236}">
                <a16:creationId xmlns:a16="http://schemas.microsoft.com/office/drawing/2014/main" id="{1AE17371-BA9C-4B47-8200-2AD60E4F27C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18840" y="4535643"/>
            <a:ext cx="1497105" cy="1492125"/>
          </a:xfrm>
          <a:prstGeom prst="rect">
            <a:avLst/>
          </a:prstGeom>
        </p:spPr>
      </p:pic>
      <p:pic>
        <p:nvPicPr>
          <p:cNvPr id="7" name="Audio 6">
            <a:hlinkClick r:id="" action="ppaction://media"/>
            <a:extLst>
              <a:ext uri="{FF2B5EF4-FFF2-40B4-BE49-F238E27FC236}">
                <a16:creationId xmlns:a16="http://schemas.microsoft.com/office/drawing/2014/main" id="{342D98BC-71EB-567A-4288-A4C3DC22A7F4}"/>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845257195"/>
      </p:ext>
    </p:extLst>
  </p:cSld>
  <p:clrMapOvr>
    <a:masterClrMapping/>
  </p:clrMapOvr>
  <mc:AlternateContent xmlns:mc="http://schemas.openxmlformats.org/markup-compatibility/2006" xmlns:p14="http://schemas.microsoft.com/office/powerpoint/2010/main">
    <mc:Choice Requires="p14">
      <p:transition spd="slow" p14:dur="2000" advTm="29674"/>
    </mc:Choice>
    <mc:Fallback xmlns="">
      <p:transition spd="slow" advTm="296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68E56-1E71-4902-A7F2-D538DE5B4F58}"/>
              </a:ext>
            </a:extLst>
          </p:cNvPr>
          <p:cNvSpPr>
            <a:spLocks noGrp="1"/>
          </p:cNvSpPr>
          <p:nvPr>
            <p:ph type="title"/>
          </p:nvPr>
        </p:nvSpPr>
        <p:spPr/>
        <p:txBody>
          <a:bodyPr>
            <a:normAutofit/>
          </a:bodyPr>
          <a:lstStyle/>
          <a:p>
            <a:r>
              <a:rPr lang="en-US"/>
              <a:t>Social &amp; Emotional Learning</a:t>
            </a:r>
            <a:br>
              <a:rPr lang="en-US"/>
            </a:br>
            <a:endParaRPr lang="en-US"/>
          </a:p>
        </p:txBody>
      </p:sp>
      <p:graphicFrame>
        <p:nvGraphicFramePr>
          <p:cNvPr id="5" name="Content Placeholder 2">
            <a:extLst>
              <a:ext uri="{FF2B5EF4-FFF2-40B4-BE49-F238E27FC236}">
                <a16:creationId xmlns:a16="http://schemas.microsoft.com/office/drawing/2014/main" id="{C9C7DF2A-C1ED-42B8-B037-D77897B63718}"/>
              </a:ext>
            </a:extLst>
          </p:cNvPr>
          <p:cNvGraphicFramePr>
            <a:graphicFrameLocks noGrp="1"/>
          </p:cNvGraphicFramePr>
          <p:nvPr>
            <p:ph idx="1"/>
            <p:extLst>
              <p:ext uri="{D42A27DB-BD31-4B8C-83A1-F6EECF244321}">
                <p14:modId xmlns:p14="http://schemas.microsoft.com/office/powerpoint/2010/main" val="2675540187"/>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7" name="Graphic 17" descr="Heart lock outline">
            <a:extLst>
              <a:ext uri="{FF2B5EF4-FFF2-40B4-BE49-F238E27FC236}">
                <a16:creationId xmlns:a16="http://schemas.microsoft.com/office/drawing/2014/main" id="{B75ABFAA-361A-4D8D-BC57-C83F018ABA3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8881" y="4098085"/>
            <a:ext cx="1213223" cy="1213223"/>
          </a:xfrm>
          <a:prstGeom prst="rect">
            <a:avLst/>
          </a:prstGeom>
        </p:spPr>
      </p:pic>
      <p:pic>
        <p:nvPicPr>
          <p:cNvPr id="15" name="Audio 14">
            <a:hlinkClick r:id="" action="ppaction://media"/>
            <a:extLst>
              <a:ext uri="{FF2B5EF4-FFF2-40B4-BE49-F238E27FC236}">
                <a16:creationId xmlns:a16="http://schemas.microsoft.com/office/drawing/2014/main" id="{261CC4E0-E18E-9D26-EB56-6CE1F8CEB144}"/>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266848492"/>
      </p:ext>
    </p:extLst>
  </p:cSld>
  <p:clrMapOvr>
    <a:masterClrMapping/>
  </p:clrMapOvr>
  <mc:AlternateContent xmlns:mc="http://schemas.openxmlformats.org/markup-compatibility/2006" xmlns:p14="http://schemas.microsoft.com/office/powerpoint/2010/main">
    <mc:Choice Requires="p14">
      <p:transition spd="slow" p14:dur="2000" advTm="37749"/>
    </mc:Choice>
    <mc:Fallback xmlns="">
      <p:transition spd="slow" advTm="377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83E23-B82D-42B0-8226-E8A808B55398}"/>
              </a:ext>
            </a:extLst>
          </p:cNvPr>
          <p:cNvSpPr>
            <a:spLocks noGrp="1"/>
          </p:cNvSpPr>
          <p:nvPr>
            <p:ph type="title"/>
          </p:nvPr>
        </p:nvSpPr>
        <p:spPr/>
        <p:txBody>
          <a:bodyPr>
            <a:normAutofit/>
          </a:bodyPr>
          <a:lstStyle/>
          <a:p>
            <a:r>
              <a:rPr lang="en-US" sz="3300"/>
              <a:t>Reading </a:t>
            </a:r>
            <a:br>
              <a:rPr lang="en-US" sz="3300"/>
            </a:br>
            <a:endParaRPr lang="en-US" sz="2000"/>
          </a:p>
        </p:txBody>
      </p:sp>
      <p:graphicFrame>
        <p:nvGraphicFramePr>
          <p:cNvPr id="5" name="Content Placeholder 2">
            <a:extLst>
              <a:ext uri="{FF2B5EF4-FFF2-40B4-BE49-F238E27FC236}">
                <a16:creationId xmlns:a16="http://schemas.microsoft.com/office/drawing/2014/main" id="{63047C6F-AE73-4F94-B17E-BBE3B0132D12}"/>
              </a:ext>
            </a:extLst>
          </p:cNvPr>
          <p:cNvGraphicFramePr>
            <a:graphicFrameLocks noGrp="1"/>
          </p:cNvGraphicFramePr>
          <p:nvPr>
            <p:ph idx="1"/>
            <p:extLst>
              <p:ext uri="{D42A27DB-BD31-4B8C-83A1-F6EECF244321}">
                <p14:modId xmlns:p14="http://schemas.microsoft.com/office/powerpoint/2010/main" val="3932300738"/>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1" descr="Storytelling outline">
            <a:extLst>
              <a:ext uri="{FF2B5EF4-FFF2-40B4-BE49-F238E27FC236}">
                <a16:creationId xmlns:a16="http://schemas.microsoft.com/office/drawing/2014/main" id="{3067C9B1-F057-419E-B401-4732F5ED5D1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5546" y="4495801"/>
            <a:ext cx="1482164" cy="1477184"/>
          </a:xfrm>
          <a:prstGeom prst="rect">
            <a:avLst/>
          </a:prstGeom>
        </p:spPr>
      </p:pic>
      <p:pic>
        <p:nvPicPr>
          <p:cNvPr id="22" name="Audio 21">
            <a:hlinkClick r:id="" action="ppaction://media"/>
            <a:extLst>
              <a:ext uri="{FF2B5EF4-FFF2-40B4-BE49-F238E27FC236}">
                <a16:creationId xmlns:a16="http://schemas.microsoft.com/office/drawing/2014/main" id="{28782F08-31A9-91F8-364B-EDB79CD78E26}"/>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339749448"/>
      </p:ext>
    </p:extLst>
  </p:cSld>
  <p:clrMapOvr>
    <a:masterClrMapping/>
  </p:clrMapOvr>
  <mc:AlternateContent xmlns:mc="http://schemas.openxmlformats.org/markup-compatibility/2006" xmlns:p14="http://schemas.microsoft.com/office/powerpoint/2010/main">
    <mc:Choice Requires="p14">
      <p:transition spd="slow" p14:dur="2000" advTm="44748"/>
    </mc:Choice>
    <mc:Fallback xmlns="">
      <p:transition spd="slow" advTm="44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BB931-6459-4E49-8B81-D56D595B5A8F}"/>
              </a:ext>
            </a:extLst>
          </p:cNvPr>
          <p:cNvSpPr>
            <a:spLocks noGrp="1"/>
          </p:cNvSpPr>
          <p:nvPr>
            <p:ph type="title"/>
          </p:nvPr>
        </p:nvSpPr>
        <p:spPr/>
        <p:txBody>
          <a:bodyPr>
            <a:normAutofit/>
          </a:bodyPr>
          <a:lstStyle/>
          <a:p>
            <a:r>
              <a:rPr lang="en-US"/>
              <a:t>Writing  </a:t>
            </a:r>
            <a:br>
              <a:rPr lang="en-US"/>
            </a:br>
            <a:endParaRPr lang="en-US" sz="2000"/>
          </a:p>
        </p:txBody>
      </p:sp>
      <p:graphicFrame>
        <p:nvGraphicFramePr>
          <p:cNvPr id="5" name="Content Placeholder 2">
            <a:extLst>
              <a:ext uri="{FF2B5EF4-FFF2-40B4-BE49-F238E27FC236}">
                <a16:creationId xmlns:a16="http://schemas.microsoft.com/office/drawing/2014/main" id="{C2A10CE4-98CD-4EE1-A405-FAB341134FDC}"/>
              </a:ext>
            </a:extLst>
          </p:cNvPr>
          <p:cNvGraphicFramePr>
            <a:graphicFrameLocks noGrp="1"/>
          </p:cNvGraphicFramePr>
          <p:nvPr>
            <p:ph idx="1"/>
            <p:extLst>
              <p:ext uri="{D42A27DB-BD31-4B8C-83A1-F6EECF244321}">
                <p14:modId xmlns:p14="http://schemas.microsoft.com/office/powerpoint/2010/main" val="3235589645"/>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1" descr="Pencil with solid fill">
            <a:extLst>
              <a:ext uri="{FF2B5EF4-FFF2-40B4-BE49-F238E27FC236}">
                <a16:creationId xmlns:a16="http://schemas.microsoft.com/office/drawing/2014/main" id="{75C90BA8-4305-49CC-B2E9-F7B5CCFE29D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54996" y="999565"/>
            <a:ext cx="1223184" cy="1223184"/>
          </a:xfrm>
          <a:prstGeom prst="rect">
            <a:avLst/>
          </a:prstGeom>
        </p:spPr>
      </p:pic>
      <p:pic>
        <p:nvPicPr>
          <p:cNvPr id="6" name="Audio 5">
            <a:hlinkClick r:id="" action="ppaction://media"/>
            <a:extLst>
              <a:ext uri="{FF2B5EF4-FFF2-40B4-BE49-F238E27FC236}">
                <a16:creationId xmlns:a16="http://schemas.microsoft.com/office/drawing/2014/main" id="{FCA71AD5-37B9-AB07-B579-D855B599A80D}"/>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561323893"/>
      </p:ext>
    </p:extLst>
  </p:cSld>
  <p:clrMapOvr>
    <a:masterClrMapping/>
  </p:clrMapOvr>
  <mc:AlternateContent xmlns:mc="http://schemas.openxmlformats.org/markup-compatibility/2006" xmlns:p14="http://schemas.microsoft.com/office/powerpoint/2010/main">
    <mc:Choice Requires="p14">
      <p:transition spd="slow" p14:dur="2000" advTm="26757"/>
    </mc:Choice>
    <mc:Fallback xmlns="">
      <p:transition spd="slow" advTm="267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B5CCB-E30A-46B2-B128-32C1B4CE763F}"/>
              </a:ext>
            </a:extLst>
          </p:cNvPr>
          <p:cNvSpPr>
            <a:spLocks noGrp="1"/>
          </p:cNvSpPr>
          <p:nvPr>
            <p:ph type="title"/>
          </p:nvPr>
        </p:nvSpPr>
        <p:spPr/>
        <p:txBody>
          <a:bodyPr>
            <a:normAutofit/>
          </a:bodyPr>
          <a:lstStyle/>
          <a:p>
            <a:r>
              <a:rPr lang="en-US"/>
              <a:t>Math</a:t>
            </a:r>
            <a:br>
              <a:rPr lang="en-US"/>
            </a:br>
            <a:endParaRPr lang="en-US" sz="2000"/>
          </a:p>
        </p:txBody>
      </p:sp>
      <p:graphicFrame>
        <p:nvGraphicFramePr>
          <p:cNvPr id="5" name="Content Placeholder 2">
            <a:extLst>
              <a:ext uri="{FF2B5EF4-FFF2-40B4-BE49-F238E27FC236}">
                <a16:creationId xmlns:a16="http://schemas.microsoft.com/office/drawing/2014/main" id="{8581414F-A845-4948-A208-E16F1711827A}"/>
              </a:ext>
            </a:extLst>
          </p:cNvPr>
          <p:cNvGraphicFramePr>
            <a:graphicFrameLocks noGrp="1"/>
          </p:cNvGraphicFramePr>
          <p:nvPr>
            <p:ph idx="1"/>
            <p:extLst>
              <p:ext uri="{D42A27DB-BD31-4B8C-83A1-F6EECF244321}">
                <p14:modId xmlns:p14="http://schemas.microsoft.com/office/powerpoint/2010/main" val="2622478374"/>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1" descr="Mathematics with solid fill">
            <a:extLst>
              <a:ext uri="{FF2B5EF4-FFF2-40B4-BE49-F238E27FC236}">
                <a16:creationId xmlns:a16="http://schemas.microsoft.com/office/drawing/2014/main" id="{3FD953E5-B034-4FB9-B696-EEC157645C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873624" y="4455957"/>
            <a:ext cx="1412439" cy="1422399"/>
          </a:xfrm>
          <a:prstGeom prst="rect">
            <a:avLst/>
          </a:prstGeom>
        </p:spPr>
      </p:pic>
      <p:pic>
        <p:nvPicPr>
          <p:cNvPr id="19" name="Audio 18">
            <a:hlinkClick r:id="" action="ppaction://media"/>
            <a:extLst>
              <a:ext uri="{FF2B5EF4-FFF2-40B4-BE49-F238E27FC236}">
                <a16:creationId xmlns:a16="http://schemas.microsoft.com/office/drawing/2014/main" id="{D4BD662C-FFD8-F8D4-9ABB-C247D8D6DACE}"/>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210655382"/>
      </p:ext>
    </p:extLst>
  </p:cSld>
  <p:clrMapOvr>
    <a:masterClrMapping/>
  </p:clrMapOvr>
  <mc:AlternateContent xmlns:mc="http://schemas.openxmlformats.org/markup-compatibility/2006" xmlns:p14="http://schemas.microsoft.com/office/powerpoint/2010/main">
    <mc:Choice Requires="p14">
      <p:transition spd="slow" p14:dur="2000" advTm="51442"/>
    </mc:Choice>
    <mc:Fallback xmlns="">
      <p:transition spd="slow" advTm="514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83E23-B82D-42B0-8226-E8A808B55398}"/>
              </a:ext>
            </a:extLst>
          </p:cNvPr>
          <p:cNvSpPr>
            <a:spLocks noGrp="1"/>
          </p:cNvSpPr>
          <p:nvPr>
            <p:ph type="title"/>
          </p:nvPr>
        </p:nvSpPr>
        <p:spPr/>
        <p:txBody>
          <a:bodyPr>
            <a:normAutofit/>
          </a:bodyPr>
          <a:lstStyle/>
          <a:p>
            <a:r>
              <a:rPr lang="en-US" sz="3300"/>
              <a:t>Technology </a:t>
            </a:r>
            <a:br>
              <a:rPr lang="en-US" sz="3300"/>
            </a:br>
            <a:endParaRPr lang="en-US" sz="2000"/>
          </a:p>
        </p:txBody>
      </p:sp>
      <p:graphicFrame>
        <p:nvGraphicFramePr>
          <p:cNvPr id="5" name="Content Placeholder 2">
            <a:extLst>
              <a:ext uri="{FF2B5EF4-FFF2-40B4-BE49-F238E27FC236}">
                <a16:creationId xmlns:a16="http://schemas.microsoft.com/office/drawing/2014/main" id="{63047C6F-AE73-4F94-B17E-BBE3B0132D12}"/>
              </a:ext>
            </a:extLst>
          </p:cNvPr>
          <p:cNvGraphicFramePr>
            <a:graphicFrameLocks noGrp="1"/>
          </p:cNvGraphicFramePr>
          <p:nvPr>
            <p:ph idx="1"/>
            <p:extLst>
              <p:ext uri="{D42A27DB-BD31-4B8C-83A1-F6EECF244321}">
                <p14:modId xmlns:p14="http://schemas.microsoft.com/office/powerpoint/2010/main" val="3078867879"/>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1" descr="Storytelling outline">
            <a:extLst>
              <a:ext uri="{FF2B5EF4-FFF2-40B4-BE49-F238E27FC236}">
                <a16:creationId xmlns:a16="http://schemas.microsoft.com/office/drawing/2014/main" id="{3067C9B1-F057-419E-B401-4732F5ED5D1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15546" y="4495801"/>
            <a:ext cx="1482164" cy="1477184"/>
          </a:xfrm>
          <a:prstGeom prst="rect">
            <a:avLst/>
          </a:prstGeom>
        </p:spPr>
      </p:pic>
      <p:pic>
        <p:nvPicPr>
          <p:cNvPr id="16" name="Audio 15">
            <a:hlinkClick r:id="" action="ppaction://media"/>
            <a:extLst>
              <a:ext uri="{FF2B5EF4-FFF2-40B4-BE49-F238E27FC236}">
                <a16:creationId xmlns:a16="http://schemas.microsoft.com/office/drawing/2014/main" id="{473DE792-32F4-E2FB-A37E-5C74637DAFDD}"/>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93741240"/>
      </p:ext>
    </p:extLst>
  </p:cSld>
  <p:clrMapOvr>
    <a:masterClrMapping/>
  </p:clrMapOvr>
  <mc:AlternateContent xmlns:mc="http://schemas.openxmlformats.org/markup-compatibility/2006" xmlns:p14="http://schemas.microsoft.com/office/powerpoint/2010/main">
    <mc:Choice Requires="p14">
      <p:transition spd="slow" p14:dur="2000" advTm="35352"/>
    </mc:Choice>
    <mc:Fallback xmlns="">
      <p:transition spd="slow" advTm="353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35C4D-6373-4998-B3CD-85A1E45902DA}"/>
              </a:ext>
            </a:extLst>
          </p:cNvPr>
          <p:cNvSpPr>
            <a:spLocks noGrp="1"/>
          </p:cNvSpPr>
          <p:nvPr>
            <p:ph type="title"/>
          </p:nvPr>
        </p:nvSpPr>
        <p:spPr>
          <a:xfrm>
            <a:off x="252919" y="1123837"/>
            <a:ext cx="3067011" cy="4601183"/>
          </a:xfrm>
        </p:spPr>
        <p:txBody>
          <a:bodyPr vert="horz" lIns="91440" tIns="45720" rIns="91440" bIns="45720" rtlCol="0" anchor="ctr">
            <a:normAutofit/>
          </a:bodyPr>
          <a:lstStyle/>
          <a:p>
            <a:r>
              <a:rPr lang="en-US"/>
              <a:t>Science</a:t>
            </a:r>
            <a:endParaRPr lang="en-US" sz="2400"/>
          </a:p>
        </p:txBody>
      </p:sp>
      <p:graphicFrame>
        <p:nvGraphicFramePr>
          <p:cNvPr id="5" name="Content Placeholder 2">
            <a:extLst>
              <a:ext uri="{FF2B5EF4-FFF2-40B4-BE49-F238E27FC236}">
                <a16:creationId xmlns:a16="http://schemas.microsoft.com/office/drawing/2014/main" id="{C38F7F3D-9BF0-4159-9222-0E4745D38809}"/>
              </a:ext>
            </a:extLst>
          </p:cNvPr>
          <p:cNvGraphicFramePr>
            <a:graphicFrameLocks noGrp="1"/>
          </p:cNvGraphicFramePr>
          <p:nvPr>
            <p:ph idx="1"/>
            <p:extLst>
              <p:ext uri="{D42A27DB-BD31-4B8C-83A1-F6EECF244321}">
                <p14:modId xmlns:p14="http://schemas.microsoft.com/office/powerpoint/2010/main" val="1784110444"/>
              </p:ext>
            </p:extLst>
          </p:nvPr>
        </p:nvGraphicFramePr>
        <p:xfrm>
          <a:off x="3572848" y="969264"/>
          <a:ext cx="7315200" cy="51206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27F4B253-AC6F-4720-93D7-FE0E7EDCCC41}"/>
              </a:ext>
            </a:extLst>
          </p:cNvPr>
          <p:cNvPicPr>
            <a:picLocks noChangeAspect="1"/>
          </p:cNvPicPr>
          <p:nvPr/>
        </p:nvPicPr>
        <p:blipFill>
          <a:blip r:embed="rId9"/>
          <a:stretch>
            <a:fillRect/>
          </a:stretch>
        </p:blipFill>
        <p:spPr>
          <a:xfrm>
            <a:off x="1802759" y="4245288"/>
            <a:ext cx="1579001" cy="1579001"/>
          </a:xfrm>
          <a:prstGeom prst="rect">
            <a:avLst/>
          </a:prstGeom>
        </p:spPr>
      </p:pic>
      <p:pic>
        <p:nvPicPr>
          <p:cNvPr id="22" name="Audio 21">
            <a:hlinkClick r:id="" action="ppaction://media"/>
            <a:extLst>
              <a:ext uri="{FF2B5EF4-FFF2-40B4-BE49-F238E27FC236}">
                <a16:creationId xmlns:a16="http://schemas.microsoft.com/office/drawing/2014/main" id="{9264C0F7-614F-F60D-0B72-3E7C1525730D}"/>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482088414"/>
      </p:ext>
    </p:extLst>
  </p:cSld>
  <p:clrMapOvr>
    <a:masterClrMapping/>
  </p:clrMapOvr>
  <mc:AlternateContent xmlns:mc="http://schemas.openxmlformats.org/markup-compatibility/2006" xmlns:p14="http://schemas.microsoft.com/office/powerpoint/2010/main">
    <mc:Choice Requires="p14">
      <p:transition spd="slow" p14:dur="2000" advTm="48036"/>
    </mc:Choice>
    <mc:Fallback xmlns="">
      <p:transition spd="slow" advTm="480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17208-42D6-4B5C-8F73-911789051A07}"/>
              </a:ext>
            </a:extLst>
          </p:cNvPr>
          <p:cNvSpPr>
            <a:spLocks noGrp="1"/>
          </p:cNvSpPr>
          <p:nvPr>
            <p:ph type="title"/>
          </p:nvPr>
        </p:nvSpPr>
        <p:spPr/>
        <p:txBody>
          <a:bodyPr>
            <a:normAutofit/>
          </a:bodyPr>
          <a:lstStyle/>
          <a:p>
            <a:r>
              <a:rPr lang="en-US"/>
              <a:t>Social Studies </a:t>
            </a:r>
            <a:br>
              <a:rPr lang="en-US"/>
            </a:br>
            <a:endParaRPr lang="en-US" sz="2400"/>
          </a:p>
        </p:txBody>
      </p:sp>
      <p:graphicFrame>
        <p:nvGraphicFramePr>
          <p:cNvPr id="5" name="Content Placeholder 2">
            <a:extLst>
              <a:ext uri="{FF2B5EF4-FFF2-40B4-BE49-F238E27FC236}">
                <a16:creationId xmlns:a16="http://schemas.microsoft.com/office/drawing/2014/main" id="{51E96EFB-DB0C-4658-80D7-19E93C70C2D8}"/>
              </a:ext>
            </a:extLst>
          </p:cNvPr>
          <p:cNvGraphicFramePr>
            <a:graphicFrameLocks noGrp="1"/>
          </p:cNvGraphicFramePr>
          <p:nvPr>
            <p:ph idx="1"/>
            <p:extLst>
              <p:ext uri="{D42A27DB-BD31-4B8C-83A1-F6EECF244321}">
                <p14:modId xmlns:p14="http://schemas.microsoft.com/office/powerpoint/2010/main" val="1876922960"/>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Graphic 25" descr="Connections with solid fill">
            <a:extLst>
              <a:ext uri="{FF2B5EF4-FFF2-40B4-BE49-F238E27FC236}">
                <a16:creationId xmlns:a16="http://schemas.microsoft.com/office/drawing/2014/main" id="{93B35C2F-838D-48E5-9795-67478411A30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09662" y="4316506"/>
            <a:ext cx="1571811" cy="1571811"/>
          </a:xfrm>
          <a:prstGeom prst="rect">
            <a:avLst/>
          </a:prstGeom>
        </p:spPr>
      </p:pic>
      <p:pic>
        <p:nvPicPr>
          <p:cNvPr id="10" name="Audio 9">
            <a:hlinkClick r:id="" action="ppaction://media"/>
            <a:extLst>
              <a:ext uri="{FF2B5EF4-FFF2-40B4-BE49-F238E27FC236}">
                <a16:creationId xmlns:a16="http://schemas.microsoft.com/office/drawing/2014/main" id="{2AB6E8CA-8C38-5C0B-3DB2-5AB54CF7011A}"/>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06305581"/>
      </p:ext>
    </p:extLst>
  </p:cSld>
  <p:clrMapOvr>
    <a:masterClrMapping/>
  </p:clrMapOvr>
  <mc:AlternateContent xmlns:mc="http://schemas.openxmlformats.org/markup-compatibility/2006" xmlns:p14="http://schemas.microsoft.com/office/powerpoint/2010/main">
    <mc:Choice Requires="p14">
      <p:transition spd="slow" p14:dur="2000" advTm="34778"/>
    </mc:Choice>
    <mc:Fallback xmlns="">
      <p:transition spd="slow" advTm="34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0DC43-184C-4BB2-A7EC-1F409AE644F9}"/>
              </a:ext>
            </a:extLst>
          </p:cNvPr>
          <p:cNvSpPr>
            <a:spLocks noGrp="1"/>
          </p:cNvSpPr>
          <p:nvPr>
            <p:ph type="title"/>
          </p:nvPr>
        </p:nvSpPr>
        <p:spPr/>
        <p:txBody>
          <a:bodyPr/>
          <a:lstStyle/>
          <a:p>
            <a:r>
              <a:rPr lang="en-US"/>
              <a:t>Art</a:t>
            </a:r>
          </a:p>
        </p:txBody>
      </p:sp>
      <p:graphicFrame>
        <p:nvGraphicFramePr>
          <p:cNvPr id="5" name="Content Placeholder 2">
            <a:extLst>
              <a:ext uri="{FF2B5EF4-FFF2-40B4-BE49-F238E27FC236}">
                <a16:creationId xmlns:a16="http://schemas.microsoft.com/office/drawing/2014/main" id="{D235CBAD-0BE8-454E-B6E2-01E3B0DEE372}"/>
              </a:ext>
            </a:extLst>
          </p:cNvPr>
          <p:cNvGraphicFramePr>
            <a:graphicFrameLocks noGrp="1"/>
          </p:cNvGraphicFramePr>
          <p:nvPr>
            <p:ph idx="1"/>
            <p:extLst>
              <p:ext uri="{D42A27DB-BD31-4B8C-83A1-F6EECF244321}">
                <p14:modId xmlns:p14="http://schemas.microsoft.com/office/powerpoint/2010/main" val="1605036179"/>
              </p:ext>
            </p:extLst>
          </p:nvPr>
        </p:nvGraphicFramePr>
        <p:xfrm>
          <a:off x="3869268" y="864108"/>
          <a:ext cx="7315200" cy="512064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1" descr="Artist female with solid fill">
            <a:extLst>
              <a:ext uri="{FF2B5EF4-FFF2-40B4-BE49-F238E27FC236}">
                <a16:creationId xmlns:a16="http://schemas.microsoft.com/office/drawing/2014/main" id="{E7939E28-B8D0-4D6B-A962-5B3835328FC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14643" y="4465918"/>
            <a:ext cx="1591733" cy="1596713"/>
          </a:xfrm>
          <a:prstGeom prst="rect">
            <a:avLst/>
          </a:prstGeom>
        </p:spPr>
      </p:pic>
      <p:pic>
        <p:nvPicPr>
          <p:cNvPr id="6" name="Audio 5">
            <a:hlinkClick r:id="" action="ppaction://media"/>
            <a:extLst>
              <a:ext uri="{FF2B5EF4-FFF2-40B4-BE49-F238E27FC236}">
                <a16:creationId xmlns:a16="http://schemas.microsoft.com/office/drawing/2014/main" id="{F0E7EAEC-25A7-3176-79A7-49C7A5FBF972}"/>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640361510"/>
      </p:ext>
    </p:extLst>
  </p:cSld>
  <p:clrMapOvr>
    <a:masterClrMapping/>
  </p:clrMapOvr>
  <mc:AlternateContent xmlns:mc="http://schemas.openxmlformats.org/markup-compatibility/2006" xmlns:p14="http://schemas.microsoft.com/office/powerpoint/2010/main">
    <mc:Choice Requires="p14">
      <p:transition spd="slow" p14:dur="2000" advTm="27227"/>
    </mc:Choice>
    <mc:Fallback xmlns="">
      <p:transition spd="slow" advTm="272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B92A9-B6E9-4795-B3EC-1950CBF82C5C}"/>
              </a:ext>
            </a:extLst>
          </p:cNvPr>
          <p:cNvSpPr>
            <a:spLocks noGrp="1"/>
          </p:cNvSpPr>
          <p:nvPr>
            <p:ph type="title"/>
          </p:nvPr>
        </p:nvSpPr>
        <p:spPr/>
        <p:txBody>
          <a:bodyPr>
            <a:normAutofit/>
          </a:bodyPr>
          <a:lstStyle/>
          <a:p>
            <a:r>
              <a:rPr lang="en-US"/>
              <a:t>Health</a:t>
            </a:r>
            <a:br>
              <a:rPr lang="en-US"/>
            </a:br>
            <a:r>
              <a:rPr lang="en-US"/>
              <a:t>Letter will be sent home</a:t>
            </a:r>
          </a:p>
        </p:txBody>
      </p:sp>
      <p:graphicFrame>
        <p:nvGraphicFramePr>
          <p:cNvPr id="5" name="Content Placeholder 2">
            <a:extLst>
              <a:ext uri="{FF2B5EF4-FFF2-40B4-BE49-F238E27FC236}">
                <a16:creationId xmlns:a16="http://schemas.microsoft.com/office/drawing/2014/main" id="{5BB228FB-7761-4822-B729-17855C8FF3EA}"/>
              </a:ext>
            </a:extLst>
          </p:cNvPr>
          <p:cNvGraphicFramePr>
            <a:graphicFrameLocks noGrp="1"/>
          </p:cNvGraphicFramePr>
          <p:nvPr>
            <p:ph idx="1"/>
            <p:extLst>
              <p:ext uri="{D42A27DB-BD31-4B8C-83A1-F6EECF244321}">
                <p14:modId xmlns:p14="http://schemas.microsoft.com/office/powerpoint/2010/main" val="1304163277"/>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Graphic 11" descr="Medical with solid fill">
            <a:extLst>
              <a:ext uri="{FF2B5EF4-FFF2-40B4-BE49-F238E27FC236}">
                <a16:creationId xmlns:a16="http://schemas.microsoft.com/office/drawing/2014/main" id="{7B1C5317-3BB6-4B36-9A4B-3E43821E6A7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072840" y="4655174"/>
            <a:ext cx="1203262" cy="1203262"/>
          </a:xfrm>
          <a:prstGeom prst="rect">
            <a:avLst/>
          </a:prstGeom>
        </p:spPr>
      </p:pic>
      <p:pic>
        <p:nvPicPr>
          <p:cNvPr id="6" name="Audio 5">
            <a:hlinkClick r:id="" action="ppaction://media"/>
            <a:extLst>
              <a:ext uri="{FF2B5EF4-FFF2-40B4-BE49-F238E27FC236}">
                <a16:creationId xmlns:a16="http://schemas.microsoft.com/office/drawing/2014/main" id="{0F39274C-5915-CE0B-C716-F9C9877E8034}"/>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955253869"/>
      </p:ext>
    </p:extLst>
  </p:cSld>
  <p:clrMapOvr>
    <a:masterClrMapping/>
  </p:clrMapOvr>
  <mc:AlternateContent xmlns:mc="http://schemas.openxmlformats.org/markup-compatibility/2006" xmlns:p14="http://schemas.microsoft.com/office/powerpoint/2010/main">
    <mc:Choice Requires="p14">
      <p:transition spd="slow" p14:dur="2000" advTm="46175"/>
    </mc:Choice>
    <mc:Fallback xmlns="">
      <p:transition spd="slow" advTm="46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F1AA8-AB7E-4B8E-A7FD-79E011D3E49E}"/>
              </a:ext>
            </a:extLst>
          </p:cNvPr>
          <p:cNvSpPr>
            <a:spLocks noGrp="1"/>
          </p:cNvSpPr>
          <p:nvPr>
            <p:ph type="title"/>
          </p:nvPr>
        </p:nvSpPr>
        <p:spPr>
          <a:xfrm>
            <a:off x="165959" y="1351000"/>
            <a:ext cx="3258688" cy="3255264"/>
          </a:xfrm>
        </p:spPr>
        <p:txBody>
          <a:bodyPr vert="horz" lIns="91440" tIns="45720" rIns="91440" bIns="45720" rtlCol="0" anchor="b">
            <a:normAutofit/>
          </a:bodyPr>
          <a:lstStyle/>
          <a:p>
            <a:r>
              <a:rPr lang="en-US" sz="5900" spc="-100"/>
              <a:t>Ms. Plese</a:t>
            </a:r>
            <a:br>
              <a:rPr lang="en-US" sz="5900" spc="-100"/>
            </a:br>
            <a:r>
              <a:rPr lang="en-US" sz="5900" spc="-100"/>
              <a:t>Weekly Schedules</a:t>
            </a:r>
          </a:p>
        </p:txBody>
      </p:sp>
      <p:pic>
        <p:nvPicPr>
          <p:cNvPr id="4" name="Picture 3">
            <a:extLst>
              <a:ext uri="{FF2B5EF4-FFF2-40B4-BE49-F238E27FC236}">
                <a16:creationId xmlns:a16="http://schemas.microsoft.com/office/drawing/2014/main" id="{859CAE8A-941E-367B-D84D-7352B78BF48F}"/>
              </a:ext>
            </a:extLst>
          </p:cNvPr>
          <p:cNvPicPr>
            <a:picLocks noChangeAspect="1"/>
          </p:cNvPicPr>
          <p:nvPr/>
        </p:nvPicPr>
        <p:blipFill>
          <a:blip r:embed="rId4"/>
          <a:stretch>
            <a:fillRect/>
          </a:stretch>
        </p:blipFill>
        <p:spPr>
          <a:xfrm>
            <a:off x="4797084" y="196472"/>
            <a:ext cx="6448891" cy="6465055"/>
          </a:xfrm>
          <a:prstGeom prst="rect">
            <a:avLst/>
          </a:prstGeom>
        </p:spPr>
      </p:pic>
      <p:pic>
        <p:nvPicPr>
          <p:cNvPr id="10" name="Audio 9">
            <a:hlinkClick r:id="" action="ppaction://media"/>
            <a:extLst>
              <a:ext uri="{FF2B5EF4-FFF2-40B4-BE49-F238E27FC236}">
                <a16:creationId xmlns:a16="http://schemas.microsoft.com/office/drawing/2014/main" id="{D27BCBC7-7410-4EC1-36B7-B1EBF192EA4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766753247"/>
      </p:ext>
    </p:extLst>
  </p:cSld>
  <p:clrMapOvr>
    <a:masterClrMapping/>
  </p:clrMapOvr>
  <mc:AlternateContent xmlns:mc="http://schemas.openxmlformats.org/markup-compatibility/2006" xmlns:p14="http://schemas.microsoft.com/office/powerpoint/2010/main">
    <mc:Choice Requires="p14">
      <p:transition spd="slow" p14:dur="2000" advTm="40513"/>
    </mc:Choice>
    <mc:Fallback xmlns="">
      <p:transition spd="slow" advTm="405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F1AA8-AB7E-4B8E-A7FD-79E011D3E49E}"/>
              </a:ext>
            </a:extLst>
          </p:cNvPr>
          <p:cNvSpPr>
            <a:spLocks noGrp="1"/>
          </p:cNvSpPr>
          <p:nvPr>
            <p:ph type="title"/>
          </p:nvPr>
        </p:nvSpPr>
        <p:spPr>
          <a:xfrm>
            <a:off x="323615" y="1261662"/>
            <a:ext cx="3258688" cy="3255264"/>
          </a:xfrm>
        </p:spPr>
        <p:txBody>
          <a:bodyPr vert="horz" lIns="91440" tIns="45720" rIns="91440" bIns="45720" rtlCol="0" anchor="b">
            <a:normAutofit/>
          </a:bodyPr>
          <a:lstStyle/>
          <a:p>
            <a:r>
              <a:rPr lang="en-US" sz="5500" spc="-100"/>
              <a:t>Mrs. Morison</a:t>
            </a:r>
            <a:br>
              <a:rPr lang="en-US" sz="5500" spc="-100"/>
            </a:br>
            <a:r>
              <a:rPr lang="en-US" sz="5500" spc="-100"/>
              <a:t>Weekly Schedules</a:t>
            </a:r>
          </a:p>
        </p:txBody>
      </p:sp>
      <p:pic>
        <p:nvPicPr>
          <p:cNvPr id="6" name="Picture 5">
            <a:extLst>
              <a:ext uri="{FF2B5EF4-FFF2-40B4-BE49-F238E27FC236}">
                <a16:creationId xmlns:a16="http://schemas.microsoft.com/office/drawing/2014/main" id="{9F961AEB-E2FC-0B79-6C49-163D5058FB36}"/>
              </a:ext>
            </a:extLst>
          </p:cNvPr>
          <p:cNvPicPr>
            <a:picLocks noChangeAspect="1"/>
          </p:cNvPicPr>
          <p:nvPr/>
        </p:nvPicPr>
        <p:blipFill>
          <a:blip r:embed="rId4"/>
          <a:stretch>
            <a:fillRect/>
          </a:stretch>
        </p:blipFill>
        <p:spPr>
          <a:xfrm>
            <a:off x="4827345" y="328590"/>
            <a:ext cx="6257971" cy="6200820"/>
          </a:xfrm>
          <a:prstGeom prst="rect">
            <a:avLst/>
          </a:prstGeom>
        </p:spPr>
      </p:pic>
      <p:pic>
        <p:nvPicPr>
          <p:cNvPr id="13" name="Audio 12">
            <a:hlinkClick r:id="" action="ppaction://media"/>
            <a:extLst>
              <a:ext uri="{FF2B5EF4-FFF2-40B4-BE49-F238E27FC236}">
                <a16:creationId xmlns:a16="http://schemas.microsoft.com/office/drawing/2014/main" id="{41024A9D-823A-CEC5-150A-479EEE31A33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412408523"/>
      </p:ext>
    </p:extLst>
  </p:cSld>
  <p:clrMapOvr>
    <a:masterClrMapping/>
  </p:clrMapOvr>
  <mc:AlternateContent xmlns:mc="http://schemas.openxmlformats.org/markup-compatibility/2006" xmlns:p14="http://schemas.microsoft.com/office/powerpoint/2010/main">
    <mc:Choice Requires="p14">
      <p:transition spd="slow" p14:dur="2000" advTm="22902"/>
    </mc:Choice>
    <mc:Fallback xmlns="">
      <p:transition spd="slow" advTm="229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423EE-AEC3-414E-B889-7D08C124612F}"/>
              </a:ext>
            </a:extLst>
          </p:cNvPr>
          <p:cNvSpPr>
            <a:spLocks noGrp="1"/>
          </p:cNvSpPr>
          <p:nvPr>
            <p:ph type="title"/>
          </p:nvPr>
        </p:nvSpPr>
        <p:spPr/>
        <p:txBody>
          <a:bodyPr>
            <a:normAutofit/>
          </a:bodyPr>
          <a:lstStyle/>
          <a:p>
            <a:r>
              <a:rPr lang="en-US"/>
              <a:t>Optional</a:t>
            </a:r>
            <a:br>
              <a:rPr lang="en-US"/>
            </a:br>
            <a:r>
              <a:rPr lang="en-US"/>
              <a:t>Homework</a:t>
            </a:r>
          </a:p>
        </p:txBody>
      </p:sp>
      <p:graphicFrame>
        <p:nvGraphicFramePr>
          <p:cNvPr id="5" name="Content Placeholder 2">
            <a:extLst>
              <a:ext uri="{FF2B5EF4-FFF2-40B4-BE49-F238E27FC236}">
                <a16:creationId xmlns:a16="http://schemas.microsoft.com/office/drawing/2014/main" id="{4FCAEFFD-D7BE-4934-81D7-35B6E8727D1C}"/>
              </a:ext>
            </a:extLst>
          </p:cNvPr>
          <p:cNvGraphicFramePr>
            <a:graphicFrameLocks noGrp="1"/>
          </p:cNvGraphicFramePr>
          <p:nvPr>
            <p:ph idx="1"/>
            <p:extLst>
              <p:ext uri="{D42A27DB-BD31-4B8C-83A1-F6EECF244321}">
                <p14:modId xmlns:p14="http://schemas.microsoft.com/office/powerpoint/2010/main" val="304035969"/>
              </p:ext>
            </p:extLst>
          </p:nvPr>
        </p:nvGraphicFramePr>
        <p:xfrm>
          <a:off x="3510455" y="599089"/>
          <a:ext cx="8108731" cy="56545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Audio 7">
            <a:hlinkClick r:id="" action="ppaction://media"/>
            <a:extLst>
              <a:ext uri="{FF2B5EF4-FFF2-40B4-BE49-F238E27FC236}">
                <a16:creationId xmlns:a16="http://schemas.microsoft.com/office/drawing/2014/main" id="{67290E7A-B3B5-A0FA-930E-903EC3B9E380}"/>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049691296"/>
      </p:ext>
    </p:extLst>
  </p:cSld>
  <p:clrMapOvr>
    <a:masterClrMapping/>
  </p:clrMapOvr>
  <mc:AlternateContent xmlns:mc="http://schemas.openxmlformats.org/markup-compatibility/2006" xmlns:p14="http://schemas.microsoft.com/office/powerpoint/2010/main">
    <mc:Choice Requires="p14">
      <p:transition spd="slow" p14:dur="2000" advTm="65629"/>
    </mc:Choice>
    <mc:Fallback xmlns="">
      <p:transition spd="slow" advTm="656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9D52-C260-79F5-41B8-1B1795F828D7}"/>
              </a:ext>
            </a:extLst>
          </p:cNvPr>
          <p:cNvSpPr>
            <a:spLocks noGrp="1"/>
          </p:cNvSpPr>
          <p:nvPr>
            <p:ph type="title"/>
          </p:nvPr>
        </p:nvSpPr>
        <p:spPr>
          <a:xfrm>
            <a:off x="110557" y="904819"/>
            <a:ext cx="3139162" cy="4601183"/>
          </a:xfrm>
        </p:spPr>
        <p:txBody>
          <a:bodyPr/>
          <a:lstStyle/>
          <a:p>
            <a:r>
              <a:rPr lang="en-US"/>
              <a:t>Communication</a:t>
            </a:r>
          </a:p>
        </p:txBody>
      </p:sp>
      <p:sp>
        <p:nvSpPr>
          <p:cNvPr id="3" name="Text Placeholder 2">
            <a:extLst>
              <a:ext uri="{FF2B5EF4-FFF2-40B4-BE49-F238E27FC236}">
                <a16:creationId xmlns:a16="http://schemas.microsoft.com/office/drawing/2014/main" id="{7A3B7187-5517-3879-E5C5-18C84F724C08}"/>
              </a:ext>
            </a:extLst>
          </p:cNvPr>
          <p:cNvSpPr>
            <a:spLocks noGrp="1"/>
          </p:cNvSpPr>
          <p:nvPr>
            <p:ph type="body" idx="1"/>
          </p:nvPr>
        </p:nvSpPr>
        <p:spPr/>
        <p:txBody>
          <a:bodyPr/>
          <a:lstStyle/>
          <a:p>
            <a:r>
              <a:rPr lang="en-US"/>
              <a:t>Weekly Newsletter</a:t>
            </a:r>
          </a:p>
        </p:txBody>
      </p:sp>
      <p:sp>
        <p:nvSpPr>
          <p:cNvPr id="4" name="Content Placeholder 3">
            <a:extLst>
              <a:ext uri="{FF2B5EF4-FFF2-40B4-BE49-F238E27FC236}">
                <a16:creationId xmlns:a16="http://schemas.microsoft.com/office/drawing/2014/main" id="{50E185C2-E500-3A5B-670C-9AD7F1200976}"/>
              </a:ext>
            </a:extLst>
          </p:cNvPr>
          <p:cNvSpPr>
            <a:spLocks noGrp="1"/>
          </p:cNvSpPr>
          <p:nvPr>
            <p:ph sz="half" idx="2"/>
          </p:nvPr>
        </p:nvSpPr>
        <p:spPr/>
        <p:txBody>
          <a:bodyPr/>
          <a:lstStyle/>
          <a:p>
            <a:pPr lvl="0">
              <a:lnSpc>
                <a:spcPct val="100000"/>
              </a:lnSpc>
            </a:pPr>
            <a:r>
              <a:rPr lang="en-US" sz="2000"/>
              <a:t>Parent Square</a:t>
            </a:r>
          </a:p>
          <a:p>
            <a:pPr lvl="0">
              <a:lnSpc>
                <a:spcPct val="100000"/>
              </a:lnSpc>
            </a:pPr>
            <a:r>
              <a:rPr lang="en-US" sz="2000"/>
              <a:t>Past week learning</a:t>
            </a:r>
          </a:p>
          <a:p>
            <a:pPr lvl="0">
              <a:lnSpc>
                <a:spcPct val="100000"/>
              </a:lnSpc>
            </a:pPr>
            <a:r>
              <a:rPr lang="en-US" sz="2000"/>
              <a:t>Upcoming events</a:t>
            </a:r>
          </a:p>
          <a:p>
            <a:pPr lvl="0">
              <a:lnSpc>
                <a:spcPct val="100000"/>
              </a:lnSpc>
            </a:pPr>
            <a:r>
              <a:rPr lang="en-US"/>
              <a:t>Important announcements</a:t>
            </a:r>
            <a:endParaRPr lang="en-US" sz="2000"/>
          </a:p>
          <a:p>
            <a:endParaRPr lang="en-US"/>
          </a:p>
        </p:txBody>
      </p:sp>
      <p:sp>
        <p:nvSpPr>
          <p:cNvPr id="5" name="Text Placeholder 4">
            <a:extLst>
              <a:ext uri="{FF2B5EF4-FFF2-40B4-BE49-F238E27FC236}">
                <a16:creationId xmlns:a16="http://schemas.microsoft.com/office/drawing/2014/main" id="{D79698B9-4467-5B28-D0E3-8EF95FAE7D3D}"/>
              </a:ext>
            </a:extLst>
          </p:cNvPr>
          <p:cNvSpPr>
            <a:spLocks noGrp="1"/>
          </p:cNvSpPr>
          <p:nvPr>
            <p:ph type="body" sz="quarter" idx="3"/>
          </p:nvPr>
        </p:nvSpPr>
        <p:spPr/>
        <p:txBody>
          <a:bodyPr/>
          <a:lstStyle/>
          <a:p>
            <a:r>
              <a:rPr lang="en-US"/>
              <a:t>Parent Square</a:t>
            </a:r>
          </a:p>
        </p:txBody>
      </p:sp>
      <p:sp>
        <p:nvSpPr>
          <p:cNvPr id="6" name="Content Placeholder 5">
            <a:extLst>
              <a:ext uri="{FF2B5EF4-FFF2-40B4-BE49-F238E27FC236}">
                <a16:creationId xmlns:a16="http://schemas.microsoft.com/office/drawing/2014/main" id="{D9E6E20B-8319-DDCB-CB58-593168C3C7D0}"/>
              </a:ext>
            </a:extLst>
          </p:cNvPr>
          <p:cNvSpPr>
            <a:spLocks noGrp="1"/>
          </p:cNvSpPr>
          <p:nvPr>
            <p:ph sz="quarter" idx="4"/>
          </p:nvPr>
        </p:nvSpPr>
        <p:spPr>
          <a:xfrm>
            <a:off x="7818463" y="1930936"/>
            <a:ext cx="3313125" cy="3703301"/>
          </a:xfrm>
        </p:spPr>
        <p:txBody>
          <a:bodyPr/>
          <a:lstStyle/>
          <a:p>
            <a:pPr defTabSz="640080">
              <a:lnSpc>
                <a:spcPct val="100000"/>
              </a:lnSpc>
              <a:spcAft>
                <a:spcPts val="600"/>
              </a:spcAft>
            </a:pPr>
            <a:r>
              <a:rPr lang="en-US" kern="1200">
                <a:latin typeface="+mn-lt"/>
                <a:ea typeface="+mn-ea"/>
                <a:cs typeface="+mn-cs"/>
              </a:rPr>
              <a:t>24 hour turn around time</a:t>
            </a:r>
          </a:p>
          <a:p>
            <a:pPr defTabSz="640080">
              <a:lnSpc>
                <a:spcPct val="100000"/>
              </a:lnSpc>
              <a:spcAft>
                <a:spcPts val="600"/>
              </a:spcAft>
            </a:pPr>
            <a:r>
              <a:rPr lang="en-US" kern="1200">
                <a:latin typeface="+mn-lt"/>
                <a:ea typeface="+mn-ea"/>
                <a:cs typeface="+mn-cs"/>
              </a:rPr>
              <a:t>Notify Office</a:t>
            </a:r>
          </a:p>
          <a:p>
            <a:pPr defTabSz="640080">
              <a:lnSpc>
                <a:spcPct val="100000"/>
              </a:lnSpc>
              <a:spcAft>
                <a:spcPts val="600"/>
              </a:spcAft>
            </a:pPr>
            <a:r>
              <a:rPr lang="en-US" kern="1200">
                <a:latin typeface="+mn-lt"/>
                <a:ea typeface="+mn-ea"/>
                <a:cs typeface="+mn-cs"/>
              </a:rPr>
              <a:t>Note</a:t>
            </a:r>
            <a:endParaRPr lang="en-US"/>
          </a:p>
          <a:p>
            <a:endParaRPr lang="en-US"/>
          </a:p>
        </p:txBody>
      </p:sp>
      <p:pic>
        <p:nvPicPr>
          <p:cNvPr id="7" name="Picture 6">
            <a:extLst>
              <a:ext uri="{FF2B5EF4-FFF2-40B4-BE49-F238E27FC236}">
                <a16:creationId xmlns:a16="http://schemas.microsoft.com/office/drawing/2014/main" id="{AB4D2B57-AE02-7D80-A49F-3CFACEEC2625}"/>
              </a:ext>
            </a:extLst>
          </p:cNvPr>
          <p:cNvPicPr>
            <a:picLocks noChangeAspect="1"/>
          </p:cNvPicPr>
          <p:nvPr/>
        </p:nvPicPr>
        <p:blipFill>
          <a:blip r:embed="rId4"/>
          <a:stretch>
            <a:fillRect/>
          </a:stretch>
        </p:blipFill>
        <p:spPr>
          <a:xfrm>
            <a:off x="7818463" y="898537"/>
            <a:ext cx="1871634" cy="1865538"/>
          </a:xfrm>
          <a:prstGeom prst="rect">
            <a:avLst/>
          </a:prstGeom>
        </p:spPr>
      </p:pic>
      <p:pic>
        <p:nvPicPr>
          <p:cNvPr id="8" name="Picture 7">
            <a:extLst>
              <a:ext uri="{FF2B5EF4-FFF2-40B4-BE49-F238E27FC236}">
                <a16:creationId xmlns:a16="http://schemas.microsoft.com/office/drawing/2014/main" id="{748A7DDA-1859-FCAF-73C9-A4907A925475}"/>
              </a:ext>
            </a:extLst>
          </p:cNvPr>
          <p:cNvPicPr>
            <a:picLocks noChangeAspect="1"/>
          </p:cNvPicPr>
          <p:nvPr/>
        </p:nvPicPr>
        <p:blipFill>
          <a:blip r:embed="rId5"/>
          <a:stretch>
            <a:fillRect/>
          </a:stretch>
        </p:blipFill>
        <p:spPr>
          <a:xfrm>
            <a:off x="3820542" y="922945"/>
            <a:ext cx="2563788" cy="1609489"/>
          </a:xfrm>
          <a:prstGeom prst="rect">
            <a:avLst/>
          </a:prstGeom>
        </p:spPr>
      </p:pic>
      <p:pic>
        <p:nvPicPr>
          <p:cNvPr id="19" name="Audio 18">
            <a:hlinkClick r:id="" action="ppaction://media"/>
            <a:extLst>
              <a:ext uri="{FF2B5EF4-FFF2-40B4-BE49-F238E27FC236}">
                <a16:creationId xmlns:a16="http://schemas.microsoft.com/office/drawing/2014/main" id="{5D8CF0ED-1422-1A69-BAAC-4347DE9E97D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3970215864"/>
      </p:ext>
    </p:extLst>
  </p:cSld>
  <p:clrMapOvr>
    <a:masterClrMapping/>
  </p:clrMapOvr>
  <mc:AlternateContent xmlns:mc="http://schemas.openxmlformats.org/markup-compatibility/2006" xmlns:p14="http://schemas.microsoft.com/office/powerpoint/2010/main">
    <mc:Choice Requires="p14">
      <p:transition spd="slow" p14:dur="2000" advTm="42711"/>
    </mc:Choice>
    <mc:Fallback xmlns="">
      <p:transition spd="slow" advTm="42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17208-42D6-4B5C-8F73-911789051A07}"/>
              </a:ext>
            </a:extLst>
          </p:cNvPr>
          <p:cNvSpPr>
            <a:spLocks noGrp="1"/>
          </p:cNvSpPr>
          <p:nvPr>
            <p:ph type="title"/>
          </p:nvPr>
        </p:nvSpPr>
        <p:spPr/>
        <p:txBody>
          <a:bodyPr>
            <a:normAutofit/>
          </a:bodyPr>
          <a:lstStyle/>
          <a:p>
            <a:r>
              <a:rPr lang="en-US"/>
              <a:t>Safety Net </a:t>
            </a:r>
            <a:br>
              <a:rPr lang="en-US"/>
            </a:br>
            <a:endParaRPr lang="en-US" sz="2400"/>
          </a:p>
        </p:txBody>
      </p:sp>
      <p:graphicFrame>
        <p:nvGraphicFramePr>
          <p:cNvPr id="5" name="Content Placeholder 2">
            <a:extLst>
              <a:ext uri="{FF2B5EF4-FFF2-40B4-BE49-F238E27FC236}">
                <a16:creationId xmlns:a16="http://schemas.microsoft.com/office/drawing/2014/main" id="{51E96EFB-DB0C-4658-80D7-19E93C70C2D8}"/>
              </a:ext>
            </a:extLst>
          </p:cNvPr>
          <p:cNvGraphicFramePr>
            <a:graphicFrameLocks noGrp="1"/>
          </p:cNvGraphicFramePr>
          <p:nvPr>
            <p:ph idx="1"/>
            <p:extLst>
              <p:ext uri="{D42A27DB-BD31-4B8C-83A1-F6EECF244321}">
                <p14:modId xmlns:p14="http://schemas.microsoft.com/office/powerpoint/2010/main" val="1200259150"/>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Audio 6">
            <a:hlinkClick r:id="" action="ppaction://media"/>
            <a:extLst>
              <a:ext uri="{FF2B5EF4-FFF2-40B4-BE49-F238E27FC236}">
                <a16:creationId xmlns:a16="http://schemas.microsoft.com/office/drawing/2014/main" id="{2A3D1FAA-1093-3740-41C9-E2AA04F4B7A8}"/>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87500" t="-287500" r="-287500" b="-287500"/>
          <a:stretch>
            <a:fillRect/>
          </a:stretch>
        </p:blipFill>
        <p:spPr>
          <a:xfrm>
            <a:off x="10052304" y="4718304"/>
            <a:ext cx="2057400" cy="2057400"/>
          </a:xfrm>
          <a:prstGeom prst="ellipse">
            <a:avLst/>
          </a:prstGeom>
        </p:spPr>
      </p:pic>
      <p:pic>
        <p:nvPicPr>
          <p:cNvPr id="4" name="Picture 3">
            <a:extLst>
              <a:ext uri="{FF2B5EF4-FFF2-40B4-BE49-F238E27FC236}">
                <a16:creationId xmlns:a16="http://schemas.microsoft.com/office/drawing/2014/main" id="{DF46BC2E-462E-BCC4-47F6-DE84EF33AE6A}"/>
              </a:ext>
            </a:extLst>
          </p:cNvPr>
          <p:cNvPicPr>
            <a:picLocks noChangeAspect="1"/>
          </p:cNvPicPr>
          <p:nvPr/>
        </p:nvPicPr>
        <p:blipFill>
          <a:blip r:embed="rId10"/>
          <a:stretch>
            <a:fillRect/>
          </a:stretch>
        </p:blipFill>
        <p:spPr>
          <a:xfrm>
            <a:off x="3759896" y="3806930"/>
            <a:ext cx="6923076" cy="2043299"/>
          </a:xfrm>
          <a:prstGeom prst="rect">
            <a:avLst/>
          </a:prstGeom>
        </p:spPr>
      </p:pic>
    </p:spTree>
    <p:extLst>
      <p:ext uri="{BB962C8B-B14F-4D97-AF65-F5344CB8AC3E}">
        <p14:creationId xmlns:p14="http://schemas.microsoft.com/office/powerpoint/2010/main" val="2762086582"/>
      </p:ext>
    </p:extLst>
  </p:cSld>
  <p:clrMapOvr>
    <a:masterClrMapping/>
  </p:clrMapOvr>
  <mc:AlternateContent xmlns:mc="http://schemas.openxmlformats.org/markup-compatibility/2006" xmlns:p14="http://schemas.microsoft.com/office/powerpoint/2010/main">
    <mc:Choice Requires="p14">
      <p:transition spd="slow" p14:dur="2000" advTm="24083"/>
    </mc:Choice>
    <mc:Fallback xmlns="">
      <p:transition spd="slow" advTm="240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9">
            <a:extLst>
              <a:ext uri="{FF2B5EF4-FFF2-40B4-BE49-F238E27FC236}">
                <a16:creationId xmlns:a16="http://schemas.microsoft.com/office/drawing/2014/main" id="{CDF7C9B3-01BE-4D46-ACA2-312DFE36A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2000"/>
            <a:ext cx="3443591" cy="53400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E87B1A7-76B4-4A71-AF92-DCF6F32FAFA5}"/>
              </a:ext>
            </a:extLst>
          </p:cNvPr>
          <p:cNvSpPr>
            <a:spLocks noGrp="1"/>
          </p:cNvSpPr>
          <p:nvPr>
            <p:ph type="title"/>
          </p:nvPr>
        </p:nvSpPr>
        <p:spPr>
          <a:xfrm>
            <a:off x="252919" y="1123837"/>
            <a:ext cx="2947482" cy="4601183"/>
          </a:xfrm>
        </p:spPr>
        <p:txBody>
          <a:bodyPr>
            <a:normAutofit/>
          </a:bodyPr>
          <a:lstStyle/>
          <a:p>
            <a:r>
              <a:rPr lang="en-US">
                <a:solidFill>
                  <a:schemeClr val="bg1"/>
                </a:solidFill>
              </a:rPr>
              <a:t>Who is Served?</a:t>
            </a:r>
          </a:p>
        </p:txBody>
      </p:sp>
      <p:graphicFrame>
        <p:nvGraphicFramePr>
          <p:cNvPr id="15" name="Content Placeholder 2">
            <a:extLst>
              <a:ext uri="{FF2B5EF4-FFF2-40B4-BE49-F238E27FC236}">
                <a16:creationId xmlns:a16="http://schemas.microsoft.com/office/drawing/2014/main" id="{C7EB6575-2464-4F0F-942B-6023B33F6BDB}"/>
              </a:ext>
            </a:extLst>
          </p:cNvPr>
          <p:cNvGraphicFramePr>
            <a:graphicFrameLocks noGrp="1"/>
          </p:cNvGraphicFramePr>
          <p:nvPr>
            <p:ph idx="1"/>
            <p:extLst>
              <p:ext uri="{D42A27DB-BD31-4B8C-83A1-F6EECF244321}">
                <p14:modId xmlns:p14="http://schemas.microsoft.com/office/powerpoint/2010/main" val="2396896029"/>
              </p:ext>
            </p:extLst>
          </p:nvPr>
        </p:nvGraphicFramePr>
        <p:xfrm>
          <a:off x="4059935" y="758952"/>
          <a:ext cx="7104549" cy="53309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8" name="Audio 17">
            <a:hlinkClick r:id="" action="ppaction://media"/>
            <a:extLst>
              <a:ext uri="{FF2B5EF4-FFF2-40B4-BE49-F238E27FC236}">
                <a16:creationId xmlns:a16="http://schemas.microsoft.com/office/drawing/2014/main" id="{E1C78838-DC06-E504-510C-2729FDC2D8C7}"/>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098188481"/>
      </p:ext>
    </p:extLst>
  </p:cSld>
  <p:clrMapOvr>
    <a:masterClrMapping/>
  </p:clrMapOvr>
  <mc:AlternateContent xmlns:mc="http://schemas.openxmlformats.org/markup-compatibility/2006" xmlns:p14="http://schemas.microsoft.com/office/powerpoint/2010/main">
    <mc:Choice Requires="p14">
      <p:transition spd="slow" p14:dur="2000" advTm="20413"/>
    </mc:Choice>
    <mc:Fallback xmlns="">
      <p:transition spd="slow" advTm="204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17208-42D6-4B5C-8F73-911789051A07}"/>
              </a:ext>
            </a:extLst>
          </p:cNvPr>
          <p:cNvSpPr>
            <a:spLocks noGrp="1"/>
          </p:cNvSpPr>
          <p:nvPr>
            <p:ph type="title"/>
          </p:nvPr>
        </p:nvSpPr>
        <p:spPr/>
        <p:txBody>
          <a:bodyPr>
            <a:normAutofit/>
          </a:bodyPr>
          <a:lstStyle/>
          <a:p>
            <a:br>
              <a:rPr lang="en-US" dirty="0"/>
            </a:br>
            <a:endParaRPr lang="en-US" sz="2400" dirty="0"/>
          </a:p>
        </p:txBody>
      </p:sp>
      <p:graphicFrame>
        <p:nvGraphicFramePr>
          <p:cNvPr id="5" name="Content Placeholder 2">
            <a:extLst>
              <a:ext uri="{FF2B5EF4-FFF2-40B4-BE49-F238E27FC236}">
                <a16:creationId xmlns:a16="http://schemas.microsoft.com/office/drawing/2014/main" id="{51E96EFB-DB0C-4658-80D7-19E93C70C2D8}"/>
              </a:ext>
            </a:extLst>
          </p:cNvPr>
          <p:cNvGraphicFramePr>
            <a:graphicFrameLocks noGrp="1"/>
          </p:cNvGraphicFramePr>
          <p:nvPr>
            <p:ph idx="1"/>
            <p:extLst>
              <p:ext uri="{D42A27DB-BD31-4B8C-83A1-F6EECF244321}">
                <p14:modId xmlns:p14="http://schemas.microsoft.com/office/powerpoint/2010/main" val="2749816058"/>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Picture 2">
            <a:extLst>
              <a:ext uri="{FF2B5EF4-FFF2-40B4-BE49-F238E27FC236}">
                <a16:creationId xmlns:a16="http://schemas.microsoft.com/office/drawing/2014/main" id="{66F0EE62-706A-1799-D923-AE8719394018}"/>
              </a:ext>
            </a:extLst>
          </p:cNvPr>
          <p:cNvPicPr>
            <a:picLocks noChangeAspect="1"/>
          </p:cNvPicPr>
          <p:nvPr/>
        </p:nvPicPr>
        <p:blipFill>
          <a:blip r:embed="rId9"/>
          <a:stretch>
            <a:fillRect/>
          </a:stretch>
        </p:blipFill>
        <p:spPr>
          <a:xfrm>
            <a:off x="9608052" y="4529461"/>
            <a:ext cx="1308709" cy="1802373"/>
          </a:xfrm>
          <a:prstGeom prst="rect">
            <a:avLst/>
          </a:prstGeom>
        </p:spPr>
      </p:pic>
      <p:pic>
        <p:nvPicPr>
          <p:cNvPr id="8" name="Picture 7">
            <a:extLst>
              <a:ext uri="{FF2B5EF4-FFF2-40B4-BE49-F238E27FC236}">
                <a16:creationId xmlns:a16="http://schemas.microsoft.com/office/drawing/2014/main" id="{B563FD7C-763E-BA47-34EC-27110D273551}"/>
              </a:ext>
            </a:extLst>
          </p:cNvPr>
          <p:cNvPicPr>
            <a:picLocks noChangeAspect="1"/>
          </p:cNvPicPr>
          <p:nvPr/>
        </p:nvPicPr>
        <p:blipFill>
          <a:blip r:embed="rId10"/>
          <a:stretch>
            <a:fillRect/>
          </a:stretch>
        </p:blipFill>
        <p:spPr>
          <a:xfrm>
            <a:off x="0" y="2409873"/>
            <a:ext cx="3895639" cy="2707469"/>
          </a:xfrm>
          <a:prstGeom prst="rect">
            <a:avLst/>
          </a:prstGeom>
        </p:spPr>
      </p:pic>
      <p:pic>
        <p:nvPicPr>
          <p:cNvPr id="29" name="Audio 28">
            <a:hlinkClick r:id="" action="ppaction://media"/>
            <a:extLst>
              <a:ext uri="{FF2B5EF4-FFF2-40B4-BE49-F238E27FC236}">
                <a16:creationId xmlns:a16="http://schemas.microsoft.com/office/drawing/2014/main" id="{E1BBCCDD-A6AD-B722-6F44-5FBF4A0CCB45}"/>
              </a:ext>
            </a:extLst>
          </p:cNvPr>
          <p:cNvPicPr>
            <a:picLocks noChangeAspect="1"/>
          </p:cNvPicPr>
          <p:nvPr>
            <a:audioFile r:link="rId2"/>
            <p:extLst>
              <p:ext uri="{DAA4B4D4-6D71-4841-9C94-3DE7FCFB9230}">
                <p14:media xmlns:p14="http://schemas.microsoft.com/office/powerpoint/2010/main" r:embed="rId1"/>
              </p:ext>
            </p:extLst>
          </p:nvPr>
        </p:nvPicPr>
        <p:blipFill>
          <a:blip r:embed="rId11"/>
          <a:srcRect l="-287500" t="-287500" r="-287500" b="-287500"/>
          <a:stretch>
            <a:fillRect/>
          </a:stretch>
        </p:blipFill>
        <p:spPr>
          <a:xfrm>
            <a:off x="10262406" y="5354408"/>
            <a:ext cx="2057400" cy="2057400"/>
          </a:xfrm>
          <a:prstGeom prst="ellipse">
            <a:avLst/>
          </a:prstGeom>
        </p:spPr>
      </p:pic>
    </p:spTree>
    <p:extLst>
      <p:ext uri="{BB962C8B-B14F-4D97-AF65-F5344CB8AC3E}">
        <p14:creationId xmlns:p14="http://schemas.microsoft.com/office/powerpoint/2010/main" val="1577187178"/>
      </p:ext>
    </p:extLst>
  </p:cSld>
  <p:clrMapOvr>
    <a:masterClrMapping/>
  </p:clrMapOvr>
  <mc:AlternateContent xmlns:mc="http://schemas.openxmlformats.org/markup-compatibility/2006" xmlns:p14="http://schemas.microsoft.com/office/powerpoint/2010/main">
    <mc:Choice Requires="p14">
      <p:transition spd="slow" p14:dur="2000" advTm="22768"/>
    </mc:Choice>
    <mc:Fallback xmlns="">
      <p:transition spd="slow" advTm="22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9"/>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tint val="95000"/>
            <a:satMod val="170000"/>
          </a:schemeClr>
        </a:solidFill>
        <a:effectLst/>
      </p:bgPr>
    </p:bg>
    <p:spTree>
      <p:nvGrpSpPr>
        <p:cNvPr id="1" name=""/>
        <p:cNvGrpSpPr/>
        <p:nvPr/>
      </p:nvGrpSpPr>
      <p:grpSpPr>
        <a:xfrm>
          <a:off x="0" y="0"/>
          <a:ext cx="0" cy="0"/>
          <a:chOff x="0" y="0"/>
          <a:chExt cx="0" cy="0"/>
        </a:xfrm>
      </p:grpSpPr>
      <p:sp>
        <p:nvSpPr>
          <p:cNvPr id="16" name="Rectangle 18">
            <a:extLst>
              <a:ext uri="{FF2B5EF4-FFF2-40B4-BE49-F238E27FC236}">
                <a16:creationId xmlns:a16="http://schemas.microsoft.com/office/drawing/2014/main" id="{845DB188-4006-4207-A473-B4B569C5B5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20">
            <a:extLst>
              <a:ext uri="{FF2B5EF4-FFF2-40B4-BE49-F238E27FC236}">
                <a16:creationId xmlns:a16="http://schemas.microsoft.com/office/drawing/2014/main" id="{BAB4522D-D095-4687-BFB3-976E665AD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0" name="Rectangle 22">
            <a:extLst>
              <a:ext uri="{FF2B5EF4-FFF2-40B4-BE49-F238E27FC236}">
                <a16:creationId xmlns:a16="http://schemas.microsoft.com/office/drawing/2014/main" id="{5492F9E5-5B28-4104-9CDF-100EE9D85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 name="Rectangle 24">
            <a:extLst>
              <a:ext uri="{FF2B5EF4-FFF2-40B4-BE49-F238E27FC236}">
                <a16:creationId xmlns:a16="http://schemas.microsoft.com/office/drawing/2014/main" id="{F4A3EBA2-184A-4C53-80BF-FB3A6AC35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8008542" cy="533095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Rectangle 26">
            <a:extLst>
              <a:ext uri="{FF2B5EF4-FFF2-40B4-BE49-F238E27FC236}">
                <a16:creationId xmlns:a16="http://schemas.microsoft.com/office/drawing/2014/main" id="{7438EFCD-B361-4EDD-A82E-EF6FE99C1B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36729" y="757325"/>
            <a:ext cx="3549144"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E08B7-7DDF-20EA-0254-939DDAFDBC6C}"/>
              </a:ext>
            </a:extLst>
          </p:cNvPr>
          <p:cNvSpPr>
            <a:spLocks noGrp="1"/>
          </p:cNvSpPr>
          <p:nvPr>
            <p:ph type="title"/>
          </p:nvPr>
        </p:nvSpPr>
        <p:spPr>
          <a:xfrm>
            <a:off x="8389648" y="1123838"/>
            <a:ext cx="2947482" cy="2479098"/>
          </a:xfrm>
        </p:spPr>
        <p:txBody>
          <a:bodyPr vert="horz" lIns="91440" tIns="45720" rIns="91440" bIns="45720" rtlCol="0" anchor="ctr">
            <a:normAutofit/>
          </a:bodyPr>
          <a:lstStyle/>
          <a:p>
            <a:r>
              <a:rPr lang="en-US"/>
              <a:t>Multilingual Learner (ML) Program</a:t>
            </a:r>
          </a:p>
        </p:txBody>
      </p:sp>
      <p:sp>
        <p:nvSpPr>
          <p:cNvPr id="29" name="Rectangle 28">
            <a:extLst>
              <a:ext uri="{FF2B5EF4-FFF2-40B4-BE49-F238E27FC236}">
                <a16:creationId xmlns:a16="http://schemas.microsoft.com/office/drawing/2014/main" id="{5D5DB082-BCCB-4994-AEE1-EF25FDAC82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406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14" name="TextBox 10">
            <a:extLst>
              <a:ext uri="{FF2B5EF4-FFF2-40B4-BE49-F238E27FC236}">
                <a16:creationId xmlns:a16="http://schemas.microsoft.com/office/drawing/2014/main" id="{1958E5E9-D001-5078-2670-E20A74B894D8}"/>
              </a:ext>
            </a:extLst>
          </p:cNvPr>
          <p:cNvGraphicFramePr/>
          <p:nvPr>
            <p:extLst>
              <p:ext uri="{D42A27DB-BD31-4B8C-83A1-F6EECF244321}">
                <p14:modId xmlns:p14="http://schemas.microsoft.com/office/powerpoint/2010/main" val="2612748053"/>
              </p:ext>
            </p:extLst>
          </p:nvPr>
        </p:nvGraphicFramePr>
        <p:xfrm>
          <a:off x="650875" y="1425575"/>
          <a:ext cx="6711950" cy="40211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Audio 9">
            <a:hlinkClick r:id="" action="ppaction://media"/>
            <a:extLst>
              <a:ext uri="{FF2B5EF4-FFF2-40B4-BE49-F238E27FC236}">
                <a16:creationId xmlns:a16="http://schemas.microsoft.com/office/drawing/2014/main" id="{FDFEB2A2-7FD2-57DD-E966-CD0451AE6936}"/>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287500" t="-287500" r="-287500" b="-287500"/>
          <a:stretch>
            <a:fillRect/>
          </a:stretch>
        </p:blipFill>
        <p:spPr>
          <a:xfrm>
            <a:off x="10386390" y="5052390"/>
            <a:ext cx="1723313" cy="1723313"/>
          </a:xfrm>
          <a:prstGeom prst="ellipse">
            <a:avLst/>
          </a:prstGeom>
        </p:spPr>
      </p:pic>
      <p:pic>
        <p:nvPicPr>
          <p:cNvPr id="4" name="Picture 3">
            <a:extLst>
              <a:ext uri="{FF2B5EF4-FFF2-40B4-BE49-F238E27FC236}">
                <a16:creationId xmlns:a16="http://schemas.microsoft.com/office/drawing/2014/main" id="{ED552BAF-DE93-F197-CF87-08A2F2CB0313}"/>
              </a:ext>
            </a:extLst>
          </p:cNvPr>
          <p:cNvPicPr>
            <a:picLocks noChangeAspect="1"/>
          </p:cNvPicPr>
          <p:nvPr/>
        </p:nvPicPr>
        <p:blipFill>
          <a:blip r:embed="rId10"/>
          <a:stretch>
            <a:fillRect/>
          </a:stretch>
        </p:blipFill>
        <p:spPr>
          <a:xfrm>
            <a:off x="7555452" y="3137135"/>
            <a:ext cx="4257706" cy="2609869"/>
          </a:xfrm>
          <a:prstGeom prst="rect">
            <a:avLst/>
          </a:prstGeom>
        </p:spPr>
      </p:pic>
    </p:spTree>
    <p:extLst>
      <p:ext uri="{BB962C8B-B14F-4D97-AF65-F5344CB8AC3E}">
        <p14:creationId xmlns:p14="http://schemas.microsoft.com/office/powerpoint/2010/main" val="136875903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30490"/>
    </mc:Choice>
    <mc:Fallback xmlns="">
      <p:transition spd="slow" advTm="30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32EEC0F-368D-4FA9-B034-2EAB59F6C49B}"/>
              </a:ext>
            </a:extLst>
          </p:cNvPr>
          <p:cNvPicPr>
            <a:picLocks noChangeAspect="1"/>
          </p:cNvPicPr>
          <p:nvPr/>
        </p:nvPicPr>
        <p:blipFill rotWithShape="1">
          <a:blip r:embed="rId4"/>
          <a:srcRect t="16154" r="1" b="33755"/>
          <a:stretch/>
        </p:blipFill>
        <p:spPr>
          <a:xfrm>
            <a:off x="1069847" y="484632"/>
            <a:ext cx="10637520" cy="3556755"/>
          </a:xfrm>
          <a:prstGeom prst="rect">
            <a:avLst/>
          </a:prstGeom>
        </p:spPr>
      </p:pic>
      <p:pic>
        <p:nvPicPr>
          <p:cNvPr id="12" name="Audio 11">
            <a:hlinkClick r:id="" action="ppaction://media"/>
            <a:extLst>
              <a:ext uri="{FF2B5EF4-FFF2-40B4-BE49-F238E27FC236}">
                <a16:creationId xmlns:a16="http://schemas.microsoft.com/office/drawing/2014/main" id="{4994D85F-C106-3FCC-8EE6-AA347EF6D08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87500" t="-287500" r="-287500" b="-28750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40191638"/>
      </p:ext>
    </p:extLst>
  </p:cSld>
  <p:clrMapOvr>
    <a:masterClrMapping/>
  </p:clrMapOvr>
  <mc:AlternateContent xmlns:mc="http://schemas.openxmlformats.org/markup-compatibility/2006" xmlns:p14="http://schemas.microsoft.com/office/powerpoint/2010/main">
    <mc:Choice Requires="p14">
      <p:transition spd="slow" p14:dur="2000" advTm="19869"/>
    </mc:Choice>
    <mc:Fallback xmlns="">
      <p:transition spd="slow" advTm="19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664</Words>
  <Application>Microsoft Office PowerPoint</Application>
  <PresentationFormat>Widescreen</PresentationFormat>
  <Paragraphs>130</Paragraphs>
  <Slides>26</Slides>
  <Notes>0</Notes>
  <HiddenSlides>0</HiddenSlides>
  <MMClips>26</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26</vt:i4>
      </vt:variant>
    </vt:vector>
  </HeadingPairs>
  <TitlesOfParts>
    <vt:vector size="37" baseType="lpstr">
      <vt:lpstr>Arial</vt:lpstr>
      <vt:lpstr>Calibri</vt:lpstr>
      <vt:lpstr>Calibri Light</vt:lpstr>
      <vt:lpstr>Century Gothic</vt:lpstr>
      <vt:lpstr>Corbel</vt:lpstr>
      <vt:lpstr>Franklin Gothic Book</vt:lpstr>
      <vt:lpstr>Franklin Gothic Medium</vt:lpstr>
      <vt:lpstr>Wingdings</vt:lpstr>
      <vt:lpstr>Wingdings 2</vt:lpstr>
      <vt:lpstr>office theme</vt:lpstr>
      <vt:lpstr>Frame</vt:lpstr>
      <vt:lpstr>4th Grade  Virtual Curriculum Night</vt:lpstr>
      <vt:lpstr>Thank you, community!</vt:lpstr>
      <vt:lpstr>JME  Title 1 school</vt:lpstr>
      <vt:lpstr>Title I Parent and Family Rights </vt:lpstr>
      <vt:lpstr>Title I Parent-Family Engagement</vt:lpstr>
      <vt:lpstr>PowerPoint Presentation</vt:lpstr>
      <vt:lpstr>4th Grade Philosophy</vt:lpstr>
      <vt:lpstr>Positive Behavioral Intervention Systems</vt:lpstr>
      <vt:lpstr>Social &amp; Emotional Learning </vt:lpstr>
      <vt:lpstr>Reading  </vt:lpstr>
      <vt:lpstr>Writing   </vt:lpstr>
      <vt:lpstr>Math </vt:lpstr>
      <vt:lpstr>Technology  </vt:lpstr>
      <vt:lpstr>Science</vt:lpstr>
      <vt:lpstr>Social Studies  </vt:lpstr>
      <vt:lpstr>Art</vt:lpstr>
      <vt:lpstr>Health Letter will be sent home</vt:lpstr>
      <vt:lpstr>Ms. Plese Weekly Schedules</vt:lpstr>
      <vt:lpstr>Mrs. Morison Weekly Schedules</vt:lpstr>
      <vt:lpstr>Optional Homework</vt:lpstr>
      <vt:lpstr>Communication</vt:lpstr>
      <vt:lpstr>Safety Net  </vt:lpstr>
      <vt:lpstr>Who is Served?</vt:lpstr>
      <vt:lpstr> </vt:lpstr>
      <vt:lpstr>Multilingual Learner (ML) Program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5th</dc:title>
  <dc:creator>Plese, Kelly</dc:creator>
  <cp:lastModifiedBy>Plese, Kelly</cp:lastModifiedBy>
  <cp:revision>1</cp:revision>
  <dcterms:created xsi:type="dcterms:W3CDTF">2021-09-25T17:22:28Z</dcterms:created>
  <dcterms:modified xsi:type="dcterms:W3CDTF">2023-10-06T11:59:38Z</dcterms:modified>
</cp:coreProperties>
</file>