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1"/>
  </p:notesMasterIdLst>
  <p:sldIdLst>
    <p:sldId id="257" r:id="rId2"/>
    <p:sldId id="261" r:id="rId3"/>
    <p:sldId id="258" r:id="rId4"/>
    <p:sldId id="264" r:id="rId5"/>
    <p:sldId id="259" r:id="rId6"/>
    <p:sldId id="260" r:id="rId7"/>
    <p:sldId id="266" r:id="rId8"/>
    <p:sldId id="262" r:id="rId9"/>
    <p:sldId id="267" r:id="rId10"/>
    <p:sldId id="268" r:id="rId11"/>
    <p:sldId id="269" r:id="rId12"/>
    <p:sldId id="277" r:id="rId13"/>
    <p:sldId id="271" r:id="rId14"/>
    <p:sldId id="272" r:id="rId15"/>
    <p:sldId id="273" r:id="rId16"/>
    <p:sldId id="274" r:id="rId17"/>
    <p:sldId id="275" r:id="rId18"/>
    <p:sldId id="276" r:id="rId19"/>
    <p:sldId id="263" r:id="rId2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vertBarState="maximized">
    <p:restoredLeft sz="25148" autoAdjust="0"/>
    <p:restoredTop sz="94094" autoAdjust="0"/>
  </p:normalViewPr>
  <p:slideViewPr>
    <p:cSldViewPr snapToGrid="0">
      <p:cViewPr varScale="1">
        <p:scale>
          <a:sx n="74" d="100"/>
          <a:sy n="74" d="100"/>
        </p:scale>
        <p:origin x="96" y="283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Relationship Id="rId27" Type="http://schemas.microsoft.com/office/2015/10/relationships/revisionInfo" Target="revisionInfo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052D229-930C-49F6-A5B4-EBE4AC28B945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86419EC-4438-44AF-AC15-F1792FDB3A8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70078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6419EC-4438-44AF-AC15-F1792FDB3A8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907481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6419EC-4438-44AF-AC15-F1792FDB3A8A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82322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6419EC-4438-44AF-AC15-F1792FDB3A8A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96633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6419EC-4438-44AF-AC15-F1792FDB3A8A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95463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6419EC-4438-44AF-AC15-F1792FDB3A8A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725223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35870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90682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47422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49658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69597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735403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387182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68240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224289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15688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60595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tx1">
                <a:lumMod val="65000"/>
                <a:lumOff val="35000"/>
              </a:schemeClr>
            </a:gs>
            <a:gs pos="46000">
              <a:schemeClr val="tx1">
                <a:lumMod val="85000"/>
                <a:lumOff val="15000"/>
              </a:schemeClr>
            </a:gs>
            <a:gs pos="100000">
              <a:schemeClr val="tx1">
                <a:lumMod val="95000"/>
                <a:lumOff val="5000"/>
              </a:schemeClr>
            </a:gs>
          </a:gsLst>
          <a:path path="circle">
            <a:fillToRect l="50000" t="130000" r="50000" b="-3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6977EE-0B26-489E-833E-72E8C6524E19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4C49683-14C7-4979-BB94-F4BFB7AA1E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1904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jpg"/><Relationship Id="rId4" Type="http://schemas.openxmlformats.org/officeDocument/2006/relationships/image" Target="../media/image10.jp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jpeg"/><Relationship Id="rId4" Type="http://schemas.openxmlformats.org/officeDocument/2006/relationships/image" Target="../media/image15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4.jpeg"/><Relationship Id="rId5" Type="http://schemas.openxmlformats.org/officeDocument/2006/relationships/image" Target="../media/image23.jpg"/><Relationship Id="rId4" Type="http://schemas.openxmlformats.org/officeDocument/2006/relationships/image" Target="../media/image22.jp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148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3799681" y="2076450"/>
            <a:ext cx="4592638" cy="4779963"/>
            <a:chOff x="3798888" y="2076450"/>
            <a:chExt cx="4592638" cy="4779963"/>
          </a:xfrm>
        </p:grpSpPr>
        <p:sp>
          <p:nvSpPr>
            <p:cNvPr id="7" name="Oval 5"/>
            <p:cNvSpPr>
              <a:spLocks noChangeArrowheads="1"/>
            </p:cNvSpPr>
            <p:nvPr/>
          </p:nvSpPr>
          <p:spPr bwMode="auto">
            <a:xfrm>
              <a:off x="5499100" y="3605213"/>
              <a:ext cx="1192213" cy="11938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4270375" y="2460625"/>
              <a:ext cx="3625850" cy="1812925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4454525" y="2600325"/>
              <a:ext cx="3259138" cy="1550987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4111625" y="2336800"/>
              <a:ext cx="3944938" cy="2076450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5403850" y="3498850"/>
              <a:ext cx="1382713" cy="154940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10"/>
            <p:cNvSpPr>
              <a:spLocks noChangeArrowheads="1"/>
            </p:cNvSpPr>
            <p:nvPr/>
          </p:nvSpPr>
          <p:spPr bwMode="auto">
            <a:xfrm>
              <a:off x="5946775" y="5692775"/>
              <a:ext cx="639763" cy="954087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5946775" y="5692775"/>
              <a:ext cx="639763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2"/>
            <p:cNvSpPr>
              <a:spLocks noChangeArrowheads="1"/>
            </p:cNvSpPr>
            <p:nvPr/>
          </p:nvSpPr>
          <p:spPr bwMode="auto">
            <a:xfrm>
              <a:off x="5651500" y="6213475"/>
              <a:ext cx="927100" cy="64293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Rectangle 13"/>
            <p:cNvSpPr>
              <a:spLocks noChangeArrowheads="1"/>
            </p:cNvSpPr>
            <p:nvPr/>
          </p:nvSpPr>
          <p:spPr bwMode="auto">
            <a:xfrm>
              <a:off x="5651500" y="6213475"/>
              <a:ext cx="927100" cy="642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5413375" y="5189538"/>
              <a:ext cx="1173163" cy="111601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>
              <a:off x="5929313" y="5048250"/>
              <a:ext cx="355600" cy="100647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16"/>
            <p:cNvSpPr>
              <a:spLocks noChangeArrowheads="1"/>
            </p:cNvSpPr>
            <p:nvPr/>
          </p:nvSpPr>
          <p:spPr bwMode="auto">
            <a:xfrm>
              <a:off x="5929313" y="5048250"/>
              <a:ext cx="355600" cy="1006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6018213" y="4956175"/>
              <a:ext cx="757238" cy="469900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6486525" y="5732463"/>
              <a:ext cx="346075" cy="612775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6003925" y="5189538"/>
              <a:ext cx="49213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6578600" y="6646863"/>
              <a:ext cx="7938" cy="209550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21"/>
            <p:cNvSpPr>
              <a:spLocks noChangeArrowheads="1"/>
            </p:cNvSpPr>
            <p:nvPr/>
          </p:nvSpPr>
          <p:spPr bwMode="auto">
            <a:xfrm>
              <a:off x="6578600" y="6646863"/>
              <a:ext cx="7938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6578600" y="6324600"/>
              <a:ext cx="7938" cy="322262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6113463" y="6227763"/>
              <a:ext cx="465138" cy="62865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6113463" y="6167438"/>
              <a:ext cx="436563" cy="138112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5"/>
            <p:cNvSpPr>
              <a:spLocks noEditPoints="1"/>
            </p:cNvSpPr>
            <p:nvPr/>
          </p:nvSpPr>
          <p:spPr bwMode="auto">
            <a:xfrm>
              <a:off x="6113463" y="5391150"/>
              <a:ext cx="53975" cy="615950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6600825" y="5937250"/>
              <a:ext cx="165100" cy="392112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6532563" y="5888038"/>
              <a:ext cx="265113" cy="45720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6018213" y="4956175"/>
              <a:ext cx="757238" cy="469900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6018213" y="5245100"/>
              <a:ext cx="757238" cy="469900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6035675" y="5819775"/>
              <a:ext cx="757238" cy="469900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6018213" y="5532438"/>
              <a:ext cx="757238" cy="471487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6035675" y="4972050"/>
              <a:ext cx="722313" cy="434975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3"/>
            <p:cNvSpPr>
              <a:spLocks/>
            </p:cNvSpPr>
            <p:nvPr/>
          </p:nvSpPr>
          <p:spPr bwMode="auto">
            <a:xfrm>
              <a:off x="6035675" y="5264150"/>
              <a:ext cx="722313" cy="431800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4"/>
            <p:cNvSpPr>
              <a:spLocks/>
            </p:cNvSpPr>
            <p:nvPr/>
          </p:nvSpPr>
          <p:spPr bwMode="auto">
            <a:xfrm>
              <a:off x="6161088" y="5262563"/>
              <a:ext cx="471488" cy="144462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5"/>
            <p:cNvSpPr>
              <a:spLocks/>
            </p:cNvSpPr>
            <p:nvPr/>
          </p:nvSpPr>
          <p:spPr bwMode="auto">
            <a:xfrm>
              <a:off x="6051550" y="5838825"/>
              <a:ext cx="723900" cy="433387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6"/>
            <p:cNvSpPr>
              <a:spLocks/>
            </p:cNvSpPr>
            <p:nvPr/>
          </p:nvSpPr>
          <p:spPr bwMode="auto">
            <a:xfrm>
              <a:off x="6035675" y="5553075"/>
              <a:ext cx="722313" cy="431800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7"/>
            <p:cNvSpPr>
              <a:spLocks/>
            </p:cNvSpPr>
            <p:nvPr/>
          </p:nvSpPr>
          <p:spPr bwMode="auto">
            <a:xfrm>
              <a:off x="6157913" y="5551488"/>
              <a:ext cx="477838" cy="146050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8"/>
            <p:cNvSpPr>
              <a:spLocks/>
            </p:cNvSpPr>
            <p:nvPr/>
          </p:nvSpPr>
          <p:spPr bwMode="auto">
            <a:xfrm>
              <a:off x="6167438" y="5837238"/>
              <a:ext cx="474663" cy="147637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578475" y="6535738"/>
              <a:ext cx="1058863" cy="320675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6048375" y="5730875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6078538" y="6022975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6065838" y="5154613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5413375" y="5189538"/>
              <a:ext cx="744538" cy="290512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5875338" y="5173663"/>
              <a:ext cx="508000" cy="541337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6126163" y="5480050"/>
              <a:ext cx="215900" cy="182562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46"/>
            <p:cNvSpPr>
              <a:spLocks noChangeArrowheads="1"/>
            </p:cNvSpPr>
            <p:nvPr/>
          </p:nvSpPr>
          <p:spPr bwMode="auto">
            <a:xfrm>
              <a:off x="5595938" y="2093913"/>
              <a:ext cx="998538" cy="99853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7"/>
            <p:cNvSpPr>
              <a:spLocks noEditPoints="1"/>
            </p:cNvSpPr>
            <p:nvPr/>
          </p:nvSpPr>
          <p:spPr bwMode="auto">
            <a:xfrm>
              <a:off x="5578475" y="2076450"/>
              <a:ext cx="1033463" cy="1033462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8"/>
            <p:cNvSpPr>
              <a:spLocks/>
            </p:cNvSpPr>
            <p:nvPr/>
          </p:nvSpPr>
          <p:spPr bwMode="auto">
            <a:xfrm>
              <a:off x="6797675" y="2595563"/>
              <a:ext cx="1095375" cy="998537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9"/>
            <p:cNvSpPr>
              <a:spLocks noEditPoints="1"/>
            </p:cNvSpPr>
            <p:nvPr/>
          </p:nvSpPr>
          <p:spPr bwMode="auto">
            <a:xfrm>
              <a:off x="6778625" y="2578100"/>
              <a:ext cx="1131888" cy="1031875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50"/>
            <p:cNvSpPr>
              <a:spLocks noChangeArrowheads="1"/>
            </p:cNvSpPr>
            <p:nvPr/>
          </p:nvSpPr>
          <p:spPr bwMode="auto">
            <a:xfrm>
              <a:off x="7375525" y="3836988"/>
              <a:ext cx="998538" cy="99853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1"/>
            <p:cNvSpPr>
              <a:spLocks noEditPoints="1"/>
            </p:cNvSpPr>
            <p:nvPr/>
          </p:nvSpPr>
          <p:spPr bwMode="auto">
            <a:xfrm>
              <a:off x="7358063" y="3819525"/>
              <a:ext cx="1033463" cy="1031875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4297363" y="2595563"/>
              <a:ext cx="1095375" cy="998537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4278313" y="2578100"/>
              <a:ext cx="1133475" cy="1031875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54"/>
            <p:cNvSpPr>
              <a:spLocks noChangeArrowheads="1"/>
            </p:cNvSpPr>
            <p:nvPr/>
          </p:nvSpPr>
          <p:spPr bwMode="auto">
            <a:xfrm>
              <a:off x="3816350" y="3836988"/>
              <a:ext cx="998538" cy="99853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5"/>
            <p:cNvSpPr>
              <a:spLocks noEditPoints="1"/>
            </p:cNvSpPr>
            <p:nvPr/>
          </p:nvSpPr>
          <p:spPr bwMode="auto">
            <a:xfrm>
              <a:off x="3798888" y="3819525"/>
              <a:ext cx="1033463" cy="1031875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6"/>
            <p:cNvSpPr>
              <a:spLocks noEditPoints="1"/>
            </p:cNvSpPr>
            <p:nvPr/>
          </p:nvSpPr>
          <p:spPr bwMode="auto">
            <a:xfrm>
              <a:off x="7510463" y="3513138"/>
              <a:ext cx="577850" cy="265112"/>
            </a:xfrm>
            <a:custGeom>
              <a:avLst/>
              <a:gdLst>
                <a:gd name="T0" fmla="*/ 364 w 364"/>
                <a:gd name="T1" fmla="*/ 7 h 167"/>
                <a:gd name="T2" fmla="*/ 357 w 364"/>
                <a:gd name="T3" fmla="*/ 2 h 167"/>
                <a:gd name="T4" fmla="*/ 336 w 364"/>
                <a:gd name="T5" fmla="*/ 20 h 167"/>
                <a:gd name="T6" fmla="*/ 345 w 364"/>
                <a:gd name="T7" fmla="*/ 6 h 167"/>
                <a:gd name="T8" fmla="*/ 336 w 364"/>
                <a:gd name="T9" fmla="*/ 20 h 167"/>
                <a:gd name="T10" fmla="*/ 324 w 364"/>
                <a:gd name="T11" fmla="*/ 25 h 167"/>
                <a:gd name="T12" fmla="*/ 309 w 364"/>
                <a:gd name="T13" fmla="*/ 22 h 167"/>
                <a:gd name="T14" fmla="*/ 288 w 364"/>
                <a:gd name="T15" fmla="*/ 41 h 167"/>
                <a:gd name="T16" fmla="*/ 297 w 364"/>
                <a:gd name="T17" fmla="*/ 28 h 167"/>
                <a:gd name="T18" fmla="*/ 288 w 364"/>
                <a:gd name="T19" fmla="*/ 41 h 167"/>
                <a:gd name="T20" fmla="*/ 276 w 364"/>
                <a:gd name="T21" fmla="*/ 46 h 167"/>
                <a:gd name="T22" fmla="*/ 261 w 364"/>
                <a:gd name="T23" fmla="*/ 43 h 167"/>
                <a:gd name="T24" fmla="*/ 242 w 364"/>
                <a:gd name="T25" fmla="*/ 61 h 167"/>
                <a:gd name="T26" fmla="*/ 249 w 364"/>
                <a:gd name="T27" fmla="*/ 48 h 167"/>
                <a:gd name="T28" fmla="*/ 242 w 364"/>
                <a:gd name="T29" fmla="*/ 61 h 167"/>
                <a:gd name="T30" fmla="*/ 230 w 364"/>
                <a:gd name="T31" fmla="*/ 67 h 167"/>
                <a:gd name="T32" fmla="*/ 213 w 364"/>
                <a:gd name="T33" fmla="*/ 65 h 167"/>
                <a:gd name="T34" fmla="*/ 194 w 364"/>
                <a:gd name="T35" fmla="*/ 83 h 167"/>
                <a:gd name="T36" fmla="*/ 201 w 364"/>
                <a:gd name="T37" fmla="*/ 70 h 167"/>
                <a:gd name="T38" fmla="*/ 194 w 364"/>
                <a:gd name="T39" fmla="*/ 83 h 167"/>
                <a:gd name="T40" fmla="*/ 182 w 364"/>
                <a:gd name="T41" fmla="*/ 89 h 167"/>
                <a:gd name="T42" fmla="*/ 166 w 364"/>
                <a:gd name="T43" fmla="*/ 85 h 167"/>
                <a:gd name="T44" fmla="*/ 146 w 364"/>
                <a:gd name="T45" fmla="*/ 104 h 167"/>
                <a:gd name="T46" fmla="*/ 154 w 364"/>
                <a:gd name="T47" fmla="*/ 91 h 167"/>
                <a:gd name="T48" fmla="*/ 146 w 364"/>
                <a:gd name="T49" fmla="*/ 104 h 167"/>
                <a:gd name="T50" fmla="*/ 134 w 364"/>
                <a:gd name="T51" fmla="*/ 109 h 167"/>
                <a:gd name="T52" fmla="*/ 119 w 364"/>
                <a:gd name="T53" fmla="*/ 106 h 167"/>
                <a:gd name="T54" fmla="*/ 98 w 364"/>
                <a:gd name="T55" fmla="*/ 124 h 167"/>
                <a:gd name="T56" fmla="*/ 107 w 364"/>
                <a:gd name="T57" fmla="*/ 111 h 167"/>
                <a:gd name="T58" fmla="*/ 98 w 364"/>
                <a:gd name="T59" fmla="*/ 124 h 167"/>
                <a:gd name="T60" fmla="*/ 87 w 364"/>
                <a:gd name="T61" fmla="*/ 130 h 167"/>
                <a:gd name="T62" fmla="*/ 71 w 364"/>
                <a:gd name="T63" fmla="*/ 128 h 167"/>
                <a:gd name="T64" fmla="*/ 51 w 364"/>
                <a:gd name="T65" fmla="*/ 146 h 167"/>
                <a:gd name="T66" fmla="*/ 59 w 364"/>
                <a:gd name="T67" fmla="*/ 133 h 167"/>
                <a:gd name="T68" fmla="*/ 51 w 364"/>
                <a:gd name="T69" fmla="*/ 146 h 167"/>
                <a:gd name="T70" fmla="*/ 39 w 364"/>
                <a:gd name="T71" fmla="*/ 152 h 167"/>
                <a:gd name="T72" fmla="*/ 24 w 364"/>
                <a:gd name="T73" fmla="*/ 148 h 167"/>
                <a:gd name="T74" fmla="*/ 3 w 364"/>
                <a:gd name="T75" fmla="*/ 167 h 167"/>
                <a:gd name="T76" fmla="*/ 12 w 364"/>
                <a:gd name="T77" fmla="*/ 154 h 167"/>
                <a:gd name="T78" fmla="*/ 3 w 364"/>
                <a:gd name="T7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4" h="167">
                  <a:moveTo>
                    <a:pt x="360" y="9"/>
                  </a:moveTo>
                  <a:lnTo>
                    <a:pt x="364" y="7"/>
                  </a:lnTo>
                  <a:lnTo>
                    <a:pt x="360" y="0"/>
                  </a:lnTo>
                  <a:lnTo>
                    <a:pt x="357" y="2"/>
                  </a:lnTo>
                  <a:lnTo>
                    <a:pt x="360" y="9"/>
                  </a:lnTo>
                  <a:close/>
                  <a:moveTo>
                    <a:pt x="336" y="20"/>
                  </a:moveTo>
                  <a:lnTo>
                    <a:pt x="348" y="15"/>
                  </a:lnTo>
                  <a:lnTo>
                    <a:pt x="345" y="6"/>
                  </a:lnTo>
                  <a:lnTo>
                    <a:pt x="333" y="12"/>
                  </a:lnTo>
                  <a:lnTo>
                    <a:pt x="336" y="20"/>
                  </a:lnTo>
                  <a:close/>
                  <a:moveTo>
                    <a:pt x="312" y="30"/>
                  </a:moveTo>
                  <a:lnTo>
                    <a:pt x="324" y="25"/>
                  </a:lnTo>
                  <a:lnTo>
                    <a:pt x="321" y="17"/>
                  </a:lnTo>
                  <a:lnTo>
                    <a:pt x="309" y="22"/>
                  </a:lnTo>
                  <a:lnTo>
                    <a:pt x="312" y="30"/>
                  </a:lnTo>
                  <a:close/>
                  <a:moveTo>
                    <a:pt x="288" y="41"/>
                  </a:moveTo>
                  <a:lnTo>
                    <a:pt x="300" y="35"/>
                  </a:lnTo>
                  <a:lnTo>
                    <a:pt x="297" y="28"/>
                  </a:lnTo>
                  <a:lnTo>
                    <a:pt x="285" y="33"/>
                  </a:lnTo>
                  <a:lnTo>
                    <a:pt x="288" y="41"/>
                  </a:lnTo>
                  <a:close/>
                  <a:moveTo>
                    <a:pt x="265" y="52"/>
                  </a:moveTo>
                  <a:lnTo>
                    <a:pt x="276" y="46"/>
                  </a:lnTo>
                  <a:lnTo>
                    <a:pt x="273" y="38"/>
                  </a:lnTo>
                  <a:lnTo>
                    <a:pt x="261" y="43"/>
                  </a:lnTo>
                  <a:lnTo>
                    <a:pt x="265" y="52"/>
                  </a:lnTo>
                  <a:close/>
                  <a:moveTo>
                    <a:pt x="242" y="61"/>
                  </a:moveTo>
                  <a:lnTo>
                    <a:pt x="254" y="56"/>
                  </a:lnTo>
                  <a:lnTo>
                    <a:pt x="249" y="48"/>
                  </a:lnTo>
                  <a:lnTo>
                    <a:pt x="237" y="54"/>
                  </a:lnTo>
                  <a:lnTo>
                    <a:pt x="242" y="61"/>
                  </a:lnTo>
                  <a:close/>
                  <a:moveTo>
                    <a:pt x="218" y="72"/>
                  </a:moveTo>
                  <a:lnTo>
                    <a:pt x="230" y="67"/>
                  </a:lnTo>
                  <a:lnTo>
                    <a:pt x="225" y="59"/>
                  </a:lnTo>
                  <a:lnTo>
                    <a:pt x="213" y="65"/>
                  </a:lnTo>
                  <a:lnTo>
                    <a:pt x="218" y="72"/>
                  </a:lnTo>
                  <a:close/>
                  <a:moveTo>
                    <a:pt x="194" y="83"/>
                  </a:moveTo>
                  <a:lnTo>
                    <a:pt x="206" y="78"/>
                  </a:lnTo>
                  <a:lnTo>
                    <a:pt x="201" y="70"/>
                  </a:lnTo>
                  <a:lnTo>
                    <a:pt x="190" y="75"/>
                  </a:lnTo>
                  <a:lnTo>
                    <a:pt x="194" y="83"/>
                  </a:lnTo>
                  <a:close/>
                  <a:moveTo>
                    <a:pt x="170" y="93"/>
                  </a:moveTo>
                  <a:lnTo>
                    <a:pt x="182" y="89"/>
                  </a:lnTo>
                  <a:lnTo>
                    <a:pt x="178" y="80"/>
                  </a:lnTo>
                  <a:lnTo>
                    <a:pt x="166" y="85"/>
                  </a:lnTo>
                  <a:lnTo>
                    <a:pt x="170" y="93"/>
                  </a:lnTo>
                  <a:close/>
                  <a:moveTo>
                    <a:pt x="146" y="104"/>
                  </a:moveTo>
                  <a:lnTo>
                    <a:pt x="158" y="98"/>
                  </a:lnTo>
                  <a:lnTo>
                    <a:pt x="154" y="91"/>
                  </a:lnTo>
                  <a:lnTo>
                    <a:pt x="143" y="96"/>
                  </a:lnTo>
                  <a:lnTo>
                    <a:pt x="146" y="104"/>
                  </a:lnTo>
                  <a:close/>
                  <a:moveTo>
                    <a:pt x="122" y="115"/>
                  </a:moveTo>
                  <a:lnTo>
                    <a:pt x="134" y="109"/>
                  </a:lnTo>
                  <a:lnTo>
                    <a:pt x="131" y="102"/>
                  </a:lnTo>
                  <a:lnTo>
                    <a:pt x="119" y="106"/>
                  </a:lnTo>
                  <a:lnTo>
                    <a:pt x="122" y="115"/>
                  </a:lnTo>
                  <a:close/>
                  <a:moveTo>
                    <a:pt x="98" y="124"/>
                  </a:moveTo>
                  <a:lnTo>
                    <a:pt x="110" y="120"/>
                  </a:lnTo>
                  <a:lnTo>
                    <a:pt x="107" y="111"/>
                  </a:lnTo>
                  <a:lnTo>
                    <a:pt x="95" y="117"/>
                  </a:lnTo>
                  <a:lnTo>
                    <a:pt x="98" y="124"/>
                  </a:lnTo>
                  <a:close/>
                  <a:moveTo>
                    <a:pt x="75" y="135"/>
                  </a:moveTo>
                  <a:lnTo>
                    <a:pt x="87" y="130"/>
                  </a:lnTo>
                  <a:lnTo>
                    <a:pt x="83" y="122"/>
                  </a:lnTo>
                  <a:lnTo>
                    <a:pt x="71" y="128"/>
                  </a:lnTo>
                  <a:lnTo>
                    <a:pt x="75" y="135"/>
                  </a:lnTo>
                  <a:close/>
                  <a:moveTo>
                    <a:pt x="51" y="146"/>
                  </a:moveTo>
                  <a:lnTo>
                    <a:pt x="63" y="141"/>
                  </a:lnTo>
                  <a:lnTo>
                    <a:pt x="59" y="133"/>
                  </a:lnTo>
                  <a:lnTo>
                    <a:pt x="48" y="139"/>
                  </a:lnTo>
                  <a:lnTo>
                    <a:pt x="51" y="146"/>
                  </a:lnTo>
                  <a:close/>
                  <a:moveTo>
                    <a:pt x="27" y="157"/>
                  </a:moveTo>
                  <a:lnTo>
                    <a:pt x="39" y="152"/>
                  </a:lnTo>
                  <a:lnTo>
                    <a:pt x="36" y="143"/>
                  </a:lnTo>
                  <a:lnTo>
                    <a:pt x="24" y="148"/>
                  </a:lnTo>
                  <a:lnTo>
                    <a:pt x="27" y="157"/>
                  </a:lnTo>
                  <a:close/>
                  <a:moveTo>
                    <a:pt x="3" y="167"/>
                  </a:moveTo>
                  <a:lnTo>
                    <a:pt x="15" y="161"/>
                  </a:lnTo>
                  <a:lnTo>
                    <a:pt x="12" y="154"/>
                  </a:lnTo>
                  <a:lnTo>
                    <a:pt x="0" y="159"/>
                  </a:lnTo>
                  <a:lnTo>
                    <a:pt x="3" y="167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7"/>
            <p:cNvSpPr>
              <a:spLocks/>
            </p:cNvSpPr>
            <p:nvPr/>
          </p:nvSpPr>
          <p:spPr bwMode="auto">
            <a:xfrm>
              <a:off x="7485063" y="3741738"/>
              <a:ext cx="57150" cy="58737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8"/>
            <p:cNvSpPr>
              <a:spLocks/>
            </p:cNvSpPr>
            <p:nvPr/>
          </p:nvSpPr>
          <p:spPr bwMode="auto">
            <a:xfrm>
              <a:off x="8062913" y="3492500"/>
              <a:ext cx="66675" cy="61912"/>
            </a:xfrm>
            <a:custGeom>
              <a:avLst/>
              <a:gdLst>
                <a:gd name="T0" fmla="*/ 17 w 42"/>
                <a:gd name="T1" fmla="*/ 39 h 39"/>
                <a:gd name="T2" fmla="*/ 42 w 42"/>
                <a:gd name="T3" fmla="*/ 4 h 39"/>
                <a:gd name="T4" fmla="*/ 0 w 42"/>
                <a:gd name="T5" fmla="*/ 0 h 39"/>
                <a:gd name="T6" fmla="*/ 17 w 42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39">
                  <a:moveTo>
                    <a:pt x="17" y="39"/>
                  </a:moveTo>
                  <a:lnTo>
                    <a:pt x="42" y="4"/>
                  </a:lnTo>
                  <a:lnTo>
                    <a:pt x="0" y="0"/>
                  </a:lnTo>
                  <a:lnTo>
                    <a:pt x="17" y="39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6692900" y="2335213"/>
              <a:ext cx="265113" cy="577850"/>
            </a:xfrm>
            <a:custGeom>
              <a:avLst/>
              <a:gdLst>
                <a:gd name="T0" fmla="*/ 167 w 167"/>
                <a:gd name="T1" fmla="*/ 3 h 364"/>
                <a:gd name="T2" fmla="*/ 157 w 167"/>
                <a:gd name="T3" fmla="*/ 4 h 364"/>
                <a:gd name="T4" fmla="*/ 155 w 167"/>
                <a:gd name="T5" fmla="*/ 31 h 364"/>
                <a:gd name="T6" fmla="*/ 152 w 167"/>
                <a:gd name="T7" fmla="*/ 15 h 364"/>
                <a:gd name="T8" fmla="*/ 155 w 167"/>
                <a:gd name="T9" fmla="*/ 31 h 364"/>
                <a:gd name="T10" fmla="*/ 149 w 167"/>
                <a:gd name="T11" fmla="*/ 43 h 364"/>
                <a:gd name="T12" fmla="*/ 136 w 167"/>
                <a:gd name="T13" fmla="*/ 51 h 364"/>
                <a:gd name="T14" fmla="*/ 133 w 167"/>
                <a:gd name="T15" fmla="*/ 79 h 364"/>
                <a:gd name="T16" fmla="*/ 131 w 167"/>
                <a:gd name="T17" fmla="*/ 63 h 364"/>
                <a:gd name="T18" fmla="*/ 133 w 167"/>
                <a:gd name="T19" fmla="*/ 79 h 364"/>
                <a:gd name="T20" fmla="*/ 129 w 167"/>
                <a:gd name="T21" fmla="*/ 91 h 364"/>
                <a:gd name="T22" fmla="*/ 115 w 167"/>
                <a:gd name="T23" fmla="*/ 99 h 364"/>
                <a:gd name="T24" fmla="*/ 113 w 167"/>
                <a:gd name="T25" fmla="*/ 126 h 364"/>
                <a:gd name="T26" fmla="*/ 110 w 167"/>
                <a:gd name="T27" fmla="*/ 110 h 364"/>
                <a:gd name="T28" fmla="*/ 113 w 167"/>
                <a:gd name="T29" fmla="*/ 126 h 364"/>
                <a:gd name="T30" fmla="*/ 107 w 167"/>
                <a:gd name="T31" fmla="*/ 138 h 364"/>
                <a:gd name="T32" fmla="*/ 94 w 167"/>
                <a:gd name="T33" fmla="*/ 146 h 364"/>
                <a:gd name="T34" fmla="*/ 92 w 167"/>
                <a:gd name="T35" fmla="*/ 173 h 364"/>
                <a:gd name="T36" fmla="*/ 89 w 167"/>
                <a:gd name="T37" fmla="*/ 158 h 364"/>
                <a:gd name="T38" fmla="*/ 92 w 167"/>
                <a:gd name="T39" fmla="*/ 173 h 364"/>
                <a:gd name="T40" fmla="*/ 86 w 167"/>
                <a:gd name="T41" fmla="*/ 185 h 364"/>
                <a:gd name="T42" fmla="*/ 73 w 167"/>
                <a:gd name="T43" fmla="*/ 194 h 364"/>
                <a:gd name="T44" fmla="*/ 70 w 167"/>
                <a:gd name="T45" fmla="*/ 221 h 364"/>
                <a:gd name="T46" fmla="*/ 68 w 167"/>
                <a:gd name="T47" fmla="*/ 206 h 364"/>
                <a:gd name="T48" fmla="*/ 70 w 167"/>
                <a:gd name="T49" fmla="*/ 221 h 364"/>
                <a:gd name="T50" fmla="*/ 65 w 167"/>
                <a:gd name="T51" fmla="*/ 233 h 364"/>
                <a:gd name="T52" fmla="*/ 52 w 167"/>
                <a:gd name="T53" fmla="*/ 242 h 364"/>
                <a:gd name="T54" fmla="*/ 50 w 167"/>
                <a:gd name="T55" fmla="*/ 269 h 364"/>
                <a:gd name="T56" fmla="*/ 46 w 167"/>
                <a:gd name="T57" fmla="*/ 254 h 364"/>
                <a:gd name="T58" fmla="*/ 50 w 167"/>
                <a:gd name="T59" fmla="*/ 269 h 364"/>
                <a:gd name="T60" fmla="*/ 44 w 167"/>
                <a:gd name="T61" fmla="*/ 281 h 364"/>
                <a:gd name="T62" fmla="*/ 31 w 167"/>
                <a:gd name="T63" fmla="*/ 289 h 364"/>
                <a:gd name="T64" fmla="*/ 28 w 167"/>
                <a:gd name="T65" fmla="*/ 317 h 364"/>
                <a:gd name="T66" fmla="*/ 26 w 167"/>
                <a:gd name="T67" fmla="*/ 301 h 364"/>
                <a:gd name="T68" fmla="*/ 28 w 167"/>
                <a:gd name="T69" fmla="*/ 317 h 364"/>
                <a:gd name="T70" fmla="*/ 23 w 167"/>
                <a:gd name="T71" fmla="*/ 328 h 364"/>
                <a:gd name="T72" fmla="*/ 9 w 167"/>
                <a:gd name="T73" fmla="*/ 337 h 364"/>
                <a:gd name="T74" fmla="*/ 7 w 167"/>
                <a:gd name="T75" fmla="*/ 364 h 364"/>
                <a:gd name="T76" fmla="*/ 4 w 167"/>
                <a:gd name="T77" fmla="*/ 349 h 364"/>
                <a:gd name="T78" fmla="*/ 7 w 167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7" h="364">
                  <a:moveTo>
                    <a:pt x="166" y="7"/>
                  </a:moveTo>
                  <a:lnTo>
                    <a:pt x="167" y="3"/>
                  </a:lnTo>
                  <a:lnTo>
                    <a:pt x="159" y="0"/>
                  </a:lnTo>
                  <a:lnTo>
                    <a:pt x="157" y="4"/>
                  </a:lnTo>
                  <a:lnTo>
                    <a:pt x="166" y="7"/>
                  </a:lnTo>
                  <a:close/>
                  <a:moveTo>
                    <a:pt x="155" y="31"/>
                  </a:moveTo>
                  <a:lnTo>
                    <a:pt x="160" y="19"/>
                  </a:lnTo>
                  <a:lnTo>
                    <a:pt x="152" y="15"/>
                  </a:lnTo>
                  <a:lnTo>
                    <a:pt x="147" y="27"/>
                  </a:lnTo>
                  <a:lnTo>
                    <a:pt x="155" y="31"/>
                  </a:lnTo>
                  <a:close/>
                  <a:moveTo>
                    <a:pt x="144" y="55"/>
                  </a:moveTo>
                  <a:lnTo>
                    <a:pt x="149" y="43"/>
                  </a:lnTo>
                  <a:lnTo>
                    <a:pt x="142" y="39"/>
                  </a:lnTo>
                  <a:lnTo>
                    <a:pt x="136" y="51"/>
                  </a:lnTo>
                  <a:lnTo>
                    <a:pt x="144" y="55"/>
                  </a:lnTo>
                  <a:close/>
                  <a:moveTo>
                    <a:pt x="133" y="79"/>
                  </a:moveTo>
                  <a:lnTo>
                    <a:pt x="139" y="67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33" y="79"/>
                  </a:lnTo>
                  <a:close/>
                  <a:moveTo>
                    <a:pt x="123" y="103"/>
                  </a:moveTo>
                  <a:lnTo>
                    <a:pt x="129" y="91"/>
                  </a:lnTo>
                  <a:lnTo>
                    <a:pt x="120" y="87"/>
                  </a:lnTo>
                  <a:lnTo>
                    <a:pt x="115" y="99"/>
                  </a:lnTo>
                  <a:lnTo>
                    <a:pt x="123" y="103"/>
                  </a:lnTo>
                  <a:close/>
                  <a:moveTo>
                    <a:pt x="113" y="126"/>
                  </a:moveTo>
                  <a:lnTo>
                    <a:pt x="118" y="114"/>
                  </a:lnTo>
                  <a:lnTo>
                    <a:pt x="110" y="110"/>
                  </a:lnTo>
                  <a:lnTo>
                    <a:pt x="105" y="122"/>
                  </a:lnTo>
                  <a:lnTo>
                    <a:pt x="113" y="126"/>
                  </a:lnTo>
                  <a:close/>
                  <a:moveTo>
                    <a:pt x="102" y="149"/>
                  </a:moveTo>
                  <a:lnTo>
                    <a:pt x="107" y="138"/>
                  </a:lnTo>
                  <a:lnTo>
                    <a:pt x="99" y="134"/>
                  </a:lnTo>
                  <a:lnTo>
                    <a:pt x="94" y="146"/>
                  </a:lnTo>
                  <a:lnTo>
                    <a:pt x="102" y="149"/>
                  </a:lnTo>
                  <a:close/>
                  <a:moveTo>
                    <a:pt x="92" y="173"/>
                  </a:moveTo>
                  <a:lnTo>
                    <a:pt x="96" y="161"/>
                  </a:lnTo>
                  <a:lnTo>
                    <a:pt x="89" y="158"/>
                  </a:lnTo>
                  <a:lnTo>
                    <a:pt x="83" y="170"/>
                  </a:lnTo>
                  <a:lnTo>
                    <a:pt x="92" y="173"/>
                  </a:lnTo>
                  <a:close/>
                  <a:moveTo>
                    <a:pt x="81" y="197"/>
                  </a:moveTo>
                  <a:lnTo>
                    <a:pt x="86" y="185"/>
                  </a:lnTo>
                  <a:lnTo>
                    <a:pt x="78" y="182"/>
                  </a:lnTo>
                  <a:lnTo>
                    <a:pt x="73" y="194"/>
                  </a:lnTo>
                  <a:lnTo>
                    <a:pt x="81" y="197"/>
                  </a:lnTo>
                  <a:close/>
                  <a:moveTo>
                    <a:pt x="70" y="221"/>
                  </a:moveTo>
                  <a:lnTo>
                    <a:pt x="76" y="209"/>
                  </a:lnTo>
                  <a:lnTo>
                    <a:pt x="68" y="206"/>
                  </a:lnTo>
                  <a:lnTo>
                    <a:pt x="63" y="218"/>
                  </a:lnTo>
                  <a:lnTo>
                    <a:pt x="70" y="221"/>
                  </a:lnTo>
                  <a:close/>
                  <a:moveTo>
                    <a:pt x="59" y="245"/>
                  </a:moveTo>
                  <a:lnTo>
                    <a:pt x="65" y="233"/>
                  </a:lnTo>
                  <a:lnTo>
                    <a:pt x="57" y="230"/>
                  </a:lnTo>
                  <a:lnTo>
                    <a:pt x="52" y="242"/>
                  </a:lnTo>
                  <a:lnTo>
                    <a:pt x="59" y="245"/>
                  </a:lnTo>
                  <a:close/>
                  <a:moveTo>
                    <a:pt x="50" y="269"/>
                  </a:moveTo>
                  <a:lnTo>
                    <a:pt x="55" y="257"/>
                  </a:lnTo>
                  <a:lnTo>
                    <a:pt x="46" y="254"/>
                  </a:lnTo>
                  <a:lnTo>
                    <a:pt x="41" y="266"/>
                  </a:lnTo>
                  <a:lnTo>
                    <a:pt x="50" y="269"/>
                  </a:lnTo>
                  <a:close/>
                  <a:moveTo>
                    <a:pt x="39" y="293"/>
                  </a:moveTo>
                  <a:lnTo>
                    <a:pt x="44" y="281"/>
                  </a:lnTo>
                  <a:lnTo>
                    <a:pt x="37" y="277"/>
                  </a:lnTo>
                  <a:lnTo>
                    <a:pt x="31" y="289"/>
                  </a:lnTo>
                  <a:lnTo>
                    <a:pt x="39" y="293"/>
                  </a:lnTo>
                  <a:close/>
                  <a:moveTo>
                    <a:pt x="28" y="317"/>
                  </a:moveTo>
                  <a:lnTo>
                    <a:pt x="33" y="305"/>
                  </a:lnTo>
                  <a:lnTo>
                    <a:pt x="26" y="301"/>
                  </a:lnTo>
                  <a:lnTo>
                    <a:pt x="20" y="313"/>
                  </a:lnTo>
                  <a:lnTo>
                    <a:pt x="28" y="317"/>
                  </a:lnTo>
                  <a:close/>
                  <a:moveTo>
                    <a:pt x="18" y="340"/>
                  </a:moveTo>
                  <a:lnTo>
                    <a:pt x="23" y="328"/>
                  </a:lnTo>
                  <a:lnTo>
                    <a:pt x="15" y="325"/>
                  </a:lnTo>
                  <a:lnTo>
                    <a:pt x="9" y="337"/>
                  </a:lnTo>
                  <a:lnTo>
                    <a:pt x="18" y="340"/>
                  </a:lnTo>
                  <a:close/>
                  <a:moveTo>
                    <a:pt x="7" y="364"/>
                  </a:moveTo>
                  <a:lnTo>
                    <a:pt x="13" y="352"/>
                  </a:lnTo>
                  <a:lnTo>
                    <a:pt x="4" y="349"/>
                  </a:lnTo>
                  <a:lnTo>
                    <a:pt x="0" y="361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0"/>
            <p:cNvSpPr>
              <a:spLocks/>
            </p:cNvSpPr>
            <p:nvPr/>
          </p:nvSpPr>
          <p:spPr bwMode="auto">
            <a:xfrm>
              <a:off x="6669088" y="2879725"/>
              <a:ext cx="60325" cy="60325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1"/>
            <p:cNvSpPr>
              <a:spLocks/>
            </p:cNvSpPr>
            <p:nvPr/>
          </p:nvSpPr>
          <p:spPr bwMode="auto">
            <a:xfrm>
              <a:off x="6916738" y="2292350"/>
              <a:ext cx="61913" cy="68262"/>
            </a:xfrm>
            <a:custGeom>
              <a:avLst/>
              <a:gdLst>
                <a:gd name="T0" fmla="*/ 39 w 39"/>
                <a:gd name="T1" fmla="*/ 43 h 43"/>
                <a:gd name="T2" fmla="*/ 34 w 39"/>
                <a:gd name="T3" fmla="*/ 0 h 43"/>
                <a:gd name="T4" fmla="*/ 0 w 39"/>
                <a:gd name="T5" fmla="*/ 26 h 43"/>
                <a:gd name="T6" fmla="*/ 39 w 39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3">
                  <a:moveTo>
                    <a:pt x="39" y="43"/>
                  </a:moveTo>
                  <a:lnTo>
                    <a:pt x="34" y="0"/>
                  </a:lnTo>
                  <a:lnTo>
                    <a:pt x="0" y="26"/>
                  </a:lnTo>
                  <a:lnTo>
                    <a:pt x="39" y="43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2"/>
            <p:cNvSpPr>
              <a:spLocks noEditPoints="1"/>
            </p:cNvSpPr>
            <p:nvPr/>
          </p:nvSpPr>
          <p:spPr bwMode="auto">
            <a:xfrm>
              <a:off x="4117975" y="3513138"/>
              <a:ext cx="577850" cy="265112"/>
            </a:xfrm>
            <a:custGeom>
              <a:avLst/>
              <a:gdLst>
                <a:gd name="T0" fmla="*/ 4 w 364"/>
                <a:gd name="T1" fmla="*/ 0 h 167"/>
                <a:gd name="T2" fmla="*/ 4 w 364"/>
                <a:gd name="T3" fmla="*/ 9 h 167"/>
                <a:gd name="T4" fmla="*/ 31 w 364"/>
                <a:gd name="T5" fmla="*/ 12 h 167"/>
                <a:gd name="T6" fmla="*/ 16 w 364"/>
                <a:gd name="T7" fmla="*/ 15 h 167"/>
                <a:gd name="T8" fmla="*/ 31 w 364"/>
                <a:gd name="T9" fmla="*/ 12 h 167"/>
                <a:gd name="T10" fmla="*/ 43 w 364"/>
                <a:gd name="T11" fmla="*/ 17 h 167"/>
                <a:gd name="T12" fmla="*/ 52 w 364"/>
                <a:gd name="T13" fmla="*/ 30 h 167"/>
                <a:gd name="T14" fmla="*/ 79 w 364"/>
                <a:gd name="T15" fmla="*/ 33 h 167"/>
                <a:gd name="T16" fmla="*/ 64 w 364"/>
                <a:gd name="T17" fmla="*/ 35 h 167"/>
                <a:gd name="T18" fmla="*/ 79 w 364"/>
                <a:gd name="T19" fmla="*/ 33 h 167"/>
                <a:gd name="T20" fmla="*/ 91 w 364"/>
                <a:gd name="T21" fmla="*/ 38 h 167"/>
                <a:gd name="T22" fmla="*/ 99 w 364"/>
                <a:gd name="T23" fmla="*/ 52 h 167"/>
                <a:gd name="T24" fmla="*/ 126 w 364"/>
                <a:gd name="T25" fmla="*/ 54 h 167"/>
                <a:gd name="T26" fmla="*/ 111 w 364"/>
                <a:gd name="T27" fmla="*/ 56 h 167"/>
                <a:gd name="T28" fmla="*/ 126 w 364"/>
                <a:gd name="T29" fmla="*/ 54 h 167"/>
                <a:gd name="T30" fmla="*/ 138 w 364"/>
                <a:gd name="T31" fmla="*/ 59 h 167"/>
                <a:gd name="T32" fmla="*/ 147 w 364"/>
                <a:gd name="T33" fmla="*/ 72 h 167"/>
                <a:gd name="T34" fmla="*/ 174 w 364"/>
                <a:gd name="T35" fmla="*/ 75 h 167"/>
                <a:gd name="T36" fmla="*/ 159 w 364"/>
                <a:gd name="T37" fmla="*/ 78 h 167"/>
                <a:gd name="T38" fmla="*/ 174 w 364"/>
                <a:gd name="T39" fmla="*/ 75 h 167"/>
                <a:gd name="T40" fmla="*/ 186 w 364"/>
                <a:gd name="T41" fmla="*/ 80 h 167"/>
                <a:gd name="T42" fmla="*/ 194 w 364"/>
                <a:gd name="T43" fmla="*/ 93 h 167"/>
                <a:gd name="T44" fmla="*/ 222 w 364"/>
                <a:gd name="T45" fmla="*/ 96 h 167"/>
                <a:gd name="T46" fmla="*/ 206 w 364"/>
                <a:gd name="T47" fmla="*/ 98 h 167"/>
                <a:gd name="T48" fmla="*/ 222 w 364"/>
                <a:gd name="T49" fmla="*/ 96 h 167"/>
                <a:gd name="T50" fmla="*/ 234 w 364"/>
                <a:gd name="T51" fmla="*/ 102 h 167"/>
                <a:gd name="T52" fmla="*/ 241 w 364"/>
                <a:gd name="T53" fmla="*/ 115 h 167"/>
                <a:gd name="T54" fmla="*/ 270 w 364"/>
                <a:gd name="T55" fmla="*/ 117 h 167"/>
                <a:gd name="T56" fmla="*/ 253 w 364"/>
                <a:gd name="T57" fmla="*/ 120 h 167"/>
                <a:gd name="T58" fmla="*/ 270 w 364"/>
                <a:gd name="T59" fmla="*/ 117 h 167"/>
                <a:gd name="T60" fmla="*/ 281 w 364"/>
                <a:gd name="T61" fmla="*/ 122 h 167"/>
                <a:gd name="T62" fmla="*/ 289 w 364"/>
                <a:gd name="T63" fmla="*/ 135 h 167"/>
                <a:gd name="T64" fmla="*/ 316 w 364"/>
                <a:gd name="T65" fmla="*/ 139 h 167"/>
                <a:gd name="T66" fmla="*/ 301 w 364"/>
                <a:gd name="T67" fmla="*/ 141 h 167"/>
                <a:gd name="T68" fmla="*/ 316 w 364"/>
                <a:gd name="T69" fmla="*/ 139 h 167"/>
                <a:gd name="T70" fmla="*/ 328 w 364"/>
                <a:gd name="T71" fmla="*/ 143 h 167"/>
                <a:gd name="T72" fmla="*/ 337 w 364"/>
                <a:gd name="T73" fmla="*/ 157 h 167"/>
                <a:gd name="T74" fmla="*/ 364 w 364"/>
                <a:gd name="T75" fmla="*/ 159 h 167"/>
                <a:gd name="T76" fmla="*/ 349 w 364"/>
                <a:gd name="T77" fmla="*/ 161 h 167"/>
                <a:gd name="T78" fmla="*/ 364 w 364"/>
                <a:gd name="T79" fmla="*/ 1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4" h="167">
                  <a:moveTo>
                    <a:pt x="7" y="2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4" y="9"/>
                  </a:lnTo>
                  <a:lnTo>
                    <a:pt x="7" y="2"/>
                  </a:lnTo>
                  <a:close/>
                  <a:moveTo>
                    <a:pt x="31" y="12"/>
                  </a:moveTo>
                  <a:lnTo>
                    <a:pt x="19" y="6"/>
                  </a:lnTo>
                  <a:lnTo>
                    <a:pt x="16" y="15"/>
                  </a:lnTo>
                  <a:lnTo>
                    <a:pt x="28" y="20"/>
                  </a:lnTo>
                  <a:lnTo>
                    <a:pt x="31" y="12"/>
                  </a:lnTo>
                  <a:close/>
                  <a:moveTo>
                    <a:pt x="55" y="22"/>
                  </a:moveTo>
                  <a:lnTo>
                    <a:pt x="43" y="17"/>
                  </a:lnTo>
                  <a:lnTo>
                    <a:pt x="40" y="25"/>
                  </a:lnTo>
                  <a:lnTo>
                    <a:pt x="52" y="30"/>
                  </a:lnTo>
                  <a:lnTo>
                    <a:pt x="55" y="22"/>
                  </a:lnTo>
                  <a:close/>
                  <a:moveTo>
                    <a:pt x="79" y="33"/>
                  </a:moveTo>
                  <a:lnTo>
                    <a:pt x="67" y="28"/>
                  </a:lnTo>
                  <a:lnTo>
                    <a:pt x="64" y="35"/>
                  </a:lnTo>
                  <a:lnTo>
                    <a:pt x="75" y="41"/>
                  </a:lnTo>
                  <a:lnTo>
                    <a:pt x="79" y="33"/>
                  </a:lnTo>
                  <a:close/>
                  <a:moveTo>
                    <a:pt x="103" y="43"/>
                  </a:moveTo>
                  <a:lnTo>
                    <a:pt x="91" y="38"/>
                  </a:lnTo>
                  <a:lnTo>
                    <a:pt x="87" y="46"/>
                  </a:lnTo>
                  <a:lnTo>
                    <a:pt x="99" y="52"/>
                  </a:lnTo>
                  <a:lnTo>
                    <a:pt x="103" y="43"/>
                  </a:lnTo>
                  <a:close/>
                  <a:moveTo>
                    <a:pt x="126" y="54"/>
                  </a:moveTo>
                  <a:lnTo>
                    <a:pt x="115" y="48"/>
                  </a:lnTo>
                  <a:lnTo>
                    <a:pt x="111" y="56"/>
                  </a:lnTo>
                  <a:lnTo>
                    <a:pt x="123" y="61"/>
                  </a:lnTo>
                  <a:lnTo>
                    <a:pt x="126" y="54"/>
                  </a:lnTo>
                  <a:close/>
                  <a:moveTo>
                    <a:pt x="150" y="65"/>
                  </a:moveTo>
                  <a:lnTo>
                    <a:pt x="138" y="59"/>
                  </a:lnTo>
                  <a:lnTo>
                    <a:pt x="135" y="67"/>
                  </a:lnTo>
                  <a:lnTo>
                    <a:pt x="147" y="72"/>
                  </a:lnTo>
                  <a:lnTo>
                    <a:pt x="150" y="65"/>
                  </a:lnTo>
                  <a:close/>
                  <a:moveTo>
                    <a:pt x="174" y="75"/>
                  </a:moveTo>
                  <a:lnTo>
                    <a:pt x="162" y="70"/>
                  </a:lnTo>
                  <a:lnTo>
                    <a:pt x="159" y="78"/>
                  </a:lnTo>
                  <a:lnTo>
                    <a:pt x="171" y="83"/>
                  </a:lnTo>
                  <a:lnTo>
                    <a:pt x="174" y="75"/>
                  </a:lnTo>
                  <a:close/>
                  <a:moveTo>
                    <a:pt x="198" y="85"/>
                  </a:moveTo>
                  <a:lnTo>
                    <a:pt x="186" y="80"/>
                  </a:lnTo>
                  <a:lnTo>
                    <a:pt x="182" y="89"/>
                  </a:lnTo>
                  <a:lnTo>
                    <a:pt x="194" y="93"/>
                  </a:lnTo>
                  <a:lnTo>
                    <a:pt x="198" y="85"/>
                  </a:lnTo>
                  <a:close/>
                  <a:moveTo>
                    <a:pt x="222" y="96"/>
                  </a:moveTo>
                  <a:lnTo>
                    <a:pt x="210" y="91"/>
                  </a:lnTo>
                  <a:lnTo>
                    <a:pt x="206" y="98"/>
                  </a:lnTo>
                  <a:lnTo>
                    <a:pt x="218" y="104"/>
                  </a:lnTo>
                  <a:lnTo>
                    <a:pt x="222" y="96"/>
                  </a:lnTo>
                  <a:close/>
                  <a:moveTo>
                    <a:pt x="246" y="106"/>
                  </a:moveTo>
                  <a:lnTo>
                    <a:pt x="234" y="102"/>
                  </a:lnTo>
                  <a:lnTo>
                    <a:pt x="229" y="109"/>
                  </a:lnTo>
                  <a:lnTo>
                    <a:pt x="241" y="115"/>
                  </a:lnTo>
                  <a:lnTo>
                    <a:pt x="246" y="106"/>
                  </a:lnTo>
                  <a:close/>
                  <a:moveTo>
                    <a:pt x="270" y="117"/>
                  </a:moveTo>
                  <a:lnTo>
                    <a:pt x="258" y="111"/>
                  </a:lnTo>
                  <a:lnTo>
                    <a:pt x="253" y="120"/>
                  </a:lnTo>
                  <a:lnTo>
                    <a:pt x="265" y="124"/>
                  </a:lnTo>
                  <a:lnTo>
                    <a:pt x="270" y="117"/>
                  </a:lnTo>
                  <a:close/>
                  <a:moveTo>
                    <a:pt x="293" y="128"/>
                  </a:moveTo>
                  <a:lnTo>
                    <a:pt x="281" y="122"/>
                  </a:lnTo>
                  <a:lnTo>
                    <a:pt x="277" y="130"/>
                  </a:lnTo>
                  <a:lnTo>
                    <a:pt x="289" y="135"/>
                  </a:lnTo>
                  <a:lnTo>
                    <a:pt x="293" y="128"/>
                  </a:lnTo>
                  <a:close/>
                  <a:moveTo>
                    <a:pt x="316" y="139"/>
                  </a:moveTo>
                  <a:lnTo>
                    <a:pt x="304" y="133"/>
                  </a:lnTo>
                  <a:lnTo>
                    <a:pt x="301" y="141"/>
                  </a:lnTo>
                  <a:lnTo>
                    <a:pt x="313" y="146"/>
                  </a:lnTo>
                  <a:lnTo>
                    <a:pt x="316" y="139"/>
                  </a:lnTo>
                  <a:close/>
                  <a:moveTo>
                    <a:pt x="340" y="148"/>
                  </a:moveTo>
                  <a:lnTo>
                    <a:pt x="328" y="143"/>
                  </a:lnTo>
                  <a:lnTo>
                    <a:pt x="325" y="152"/>
                  </a:lnTo>
                  <a:lnTo>
                    <a:pt x="337" y="157"/>
                  </a:lnTo>
                  <a:lnTo>
                    <a:pt x="340" y="148"/>
                  </a:lnTo>
                  <a:close/>
                  <a:moveTo>
                    <a:pt x="364" y="159"/>
                  </a:moveTo>
                  <a:lnTo>
                    <a:pt x="352" y="154"/>
                  </a:lnTo>
                  <a:lnTo>
                    <a:pt x="349" y="161"/>
                  </a:lnTo>
                  <a:lnTo>
                    <a:pt x="361" y="167"/>
                  </a:lnTo>
                  <a:lnTo>
                    <a:pt x="364" y="159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3"/>
            <p:cNvSpPr>
              <a:spLocks/>
            </p:cNvSpPr>
            <p:nvPr/>
          </p:nvSpPr>
          <p:spPr bwMode="auto">
            <a:xfrm>
              <a:off x="4662488" y="3741738"/>
              <a:ext cx="58738" cy="58737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4"/>
            <p:cNvSpPr>
              <a:spLocks/>
            </p:cNvSpPr>
            <p:nvPr/>
          </p:nvSpPr>
          <p:spPr bwMode="auto">
            <a:xfrm>
              <a:off x="4076700" y="3492500"/>
              <a:ext cx="66675" cy="61912"/>
            </a:xfrm>
            <a:custGeom>
              <a:avLst/>
              <a:gdLst>
                <a:gd name="T0" fmla="*/ 42 w 42"/>
                <a:gd name="T1" fmla="*/ 0 h 39"/>
                <a:gd name="T2" fmla="*/ 0 w 42"/>
                <a:gd name="T3" fmla="*/ 4 h 39"/>
                <a:gd name="T4" fmla="*/ 24 w 42"/>
                <a:gd name="T5" fmla="*/ 39 h 39"/>
                <a:gd name="T6" fmla="*/ 42 w 42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lnTo>
                    <a:pt x="0" y="4"/>
                  </a:lnTo>
                  <a:lnTo>
                    <a:pt x="24" y="3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5"/>
            <p:cNvSpPr>
              <a:spLocks noEditPoints="1"/>
            </p:cNvSpPr>
            <p:nvPr/>
          </p:nvSpPr>
          <p:spPr bwMode="auto">
            <a:xfrm>
              <a:off x="5248275" y="2335213"/>
              <a:ext cx="266700" cy="577850"/>
            </a:xfrm>
            <a:custGeom>
              <a:avLst/>
              <a:gdLst>
                <a:gd name="T0" fmla="*/ 8 w 168"/>
                <a:gd name="T1" fmla="*/ 0 h 364"/>
                <a:gd name="T2" fmla="*/ 2 w 168"/>
                <a:gd name="T3" fmla="*/ 7 h 364"/>
                <a:gd name="T4" fmla="*/ 21 w 168"/>
                <a:gd name="T5" fmla="*/ 27 h 364"/>
                <a:gd name="T6" fmla="*/ 6 w 168"/>
                <a:gd name="T7" fmla="*/ 19 h 364"/>
                <a:gd name="T8" fmla="*/ 21 w 168"/>
                <a:gd name="T9" fmla="*/ 27 h 364"/>
                <a:gd name="T10" fmla="*/ 25 w 168"/>
                <a:gd name="T11" fmla="*/ 39 h 364"/>
                <a:gd name="T12" fmla="*/ 23 w 168"/>
                <a:gd name="T13" fmla="*/ 55 h 364"/>
                <a:gd name="T14" fmla="*/ 41 w 168"/>
                <a:gd name="T15" fmla="*/ 75 h 364"/>
                <a:gd name="T16" fmla="*/ 28 w 168"/>
                <a:gd name="T17" fmla="*/ 67 h 364"/>
                <a:gd name="T18" fmla="*/ 41 w 168"/>
                <a:gd name="T19" fmla="*/ 75 h 364"/>
                <a:gd name="T20" fmla="*/ 47 w 168"/>
                <a:gd name="T21" fmla="*/ 87 h 364"/>
                <a:gd name="T22" fmla="*/ 43 w 168"/>
                <a:gd name="T23" fmla="*/ 103 h 364"/>
                <a:gd name="T24" fmla="*/ 62 w 168"/>
                <a:gd name="T25" fmla="*/ 122 h 364"/>
                <a:gd name="T26" fmla="*/ 49 w 168"/>
                <a:gd name="T27" fmla="*/ 114 h 364"/>
                <a:gd name="T28" fmla="*/ 62 w 168"/>
                <a:gd name="T29" fmla="*/ 122 h 364"/>
                <a:gd name="T30" fmla="*/ 67 w 168"/>
                <a:gd name="T31" fmla="*/ 134 h 364"/>
                <a:gd name="T32" fmla="*/ 65 w 168"/>
                <a:gd name="T33" fmla="*/ 149 h 364"/>
                <a:gd name="T34" fmla="*/ 83 w 168"/>
                <a:gd name="T35" fmla="*/ 170 h 364"/>
                <a:gd name="T36" fmla="*/ 70 w 168"/>
                <a:gd name="T37" fmla="*/ 161 h 364"/>
                <a:gd name="T38" fmla="*/ 83 w 168"/>
                <a:gd name="T39" fmla="*/ 170 h 364"/>
                <a:gd name="T40" fmla="*/ 89 w 168"/>
                <a:gd name="T41" fmla="*/ 182 h 364"/>
                <a:gd name="T42" fmla="*/ 86 w 168"/>
                <a:gd name="T43" fmla="*/ 197 h 364"/>
                <a:gd name="T44" fmla="*/ 104 w 168"/>
                <a:gd name="T45" fmla="*/ 218 h 364"/>
                <a:gd name="T46" fmla="*/ 91 w 168"/>
                <a:gd name="T47" fmla="*/ 209 h 364"/>
                <a:gd name="T48" fmla="*/ 104 w 168"/>
                <a:gd name="T49" fmla="*/ 218 h 364"/>
                <a:gd name="T50" fmla="*/ 109 w 168"/>
                <a:gd name="T51" fmla="*/ 230 h 364"/>
                <a:gd name="T52" fmla="*/ 107 w 168"/>
                <a:gd name="T53" fmla="*/ 245 h 364"/>
                <a:gd name="T54" fmla="*/ 126 w 168"/>
                <a:gd name="T55" fmla="*/ 266 h 364"/>
                <a:gd name="T56" fmla="*/ 113 w 168"/>
                <a:gd name="T57" fmla="*/ 257 h 364"/>
                <a:gd name="T58" fmla="*/ 126 w 168"/>
                <a:gd name="T59" fmla="*/ 266 h 364"/>
                <a:gd name="T60" fmla="*/ 131 w 168"/>
                <a:gd name="T61" fmla="*/ 277 h 364"/>
                <a:gd name="T62" fmla="*/ 128 w 168"/>
                <a:gd name="T63" fmla="*/ 293 h 364"/>
                <a:gd name="T64" fmla="*/ 146 w 168"/>
                <a:gd name="T65" fmla="*/ 313 h 364"/>
                <a:gd name="T66" fmla="*/ 133 w 168"/>
                <a:gd name="T67" fmla="*/ 305 h 364"/>
                <a:gd name="T68" fmla="*/ 146 w 168"/>
                <a:gd name="T69" fmla="*/ 313 h 364"/>
                <a:gd name="T70" fmla="*/ 152 w 168"/>
                <a:gd name="T71" fmla="*/ 325 h 364"/>
                <a:gd name="T72" fmla="*/ 150 w 168"/>
                <a:gd name="T73" fmla="*/ 340 h 364"/>
                <a:gd name="T74" fmla="*/ 168 w 168"/>
                <a:gd name="T75" fmla="*/ 361 h 364"/>
                <a:gd name="T76" fmla="*/ 154 w 168"/>
                <a:gd name="T77" fmla="*/ 352 h 364"/>
                <a:gd name="T78" fmla="*/ 168 w 168"/>
                <a:gd name="T79" fmla="*/ 361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8" h="364">
                  <a:moveTo>
                    <a:pt x="10" y="4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10" y="4"/>
                  </a:lnTo>
                  <a:close/>
                  <a:moveTo>
                    <a:pt x="21" y="27"/>
                  </a:moveTo>
                  <a:lnTo>
                    <a:pt x="15" y="15"/>
                  </a:lnTo>
                  <a:lnTo>
                    <a:pt x="6" y="19"/>
                  </a:lnTo>
                  <a:lnTo>
                    <a:pt x="12" y="31"/>
                  </a:lnTo>
                  <a:lnTo>
                    <a:pt x="21" y="27"/>
                  </a:lnTo>
                  <a:close/>
                  <a:moveTo>
                    <a:pt x="30" y="51"/>
                  </a:moveTo>
                  <a:lnTo>
                    <a:pt x="25" y="39"/>
                  </a:lnTo>
                  <a:lnTo>
                    <a:pt x="17" y="43"/>
                  </a:lnTo>
                  <a:lnTo>
                    <a:pt x="23" y="55"/>
                  </a:lnTo>
                  <a:lnTo>
                    <a:pt x="30" y="51"/>
                  </a:lnTo>
                  <a:close/>
                  <a:moveTo>
                    <a:pt x="41" y="75"/>
                  </a:moveTo>
                  <a:lnTo>
                    <a:pt x="36" y="63"/>
                  </a:lnTo>
                  <a:lnTo>
                    <a:pt x="28" y="67"/>
                  </a:lnTo>
                  <a:lnTo>
                    <a:pt x="34" y="79"/>
                  </a:lnTo>
                  <a:lnTo>
                    <a:pt x="41" y="75"/>
                  </a:lnTo>
                  <a:close/>
                  <a:moveTo>
                    <a:pt x="52" y="99"/>
                  </a:moveTo>
                  <a:lnTo>
                    <a:pt x="47" y="87"/>
                  </a:lnTo>
                  <a:lnTo>
                    <a:pt x="39" y="91"/>
                  </a:lnTo>
                  <a:lnTo>
                    <a:pt x="43" y="103"/>
                  </a:lnTo>
                  <a:lnTo>
                    <a:pt x="52" y="99"/>
                  </a:lnTo>
                  <a:close/>
                  <a:moveTo>
                    <a:pt x="62" y="122"/>
                  </a:moveTo>
                  <a:lnTo>
                    <a:pt x="57" y="110"/>
                  </a:lnTo>
                  <a:lnTo>
                    <a:pt x="49" y="114"/>
                  </a:lnTo>
                  <a:lnTo>
                    <a:pt x="54" y="126"/>
                  </a:lnTo>
                  <a:lnTo>
                    <a:pt x="62" y="122"/>
                  </a:lnTo>
                  <a:close/>
                  <a:moveTo>
                    <a:pt x="73" y="146"/>
                  </a:moveTo>
                  <a:lnTo>
                    <a:pt x="67" y="134"/>
                  </a:lnTo>
                  <a:lnTo>
                    <a:pt x="60" y="138"/>
                  </a:lnTo>
                  <a:lnTo>
                    <a:pt x="65" y="149"/>
                  </a:lnTo>
                  <a:lnTo>
                    <a:pt x="73" y="146"/>
                  </a:lnTo>
                  <a:close/>
                  <a:moveTo>
                    <a:pt x="83" y="170"/>
                  </a:moveTo>
                  <a:lnTo>
                    <a:pt x="78" y="158"/>
                  </a:lnTo>
                  <a:lnTo>
                    <a:pt x="70" y="161"/>
                  </a:lnTo>
                  <a:lnTo>
                    <a:pt x="76" y="173"/>
                  </a:lnTo>
                  <a:lnTo>
                    <a:pt x="83" y="170"/>
                  </a:lnTo>
                  <a:close/>
                  <a:moveTo>
                    <a:pt x="94" y="194"/>
                  </a:moveTo>
                  <a:lnTo>
                    <a:pt x="89" y="182"/>
                  </a:lnTo>
                  <a:lnTo>
                    <a:pt x="80" y="185"/>
                  </a:lnTo>
                  <a:lnTo>
                    <a:pt x="86" y="197"/>
                  </a:lnTo>
                  <a:lnTo>
                    <a:pt x="94" y="194"/>
                  </a:lnTo>
                  <a:close/>
                  <a:moveTo>
                    <a:pt x="104" y="218"/>
                  </a:moveTo>
                  <a:lnTo>
                    <a:pt x="99" y="206"/>
                  </a:lnTo>
                  <a:lnTo>
                    <a:pt x="91" y="209"/>
                  </a:lnTo>
                  <a:lnTo>
                    <a:pt x="96" y="221"/>
                  </a:lnTo>
                  <a:lnTo>
                    <a:pt x="104" y="218"/>
                  </a:lnTo>
                  <a:close/>
                  <a:moveTo>
                    <a:pt x="115" y="242"/>
                  </a:moveTo>
                  <a:lnTo>
                    <a:pt x="109" y="230"/>
                  </a:lnTo>
                  <a:lnTo>
                    <a:pt x="102" y="233"/>
                  </a:lnTo>
                  <a:lnTo>
                    <a:pt x="107" y="245"/>
                  </a:lnTo>
                  <a:lnTo>
                    <a:pt x="115" y="242"/>
                  </a:lnTo>
                  <a:close/>
                  <a:moveTo>
                    <a:pt x="126" y="266"/>
                  </a:moveTo>
                  <a:lnTo>
                    <a:pt x="120" y="254"/>
                  </a:lnTo>
                  <a:lnTo>
                    <a:pt x="113" y="257"/>
                  </a:lnTo>
                  <a:lnTo>
                    <a:pt x="117" y="269"/>
                  </a:lnTo>
                  <a:lnTo>
                    <a:pt x="126" y="266"/>
                  </a:lnTo>
                  <a:close/>
                  <a:moveTo>
                    <a:pt x="136" y="289"/>
                  </a:moveTo>
                  <a:lnTo>
                    <a:pt x="131" y="277"/>
                  </a:lnTo>
                  <a:lnTo>
                    <a:pt x="123" y="281"/>
                  </a:lnTo>
                  <a:lnTo>
                    <a:pt x="128" y="293"/>
                  </a:lnTo>
                  <a:lnTo>
                    <a:pt x="136" y="289"/>
                  </a:lnTo>
                  <a:close/>
                  <a:moveTo>
                    <a:pt x="146" y="313"/>
                  </a:moveTo>
                  <a:lnTo>
                    <a:pt x="141" y="301"/>
                  </a:lnTo>
                  <a:lnTo>
                    <a:pt x="133" y="305"/>
                  </a:lnTo>
                  <a:lnTo>
                    <a:pt x="139" y="317"/>
                  </a:lnTo>
                  <a:lnTo>
                    <a:pt x="146" y="313"/>
                  </a:lnTo>
                  <a:close/>
                  <a:moveTo>
                    <a:pt x="157" y="337"/>
                  </a:moveTo>
                  <a:lnTo>
                    <a:pt x="152" y="325"/>
                  </a:lnTo>
                  <a:lnTo>
                    <a:pt x="144" y="328"/>
                  </a:lnTo>
                  <a:lnTo>
                    <a:pt x="150" y="340"/>
                  </a:lnTo>
                  <a:lnTo>
                    <a:pt x="157" y="337"/>
                  </a:lnTo>
                  <a:close/>
                  <a:moveTo>
                    <a:pt x="168" y="361"/>
                  </a:moveTo>
                  <a:lnTo>
                    <a:pt x="163" y="349"/>
                  </a:lnTo>
                  <a:lnTo>
                    <a:pt x="154" y="352"/>
                  </a:lnTo>
                  <a:lnTo>
                    <a:pt x="159" y="364"/>
                  </a:lnTo>
                  <a:lnTo>
                    <a:pt x="168" y="361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6"/>
            <p:cNvSpPr>
              <a:spLocks/>
            </p:cNvSpPr>
            <p:nvPr/>
          </p:nvSpPr>
          <p:spPr bwMode="auto">
            <a:xfrm>
              <a:off x="5478463" y="2879725"/>
              <a:ext cx="58738" cy="60325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7"/>
            <p:cNvSpPr>
              <a:spLocks/>
            </p:cNvSpPr>
            <p:nvPr/>
          </p:nvSpPr>
          <p:spPr bwMode="auto">
            <a:xfrm>
              <a:off x="5227638" y="2293938"/>
              <a:ext cx="61913" cy="66675"/>
            </a:xfrm>
            <a:custGeom>
              <a:avLst/>
              <a:gdLst>
                <a:gd name="T0" fmla="*/ 39 w 39"/>
                <a:gd name="T1" fmla="*/ 25 h 42"/>
                <a:gd name="T2" fmla="*/ 4 w 39"/>
                <a:gd name="T3" fmla="*/ 0 h 42"/>
                <a:gd name="T4" fmla="*/ 0 w 39"/>
                <a:gd name="T5" fmla="*/ 42 h 42"/>
                <a:gd name="T6" fmla="*/ 39 w 39"/>
                <a:gd name="T7" fmla="*/ 2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2">
                  <a:moveTo>
                    <a:pt x="39" y="25"/>
                  </a:moveTo>
                  <a:lnTo>
                    <a:pt x="4" y="0"/>
                  </a:lnTo>
                  <a:lnTo>
                    <a:pt x="0" y="42"/>
                  </a:lnTo>
                  <a:lnTo>
                    <a:pt x="39" y="25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8"/>
            <p:cNvSpPr>
              <a:spLocks/>
            </p:cNvSpPr>
            <p:nvPr/>
          </p:nvSpPr>
          <p:spPr bwMode="auto">
            <a:xfrm>
              <a:off x="7775575" y="4256088"/>
              <a:ext cx="80963" cy="63500"/>
            </a:xfrm>
            <a:custGeom>
              <a:avLst/>
              <a:gdLst>
                <a:gd name="T0" fmla="*/ 44 w 47"/>
                <a:gd name="T1" fmla="*/ 30 h 37"/>
                <a:gd name="T2" fmla="*/ 30 w 47"/>
                <a:gd name="T3" fmla="*/ 34 h 37"/>
                <a:gd name="T4" fmla="*/ 7 w 47"/>
                <a:gd name="T5" fmla="*/ 21 h 37"/>
                <a:gd name="T6" fmla="*/ 3 w 47"/>
                <a:gd name="T7" fmla="*/ 7 h 37"/>
                <a:gd name="T8" fmla="*/ 17 w 47"/>
                <a:gd name="T9" fmla="*/ 3 h 37"/>
                <a:gd name="T10" fmla="*/ 40 w 47"/>
                <a:gd name="T11" fmla="*/ 16 h 37"/>
                <a:gd name="T12" fmla="*/ 44 w 47"/>
                <a:gd name="T13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7">
                  <a:moveTo>
                    <a:pt x="44" y="30"/>
                  </a:moveTo>
                  <a:cubicBezTo>
                    <a:pt x="42" y="35"/>
                    <a:pt x="35" y="37"/>
                    <a:pt x="30" y="34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2" y="18"/>
                    <a:pt x="0" y="12"/>
                    <a:pt x="3" y="7"/>
                  </a:cubicBezTo>
                  <a:cubicBezTo>
                    <a:pt x="5" y="2"/>
                    <a:pt x="12" y="0"/>
                    <a:pt x="17" y="3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5" y="19"/>
                    <a:pt x="47" y="25"/>
                    <a:pt x="44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9"/>
            <p:cNvSpPr>
              <a:spLocks/>
            </p:cNvSpPr>
            <p:nvPr/>
          </p:nvSpPr>
          <p:spPr bwMode="auto">
            <a:xfrm>
              <a:off x="7775575" y="4035425"/>
              <a:ext cx="209550" cy="273050"/>
            </a:xfrm>
            <a:custGeom>
              <a:avLst/>
              <a:gdLst>
                <a:gd name="T0" fmla="*/ 54 w 132"/>
                <a:gd name="T1" fmla="*/ 172 h 172"/>
                <a:gd name="T2" fmla="*/ 0 w 132"/>
                <a:gd name="T3" fmla="*/ 142 h 172"/>
                <a:gd name="T4" fmla="*/ 78 w 132"/>
                <a:gd name="T5" fmla="*/ 0 h 172"/>
                <a:gd name="T6" fmla="*/ 132 w 132"/>
                <a:gd name="T7" fmla="*/ 30 h 172"/>
                <a:gd name="T8" fmla="*/ 54 w 132"/>
                <a:gd name="T9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72">
                  <a:moveTo>
                    <a:pt x="54" y="172"/>
                  </a:moveTo>
                  <a:lnTo>
                    <a:pt x="0" y="142"/>
                  </a:lnTo>
                  <a:lnTo>
                    <a:pt x="78" y="0"/>
                  </a:lnTo>
                  <a:lnTo>
                    <a:pt x="132" y="30"/>
                  </a:lnTo>
                  <a:lnTo>
                    <a:pt x="54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0"/>
            <p:cNvSpPr>
              <a:spLocks/>
            </p:cNvSpPr>
            <p:nvPr/>
          </p:nvSpPr>
          <p:spPr bwMode="auto">
            <a:xfrm>
              <a:off x="7775575" y="4216400"/>
              <a:ext cx="109538" cy="92075"/>
            </a:xfrm>
            <a:custGeom>
              <a:avLst/>
              <a:gdLst>
                <a:gd name="T0" fmla="*/ 54 w 69"/>
                <a:gd name="T1" fmla="*/ 58 h 58"/>
                <a:gd name="T2" fmla="*/ 0 w 69"/>
                <a:gd name="T3" fmla="*/ 28 h 58"/>
                <a:gd name="T4" fmla="*/ 15 w 69"/>
                <a:gd name="T5" fmla="*/ 0 h 58"/>
                <a:gd name="T6" fmla="*/ 69 w 69"/>
                <a:gd name="T7" fmla="*/ 30 h 58"/>
                <a:gd name="T8" fmla="*/ 54 w 69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58">
                  <a:moveTo>
                    <a:pt x="54" y="58"/>
                  </a:moveTo>
                  <a:lnTo>
                    <a:pt x="0" y="28"/>
                  </a:lnTo>
                  <a:lnTo>
                    <a:pt x="15" y="0"/>
                  </a:lnTo>
                  <a:lnTo>
                    <a:pt x="69" y="30"/>
                  </a:lnTo>
                  <a:lnTo>
                    <a:pt x="54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1"/>
            <p:cNvSpPr>
              <a:spLocks/>
            </p:cNvSpPr>
            <p:nvPr/>
          </p:nvSpPr>
          <p:spPr bwMode="auto">
            <a:xfrm>
              <a:off x="7913688" y="4027488"/>
              <a:ext cx="65088" cy="47625"/>
            </a:xfrm>
            <a:custGeom>
              <a:avLst/>
              <a:gdLst>
                <a:gd name="T0" fmla="*/ 36 w 38"/>
                <a:gd name="T1" fmla="*/ 23 h 28"/>
                <a:gd name="T2" fmla="*/ 27 w 38"/>
                <a:gd name="T3" fmla="*/ 26 h 28"/>
                <a:gd name="T4" fmla="*/ 5 w 38"/>
                <a:gd name="T5" fmla="*/ 14 h 28"/>
                <a:gd name="T6" fmla="*/ 2 w 38"/>
                <a:gd name="T7" fmla="*/ 5 h 28"/>
                <a:gd name="T8" fmla="*/ 11 w 38"/>
                <a:gd name="T9" fmla="*/ 2 h 28"/>
                <a:gd name="T10" fmla="*/ 33 w 38"/>
                <a:gd name="T11" fmla="*/ 14 h 28"/>
                <a:gd name="T12" fmla="*/ 36 w 38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8">
                  <a:moveTo>
                    <a:pt x="36" y="23"/>
                  </a:moveTo>
                  <a:cubicBezTo>
                    <a:pt x="34" y="27"/>
                    <a:pt x="30" y="28"/>
                    <a:pt x="27" y="2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2"/>
                    <a:pt x="8" y="0"/>
                    <a:pt x="11" y="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7" y="16"/>
                    <a:pt x="38" y="20"/>
                    <a:pt x="36" y="2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72"/>
            <p:cNvSpPr>
              <a:spLocks noChangeArrowheads="1"/>
            </p:cNvSpPr>
            <p:nvPr/>
          </p:nvSpPr>
          <p:spPr bwMode="auto">
            <a:xfrm>
              <a:off x="7762875" y="4481513"/>
              <a:ext cx="104775" cy="1095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73"/>
            <p:cNvSpPr>
              <a:spLocks noChangeArrowheads="1"/>
            </p:cNvSpPr>
            <p:nvPr/>
          </p:nvSpPr>
          <p:spPr bwMode="auto">
            <a:xfrm>
              <a:off x="7680325" y="4591050"/>
              <a:ext cx="268288" cy="50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4"/>
            <p:cNvSpPr>
              <a:spLocks/>
            </p:cNvSpPr>
            <p:nvPr/>
          </p:nvSpPr>
          <p:spPr bwMode="auto">
            <a:xfrm>
              <a:off x="7707313" y="4192588"/>
              <a:ext cx="361950" cy="290512"/>
            </a:xfrm>
            <a:custGeom>
              <a:avLst/>
              <a:gdLst>
                <a:gd name="T0" fmla="*/ 126 w 210"/>
                <a:gd name="T1" fmla="*/ 169 h 169"/>
                <a:gd name="T2" fmla="*/ 0 w 210"/>
                <a:gd name="T3" fmla="*/ 169 h 169"/>
                <a:gd name="T4" fmla="*/ 0 w 210"/>
                <a:gd name="T5" fmla="*/ 154 h 169"/>
                <a:gd name="T6" fmla="*/ 126 w 210"/>
                <a:gd name="T7" fmla="*/ 154 h 169"/>
                <a:gd name="T8" fmla="*/ 195 w 210"/>
                <a:gd name="T9" fmla="*/ 85 h 169"/>
                <a:gd name="T10" fmla="*/ 126 w 210"/>
                <a:gd name="T11" fmla="*/ 15 h 169"/>
                <a:gd name="T12" fmla="*/ 126 w 210"/>
                <a:gd name="T13" fmla="*/ 0 h 169"/>
                <a:gd name="T14" fmla="*/ 210 w 210"/>
                <a:gd name="T15" fmla="*/ 85 h 169"/>
                <a:gd name="T16" fmla="*/ 126 w 210"/>
                <a:gd name="T17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169">
                  <a:moveTo>
                    <a:pt x="126" y="169"/>
                  </a:moveTo>
                  <a:cubicBezTo>
                    <a:pt x="0" y="169"/>
                    <a:pt x="0" y="169"/>
                    <a:pt x="0" y="169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164" y="154"/>
                    <a:pt x="195" y="123"/>
                    <a:pt x="195" y="85"/>
                  </a:cubicBezTo>
                  <a:cubicBezTo>
                    <a:pt x="195" y="46"/>
                    <a:pt x="164" y="15"/>
                    <a:pt x="126" y="15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72" y="0"/>
                    <a:pt x="210" y="38"/>
                    <a:pt x="210" y="85"/>
                  </a:cubicBezTo>
                  <a:cubicBezTo>
                    <a:pt x="210" y="131"/>
                    <a:pt x="172" y="169"/>
                    <a:pt x="126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Oval 75"/>
            <p:cNvSpPr>
              <a:spLocks noChangeArrowheads="1"/>
            </p:cNvSpPr>
            <p:nvPr/>
          </p:nvSpPr>
          <p:spPr bwMode="auto">
            <a:xfrm>
              <a:off x="7880350" y="4173538"/>
              <a:ext cx="61913" cy="6191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Oval 76"/>
            <p:cNvSpPr>
              <a:spLocks noChangeArrowheads="1"/>
            </p:cNvSpPr>
            <p:nvPr/>
          </p:nvSpPr>
          <p:spPr bwMode="auto">
            <a:xfrm>
              <a:off x="7893050" y="4186238"/>
              <a:ext cx="36513" cy="381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Oval 77"/>
            <p:cNvSpPr>
              <a:spLocks noChangeArrowheads="1"/>
            </p:cNvSpPr>
            <p:nvPr/>
          </p:nvSpPr>
          <p:spPr bwMode="auto">
            <a:xfrm>
              <a:off x="5883275" y="2481263"/>
              <a:ext cx="423863" cy="423862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8"/>
            <p:cNvSpPr>
              <a:spLocks/>
            </p:cNvSpPr>
            <p:nvPr/>
          </p:nvSpPr>
          <p:spPr bwMode="auto">
            <a:xfrm>
              <a:off x="5922963" y="2692400"/>
              <a:ext cx="344488" cy="173037"/>
            </a:xfrm>
            <a:custGeom>
              <a:avLst/>
              <a:gdLst>
                <a:gd name="T0" fmla="*/ 0 w 200"/>
                <a:gd name="T1" fmla="*/ 0 h 100"/>
                <a:gd name="T2" fmla="*/ 100 w 200"/>
                <a:gd name="T3" fmla="*/ 100 h 100"/>
                <a:gd name="T4" fmla="*/ 200 w 200"/>
                <a:gd name="T5" fmla="*/ 0 h 100"/>
                <a:gd name="T6" fmla="*/ 0 w 200"/>
                <a:gd name="T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100">
                  <a:moveTo>
                    <a:pt x="0" y="0"/>
                  </a:moveTo>
                  <a:cubicBezTo>
                    <a:pt x="0" y="56"/>
                    <a:pt x="45" y="100"/>
                    <a:pt x="100" y="100"/>
                  </a:cubicBezTo>
                  <a:cubicBezTo>
                    <a:pt x="155" y="100"/>
                    <a:pt x="200" y="56"/>
                    <a:pt x="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Oval 79"/>
            <p:cNvSpPr>
              <a:spLocks noChangeArrowheads="1"/>
            </p:cNvSpPr>
            <p:nvPr/>
          </p:nvSpPr>
          <p:spPr bwMode="auto">
            <a:xfrm>
              <a:off x="6127750" y="2736850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Oval 80"/>
            <p:cNvSpPr>
              <a:spLocks noChangeArrowheads="1"/>
            </p:cNvSpPr>
            <p:nvPr/>
          </p:nvSpPr>
          <p:spPr bwMode="auto">
            <a:xfrm>
              <a:off x="6053138" y="2778125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Oval 81"/>
            <p:cNvSpPr>
              <a:spLocks noChangeArrowheads="1"/>
            </p:cNvSpPr>
            <p:nvPr/>
          </p:nvSpPr>
          <p:spPr bwMode="auto">
            <a:xfrm>
              <a:off x="5980113" y="2716213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Rectangle 82"/>
            <p:cNvSpPr>
              <a:spLocks noChangeArrowheads="1"/>
            </p:cNvSpPr>
            <p:nvPr/>
          </p:nvSpPr>
          <p:spPr bwMode="auto">
            <a:xfrm>
              <a:off x="6030913" y="2324100"/>
              <a:ext cx="128588" cy="252412"/>
            </a:xfrm>
            <a:prstGeom prst="rect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3"/>
            <p:cNvSpPr>
              <a:spLocks/>
            </p:cNvSpPr>
            <p:nvPr/>
          </p:nvSpPr>
          <p:spPr bwMode="auto">
            <a:xfrm>
              <a:off x="6011863" y="2281238"/>
              <a:ext cx="166688" cy="58737"/>
            </a:xfrm>
            <a:custGeom>
              <a:avLst/>
              <a:gdLst>
                <a:gd name="T0" fmla="*/ 96 w 96"/>
                <a:gd name="T1" fmla="*/ 17 h 34"/>
                <a:gd name="T2" fmla="*/ 79 w 96"/>
                <a:gd name="T3" fmla="*/ 34 h 34"/>
                <a:gd name="T4" fmla="*/ 17 w 96"/>
                <a:gd name="T5" fmla="*/ 34 h 34"/>
                <a:gd name="T6" fmla="*/ 0 w 96"/>
                <a:gd name="T7" fmla="*/ 17 h 34"/>
                <a:gd name="T8" fmla="*/ 17 w 96"/>
                <a:gd name="T9" fmla="*/ 0 h 34"/>
                <a:gd name="T10" fmla="*/ 79 w 96"/>
                <a:gd name="T11" fmla="*/ 0 h 34"/>
                <a:gd name="T12" fmla="*/ 96 w 96"/>
                <a:gd name="T1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34">
                  <a:moveTo>
                    <a:pt x="96" y="17"/>
                  </a:moveTo>
                  <a:cubicBezTo>
                    <a:pt x="96" y="26"/>
                    <a:pt x="89" y="34"/>
                    <a:pt x="79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7" y="34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9" y="0"/>
                    <a:pt x="96" y="7"/>
                    <a:pt x="96" y="17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4"/>
            <p:cNvSpPr>
              <a:spLocks noEditPoints="1"/>
            </p:cNvSpPr>
            <p:nvPr/>
          </p:nvSpPr>
          <p:spPr bwMode="auto">
            <a:xfrm>
              <a:off x="4049713" y="4102100"/>
              <a:ext cx="550863" cy="371475"/>
            </a:xfrm>
            <a:custGeom>
              <a:avLst/>
              <a:gdLst>
                <a:gd name="T0" fmla="*/ 290 w 320"/>
                <a:gd name="T1" fmla="*/ 130 h 216"/>
                <a:gd name="T2" fmla="*/ 160 w 320"/>
                <a:gd name="T3" fmla="*/ 0 h 216"/>
                <a:gd name="T4" fmla="*/ 30 w 320"/>
                <a:gd name="T5" fmla="*/ 130 h 216"/>
                <a:gd name="T6" fmla="*/ 0 w 320"/>
                <a:gd name="T7" fmla="*/ 130 h 216"/>
                <a:gd name="T8" fmla="*/ 0 w 320"/>
                <a:gd name="T9" fmla="*/ 216 h 216"/>
                <a:gd name="T10" fmla="*/ 320 w 320"/>
                <a:gd name="T11" fmla="*/ 216 h 216"/>
                <a:gd name="T12" fmla="*/ 320 w 320"/>
                <a:gd name="T13" fmla="*/ 130 h 216"/>
                <a:gd name="T14" fmla="*/ 290 w 320"/>
                <a:gd name="T15" fmla="*/ 130 h 216"/>
                <a:gd name="T16" fmla="*/ 89 w 320"/>
                <a:gd name="T17" fmla="*/ 130 h 216"/>
                <a:gd name="T18" fmla="*/ 160 w 320"/>
                <a:gd name="T19" fmla="*/ 59 h 216"/>
                <a:gd name="T20" fmla="*/ 231 w 320"/>
                <a:gd name="T21" fmla="*/ 130 h 216"/>
                <a:gd name="T22" fmla="*/ 89 w 320"/>
                <a:gd name="T23" fmla="*/ 13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216">
                  <a:moveTo>
                    <a:pt x="290" y="130"/>
                  </a:moveTo>
                  <a:cubicBezTo>
                    <a:pt x="290" y="58"/>
                    <a:pt x="232" y="0"/>
                    <a:pt x="160" y="0"/>
                  </a:cubicBezTo>
                  <a:cubicBezTo>
                    <a:pt x="88" y="0"/>
                    <a:pt x="30" y="58"/>
                    <a:pt x="3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20" y="216"/>
                    <a:pt x="320" y="216"/>
                    <a:pt x="320" y="216"/>
                  </a:cubicBezTo>
                  <a:cubicBezTo>
                    <a:pt x="320" y="130"/>
                    <a:pt x="320" y="130"/>
                    <a:pt x="320" y="130"/>
                  </a:cubicBezTo>
                  <a:lnTo>
                    <a:pt x="290" y="130"/>
                  </a:lnTo>
                  <a:close/>
                  <a:moveTo>
                    <a:pt x="89" y="130"/>
                  </a:moveTo>
                  <a:cubicBezTo>
                    <a:pt x="89" y="90"/>
                    <a:pt x="121" y="59"/>
                    <a:pt x="160" y="59"/>
                  </a:cubicBezTo>
                  <a:cubicBezTo>
                    <a:pt x="199" y="59"/>
                    <a:pt x="231" y="90"/>
                    <a:pt x="231" y="130"/>
                  </a:cubicBezTo>
                  <a:lnTo>
                    <a:pt x="89" y="1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Rectangle 85"/>
            <p:cNvSpPr>
              <a:spLocks noChangeArrowheads="1"/>
            </p:cNvSpPr>
            <p:nvPr/>
          </p:nvSpPr>
          <p:spPr bwMode="auto">
            <a:xfrm>
              <a:off x="40782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86"/>
            <p:cNvSpPr>
              <a:spLocks noChangeArrowheads="1"/>
            </p:cNvSpPr>
            <p:nvPr/>
          </p:nvSpPr>
          <p:spPr bwMode="auto">
            <a:xfrm>
              <a:off x="4114800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Rectangle 87"/>
            <p:cNvSpPr>
              <a:spLocks noChangeArrowheads="1"/>
            </p:cNvSpPr>
            <p:nvPr/>
          </p:nvSpPr>
          <p:spPr bwMode="auto">
            <a:xfrm>
              <a:off x="41513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Rectangle 88"/>
            <p:cNvSpPr>
              <a:spLocks noChangeArrowheads="1"/>
            </p:cNvSpPr>
            <p:nvPr/>
          </p:nvSpPr>
          <p:spPr bwMode="auto">
            <a:xfrm>
              <a:off x="41894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89"/>
            <p:cNvSpPr>
              <a:spLocks noChangeArrowheads="1"/>
            </p:cNvSpPr>
            <p:nvPr/>
          </p:nvSpPr>
          <p:spPr bwMode="auto">
            <a:xfrm>
              <a:off x="4225925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90"/>
            <p:cNvSpPr>
              <a:spLocks noChangeArrowheads="1"/>
            </p:cNvSpPr>
            <p:nvPr/>
          </p:nvSpPr>
          <p:spPr bwMode="auto">
            <a:xfrm>
              <a:off x="426243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91"/>
            <p:cNvSpPr>
              <a:spLocks noChangeArrowheads="1"/>
            </p:cNvSpPr>
            <p:nvPr/>
          </p:nvSpPr>
          <p:spPr bwMode="auto">
            <a:xfrm>
              <a:off x="430053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Rectangle 92"/>
            <p:cNvSpPr>
              <a:spLocks noChangeArrowheads="1"/>
            </p:cNvSpPr>
            <p:nvPr/>
          </p:nvSpPr>
          <p:spPr bwMode="auto">
            <a:xfrm>
              <a:off x="433546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Rectangle 93"/>
            <p:cNvSpPr>
              <a:spLocks noChangeArrowheads="1"/>
            </p:cNvSpPr>
            <p:nvPr/>
          </p:nvSpPr>
          <p:spPr bwMode="auto">
            <a:xfrm>
              <a:off x="437356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94"/>
            <p:cNvSpPr>
              <a:spLocks noChangeArrowheads="1"/>
            </p:cNvSpPr>
            <p:nvPr/>
          </p:nvSpPr>
          <p:spPr bwMode="auto">
            <a:xfrm>
              <a:off x="4410075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Rectangle 95"/>
            <p:cNvSpPr>
              <a:spLocks noChangeArrowheads="1"/>
            </p:cNvSpPr>
            <p:nvPr/>
          </p:nvSpPr>
          <p:spPr bwMode="auto">
            <a:xfrm>
              <a:off x="44465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Rectangle 96"/>
            <p:cNvSpPr>
              <a:spLocks noChangeArrowheads="1"/>
            </p:cNvSpPr>
            <p:nvPr/>
          </p:nvSpPr>
          <p:spPr bwMode="auto">
            <a:xfrm>
              <a:off x="44846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97"/>
            <p:cNvSpPr>
              <a:spLocks noChangeArrowheads="1"/>
            </p:cNvSpPr>
            <p:nvPr/>
          </p:nvSpPr>
          <p:spPr bwMode="auto">
            <a:xfrm>
              <a:off x="45196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98"/>
            <p:cNvSpPr>
              <a:spLocks noChangeArrowheads="1"/>
            </p:cNvSpPr>
            <p:nvPr/>
          </p:nvSpPr>
          <p:spPr bwMode="auto">
            <a:xfrm>
              <a:off x="45577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9"/>
            <p:cNvSpPr>
              <a:spLocks/>
            </p:cNvSpPr>
            <p:nvPr/>
          </p:nvSpPr>
          <p:spPr bwMode="auto">
            <a:xfrm>
              <a:off x="4694238" y="3003550"/>
              <a:ext cx="304800" cy="393700"/>
            </a:xfrm>
            <a:custGeom>
              <a:avLst/>
              <a:gdLst>
                <a:gd name="T0" fmla="*/ 176 w 177"/>
                <a:gd name="T1" fmla="*/ 209 h 229"/>
                <a:gd name="T2" fmla="*/ 102 w 177"/>
                <a:gd name="T3" fmla="*/ 41 h 229"/>
                <a:gd name="T4" fmla="*/ 102 w 177"/>
                <a:gd name="T5" fmla="*/ 14 h 229"/>
                <a:gd name="T6" fmla="*/ 88 w 177"/>
                <a:gd name="T7" fmla="*/ 0 h 229"/>
                <a:gd name="T8" fmla="*/ 74 w 177"/>
                <a:gd name="T9" fmla="*/ 14 h 229"/>
                <a:gd name="T10" fmla="*/ 74 w 177"/>
                <a:gd name="T11" fmla="*/ 38 h 229"/>
                <a:gd name="T12" fmla="*/ 1 w 177"/>
                <a:gd name="T13" fmla="*/ 207 h 229"/>
                <a:gd name="T14" fmla="*/ 5 w 177"/>
                <a:gd name="T15" fmla="*/ 216 h 229"/>
                <a:gd name="T16" fmla="*/ 15 w 177"/>
                <a:gd name="T17" fmla="*/ 211 h 229"/>
                <a:gd name="T18" fmla="*/ 81 w 177"/>
                <a:gd name="T19" fmla="*/ 65 h 229"/>
                <a:gd name="T20" fmla="*/ 81 w 177"/>
                <a:gd name="T21" fmla="*/ 222 h 229"/>
                <a:gd name="T22" fmla="*/ 88 w 177"/>
                <a:gd name="T23" fmla="*/ 229 h 229"/>
                <a:gd name="T24" fmla="*/ 95 w 177"/>
                <a:gd name="T25" fmla="*/ 222 h 229"/>
                <a:gd name="T26" fmla="*/ 95 w 177"/>
                <a:gd name="T27" fmla="*/ 66 h 229"/>
                <a:gd name="T28" fmla="*/ 162 w 177"/>
                <a:gd name="T29" fmla="*/ 214 h 229"/>
                <a:gd name="T30" fmla="*/ 171 w 177"/>
                <a:gd name="T31" fmla="*/ 218 h 229"/>
                <a:gd name="T32" fmla="*/ 176 w 177"/>
                <a:gd name="T33" fmla="*/ 20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7" h="229">
                  <a:moveTo>
                    <a:pt x="176" y="209"/>
                  </a:moveTo>
                  <a:cubicBezTo>
                    <a:pt x="102" y="41"/>
                    <a:pt x="102" y="41"/>
                    <a:pt x="102" y="41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6"/>
                    <a:pt x="96" y="0"/>
                    <a:pt x="88" y="0"/>
                  </a:cubicBezTo>
                  <a:cubicBezTo>
                    <a:pt x="80" y="0"/>
                    <a:pt x="74" y="6"/>
                    <a:pt x="74" y="14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11"/>
                    <a:pt x="2" y="215"/>
                    <a:pt x="5" y="216"/>
                  </a:cubicBezTo>
                  <a:cubicBezTo>
                    <a:pt x="9" y="217"/>
                    <a:pt x="13" y="215"/>
                    <a:pt x="15" y="211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81" y="226"/>
                    <a:pt x="84" y="229"/>
                    <a:pt x="88" y="229"/>
                  </a:cubicBezTo>
                  <a:cubicBezTo>
                    <a:pt x="92" y="229"/>
                    <a:pt x="95" y="226"/>
                    <a:pt x="95" y="222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162" y="214"/>
                    <a:pt x="162" y="214"/>
                    <a:pt x="162" y="214"/>
                  </a:cubicBezTo>
                  <a:cubicBezTo>
                    <a:pt x="163" y="217"/>
                    <a:pt x="167" y="219"/>
                    <a:pt x="171" y="218"/>
                  </a:cubicBezTo>
                  <a:cubicBezTo>
                    <a:pt x="175" y="217"/>
                    <a:pt x="177" y="213"/>
                    <a:pt x="176" y="2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0"/>
            <p:cNvSpPr>
              <a:spLocks/>
            </p:cNvSpPr>
            <p:nvPr/>
          </p:nvSpPr>
          <p:spPr bwMode="auto">
            <a:xfrm>
              <a:off x="4610100" y="2974975"/>
              <a:ext cx="80963" cy="55562"/>
            </a:xfrm>
            <a:custGeom>
              <a:avLst/>
              <a:gdLst>
                <a:gd name="T0" fmla="*/ 45 w 47"/>
                <a:gd name="T1" fmla="*/ 8 h 32"/>
                <a:gd name="T2" fmla="*/ 40 w 47"/>
                <a:gd name="T3" fmla="*/ 21 h 32"/>
                <a:gd name="T4" fmla="*/ 14 w 47"/>
                <a:gd name="T5" fmla="*/ 30 h 32"/>
                <a:gd name="T6" fmla="*/ 2 w 47"/>
                <a:gd name="T7" fmla="*/ 24 h 32"/>
                <a:gd name="T8" fmla="*/ 8 w 47"/>
                <a:gd name="T9" fmla="*/ 11 h 32"/>
                <a:gd name="T10" fmla="*/ 33 w 47"/>
                <a:gd name="T11" fmla="*/ 2 h 32"/>
                <a:gd name="T12" fmla="*/ 45 w 47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2">
                  <a:moveTo>
                    <a:pt x="45" y="8"/>
                  </a:moveTo>
                  <a:cubicBezTo>
                    <a:pt x="47" y="13"/>
                    <a:pt x="45" y="19"/>
                    <a:pt x="40" y="2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9" y="32"/>
                    <a:pt x="3" y="29"/>
                    <a:pt x="2" y="24"/>
                  </a:cubicBezTo>
                  <a:cubicBezTo>
                    <a:pt x="0" y="19"/>
                    <a:pt x="2" y="13"/>
                    <a:pt x="8" y="1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8" y="0"/>
                    <a:pt x="44" y="3"/>
                    <a:pt x="45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1"/>
            <p:cNvSpPr>
              <a:spLocks/>
            </p:cNvSpPr>
            <p:nvPr/>
          </p:nvSpPr>
          <p:spPr bwMode="auto">
            <a:xfrm>
              <a:off x="4627563" y="2792413"/>
              <a:ext cx="449263" cy="273050"/>
            </a:xfrm>
            <a:custGeom>
              <a:avLst/>
              <a:gdLst>
                <a:gd name="T0" fmla="*/ 283 w 283"/>
                <a:gd name="T1" fmla="*/ 78 h 172"/>
                <a:gd name="T2" fmla="*/ 29 w 283"/>
                <a:gd name="T3" fmla="*/ 172 h 172"/>
                <a:gd name="T4" fmla="*/ 0 w 283"/>
                <a:gd name="T5" fmla="*/ 94 h 172"/>
                <a:gd name="T6" fmla="*/ 254 w 283"/>
                <a:gd name="T7" fmla="*/ 0 h 172"/>
                <a:gd name="T8" fmla="*/ 283 w 283"/>
                <a:gd name="T9" fmla="*/ 7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3" h="172">
                  <a:moveTo>
                    <a:pt x="283" y="78"/>
                  </a:moveTo>
                  <a:lnTo>
                    <a:pt x="29" y="172"/>
                  </a:lnTo>
                  <a:lnTo>
                    <a:pt x="0" y="94"/>
                  </a:lnTo>
                  <a:lnTo>
                    <a:pt x="254" y="0"/>
                  </a:lnTo>
                  <a:lnTo>
                    <a:pt x="283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2"/>
            <p:cNvSpPr>
              <a:spLocks/>
            </p:cNvSpPr>
            <p:nvPr/>
          </p:nvSpPr>
          <p:spPr bwMode="auto">
            <a:xfrm>
              <a:off x="4991100" y="2792413"/>
              <a:ext cx="85725" cy="138112"/>
            </a:xfrm>
            <a:custGeom>
              <a:avLst/>
              <a:gdLst>
                <a:gd name="T0" fmla="*/ 54 w 54"/>
                <a:gd name="T1" fmla="*/ 78 h 87"/>
                <a:gd name="T2" fmla="*/ 30 w 54"/>
                <a:gd name="T3" fmla="*/ 87 h 87"/>
                <a:gd name="T4" fmla="*/ 0 w 54"/>
                <a:gd name="T5" fmla="*/ 9 h 87"/>
                <a:gd name="T6" fmla="*/ 25 w 54"/>
                <a:gd name="T7" fmla="*/ 0 h 87"/>
                <a:gd name="T8" fmla="*/ 54 w 54"/>
                <a:gd name="T9" fmla="*/ 7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87">
                  <a:moveTo>
                    <a:pt x="54" y="78"/>
                  </a:moveTo>
                  <a:lnTo>
                    <a:pt x="30" y="87"/>
                  </a:lnTo>
                  <a:lnTo>
                    <a:pt x="0" y="9"/>
                  </a:lnTo>
                  <a:lnTo>
                    <a:pt x="25" y="0"/>
                  </a:lnTo>
                  <a:lnTo>
                    <a:pt x="54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3"/>
            <p:cNvSpPr>
              <a:spLocks/>
            </p:cNvSpPr>
            <p:nvPr/>
          </p:nvSpPr>
          <p:spPr bwMode="auto">
            <a:xfrm>
              <a:off x="5037138" y="2805113"/>
              <a:ext cx="42863" cy="95250"/>
            </a:xfrm>
            <a:custGeom>
              <a:avLst/>
              <a:gdLst>
                <a:gd name="T0" fmla="*/ 27 w 27"/>
                <a:gd name="T1" fmla="*/ 57 h 60"/>
                <a:gd name="T2" fmla="*/ 21 w 27"/>
                <a:gd name="T3" fmla="*/ 60 h 60"/>
                <a:gd name="T4" fmla="*/ 0 w 27"/>
                <a:gd name="T5" fmla="*/ 2 h 60"/>
                <a:gd name="T6" fmla="*/ 6 w 27"/>
                <a:gd name="T7" fmla="*/ 0 h 60"/>
                <a:gd name="T8" fmla="*/ 27 w 27"/>
                <a:gd name="T9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0">
                  <a:moveTo>
                    <a:pt x="27" y="57"/>
                  </a:moveTo>
                  <a:lnTo>
                    <a:pt x="21" y="60"/>
                  </a:lnTo>
                  <a:lnTo>
                    <a:pt x="0" y="2"/>
                  </a:lnTo>
                  <a:lnTo>
                    <a:pt x="6" y="0"/>
                  </a:lnTo>
                  <a:lnTo>
                    <a:pt x="27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4"/>
            <p:cNvSpPr>
              <a:spLocks/>
            </p:cNvSpPr>
            <p:nvPr/>
          </p:nvSpPr>
          <p:spPr bwMode="auto">
            <a:xfrm>
              <a:off x="4627563" y="2925763"/>
              <a:ext cx="84138" cy="139700"/>
            </a:xfrm>
            <a:custGeom>
              <a:avLst/>
              <a:gdLst>
                <a:gd name="T0" fmla="*/ 53 w 53"/>
                <a:gd name="T1" fmla="*/ 79 h 88"/>
                <a:gd name="T2" fmla="*/ 29 w 53"/>
                <a:gd name="T3" fmla="*/ 88 h 88"/>
                <a:gd name="T4" fmla="*/ 0 w 53"/>
                <a:gd name="T5" fmla="*/ 10 h 88"/>
                <a:gd name="T6" fmla="*/ 24 w 53"/>
                <a:gd name="T7" fmla="*/ 0 h 88"/>
                <a:gd name="T8" fmla="*/ 53 w 53"/>
                <a:gd name="T9" fmla="*/ 7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88">
                  <a:moveTo>
                    <a:pt x="53" y="79"/>
                  </a:moveTo>
                  <a:lnTo>
                    <a:pt x="29" y="88"/>
                  </a:lnTo>
                  <a:lnTo>
                    <a:pt x="0" y="10"/>
                  </a:lnTo>
                  <a:lnTo>
                    <a:pt x="24" y="0"/>
                  </a:lnTo>
                  <a:lnTo>
                    <a:pt x="53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5"/>
            <p:cNvSpPr>
              <a:spLocks/>
            </p:cNvSpPr>
            <p:nvPr/>
          </p:nvSpPr>
          <p:spPr bwMode="auto">
            <a:xfrm>
              <a:off x="4824413" y="2865438"/>
              <a:ext cx="55563" cy="127000"/>
            </a:xfrm>
            <a:custGeom>
              <a:avLst/>
              <a:gdLst>
                <a:gd name="T0" fmla="*/ 35 w 35"/>
                <a:gd name="T1" fmla="*/ 78 h 80"/>
                <a:gd name="T2" fmla="*/ 28 w 35"/>
                <a:gd name="T3" fmla="*/ 80 h 80"/>
                <a:gd name="T4" fmla="*/ 0 w 35"/>
                <a:gd name="T5" fmla="*/ 2 h 80"/>
                <a:gd name="T6" fmla="*/ 6 w 35"/>
                <a:gd name="T7" fmla="*/ 0 h 80"/>
                <a:gd name="T8" fmla="*/ 35 w 35"/>
                <a:gd name="T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80">
                  <a:moveTo>
                    <a:pt x="35" y="78"/>
                  </a:moveTo>
                  <a:lnTo>
                    <a:pt x="28" y="80"/>
                  </a:lnTo>
                  <a:lnTo>
                    <a:pt x="0" y="2"/>
                  </a:lnTo>
                  <a:lnTo>
                    <a:pt x="6" y="0"/>
                  </a:lnTo>
                  <a:lnTo>
                    <a:pt x="35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Oval 106"/>
            <p:cNvSpPr>
              <a:spLocks noChangeArrowheads="1"/>
            </p:cNvSpPr>
            <p:nvPr/>
          </p:nvSpPr>
          <p:spPr bwMode="auto">
            <a:xfrm>
              <a:off x="7140575" y="2844800"/>
              <a:ext cx="417513" cy="4191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Oval 107"/>
            <p:cNvSpPr>
              <a:spLocks noChangeArrowheads="1"/>
            </p:cNvSpPr>
            <p:nvPr/>
          </p:nvSpPr>
          <p:spPr bwMode="auto">
            <a:xfrm>
              <a:off x="7159625" y="2865438"/>
              <a:ext cx="379413" cy="37782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8"/>
            <p:cNvSpPr>
              <a:spLocks noEditPoints="1"/>
            </p:cNvSpPr>
            <p:nvPr/>
          </p:nvSpPr>
          <p:spPr bwMode="auto">
            <a:xfrm>
              <a:off x="7150100" y="2846388"/>
              <a:ext cx="400050" cy="417512"/>
            </a:xfrm>
            <a:custGeom>
              <a:avLst/>
              <a:gdLst>
                <a:gd name="T0" fmla="*/ 232 w 232"/>
                <a:gd name="T1" fmla="*/ 114 h 243"/>
                <a:gd name="T2" fmla="*/ 173 w 232"/>
                <a:gd name="T3" fmla="*/ 66 h 243"/>
                <a:gd name="T4" fmla="*/ 192 w 232"/>
                <a:gd name="T5" fmla="*/ 28 h 243"/>
                <a:gd name="T6" fmla="*/ 120 w 232"/>
                <a:gd name="T7" fmla="*/ 0 h 243"/>
                <a:gd name="T8" fmla="*/ 115 w 232"/>
                <a:gd name="T9" fmla="*/ 5 h 243"/>
                <a:gd name="T10" fmla="*/ 65 w 232"/>
                <a:gd name="T11" fmla="*/ 51 h 243"/>
                <a:gd name="T12" fmla="*/ 31 w 232"/>
                <a:gd name="T13" fmla="*/ 37 h 243"/>
                <a:gd name="T14" fmla="*/ 47 w 232"/>
                <a:gd name="T15" fmla="*/ 114 h 243"/>
                <a:gd name="T16" fmla="*/ 0 w 232"/>
                <a:gd name="T17" fmla="*/ 128 h 243"/>
                <a:gd name="T18" fmla="*/ 57 w 232"/>
                <a:gd name="T19" fmla="*/ 175 h 243"/>
                <a:gd name="T20" fmla="*/ 43 w 232"/>
                <a:gd name="T21" fmla="*/ 211 h 243"/>
                <a:gd name="T22" fmla="*/ 111 w 232"/>
                <a:gd name="T23" fmla="*/ 243 h 243"/>
                <a:gd name="T24" fmla="*/ 116 w 232"/>
                <a:gd name="T25" fmla="*/ 237 h 243"/>
                <a:gd name="T26" fmla="*/ 168 w 232"/>
                <a:gd name="T27" fmla="*/ 187 h 243"/>
                <a:gd name="T28" fmla="*/ 203 w 232"/>
                <a:gd name="T29" fmla="*/ 202 h 243"/>
                <a:gd name="T30" fmla="*/ 184 w 232"/>
                <a:gd name="T31" fmla="*/ 128 h 243"/>
                <a:gd name="T32" fmla="*/ 169 w 232"/>
                <a:gd name="T33" fmla="*/ 114 h 243"/>
                <a:gd name="T34" fmla="*/ 123 w 232"/>
                <a:gd name="T35" fmla="*/ 83 h 243"/>
                <a:gd name="T36" fmla="*/ 169 w 232"/>
                <a:gd name="T37" fmla="*/ 114 h 243"/>
                <a:gd name="T38" fmla="*/ 123 w 232"/>
                <a:gd name="T39" fmla="*/ 68 h 243"/>
                <a:gd name="T40" fmla="*/ 154 w 232"/>
                <a:gd name="T41" fmla="*/ 60 h 243"/>
                <a:gd name="T42" fmla="*/ 108 w 232"/>
                <a:gd name="T43" fmla="*/ 68 h 243"/>
                <a:gd name="T44" fmla="*/ 108 w 232"/>
                <a:gd name="T45" fmla="*/ 21 h 243"/>
                <a:gd name="T46" fmla="*/ 108 w 232"/>
                <a:gd name="T47" fmla="*/ 83 h 243"/>
                <a:gd name="T48" fmla="*/ 62 w 232"/>
                <a:gd name="T49" fmla="*/ 114 h 243"/>
                <a:gd name="T50" fmla="*/ 62 w 232"/>
                <a:gd name="T51" fmla="*/ 128 h 243"/>
                <a:gd name="T52" fmla="*/ 108 w 232"/>
                <a:gd name="T53" fmla="*/ 156 h 243"/>
                <a:gd name="T54" fmla="*/ 62 w 232"/>
                <a:gd name="T55" fmla="*/ 128 h 243"/>
                <a:gd name="T56" fmla="*/ 108 w 232"/>
                <a:gd name="T57" fmla="*/ 170 h 243"/>
                <a:gd name="T58" fmla="*/ 76 w 232"/>
                <a:gd name="T59" fmla="*/ 181 h 243"/>
                <a:gd name="T60" fmla="*/ 123 w 232"/>
                <a:gd name="T61" fmla="*/ 170 h 243"/>
                <a:gd name="T62" fmla="*/ 123 w 232"/>
                <a:gd name="T63" fmla="*/ 221 h 243"/>
                <a:gd name="T64" fmla="*/ 123 w 232"/>
                <a:gd name="T65" fmla="*/ 155 h 243"/>
                <a:gd name="T66" fmla="*/ 169 w 232"/>
                <a:gd name="T67" fmla="*/ 128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2" h="243">
                  <a:moveTo>
                    <a:pt x="232" y="128"/>
                  </a:moveTo>
                  <a:cubicBezTo>
                    <a:pt x="232" y="114"/>
                    <a:pt x="232" y="114"/>
                    <a:pt x="232" y="114"/>
                  </a:cubicBezTo>
                  <a:cubicBezTo>
                    <a:pt x="184" y="114"/>
                    <a:pt x="184" y="114"/>
                    <a:pt x="184" y="114"/>
                  </a:cubicBezTo>
                  <a:cubicBezTo>
                    <a:pt x="183" y="97"/>
                    <a:pt x="179" y="81"/>
                    <a:pt x="173" y="66"/>
                  </a:cubicBezTo>
                  <a:cubicBezTo>
                    <a:pt x="184" y="58"/>
                    <a:pt x="195" y="49"/>
                    <a:pt x="203" y="37"/>
                  </a:cubicBezTo>
                  <a:cubicBezTo>
                    <a:pt x="192" y="28"/>
                    <a:pt x="192" y="28"/>
                    <a:pt x="192" y="28"/>
                  </a:cubicBezTo>
                  <a:cubicBezTo>
                    <a:pt x="184" y="38"/>
                    <a:pt x="176" y="46"/>
                    <a:pt x="167" y="53"/>
                  </a:cubicBezTo>
                  <a:cubicBezTo>
                    <a:pt x="156" y="33"/>
                    <a:pt x="140" y="15"/>
                    <a:pt x="120" y="0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2" y="14"/>
                    <a:pt x="76" y="32"/>
                    <a:pt x="65" y="51"/>
                  </a:cubicBezTo>
                  <a:cubicBezTo>
                    <a:pt x="57" y="45"/>
                    <a:pt x="49" y="37"/>
                    <a:pt x="43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9" y="48"/>
                    <a:pt x="48" y="57"/>
                    <a:pt x="59" y="65"/>
                  </a:cubicBezTo>
                  <a:cubicBezTo>
                    <a:pt x="52" y="80"/>
                    <a:pt x="48" y="97"/>
                    <a:pt x="4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8" y="145"/>
                    <a:pt x="51" y="160"/>
                    <a:pt x="57" y="175"/>
                  </a:cubicBezTo>
                  <a:cubicBezTo>
                    <a:pt x="47" y="182"/>
                    <a:pt x="39" y="191"/>
                    <a:pt x="31" y="202"/>
                  </a:cubicBezTo>
                  <a:cubicBezTo>
                    <a:pt x="43" y="211"/>
                    <a:pt x="43" y="211"/>
                    <a:pt x="43" y="211"/>
                  </a:cubicBezTo>
                  <a:cubicBezTo>
                    <a:pt x="49" y="202"/>
                    <a:pt x="56" y="195"/>
                    <a:pt x="64" y="189"/>
                  </a:cubicBezTo>
                  <a:cubicBezTo>
                    <a:pt x="75" y="210"/>
                    <a:pt x="91" y="228"/>
                    <a:pt x="111" y="243"/>
                  </a:cubicBezTo>
                  <a:cubicBezTo>
                    <a:pt x="115" y="237"/>
                    <a:pt x="115" y="237"/>
                    <a:pt x="115" y="237"/>
                  </a:cubicBezTo>
                  <a:cubicBezTo>
                    <a:pt x="116" y="237"/>
                    <a:pt x="116" y="237"/>
                    <a:pt x="116" y="237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41" y="228"/>
                    <a:pt x="157" y="209"/>
                    <a:pt x="168" y="187"/>
                  </a:cubicBezTo>
                  <a:cubicBezTo>
                    <a:pt x="177" y="194"/>
                    <a:pt x="185" y="201"/>
                    <a:pt x="192" y="211"/>
                  </a:cubicBezTo>
                  <a:cubicBezTo>
                    <a:pt x="203" y="202"/>
                    <a:pt x="203" y="202"/>
                    <a:pt x="203" y="202"/>
                  </a:cubicBezTo>
                  <a:cubicBezTo>
                    <a:pt x="195" y="191"/>
                    <a:pt x="185" y="181"/>
                    <a:pt x="175" y="174"/>
                  </a:cubicBezTo>
                  <a:cubicBezTo>
                    <a:pt x="180" y="159"/>
                    <a:pt x="183" y="144"/>
                    <a:pt x="184" y="128"/>
                  </a:cubicBezTo>
                  <a:lnTo>
                    <a:pt x="232" y="128"/>
                  </a:lnTo>
                  <a:close/>
                  <a:moveTo>
                    <a:pt x="169" y="114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36" y="82"/>
                    <a:pt x="148" y="79"/>
                    <a:pt x="160" y="73"/>
                  </a:cubicBezTo>
                  <a:cubicBezTo>
                    <a:pt x="165" y="86"/>
                    <a:pt x="168" y="100"/>
                    <a:pt x="169" y="114"/>
                  </a:cubicBezTo>
                  <a:close/>
                  <a:moveTo>
                    <a:pt x="154" y="60"/>
                  </a:moveTo>
                  <a:cubicBezTo>
                    <a:pt x="144" y="65"/>
                    <a:pt x="134" y="68"/>
                    <a:pt x="123" y="68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6" y="33"/>
                    <a:pt x="146" y="46"/>
                    <a:pt x="154" y="60"/>
                  </a:cubicBezTo>
                  <a:close/>
                  <a:moveTo>
                    <a:pt x="108" y="21"/>
                  </a:moveTo>
                  <a:cubicBezTo>
                    <a:pt x="108" y="68"/>
                    <a:pt x="108" y="68"/>
                    <a:pt x="108" y="68"/>
                  </a:cubicBezTo>
                  <a:cubicBezTo>
                    <a:pt x="98" y="67"/>
                    <a:pt x="88" y="64"/>
                    <a:pt x="78" y="59"/>
                  </a:cubicBezTo>
                  <a:cubicBezTo>
                    <a:pt x="86" y="45"/>
                    <a:pt x="96" y="32"/>
                    <a:pt x="108" y="21"/>
                  </a:cubicBezTo>
                  <a:close/>
                  <a:moveTo>
                    <a:pt x="72" y="72"/>
                  </a:moveTo>
                  <a:cubicBezTo>
                    <a:pt x="83" y="78"/>
                    <a:pt x="95" y="82"/>
                    <a:pt x="108" y="83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3" y="99"/>
                    <a:pt x="66" y="85"/>
                    <a:pt x="72" y="72"/>
                  </a:cubicBezTo>
                  <a:close/>
                  <a:moveTo>
                    <a:pt x="62" y="128"/>
                  </a:moveTo>
                  <a:cubicBezTo>
                    <a:pt x="108" y="128"/>
                    <a:pt x="108" y="128"/>
                    <a:pt x="108" y="128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95" y="157"/>
                    <a:pt x="82" y="161"/>
                    <a:pt x="70" y="167"/>
                  </a:cubicBezTo>
                  <a:cubicBezTo>
                    <a:pt x="65" y="155"/>
                    <a:pt x="63" y="142"/>
                    <a:pt x="62" y="128"/>
                  </a:cubicBezTo>
                  <a:close/>
                  <a:moveTo>
                    <a:pt x="76" y="181"/>
                  </a:moveTo>
                  <a:cubicBezTo>
                    <a:pt x="86" y="175"/>
                    <a:pt x="97" y="172"/>
                    <a:pt x="108" y="17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95" y="210"/>
                    <a:pt x="84" y="196"/>
                    <a:pt x="76" y="181"/>
                  </a:cubicBezTo>
                  <a:close/>
                  <a:moveTo>
                    <a:pt x="123" y="221"/>
                  </a:moveTo>
                  <a:cubicBezTo>
                    <a:pt x="123" y="170"/>
                    <a:pt x="123" y="170"/>
                    <a:pt x="123" y="170"/>
                  </a:cubicBezTo>
                  <a:cubicBezTo>
                    <a:pt x="134" y="171"/>
                    <a:pt x="145" y="174"/>
                    <a:pt x="156" y="180"/>
                  </a:cubicBezTo>
                  <a:cubicBezTo>
                    <a:pt x="148" y="195"/>
                    <a:pt x="137" y="209"/>
                    <a:pt x="123" y="221"/>
                  </a:cubicBezTo>
                  <a:close/>
                  <a:moveTo>
                    <a:pt x="162" y="166"/>
                  </a:moveTo>
                  <a:cubicBezTo>
                    <a:pt x="149" y="160"/>
                    <a:pt x="136" y="156"/>
                    <a:pt x="123" y="155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69" y="128"/>
                    <a:pt x="169" y="128"/>
                    <a:pt x="169" y="128"/>
                  </a:cubicBezTo>
                  <a:cubicBezTo>
                    <a:pt x="169" y="141"/>
                    <a:pt x="166" y="154"/>
                    <a:pt x="162" y="16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9"/>
            <p:cNvSpPr>
              <a:spLocks/>
            </p:cNvSpPr>
            <p:nvPr/>
          </p:nvSpPr>
          <p:spPr bwMode="auto">
            <a:xfrm>
              <a:off x="7289800" y="2787650"/>
              <a:ext cx="327025" cy="614362"/>
            </a:xfrm>
            <a:custGeom>
              <a:avLst/>
              <a:gdLst>
                <a:gd name="T0" fmla="*/ 190 w 190"/>
                <a:gd name="T1" fmla="*/ 155 h 357"/>
                <a:gd name="T2" fmla="*/ 35 w 190"/>
                <a:gd name="T3" fmla="*/ 0 h 357"/>
                <a:gd name="T4" fmla="*/ 27 w 190"/>
                <a:gd name="T5" fmla="*/ 7 h 357"/>
                <a:gd name="T6" fmla="*/ 35 w 190"/>
                <a:gd name="T7" fmla="*/ 14 h 357"/>
                <a:gd name="T8" fmla="*/ 175 w 190"/>
                <a:gd name="T9" fmla="*/ 155 h 357"/>
                <a:gd name="T10" fmla="*/ 35 w 190"/>
                <a:gd name="T11" fmla="*/ 296 h 357"/>
                <a:gd name="T12" fmla="*/ 27 w 190"/>
                <a:gd name="T13" fmla="*/ 303 h 357"/>
                <a:gd name="T14" fmla="*/ 35 w 190"/>
                <a:gd name="T15" fmla="*/ 310 h 357"/>
                <a:gd name="T16" fmla="*/ 50 w 190"/>
                <a:gd name="T17" fmla="*/ 309 h 357"/>
                <a:gd name="T18" fmla="*/ 50 w 190"/>
                <a:gd name="T19" fmla="*/ 337 h 357"/>
                <a:gd name="T20" fmla="*/ 20 w 190"/>
                <a:gd name="T21" fmla="*/ 337 h 357"/>
                <a:gd name="T22" fmla="*/ 0 w 190"/>
                <a:gd name="T23" fmla="*/ 357 h 357"/>
                <a:gd name="T24" fmla="*/ 50 w 190"/>
                <a:gd name="T25" fmla="*/ 357 h 357"/>
                <a:gd name="T26" fmla="*/ 65 w 190"/>
                <a:gd name="T27" fmla="*/ 357 h 357"/>
                <a:gd name="T28" fmla="*/ 115 w 190"/>
                <a:gd name="T29" fmla="*/ 357 h 357"/>
                <a:gd name="T30" fmla="*/ 95 w 190"/>
                <a:gd name="T31" fmla="*/ 337 h 357"/>
                <a:gd name="T32" fmla="*/ 65 w 190"/>
                <a:gd name="T33" fmla="*/ 337 h 357"/>
                <a:gd name="T34" fmla="*/ 65 w 190"/>
                <a:gd name="T35" fmla="*/ 307 h 357"/>
                <a:gd name="T36" fmla="*/ 190 w 190"/>
                <a:gd name="T37" fmla="*/ 155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0" h="357">
                  <a:moveTo>
                    <a:pt x="190" y="155"/>
                  </a:moveTo>
                  <a:cubicBezTo>
                    <a:pt x="190" y="69"/>
                    <a:pt x="120" y="0"/>
                    <a:pt x="35" y="0"/>
                  </a:cubicBezTo>
                  <a:cubicBezTo>
                    <a:pt x="31" y="0"/>
                    <a:pt x="27" y="3"/>
                    <a:pt x="27" y="7"/>
                  </a:cubicBezTo>
                  <a:cubicBezTo>
                    <a:pt x="27" y="11"/>
                    <a:pt x="31" y="14"/>
                    <a:pt x="35" y="14"/>
                  </a:cubicBezTo>
                  <a:cubicBezTo>
                    <a:pt x="112" y="14"/>
                    <a:pt x="175" y="77"/>
                    <a:pt x="175" y="155"/>
                  </a:cubicBezTo>
                  <a:cubicBezTo>
                    <a:pt x="175" y="232"/>
                    <a:pt x="112" y="296"/>
                    <a:pt x="35" y="296"/>
                  </a:cubicBezTo>
                  <a:cubicBezTo>
                    <a:pt x="31" y="296"/>
                    <a:pt x="27" y="299"/>
                    <a:pt x="27" y="303"/>
                  </a:cubicBezTo>
                  <a:cubicBezTo>
                    <a:pt x="27" y="307"/>
                    <a:pt x="31" y="310"/>
                    <a:pt x="35" y="310"/>
                  </a:cubicBezTo>
                  <a:cubicBezTo>
                    <a:pt x="40" y="310"/>
                    <a:pt x="45" y="310"/>
                    <a:pt x="50" y="309"/>
                  </a:cubicBezTo>
                  <a:cubicBezTo>
                    <a:pt x="50" y="337"/>
                    <a:pt x="50" y="337"/>
                    <a:pt x="50" y="337"/>
                  </a:cubicBezTo>
                  <a:cubicBezTo>
                    <a:pt x="20" y="337"/>
                    <a:pt x="20" y="337"/>
                    <a:pt x="20" y="337"/>
                  </a:cubicBezTo>
                  <a:cubicBezTo>
                    <a:pt x="9" y="337"/>
                    <a:pt x="0" y="346"/>
                    <a:pt x="0" y="357"/>
                  </a:cubicBezTo>
                  <a:cubicBezTo>
                    <a:pt x="50" y="357"/>
                    <a:pt x="50" y="357"/>
                    <a:pt x="50" y="357"/>
                  </a:cubicBezTo>
                  <a:cubicBezTo>
                    <a:pt x="65" y="357"/>
                    <a:pt x="65" y="357"/>
                    <a:pt x="65" y="357"/>
                  </a:cubicBezTo>
                  <a:cubicBezTo>
                    <a:pt x="115" y="357"/>
                    <a:pt x="115" y="357"/>
                    <a:pt x="115" y="357"/>
                  </a:cubicBezTo>
                  <a:cubicBezTo>
                    <a:pt x="115" y="346"/>
                    <a:pt x="106" y="337"/>
                    <a:pt x="95" y="337"/>
                  </a:cubicBezTo>
                  <a:cubicBezTo>
                    <a:pt x="65" y="337"/>
                    <a:pt x="65" y="337"/>
                    <a:pt x="65" y="33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136" y="293"/>
                    <a:pt x="190" y="230"/>
                    <a:pt x="190" y="1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0"/>
            <p:cNvSpPr>
              <a:spLocks/>
            </p:cNvSpPr>
            <p:nvPr/>
          </p:nvSpPr>
          <p:spPr bwMode="auto">
            <a:xfrm>
              <a:off x="6049963" y="4356100"/>
              <a:ext cx="90488" cy="42862"/>
            </a:xfrm>
            <a:custGeom>
              <a:avLst/>
              <a:gdLst>
                <a:gd name="T0" fmla="*/ 52 w 52"/>
                <a:gd name="T1" fmla="*/ 13 h 25"/>
                <a:gd name="T2" fmla="*/ 40 w 52"/>
                <a:gd name="T3" fmla="*/ 25 h 25"/>
                <a:gd name="T4" fmla="*/ 12 w 52"/>
                <a:gd name="T5" fmla="*/ 25 h 25"/>
                <a:gd name="T6" fmla="*/ 0 w 52"/>
                <a:gd name="T7" fmla="*/ 13 h 25"/>
                <a:gd name="T8" fmla="*/ 12 w 52"/>
                <a:gd name="T9" fmla="*/ 0 h 25"/>
                <a:gd name="T10" fmla="*/ 40 w 52"/>
                <a:gd name="T11" fmla="*/ 0 h 25"/>
                <a:gd name="T12" fmla="*/ 52 w 52"/>
                <a:gd name="T1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5">
                  <a:moveTo>
                    <a:pt x="52" y="13"/>
                  </a:moveTo>
                  <a:cubicBezTo>
                    <a:pt x="52" y="19"/>
                    <a:pt x="47" y="25"/>
                    <a:pt x="40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7" y="0"/>
                    <a:pt x="52" y="6"/>
                    <a:pt x="52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Rectangle 111"/>
            <p:cNvSpPr>
              <a:spLocks noChangeArrowheads="1"/>
            </p:cNvSpPr>
            <p:nvPr/>
          </p:nvSpPr>
          <p:spPr bwMode="auto">
            <a:xfrm>
              <a:off x="5770563" y="3992563"/>
              <a:ext cx="649288" cy="3937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2"/>
            <p:cNvSpPr>
              <a:spLocks/>
            </p:cNvSpPr>
            <p:nvPr/>
          </p:nvSpPr>
          <p:spPr bwMode="auto">
            <a:xfrm>
              <a:off x="5783263" y="3946525"/>
              <a:ext cx="311150" cy="419100"/>
            </a:xfrm>
            <a:custGeom>
              <a:avLst/>
              <a:gdLst>
                <a:gd name="T0" fmla="*/ 181 w 181"/>
                <a:gd name="T1" fmla="*/ 243 h 243"/>
                <a:gd name="T2" fmla="*/ 0 w 181"/>
                <a:gd name="T3" fmla="*/ 243 h 243"/>
                <a:gd name="T4" fmla="*/ 0 w 181"/>
                <a:gd name="T5" fmla="*/ 13 h 243"/>
                <a:gd name="T6" fmla="*/ 181 w 181"/>
                <a:gd name="T7" fmla="*/ 13 h 243"/>
                <a:gd name="T8" fmla="*/ 181 w 181"/>
                <a:gd name="T9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243">
                  <a:moveTo>
                    <a:pt x="181" y="243"/>
                  </a:moveTo>
                  <a:cubicBezTo>
                    <a:pt x="121" y="231"/>
                    <a:pt x="59" y="231"/>
                    <a:pt x="0" y="243"/>
                  </a:cubicBezTo>
                  <a:cubicBezTo>
                    <a:pt x="0" y="167"/>
                    <a:pt x="0" y="90"/>
                    <a:pt x="0" y="13"/>
                  </a:cubicBezTo>
                  <a:cubicBezTo>
                    <a:pt x="59" y="0"/>
                    <a:pt x="121" y="0"/>
                    <a:pt x="181" y="13"/>
                  </a:cubicBezTo>
                  <a:cubicBezTo>
                    <a:pt x="181" y="90"/>
                    <a:pt x="181" y="167"/>
                    <a:pt x="181" y="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3"/>
            <p:cNvSpPr>
              <a:spLocks/>
            </p:cNvSpPr>
            <p:nvPr/>
          </p:nvSpPr>
          <p:spPr bwMode="auto">
            <a:xfrm>
              <a:off x="5821363" y="4002088"/>
              <a:ext cx="76200" cy="122237"/>
            </a:xfrm>
            <a:custGeom>
              <a:avLst/>
              <a:gdLst>
                <a:gd name="T0" fmla="*/ 44 w 44"/>
                <a:gd name="T1" fmla="*/ 67 h 71"/>
                <a:gd name="T2" fmla="*/ 0 w 44"/>
                <a:gd name="T3" fmla="*/ 71 h 71"/>
                <a:gd name="T4" fmla="*/ 0 w 44"/>
                <a:gd name="T5" fmla="*/ 5 h 71"/>
                <a:gd name="T6" fmla="*/ 44 w 44"/>
                <a:gd name="T7" fmla="*/ 0 h 71"/>
                <a:gd name="T8" fmla="*/ 44 w 44"/>
                <a:gd name="T9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71">
                  <a:moveTo>
                    <a:pt x="44" y="67"/>
                  </a:moveTo>
                  <a:cubicBezTo>
                    <a:pt x="30" y="67"/>
                    <a:pt x="15" y="69"/>
                    <a:pt x="0" y="71"/>
                  </a:cubicBezTo>
                  <a:cubicBezTo>
                    <a:pt x="0" y="49"/>
                    <a:pt x="0" y="27"/>
                    <a:pt x="0" y="5"/>
                  </a:cubicBezTo>
                  <a:cubicBezTo>
                    <a:pt x="15" y="3"/>
                    <a:pt x="30" y="1"/>
                    <a:pt x="44" y="0"/>
                  </a:cubicBezTo>
                  <a:cubicBezTo>
                    <a:pt x="44" y="22"/>
                    <a:pt x="44" y="44"/>
                    <a:pt x="44" y="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4"/>
            <p:cNvSpPr>
              <a:spLocks/>
            </p:cNvSpPr>
            <p:nvPr/>
          </p:nvSpPr>
          <p:spPr bwMode="auto">
            <a:xfrm>
              <a:off x="5916613" y="4000500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5"/>
            <p:cNvSpPr>
              <a:spLocks/>
            </p:cNvSpPr>
            <p:nvPr/>
          </p:nvSpPr>
          <p:spPr bwMode="auto">
            <a:xfrm>
              <a:off x="5916613" y="4027488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6"/>
            <p:cNvSpPr>
              <a:spLocks/>
            </p:cNvSpPr>
            <p:nvPr/>
          </p:nvSpPr>
          <p:spPr bwMode="auto">
            <a:xfrm>
              <a:off x="5916613" y="4054475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5916613" y="4083050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7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5916613" y="4110038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7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5822950" y="4135438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7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5822950" y="4164013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1"/>
            <p:cNvSpPr>
              <a:spLocks/>
            </p:cNvSpPr>
            <p:nvPr/>
          </p:nvSpPr>
          <p:spPr bwMode="auto">
            <a:xfrm>
              <a:off x="5822950" y="4191000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2"/>
            <p:cNvSpPr>
              <a:spLocks/>
            </p:cNvSpPr>
            <p:nvPr/>
          </p:nvSpPr>
          <p:spPr bwMode="auto">
            <a:xfrm>
              <a:off x="5822950" y="4217988"/>
              <a:ext cx="223838" cy="25400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3"/>
            <p:cNvSpPr>
              <a:spLocks/>
            </p:cNvSpPr>
            <p:nvPr/>
          </p:nvSpPr>
          <p:spPr bwMode="auto">
            <a:xfrm>
              <a:off x="5822950" y="4244975"/>
              <a:ext cx="223838" cy="25400"/>
            </a:xfrm>
            <a:custGeom>
              <a:avLst/>
              <a:gdLst>
                <a:gd name="T0" fmla="*/ 130 w 130"/>
                <a:gd name="T1" fmla="*/ 15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7 h 15"/>
                <a:gd name="T8" fmla="*/ 130 w 130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5"/>
                  </a:moveTo>
                  <a:cubicBezTo>
                    <a:pt x="86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6" y="0"/>
                    <a:pt x="130" y="7"/>
                  </a:cubicBezTo>
                  <a:cubicBezTo>
                    <a:pt x="130" y="9"/>
                    <a:pt x="130" y="12"/>
                    <a:pt x="130" y="15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4"/>
            <p:cNvSpPr>
              <a:spLocks/>
            </p:cNvSpPr>
            <p:nvPr/>
          </p:nvSpPr>
          <p:spPr bwMode="auto">
            <a:xfrm>
              <a:off x="5822950" y="42719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6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6" y="0"/>
                    <a:pt x="130" y="6"/>
                  </a:cubicBezTo>
                  <a:cubicBezTo>
                    <a:pt x="130" y="9"/>
                    <a:pt x="130" y="12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5"/>
            <p:cNvSpPr>
              <a:spLocks/>
            </p:cNvSpPr>
            <p:nvPr/>
          </p:nvSpPr>
          <p:spPr bwMode="auto">
            <a:xfrm>
              <a:off x="6094413" y="3946525"/>
              <a:ext cx="312738" cy="419100"/>
            </a:xfrm>
            <a:custGeom>
              <a:avLst/>
              <a:gdLst>
                <a:gd name="T0" fmla="*/ 181 w 181"/>
                <a:gd name="T1" fmla="*/ 243 h 243"/>
                <a:gd name="T2" fmla="*/ 0 w 181"/>
                <a:gd name="T3" fmla="*/ 243 h 243"/>
                <a:gd name="T4" fmla="*/ 0 w 181"/>
                <a:gd name="T5" fmla="*/ 13 h 243"/>
                <a:gd name="T6" fmla="*/ 181 w 181"/>
                <a:gd name="T7" fmla="*/ 13 h 243"/>
                <a:gd name="T8" fmla="*/ 181 w 181"/>
                <a:gd name="T9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243">
                  <a:moveTo>
                    <a:pt x="181" y="243"/>
                  </a:moveTo>
                  <a:cubicBezTo>
                    <a:pt x="122" y="231"/>
                    <a:pt x="60" y="231"/>
                    <a:pt x="0" y="243"/>
                  </a:cubicBezTo>
                  <a:cubicBezTo>
                    <a:pt x="0" y="167"/>
                    <a:pt x="0" y="90"/>
                    <a:pt x="0" y="13"/>
                  </a:cubicBezTo>
                  <a:cubicBezTo>
                    <a:pt x="60" y="0"/>
                    <a:pt x="122" y="0"/>
                    <a:pt x="181" y="13"/>
                  </a:cubicBezTo>
                  <a:cubicBezTo>
                    <a:pt x="181" y="90"/>
                    <a:pt x="181" y="167"/>
                    <a:pt x="181" y="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6"/>
            <p:cNvSpPr>
              <a:spLocks/>
            </p:cNvSpPr>
            <p:nvPr/>
          </p:nvSpPr>
          <p:spPr bwMode="auto">
            <a:xfrm>
              <a:off x="6134100" y="399891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7"/>
            <p:cNvSpPr>
              <a:spLocks/>
            </p:cNvSpPr>
            <p:nvPr/>
          </p:nvSpPr>
          <p:spPr bwMode="auto">
            <a:xfrm>
              <a:off x="6134100" y="4025900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8"/>
            <p:cNvSpPr>
              <a:spLocks/>
            </p:cNvSpPr>
            <p:nvPr/>
          </p:nvSpPr>
          <p:spPr bwMode="auto">
            <a:xfrm>
              <a:off x="6134100" y="4052888"/>
              <a:ext cx="223838" cy="26987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9"/>
            <p:cNvSpPr>
              <a:spLocks/>
            </p:cNvSpPr>
            <p:nvPr/>
          </p:nvSpPr>
          <p:spPr bwMode="auto">
            <a:xfrm>
              <a:off x="6134100" y="40814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0"/>
            <p:cNvSpPr>
              <a:spLocks/>
            </p:cNvSpPr>
            <p:nvPr/>
          </p:nvSpPr>
          <p:spPr bwMode="auto">
            <a:xfrm>
              <a:off x="6134100" y="4108450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1"/>
            <p:cNvSpPr>
              <a:spLocks/>
            </p:cNvSpPr>
            <p:nvPr/>
          </p:nvSpPr>
          <p:spPr bwMode="auto">
            <a:xfrm>
              <a:off x="6134100" y="4135438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7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2"/>
            <p:cNvSpPr>
              <a:spLocks/>
            </p:cNvSpPr>
            <p:nvPr/>
          </p:nvSpPr>
          <p:spPr bwMode="auto">
            <a:xfrm>
              <a:off x="6134100" y="4164013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3"/>
            <p:cNvSpPr>
              <a:spLocks/>
            </p:cNvSpPr>
            <p:nvPr/>
          </p:nvSpPr>
          <p:spPr bwMode="auto">
            <a:xfrm>
              <a:off x="6134100" y="4191000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4"/>
            <p:cNvSpPr>
              <a:spLocks/>
            </p:cNvSpPr>
            <p:nvPr/>
          </p:nvSpPr>
          <p:spPr bwMode="auto">
            <a:xfrm>
              <a:off x="6134100" y="4217988"/>
              <a:ext cx="223838" cy="25400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5"/>
            <p:cNvSpPr>
              <a:spLocks/>
            </p:cNvSpPr>
            <p:nvPr/>
          </p:nvSpPr>
          <p:spPr bwMode="auto">
            <a:xfrm>
              <a:off x="6134100" y="4244975"/>
              <a:ext cx="223838" cy="25400"/>
            </a:xfrm>
            <a:custGeom>
              <a:avLst/>
              <a:gdLst>
                <a:gd name="T0" fmla="*/ 130 w 130"/>
                <a:gd name="T1" fmla="*/ 15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7 h 15"/>
                <a:gd name="T8" fmla="*/ 130 w 130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5"/>
                  </a:moveTo>
                  <a:cubicBezTo>
                    <a:pt x="87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7" y="0"/>
                    <a:pt x="130" y="7"/>
                  </a:cubicBezTo>
                  <a:cubicBezTo>
                    <a:pt x="130" y="9"/>
                    <a:pt x="130" y="12"/>
                    <a:pt x="130" y="15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6"/>
            <p:cNvSpPr>
              <a:spLocks/>
            </p:cNvSpPr>
            <p:nvPr/>
          </p:nvSpPr>
          <p:spPr bwMode="auto">
            <a:xfrm>
              <a:off x="6134100" y="42719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7" y="0"/>
                    <a:pt x="130" y="6"/>
                  </a:cubicBezTo>
                  <a:cubicBezTo>
                    <a:pt x="130" y="9"/>
                    <a:pt x="130" y="12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" name="Group 144"/>
          <p:cNvGrpSpPr/>
          <p:nvPr/>
        </p:nvGrpSpPr>
        <p:grpSpPr>
          <a:xfrm>
            <a:off x="1914969" y="2352278"/>
            <a:ext cx="8362062" cy="369332"/>
            <a:chOff x="1955333" y="2352278"/>
            <a:chExt cx="8362062" cy="369332"/>
          </a:xfrm>
        </p:grpSpPr>
        <p:sp>
          <p:nvSpPr>
            <p:cNvPr id="141" name="TextBox 140"/>
            <p:cNvSpPr txBox="1"/>
            <p:nvPr/>
          </p:nvSpPr>
          <p:spPr>
            <a:xfrm flipH="1">
              <a:off x="1955333" y="2352278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Engineering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 flipH="1">
              <a:off x="8203966" y="2352278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World Technology</a:t>
              </a:r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1371134" y="3899197"/>
            <a:ext cx="9449733" cy="369332"/>
            <a:chOff x="1510039" y="3899197"/>
            <a:chExt cx="9449733" cy="369332"/>
          </a:xfrm>
        </p:grpSpPr>
        <p:sp>
          <p:nvSpPr>
            <p:cNvPr id="140" name="TextBox 139"/>
            <p:cNvSpPr txBox="1"/>
            <p:nvPr/>
          </p:nvSpPr>
          <p:spPr>
            <a:xfrm flipH="1">
              <a:off x="1510039" y="3899197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Math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 flipH="1">
              <a:off x="8846343" y="3899197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Science</a:t>
              </a:r>
            </a:p>
          </p:txBody>
        </p:sp>
      </p:grpSp>
      <p:sp>
        <p:nvSpPr>
          <p:cNvPr id="146" name="TextBox 145"/>
          <p:cNvSpPr txBox="1"/>
          <p:nvPr/>
        </p:nvSpPr>
        <p:spPr>
          <a:xfrm flipH="1">
            <a:off x="3946033" y="1248241"/>
            <a:ext cx="460236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Preparing Students for a </a:t>
            </a:r>
          </a:p>
          <a:p>
            <a:pPr algn="ctr"/>
            <a:r>
              <a:rPr lang="en-US" sz="2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Global Economy though all subjects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35A505EA-BECB-470B-8D8C-F80AE431CCD6}"/>
              </a:ext>
            </a:extLst>
          </p:cNvPr>
          <p:cNvSpPr txBox="1"/>
          <p:nvPr/>
        </p:nvSpPr>
        <p:spPr>
          <a:xfrm>
            <a:off x="496525" y="152400"/>
            <a:ext cx="1125732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chemeClr val="bg1"/>
                </a:solidFill>
                <a:latin typeface="Arial Black" panose="020B0A04020102020204" pitchFamily="34" charset="0"/>
              </a:rPr>
              <a:t>SUTTER STEM ACADEMY</a:t>
            </a:r>
          </a:p>
        </p:txBody>
      </p:sp>
    </p:spTree>
    <p:extLst>
      <p:ext uri="{BB962C8B-B14F-4D97-AF65-F5344CB8AC3E}">
        <p14:creationId xmlns:p14="http://schemas.microsoft.com/office/powerpoint/2010/main" val="3295746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3148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9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0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1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2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3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4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5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6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7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8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9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0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1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2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3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4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5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6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7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8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9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0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1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2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3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4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5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6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7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8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9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0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3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4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5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6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7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8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9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0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1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2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3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4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5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6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7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8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9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0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1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2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3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4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5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6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7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8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9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0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1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2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3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4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5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6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7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9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0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1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2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3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4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5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6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7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8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9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0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1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2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3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4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5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6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7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8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9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0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1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2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3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4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5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6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7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8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9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0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1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2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3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4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5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6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7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8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9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0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1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2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3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4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5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6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7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8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9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0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1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2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3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4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5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6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7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8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9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0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1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2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3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4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5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6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7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8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9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0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1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2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3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4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5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6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7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8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9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0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1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2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3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4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5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6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7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8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9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0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1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2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3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4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5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6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7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8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9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0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1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2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3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4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5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73" name="Group 10772"/>
          <p:cNvGrpSpPr/>
          <p:nvPr/>
        </p:nvGrpSpPr>
        <p:grpSpPr>
          <a:xfrm>
            <a:off x="818146" y="1127549"/>
            <a:ext cx="4796589" cy="4602902"/>
            <a:chOff x="818146" y="1127549"/>
            <a:chExt cx="4796589" cy="4602902"/>
          </a:xfrm>
        </p:grpSpPr>
        <p:sp>
          <p:nvSpPr>
            <p:cNvPr id="10684" name="Freeform 2874"/>
            <p:cNvSpPr>
              <a:spLocks noEditPoints="1"/>
            </p:cNvSpPr>
            <p:nvPr/>
          </p:nvSpPr>
          <p:spPr bwMode="auto">
            <a:xfrm>
              <a:off x="2914574" y="1721947"/>
              <a:ext cx="1285112" cy="871129"/>
            </a:xfrm>
            <a:custGeom>
              <a:avLst/>
              <a:gdLst>
                <a:gd name="T0" fmla="*/ 615 w 645"/>
                <a:gd name="T1" fmla="*/ 93 h 423"/>
                <a:gd name="T2" fmla="*/ 479 w 645"/>
                <a:gd name="T3" fmla="*/ 0 h 423"/>
                <a:gd name="T4" fmla="*/ 314 w 645"/>
                <a:gd name="T5" fmla="*/ 414 h 423"/>
                <a:gd name="T6" fmla="*/ 497 w 645"/>
                <a:gd name="T7" fmla="*/ 244 h 423"/>
                <a:gd name="T8" fmla="*/ 615 w 645"/>
                <a:gd name="T9" fmla="*/ 93 h 423"/>
                <a:gd name="T10" fmla="*/ 258 w 645"/>
                <a:gd name="T11" fmla="*/ 75 h 423"/>
                <a:gd name="T12" fmla="*/ 286 w 645"/>
                <a:gd name="T13" fmla="*/ 103 h 423"/>
                <a:gd name="T14" fmla="*/ 258 w 645"/>
                <a:gd name="T15" fmla="*/ 131 h 423"/>
                <a:gd name="T16" fmla="*/ 230 w 645"/>
                <a:gd name="T17" fmla="*/ 103 h 423"/>
                <a:gd name="T18" fmla="*/ 258 w 645"/>
                <a:gd name="T19" fmla="*/ 75 h 423"/>
                <a:gd name="T20" fmla="*/ 193 w 645"/>
                <a:gd name="T21" fmla="*/ 186 h 423"/>
                <a:gd name="T22" fmla="*/ 230 w 645"/>
                <a:gd name="T23" fmla="*/ 149 h 423"/>
                <a:gd name="T24" fmla="*/ 268 w 645"/>
                <a:gd name="T25" fmla="*/ 186 h 423"/>
                <a:gd name="T26" fmla="*/ 230 w 645"/>
                <a:gd name="T27" fmla="*/ 224 h 423"/>
                <a:gd name="T28" fmla="*/ 193 w 645"/>
                <a:gd name="T29" fmla="*/ 186 h 423"/>
                <a:gd name="T30" fmla="*/ 256 w 645"/>
                <a:gd name="T31" fmla="*/ 321 h 423"/>
                <a:gd name="T32" fmla="*/ 214 w 645"/>
                <a:gd name="T33" fmla="*/ 278 h 423"/>
                <a:gd name="T34" fmla="*/ 256 w 645"/>
                <a:gd name="T35" fmla="*/ 235 h 423"/>
                <a:gd name="T36" fmla="*/ 299 w 645"/>
                <a:gd name="T37" fmla="*/ 278 h 423"/>
                <a:gd name="T38" fmla="*/ 256 w 645"/>
                <a:gd name="T39" fmla="*/ 321 h 423"/>
                <a:gd name="T40" fmla="*/ 333 w 645"/>
                <a:gd name="T41" fmla="*/ 393 h 423"/>
                <a:gd name="T42" fmla="*/ 287 w 645"/>
                <a:gd name="T43" fmla="*/ 347 h 423"/>
                <a:gd name="T44" fmla="*/ 333 w 645"/>
                <a:gd name="T45" fmla="*/ 301 h 423"/>
                <a:gd name="T46" fmla="*/ 378 w 645"/>
                <a:gd name="T47" fmla="*/ 347 h 423"/>
                <a:gd name="T48" fmla="*/ 333 w 645"/>
                <a:gd name="T49" fmla="*/ 393 h 423"/>
                <a:gd name="T50" fmla="*/ 520 w 645"/>
                <a:gd name="T51" fmla="*/ 180 h 423"/>
                <a:gd name="T52" fmla="*/ 465 w 645"/>
                <a:gd name="T53" fmla="*/ 124 h 423"/>
                <a:gd name="T54" fmla="*/ 520 w 645"/>
                <a:gd name="T55" fmla="*/ 69 h 423"/>
                <a:gd name="T56" fmla="*/ 576 w 645"/>
                <a:gd name="T57" fmla="*/ 124 h 423"/>
                <a:gd name="T58" fmla="*/ 520 w 645"/>
                <a:gd name="T59" fmla="*/ 18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5" h="423">
                  <a:moveTo>
                    <a:pt x="615" y="93"/>
                  </a:moveTo>
                  <a:cubicBezTo>
                    <a:pt x="585" y="10"/>
                    <a:pt x="479" y="0"/>
                    <a:pt x="479" y="0"/>
                  </a:cubicBezTo>
                  <a:cubicBezTo>
                    <a:pt x="0" y="6"/>
                    <a:pt x="190" y="405"/>
                    <a:pt x="314" y="414"/>
                  </a:cubicBezTo>
                  <a:cubicBezTo>
                    <a:pt x="437" y="423"/>
                    <a:pt x="419" y="276"/>
                    <a:pt x="497" y="244"/>
                  </a:cubicBezTo>
                  <a:cubicBezTo>
                    <a:pt x="576" y="213"/>
                    <a:pt x="645" y="176"/>
                    <a:pt x="615" y="93"/>
                  </a:cubicBezTo>
                  <a:close/>
                  <a:moveTo>
                    <a:pt x="258" y="75"/>
                  </a:moveTo>
                  <a:cubicBezTo>
                    <a:pt x="274" y="75"/>
                    <a:pt x="286" y="87"/>
                    <a:pt x="286" y="103"/>
                  </a:cubicBezTo>
                  <a:cubicBezTo>
                    <a:pt x="286" y="118"/>
                    <a:pt x="274" y="131"/>
                    <a:pt x="258" y="131"/>
                  </a:cubicBezTo>
                  <a:cubicBezTo>
                    <a:pt x="243" y="131"/>
                    <a:pt x="230" y="118"/>
                    <a:pt x="230" y="103"/>
                  </a:cubicBezTo>
                  <a:cubicBezTo>
                    <a:pt x="230" y="87"/>
                    <a:pt x="243" y="75"/>
                    <a:pt x="258" y="75"/>
                  </a:cubicBezTo>
                  <a:close/>
                  <a:moveTo>
                    <a:pt x="193" y="186"/>
                  </a:moveTo>
                  <a:cubicBezTo>
                    <a:pt x="193" y="165"/>
                    <a:pt x="210" y="149"/>
                    <a:pt x="230" y="149"/>
                  </a:cubicBezTo>
                  <a:cubicBezTo>
                    <a:pt x="251" y="149"/>
                    <a:pt x="268" y="165"/>
                    <a:pt x="268" y="186"/>
                  </a:cubicBezTo>
                  <a:cubicBezTo>
                    <a:pt x="268" y="207"/>
                    <a:pt x="251" y="224"/>
                    <a:pt x="230" y="224"/>
                  </a:cubicBezTo>
                  <a:cubicBezTo>
                    <a:pt x="210" y="224"/>
                    <a:pt x="193" y="207"/>
                    <a:pt x="193" y="186"/>
                  </a:cubicBezTo>
                  <a:close/>
                  <a:moveTo>
                    <a:pt x="256" y="321"/>
                  </a:moveTo>
                  <a:cubicBezTo>
                    <a:pt x="233" y="321"/>
                    <a:pt x="214" y="302"/>
                    <a:pt x="214" y="278"/>
                  </a:cubicBezTo>
                  <a:cubicBezTo>
                    <a:pt x="214" y="254"/>
                    <a:pt x="233" y="235"/>
                    <a:pt x="256" y="235"/>
                  </a:cubicBezTo>
                  <a:cubicBezTo>
                    <a:pt x="280" y="235"/>
                    <a:pt x="299" y="254"/>
                    <a:pt x="299" y="278"/>
                  </a:cubicBezTo>
                  <a:cubicBezTo>
                    <a:pt x="299" y="302"/>
                    <a:pt x="280" y="321"/>
                    <a:pt x="256" y="321"/>
                  </a:cubicBezTo>
                  <a:close/>
                  <a:moveTo>
                    <a:pt x="333" y="393"/>
                  </a:moveTo>
                  <a:cubicBezTo>
                    <a:pt x="307" y="393"/>
                    <a:pt x="287" y="373"/>
                    <a:pt x="287" y="347"/>
                  </a:cubicBezTo>
                  <a:cubicBezTo>
                    <a:pt x="287" y="322"/>
                    <a:pt x="307" y="301"/>
                    <a:pt x="333" y="301"/>
                  </a:cubicBezTo>
                  <a:cubicBezTo>
                    <a:pt x="358" y="301"/>
                    <a:pt x="378" y="322"/>
                    <a:pt x="378" y="347"/>
                  </a:cubicBezTo>
                  <a:cubicBezTo>
                    <a:pt x="378" y="373"/>
                    <a:pt x="358" y="393"/>
                    <a:pt x="333" y="393"/>
                  </a:cubicBezTo>
                  <a:close/>
                  <a:moveTo>
                    <a:pt x="520" y="180"/>
                  </a:moveTo>
                  <a:cubicBezTo>
                    <a:pt x="490" y="180"/>
                    <a:pt x="465" y="155"/>
                    <a:pt x="465" y="124"/>
                  </a:cubicBezTo>
                  <a:cubicBezTo>
                    <a:pt x="465" y="94"/>
                    <a:pt x="490" y="69"/>
                    <a:pt x="520" y="69"/>
                  </a:cubicBezTo>
                  <a:cubicBezTo>
                    <a:pt x="551" y="69"/>
                    <a:pt x="576" y="94"/>
                    <a:pt x="576" y="124"/>
                  </a:cubicBezTo>
                  <a:cubicBezTo>
                    <a:pt x="576" y="155"/>
                    <a:pt x="551" y="180"/>
                    <a:pt x="520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5" name="Freeform 2875"/>
            <p:cNvSpPr>
              <a:spLocks/>
            </p:cNvSpPr>
            <p:nvPr/>
          </p:nvSpPr>
          <p:spPr bwMode="auto">
            <a:xfrm>
              <a:off x="2833759" y="1127549"/>
              <a:ext cx="576795" cy="266906"/>
            </a:xfrm>
            <a:custGeom>
              <a:avLst/>
              <a:gdLst>
                <a:gd name="T0" fmla="*/ 180 w 364"/>
                <a:gd name="T1" fmla="*/ 163 h 163"/>
                <a:gd name="T2" fmla="*/ 0 w 364"/>
                <a:gd name="T3" fmla="*/ 82 h 163"/>
                <a:gd name="T4" fmla="*/ 185 w 364"/>
                <a:gd name="T5" fmla="*/ 0 h 163"/>
                <a:gd name="T6" fmla="*/ 364 w 364"/>
                <a:gd name="T7" fmla="*/ 80 h 163"/>
                <a:gd name="T8" fmla="*/ 180 w 364"/>
                <a:gd name="T9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163">
                  <a:moveTo>
                    <a:pt x="180" y="163"/>
                  </a:moveTo>
                  <a:lnTo>
                    <a:pt x="0" y="82"/>
                  </a:lnTo>
                  <a:lnTo>
                    <a:pt x="185" y="0"/>
                  </a:lnTo>
                  <a:lnTo>
                    <a:pt x="364" y="80"/>
                  </a:lnTo>
                  <a:lnTo>
                    <a:pt x="180" y="16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6" name="Rectangle 2876"/>
            <p:cNvSpPr>
              <a:spLocks noChangeArrowheads="1"/>
            </p:cNvSpPr>
            <p:nvPr/>
          </p:nvSpPr>
          <p:spPr bwMode="auto">
            <a:xfrm>
              <a:off x="3386785" y="1253633"/>
              <a:ext cx="17430" cy="196495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7" name="Oval 2877"/>
            <p:cNvSpPr>
              <a:spLocks noChangeArrowheads="1"/>
            </p:cNvSpPr>
            <p:nvPr/>
          </p:nvSpPr>
          <p:spPr bwMode="auto">
            <a:xfrm>
              <a:off x="3366186" y="1427204"/>
              <a:ext cx="58631" cy="5894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8" name="Freeform 2878"/>
            <p:cNvSpPr>
              <a:spLocks/>
            </p:cNvSpPr>
            <p:nvPr/>
          </p:nvSpPr>
          <p:spPr bwMode="auto">
            <a:xfrm>
              <a:off x="3359847" y="1458316"/>
              <a:ext cx="39615" cy="130996"/>
            </a:xfrm>
            <a:custGeom>
              <a:avLst/>
              <a:gdLst>
                <a:gd name="T0" fmla="*/ 11 w 20"/>
                <a:gd name="T1" fmla="*/ 3 h 63"/>
                <a:gd name="T2" fmla="*/ 4 w 20"/>
                <a:gd name="T3" fmla="*/ 63 h 63"/>
                <a:gd name="T4" fmla="*/ 20 w 20"/>
                <a:gd name="T5" fmla="*/ 63 h 63"/>
                <a:gd name="T6" fmla="*/ 20 w 20"/>
                <a:gd name="T7" fmla="*/ 0 h 63"/>
                <a:gd name="T8" fmla="*/ 11 w 20"/>
                <a:gd name="T9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3">
                  <a:moveTo>
                    <a:pt x="11" y="3"/>
                  </a:moveTo>
                  <a:cubicBezTo>
                    <a:pt x="11" y="3"/>
                    <a:pt x="0" y="27"/>
                    <a:pt x="4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1" y="5"/>
                    <a:pt x="11" y="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9" name="Freeform 2879"/>
            <p:cNvSpPr>
              <a:spLocks/>
            </p:cNvSpPr>
            <p:nvPr/>
          </p:nvSpPr>
          <p:spPr bwMode="auto">
            <a:xfrm>
              <a:off x="3391539" y="1458316"/>
              <a:ext cx="42785" cy="130996"/>
            </a:xfrm>
            <a:custGeom>
              <a:avLst/>
              <a:gdLst>
                <a:gd name="T0" fmla="*/ 9 w 21"/>
                <a:gd name="T1" fmla="*/ 3 h 63"/>
                <a:gd name="T2" fmla="*/ 16 w 21"/>
                <a:gd name="T3" fmla="*/ 63 h 63"/>
                <a:gd name="T4" fmla="*/ 0 w 21"/>
                <a:gd name="T5" fmla="*/ 63 h 63"/>
                <a:gd name="T6" fmla="*/ 0 w 21"/>
                <a:gd name="T7" fmla="*/ 0 h 63"/>
                <a:gd name="T8" fmla="*/ 9 w 21"/>
                <a:gd name="T9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63">
                  <a:moveTo>
                    <a:pt x="9" y="3"/>
                  </a:moveTo>
                  <a:cubicBezTo>
                    <a:pt x="9" y="3"/>
                    <a:pt x="21" y="27"/>
                    <a:pt x="1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5"/>
                    <a:pt x="9" y="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0" name="Freeform 2880"/>
            <p:cNvSpPr>
              <a:spLocks/>
            </p:cNvSpPr>
            <p:nvPr/>
          </p:nvSpPr>
          <p:spPr bwMode="auto">
            <a:xfrm>
              <a:off x="2947851" y="1342057"/>
              <a:ext cx="334351" cy="257082"/>
            </a:xfrm>
            <a:custGeom>
              <a:avLst/>
              <a:gdLst>
                <a:gd name="T0" fmla="*/ 168 w 168"/>
                <a:gd name="T1" fmla="*/ 0 h 125"/>
                <a:gd name="T2" fmla="*/ 84 w 168"/>
                <a:gd name="T3" fmla="*/ 39 h 125"/>
                <a:gd name="T4" fmla="*/ 0 w 168"/>
                <a:gd name="T5" fmla="*/ 0 h 125"/>
                <a:gd name="T6" fmla="*/ 0 w 168"/>
                <a:gd name="T7" fmla="*/ 96 h 125"/>
                <a:gd name="T8" fmla="*/ 82 w 168"/>
                <a:gd name="T9" fmla="*/ 125 h 125"/>
                <a:gd name="T10" fmla="*/ 82 w 168"/>
                <a:gd name="T11" fmla="*/ 125 h 125"/>
                <a:gd name="T12" fmla="*/ 84 w 168"/>
                <a:gd name="T13" fmla="*/ 125 h 125"/>
                <a:gd name="T14" fmla="*/ 86 w 168"/>
                <a:gd name="T15" fmla="*/ 125 h 125"/>
                <a:gd name="T16" fmla="*/ 86 w 168"/>
                <a:gd name="T17" fmla="*/ 125 h 125"/>
                <a:gd name="T18" fmla="*/ 168 w 168"/>
                <a:gd name="T19" fmla="*/ 96 h 125"/>
                <a:gd name="T20" fmla="*/ 168 w 168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125">
                  <a:moveTo>
                    <a:pt x="168" y="0"/>
                  </a:moveTo>
                  <a:cubicBezTo>
                    <a:pt x="168" y="1"/>
                    <a:pt x="98" y="33"/>
                    <a:pt x="84" y="39"/>
                  </a:cubicBezTo>
                  <a:cubicBezTo>
                    <a:pt x="71" y="33"/>
                    <a:pt x="0" y="1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3" y="120"/>
                    <a:pt x="68" y="124"/>
                    <a:pt x="82" y="125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5"/>
                    <a:pt x="83" y="125"/>
                    <a:pt x="84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101" y="124"/>
                    <a:pt x="145" y="120"/>
                    <a:pt x="168" y="96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1" name="Freeform 2881"/>
            <p:cNvSpPr>
              <a:spLocks/>
            </p:cNvSpPr>
            <p:nvPr/>
          </p:nvSpPr>
          <p:spPr bwMode="auto">
            <a:xfrm>
              <a:off x="1816445" y="2314708"/>
              <a:ext cx="575211" cy="266906"/>
            </a:xfrm>
            <a:custGeom>
              <a:avLst/>
              <a:gdLst>
                <a:gd name="T0" fmla="*/ 180 w 363"/>
                <a:gd name="T1" fmla="*/ 163 h 163"/>
                <a:gd name="T2" fmla="*/ 0 w 363"/>
                <a:gd name="T3" fmla="*/ 81 h 163"/>
                <a:gd name="T4" fmla="*/ 185 w 363"/>
                <a:gd name="T5" fmla="*/ 0 h 163"/>
                <a:gd name="T6" fmla="*/ 363 w 363"/>
                <a:gd name="T7" fmla="*/ 80 h 163"/>
                <a:gd name="T8" fmla="*/ 180 w 363"/>
                <a:gd name="T9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163">
                  <a:moveTo>
                    <a:pt x="180" y="163"/>
                  </a:moveTo>
                  <a:lnTo>
                    <a:pt x="0" y="81"/>
                  </a:lnTo>
                  <a:lnTo>
                    <a:pt x="185" y="0"/>
                  </a:lnTo>
                  <a:lnTo>
                    <a:pt x="363" y="80"/>
                  </a:lnTo>
                  <a:lnTo>
                    <a:pt x="180" y="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2" name="Rectangle 2882"/>
            <p:cNvSpPr>
              <a:spLocks noChangeArrowheads="1"/>
            </p:cNvSpPr>
            <p:nvPr/>
          </p:nvSpPr>
          <p:spPr bwMode="auto">
            <a:xfrm>
              <a:off x="2367887" y="2440793"/>
              <a:ext cx="19015" cy="19649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3" name="Oval 2883"/>
            <p:cNvSpPr>
              <a:spLocks noChangeArrowheads="1"/>
            </p:cNvSpPr>
            <p:nvPr/>
          </p:nvSpPr>
          <p:spPr bwMode="auto">
            <a:xfrm>
              <a:off x="2348871" y="2614363"/>
              <a:ext cx="57046" cy="57311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4" name="Freeform 2884"/>
            <p:cNvSpPr>
              <a:spLocks/>
            </p:cNvSpPr>
            <p:nvPr/>
          </p:nvSpPr>
          <p:spPr bwMode="auto">
            <a:xfrm>
              <a:off x="2342533" y="2645475"/>
              <a:ext cx="39615" cy="130996"/>
            </a:xfrm>
            <a:custGeom>
              <a:avLst/>
              <a:gdLst>
                <a:gd name="T0" fmla="*/ 11 w 20"/>
                <a:gd name="T1" fmla="*/ 4 h 64"/>
                <a:gd name="T2" fmla="*/ 4 w 20"/>
                <a:gd name="T3" fmla="*/ 64 h 64"/>
                <a:gd name="T4" fmla="*/ 20 w 20"/>
                <a:gd name="T5" fmla="*/ 64 h 64"/>
                <a:gd name="T6" fmla="*/ 20 w 20"/>
                <a:gd name="T7" fmla="*/ 0 h 64"/>
                <a:gd name="T8" fmla="*/ 11 w 20"/>
                <a:gd name="T9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4">
                  <a:moveTo>
                    <a:pt x="11" y="4"/>
                  </a:moveTo>
                  <a:cubicBezTo>
                    <a:pt x="11" y="4"/>
                    <a:pt x="0" y="27"/>
                    <a:pt x="4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1" y="6"/>
                    <a:pt x="1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5" name="Freeform 2885"/>
            <p:cNvSpPr>
              <a:spLocks/>
            </p:cNvSpPr>
            <p:nvPr/>
          </p:nvSpPr>
          <p:spPr bwMode="auto">
            <a:xfrm>
              <a:off x="2374224" y="2645475"/>
              <a:ext cx="41199" cy="130996"/>
            </a:xfrm>
            <a:custGeom>
              <a:avLst/>
              <a:gdLst>
                <a:gd name="T0" fmla="*/ 9 w 21"/>
                <a:gd name="T1" fmla="*/ 4 h 64"/>
                <a:gd name="T2" fmla="*/ 16 w 21"/>
                <a:gd name="T3" fmla="*/ 64 h 64"/>
                <a:gd name="T4" fmla="*/ 0 w 21"/>
                <a:gd name="T5" fmla="*/ 64 h 64"/>
                <a:gd name="T6" fmla="*/ 0 w 21"/>
                <a:gd name="T7" fmla="*/ 0 h 64"/>
                <a:gd name="T8" fmla="*/ 9 w 21"/>
                <a:gd name="T9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64">
                  <a:moveTo>
                    <a:pt x="9" y="4"/>
                  </a:moveTo>
                  <a:cubicBezTo>
                    <a:pt x="9" y="4"/>
                    <a:pt x="21" y="27"/>
                    <a:pt x="16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6"/>
                    <a:pt x="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6" name="Freeform 2886"/>
            <p:cNvSpPr>
              <a:spLocks/>
            </p:cNvSpPr>
            <p:nvPr/>
          </p:nvSpPr>
          <p:spPr bwMode="auto">
            <a:xfrm>
              <a:off x="1930536" y="2527578"/>
              <a:ext cx="334351" cy="257082"/>
            </a:xfrm>
            <a:custGeom>
              <a:avLst/>
              <a:gdLst>
                <a:gd name="T0" fmla="*/ 168 w 168"/>
                <a:gd name="T1" fmla="*/ 0 h 125"/>
                <a:gd name="T2" fmla="*/ 84 w 168"/>
                <a:gd name="T3" fmla="*/ 40 h 125"/>
                <a:gd name="T4" fmla="*/ 0 w 168"/>
                <a:gd name="T5" fmla="*/ 0 h 125"/>
                <a:gd name="T6" fmla="*/ 0 w 168"/>
                <a:gd name="T7" fmla="*/ 96 h 125"/>
                <a:gd name="T8" fmla="*/ 82 w 168"/>
                <a:gd name="T9" fmla="*/ 125 h 125"/>
                <a:gd name="T10" fmla="*/ 82 w 168"/>
                <a:gd name="T11" fmla="*/ 125 h 125"/>
                <a:gd name="T12" fmla="*/ 84 w 168"/>
                <a:gd name="T13" fmla="*/ 125 h 125"/>
                <a:gd name="T14" fmla="*/ 86 w 168"/>
                <a:gd name="T15" fmla="*/ 125 h 125"/>
                <a:gd name="T16" fmla="*/ 86 w 168"/>
                <a:gd name="T17" fmla="*/ 125 h 125"/>
                <a:gd name="T18" fmla="*/ 168 w 168"/>
                <a:gd name="T19" fmla="*/ 96 h 125"/>
                <a:gd name="T20" fmla="*/ 168 w 168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125">
                  <a:moveTo>
                    <a:pt x="168" y="0"/>
                  </a:moveTo>
                  <a:cubicBezTo>
                    <a:pt x="168" y="1"/>
                    <a:pt x="98" y="33"/>
                    <a:pt x="84" y="40"/>
                  </a:cubicBezTo>
                  <a:cubicBezTo>
                    <a:pt x="71" y="33"/>
                    <a:pt x="0" y="1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3" y="120"/>
                    <a:pt x="68" y="124"/>
                    <a:pt x="82" y="125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5"/>
                    <a:pt x="83" y="125"/>
                    <a:pt x="84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101" y="124"/>
                    <a:pt x="145" y="120"/>
                    <a:pt x="168" y="96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7" name="Freeform 2887"/>
            <p:cNvSpPr>
              <a:spLocks noEditPoints="1"/>
            </p:cNvSpPr>
            <p:nvPr/>
          </p:nvSpPr>
          <p:spPr bwMode="auto">
            <a:xfrm>
              <a:off x="1732461" y="3593565"/>
              <a:ext cx="415166" cy="435565"/>
            </a:xfrm>
            <a:custGeom>
              <a:avLst/>
              <a:gdLst>
                <a:gd name="T0" fmla="*/ 133 w 208"/>
                <a:gd name="T1" fmla="*/ 102 h 211"/>
                <a:gd name="T2" fmla="*/ 128 w 208"/>
                <a:gd name="T3" fmla="*/ 90 h 211"/>
                <a:gd name="T4" fmla="*/ 128 w 208"/>
                <a:gd name="T5" fmla="*/ 41 h 211"/>
                <a:gd name="T6" fmla="*/ 133 w 208"/>
                <a:gd name="T7" fmla="*/ 34 h 211"/>
                <a:gd name="T8" fmla="*/ 135 w 208"/>
                <a:gd name="T9" fmla="*/ 34 h 211"/>
                <a:gd name="T10" fmla="*/ 135 w 208"/>
                <a:gd name="T11" fmla="*/ 13 h 211"/>
                <a:gd name="T12" fmla="*/ 133 w 208"/>
                <a:gd name="T13" fmla="*/ 13 h 211"/>
                <a:gd name="T14" fmla="*/ 134 w 208"/>
                <a:gd name="T15" fmla="*/ 12 h 211"/>
                <a:gd name="T16" fmla="*/ 104 w 208"/>
                <a:gd name="T17" fmla="*/ 0 h 211"/>
                <a:gd name="T18" fmla="*/ 74 w 208"/>
                <a:gd name="T19" fmla="*/ 12 h 211"/>
                <a:gd name="T20" fmla="*/ 74 w 208"/>
                <a:gd name="T21" fmla="*/ 13 h 211"/>
                <a:gd name="T22" fmla="*/ 73 w 208"/>
                <a:gd name="T23" fmla="*/ 13 h 211"/>
                <a:gd name="T24" fmla="*/ 73 w 208"/>
                <a:gd name="T25" fmla="*/ 34 h 211"/>
                <a:gd name="T26" fmla="*/ 74 w 208"/>
                <a:gd name="T27" fmla="*/ 34 h 211"/>
                <a:gd name="T28" fmla="*/ 82 w 208"/>
                <a:gd name="T29" fmla="*/ 41 h 211"/>
                <a:gd name="T30" fmla="*/ 82 w 208"/>
                <a:gd name="T31" fmla="*/ 90 h 211"/>
                <a:gd name="T32" fmla="*/ 76 w 208"/>
                <a:gd name="T33" fmla="*/ 102 h 211"/>
                <a:gd name="T34" fmla="*/ 28 w 208"/>
                <a:gd name="T35" fmla="*/ 193 h 211"/>
                <a:gd name="T36" fmla="*/ 104 w 208"/>
                <a:gd name="T37" fmla="*/ 210 h 211"/>
                <a:gd name="T38" fmla="*/ 180 w 208"/>
                <a:gd name="T39" fmla="*/ 193 h 211"/>
                <a:gd name="T40" fmla="*/ 133 w 208"/>
                <a:gd name="T41" fmla="*/ 102 h 211"/>
                <a:gd name="T42" fmla="*/ 132 w 208"/>
                <a:gd name="T43" fmla="*/ 194 h 211"/>
                <a:gd name="T44" fmla="*/ 165 w 208"/>
                <a:gd name="T45" fmla="*/ 171 h 211"/>
                <a:gd name="T46" fmla="*/ 136 w 208"/>
                <a:gd name="T47" fmla="*/ 122 h 211"/>
                <a:gd name="T48" fmla="*/ 175 w 208"/>
                <a:gd name="T49" fmla="*/ 173 h 211"/>
                <a:gd name="T50" fmla="*/ 132 w 208"/>
                <a:gd name="T51" fmla="*/ 194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211">
                  <a:moveTo>
                    <a:pt x="133" y="102"/>
                  </a:moveTo>
                  <a:cubicBezTo>
                    <a:pt x="133" y="102"/>
                    <a:pt x="128" y="100"/>
                    <a:pt x="128" y="90"/>
                  </a:cubicBezTo>
                  <a:cubicBezTo>
                    <a:pt x="128" y="82"/>
                    <a:pt x="128" y="51"/>
                    <a:pt x="128" y="41"/>
                  </a:cubicBezTo>
                  <a:cubicBezTo>
                    <a:pt x="132" y="39"/>
                    <a:pt x="133" y="37"/>
                    <a:pt x="133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3" y="13"/>
                    <a:pt x="133" y="13"/>
                    <a:pt x="133" y="13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4" y="6"/>
                    <a:pt x="120" y="0"/>
                    <a:pt x="104" y="0"/>
                  </a:cubicBezTo>
                  <a:cubicBezTo>
                    <a:pt x="87" y="0"/>
                    <a:pt x="74" y="6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7"/>
                    <a:pt x="76" y="39"/>
                    <a:pt x="82" y="41"/>
                  </a:cubicBezTo>
                  <a:cubicBezTo>
                    <a:pt x="82" y="52"/>
                    <a:pt x="82" y="82"/>
                    <a:pt x="82" y="90"/>
                  </a:cubicBezTo>
                  <a:cubicBezTo>
                    <a:pt x="82" y="100"/>
                    <a:pt x="76" y="102"/>
                    <a:pt x="76" y="102"/>
                  </a:cubicBezTo>
                  <a:cubicBezTo>
                    <a:pt x="65" y="109"/>
                    <a:pt x="0" y="174"/>
                    <a:pt x="28" y="193"/>
                  </a:cubicBezTo>
                  <a:cubicBezTo>
                    <a:pt x="53" y="211"/>
                    <a:pt x="95" y="210"/>
                    <a:pt x="104" y="210"/>
                  </a:cubicBezTo>
                  <a:cubicBezTo>
                    <a:pt x="112" y="210"/>
                    <a:pt x="155" y="211"/>
                    <a:pt x="180" y="193"/>
                  </a:cubicBezTo>
                  <a:cubicBezTo>
                    <a:pt x="208" y="174"/>
                    <a:pt x="144" y="109"/>
                    <a:pt x="133" y="102"/>
                  </a:cubicBezTo>
                  <a:close/>
                  <a:moveTo>
                    <a:pt x="132" y="194"/>
                  </a:moveTo>
                  <a:cubicBezTo>
                    <a:pt x="132" y="194"/>
                    <a:pt x="164" y="188"/>
                    <a:pt x="165" y="171"/>
                  </a:cubicBezTo>
                  <a:cubicBezTo>
                    <a:pt x="167" y="154"/>
                    <a:pt x="136" y="122"/>
                    <a:pt x="136" y="122"/>
                  </a:cubicBezTo>
                  <a:cubicBezTo>
                    <a:pt x="136" y="122"/>
                    <a:pt x="176" y="153"/>
                    <a:pt x="175" y="173"/>
                  </a:cubicBezTo>
                  <a:cubicBezTo>
                    <a:pt x="175" y="194"/>
                    <a:pt x="132" y="194"/>
                    <a:pt x="132" y="1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8" name="Freeform 2888"/>
            <p:cNvSpPr>
              <a:spLocks noEditPoints="1"/>
            </p:cNvSpPr>
            <p:nvPr/>
          </p:nvSpPr>
          <p:spPr bwMode="auto">
            <a:xfrm>
              <a:off x="933822" y="2411318"/>
              <a:ext cx="519749" cy="535450"/>
            </a:xfrm>
            <a:custGeom>
              <a:avLst/>
              <a:gdLst>
                <a:gd name="T0" fmla="*/ 131 w 261"/>
                <a:gd name="T1" fmla="*/ 0 h 260"/>
                <a:gd name="T2" fmla="*/ 0 w 261"/>
                <a:gd name="T3" fmla="*/ 130 h 260"/>
                <a:gd name="T4" fmla="*/ 131 w 261"/>
                <a:gd name="T5" fmla="*/ 260 h 260"/>
                <a:gd name="T6" fmla="*/ 261 w 261"/>
                <a:gd name="T7" fmla="*/ 130 h 260"/>
                <a:gd name="T8" fmla="*/ 131 w 261"/>
                <a:gd name="T9" fmla="*/ 0 h 260"/>
                <a:gd name="T10" fmla="*/ 131 w 261"/>
                <a:gd name="T11" fmla="*/ 254 h 260"/>
                <a:gd name="T12" fmla="*/ 6 w 261"/>
                <a:gd name="T13" fmla="*/ 130 h 260"/>
                <a:gd name="T14" fmla="*/ 131 w 261"/>
                <a:gd name="T15" fmla="*/ 6 h 260"/>
                <a:gd name="T16" fmla="*/ 255 w 261"/>
                <a:gd name="T17" fmla="*/ 130 h 260"/>
                <a:gd name="T18" fmla="*/ 131 w 261"/>
                <a:gd name="T19" fmla="*/ 25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1" h="260">
                  <a:moveTo>
                    <a:pt x="131" y="0"/>
                  </a:moveTo>
                  <a:cubicBezTo>
                    <a:pt x="59" y="0"/>
                    <a:pt x="0" y="58"/>
                    <a:pt x="0" y="130"/>
                  </a:cubicBezTo>
                  <a:cubicBezTo>
                    <a:pt x="0" y="202"/>
                    <a:pt x="59" y="260"/>
                    <a:pt x="131" y="260"/>
                  </a:cubicBezTo>
                  <a:cubicBezTo>
                    <a:pt x="202" y="260"/>
                    <a:pt x="261" y="202"/>
                    <a:pt x="261" y="130"/>
                  </a:cubicBezTo>
                  <a:cubicBezTo>
                    <a:pt x="261" y="58"/>
                    <a:pt x="202" y="0"/>
                    <a:pt x="131" y="0"/>
                  </a:cubicBezTo>
                  <a:close/>
                  <a:moveTo>
                    <a:pt x="131" y="254"/>
                  </a:moveTo>
                  <a:cubicBezTo>
                    <a:pt x="62" y="254"/>
                    <a:pt x="6" y="199"/>
                    <a:pt x="6" y="130"/>
                  </a:cubicBezTo>
                  <a:cubicBezTo>
                    <a:pt x="6" y="62"/>
                    <a:pt x="62" y="6"/>
                    <a:pt x="131" y="6"/>
                  </a:cubicBezTo>
                  <a:cubicBezTo>
                    <a:pt x="199" y="6"/>
                    <a:pt x="255" y="62"/>
                    <a:pt x="255" y="130"/>
                  </a:cubicBezTo>
                  <a:cubicBezTo>
                    <a:pt x="255" y="199"/>
                    <a:pt x="199" y="254"/>
                    <a:pt x="131" y="25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9" name="Freeform 2889"/>
            <p:cNvSpPr>
              <a:spLocks/>
            </p:cNvSpPr>
            <p:nvPr/>
          </p:nvSpPr>
          <p:spPr bwMode="auto">
            <a:xfrm>
              <a:off x="919560" y="2422780"/>
              <a:ext cx="584718" cy="527263"/>
            </a:xfrm>
            <a:custGeom>
              <a:avLst/>
              <a:gdLst>
                <a:gd name="T0" fmla="*/ 85 w 293"/>
                <a:gd name="T1" fmla="*/ 20 h 256"/>
                <a:gd name="T2" fmla="*/ 79 w 293"/>
                <a:gd name="T3" fmla="*/ 30 h 256"/>
                <a:gd name="T4" fmla="*/ 74 w 293"/>
                <a:gd name="T5" fmla="*/ 37 h 256"/>
                <a:gd name="T6" fmla="*/ 69 w 293"/>
                <a:gd name="T7" fmla="*/ 33 h 256"/>
                <a:gd name="T8" fmla="*/ 68 w 293"/>
                <a:gd name="T9" fmla="*/ 42 h 256"/>
                <a:gd name="T10" fmla="*/ 55 w 293"/>
                <a:gd name="T11" fmla="*/ 44 h 256"/>
                <a:gd name="T12" fmla="*/ 46 w 293"/>
                <a:gd name="T13" fmla="*/ 53 h 256"/>
                <a:gd name="T14" fmla="*/ 35 w 293"/>
                <a:gd name="T15" fmla="*/ 69 h 256"/>
                <a:gd name="T16" fmla="*/ 28 w 293"/>
                <a:gd name="T17" fmla="*/ 79 h 256"/>
                <a:gd name="T18" fmla="*/ 35 w 293"/>
                <a:gd name="T19" fmla="*/ 86 h 256"/>
                <a:gd name="T20" fmla="*/ 35 w 293"/>
                <a:gd name="T21" fmla="*/ 90 h 256"/>
                <a:gd name="T22" fmla="*/ 29 w 293"/>
                <a:gd name="T23" fmla="*/ 84 h 256"/>
                <a:gd name="T24" fmla="*/ 24 w 293"/>
                <a:gd name="T25" fmla="*/ 77 h 256"/>
                <a:gd name="T26" fmla="*/ 22 w 293"/>
                <a:gd name="T27" fmla="*/ 88 h 256"/>
                <a:gd name="T28" fmla="*/ 23 w 293"/>
                <a:gd name="T29" fmla="*/ 107 h 256"/>
                <a:gd name="T30" fmla="*/ 32 w 293"/>
                <a:gd name="T31" fmla="*/ 103 h 256"/>
                <a:gd name="T32" fmla="*/ 42 w 293"/>
                <a:gd name="T33" fmla="*/ 113 h 256"/>
                <a:gd name="T34" fmla="*/ 53 w 293"/>
                <a:gd name="T35" fmla="*/ 126 h 256"/>
                <a:gd name="T36" fmla="*/ 65 w 293"/>
                <a:gd name="T37" fmla="*/ 135 h 256"/>
                <a:gd name="T38" fmla="*/ 79 w 293"/>
                <a:gd name="T39" fmla="*/ 150 h 256"/>
                <a:gd name="T40" fmla="*/ 75 w 293"/>
                <a:gd name="T41" fmla="*/ 173 h 256"/>
                <a:gd name="T42" fmla="*/ 63 w 293"/>
                <a:gd name="T43" fmla="*/ 199 h 256"/>
                <a:gd name="T44" fmla="*/ 67 w 293"/>
                <a:gd name="T45" fmla="*/ 218 h 256"/>
                <a:gd name="T46" fmla="*/ 60 w 293"/>
                <a:gd name="T47" fmla="*/ 219 h 256"/>
                <a:gd name="T48" fmla="*/ 42 w 293"/>
                <a:gd name="T49" fmla="*/ 190 h 256"/>
                <a:gd name="T50" fmla="*/ 22 w 293"/>
                <a:gd name="T51" fmla="*/ 145 h 256"/>
                <a:gd name="T52" fmla="*/ 15 w 293"/>
                <a:gd name="T53" fmla="*/ 112 h 256"/>
                <a:gd name="T54" fmla="*/ 95 w 293"/>
                <a:gd name="T55" fmla="*/ 235 h 256"/>
                <a:gd name="T56" fmla="*/ 116 w 293"/>
                <a:gd name="T57" fmla="*/ 232 h 256"/>
                <a:gd name="T58" fmla="*/ 142 w 293"/>
                <a:gd name="T59" fmla="*/ 229 h 256"/>
                <a:gd name="T60" fmla="*/ 140 w 293"/>
                <a:gd name="T61" fmla="*/ 240 h 256"/>
                <a:gd name="T62" fmla="*/ 155 w 293"/>
                <a:gd name="T63" fmla="*/ 239 h 256"/>
                <a:gd name="T64" fmla="*/ 178 w 293"/>
                <a:gd name="T65" fmla="*/ 236 h 256"/>
                <a:gd name="T66" fmla="*/ 177 w 293"/>
                <a:gd name="T67" fmla="*/ 4 h 256"/>
                <a:gd name="T68" fmla="*/ 253 w 293"/>
                <a:gd name="T69" fmla="*/ 82 h 256"/>
                <a:gd name="T70" fmla="*/ 243 w 293"/>
                <a:gd name="T71" fmla="*/ 75 h 256"/>
                <a:gd name="T72" fmla="*/ 233 w 293"/>
                <a:gd name="T73" fmla="*/ 96 h 256"/>
                <a:gd name="T74" fmla="*/ 218 w 293"/>
                <a:gd name="T75" fmla="*/ 76 h 256"/>
                <a:gd name="T76" fmla="*/ 224 w 293"/>
                <a:gd name="T77" fmla="*/ 96 h 256"/>
                <a:gd name="T78" fmla="*/ 239 w 293"/>
                <a:gd name="T79" fmla="*/ 101 h 256"/>
                <a:gd name="T80" fmla="*/ 233 w 293"/>
                <a:gd name="T81" fmla="*/ 129 h 256"/>
                <a:gd name="T82" fmla="*/ 226 w 293"/>
                <a:gd name="T83" fmla="*/ 157 h 256"/>
                <a:gd name="T84" fmla="*/ 216 w 293"/>
                <a:gd name="T85" fmla="*/ 176 h 256"/>
                <a:gd name="T86" fmla="*/ 189 w 293"/>
                <a:gd name="T87" fmla="*/ 198 h 256"/>
                <a:gd name="T88" fmla="*/ 182 w 293"/>
                <a:gd name="T89" fmla="*/ 178 h 256"/>
                <a:gd name="T90" fmla="*/ 183 w 293"/>
                <a:gd name="T91" fmla="*/ 155 h 256"/>
                <a:gd name="T92" fmla="*/ 173 w 293"/>
                <a:gd name="T93" fmla="*/ 130 h 256"/>
                <a:gd name="T94" fmla="*/ 161 w 293"/>
                <a:gd name="T95" fmla="*/ 115 h 256"/>
                <a:gd name="T96" fmla="*/ 128 w 293"/>
                <a:gd name="T97" fmla="*/ 116 h 256"/>
                <a:gd name="T98" fmla="*/ 115 w 293"/>
                <a:gd name="T99" fmla="*/ 98 h 256"/>
                <a:gd name="T100" fmla="*/ 129 w 293"/>
                <a:gd name="T101" fmla="*/ 63 h 256"/>
                <a:gd name="T102" fmla="*/ 153 w 293"/>
                <a:gd name="T103" fmla="*/ 53 h 256"/>
                <a:gd name="T104" fmla="*/ 168 w 293"/>
                <a:gd name="T105" fmla="*/ 60 h 256"/>
                <a:gd name="T106" fmla="*/ 188 w 293"/>
                <a:gd name="T107" fmla="*/ 60 h 256"/>
                <a:gd name="T108" fmla="*/ 208 w 293"/>
                <a:gd name="T109" fmla="*/ 56 h 256"/>
                <a:gd name="T110" fmla="*/ 189 w 293"/>
                <a:gd name="T111" fmla="*/ 48 h 256"/>
                <a:gd name="T112" fmla="*/ 188 w 293"/>
                <a:gd name="T113" fmla="*/ 41 h 256"/>
                <a:gd name="T114" fmla="*/ 164 w 293"/>
                <a:gd name="T115" fmla="*/ 42 h 256"/>
                <a:gd name="T116" fmla="*/ 143 w 293"/>
                <a:gd name="T117" fmla="*/ 48 h 256"/>
                <a:gd name="T118" fmla="*/ 138 w 293"/>
                <a:gd name="T119" fmla="*/ 27 h 256"/>
                <a:gd name="T120" fmla="*/ 124 w 293"/>
                <a:gd name="T121" fmla="*/ 14 h 256"/>
                <a:gd name="T122" fmla="*/ 140 w 293"/>
                <a:gd name="T123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" h="256">
                  <a:moveTo>
                    <a:pt x="119" y="1"/>
                  </a:moveTo>
                  <a:cubicBezTo>
                    <a:pt x="119" y="1"/>
                    <a:pt x="75" y="6"/>
                    <a:pt x="45" y="41"/>
                  </a:cubicBezTo>
                  <a:cubicBezTo>
                    <a:pt x="45" y="41"/>
                    <a:pt x="68" y="17"/>
                    <a:pt x="82" y="17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6" y="18"/>
                    <a:pt x="85" y="19"/>
                    <a:pt x="85" y="20"/>
                  </a:cubicBezTo>
                  <a:cubicBezTo>
                    <a:pt x="84" y="20"/>
                    <a:pt x="82" y="23"/>
                    <a:pt x="82" y="23"/>
                  </a:cubicBezTo>
                  <a:cubicBezTo>
                    <a:pt x="82" y="24"/>
                    <a:pt x="83" y="26"/>
                    <a:pt x="83" y="26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2" y="27"/>
                    <a:pt x="80" y="28"/>
                    <a:pt x="80" y="28"/>
                  </a:cubicBezTo>
                  <a:cubicBezTo>
                    <a:pt x="80" y="29"/>
                    <a:pt x="79" y="29"/>
                    <a:pt x="79" y="30"/>
                  </a:cubicBezTo>
                  <a:cubicBezTo>
                    <a:pt x="79" y="31"/>
                    <a:pt x="80" y="32"/>
                    <a:pt x="80" y="32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5" y="38"/>
                    <a:pt x="74" y="37"/>
                  </a:cubicBezTo>
                  <a:cubicBezTo>
                    <a:pt x="73" y="37"/>
                    <a:pt x="73" y="35"/>
                    <a:pt x="73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3"/>
                    <a:pt x="75" y="33"/>
                  </a:cubicBezTo>
                  <a:cubicBezTo>
                    <a:pt x="74" y="32"/>
                    <a:pt x="74" y="31"/>
                    <a:pt x="73" y="31"/>
                  </a:cubicBezTo>
                  <a:cubicBezTo>
                    <a:pt x="72" y="31"/>
                    <a:pt x="69" y="33"/>
                    <a:pt x="69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6" y="37"/>
                    <a:pt x="67" y="37"/>
                  </a:cubicBezTo>
                  <a:cubicBezTo>
                    <a:pt x="67" y="37"/>
                    <a:pt x="68" y="38"/>
                    <a:pt x="68" y="38"/>
                  </a:cubicBezTo>
                  <a:cubicBezTo>
                    <a:pt x="68" y="38"/>
                    <a:pt x="69" y="39"/>
                    <a:pt x="69" y="39"/>
                  </a:cubicBezTo>
                  <a:cubicBezTo>
                    <a:pt x="69" y="40"/>
                    <a:pt x="68" y="42"/>
                    <a:pt x="68" y="42"/>
                  </a:cubicBezTo>
                  <a:cubicBezTo>
                    <a:pt x="68" y="42"/>
                    <a:pt x="67" y="42"/>
                    <a:pt x="66" y="42"/>
                  </a:cubicBezTo>
                  <a:cubicBezTo>
                    <a:pt x="64" y="42"/>
                    <a:pt x="63" y="42"/>
                    <a:pt x="62" y="41"/>
                  </a:cubicBezTo>
                  <a:cubicBezTo>
                    <a:pt x="61" y="41"/>
                    <a:pt x="60" y="41"/>
                    <a:pt x="59" y="41"/>
                  </a:cubicBezTo>
                  <a:cubicBezTo>
                    <a:pt x="59" y="41"/>
                    <a:pt x="58" y="41"/>
                    <a:pt x="58" y="42"/>
                  </a:cubicBezTo>
                  <a:cubicBezTo>
                    <a:pt x="58" y="42"/>
                    <a:pt x="55" y="44"/>
                    <a:pt x="55" y="44"/>
                  </a:cubicBezTo>
                  <a:cubicBezTo>
                    <a:pt x="55" y="44"/>
                    <a:pt x="54" y="45"/>
                    <a:pt x="54" y="45"/>
                  </a:cubicBezTo>
                  <a:cubicBezTo>
                    <a:pt x="54" y="46"/>
                    <a:pt x="53" y="48"/>
                    <a:pt x="53" y="48"/>
                  </a:cubicBezTo>
                  <a:cubicBezTo>
                    <a:pt x="53" y="48"/>
                    <a:pt x="52" y="49"/>
                    <a:pt x="50" y="49"/>
                  </a:cubicBezTo>
                  <a:cubicBezTo>
                    <a:pt x="48" y="50"/>
                    <a:pt x="48" y="51"/>
                    <a:pt x="48" y="51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5" y="54"/>
                    <a:pt x="44" y="55"/>
                  </a:cubicBezTo>
                  <a:cubicBezTo>
                    <a:pt x="43" y="56"/>
                    <a:pt x="40" y="59"/>
                    <a:pt x="39" y="59"/>
                  </a:cubicBezTo>
                  <a:cubicBezTo>
                    <a:pt x="39" y="59"/>
                    <a:pt x="38" y="60"/>
                    <a:pt x="37" y="62"/>
                  </a:cubicBezTo>
                  <a:cubicBezTo>
                    <a:pt x="37" y="63"/>
                    <a:pt x="37" y="65"/>
                    <a:pt x="36" y="65"/>
                  </a:cubicBezTo>
                  <a:cubicBezTo>
                    <a:pt x="36" y="66"/>
                    <a:pt x="35" y="67"/>
                    <a:pt x="35" y="69"/>
                  </a:cubicBezTo>
                  <a:cubicBezTo>
                    <a:pt x="35" y="70"/>
                    <a:pt x="34" y="71"/>
                    <a:pt x="34" y="72"/>
                  </a:cubicBezTo>
                  <a:cubicBezTo>
                    <a:pt x="33" y="72"/>
                    <a:pt x="32" y="73"/>
                    <a:pt x="32" y="73"/>
                  </a:cubicBezTo>
                  <a:cubicBezTo>
                    <a:pt x="31" y="73"/>
                    <a:pt x="29" y="74"/>
                    <a:pt x="28" y="75"/>
                  </a:cubicBezTo>
                  <a:cubicBezTo>
                    <a:pt x="27" y="75"/>
                    <a:pt x="26" y="77"/>
                    <a:pt x="26" y="77"/>
                  </a:cubicBezTo>
                  <a:cubicBezTo>
                    <a:pt x="26" y="78"/>
                    <a:pt x="28" y="79"/>
                    <a:pt x="28" y="79"/>
                  </a:cubicBezTo>
                  <a:cubicBezTo>
                    <a:pt x="29" y="79"/>
                    <a:pt x="30" y="79"/>
                    <a:pt x="30" y="79"/>
                  </a:cubicBezTo>
                  <a:cubicBezTo>
                    <a:pt x="30" y="79"/>
                    <a:pt x="30" y="82"/>
                    <a:pt x="30" y="82"/>
                  </a:cubicBezTo>
                  <a:cubicBezTo>
                    <a:pt x="30" y="83"/>
                    <a:pt x="29" y="85"/>
                    <a:pt x="30" y="85"/>
                  </a:cubicBezTo>
                  <a:cubicBezTo>
                    <a:pt x="31" y="85"/>
                    <a:pt x="32" y="85"/>
                    <a:pt x="32" y="85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8" y="88"/>
                    <a:pt x="38" y="89"/>
                    <a:pt x="38" y="90"/>
                  </a:cubicBezTo>
                  <a:cubicBezTo>
                    <a:pt x="37" y="90"/>
                    <a:pt x="37" y="91"/>
                    <a:pt x="36" y="91"/>
                  </a:cubicBezTo>
                  <a:cubicBezTo>
                    <a:pt x="36" y="91"/>
                    <a:pt x="36" y="91"/>
                    <a:pt x="35" y="90"/>
                  </a:cubicBezTo>
                  <a:cubicBezTo>
                    <a:pt x="35" y="89"/>
                    <a:pt x="35" y="88"/>
                    <a:pt x="34" y="88"/>
                  </a:cubicBezTo>
                  <a:cubicBezTo>
                    <a:pt x="33" y="88"/>
                    <a:pt x="32" y="89"/>
                    <a:pt x="32" y="89"/>
                  </a:cubicBezTo>
                  <a:cubicBezTo>
                    <a:pt x="31" y="88"/>
                    <a:pt x="30" y="88"/>
                    <a:pt x="30" y="88"/>
                  </a:cubicBezTo>
                  <a:cubicBezTo>
                    <a:pt x="29" y="87"/>
                    <a:pt x="29" y="88"/>
                    <a:pt x="29" y="87"/>
                  </a:cubicBezTo>
                  <a:cubicBezTo>
                    <a:pt x="29" y="85"/>
                    <a:pt x="30" y="85"/>
                    <a:pt x="29" y="84"/>
                  </a:cubicBezTo>
                  <a:cubicBezTo>
                    <a:pt x="29" y="84"/>
                    <a:pt x="28" y="82"/>
                    <a:pt x="28" y="82"/>
                  </a:cubicBezTo>
                  <a:cubicBezTo>
                    <a:pt x="27" y="82"/>
                    <a:pt x="28" y="83"/>
                    <a:pt x="27" y="82"/>
                  </a:cubicBezTo>
                  <a:cubicBezTo>
                    <a:pt x="26" y="81"/>
                    <a:pt x="25" y="81"/>
                    <a:pt x="25" y="81"/>
                  </a:cubicBezTo>
                  <a:cubicBezTo>
                    <a:pt x="25" y="81"/>
                    <a:pt x="24" y="81"/>
                    <a:pt x="24" y="80"/>
                  </a:cubicBezTo>
                  <a:cubicBezTo>
                    <a:pt x="24" y="80"/>
                    <a:pt x="24" y="78"/>
                    <a:pt x="24" y="77"/>
                  </a:cubicBezTo>
                  <a:cubicBezTo>
                    <a:pt x="24" y="77"/>
                    <a:pt x="25" y="75"/>
                    <a:pt x="25" y="75"/>
                  </a:cubicBezTo>
                  <a:cubicBezTo>
                    <a:pt x="25" y="74"/>
                    <a:pt x="25" y="71"/>
                    <a:pt x="25" y="71"/>
                  </a:cubicBezTo>
                  <a:cubicBezTo>
                    <a:pt x="25" y="71"/>
                    <a:pt x="21" y="78"/>
                    <a:pt x="20" y="84"/>
                  </a:cubicBezTo>
                  <a:cubicBezTo>
                    <a:pt x="20" y="84"/>
                    <a:pt x="22" y="84"/>
                    <a:pt x="22" y="85"/>
                  </a:cubicBezTo>
                  <a:cubicBezTo>
                    <a:pt x="22" y="86"/>
                    <a:pt x="22" y="87"/>
                    <a:pt x="22" y="88"/>
                  </a:cubicBezTo>
                  <a:cubicBezTo>
                    <a:pt x="22" y="89"/>
                    <a:pt x="22" y="89"/>
                    <a:pt x="22" y="92"/>
                  </a:cubicBezTo>
                  <a:cubicBezTo>
                    <a:pt x="22" y="95"/>
                    <a:pt x="22" y="96"/>
                    <a:pt x="22" y="97"/>
                  </a:cubicBezTo>
                  <a:cubicBezTo>
                    <a:pt x="22" y="98"/>
                    <a:pt x="21" y="100"/>
                    <a:pt x="21" y="101"/>
                  </a:cubicBezTo>
                  <a:cubicBezTo>
                    <a:pt x="21" y="102"/>
                    <a:pt x="22" y="105"/>
                    <a:pt x="22" y="106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4" y="107"/>
                    <a:pt x="22" y="110"/>
                    <a:pt x="24" y="107"/>
                  </a:cubicBezTo>
                  <a:cubicBezTo>
                    <a:pt x="25" y="105"/>
                    <a:pt x="26" y="104"/>
                    <a:pt x="26" y="104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7" y="103"/>
                    <a:pt x="27" y="101"/>
                    <a:pt x="29" y="102"/>
                  </a:cubicBezTo>
                  <a:cubicBezTo>
                    <a:pt x="31" y="102"/>
                    <a:pt x="31" y="102"/>
                    <a:pt x="32" y="103"/>
                  </a:cubicBezTo>
                  <a:cubicBezTo>
                    <a:pt x="32" y="103"/>
                    <a:pt x="31" y="105"/>
                    <a:pt x="32" y="106"/>
                  </a:cubicBezTo>
                  <a:cubicBezTo>
                    <a:pt x="33" y="106"/>
                    <a:pt x="36" y="104"/>
                    <a:pt x="37" y="105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39" y="108"/>
                    <a:pt x="40" y="110"/>
                    <a:pt x="41" y="110"/>
                  </a:cubicBezTo>
                  <a:cubicBezTo>
                    <a:pt x="41" y="110"/>
                    <a:pt x="41" y="112"/>
                    <a:pt x="42" y="113"/>
                  </a:cubicBezTo>
                  <a:cubicBezTo>
                    <a:pt x="42" y="115"/>
                    <a:pt x="45" y="115"/>
                    <a:pt x="45" y="115"/>
                  </a:cubicBezTo>
                  <a:cubicBezTo>
                    <a:pt x="46" y="115"/>
                    <a:pt x="49" y="116"/>
                    <a:pt x="49" y="116"/>
                  </a:cubicBezTo>
                  <a:cubicBezTo>
                    <a:pt x="50" y="117"/>
                    <a:pt x="49" y="118"/>
                    <a:pt x="51" y="118"/>
                  </a:cubicBezTo>
                  <a:cubicBezTo>
                    <a:pt x="53" y="119"/>
                    <a:pt x="53" y="122"/>
                    <a:pt x="53" y="122"/>
                  </a:cubicBezTo>
                  <a:cubicBezTo>
                    <a:pt x="53" y="122"/>
                    <a:pt x="54" y="125"/>
                    <a:pt x="53" y="126"/>
                  </a:cubicBezTo>
                  <a:cubicBezTo>
                    <a:pt x="53" y="126"/>
                    <a:pt x="53" y="128"/>
                    <a:pt x="54" y="128"/>
                  </a:cubicBezTo>
                  <a:cubicBezTo>
                    <a:pt x="55" y="128"/>
                    <a:pt x="58" y="129"/>
                    <a:pt x="58" y="129"/>
                  </a:cubicBezTo>
                  <a:cubicBezTo>
                    <a:pt x="58" y="129"/>
                    <a:pt x="56" y="131"/>
                    <a:pt x="58" y="131"/>
                  </a:cubicBezTo>
                  <a:cubicBezTo>
                    <a:pt x="61" y="132"/>
                    <a:pt x="63" y="133"/>
                    <a:pt x="63" y="133"/>
                  </a:cubicBezTo>
                  <a:cubicBezTo>
                    <a:pt x="64" y="134"/>
                    <a:pt x="62" y="136"/>
                    <a:pt x="65" y="135"/>
                  </a:cubicBezTo>
                  <a:cubicBezTo>
                    <a:pt x="67" y="135"/>
                    <a:pt x="70" y="135"/>
                    <a:pt x="71" y="136"/>
                  </a:cubicBezTo>
                  <a:cubicBezTo>
                    <a:pt x="72" y="137"/>
                    <a:pt x="71" y="138"/>
                    <a:pt x="74" y="140"/>
                  </a:cubicBezTo>
                  <a:cubicBezTo>
                    <a:pt x="77" y="142"/>
                    <a:pt x="78" y="142"/>
                    <a:pt x="79" y="143"/>
                  </a:cubicBezTo>
                  <a:cubicBezTo>
                    <a:pt x="80" y="143"/>
                    <a:pt x="82" y="143"/>
                    <a:pt x="81" y="145"/>
                  </a:cubicBezTo>
                  <a:cubicBezTo>
                    <a:pt x="81" y="148"/>
                    <a:pt x="80" y="149"/>
                    <a:pt x="79" y="150"/>
                  </a:cubicBezTo>
                  <a:cubicBezTo>
                    <a:pt x="78" y="151"/>
                    <a:pt x="76" y="154"/>
                    <a:pt x="76" y="155"/>
                  </a:cubicBezTo>
                  <a:cubicBezTo>
                    <a:pt x="75" y="156"/>
                    <a:pt x="74" y="158"/>
                    <a:pt x="75" y="160"/>
                  </a:cubicBezTo>
                  <a:cubicBezTo>
                    <a:pt x="76" y="161"/>
                    <a:pt x="77" y="163"/>
                    <a:pt x="77" y="164"/>
                  </a:cubicBezTo>
                  <a:cubicBezTo>
                    <a:pt x="77" y="165"/>
                    <a:pt x="77" y="168"/>
                    <a:pt x="76" y="169"/>
                  </a:cubicBezTo>
                  <a:cubicBezTo>
                    <a:pt x="76" y="171"/>
                    <a:pt x="75" y="173"/>
                    <a:pt x="75" y="173"/>
                  </a:cubicBezTo>
                  <a:cubicBezTo>
                    <a:pt x="75" y="173"/>
                    <a:pt x="77" y="174"/>
                    <a:pt x="75" y="176"/>
                  </a:cubicBezTo>
                  <a:cubicBezTo>
                    <a:pt x="74" y="178"/>
                    <a:pt x="71" y="179"/>
                    <a:pt x="70" y="180"/>
                  </a:cubicBezTo>
                  <a:cubicBezTo>
                    <a:pt x="69" y="180"/>
                    <a:pt x="66" y="182"/>
                    <a:pt x="66" y="182"/>
                  </a:cubicBezTo>
                  <a:cubicBezTo>
                    <a:pt x="66" y="182"/>
                    <a:pt x="67" y="187"/>
                    <a:pt x="66" y="188"/>
                  </a:cubicBezTo>
                  <a:cubicBezTo>
                    <a:pt x="66" y="189"/>
                    <a:pt x="62" y="197"/>
                    <a:pt x="63" y="199"/>
                  </a:cubicBezTo>
                  <a:cubicBezTo>
                    <a:pt x="65" y="201"/>
                    <a:pt x="65" y="203"/>
                    <a:pt x="65" y="204"/>
                  </a:cubicBezTo>
                  <a:cubicBezTo>
                    <a:pt x="64" y="205"/>
                    <a:pt x="64" y="205"/>
                    <a:pt x="63" y="206"/>
                  </a:cubicBezTo>
                  <a:cubicBezTo>
                    <a:pt x="63" y="207"/>
                    <a:pt x="60" y="206"/>
                    <a:pt x="62" y="209"/>
                  </a:cubicBezTo>
                  <a:cubicBezTo>
                    <a:pt x="63" y="212"/>
                    <a:pt x="64" y="212"/>
                    <a:pt x="65" y="214"/>
                  </a:cubicBezTo>
                  <a:cubicBezTo>
                    <a:pt x="66" y="216"/>
                    <a:pt x="66" y="216"/>
                    <a:pt x="67" y="218"/>
                  </a:cubicBezTo>
                  <a:cubicBezTo>
                    <a:pt x="68" y="219"/>
                    <a:pt x="69" y="221"/>
                    <a:pt x="70" y="222"/>
                  </a:cubicBezTo>
                  <a:cubicBezTo>
                    <a:pt x="72" y="223"/>
                    <a:pt x="73" y="224"/>
                    <a:pt x="73" y="226"/>
                  </a:cubicBezTo>
                  <a:cubicBezTo>
                    <a:pt x="73" y="227"/>
                    <a:pt x="76" y="230"/>
                    <a:pt x="73" y="228"/>
                  </a:cubicBezTo>
                  <a:cubicBezTo>
                    <a:pt x="69" y="225"/>
                    <a:pt x="72" y="228"/>
                    <a:pt x="68" y="224"/>
                  </a:cubicBezTo>
                  <a:cubicBezTo>
                    <a:pt x="63" y="220"/>
                    <a:pt x="62" y="222"/>
                    <a:pt x="60" y="219"/>
                  </a:cubicBezTo>
                  <a:cubicBezTo>
                    <a:pt x="58" y="217"/>
                    <a:pt x="61" y="225"/>
                    <a:pt x="57" y="215"/>
                  </a:cubicBezTo>
                  <a:cubicBezTo>
                    <a:pt x="53" y="205"/>
                    <a:pt x="52" y="207"/>
                    <a:pt x="51" y="204"/>
                  </a:cubicBezTo>
                  <a:cubicBezTo>
                    <a:pt x="50" y="202"/>
                    <a:pt x="51" y="205"/>
                    <a:pt x="48" y="200"/>
                  </a:cubicBezTo>
                  <a:cubicBezTo>
                    <a:pt x="46" y="195"/>
                    <a:pt x="48" y="198"/>
                    <a:pt x="46" y="195"/>
                  </a:cubicBezTo>
                  <a:cubicBezTo>
                    <a:pt x="43" y="191"/>
                    <a:pt x="43" y="196"/>
                    <a:pt x="42" y="190"/>
                  </a:cubicBezTo>
                  <a:cubicBezTo>
                    <a:pt x="41" y="184"/>
                    <a:pt x="40" y="188"/>
                    <a:pt x="39" y="181"/>
                  </a:cubicBezTo>
                  <a:cubicBezTo>
                    <a:pt x="37" y="175"/>
                    <a:pt x="40" y="175"/>
                    <a:pt x="36" y="172"/>
                  </a:cubicBezTo>
                  <a:cubicBezTo>
                    <a:pt x="33" y="168"/>
                    <a:pt x="33" y="170"/>
                    <a:pt x="32" y="168"/>
                  </a:cubicBezTo>
                  <a:cubicBezTo>
                    <a:pt x="31" y="166"/>
                    <a:pt x="32" y="168"/>
                    <a:pt x="29" y="162"/>
                  </a:cubicBezTo>
                  <a:cubicBezTo>
                    <a:pt x="26" y="156"/>
                    <a:pt x="21" y="154"/>
                    <a:pt x="22" y="145"/>
                  </a:cubicBezTo>
                  <a:cubicBezTo>
                    <a:pt x="22" y="135"/>
                    <a:pt x="22" y="134"/>
                    <a:pt x="22" y="134"/>
                  </a:cubicBezTo>
                  <a:cubicBezTo>
                    <a:pt x="22" y="134"/>
                    <a:pt x="17" y="130"/>
                    <a:pt x="19" y="124"/>
                  </a:cubicBezTo>
                  <a:cubicBezTo>
                    <a:pt x="20" y="119"/>
                    <a:pt x="21" y="120"/>
                    <a:pt x="20" y="119"/>
                  </a:cubicBezTo>
                  <a:cubicBezTo>
                    <a:pt x="20" y="117"/>
                    <a:pt x="19" y="117"/>
                    <a:pt x="17" y="115"/>
                  </a:cubicBezTo>
                  <a:cubicBezTo>
                    <a:pt x="16" y="113"/>
                    <a:pt x="16" y="113"/>
                    <a:pt x="15" y="112"/>
                  </a:cubicBezTo>
                  <a:cubicBezTo>
                    <a:pt x="15" y="110"/>
                    <a:pt x="14" y="107"/>
                    <a:pt x="14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8"/>
                    <a:pt x="0" y="234"/>
                    <a:pt x="126" y="252"/>
                  </a:cubicBezTo>
                  <a:cubicBezTo>
                    <a:pt x="126" y="252"/>
                    <a:pt x="97" y="246"/>
                    <a:pt x="94" y="240"/>
                  </a:cubicBezTo>
                  <a:cubicBezTo>
                    <a:pt x="94" y="240"/>
                    <a:pt x="94" y="235"/>
                    <a:pt x="95" y="235"/>
                  </a:cubicBezTo>
                  <a:cubicBezTo>
                    <a:pt x="96" y="235"/>
                    <a:pt x="98" y="236"/>
                    <a:pt x="100" y="235"/>
                  </a:cubicBezTo>
                  <a:cubicBezTo>
                    <a:pt x="102" y="233"/>
                    <a:pt x="104" y="231"/>
                    <a:pt x="104" y="231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04" y="234"/>
                    <a:pt x="102" y="234"/>
                    <a:pt x="108" y="233"/>
                  </a:cubicBezTo>
                  <a:cubicBezTo>
                    <a:pt x="113" y="232"/>
                    <a:pt x="113" y="233"/>
                    <a:pt x="116" y="232"/>
                  </a:cubicBezTo>
                  <a:cubicBezTo>
                    <a:pt x="118" y="231"/>
                    <a:pt x="120" y="226"/>
                    <a:pt x="121" y="229"/>
                  </a:cubicBezTo>
                  <a:cubicBezTo>
                    <a:pt x="122" y="232"/>
                    <a:pt x="120" y="231"/>
                    <a:pt x="122" y="232"/>
                  </a:cubicBezTo>
                  <a:cubicBezTo>
                    <a:pt x="125" y="233"/>
                    <a:pt x="130" y="231"/>
                    <a:pt x="130" y="231"/>
                  </a:cubicBezTo>
                  <a:cubicBezTo>
                    <a:pt x="130" y="231"/>
                    <a:pt x="139" y="232"/>
                    <a:pt x="140" y="231"/>
                  </a:cubicBezTo>
                  <a:cubicBezTo>
                    <a:pt x="141" y="230"/>
                    <a:pt x="141" y="229"/>
                    <a:pt x="142" y="229"/>
                  </a:cubicBezTo>
                  <a:cubicBezTo>
                    <a:pt x="144" y="229"/>
                    <a:pt x="144" y="232"/>
                    <a:pt x="144" y="232"/>
                  </a:cubicBezTo>
                  <a:cubicBezTo>
                    <a:pt x="140" y="234"/>
                    <a:pt x="140" y="234"/>
                    <a:pt x="140" y="234"/>
                  </a:cubicBezTo>
                  <a:cubicBezTo>
                    <a:pt x="135" y="238"/>
                    <a:pt x="135" y="238"/>
                    <a:pt x="135" y="238"/>
                  </a:cubicBezTo>
                  <a:cubicBezTo>
                    <a:pt x="135" y="238"/>
                    <a:pt x="133" y="238"/>
                    <a:pt x="135" y="239"/>
                  </a:cubicBezTo>
                  <a:cubicBezTo>
                    <a:pt x="137" y="240"/>
                    <a:pt x="138" y="240"/>
                    <a:pt x="140" y="240"/>
                  </a:cubicBezTo>
                  <a:cubicBezTo>
                    <a:pt x="142" y="240"/>
                    <a:pt x="147" y="244"/>
                    <a:pt x="148" y="242"/>
                  </a:cubicBezTo>
                  <a:cubicBezTo>
                    <a:pt x="149" y="239"/>
                    <a:pt x="150" y="239"/>
                    <a:pt x="150" y="238"/>
                  </a:cubicBezTo>
                  <a:cubicBezTo>
                    <a:pt x="151" y="236"/>
                    <a:pt x="151" y="234"/>
                    <a:pt x="153" y="234"/>
                  </a:cubicBezTo>
                  <a:cubicBezTo>
                    <a:pt x="155" y="234"/>
                    <a:pt x="157" y="235"/>
                    <a:pt x="157" y="235"/>
                  </a:cubicBezTo>
                  <a:cubicBezTo>
                    <a:pt x="155" y="239"/>
                    <a:pt x="155" y="239"/>
                    <a:pt x="155" y="239"/>
                  </a:cubicBezTo>
                  <a:cubicBezTo>
                    <a:pt x="155" y="239"/>
                    <a:pt x="159" y="238"/>
                    <a:pt x="161" y="238"/>
                  </a:cubicBezTo>
                  <a:cubicBezTo>
                    <a:pt x="162" y="238"/>
                    <a:pt x="162" y="241"/>
                    <a:pt x="164" y="239"/>
                  </a:cubicBezTo>
                  <a:cubicBezTo>
                    <a:pt x="166" y="237"/>
                    <a:pt x="167" y="237"/>
                    <a:pt x="169" y="236"/>
                  </a:cubicBezTo>
                  <a:cubicBezTo>
                    <a:pt x="171" y="236"/>
                    <a:pt x="174" y="235"/>
                    <a:pt x="175" y="235"/>
                  </a:cubicBezTo>
                  <a:cubicBezTo>
                    <a:pt x="176" y="236"/>
                    <a:pt x="178" y="236"/>
                    <a:pt x="178" y="236"/>
                  </a:cubicBezTo>
                  <a:cubicBezTo>
                    <a:pt x="179" y="236"/>
                    <a:pt x="184" y="239"/>
                    <a:pt x="185" y="239"/>
                  </a:cubicBezTo>
                  <a:cubicBezTo>
                    <a:pt x="186" y="238"/>
                    <a:pt x="191" y="238"/>
                    <a:pt x="191" y="238"/>
                  </a:cubicBezTo>
                  <a:cubicBezTo>
                    <a:pt x="191" y="238"/>
                    <a:pt x="176" y="252"/>
                    <a:pt x="145" y="252"/>
                  </a:cubicBezTo>
                  <a:cubicBezTo>
                    <a:pt x="145" y="252"/>
                    <a:pt x="215" y="256"/>
                    <a:pt x="254" y="188"/>
                  </a:cubicBezTo>
                  <a:cubicBezTo>
                    <a:pt x="293" y="120"/>
                    <a:pt x="266" y="34"/>
                    <a:pt x="177" y="4"/>
                  </a:cubicBezTo>
                  <a:cubicBezTo>
                    <a:pt x="177" y="4"/>
                    <a:pt x="243" y="28"/>
                    <a:pt x="261" y="92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8" y="91"/>
                    <a:pt x="258" y="92"/>
                    <a:pt x="257" y="89"/>
                  </a:cubicBezTo>
                  <a:cubicBezTo>
                    <a:pt x="255" y="86"/>
                    <a:pt x="257" y="87"/>
                    <a:pt x="255" y="85"/>
                  </a:cubicBezTo>
                  <a:cubicBezTo>
                    <a:pt x="254" y="83"/>
                    <a:pt x="254" y="84"/>
                    <a:pt x="253" y="82"/>
                  </a:cubicBezTo>
                  <a:cubicBezTo>
                    <a:pt x="252" y="80"/>
                    <a:pt x="251" y="80"/>
                    <a:pt x="250" y="79"/>
                  </a:cubicBezTo>
                  <a:cubicBezTo>
                    <a:pt x="249" y="78"/>
                    <a:pt x="248" y="74"/>
                    <a:pt x="247" y="73"/>
                  </a:cubicBezTo>
                  <a:cubicBezTo>
                    <a:pt x="246" y="72"/>
                    <a:pt x="243" y="71"/>
                    <a:pt x="242" y="71"/>
                  </a:cubicBezTo>
                  <a:cubicBezTo>
                    <a:pt x="241" y="71"/>
                    <a:pt x="241" y="69"/>
                    <a:pt x="241" y="71"/>
                  </a:cubicBezTo>
                  <a:cubicBezTo>
                    <a:pt x="240" y="72"/>
                    <a:pt x="243" y="75"/>
                    <a:pt x="243" y="75"/>
                  </a:cubicBezTo>
                  <a:cubicBezTo>
                    <a:pt x="243" y="79"/>
                    <a:pt x="243" y="79"/>
                    <a:pt x="243" y="79"/>
                  </a:cubicBezTo>
                  <a:cubicBezTo>
                    <a:pt x="243" y="79"/>
                    <a:pt x="244" y="84"/>
                    <a:pt x="244" y="85"/>
                  </a:cubicBezTo>
                  <a:cubicBezTo>
                    <a:pt x="244" y="86"/>
                    <a:pt x="243" y="90"/>
                    <a:pt x="243" y="90"/>
                  </a:cubicBezTo>
                  <a:cubicBezTo>
                    <a:pt x="243" y="90"/>
                    <a:pt x="242" y="93"/>
                    <a:pt x="241" y="94"/>
                  </a:cubicBezTo>
                  <a:cubicBezTo>
                    <a:pt x="240" y="94"/>
                    <a:pt x="233" y="96"/>
                    <a:pt x="233" y="96"/>
                  </a:cubicBezTo>
                  <a:cubicBezTo>
                    <a:pt x="233" y="96"/>
                    <a:pt x="231" y="93"/>
                    <a:pt x="230" y="91"/>
                  </a:cubicBezTo>
                  <a:cubicBezTo>
                    <a:pt x="229" y="89"/>
                    <a:pt x="225" y="88"/>
                    <a:pt x="224" y="88"/>
                  </a:cubicBezTo>
                  <a:cubicBezTo>
                    <a:pt x="223" y="87"/>
                    <a:pt x="225" y="85"/>
                    <a:pt x="223" y="82"/>
                  </a:cubicBezTo>
                  <a:cubicBezTo>
                    <a:pt x="221" y="80"/>
                    <a:pt x="223" y="81"/>
                    <a:pt x="221" y="79"/>
                  </a:cubicBezTo>
                  <a:cubicBezTo>
                    <a:pt x="218" y="76"/>
                    <a:pt x="218" y="76"/>
                    <a:pt x="218" y="76"/>
                  </a:cubicBezTo>
                  <a:cubicBezTo>
                    <a:pt x="218" y="76"/>
                    <a:pt x="213" y="75"/>
                    <a:pt x="215" y="78"/>
                  </a:cubicBezTo>
                  <a:cubicBezTo>
                    <a:pt x="217" y="81"/>
                    <a:pt x="215" y="84"/>
                    <a:pt x="216" y="84"/>
                  </a:cubicBezTo>
                  <a:cubicBezTo>
                    <a:pt x="218" y="85"/>
                    <a:pt x="218" y="83"/>
                    <a:pt x="220" y="86"/>
                  </a:cubicBezTo>
                  <a:cubicBezTo>
                    <a:pt x="221" y="89"/>
                    <a:pt x="221" y="90"/>
                    <a:pt x="222" y="91"/>
                  </a:cubicBezTo>
                  <a:cubicBezTo>
                    <a:pt x="223" y="92"/>
                    <a:pt x="223" y="96"/>
                    <a:pt x="224" y="96"/>
                  </a:cubicBezTo>
                  <a:cubicBezTo>
                    <a:pt x="226" y="96"/>
                    <a:pt x="229" y="96"/>
                    <a:pt x="229" y="97"/>
                  </a:cubicBezTo>
                  <a:cubicBezTo>
                    <a:pt x="228" y="99"/>
                    <a:pt x="226" y="101"/>
                    <a:pt x="229" y="102"/>
                  </a:cubicBezTo>
                  <a:cubicBezTo>
                    <a:pt x="231" y="102"/>
                    <a:pt x="231" y="103"/>
                    <a:pt x="232" y="103"/>
                  </a:cubicBezTo>
                  <a:cubicBezTo>
                    <a:pt x="233" y="102"/>
                    <a:pt x="233" y="103"/>
                    <a:pt x="235" y="102"/>
                  </a:cubicBezTo>
                  <a:cubicBezTo>
                    <a:pt x="237" y="101"/>
                    <a:pt x="239" y="101"/>
                    <a:pt x="239" y="101"/>
                  </a:cubicBezTo>
                  <a:cubicBezTo>
                    <a:pt x="239" y="101"/>
                    <a:pt x="242" y="103"/>
                    <a:pt x="242" y="104"/>
                  </a:cubicBezTo>
                  <a:cubicBezTo>
                    <a:pt x="242" y="105"/>
                    <a:pt x="241" y="110"/>
                    <a:pt x="241" y="110"/>
                  </a:cubicBezTo>
                  <a:cubicBezTo>
                    <a:pt x="238" y="115"/>
                    <a:pt x="238" y="115"/>
                    <a:pt x="238" y="115"/>
                  </a:cubicBezTo>
                  <a:cubicBezTo>
                    <a:pt x="238" y="115"/>
                    <a:pt x="239" y="124"/>
                    <a:pt x="237" y="124"/>
                  </a:cubicBezTo>
                  <a:cubicBezTo>
                    <a:pt x="236" y="124"/>
                    <a:pt x="234" y="128"/>
                    <a:pt x="233" y="129"/>
                  </a:cubicBezTo>
                  <a:cubicBezTo>
                    <a:pt x="232" y="129"/>
                    <a:pt x="232" y="135"/>
                    <a:pt x="232" y="135"/>
                  </a:cubicBezTo>
                  <a:cubicBezTo>
                    <a:pt x="229" y="139"/>
                    <a:pt x="229" y="139"/>
                    <a:pt x="229" y="139"/>
                  </a:cubicBezTo>
                  <a:cubicBezTo>
                    <a:pt x="229" y="139"/>
                    <a:pt x="229" y="143"/>
                    <a:pt x="229" y="144"/>
                  </a:cubicBezTo>
                  <a:cubicBezTo>
                    <a:pt x="229" y="145"/>
                    <a:pt x="230" y="150"/>
                    <a:pt x="229" y="153"/>
                  </a:cubicBezTo>
                  <a:cubicBezTo>
                    <a:pt x="229" y="155"/>
                    <a:pt x="226" y="157"/>
                    <a:pt x="226" y="157"/>
                  </a:cubicBezTo>
                  <a:cubicBezTo>
                    <a:pt x="226" y="157"/>
                    <a:pt x="230" y="161"/>
                    <a:pt x="228" y="162"/>
                  </a:cubicBezTo>
                  <a:cubicBezTo>
                    <a:pt x="225" y="163"/>
                    <a:pt x="223" y="166"/>
                    <a:pt x="222" y="167"/>
                  </a:cubicBezTo>
                  <a:cubicBezTo>
                    <a:pt x="222" y="168"/>
                    <a:pt x="222" y="170"/>
                    <a:pt x="220" y="170"/>
                  </a:cubicBezTo>
                  <a:cubicBezTo>
                    <a:pt x="219" y="170"/>
                    <a:pt x="216" y="171"/>
                    <a:pt x="216" y="172"/>
                  </a:cubicBezTo>
                  <a:cubicBezTo>
                    <a:pt x="216" y="173"/>
                    <a:pt x="216" y="176"/>
                    <a:pt x="216" y="176"/>
                  </a:cubicBezTo>
                  <a:cubicBezTo>
                    <a:pt x="212" y="183"/>
                    <a:pt x="212" y="183"/>
                    <a:pt x="212" y="183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206" y="188"/>
                    <a:pt x="206" y="191"/>
                    <a:pt x="205" y="191"/>
                  </a:cubicBezTo>
                  <a:cubicBezTo>
                    <a:pt x="203" y="192"/>
                    <a:pt x="197" y="194"/>
                    <a:pt x="196" y="195"/>
                  </a:cubicBezTo>
                  <a:cubicBezTo>
                    <a:pt x="195" y="196"/>
                    <a:pt x="191" y="198"/>
                    <a:pt x="189" y="198"/>
                  </a:cubicBezTo>
                  <a:cubicBezTo>
                    <a:pt x="188" y="198"/>
                    <a:pt x="190" y="202"/>
                    <a:pt x="188" y="198"/>
                  </a:cubicBezTo>
                  <a:cubicBezTo>
                    <a:pt x="185" y="194"/>
                    <a:pt x="187" y="196"/>
                    <a:pt x="185" y="192"/>
                  </a:cubicBezTo>
                  <a:cubicBezTo>
                    <a:pt x="183" y="187"/>
                    <a:pt x="183" y="190"/>
                    <a:pt x="183" y="187"/>
                  </a:cubicBezTo>
                  <a:cubicBezTo>
                    <a:pt x="183" y="183"/>
                    <a:pt x="183" y="187"/>
                    <a:pt x="183" y="183"/>
                  </a:cubicBezTo>
                  <a:cubicBezTo>
                    <a:pt x="183" y="180"/>
                    <a:pt x="184" y="182"/>
                    <a:pt x="182" y="178"/>
                  </a:cubicBezTo>
                  <a:cubicBezTo>
                    <a:pt x="180" y="175"/>
                    <a:pt x="181" y="176"/>
                    <a:pt x="178" y="173"/>
                  </a:cubicBezTo>
                  <a:cubicBezTo>
                    <a:pt x="176" y="171"/>
                    <a:pt x="174" y="173"/>
                    <a:pt x="175" y="170"/>
                  </a:cubicBezTo>
                  <a:cubicBezTo>
                    <a:pt x="177" y="166"/>
                    <a:pt x="176" y="170"/>
                    <a:pt x="177" y="166"/>
                  </a:cubicBezTo>
                  <a:cubicBezTo>
                    <a:pt x="178" y="162"/>
                    <a:pt x="177" y="161"/>
                    <a:pt x="179" y="159"/>
                  </a:cubicBezTo>
                  <a:cubicBezTo>
                    <a:pt x="181" y="158"/>
                    <a:pt x="184" y="157"/>
                    <a:pt x="183" y="155"/>
                  </a:cubicBezTo>
                  <a:cubicBezTo>
                    <a:pt x="183" y="153"/>
                    <a:pt x="183" y="152"/>
                    <a:pt x="182" y="150"/>
                  </a:cubicBezTo>
                  <a:cubicBezTo>
                    <a:pt x="182" y="149"/>
                    <a:pt x="179" y="146"/>
                    <a:pt x="179" y="145"/>
                  </a:cubicBezTo>
                  <a:cubicBezTo>
                    <a:pt x="179" y="144"/>
                    <a:pt x="179" y="145"/>
                    <a:pt x="177" y="142"/>
                  </a:cubicBezTo>
                  <a:cubicBezTo>
                    <a:pt x="175" y="140"/>
                    <a:pt x="174" y="138"/>
                    <a:pt x="174" y="138"/>
                  </a:cubicBezTo>
                  <a:cubicBezTo>
                    <a:pt x="174" y="138"/>
                    <a:pt x="173" y="132"/>
                    <a:pt x="173" y="130"/>
                  </a:cubicBezTo>
                  <a:cubicBezTo>
                    <a:pt x="173" y="127"/>
                    <a:pt x="172" y="131"/>
                    <a:pt x="173" y="127"/>
                  </a:cubicBezTo>
                  <a:cubicBezTo>
                    <a:pt x="174" y="123"/>
                    <a:pt x="175" y="121"/>
                    <a:pt x="175" y="121"/>
                  </a:cubicBezTo>
                  <a:cubicBezTo>
                    <a:pt x="175" y="121"/>
                    <a:pt x="170" y="118"/>
                    <a:pt x="168" y="118"/>
                  </a:cubicBezTo>
                  <a:cubicBezTo>
                    <a:pt x="166" y="119"/>
                    <a:pt x="167" y="121"/>
                    <a:pt x="164" y="119"/>
                  </a:cubicBezTo>
                  <a:cubicBezTo>
                    <a:pt x="161" y="117"/>
                    <a:pt x="162" y="116"/>
                    <a:pt x="161" y="115"/>
                  </a:cubicBezTo>
                  <a:cubicBezTo>
                    <a:pt x="160" y="114"/>
                    <a:pt x="158" y="114"/>
                    <a:pt x="157" y="115"/>
                  </a:cubicBezTo>
                  <a:cubicBezTo>
                    <a:pt x="155" y="116"/>
                    <a:pt x="152" y="116"/>
                    <a:pt x="150" y="118"/>
                  </a:cubicBezTo>
                  <a:cubicBezTo>
                    <a:pt x="147" y="119"/>
                    <a:pt x="146" y="119"/>
                    <a:pt x="142" y="119"/>
                  </a:cubicBezTo>
                  <a:cubicBezTo>
                    <a:pt x="139" y="119"/>
                    <a:pt x="135" y="120"/>
                    <a:pt x="132" y="118"/>
                  </a:cubicBezTo>
                  <a:cubicBezTo>
                    <a:pt x="129" y="117"/>
                    <a:pt x="129" y="119"/>
                    <a:pt x="128" y="116"/>
                  </a:cubicBezTo>
                  <a:cubicBezTo>
                    <a:pt x="127" y="113"/>
                    <a:pt x="128" y="113"/>
                    <a:pt x="125" y="112"/>
                  </a:cubicBezTo>
                  <a:cubicBezTo>
                    <a:pt x="122" y="110"/>
                    <a:pt x="122" y="111"/>
                    <a:pt x="121" y="109"/>
                  </a:cubicBezTo>
                  <a:cubicBezTo>
                    <a:pt x="121" y="106"/>
                    <a:pt x="123" y="107"/>
                    <a:pt x="121" y="104"/>
                  </a:cubicBezTo>
                  <a:cubicBezTo>
                    <a:pt x="118" y="102"/>
                    <a:pt x="122" y="105"/>
                    <a:pt x="118" y="102"/>
                  </a:cubicBezTo>
                  <a:cubicBezTo>
                    <a:pt x="115" y="98"/>
                    <a:pt x="114" y="101"/>
                    <a:pt x="115" y="98"/>
                  </a:cubicBezTo>
                  <a:cubicBezTo>
                    <a:pt x="116" y="95"/>
                    <a:pt x="117" y="97"/>
                    <a:pt x="117" y="93"/>
                  </a:cubicBezTo>
                  <a:cubicBezTo>
                    <a:pt x="117" y="90"/>
                    <a:pt x="123" y="95"/>
                    <a:pt x="119" y="88"/>
                  </a:cubicBezTo>
                  <a:cubicBezTo>
                    <a:pt x="116" y="81"/>
                    <a:pt x="116" y="82"/>
                    <a:pt x="118" y="77"/>
                  </a:cubicBezTo>
                  <a:cubicBezTo>
                    <a:pt x="121" y="71"/>
                    <a:pt x="125" y="70"/>
                    <a:pt x="126" y="68"/>
                  </a:cubicBezTo>
                  <a:cubicBezTo>
                    <a:pt x="127" y="67"/>
                    <a:pt x="128" y="64"/>
                    <a:pt x="129" y="63"/>
                  </a:cubicBezTo>
                  <a:cubicBezTo>
                    <a:pt x="130" y="62"/>
                    <a:pt x="129" y="62"/>
                    <a:pt x="132" y="62"/>
                  </a:cubicBezTo>
                  <a:cubicBezTo>
                    <a:pt x="135" y="62"/>
                    <a:pt x="138" y="61"/>
                    <a:pt x="139" y="59"/>
                  </a:cubicBezTo>
                  <a:cubicBezTo>
                    <a:pt x="141" y="57"/>
                    <a:pt x="144" y="55"/>
                    <a:pt x="145" y="54"/>
                  </a:cubicBezTo>
                  <a:cubicBezTo>
                    <a:pt x="146" y="54"/>
                    <a:pt x="145" y="55"/>
                    <a:pt x="148" y="54"/>
                  </a:cubicBezTo>
                  <a:cubicBezTo>
                    <a:pt x="151" y="54"/>
                    <a:pt x="151" y="53"/>
                    <a:pt x="153" y="53"/>
                  </a:cubicBezTo>
                  <a:cubicBezTo>
                    <a:pt x="155" y="53"/>
                    <a:pt x="151" y="54"/>
                    <a:pt x="156" y="53"/>
                  </a:cubicBezTo>
                  <a:cubicBezTo>
                    <a:pt x="161" y="52"/>
                    <a:pt x="160" y="52"/>
                    <a:pt x="161" y="52"/>
                  </a:cubicBezTo>
                  <a:cubicBezTo>
                    <a:pt x="163" y="52"/>
                    <a:pt x="162" y="52"/>
                    <a:pt x="164" y="53"/>
                  </a:cubicBezTo>
                  <a:cubicBezTo>
                    <a:pt x="166" y="53"/>
                    <a:pt x="166" y="48"/>
                    <a:pt x="166" y="53"/>
                  </a:cubicBezTo>
                  <a:cubicBezTo>
                    <a:pt x="166" y="57"/>
                    <a:pt x="164" y="59"/>
                    <a:pt x="168" y="60"/>
                  </a:cubicBezTo>
                  <a:cubicBezTo>
                    <a:pt x="172" y="60"/>
                    <a:pt x="168" y="60"/>
                    <a:pt x="172" y="60"/>
                  </a:cubicBezTo>
                  <a:cubicBezTo>
                    <a:pt x="175" y="60"/>
                    <a:pt x="174" y="61"/>
                    <a:pt x="176" y="62"/>
                  </a:cubicBezTo>
                  <a:cubicBezTo>
                    <a:pt x="178" y="62"/>
                    <a:pt x="179" y="64"/>
                    <a:pt x="181" y="64"/>
                  </a:cubicBezTo>
                  <a:cubicBezTo>
                    <a:pt x="184" y="64"/>
                    <a:pt x="180" y="68"/>
                    <a:pt x="184" y="64"/>
                  </a:cubicBezTo>
                  <a:cubicBezTo>
                    <a:pt x="188" y="60"/>
                    <a:pt x="181" y="59"/>
                    <a:pt x="188" y="60"/>
                  </a:cubicBezTo>
                  <a:cubicBezTo>
                    <a:pt x="195" y="60"/>
                    <a:pt x="196" y="62"/>
                    <a:pt x="197" y="61"/>
                  </a:cubicBezTo>
                  <a:cubicBezTo>
                    <a:pt x="198" y="61"/>
                    <a:pt x="198" y="62"/>
                    <a:pt x="201" y="60"/>
                  </a:cubicBezTo>
                  <a:cubicBezTo>
                    <a:pt x="204" y="59"/>
                    <a:pt x="205" y="59"/>
                    <a:pt x="206" y="59"/>
                  </a:cubicBezTo>
                  <a:cubicBezTo>
                    <a:pt x="207" y="60"/>
                    <a:pt x="207" y="63"/>
                    <a:pt x="208" y="60"/>
                  </a:cubicBezTo>
                  <a:cubicBezTo>
                    <a:pt x="209" y="57"/>
                    <a:pt x="212" y="58"/>
                    <a:pt x="208" y="56"/>
                  </a:cubicBezTo>
                  <a:cubicBezTo>
                    <a:pt x="205" y="55"/>
                    <a:pt x="203" y="57"/>
                    <a:pt x="203" y="54"/>
                  </a:cubicBezTo>
                  <a:cubicBezTo>
                    <a:pt x="202" y="52"/>
                    <a:pt x="206" y="53"/>
                    <a:pt x="202" y="52"/>
                  </a:cubicBezTo>
                  <a:cubicBezTo>
                    <a:pt x="199" y="51"/>
                    <a:pt x="199" y="51"/>
                    <a:pt x="197" y="51"/>
                  </a:cubicBezTo>
                  <a:cubicBezTo>
                    <a:pt x="194" y="50"/>
                    <a:pt x="191" y="53"/>
                    <a:pt x="190" y="51"/>
                  </a:cubicBezTo>
                  <a:cubicBezTo>
                    <a:pt x="189" y="48"/>
                    <a:pt x="184" y="52"/>
                    <a:pt x="189" y="48"/>
                  </a:cubicBezTo>
                  <a:cubicBezTo>
                    <a:pt x="195" y="43"/>
                    <a:pt x="192" y="42"/>
                    <a:pt x="196" y="42"/>
                  </a:cubicBezTo>
                  <a:cubicBezTo>
                    <a:pt x="199" y="43"/>
                    <a:pt x="198" y="46"/>
                    <a:pt x="200" y="45"/>
                  </a:cubicBezTo>
                  <a:cubicBezTo>
                    <a:pt x="202" y="43"/>
                    <a:pt x="206" y="42"/>
                    <a:pt x="202" y="39"/>
                  </a:cubicBezTo>
                  <a:cubicBezTo>
                    <a:pt x="198" y="36"/>
                    <a:pt x="201" y="37"/>
                    <a:pt x="197" y="36"/>
                  </a:cubicBezTo>
                  <a:cubicBezTo>
                    <a:pt x="193" y="34"/>
                    <a:pt x="190" y="42"/>
                    <a:pt x="188" y="41"/>
                  </a:cubicBezTo>
                  <a:cubicBezTo>
                    <a:pt x="186" y="40"/>
                    <a:pt x="185" y="39"/>
                    <a:pt x="184" y="40"/>
                  </a:cubicBezTo>
                  <a:cubicBezTo>
                    <a:pt x="183" y="40"/>
                    <a:pt x="183" y="44"/>
                    <a:pt x="183" y="46"/>
                  </a:cubicBezTo>
                  <a:cubicBezTo>
                    <a:pt x="182" y="48"/>
                    <a:pt x="185" y="49"/>
                    <a:pt x="181" y="47"/>
                  </a:cubicBezTo>
                  <a:cubicBezTo>
                    <a:pt x="177" y="45"/>
                    <a:pt x="185" y="46"/>
                    <a:pt x="176" y="43"/>
                  </a:cubicBezTo>
                  <a:cubicBezTo>
                    <a:pt x="168" y="40"/>
                    <a:pt x="165" y="41"/>
                    <a:pt x="164" y="42"/>
                  </a:cubicBezTo>
                  <a:cubicBezTo>
                    <a:pt x="162" y="43"/>
                    <a:pt x="161" y="43"/>
                    <a:pt x="160" y="44"/>
                  </a:cubicBezTo>
                  <a:cubicBezTo>
                    <a:pt x="159" y="45"/>
                    <a:pt x="162" y="47"/>
                    <a:pt x="159" y="45"/>
                  </a:cubicBezTo>
                  <a:cubicBezTo>
                    <a:pt x="155" y="42"/>
                    <a:pt x="152" y="46"/>
                    <a:pt x="152" y="46"/>
                  </a:cubicBezTo>
                  <a:cubicBezTo>
                    <a:pt x="152" y="46"/>
                    <a:pt x="150" y="45"/>
                    <a:pt x="149" y="46"/>
                  </a:cubicBezTo>
                  <a:cubicBezTo>
                    <a:pt x="147" y="48"/>
                    <a:pt x="144" y="48"/>
                    <a:pt x="143" y="48"/>
                  </a:cubicBezTo>
                  <a:cubicBezTo>
                    <a:pt x="141" y="47"/>
                    <a:pt x="137" y="48"/>
                    <a:pt x="140" y="44"/>
                  </a:cubicBezTo>
                  <a:cubicBezTo>
                    <a:pt x="144" y="40"/>
                    <a:pt x="141" y="42"/>
                    <a:pt x="146" y="40"/>
                  </a:cubicBezTo>
                  <a:cubicBezTo>
                    <a:pt x="151" y="38"/>
                    <a:pt x="159" y="38"/>
                    <a:pt x="152" y="37"/>
                  </a:cubicBezTo>
                  <a:cubicBezTo>
                    <a:pt x="146" y="35"/>
                    <a:pt x="156" y="35"/>
                    <a:pt x="147" y="31"/>
                  </a:cubicBezTo>
                  <a:cubicBezTo>
                    <a:pt x="138" y="27"/>
                    <a:pt x="138" y="32"/>
                    <a:pt x="138" y="27"/>
                  </a:cubicBezTo>
                  <a:cubicBezTo>
                    <a:pt x="139" y="21"/>
                    <a:pt x="138" y="21"/>
                    <a:pt x="136" y="21"/>
                  </a:cubicBezTo>
                  <a:cubicBezTo>
                    <a:pt x="134" y="21"/>
                    <a:pt x="129" y="22"/>
                    <a:pt x="127" y="23"/>
                  </a:cubicBezTo>
                  <a:cubicBezTo>
                    <a:pt x="125" y="23"/>
                    <a:pt x="127" y="25"/>
                    <a:pt x="123" y="22"/>
                  </a:cubicBezTo>
                  <a:cubicBezTo>
                    <a:pt x="119" y="20"/>
                    <a:pt x="118" y="24"/>
                    <a:pt x="119" y="20"/>
                  </a:cubicBezTo>
                  <a:cubicBezTo>
                    <a:pt x="121" y="17"/>
                    <a:pt x="121" y="16"/>
                    <a:pt x="124" y="14"/>
                  </a:cubicBezTo>
                  <a:cubicBezTo>
                    <a:pt x="126" y="12"/>
                    <a:pt x="125" y="4"/>
                    <a:pt x="131" y="7"/>
                  </a:cubicBezTo>
                  <a:cubicBezTo>
                    <a:pt x="137" y="10"/>
                    <a:pt x="135" y="9"/>
                    <a:pt x="140" y="9"/>
                  </a:cubicBezTo>
                  <a:cubicBezTo>
                    <a:pt x="144" y="10"/>
                    <a:pt x="147" y="9"/>
                    <a:pt x="147" y="8"/>
                  </a:cubicBezTo>
                  <a:cubicBezTo>
                    <a:pt x="147" y="7"/>
                    <a:pt x="141" y="4"/>
                    <a:pt x="141" y="4"/>
                  </a:cubicBezTo>
                  <a:cubicBezTo>
                    <a:pt x="141" y="4"/>
                    <a:pt x="139" y="5"/>
                    <a:pt x="140" y="4"/>
                  </a:cubicBezTo>
                  <a:cubicBezTo>
                    <a:pt x="141" y="3"/>
                    <a:pt x="142" y="1"/>
                    <a:pt x="142" y="1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23" y="0"/>
                    <a:pt x="1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0" name="Freeform 2890"/>
            <p:cNvSpPr>
              <a:spLocks noEditPoints="1"/>
            </p:cNvSpPr>
            <p:nvPr/>
          </p:nvSpPr>
          <p:spPr bwMode="auto">
            <a:xfrm>
              <a:off x="4928603" y="3994743"/>
              <a:ext cx="516580" cy="538724"/>
            </a:xfrm>
            <a:custGeom>
              <a:avLst/>
              <a:gdLst>
                <a:gd name="T0" fmla="*/ 130 w 260"/>
                <a:gd name="T1" fmla="*/ 0 h 261"/>
                <a:gd name="T2" fmla="*/ 0 w 260"/>
                <a:gd name="T3" fmla="*/ 131 h 261"/>
                <a:gd name="T4" fmla="*/ 130 w 260"/>
                <a:gd name="T5" fmla="*/ 261 h 261"/>
                <a:gd name="T6" fmla="*/ 260 w 260"/>
                <a:gd name="T7" fmla="*/ 131 h 261"/>
                <a:gd name="T8" fmla="*/ 130 w 260"/>
                <a:gd name="T9" fmla="*/ 0 h 261"/>
                <a:gd name="T10" fmla="*/ 130 w 260"/>
                <a:gd name="T11" fmla="*/ 255 h 261"/>
                <a:gd name="T12" fmla="*/ 6 w 260"/>
                <a:gd name="T13" fmla="*/ 131 h 261"/>
                <a:gd name="T14" fmla="*/ 130 w 260"/>
                <a:gd name="T15" fmla="*/ 6 h 261"/>
                <a:gd name="T16" fmla="*/ 254 w 260"/>
                <a:gd name="T17" fmla="*/ 131 h 261"/>
                <a:gd name="T18" fmla="*/ 130 w 260"/>
                <a:gd name="T19" fmla="*/ 25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" h="261">
                  <a:moveTo>
                    <a:pt x="130" y="0"/>
                  </a:moveTo>
                  <a:cubicBezTo>
                    <a:pt x="58" y="0"/>
                    <a:pt x="0" y="59"/>
                    <a:pt x="0" y="131"/>
                  </a:cubicBezTo>
                  <a:cubicBezTo>
                    <a:pt x="0" y="202"/>
                    <a:pt x="58" y="261"/>
                    <a:pt x="130" y="261"/>
                  </a:cubicBezTo>
                  <a:cubicBezTo>
                    <a:pt x="202" y="261"/>
                    <a:pt x="260" y="202"/>
                    <a:pt x="260" y="131"/>
                  </a:cubicBezTo>
                  <a:cubicBezTo>
                    <a:pt x="260" y="59"/>
                    <a:pt x="202" y="0"/>
                    <a:pt x="130" y="0"/>
                  </a:cubicBezTo>
                  <a:close/>
                  <a:moveTo>
                    <a:pt x="130" y="255"/>
                  </a:moveTo>
                  <a:cubicBezTo>
                    <a:pt x="62" y="255"/>
                    <a:pt x="6" y="199"/>
                    <a:pt x="6" y="131"/>
                  </a:cubicBezTo>
                  <a:cubicBezTo>
                    <a:pt x="6" y="62"/>
                    <a:pt x="62" y="6"/>
                    <a:pt x="130" y="6"/>
                  </a:cubicBezTo>
                  <a:cubicBezTo>
                    <a:pt x="199" y="6"/>
                    <a:pt x="254" y="62"/>
                    <a:pt x="254" y="131"/>
                  </a:cubicBezTo>
                  <a:cubicBezTo>
                    <a:pt x="254" y="199"/>
                    <a:pt x="199" y="255"/>
                    <a:pt x="130" y="2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1" name="Freeform 2891"/>
            <p:cNvSpPr>
              <a:spLocks/>
            </p:cNvSpPr>
            <p:nvPr/>
          </p:nvSpPr>
          <p:spPr bwMode="auto">
            <a:xfrm>
              <a:off x="4914341" y="4006205"/>
              <a:ext cx="581548" cy="527263"/>
            </a:xfrm>
            <a:custGeom>
              <a:avLst/>
              <a:gdLst>
                <a:gd name="T0" fmla="*/ 84 w 292"/>
                <a:gd name="T1" fmla="*/ 20 h 256"/>
                <a:gd name="T2" fmla="*/ 79 w 292"/>
                <a:gd name="T3" fmla="*/ 30 h 256"/>
                <a:gd name="T4" fmla="*/ 73 w 292"/>
                <a:gd name="T5" fmla="*/ 38 h 256"/>
                <a:gd name="T6" fmla="*/ 69 w 292"/>
                <a:gd name="T7" fmla="*/ 34 h 256"/>
                <a:gd name="T8" fmla="*/ 67 w 292"/>
                <a:gd name="T9" fmla="*/ 42 h 256"/>
                <a:gd name="T10" fmla="*/ 54 w 292"/>
                <a:gd name="T11" fmla="*/ 45 h 256"/>
                <a:gd name="T12" fmla="*/ 46 w 292"/>
                <a:gd name="T13" fmla="*/ 53 h 256"/>
                <a:gd name="T14" fmla="*/ 35 w 292"/>
                <a:gd name="T15" fmla="*/ 69 h 256"/>
                <a:gd name="T16" fmla="*/ 28 w 292"/>
                <a:gd name="T17" fmla="*/ 79 h 256"/>
                <a:gd name="T18" fmla="*/ 34 w 292"/>
                <a:gd name="T19" fmla="*/ 86 h 256"/>
                <a:gd name="T20" fmla="*/ 35 w 292"/>
                <a:gd name="T21" fmla="*/ 90 h 256"/>
                <a:gd name="T22" fmla="*/ 29 w 292"/>
                <a:gd name="T23" fmla="*/ 85 h 256"/>
                <a:gd name="T24" fmla="*/ 24 w 292"/>
                <a:gd name="T25" fmla="*/ 78 h 256"/>
                <a:gd name="T26" fmla="*/ 21 w 292"/>
                <a:gd name="T27" fmla="*/ 89 h 256"/>
                <a:gd name="T28" fmla="*/ 23 w 292"/>
                <a:gd name="T29" fmla="*/ 107 h 256"/>
                <a:gd name="T30" fmla="*/ 31 w 292"/>
                <a:gd name="T31" fmla="*/ 103 h 256"/>
                <a:gd name="T32" fmla="*/ 41 w 292"/>
                <a:gd name="T33" fmla="*/ 114 h 256"/>
                <a:gd name="T34" fmla="*/ 53 w 292"/>
                <a:gd name="T35" fmla="*/ 126 h 256"/>
                <a:gd name="T36" fmla="*/ 64 w 292"/>
                <a:gd name="T37" fmla="*/ 136 h 256"/>
                <a:gd name="T38" fmla="*/ 79 w 292"/>
                <a:gd name="T39" fmla="*/ 151 h 256"/>
                <a:gd name="T40" fmla="*/ 74 w 292"/>
                <a:gd name="T41" fmla="*/ 173 h 256"/>
                <a:gd name="T42" fmla="*/ 63 w 292"/>
                <a:gd name="T43" fmla="*/ 200 h 256"/>
                <a:gd name="T44" fmla="*/ 67 w 292"/>
                <a:gd name="T45" fmla="*/ 218 h 256"/>
                <a:gd name="T46" fmla="*/ 59 w 292"/>
                <a:gd name="T47" fmla="*/ 220 h 256"/>
                <a:gd name="T48" fmla="*/ 41 w 292"/>
                <a:gd name="T49" fmla="*/ 190 h 256"/>
                <a:gd name="T50" fmla="*/ 21 w 292"/>
                <a:gd name="T51" fmla="*/ 145 h 256"/>
                <a:gd name="T52" fmla="*/ 15 w 292"/>
                <a:gd name="T53" fmla="*/ 112 h 256"/>
                <a:gd name="T54" fmla="*/ 95 w 292"/>
                <a:gd name="T55" fmla="*/ 236 h 256"/>
                <a:gd name="T56" fmla="*/ 115 w 292"/>
                <a:gd name="T57" fmla="*/ 232 h 256"/>
                <a:gd name="T58" fmla="*/ 142 w 292"/>
                <a:gd name="T59" fmla="*/ 229 h 256"/>
                <a:gd name="T60" fmla="*/ 139 w 292"/>
                <a:gd name="T61" fmla="*/ 240 h 256"/>
                <a:gd name="T62" fmla="*/ 155 w 292"/>
                <a:gd name="T63" fmla="*/ 239 h 256"/>
                <a:gd name="T64" fmla="*/ 178 w 292"/>
                <a:gd name="T65" fmla="*/ 236 h 256"/>
                <a:gd name="T66" fmla="*/ 176 w 292"/>
                <a:gd name="T67" fmla="*/ 4 h 256"/>
                <a:gd name="T68" fmla="*/ 253 w 292"/>
                <a:gd name="T69" fmla="*/ 83 h 256"/>
                <a:gd name="T70" fmla="*/ 242 w 292"/>
                <a:gd name="T71" fmla="*/ 75 h 256"/>
                <a:gd name="T72" fmla="*/ 233 w 292"/>
                <a:gd name="T73" fmla="*/ 96 h 256"/>
                <a:gd name="T74" fmla="*/ 218 w 292"/>
                <a:gd name="T75" fmla="*/ 77 h 256"/>
                <a:gd name="T76" fmla="*/ 224 w 292"/>
                <a:gd name="T77" fmla="*/ 96 h 256"/>
                <a:gd name="T78" fmla="*/ 239 w 292"/>
                <a:gd name="T79" fmla="*/ 102 h 256"/>
                <a:gd name="T80" fmla="*/ 233 w 292"/>
                <a:gd name="T81" fmla="*/ 129 h 256"/>
                <a:gd name="T82" fmla="*/ 225 w 292"/>
                <a:gd name="T83" fmla="*/ 158 h 256"/>
                <a:gd name="T84" fmla="*/ 216 w 292"/>
                <a:gd name="T85" fmla="*/ 177 h 256"/>
                <a:gd name="T86" fmla="*/ 189 w 292"/>
                <a:gd name="T87" fmla="*/ 198 h 256"/>
                <a:gd name="T88" fmla="*/ 182 w 292"/>
                <a:gd name="T89" fmla="*/ 179 h 256"/>
                <a:gd name="T90" fmla="*/ 183 w 292"/>
                <a:gd name="T91" fmla="*/ 155 h 256"/>
                <a:gd name="T92" fmla="*/ 173 w 292"/>
                <a:gd name="T93" fmla="*/ 130 h 256"/>
                <a:gd name="T94" fmla="*/ 161 w 292"/>
                <a:gd name="T95" fmla="*/ 115 h 256"/>
                <a:gd name="T96" fmla="*/ 127 w 292"/>
                <a:gd name="T97" fmla="*/ 116 h 256"/>
                <a:gd name="T98" fmla="*/ 115 w 292"/>
                <a:gd name="T99" fmla="*/ 99 h 256"/>
                <a:gd name="T100" fmla="*/ 129 w 292"/>
                <a:gd name="T101" fmla="*/ 64 h 256"/>
                <a:gd name="T102" fmla="*/ 153 w 292"/>
                <a:gd name="T103" fmla="*/ 54 h 256"/>
                <a:gd name="T104" fmla="*/ 168 w 292"/>
                <a:gd name="T105" fmla="*/ 60 h 256"/>
                <a:gd name="T106" fmla="*/ 188 w 292"/>
                <a:gd name="T107" fmla="*/ 60 h 256"/>
                <a:gd name="T108" fmla="*/ 208 w 292"/>
                <a:gd name="T109" fmla="*/ 57 h 256"/>
                <a:gd name="T110" fmla="*/ 189 w 292"/>
                <a:gd name="T111" fmla="*/ 48 h 256"/>
                <a:gd name="T112" fmla="*/ 188 w 292"/>
                <a:gd name="T113" fmla="*/ 42 h 256"/>
                <a:gd name="T114" fmla="*/ 163 w 292"/>
                <a:gd name="T115" fmla="*/ 42 h 256"/>
                <a:gd name="T116" fmla="*/ 142 w 292"/>
                <a:gd name="T117" fmla="*/ 48 h 256"/>
                <a:gd name="T118" fmla="*/ 138 w 292"/>
                <a:gd name="T119" fmla="*/ 27 h 256"/>
                <a:gd name="T120" fmla="*/ 123 w 292"/>
                <a:gd name="T121" fmla="*/ 14 h 256"/>
                <a:gd name="T122" fmla="*/ 140 w 292"/>
                <a:gd name="T123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256">
                  <a:moveTo>
                    <a:pt x="119" y="1"/>
                  </a:moveTo>
                  <a:cubicBezTo>
                    <a:pt x="119" y="1"/>
                    <a:pt x="75" y="7"/>
                    <a:pt x="45" y="41"/>
                  </a:cubicBezTo>
                  <a:cubicBezTo>
                    <a:pt x="45" y="41"/>
                    <a:pt x="68" y="17"/>
                    <a:pt x="82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20"/>
                    <a:pt x="84" y="20"/>
                  </a:cubicBezTo>
                  <a:cubicBezTo>
                    <a:pt x="84" y="21"/>
                    <a:pt x="82" y="23"/>
                    <a:pt x="82" y="24"/>
                  </a:cubicBezTo>
                  <a:cubicBezTo>
                    <a:pt x="82" y="24"/>
                    <a:pt x="82" y="26"/>
                    <a:pt x="82" y="26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9"/>
                  </a:cubicBezTo>
                  <a:cubicBezTo>
                    <a:pt x="79" y="29"/>
                    <a:pt x="79" y="29"/>
                    <a:pt x="79" y="30"/>
                  </a:cubicBezTo>
                  <a:cubicBezTo>
                    <a:pt x="79" y="31"/>
                    <a:pt x="79" y="33"/>
                    <a:pt x="79" y="33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4" y="38"/>
                    <a:pt x="73" y="38"/>
                  </a:cubicBezTo>
                  <a:cubicBezTo>
                    <a:pt x="73" y="37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5" y="34"/>
                    <a:pt x="74" y="33"/>
                  </a:cubicBezTo>
                  <a:cubicBezTo>
                    <a:pt x="74" y="33"/>
                    <a:pt x="74" y="31"/>
                    <a:pt x="72" y="31"/>
                  </a:cubicBezTo>
                  <a:cubicBezTo>
                    <a:pt x="71" y="32"/>
                    <a:pt x="69" y="34"/>
                    <a:pt x="69" y="34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6" y="38"/>
                    <a:pt x="66" y="38"/>
                  </a:cubicBezTo>
                  <a:cubicBezTo>
                    <a:pt x="67" y="38"/>
                    <a:pt x="68" y="38"/>
                    <a:pt x="68" y="38"/>
                  </a:cubicBezTo>
                  <a:cubicBezTo>
                    <a:pt x="68" y="38"/>
                    <a:pt x="68" y="39"/>
                    <a:pt x="68" y="40"/>
                  </a:cubicBezTo>
                  <a:cubicBezTo>
                    <a:pt x="68" y="41"/>
                    <a:pt x="67" y="42"/>
                    <a:pt x="67" y="42"/>
                  </a:cubicBezTo>
                  <a:cubicBezTo>
                    <a:pt x="67" y="42"/>
                    <a:pt x="67" y="43"/>
                    <a:pt x="65" y="43"/>
                  </a:cubicBezTo>
                  <a:cubicBezTo>
                    <a:pt x="64" y="42"/>
                    <a:pt x="63" y="42"/>
                    <a:pt x="62" y="42"/>
                  </a:cubicBezTo>
                  <a:cubicBezTo>
                    <a:pt x="61" y="41"/>
                    <a:pt x="60" y="41"/>
                    <a:pt x="59" y="41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4" y="45"/>
                    <a:pt x="54" y="45"/>
                  </a:cubicBezTo>
                  <a:cubicBezTo>
                    <a:pt x="54" y="45"/>
                    <a:pt x="53" y="45"/>
                    <a:pt x="53" y="46"/>
                  </a:cubicBezTo>
                  <a:cubicBezTo>
                    <a:pt x="53" y="46"/>
                    <a:pt x="52" y="48"/>
                    <a:pt x="52" y="48"/>
                  </a:cubicBezTo>
                  <a:cubicBezTo>
                    <a:pt x="52" y="48"/>
                    <a:pt x="51" y="50"/>
                    <a:pt x="49" y="50"/>
                  </a:cubicBezTo>
                  <a:cubicBezTo>
                    <a:pt x="48" y="50"/>
                    <a:pt x="47" y="51"/>
                    <a:pt x="47" y="51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5" y="54"/>
                    <a:pt x="44" y="56"/>
                  </a:cubicBezTo>
                  <a:cubicBezTo>
                    <a:pt x="42" y="57"/>
                    <a:pt x="39" y="59"/>
                    <a:pt x="39" y="59"/>
                  </a:cubicBezTo>
                  <a:cubicBezTo>
                    <a:pt x="38" y="59"/>
                    <a:pt x="37" y="61"/>
                    <a:pt x="37" y="62"/>
                  </a:cubicBezTo>
                  <a:cubicBezTo>
                    <a:pt x="36" y="63"/>
                    <a:pt x="37" y="65"/>
                    <a:pt x="36" y="66"/>
                  </a:cubicBezTo>
                  <a:cubicBezTo>
                    <a:pt x="36" y="66"/>
                    <a:pt x="35" y="68"/>
                    <a:pt x="35" y="69"/>
                  </a:cubicBezTo>
                  <a:cubicBezTo>
                    <a:pt x="35" y="70"/>
                    <a:pt x="34" y="72"/>
                    <a:pt x="33" y="72"/>
                  </a:cubicBezTo>
                  <a:cubicBezTo>
                    <a:pt x="33" y="73"/>
                    <a:pt x="32" y="74"/>
                    <a:pt x="31" y="74"/>
                  </a:cubicBezTo>
                  <a:cubicBezTo>
                    <a:pt x="31" y="74"/>
                    <a:pt x="28" y="75"/>
                    <a:pt x="27" y="75"/>
                  </a:cubicBezTo>
                  <a:cubicBezTo>
                    <a:pt x="27" y="76"/>
                    <a:pt x="26" y="77"/>
                    <a:pt x="26" y="78"/>
                  </a:cubicBezTo>
                  <a:cubicBezTo>
                    <a:pt x="26" y="78"/>
                    <a:pt x="27" y="79"/>
                    <a:pt x="28" y="79"/>
                  </a:cubicBezTo>
                  <a:cubicBezTo>
                    <a:pt x="28" y="79"/>
                    <a:pt x="30" y="80"/>
                    <a:pt x="30" y="80"/>
                  </a:cubicBezTo>
                  <a:cubicBezTo>
                    <a:pt x="30" y="80"/>
                    <a:pt x="30" y="82"/>
                    <a:pt x="30" y="83"/>
                  </a:cubicBezTo>
                  <a:cubicBezTo>
                    <a:pt x="30" y="83"/>
                    <a:pt x="29" y="85"/>
                    <a:pt x="30" y="85"/>
                  </a:cubicBezTo>
                  <a:cubicBezTo>
                    <a:pt x="31" y="85"/>
                    <a:pt x="32" y="86"/>
                    <a:pt x="32" y="86"/>
                  </a:cubicBezTo>
                  <a:cubicBezTo>
                    <a:pt x="34" y="86"/>
                    <a:pt x="34" y="86"/>
                    <a:pt x="34" y="86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8" y="88"/>
                    <a:pt x="37" y="90"/>
                    <a:pt x="37" y="90"/>
                  </a:cubicBezTo>
                  <a:cubicBezTo>
                    <a:pt x="37" y="91"/>
                    <a:pt x="36" y="92"/>
                    <a:pt x="36" y="92"/>
                  </a:cubicBezTo>
                  <a:cubicBezTo>
                    <a:pt x="35" y="91"/>
                    <a:pt x="35" y="91"/>
                    <a:pt x="35" y="90"/>
                  </a:cubicBezTo>
                  <a:cubicBezTo>
                    <a:pt x="35" y="89"/>
                    <a:pt x="35" y="89"/>
                    <a:pt x="34" y="89"/>
                  </a:cubicBezTo>
                  <a:cubicBezTo>
                    <a:pt x="33" y="88"/>
                    <a:pt x="32" y="89"/>
                    <a:pt x="31" y="89"/>
                  </a:cubicBezTo>
                  <a:cubicBezTo>
                    <a:pt x="31" y="89"/>
                    <a:pt x="30" y="89"/>
                    <a:pt x="29" y="88"/>
                  </a:cubicBezTo>
                  <a:cubicBezTo>
                    <a:pt x="28" y="87"/>
                    <a:pt x="28" y="89"/>
                    <a:pt x="28" y="87"/>
                  </a:cubicBezTo>
                  <a:cubicBezTo>
                    <a:pt x="29" y="86"/>
                    <a:pt x="29" y="85"/>
                    <a:pt x="29" y="85"/>
                  </a:cubicBezTo>
                  <a:cubicBezTo>
                    <a:pt x="29" y="84"/>
                    <a:pt x="28" y="83"/>
                    <a:pt x="27" y="83"/>
                  </a:cubicBezTo>
                  <a:cubicBezTo>
                    <a:pt x="27" y="83"/>
                    <a:pt x="27" y="84"/>
                    <a:pt x="27" y="83"/>
                  </a:cubicBezTo>
                  <a:cubicBezTo>
                    <a:pt x="26" y="82"/>
                    <a:pt x="25" y="81"/>
                    <a:pt x="25" y="81"/>
                  </a:cubicBezTo>
                  <a:cubicBezTo>
                    <a:pt x="24" y="81"/>
                    <a:pt x="24" y="82"/>
                    <a:pt x="24" y="81"/>
                  </a:cubicBezTo>
                  <a:cubicBezTo>
                    <a:pt x="24" y="80"/>
                    <a:pt x="24" y="79"/>
                    <a:pt x="24" y="78"/>
                  </a:cubicBezTo>
                  <a:cubicBezTo>
                    <a:pt x="24" y="77"/>
                    <a:pt x="24" y="76"/>
                    <a:pt x="24" y="75"/>
                  </a:cubicBezTo>
                  <a:cubicBezTo>
                    <a:pt x="24" y="75"/>
                    <a:pt x="25" y="71"/>
                    <a:pt x="25" y="71"/>
                  </a:cubicBezTo>
                  <a:cubicBezTo>
                    <a:pt x="25" y="71"/>
                    <a:pt x="21" y="79"/>
                    <a:pt x="20" y="85"/>
                  </a:cubicBezTo>
                  <a:cubicBezTo>
                    <a:pt x="20" y="85"/>
                    <a:pt x="21" y="85"/>
                    <a:pt x="21" y="86"/>
                  </a:cubicBezTo>
                  <a:cubicBezTo>
                    <a:pt x="21" y="87"/>
                    <a:pt x="22" y="88"/>
                    <a:pt x="21" y="89"/>
                  </a:cubicBezTo>
                  <a:cubicBezTo>
                    <a:pt x="21" y="90"/>
                    <a:pt x="21" y="89"/>
                    <a:pt x="21" y="93"/>
                  </a:cubicBezTo>
                  <a:cubicBezTo>
                    <a:pt x="21" y="96"/>
                    <a:pt x="22" y="97"/>
                    <a:pt x="22" y="98"/>
                  </a:cubicBezTo>
                  <a:cubicBezTo>
                    <a:pt x="21" y="99"/>
                    <a:pt x="21" y="100"/>
                    <a:pt x="20" y="101"/>
                  </a:cubicBezTo>
                  <a:cubicBezTo>
                    <a:pt x="20" y="102"/>
                    <a:pt x="21" y="105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3" y="108"/>
                    <a:pt x="22" y="110"/>
                    <a:pt x="23" y="108"/>
                  </a:cubicBezTo>
                  <a:cubicBezTo>
                    <a:pt x="25" y="106"/>
                    <a:pt x="25" y="105"/>
                    <a:pt x="25" y="105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6" y="103"/>
                    <a:pt x="26" y="102"/>
                    <a:pt x="28" y="102"/>
                  </a:cubicBezTo>
                  <a:cubicBezTo>
                    <a:pt x="30" y="103"/>
                    <a:pt x="31" y="102"/>
                    <a:pt x="31" y="103"/>
                  </a:cubicBezTo>
                  <a:cubicBezTo>
                    <a:pt x="32" y="104"/>
                    <a:pt x="30" y="106"/>
                    <a:pt x="31" y="106"/>
                  </a:cubicBezTo>
                  <a:cubicBezTo>
                    <a:pt x="32" y="106"/>
                    <a:pt x="35" y="105"/>
                    <a:pt x="36" y="105"/>
                  </a:cubicBezTo>
                  <a:cubicBezTo>
                    <a:pt x="37" y="105"/>
                    <a:pt x="38" y="105"/>
                    <a:pt x="38" y="107"/>
                  </a:cubicBezTo>
                  <a:cubicBezTo>
                    <a:pt x="39" y="108"/>
                    <a:pt x="39" y="110"/>
                    <a:pt x="40" y="111"/>
                  </a:cubicBezTo>
                  <a:cubicBezTo>
                    <a:pt x="41" y="111"/>
                    <a:pt x="41" y="113"/>
                    <a:pt x="41" y="114"/>
                  </a:cubicBezTo>
                  <a:cubicBezTo>
                    <a:pt x="42" y="115"/>
                    <a:pt x="44" y="116"/>
                    <a:pt x="45" y="116"/>
                  </a:cubicBezTo>
                  <a:cubicBezTo>
                    <a:pt x="46" y="116"/>
                    <a:pt x="48" y="116"/>
                    <a:pt x="49" y="117"/>
                  </a:cubicBezTo>
                  <a:cubicBezTo>
                    <a:pt x="50" y="117"/>
                    <a:pt x="49" y="119"/>
                    <a:pt x="51" y="119"/>
                  </a:cubicBezTo>
                  <a:cubicBezTo>
                    <a:pt x="52" y="119"/>
                    <a:pt x="53" y="122"/>
                    <a:pt x="53" y="122"/>
                  </a:cubicBezTo>
                  <a:cubicBezTo>
                    <a:pt x="53" y="122"/>
                    <a:pt x="53" y="125"/>
                    <a:pt x="53" y="126"/>
                  </a:cubicBezTo>
                  <a:cubicBezTo>
                    <a:pt x="52" y="127"/>
                    <a:pt x="53" y="128"/>
                    <a:pt x="54" y="128"/>
                  </a:cubicBezTo>
                  <a:cubicBezTo>
                    <a:pt x="55" y="129"/>
                    <a:pt x="57" y="129"/>
                    <a:pt x="57" y="129"/>
                  </a:cubicBezTo>
                  <a:cubicBezTo>
                    <a:pt x="57" y="129"/>
                    <a:pt x="56" y="131"/>
                    <a:pt x="58" y="132"/>
                  </a:cubicBezTo>
                  <a:cubicBezTo>
                    <a:pt x="60" y="133"/>
                    <a:pt x="62" y="133"/>
                    <a:pt x="63" y="134"/>
                  </a:cubicBezTo>
                  <a:cubicBezTo>
                    <a:pt x="64" y="134"/>
                    <a:pt x="62" y="136"/>
                    <a:pt x="64" y="136"/>
                  </a:cubicBezTo>
                  <a:cubicBezTo>
                    <a:pt x="67" y="136"/>
                    <a:pt x="69" y="135"/>
                    <a:pt x="70" y="136"/>
                  </a:cubicBezTo>
                  <a:cubicBezTo>
                    <a:pt x="72" y="137"/>
                    <a:pt x="71" y="139"/>
                    <a:pt x="74" y="140"/>
                  </a:cubicBezTo>
                  <a:cubicBezTo>
                    <a:pt x="77" y="142"/>
                    <a:pt x="78" y="143"/>
                    <a:pt x="79" y="143"/>
                  </a:cubicBezTo>
                  <a:cubicBezTo>
                    <a:pt x="80" y="144"/>
                    <a:pt x="81" y="143"/>
                    <a:pt x="81" y="146"/>
                  </a:cubicBezTo>
                  <a:cubicBezTo>
                    <a:pt x="80" y="148"/>
                    <a:pt x="80" y="150"/>
                    <a:pt x="79" y="151"/>
                  </a:cubicBezTo>
                  <a:cubicBezTo>
                    <a:pt x="78" y="152"/>
                    <a:pt x="76" y="155"/>
                    <a:pt x="75" y="156"/>
                  </a:cubicBezTo>
                  <a:cubicBezTo>
                    <a:pt x="74" y="157"/>
                    <a:pt x="74" y="159"/>
                    <a:pt x="74" y="160"/>
                  </a:cubicBezTo>
                  <a:cubicBezTo>
                    <a:pt x="75" y="162"/>
                    <a:pt x="76" y="164"/>
                    <a:pt x="76" y="165"/>
                  </a:cubicBezTo>
                  <a:cubicBezTo>
                    <a:pt x="76" y="166"/>
                    <a:pt x="77" y="169"/>
                    <a:pt x="76" y="170"/>
                  </a:cubicBezTo>
                  <a:cubicBezTo>
                    <a:pt x="75" y="171"/>
                    <a:pt x="74" y="173"/>
                    <a:pt x="74" y="173"/>
                  </a:cubicBezTo>
                  <a:cubicBezTo>
                    <a:pt x="74" y="173"/>
                    <a:pt x="76" y="175"/>
                    <a:pt x="75" y="177"/>
                  </a:cubicBezTo>
                  <a:cubicBezTo>
                    <a:pt x="73" y="178"/>
                    <a:pt x="71" y="180"/>
                    <a:pt x="70" y="180"/>
                  </a:cubicBezTo>
                  <a:cubicBezTo>
                    <a:pt x="68" y="181"/>
                    <a:pt x="66" y="183"/>
                    <a:pt x="66" y="183"/>
                  </a:cubicBezTo>
                  <a:cubicBezTo>
                    <a:pt x="66" y="183"/>
                    <a:pt x="66" y="188"/>
                    <a:pt x="66" y="189"/>
                  </a:cubicBezTo>
                  <a:cubicBezTo>
                    <a:pt x="66" y="190"/>
                    <a:pt x="61" y="198"/>
                    <a:pt x="63" y="200"/>
                  </a:cubicBezTo>
                  <a:cubicBezTo>
                    <a:pt x="64" y="201"/>
                    <a:pt x="65" y="203"/>
                    <a:pt x="64" y="205"/>
                  </a:cubicBezTo>
                  <a:cubicBezTo>
                    <a:pt x="64" y="206"/>
                    <a:pt x="63" y="206"/>
                    <a:pt x="63" y="207"/>
                  </a:cubicBezTo>
                  <a:cubicBezTo>
                    <a:pt x="62" y="208"/>
                    <a:pt x="59" y="207"/>
                    <a:pt x="61" y="210"/>
                  </a:cubicBezTo>
                  <a:cubicBezTo>
                    <a:pt x="63" y="212"/>
                    <a:pt x="64" y="213"/>
                    <a:pt x="65" y="215"/>
                  </a:cubicBezTo>
                  <a:cubicBezTo>
                    <a:pt x="66" y="216"/>
                    <a:pt x="65" y="217"/>
                    <a:pt x="67" y="218"/>
                  </a:cubicBezTo>
                  <a:cubicBezTo>
                    <a:pt x="68" y="220"/>
                    <a:pt x="68" y="221"/>
                    <a:pt x="70" y="223"/>
                  </a:cubicBezTo>
                  <a:cubicBezTo>
                    <a:pt x="71" y="224"/>
                    <a:pt x="73" y="225"/>
                    <a:pt x="73" y="226"/>
                  </a:cubicBezTo>
                  <a:cubicBezTo>
                    <a:pt x="73" y="227"/>
                    <a:pt x="76" y="231"/>
                    <a:pt x="72" y="228"/>
                  </a:cubicBezTo>
                  <a:cubicBezTo>
                    <a:pt x="69" y="226"/>
                    <a:pt x="72" y="228"/>
                    <a:pt x="67" y="224"/>
                  </a:cubicBezTo>
                  <a:cubicBezTo>
                    <a:pt x="63" y="220"/>
                    <a:pt x="61" y="222"/>
                    <a:pt x="59" y="220"/>
                  </a:cubicBezTo>
                  <a:cubicBezTo>
                    <a:pt x="57" y="217"/>
                    <a:pt x="60" y="226"/>
                    <a:pt x="57" y="216"/>
                  </a:cubicBezTo>
                  <a:cubicBezTo>
                    <a:pt x="53" y="206"/>
                    <a:pt x="52" y="207"/>
                    <a:pt x="51" y="205"/>
                  </a:cubicBezTo>
                  <a:cubicBezTo>
                    <a:pt x="50" y="203"/>
                    <a:pt x="51" y="205"/>
                    <a:pt x="48" y="200"/>
                  </a:cubicBezTo>
                  <a:cubicBezTo>
                    <a:pt x="45" y="195"/>
                    <a:pt x="48" y="198"/>
                    <a:pt x="45" y="195"/>
                  </a:cubicBezTo>
                  <a:cubicBezTo>
                    <a:pt x="43" y="192"/>
                    <a:pt x="43" y="196"/>
                    <a:pt x="41" y="190"/>
                  </a:cubicBezTo>
                  <a:cubicBezTo>
                    <a:pt x="40" y="185"/>
                    <a:pt x="40" y="188"/>
                    <a:pt x="38" y="182"/>
                  </a:cubicBezTo>
                  <a:cubicBezTo>
                    <a:pt x="37" y="175"/>
                    <a:pt x="40" y="175"/>
                    <a:pt x="36" y="172"/>
                  </a:cubicBezTo>
                  <a:cubicBezTo>
                    <a:pt x="32" y="169"/>
                    <a:pt x="33" y="170"/>
                    <a:pt x="31" y="168"/>
                  </a:cubicBezTo>
                  <a:cubicBezTo>
                    <a:pt x="30" y="166"/>
                    <a:pt x="32" y="168"/>
                    <a:pt x="29" y="162"/>
                  </a:cubicBezTo>
                  <a:cubicBezTo>
                    <a:pt x="25" y="157"/>
                    <a:pt x="21" y="155"/>
                    <a:pt x="21" y="145"/>
                  </a:cubicBezTo>
                  <a:cubicBezTo>
                    <a:pt x="21" y="136"/>
                    <a:pt x="21" y="134"/>
                    <a:pt x="21" y="134"/>
                  </a:cubicBezTo>
                  <a:cubicBezTo>
                    <a:pt x="21" y="134"/>
                    <a:pt x="17" y="130"/>
                    <a:pt x="18" y="125"/>
                  </a:cubicBezTo>
                  <a:cubicBezTo>
                    <a:pt x="20" y="119"/>
                    <a:pt x="20" y="121"/>
                    <a:pt x="20" y="119"/>
                  </a:cubicBezTo>
                  <a:cubicBezTo>
                    <a:pt x="19" y="117"/>
                    <a:pt x="19" y="118"/>
                    <a:pt x="17" y="116"/>
                  </a:cubicBezTo>
                  <a:cubicBezTo>
                    <a:pt x="15" y="113"/>
                    <a:pt x="15" y="114"/>
                    <a:pt x="15" y="112"/>
                  </a:cubicBezTo>
                  <a:cubicBezTo>
                    <a:pt x="14" y="111"/>
                    <a:pt x="14" y="108"/>
                    <a:pt x="14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0" y="234"/>
                    <a:pt x="125" y="253"/>
                  </a:cubicBezTo>
                  <a:cubicBezTo>
                    <a:pt x="125" y="253"/>
                    <a:pt x="96" y="247"/>
                    <a:pt x="94" y="241"/>
                  </a:cubicBezTo>
                  <a:cubicBezTo>
                    <a:pt x="94" y="241"/>
                    <a:pt x="93" y="236"/>
                    <a:pt x="95" y="236"/>
                  </a:cubicBezTo>
                  <a:cubicBezTo>
                    <a:pt x="96" y="236"/>
                    <a:pt x="98" y="236"/>
                    <a:pt x="99" y="235"/>
                  </a:cubicBezTo>
                  <a:cubicBezTo>
                    <a:pt x="101" y="234"/>
                    <a:pt x="103" y="232"/>
                    <a:pt x="103" y="232"/>
                  </a:cubicBezTo>
                  <a:cubicBezTo>
                    <a:pt x="103" y="234"/>
                    <a:pt x="103" y="234"/>
                    <a:pt x="103" y="234"/>
                  </a:cubicBezTo>
                  <a:cubicBezTo>
                    <a:pt x="103" y="234"/>
                    <a:pt x="102" y="234"/>
                    <a:pt x="107" y="234"/>
                  </a:cubicBezTo>
                  <a:cubicBezTo>
                    <a:pt x="113" y="233"/>
                    <a:pt x="113" y="233"/>
                    <a:pt x="115" y="232"/>
                  </a:cubicBezTo>
                  <a:cubicBezTo>
                    <a:pt x="117" y="231"/>
                    <a:pt x="120" y="227"/>
                    <a:pt x="121" y="230"/>
                  </a:cubicBezTo>
                  <a:cubicBezTo>
                    <a:pt x="122" y="232"/>
                    <a:pt x="119" y="231"/>
                    <a:pt x="122" y="232"/>
                  </a:cubicBezTo>
                  <a:cubicBezTo>
                    <a:pt x="125" y="234"/>
                    <a:pt x="130" y="232"/>
                    <a:pt x="130" y="232"/>
                  </a:cubicBezTo>
                  <a:cubicBezTo>
                    <a:pt x="130" y="232"/>
                    <a:pt x="138" y="232"/>
                    <a:pt x="139" y="231"/>
                  </a:cubicBezTo>
                  <a:cubicBezTo>
                    <a:pt x="140" y="231"/>
                    <a:pt x="140" y="229"/>
                    <a:pt x="142" y="229"/>
                  </a:cubicBezTo>
                  <a:cubicBezTo>
                    <a:pt x="143" y="230"/>
                    <a:pt x="144" y="232"/>
                    <a:pt x="144" y="232"/>
                  </a:cubicBezTo>
                  <a:cubicBezTo>
                    <a:pt x="139" y="235"/>
                    <a:pt x="139" y="235"/>
                    <a:pt x="139" y="235"/>
                  </a:cubicBezTo>
                  <a:cubicBezTo>
                    <a:pt x="135" y="238"/>
                    <a:pt x="135" y="238"/>
                    <a:pt x="135" y="238"/>
                  </a:cubicBezTo>
                  <a:cubicBezTo>
                    <a:pt x="135" y="238"/>
                    <a:pt x="133" y="239"/>
                    <a:pt x="134" y="239"/>
                  </a:cubicBezTo>
                  <a:cubicBezTo>
                    <a:pt x="136" y="240"/>
                    <a:pt x="137" y="240"/>
                    <a:pt x="139" y="240"/>
                  </a:cubicBezTo>
                  <a:cubicBezTo>
                    <a:pt x="141" y="241"/>
                    <a:pt x="146" y="245"/>
                    <a:pt x="148" y="242"/>
                  </a:cubicBezTo>
                  <a:cubicBezTo>
                    <a:pt x="149" y="240"/>
                    <a:pt x="149" y="239"/>
                    <a:pt x="150" y="238"/>
                  </a:cubicBezTo>
                  <a:cubicBezTo>
                    <a:pt x="151" y="236"/>
                    <a:pt x="151" y="235"/>
                    <a:pt x="153" y="235"/>
                  </a:cubicBezTo>
                  <a:cubicBezTo>
                    <a:pt x="155" y="235"/>
                    <a:pt x="157" y="235"/>
                    <a:pt x="157" y="235"/>
                  </a:cubicBezTo>
                  <a:cubicBezTo>
                    <a:pt x="155" y="239"/>
                    <a:pt x="155" y="239"/>
                    <a:pt x="155" y="239"/>
                  </a:cubicBezTo>
                  <a:cubicBezTo>
                    <a:pt x="155" y="239"/>
                    <a:pt x="159" y="239"/>
                    <a:pt x="160" y="239"/>
                  </a:cubicBezTo>
                  <a:cubicBezTo>
                    <a:pt x="162" y="239"/>
                    <a:pt x="162" y="241"/>
                    <a:pt x="164" y="239"/>
                  </a:cubicBezTo>
                  <a:cubicBezTo>
                    <a:pt x="166" y="237"/>
                    <a:pt x="166" y="237"/>
                    <a:pt x="168" y="237"/>
                  </a:cubicBezTo>
                  <a:cubicBezTo>
                    <a:pt x="171" y="236"/>
                    <a:pt x="174" y="236"/>
                    <a:pt x="174" y="236"/>
                  </a:cubicBezTo>
                  <a:cubicBezTo>
                    <a:pt x="175" y="236"/>
                    <a:pt x="177" y="236"/>
                    <a:pt x="178" y="236"/>
                  </a:cubicBezTo>
                  <a:cubicBezTo>
                    <a:pt x="179" y="236"/>
                    <a:pt x="183" y="240"/>
                    <a:pt x="184" y="239"/>
                  </a:cubicBezTo>
                  <a:cubicBezTo>
                    <a:pt x="185" y="239"/>
                    <a:pt x="191" y="239"/>
                    <a:pt x="191" y="239"/>
                  </a:cubicBezTo>
                  <a:cubicBezTo>
                    <a:pt x="191" y="239"/>
                    <a:pt x="176" y="252"/>
                    <a:pt x="145" y="253"/>
                  </a:cubicBezTo>
                  <a:cubicBezTo>
                    <a:pt x="145" y="253"/>
                    <a:pt x="214" y="256"/>
                    <a:pt x="253" y="188"/>
                  </a:cubicBezTo>
                  <a:cubicBezTo>
                    <a:pt x="292" y="121"/>
                    <a:pt x="265" y="34"/>
                    <a:pt x="176" y="4"/>
                  </a:cubicBezTo>
                  <a:cubicBezTo>
                    <a:pt x="176" y="4"/>
                    <a:pt x="243" y="29"/>
                    <a:pt x="260" y="92"/>
                  </a:cubicBezTo>
                  <a:cubicBezTo>
                    <a:pt x="260" y="94"/>
                    <a:pt x="260" y="94"/>
                    <a:pt x="260" y="94"/>
                  </a:cubicBezTo>
                  <a:cubicBezTo>
                    <a:pt x="258" y="92"/>
                    <a:pt x="258" y="93"/>
                    <a:pt x="256" y="90"/>
                  </a:cubicBezTo>
                  <a:cubicBezTo>
                    <a:pt x="255" y="87"/>
                    <a:pt x="256" y="87"/>
                    <a:pt x="255" y="85"/>
                  </a:cubicBezTo>
                  <a:cubicBezTo>
                    <a:pt x="254" y="83"/>
                    <a:pt x="254" y="85"/>
                    <a:pt x="253" y="83"/>
                  </a:cubicBezTo>
                  <a:cubicBezTo>
                    <a:pt x="251" y="81"/>
                    <a:pt x="251" y="81"/>
                    <a:pt x="250" y="80"/>
                  </a:cubicBezTo>
                  <a:cubicBezTo>
                    <a:pt x="248" y="78"/>
                    <a:pt x="247" y="75"/>
                    <a:pt x="246" y="73"/>
                  </a:cubicBezTo>
                  <a:cubicBezTo>
                    <a:pt x="245" y="72"/>
                    <a:pt x="243" y="72"/>
                    <a:pt x="242" y="72"/>
                  </a:cubicBezTo>
                  <a:cubicBezTo>
                    <a:pt x="240" y="71"/>
                    <a:pt x="241" y="70"/>
                    <a:pt x="240" y="71"/>
                  </a:cubicBezTo>
                  <a:cubicBezTo>
                    <a:pt x="240" y="73"/>
                    <a:pt x="242" y="75"/>
                    <a:pt x="242" y="75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42" y="80"/>
                    <a:pt x="244" y="84"/>
                    <a:pt x="244" y="86"/>
                  </a:cubicBezTo>
                  <a:cubicBezTo>
                    <a:pt x="244" y="87"/>
                    <a:pt x="242" y="90"/>
                    <a:pt x="242" y="90"/>
                  </a:cubicBezTo>
                  <a:cubicBezTo>
                    <a:pt x="242" y="90"/>
                    <a:pt x="242" y="94"/>
                    <a:pt x="241" y="94"/>
                  </a:cubicBezTo>
                  <a:cubicBezTo>
                    <a:pt x="239" y="95"/>
                    <a:pt x="233" y="96"/>
                    <a:pt x="233" y="96"/>
                  </a:cubicBezTo>
                  <a:cubicBezTo>
                    <a:pt x="233" y="96"/>
                    <a:pt x="231" y="94"/>
                    <a:pt x="229" y="92"/>
                  </a:cubicBezTo>
                  <a:cubicBezTo>
                    <a:pt x="228" y="89"/>
                    <a:pt x="224" y="89"/>
                    <a:pt x="224" y="88"/>
                  </a:cubicBezTo>
                  <a:cubicBezTo>
                    <a:pt x="223" y="87"/>
                    <a:pt x="225" y="85"/>
                    <a:pt x="223" y="83"/>
                  </a:cubicBezTo>
                  <a:cubicBezTo>
                    <a:pt x="221" y="81"/>
                    <a:pt x="223" y="81"/>
                    <a:pt x="220" y="79"/>
                  </a:cubicBezTo>
                  <a:cubicBezTo>
                    <a:pt x="218" y="77"/>
                    <a:pt x="218" y="77"/>
                    <a:pt x="218" y="77"/>
                  </a:cubicBezTo>
                  <a:cubicBezTo>
                    <a:pt x="218" y="77"/>
                    <a:pt x="213" y="75"/>
                    <a:pt x="214" y="78"/>
                  </a:cubicBezTo>
                  <a:cubicBezTo>
                    <a:pt x="216" y="81"/>
                    <a:pt x="214" y="84"/>
                    <a:pt x="216" y="85"/>
                  </a:cubicBezTo>
                  <a:cubicBezTo>
                    <a:pt x="217" y="85"/>
                    <a:pt x="218" y="84"/>
                    <a:pt x="219" y="86"/>
                  </a:cubicBezTo>
                  <a:cubicBezTo>
                    <a:pt x="220" y="89"/>
                    <a:pt x="221" y="90"/>
                    <a:pt x="222" y="91"/>
                  </a:cubicBezTo>
                  <a:cubicBezTo>
                    <a:pt x="222" y="92"/>
                    <a:pt x="223" y="96"/>
                    <a:pt x="224" y="96"/>
                  </a:cubicBezTo>
                  <a:cubicBezTo>
                    <a:pt x="225" y="97"/>
                    <a:pt x="228" y="96"/>
                    <a:pt x="228" y="98"/>
                  </a:cubicBezTo>
                  <a:cubicBezTo>
                    <a:pt x="228" y="99"/>
                    <a:pt x="226" y="101"/>
                    <a:pt x="228" y="102"/>
                  </a:cubicBezTo>
                  <a:cubicBezTo>
                    <a:pt x="230" y="103"/>
                    <a:pt x="231" y="103"/>
                    <a:pt x="232" y="103"/>
                  </a:cubicBezTo>
                  <a:cubicBezTo>
                    <a:pt x="233" y="103"/>
                    <a:pt x="232" y="103"/>
                    <a:pt x="234" y="103"/>
                  </a:cubicBezTo>
                  <a:cubicBezTo>
                    <a:pt x="236" y="102"/>
                    <a:pt x="239" y="102"/>
                    <a:pt x="239" y="102"/>
                  </a:cubicBezTo>
                  <a:cubicBezTo>
                    <a:pt x="239" y="102"/>
                    <a:pt x="242" y="104"/>
                    <a:pt x="242" y="105"/>
                  </a:cubicBezTo>
                  <a:cubicBezTo>
                    <a:pt x="242" y="106"/>
                    <a:pt x="241" y="111"/>
                    <a:pt x="241" y="111"/>
                  </a:cubicBezTo>
                  <a:cubicBezTo>
                    <a:pt x="238" y="116"/>
                    <a:pt x="238" y="116"/>
                    <a:pt x="238" y="116"/>
                  </a:cubicBezTo>
                  <a:cubicBezTo>
                    <a:pt x="238" y="116"/>
                    <a:pt x="238" y="125"/>
                    <a:pt x="237" y="125"/>
                  </a:cubicBezTo>
                  <a:cubicBezTo>
                    <a:pt x="235" y="125"/>
                    <a:pt x="233" y="129"/>
                    <a:pt x="233" y="129"/>
                  </a:cubicBezTo>
                  <a:cubicBezTo>
                    <a:pt x="232" y="130"/>
                    <a:pt x="231" y="136"/>
                    <a:pt x="231" y="136"/>
                  </a:cubicBezTo>
                  <a:cubicBezTo>
                    <a:pt x="229" y="139"/>
                    <a:pt x="229" y="139"/>
                    <a:pt x="229" y="139"/>
                  </a:cubicBezTo>
                  <a:cubicBezTo>
                    <a:pt x="229" y="139"/>
                    <a:pt x="228" y="143"/>
                    <a:pt x="229" y="145"/>
                  </a:cubicBezTo>
                  <a:cubicBezTo>
                    <a:pt x="229" y="146"/>
                    <a:pt x="230" y="151"/>
                    <a:pt x="229" y="153"/>
                  </a:cubicBezTo>
                  <a:cubicBezTo>
                    <a:pt x="228" y="155"/>
                    <a:pt x="225" y="158"/>
                    <a:pt x="225" y="158"/>
                  </a:cubicBezTo>
                  <a:cubicBezTo>
                    <a:pt x="225" y="158"/>
                    <a:pt x="230" y="162"/>
                    <a:pt x="227" y="163"/>
                  </a:cubicBezTo>
                  <a:cubicBezTo>
                    <a:pt x="225" y="163"/>
                    <a:pt x="222" y="167"/>
                    <a:pt x="222" y="168"/>
                  </a:cubicBezTo>
                  <a:cubicBezTo>
                    <a:pt x="221" y="169"/>
                    <a:pt x="222" y="170"/>
                    <a:pt x="220" y="171"/>
                  </a:cubicBezTo>
                  <a:cubicBezTo>
                    <a:pt x="219" y="171"/>
                    <a:pt x="216" y="171"/>
                    <a:pt x="216" y="172"/>
                  </a:cubicBezTo>
                  <a:cubicBezTo>
                    <a:pt x="216" y="173"/>
                    <a:pt x="216" y="177"/>
                    <a:pt x="216" y="177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05" y="188"/>
                    <a:pt x="205" y="188"/>
                    <a:pt x="205" y="188"/>
                  </a:cubicBezTo>
                  <a:cubicBezTo>
                    <a:pt x="205" y="188"/>
                    <a:pt x="206" y="191"/>
                    <a:pt x="204" y="192"/>
                  </a:cubicBezTo>
                  <a:cubicBezTo>
                    <a:pt x="202" y="192"/>
                    <a:pt x="197" y="194"/>
                    <a:pt x="196" y="195"/>
                  </a:cubicBezTo>
                  <a:cubicBezTo>
                    <a:pt x="195" y="196"/>
                    <a:pt x="190" y="198"/>
                    <a:pt x="189" y="198"/>
                  </a:cubicBezTo>
                  <a:cubicBezTo>
                    <a:pt x="187" y="198"/>
                    <a:pt x="190" y="202"/>
                    <a:pt x="187" y="198"/>
                  </a:cubicBezTo>
                  <a:cubicBezTo>
                    <a:pt x="185" y="194"/>
                    <a:pt x="187" y="197"/>
                    <a:pt x="185" y="192"/>
                  </a:cubicBezTo>
                  <a:cubicBezTo>
                    <a:pt x="182" y="187"/>
                    <a:pt x="182" y="191"/>
                    <a:pt x="182" y="187"/>
                  </a:cubicBezTo>
                  <a:cubicBezTo>
                    <a:pt x="182" y="184"/>
                    <a:pt x="183" y="187"/>
                    <a:pt x="182" y="184"/>
                  </a:cubicBezTo>
                  <a:cubicBezTo>
                    <a:pt x="182" y="180"/>
                    <a:pt x="183" y="183"/>
                    <a:pt x="182" y="179"/>
                  </a:cubicBezTo>
                  <a:cubicBezTo>
                    <a:pt x="180" y="175"/>
                    <a:pt x="180" y="176"/>
                    <a:pt x="178" y="174"/>
                  </a:cubicBezTo>
                  <a:cubicBezTo>
                    <a:pt x="175" y="171"/>
                    <a:pt x="174" y="174"/>
                    <a:pt x="175" y="170"/>
                  </a:cubicBezTo>
                  <a:cubicBezTo>
                    <a:pt x="177" y="166"/>
                    <a:pt x="176" y="170"/>
                    <a:pt x="177" y="166"/>
                  </a:cubicBezTo>
                  <a:cubicBezTo>
                    <a:pt x="177" y="162"/>
                    <a:pt x="176" y="162"/>
                    <a:pt x="179" y="160"/>
                  </a:cubicBezTo>
                  <a:cubicBezTo>
                    <a:pt x="181" y="158"/>
                    <a:pt x="183" y="158"/>
                    <a:pt x="183" y="155"/>
                  </a:cubicBezTo>
                  <a:cubicBezTo>
                    <a:pt x="182" y="153"/>
                    <a:pt x="182" y="152"/>
                    <a:pt x="182" y="151"/>
                  </a:cubicBezTo>
                  <a:cubicBezTo>
                    <a:pt x="181" y="149"/>
                    <a:pt x="179" y="147"/>
                    <a:pt x="179" y="146"/>
                  </a:cubicBezTo>
                  <a:cubicBezTo>
                    <a:pt x="178" y="145"/>
                    <a:pt x="178" y="146"/>
                    <a:pt x="177" y="143"/>
                  </a:cubicBezTo>
                  <a:cubicBezTo>
                    <a:pt x="175" y="140"/>
                    <a:pt x="174" y="139"/>
                    <a:pt x="174" y="139"/>
                  </a:cubicBezTo>
                  <a:cubicBezTo>
                    <a:pt x="174" y="139"/>
                    <a:pt x="173" y="132"/>
                    <a:pt x="173" y="130"/>
                  </a:cubicBezTo>
                  <a:cubicBezTo>
                    <a:pt x="173" y="128"/>
                    <a:pt x="172" y="132"/>
                    <a:pt x="173" y="128"/>
                  </a:cubicBezTo>
                  <a:cubicBezTo>
                    <a:pt x="174" y="124"/>
                    <a:pt x="174" y="121"/>
                    <a:pt x="174" y="121"/>
                  </a:cubicBezTo>
                  <a:cubicBezTo>
                    <a:pt x="174" y="121"/>
                    <a:pt x="170" y="118"/>
                    <a:pt x="168" y="119"/>
                  </a:cubicBezTo>
                  <a:cubicBezTo>
                    <a:pt x="166" y="119"/>
                    <a:pt x="166" y="122"/>
                    <a:pt x="164" y="120"/>
                  </a:cubicBezTo>
                  <a:cubicBezTo>
                    <a:pt x="161" y="118"/>
                    <a:pt x="162" y="116"/>
                    <a:pt x="161" y="115"/>
                  </a:cubicBezTo>
                  <a:cubicBezTo>
                    <a:pt x="160" y="115"/>
                    <a:pt x="158" y="115"/>
                    <a:pt x="157" y="116"/>
                  </a:cubicBezTo>
                  <a:cubicBezTo>
                    <a:pt x="155" y="117"/>
                    <a:pt x="152" y="117"/>
                    <a:pt x="149" y="118"/>
                  </a:cubicBezTo>
                  <a:cubicBezTo>
                    <a:pt x="146" y="119"/>
                    <a:pt x="146" y="119"/>
                    <a:pt x="142" y="119"/>
                  </a:cubicBezTo>
                  <a:cubicBezTo>
                    <a:pt x="138" y="119"/>
                    <a:pt x="134" y="120"/>
                    <a:pt x="131" y="119"/>
                  </a:cubicBezTo>
                  <a:cubicBezTo>
                    <a:pt x="129" y="117"/>
                    <a:pt x="129" y="119"/>
                    <a:pt x="127" y="116"/>
                  </a:cubicBezTo>
                  <a:cubicBezTo>
                    <a:pt x="126" y="113"/>
                    <a:pt x="127" y="114"/>
                    <a:pt x="125" y="112"/>
                  </a:cubicBezTo>
                  <a:cubicBezTo>
                    <a:pt x="122" y="111"/>
                    <a:pt x="121" y="112"/>
                    <a:pt x="121" y="109"/>
                  </a:cubicBezTo>
                  <a:cubicBezTo>
                    <a:pt x="121" y="106"/>
                    <a:pt x="122" y="107"/>
                    <a:pt x="120" y="105"/>
                  </a:cubicBezTo>
                  <a:cubicBezTo>
                    <a:pt x="118" y="102"/>
                    <a:pt x="121" y="106"/>
                    <a:pt x="118" y="102"/>
                  </a:cubicBezTo>
                  <a:cubicBezTo>
                    <a:pt x="115" y="99"/>
                    <a:pt x="114" y="102"/>
                    <a:pt x="115" y="99"/>
                  </a:cubicBezTo>
                  <a:cubicBezTo>
                    <a:pt x="116" y="96"/>
                    <a:pt x="117" y="98"/>
                    <a:pt x="117" y="94"/>
                  </a:cubicBezTo>
                  <a:cubicBezTo>
                    <a:pt x="117" y="90"/>
                    <a:pt x="122" y="95"/>
                    <a:pt x="119" y="88"/>
                  </a:cubicBezTo>
                  <a:cubicBezTo>
                    <a:pt x="116" y="81"/>
                    <a:pt x="115" y="83"/>
                    <a:pt x="118" y="77"/>
                  </a:cubicBezTo>
                  <a:cubicBezTo>
                    <a:pt x="121" y="72"/>
                    <a:pt x="125" y="70"/>
                    <a:pt x="126" y="69"/>
                  </a:cubicBezTo>
                  <a:cubicBezTo>
                    <a:pt x="126" y="68"/>
                    <a:pt x="127" y="65"/>
                    <a:pt x="129" y="64"/>
                  </a:cubicBezTo>
                  <a:cubicBezTo>
                    <a:pt x="130" y="63"/>
                    <a:pt x="129" y="62"/>
                    <a:pt x="131" y="62"/>
                  </a:cubicBezTo>
                  <a:cubicBezTo>
                    <a:pt x="134" y="63"/>
                    <a:pt x="137" y="61"/>
                    <a:pt x="139" y="60"/>
                  </a:cubicBezTo>
                  <a:cubicBezTo>
                    <a:pt x="141" y="58"/>
                    <a:pt x="143" y="55"/>
                    <a:pt x="144" y="55"/>
                  </a:cubicBezTo>
                  <a:cubicBezTo>
                    <a:pt x="146" y="55"/>
                    <a:pt x="145" y="55"/>
                    <a:pt x="148" y="55"/>
                  </a:cubicBezTo>
                  <a:cubicBezTo>
                    <a:pt x="150" y="54"/>
                    <a:pt x="151" y="54"/>
                    <a:pt x="153" y="54"/>
                  </a:cubicBezTo>
                  <a:cubicBezTo>
                    <a:pt x="154" y="54"/>
                    <a:pt x="151" y="54"/>
                    <a:pt x="156" y="53"/>
                  </a:cubicBezTo>
                  <a:cubicBezTo>
                    <a:pt x="161" y="52"/>
                    <a:pt x="160" y="52"/>
                    <a:pt x="161" y="52"/>
                  </a:cubicBezTo>
                  <a:cubicBezTo>
                    <a:pt x="162" y="52"/>
                    <a:pt x="162" y="53"/>
                    <a:pt x="164" y="53"/>
                  </a:cubicBezTo>
                  <a:cubicBezTo>
                    <a:pt x="166" y="53"/>
                    <a:pt x="166" y="49"/>
                    <a:pt x="166" y="53"/>
                  </a:cubicBezTo>
                  <a:cubicBezTo>
                    <a:pt x="166" y="58"/>
                    <a:pt x="164" y="60"/>
                    <a:pt x="168" y="60"/>
                  </a:cubicBezTo>
                  <a:cubicBezTo>
                    <a:pt x="171" y="61"/>
                    <a:pt x="168" y="61"/>
                    <a:pt x="171" y="61"/>
                  </a:cubicBezTo>
                  <a:cubicBezTo>
                    <a:pt x="175" y="61"/>
                    <a:pt x="174" y="61"/>
                    <a:pt x="176" y="62"/>
                  </a:cubicBezTo>
                  <a:cubicBezTo>
                    <a:pt x="177" y="63"/>
                    <a:pt x="178" y="64"/>
                    <a:pt x="181" y="64"/>
                  </a:cubicBezTo>
                  <a:cubicBezTo>
                    <a:pt x="184" y="64"/>
                    <a:pt x="180" y="68"/>
                    <a:pt x="184" y="64"/>
                  </a:cubicBezTo>
                  <a:cubicBezTo>
                    <a:pt x="188" y="60"/>
                    <a:pt x="181" y="60"/>
                    <a:pt x="188" y="60"/>
                  </a:cubicBezTo>
                  <a:cubicBezTo>
                    <a:pt x="194" y="61"/>
                    <a:pt x="195" y="62"/>
                    <a:pt x="197" y="62"/>
                  </a:cubicBezTo>
                  <a:cubicBezTo>
                    <a:pt x="198" y="61"/>
                    <a:pt x="198" y="62"/>
                    <a:pt x="201" y="61"/>
                  </a:cubicBezTo>
                  <a:cubicBezTo>
                    <a:pt x="204" y="59"/>
                    <a:pt x="204" y="59"/>
                    <a:pt x="205" y="60"/>
                  </a:cubicBezTo>
                  <a:cubicBezTo>
                    <a:pt x="207" y="61"/>
                    <a:pt x="207" y="63"/>
                    <a:pt x="208" y="61"/>
                  </a:cubicBezTo>
                  <a:cubicBezTo>
                    <a:pt x="209" y="58"/>
                    <a:pt x="211" y="59"/>
                    <a:pt x="208" y="57"/>
                  </a:cubicBezTo>
                  <a:cubicBezTo>
                    <a:pt x="204" y="55"/>
                    <a:pt x="203" y="57"/>
                    <a:pt x="202" y="55"/>
                  </a:cubicBezTo>
                  <a:cubicBezTo>
                    <a:pt x="202" y="52"/>
                    <a:pt x="205" y="53"/>
                    <a:pt x="202" y="52"/>
                  </a:cubicBezTo>
                  <a:cubicBezTo>
                    <a:pt x="198" y="52"/>
                    <a:pt x="199" y="52"/>
                    <a:pt x="196" y="51"/>
                  </a:cubicBezTo>
                  <a:cubicBezTo>
                    <a:pt x="194" y="50"/>
                    <a:pt x="191" y="54"/>
                    <a:pt x="190" y="51"/>
                  </a:cubicBezTo>
                  <a:cubicBezTo>
                    <a:pt x="189" y="48"/>
                    <a:pt x="184" y="53"/>
                    <a:pt x="189" y="48"/>
                  </a:cubicBezTo>
                  <a:cubicBezTo>
                    <a:pt x="194" y="44"/>
                    <a:pt x="192" y="42"/>
                    <a:pt x="195" y="43"/>
                  </a:cubicBezTo>
                  <a:cubicBezTo>
                    <a:pt x="199" y="44"/>
                    <a:pt x="198" y="47"/>
                    <a:pt x="200" y="45"/>
                  </a:cubicBezTo>
                  <a:cubicBezTo>
                    <a:pt x="202" y="43"/>
                    <a:pt x="206" y="42"/>
                    <a:pt x="202" y="39"/>
                  </a:cubicBezTo>
                  <a:cubicBezTo>
                    <a:pt x="198" y="37"/>
                    <a:pt x="201" y="38"/>
                    <a:pt x="197" y="36"/>
                  </a:cubicBezTo>
                  <a:cubicBezTo>
                    <a:pt x="193" y="34"/>
                    <a:pt x="189" y="43"/>
                    <a:pt x="188" y="42"/>
                  </a:cubicBezTo>
                  <a:cubicBezTo>
                    <a:pt x="186" y="41"/>
                    <a:pt x="185" y="40"/>
                    <a:pt x="184" y="40"/>
                  </a:cubicBezTo>
                  <a:cubicBezTo>
                    <a:pt x="182" y="41"/>
                    <a:pt x="182" y="44"/>
                    <a:pt x="182" y="47"/>
                  </a:cubicBezTo>
                  <a:cubicBezTo>
                    <a:pt x="182" y="49"/>
                    <a:pt x="184" y="50"/>
                    <a:pt x="180" y="48"/>
                  </a:cubicBezTo>
                  <a:cubicBezTo>
                    <a:pt x="177" y="46"/>
                    <a:pt x="185" y="47"/>
                    <a:pt x="176" y="44"/>
                  </a:cubicBezTo>
                  <a:cubicBezTo>
                    <a:pt x="167" y="40"/>
                    <a:pt x="164" y="41"/>
                    <a:pt x="163" y="42"/>
                  </a:cubicBezTo>
                  <a:cubicBezTo>
                    <a:pt x="162" y="44"/>
                    <a:pt x="160" y="43"/>
                    <a:pt x="159" y="44"/>
                  </a:cubicBezTo>
                  <a:cubicBezTo>
                    <a:pt x="158" y="45"/>
                    <a:pt x="162" y="47"/>
                    <a:pt x="158" y="45"/>
                  </a:cubicBezTo>
                  <a:cubicBezTo>
                    <a:pt x="155" y="43"/>
                    <a:pt x="151" y="46"/>
                    <a:pt x="151" y="46"/>
                  </a:cubicBezTo>
                  <a:cubicBezTo>
                    <a:pt x="151" y="46"/>
                    <a:pt x="150" y="46"/>
                    <a:pt x="148" y="47"/>
                  </a:cubicBezTo>
                  <a:cubicBezTo>
                    <a:pt x="147" y="48"/>
                    <a:pt x="144" y="49"/>
                    <a:pt x="142" y="48"/>
                  </a:cubicBezTo>
                  <a:cubicBezTo>
                    <a:pt x="140" y="48"/>
                    <a:pt x="137" y="49"/>
                    <a:pt x="140" y="45"/>
                  </a:cubicBezTo>
                  <a:cubicBezTo>
                    <a:pt x="143" y="41"/>
                    <a:pt x="141" y="43"/>
                    <a:pt x="146" y="41"/>
                  </a:cubicBezTo>
                  <a:cubicBezTo>
                    <a:pt x="151" y="39"/>
                    <a:pt x="158" y="38"/>
                    <a:pt x="152" y="37"/>
                  </a:cubicBezTo>
                  <a:cubicBezTo>
                    <a:pt x="145" y="35"/>
                    <a:pt x="155" y="35"/>
                    <a:pt x="147" y="31"/>
                  </a:cubicBezTo>
                  <a:cubicBezTo>
                    <a:pt x="138" y="27"/>
                    <a:pt x="138" y="33"/>
                    <a:pt x="138" y="27"/>
                  </a:cubicBezTo>
                  <a:cubicBezTo>
                    <a:pt x="138" y="21"/>
                    <a:pt x="137" y="21"/>
                    <a:pt x="136" y="21"/>
                  </a:cubicBezTo>
                  <a:cubicBezTo>
                    <a:pt x="134" y="22"/>
                    <a:pt x="129" y="23"/>
                    <a:pt x="126" y="23"/>
                  </a:cubicBezTo>
                  <a:cubicBezTo>
                    <a:pt x="124" y="24"/>
                    <a:pt x="127" y="25"/>
                    <a:pt x="123" y="23"/>
                  </a:cubicBezTo>
                  <a:cubicBezTo>
                    <a:pt x="119" y="21"/>
                    <a:pt x="117" y="24"/>
                    <a:pt x="119" y="21"/>
                  </a:cubicBezTo>
                  <a:cubicBezTo>
                    <a:pt x="120" y="17"/>
                    <a:pt x="121" y="16"/>
                    <a:pt x="123" y="14"/>
                  </a:cubicBezTo>
                  <a:cubicBezTo>
                    <a:pt x="126" y="12"/>
                    <a:pt x="125" y="4"/>
                    <a:pt x="131" y="7"/>
                  </a:cubicBezTo>
                  <a:cubicBezTo>
                    <a:pt x="137" y="10"/>
                    <a:pt x="134" y="10"/>
                    <a:pt x="139" y="10"/>
                  </a:cubicBezTo>
                  <a:cubicBezTo>
                    <a:pt x="144" y="10"/>
                    <a:pt x="146" y="9"/>
                    <a:pt x="146" y="8"/>
                  </a:cubicBezTo>
                  <a:cubicBezTo>
                    <a:pt x="146" y="7"/>
                    <a:pt x="141" y="5"/>
                    <a:pt x="141" y="5"/>
                  </a:cubicBezTo>
                  <a:cubicBezTo>
                    <a:pt x="141" y="5"/>
                    <a:pt x="139" y="5"/>
                    <a:pt x="140" y="4"/>
                  </a:cubicBezTo>
                  <a:cubicBezTo>
                    <a:pt x="140" y="4"/>
                    <a:pt x="141" y="2"/>
                    <a:pt x="141" y="2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23" y="0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2" name="Freeform 2892"/>
            <p:cNvSpPr>
              <a:spLocks noEditPoints="1"/>
            </p:cNvSpPr>
            <p:nvPr/>
          </p:nvSpPr>
          <p:spPr bwMode="auto">
            <a:xfrm>
              <a:off x="1970151" y="5009968"/>
              <a:ext cx="630672" cy="430652"/>
            </a:xfrm>
            <a:custGeom>
              <a:avLst/>
              <a:gdLst>
                <a:gd name="T0" fmla="*/ 303 w 317"/>
                <a:gd name="T1" fmla="*/ 46 h 209"/>
                <a:gd name="T2" fmla="*/ 236 w 317"/>
                <a:gd name="T3" fmla="*/ 0 h 209"/>
                <a:gd name="T4" fmla="*/ 154 w 317"/>
                <a:gd name="T5" fmla="*/ 204 h 209"/>
                <a:gd name="T6" fmla="*/ 245 w 317"/>
                <a:gd name="T7" fmla="*/ 121 h 209"/>
                <a:gd name="T8" fmla="*/ 303 w 317"/>
                <a:gd name="T9" fmla="*/ 46 h 209"/>
                <a:gd name="T10" fmla="*/ 127 w 317"/>
                <a:gd name="T11" fmla="*/ 37 h 209"/>
                <a:gd name="T12" fmla="*/ 141 w 317"/>
                <a:gd name="T13" fmla="*/ 51 h 209"/>
                <a:gd name="T14" fmla="*/ 127 w 317"/>
                <a:gd name="T15" fmla="*/ 65 h 209"/>
                <a:gd name="T16" fmla="*/ 113 w 317"/>
                <a:gd name="T17" fmla="*/ 51 h 209"/>
                <a:gd name="T18" fmla="*/ 127 w 317"/>
                <a:gd name="T19" fmla="*/ 37 h 209"/>
                <a:gd name="T20" fmla="*/ 95 w 317"/>
                <a:gd name="T21" fmla="*/ 92 h 209"/>
                <a:gd name="T22" fmla="*/ 113 w 317"/>
                <a:gd name="T23" fmla="*/ 74 h 209"/>
                <a:gd name="T24" fmla="*/ 132 w 317"/>
                <a:gd name="T25" fmla="*/ 92 h 209"/>
                <a:gd name="T26" fmla="*/ 113 w 317"/>
                <a:gd name="T27" fmla="*/ 111 h 209"/>
                <a:gd name="T28" fmla="*/ 95 w 317"/>
                <a:gd name="T29" fmla="*/ 92 h 209"/>
                <a:gd name="T30" fmla="*/ 126 w 317"/>
                <a:gd name="T31" fmla="*/ 158 h 209"/>
                <a:gd name="T32" fmla="*/ 105 w 317"/>
                <a:gd name="T33" fmla="*/ 137 h 209"/>
                <a:gd name="T34" fmla="*/ 126 w 317"/>
                <a:gd name="T35" fmla="*/ 116 h 209"/>
                <a:gd name="T36" fmla="*/ 147 w 317"/>
                <a:gd name="T37" fmla="*/ 137 h 209"/>
                <a:gd name="T38" fmla="*/ 126 w 317"/>
                <a:gd name="T39" fmla="*/ 158 h 209"/>
                <a:gd name="T40" fmla="*/ 164 w 317"/>
                <a:gd name="T41" fmla="*/ 194 h 209"/>
                <a:gd name="T42" fmla="*/ 141 w 317"/>
                <a:gd name="T43" fmla="*/ 171 h 209"/>
                <a:gd name="T44" fmla="*/ 164 w 317"/>
                <a:gd name="T45" fmla="*/ 149 h 209"/>
                <a:gd name="T46" fmla="*/ 186 w 317"/>
                <a:gd name="T47" fmla="*/ 171 h 209"/>
                <a:gd name="T48" fmla="*/ 164 w 317"/>
                <a:gd name="T49" fmla="*/ 194 h 209"/>
                <a:gd name="T50" fmla="*/ 256 w 317"/>
                <a:gd name="T51" fmla="*/ 89 h 209"/>
                <a:gd name="T52" fmla="*/ 229 w 317"/>
                <a:gd name="T53" fmla="*/ 62 h 209"/>
                <a:gd name="T54" fmla="*/ 256 w 317"/>
                <a:gd name="T55" fmla="*/ 35 h 209"/>
                <a:gd name="T56" fmla="*/ 283 w 317"/>
                <a:gd name="T57" fmla="*/ 62 h 209"/>
                <a:gd name="T58" fmla="*/ 256 w 317"/>
                <a:gd name="T59" fmla="*/ 8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17" h="209">
                  <a:moveTo>
                    <a:pt x="303" y="46"/>
                  </a:moveTo>
                  <a:cubicBezTo>
                    <a:pt x="288" y="6"/>
                    <a:pt x="236" y="0"/>
                    <a:pt x="236" y="0"/>
                  </a:cubicBezTo>
                  <a:cubicBezTo>
                    <a:pt x="0" y="4"/>
                    <a:pt x="94" y="200"/>
                    <a:pt x="154" y="204"/>
                  </a:cubicBezTo>
                  <a:cubicBezTo>
                    <a:pt x="215" y="209"/>
                    <a:pt x="206" y="136"/>
                    <a:pt x="245" y="121"/>
                  </a:cubicBezTo>
                  <a:cubicBezTo>
                    <a:pt x="283" y="106"/>
                    <a:pt x="317" y="87"/>
                    <a:pt x="303" y="46"/>
                  </a:cubicBezTo>
                  <a:close/>
                  <a:moveTo>
                    <a:pt x="127" y="37"/>
                  </a:moveTo>
                  <a:cubicBezTo>
                    <a:pt x="135" y="37"/>
                    <a:pt x="141" y="44"/>
                    <a:pt x="141" y="51"/>
                  </a:cubicBezTo>
                  <a:cubicBezTo>
                    <a:pt x="141" y="59"/>
                    <a:pt x="135" y="65"/>
                    <a:pt x="127" y="65"/>
                  </a:cubicBezTo>
                  <a:cubicBezTo>
                    <a:pt x="119" y="65"/>
                    <a:pt x="113" y="59"/>
                    <a:pt x="113" y="51"/>
                  </a:cubicBezTo>
                  <a:cubicBezTo>
                    <a:pt x="113" y="44"/>
                    <a:pt x="119" y="37"/>
                    <a:pt x="127" y="37"/>
                  </a:cubicBezTo>
                  <a:close/>
                  <a:moveTo>
                    <a:pt x="95" y="92"/>
                  </a:moveTo>
                  <a:cubicBezTo>
                    <a:pt x="95" y="82"/>
                    <a:pt x="103" y="74"/>
                    <a:pt x="113" y="74"/>
                  </a:cubicBezTo>
                  <a:cubicBezTo>
                    <a:pt x="123" y="74"/>
                    <a:pt x="132" y="82"/>
                    <a:pt x="132" y="92"/>
                  </a:cubicBezTo>
                  <a:cubicBezTo>
                    <a:pt x="132" y="102"/>
                    <a:pt x="123" y="111"/>
                    <a:pt x="113" y="111"/>
                  </a:cubicBezTo>
                  <a:cubicBezTo>
                    <a:pt x="103" y="111"/>
                    <a:pt x="95" y="102"/>
                    <a:pt x="95" y="92"/>
                  </a:cubicBezTo>
                  <a:close/>
                  <a:moveTo>
                    <a:pt x="126" y="158"/>
                  </a:moveTo>
                  <a:cubicBezTo>
                    <a:pt x="115" y="158"/>
                    <a:pt x="105" y="149"/>
                    <a:pt x="105" y="137"/>
                  </a:cubicBezTo>
                  <a:cubicBezTo>
                    <a:pt x="105" y="126"/>
                    <a:pt x="115" y="116"/>
                    <a:pt x="126" y="116"/>
                  </a:cubicBezTo>
                  <a:cubicBezTo>
                    <a:pt x="138" y="116"/>
                    <a:pt x="147" y="126"/>
                    <a:pt x="147" y="137"/>
                  </a:cubicBezTo>
                  <a:cubicBezTo>
                    <a:pt x="147" y="149"/>
                    <a:pt x="138" y="158"/>
                    <a:pt x="126" y="158"/>
                  </a:cubicBezTo>
                  <a:close/>
                  <a:moveTo>
                    <a:pt x="164" y="194"/>
                  </a:moveTo>
                  <a:cubicBezTo>
                    <a:pt x="151" y="194"/>
                    <a:pt x="141" y="184"/>
                    <a:pt x="141" y="171"/>
                  </a:cubicBezTo>
                  <a:cubicBezTo>
                    <a:pt x="141" y="159"/>
                    <a:pt x="151" y="149"/>
                    <a:pt x="164" y="149"/>
                  </a:cubicBezTo>
                  <a:cubicBezTo>
                    <a:pt x="176" y="149"/>
                    <a:pt x="186" y="159"/>
                    <a:pt x="186" y="171"/>
                  </a:cubicBezTo>
                  <a:cubicBezTo>
                    <a:pt x="186" y="184"/>
                    <a:pt x="176" y="194"/>
                    <a:pt x="164" y="194"/>
                  </a:cubicBezTo>
                  <a:close/>
                  <a:moveTo>
                    <a:pt x="256" y="89"/>
                  </a:moveTo>
                  <a:cubicBezTo>
                    <a:pt x="241" y="89"/>
                    <a:pt x="229" y="77"/>
                    <a:pt x="229" y="62"/>
                  </a:cubicBezTo>
                  <a:cubicBezTo>
                    <a:pt x="229" y="47"/>
                    <a:pt x="241" y="35"/>
                    <a:pt x="256" y="35"/>
                  </a:cubicBezTo>
                  <a:cubicBezTo>
                    <a:pt x="271" y="35"/>
                    <a:pt x="283" y="47"/>
                    <a:pt x="283" y="62"/>
                  </a:cubicBezTo>
                  <a:cubicBezTo>
                    <a:pt x="283" y="77"/>
                    <a:pt x="271" y="89"/>
                    <a:pt x="256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3" name="Freeform 2893"/>
            <p:cNvSpPr>
              <a:spLocks noEditPoints="1"/>
            </p:cNvSpPr>
            <p:nvPr/>
          </p:nvSpPr>
          <p:spPr bwMode="auto">
            <a:xfrm>
              <a:off x="4405684" y="4695576"/>
              <a:ext cx="868362" cy="800718"/>
            </a:xfrm>
            <a:custGeom>
              <a:avLst/>
              <a:gdLst>
                <a:gd name="T0" fmla="*/ 52 w 436"/>
                <a:gd name="T1" fmla="*/ 354 h 389"/>
                <a:gd name="T2" fmla="*/ 168 w 436"/>
                <a:gd name="T3" fmla="*/ 350 h 389"/>
                <a:gd name="T4" fmla="*/ 88 w 436"/>
                <a:gd name="T5" fmla="*/ 46 h 389"/>
                <a:gd name="T6" fmla="*/ 55 w 436"/>
                <a:gd name="T7" fmla="*/ 219 h 389"/>
                <a:gd name="T8" fmla="*/ 52 w 436"/>
                <a:gd name="T9" fmla="*/ 354 h 389"/>
                <a:gd name="T10" fmla="*/ 262 w 436"/>
                <a:gd name="T11" fmla="*/ 215 h 389"/>
                <a:gd name="T12" fmla="*/ 234 w 436"/>
                <a:gd name="T13" fmla="*/ 211 h 389"/>
                <a:gd name="T14" fmla="*/ 238 w 436"/>
                <a:gd name="T15" fmla="*/ 183 h 389"/>
                <a:gd name="T16" fmla="*/ 266 w 436"/>
                <a:gd name="T17" fmla="*/ 188 h 389"/>
                <a:gd name="T18" fmla="*/ 262 w 436"/>
                <a:gd name="T19" fmla="*/ 215 h 389"/>
                <a:gd name="T20" fmla="*/ 252 w 436"/>
                <a:gd name="T21" fmla="*/ 125 h 389"/>
                <a:gd name="T22" fmla="*/ 246 w 436"/>
                <a:gd name="T23" fmla="*/ 162 h 389"/>
                <a:gd name="T24" fmla="*/ 210 w 436"/>
                <a:gd name="T25" fmla="*/ 156 h 389"/>
                <a:gd name="T26" fmla="*/ 215 w 436"/>
                <a:gd name="T27" fmla="*/ 119 h 389"/>
                <a:gd name="T28" fmla="*/ 252 w 436"/>
                <a:gd name="T29" fmla="*/ 125 h 389"/>
                <a:gd name="T30" fmla="*/ 160 w 436"/>
                <a:gd name="T31" fmla="*/ 75 h 389"/>
                <a:gd name="T32" fmla="*/ 201 w 436"/>
                <a:gd name="T33" fmla="*/ 82 h 389"/>
                <a:gd name="T34" fmla="*/ 195 w 436"/>
                <a:gd name="T35" fmla="*/ 124 h 389"/>
                <a:gd name="T36" fmla="*/ 154 w 436"/>
                <a:gd name="T37" fmla="*/ 117 h 389"/>
                <a:gd name="T38" fmla="*/ 160 w 436"/>
                <a:gd name="T39" fmla="*/ 75 h 389"/>
                <a:gd name="T40" fmla="*/ 86 w 436"/>
                <a:gd name="T41" fmla="*/ 66 h 389"/>
                <a:gd name="T42" fmla="*/ 131 w 436"/>
                <a:gd name="T43" fmla="*/ 73 h 389"/>
                <a:gd name="T44" fmla="*/ 125 w 436"/>
                <a:gd name="T45" fmla="*/ 118 h 389"/>
                <a:gd name="T46" fmla="*/ 79 w 436"/>
                <a:gd name="T47" fmla="*/ 111 h 389"/>
                <a:gd name="T48" fmla="*/ 86 w 436"/>
                <a:gd name="T49" fmla="*/ 66 h 389"/>
                <a:gd name="T50" fmla="*/ 69 w 436"/>
                <a:gd name="T51" fmla="*/ 266 h 389"/>
                <a:gd name="T52" fmla="*/ 124 w 436"/>
                <a:gd name="T53" fmla="*/ 274 h 389"/>
                <a:gd name="T54" fmla="*/ 116 w 436"/>
                <a:gd name="T55" fmla="*/ 328 h 389"/>
                <a:gd name="T56" fmla="*/ 61 w 436"/>
                <a:gd name="T57" fmla="*/ 320 h 389"/>
                <a:gd name="T58" fmla="*/ 69 w 436"/>
                <a:gd name="T59" fmla="*/ 266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6" h="389">
                  <a:moveTo>
                    <a:pt x="52" y="354"/>
                  </a:moveTo>
                  <a:cubicBezTo>
                    <a:pt x="104" y="389"/>
                    <a:pt x="168" y="350"/>
                    <a:pt x="168" y="350"/>
                  </a:cubicBezTo>
                  <a:cubicBezTo>
                    <a:pt x="436" y="146"/>
                    <a:pt x="162" y="0"/>
                    <a:pt x="88" y="46"/>
                  </a:cubicBezTo>
                  <a:cubicBezTo>
                    <a:pt x="14" y="93"/>
                    <a:pt x="87" y="169"/>
                    <a:pt x="55" y="219"/>
                  </a:cubicBezTo>
                  <a:cubicBezTo>
                    <a:pt x="24" y="270"/>
                    <a:pt x="0" y="320"/>
                    <a:pt x="52" y="354"/>
                  </a:cubicBezTo>
                  <a:close/>
                  <a:moveTo>
                    <a:pt x="262" y="215"/>
                  </a:moveTo>
                  <a:cubicBezTo>
                    <a:pt x="253" y="222"/>
                    <a:pt x="241" y="220"/>
                    <a:pt x="234" y="211"/>
                  </a:cubicBezTo>
                  <a:cubicBezTo>
                    <a:pt x="228" y="202"/>
                    <a:pt x="229" y="190"/>
                    <a:pt x="238" y="183"/>
                  </a:cubicBezTo>
                  <a:cubicBezTo>
                    <a:pt x="247" y="177"/>
                    <a:pt x="259" y="179"/>
                    <a:pt x="266" y="188"/>
                  </a:cubicBezTo>
                  <a:cubicBezTo>
                    <a:pt x="272" y="196"/>
                    <a:pt x="270" y="209"/>
                    <a:pt x="262" y="215"/>
                  </a:cubicBezTo>
                  <a:close/>
                  <a:moveTo>
                    <a:pt x="252" y="125"/>
                  </a:moveTo>
                  <a:cubicBezTo>
                    <a:pt x="260" y="137"/>
                    <a:pt x="258" y="153"/>
                    <a:pt x="246" y="162"/>
                  </a:cubicBezTo>
                  <a:cubicBezTo>
                    <a:pt x="235" y="170"/>
                    <a:pt x="218" y="168"/>
                    <a:pt x="210" y="156"/>
                  </a:cubicBezTo>
                  <a:cubicBezTo>
                    <a:pt x="201" y="144"/>
                    <a:pt x="203" y="128"/>
                    <a:pt x="215" y="119"/>
                  </a:cubicBezTo>
                  <a:cubicBezTo>
                    <a:pt x="226" y="111"/>
                    <a:pt x="243" y="113"/>
                    <a:pt x="252" y="125"/>
                  </a:cubicBezTo>
                  <a:close/>
                  <a:moveTo>
                    <a:pt x="160" y="75"/>
                  </a:moveTo>
                  <a:cubicBezTo>
                    <a:pt x="173" y="65"/>
                    <a:pt x="191" y="68"/>
                    <a:pt x="201" y="82"/>
                  </a:cubicBezTo>
                  <a:cubicBezTo>
                    <a:pt x="211" y="95"/>
                    <a:pt x="209" y="114"/>
                    <a:pt x="195" y="124"/>
                  </a:cubicBezTo>
                  <a:cubicBezTo>
                    <a:pt x="182" y="133"/>
                    <a:pt x="163" y="130"/>
                    <a:pt x="154" y="117"/>
                  </a:cubicBezTo>
                  <a:cubicBezTo>
                    <a:pt x="144" y="104"/>
                    <a:pt x="146" y="85"/>
                    <a:pt x="160" y="75"/>
                  </a:cubicBezTo>
                  <a:close/>
                  <a:moveTo>
                    <a:pt x="86" y="66"/>
                  </a:moveTo>
                  <a:cubicBezTo>
                    <a:pt x="100" y="55"/>
                    <a:pt x="120" y="59"/>
                    <a:pt x="131" y="73"/>
                  </a:cubicBezTo>
                  <a:cubicBezTo>
                    <a:pt x="142" y="87"/>
                    <a:pt x="139" y="108"/>
                    <a:pt x="125" y="118"/>
                  </a:cubicBezTo>
                  <a:cubicBezTo>
                    <a:pt x="110" y="129"/>
                    <a:pt x="90" y="126"/>
                    <a:pt x="79" y="111"/>
                  </a:cubicBezTo>
                  <a:cubicBezTo>
                    <a:pt x="69" y="97"/>
                    <a:pt x="72" y="77"/>
                    <a:pt x="86" y="66"/>
                  </a:cubicBezTo>
                  <a:close/>
                  <a:moveTo>
                    <a:pt x="69" y="266"/>
                  </a:moveTo>
                  <a:cubicBezTo>
                    <a:pt x="87" y="253"/>
                    <a:pt x="111" y="256"/>
                    <a:pt x="124" y="274"/>
                  </a:cubicBezTo>
                  <a:cubicBezTo>
                    <a:pt x="137" y="291"/>
                    <a:pt x="133" y="316"/>
                    <a:pt x="116" y="328"/>
                  </a:cubicBezTo>
                  <a:cubicBezTo>
                    <a:pt x="98" y="341"/>
                    <a:pt x="74" y="338"/>
                    <a:pt x="61" y="320"/>
                  </a:cubicBezTo>
                  <a:cubicBezTo>
                    <a:pt x="48" y="303"/>
                    <a:pt x="52" y="278"/>
                    <a:pt x="69" y="2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4" name="Freeform 2894"/>
            <p:cNvSpPr>
              <a:spLocks/>
            </p:cNvSpPr>
            <p:nvPr/>
          </p:nvSpPr>
          <p:spPr bwMode="auto">
            <a:xfrm>
              <a:off x="1482094" y="1712122"/>
              <a:ext cx="145783" cy="150646"/>
            </a:xfrm>
            <a:custGeom>
              <a:avLst/>
              <a:gdLst>
                <a:gd name="T0" fmla="*/ 8 w 73"/>
                <a:gd name="T1" fmla="*/ 51 h 73"/>
                <a:gd name="T2" fmla="*/ 22 w 73"/>
                <a:gd name="T3" fmla="*/ 8 h 73"/>
                <a:gd name="T4" fmla="*/ 65 w 73"/>
                <a:gd name="T5" fmla="*/ 22 h 73"/>
                <a:gd name="T6" fmla="*/ 51 w 73"/>
                <a:gd name="T7" fmla="*/ 65 h 73"/>
                <a:gd name="T8" fmla="*/ 8 w 73"/>
                <a:gd name="T9" fmla="*/ 5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8" y="51"/>
                  </a:moveTo>
                  <a:cubicBezTo>
                    <a:pt x="0" y="36"/>
                    <a:pt x="7" y="16"/>
                    <a:pt x="22" y="8"/>
                  </a:cubicBezTo>
                  <a:cubicBezTo>
                    <a:pt x="38" y="0"/>
                    <a:pt x="57" y="7"/>
                    <a:pt x="65" y="22"/>
                  </a:cubicBezTo>
                  <a:cubicBezTo>
                    <a:pt x="73" y="38"/>
                    <a:pt x="67" y="57"/>
                    <a:pt x="51" y="65"/>
                  </a:cubicBezTo>
                  <a:cubicBezTo>
                    <a:pt x="35" y="73"/>
                    <a:pt x="16" y="67"/>
                    <a:pt x="8" y="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5" name="Freeform 2895"/>
            <p:cNvSpPr>
              <a:spLocks/>
            </p:cNvSpPr>
            <p:nvPr/>
          </p:nvSpPr>
          <p:spPr bwMode="auto">
            <a:xfrm>
              <a:off x="1558155" y="1805458"/>
              <a:ext cx="359704" cy="314393"/>
            </a:xfrm>
            <a:custGeom>
              <a:avLst/>
              <a:gdLst>
                <a:gd name="T0" fmla="*/ 0 w 181"/>
                <a:gd name="T1" fmla="*/ 14 h 153"/>
                <a:gd name="T2" fmla="*/ 138 w 181"/>
                <a:gd name="T3" fmla="*/ 140 h 153"/>
                <a:gd name="T4" fmla="*/ 178 w 181"/>
                <a:gd name="T5" fmla="*/ 152 h 153"/>
                <a:gd name="T6" fmla="*/ 17 w 181"/>
                <a:gd name="T7" fmla="*/ 0 h 153"/>
                <a:gd name="T8" fmla="*/ 0 w 181"/>
                <a:gd name="T9" fmla="*/ 1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153">
                  <a:moveTo>
                    <a:pt x="0" y="14"/>
                  </a:moveTo>
                  <a:cubicBezTo>
                    <a:pt x="0" y="16"/>
                    <a:pt x="138" y="140"/>
                    <a:pt x="138" y="140"/>
                  </a:cubicBezTo>
                  <a:cubicBezTo>
                    <a:pt x="138" y="140"/>
                    <a:pt x="175" y="153"/>
                    <a:pt x="178" y="152"/>
                  </a:cubicBezTo>
                  <a:cubicBezTo>
                    <a:pt x="181" y="150"/>
                    <a:pt x="17" y="0"/>
                    <a:pt x="17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6" name="Freeform 2896"/>
            <p:cNvSpPr>
              <a:spLocks/>
            </p:cNvSpPr>
            <p:nvPr/>
          </p:nvSpPr>
          <p:spPr bwMode="auto">
            <a:xfrm>
              <a:off x="1543893" y="1818557"/>
              <a:ext cx="61799" cy="463401"/>
            </a:xfrm>
            <a:custGeom>
              <a:avLst/>
              <a:gdLst>
                <a:gd name="T0" fmla="*/ 31 w 39"/>
                <a:gd name="T1" fmla="*/ 4 h 283"/>
                <a:gd name="T2" fmla="*/ 39 w 39"/>
                <a:gd name="T3" fmla="*/ 235 h 283"/>
                <a:gd name="T4" fmla="*/ 24 w 39"/>
                <a:gd name="T5" fmla="*/ 283 h 283"/>
                <a:gd name="T6" fmla="*/ 11 w 39"/>
                <a:gd name="T7" fmla="*/ 235 h 283"/>
                <a:gd name="T8" fmla="*/ 0 w 39"/>
                <a:gd name="T9" fmla="*/ 7 h 283"/>
                <a:gd name="T10" fmla="*/ 31 w 39"/>
                <a:gd name="T11" fmla="*/ 0 h 283"/>
                <a:gd name="T12" fmla="*/ 31 w 39"/>
                <a:gd name="T13" fmla="*/ 4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83">
                  <a:moveTo>
                    <a:pt x="31" y="4"/>
                  </a:moveTo>
                  <a:lnTo>
                    <a:pt x="39" y="235"/>
                  </a:lnTo>
                  <a:lnTo>
                    <a:pt x="24" y="283"/>
                  </a:lnTo>
                  <a:lnTo>
                    <a:pt x="11" y="235"/>
                  </a:lnTo>
                  <a:lnTo>
                    <a:pt x="0" y="7"/>
                  </a:lnTo>
                  <a:lnTo>
                    <a:pt x="31" y="0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7" name="Freeform 2897"/>
            <p:cNvSpPr>
              <a:spLocks/>
            </p:cNvSpPr>
            <p:nvPr/>
          </p:nvSpPr>
          <p:spPr bwMode="auto">
            <a:xfrm>
              <a:off x="1543893" y="1818557"/>
              <a:ext cx="61799" cy="463401"/>
            </a:xfrm>
            <a:custGeom>
              <a:avLst/>
              <a:gdLst>
                <a:gd name="T0" fmla="*/ 31 w 39"/>
                <a:gd name="T1" fmla="*/ 4 h 283"/>
                <a:gd name="T2" fmla="*/ 39 w 39"/>
                <a:gd name="T3" fmla="*/ 235 h 283"/>
                <a:gd name="T4" fmla="*/ 24 w 39"/>
                <a:gd name="T5" fmla="*/ 283 h 283"/>
                <a:gd name="T6" fmla="*/ 11 w 39"/>
                <a:gd name="T7" fmla="*/ 235 h 283"/>
                <a:gd name="T8" fmla="*/ 0 w 39"/>
                <a:gd name="T9" fmla="*/ 7 h 283"/>
                <a:gd name="T10" fmla="*/ 31 w 39"/>
                <a:gd name="T11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83">
                  <a:moveTo>
                    <a:pt x="31" y="4"/>
                  </a:moveTo>
                  <a:lnTo>
                    <a:pt x="39" y="235"/>
                  </a:lnTo>
                  <a:lnTo>
                    <a:pt x="24" y="283"/>
                  </a:lnTo>
                  <a:lnTo>
                    <a:pt x="11" y="235"/>
                  </a:lnTo>
                  <a:lnTo>
                    <a:pt x="0" y="7"/>
                  </a:lnTo>
                  <a:lnTo>
                    <a:pt x="31" y="0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8" name="Freeform 2898"/>
            <p:cNvSpPr>
              <a:spLocks/>
            </p:cNvSpPr>
            <p:nvPr/>
          </p:nvSpPr>
          <p:spPr bwMode="auto">
            <a:xfrm>
              <a:off x="1501110" y="1682648"/>
              <a:ext cx="49122" cy="70411"/>
            </a:xfrm>
            <a:custGeom>
              <a:avLst/>
              <a:gdLst>
                <a:gd name="T0" fmla="*/ 23 w 24"/>
                <a:gd name="T1" fmla="*/ 25 h 34"/>
                <a:gd name="T2" fmla="*/ 20 w 24"/>
                <a:gd name="T3" fmla="*/ 33 h 34"/>
                <a:gd name="T4" fmla="*/ 12 w 24"/>
                <a:gd name="T5" fmla="*/ 30 h 34"/>
                <a:gd name="T6" fmla="*/ 2 w 24"/>
                <a:gd name="T7" fmla="*/ 9 h 34"/>
                <a:gd name="T8" fmla="*/ 4 w 24"/>
                <a:gd name="T9" fmla="*/ 1 h 34"/>
                <a:gd name="T10" fmla="*/ 4 w 24"/>
                <a:gd name="T11" fmla="*/ 1 h 34"/>
                <a:gd name="T12" fmla="*/ 12 w 24"/>
                <a:gd name="T13" fmla="*/ 4 h 34"/>
                <a:gd name="T14" fmla="*/ 23 w 24"/>
                <a:gd name="T15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4">
                  <a:moveTo>
                    <a:pt x="23" y="25"/>
                  </a:moveTo>
                  <a:cubicBezTo>
                    <a:pt x="24" y="28"/>
                    <a:pt x="23" y="31"/>
                    <a:pt x="20" y="33"/>
                  </a:cubicBezTo>
                  <a:cubicBezTo>
                    <a:pt x="17" y="34"/>
                    <a:pt x="14" y="33"/>
                    <a:pt x="12" y="3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lnTo>
                    <a:pt x="23" y="25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9" name="Freeform 2899"/>
            <p:cNvSpPr>
              <a:spLocks/>
            </p:cNvSpPr>
            <p:nvPr/>
          </p:nvSpPr>
          <p:spPr bwMode="auto">
            <a:xfrm>
              <a:off x="1304619" y="4135564"/>
              <a:ext cx="139445" cy="145734"/>
            </a:xfrm>
            <a:custGeom>
              <a:avLst/>
              <a:gdLst>
                <a:gd name="T0" fmla="*/ 11 w 70"/>
                <a:gd name="T1" fmla="*/ 14 h 71"/>
                <a:gd name="T2" fmla="*/ 56 w 70"/>
                <a:gd name="T3" fmla="*/ 12 h 71"/>
                <a:gd name="T4" fmla="*/ 59 w 70"/>
                <a:gd name="T5" fmla="*/ 57 h 71"/>
                <a:gd name="T6" fmla="*/ 14 w 70"/>
                <a:gd name="T7" fmla="*/ 59 h 71"/>
                <a:gd name="T8" fmla="*/ 11 w 70"/>
                <a:gd name="T9" fmla="*/ 1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11" y="14"/>
                  </a:moveTo>
                  <a:cubicBezTo>
                    <a:pt x="23" y="1"/>
                    <a:pt x="43" y="0"/>
                    <a:pt x="56" y="12"/>
                  </a:cubicBezTo>
                  <a:cubicBezTo>
                    <a:pt x="70" y="23"/>
                    <a:pt x="70" y="44"/>
                    <a:pt x="59" y="57"/>
                  </a:cubicBezTo>
                  <a:cubicBezTo>
                    <a:pt x="47" y="70"/>
                    <a:pt x="27" y="71"/>
                    <a:pt x="14" y="59"/>
                  </a:cubicBezTo>
                  <a:cubicBezTo>
                    <a:pt x="1" y="47"/>
                    <a:pt x="0" y="27"/>
                    <a:pt x="11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0" name="Freeform 2900"/>
            <p:cNvSpPr>
              <a:spLocks/>
            </p:cNvSpPr>
            <p:nvPr/>
          </p:nvSpPr>
          <p:spPr bwMode="auto">
            <a:xfrm>
              <a:off x="1198450" y="4225624"/>
              <a:ext cx="174306" cy="448664"/>
            </a:xfrm>
            <a:custGeom>
              <a:avLst/>
              <a:gdLst>
                <a:gd name="T0" fmla="*/ 67 w 87"/>
                <a:gd name="T1" fmla="*/ 0 h 218"/>
                <a:gd name="T2" fmla="*/ 0 w 87"/>
                <a:gd name="T3" fmla="*/ 174 h 218"/>
                <a:gd name="T4" fmla="*/ 3 w 87"/>
                <a:gd name="T5" fmla="*/ 216 h 218"/>
                <a:gd name="T6" fmla="*/ 87 w 87"/>
                <a:gd name="T7" fmla="*/ 11 h 218"/>
                <a:gd name="T8" fmla="*/ 67 w 87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18">
                  <a:moveTo>
                    <a:pt x="67" y="0"/>
                  </a:moveTo>
                  <a:cubicBezTo>
                    <a:pt x="66" y="1"/>
                    <a:pt x="0" y="174"/>
                    <a:pt x="0" y="174"/>
                  </a:cubicBezTo>
                  <a:cubicBezTo>
                    <a:pt x="0" y="174"/>
                    <a:pt x="0" y="214"/>
                    <a:pt x="3" y="216"/>
                  </a:cubicBezTo>
                  <a:cubicBezTo>
                    <a:pt x="5" y="218"/>
                    <a:pt x="87" y="11"/>
                    <a:pt x="87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1" name="Freeform 2901"/>
            <p:cNvSpPr>
              <a:spLocks/>
            </p:cNvSpPr>
            <p:nvPr/>
          </p:nvSpPr>
          <p:spPr bwMode="auto">
            <a:xfrm>
              <a:off x="935406" y="4210888"/>
              <a:ext cx="423089" cy="198133"/>
            </a:xfrm>
            <a:custGeom>
              <a:avLst/>
              <a:gdLst>
                <a:gd name="T0" fmla="*/ 264 w 267"/>
                <a:gd name="T1" fmla="*/ 28 h 121"/>
                <a:gd name="T2" fmla="*/ 51 w 267"/>
                <a:gd name="T3" fmla="*/ 119 h 121"/>
                <a:gd name="T4" fmla="*/ 0 w 267"/>
                <a:gd name="T5" fmla="*/ 121 h 121"/>
                <a:gd name="T6" fmla="*/ 42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  <a:gd name="T12" fmla="*/ 264 w 267"/>
                <a:gd name="T13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7" h="121">
                  <a:moveTo>
                    <a:pt x="264" y="28"/>
                  </a:moveTo>
                  <a:lnTo>
                    <a:pt x="51" y="119"/>
                  </a:lnTo>
                  <a:lnTo>
                    <a:pt x="0" y="121"/>
                  </a:lnTo>
                  <a:lnTo>
                    <a:pt x="42" y="92"/>
                  </a:lnTo>
                  <a:lnTo>
                    <a:pt x="252" y="0"/>
                  </a:lnTo>
                  <a:lnTo>
                    <a:pt x="267" y="28"/>
                  </a:lnTo>
                  <a:lnTo>
                    <a:pt x="264" y="2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2" name="Freeform 2902"/>
            <p:cNvSpPr>
              <a:spLocks/>
            </p:cNvSpPr>
            <p:nvPr/>
          </p:nvSpPr>
          <p:spPr bwMode="auto">
            <a:xfrm>
              <a:off x="935406" y="4210888"/>
              <a:ext cx="423089" cy="198133"/>
            </a:xfrm>
            <a:custGeom>
              <a:avLst/>
              <a:gdLst>
                <a:gd name="T0" fmla="*/ 264 w 267"/>
                <a:gd name="T1" fmla="*/ 28 h 121"/>
                <a:gd name="T2" fmla="*/ 51 w 267"/>
                <a:gd name="T3" fmla="*/ 119 h 121"/>
                <a:gd name="T4" fmla="*/ 0 w 267"/>
                <a:gd name="T5" fmla="*/ 121 h 121"/>
                <a:gd name="T6" fmla="*/ 42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121">
                  <a:moveTo>
                    <a:pt x="264" y="28"/>
                  </a:moveTo>
                  <a:lnTo>
                    <a:pt x="51" y="119"/>
                  </a:lnTo>
                  <a:lnTo>
                    <a:pt x="0" y="121"/>
                  </a:lnTo>
                  <a:lnTo>
                    <a:pt x="42" y="92"/>
                  </a:lnTo>
                  <a:lnTo>
                    <a:pt x="252" y="0"/>
                  </a:lnTo>
                  <a:lnTo>
                    <a:pt x="267" y="2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3" name="Freeform 2903"/>
            <p:cNvSpPr>
              <a:spLocks/>
            </p:cNvSpPr>
            <p:nvPr/>
          </p:nvSpPr>
          <p:spPr bwMode="auto">
            <a:xfrm>
              <a:off x="1398110" y="4125739"/>
              <a:ext cx="58631" cy="60586"/>
            </a:xfrm>
            <a:custGeom>
              <a:avLst/>
              <a:gdLst>
                <a:gd name="T0" fmla="*/ 11 w 29"/>
                <a:gd name="T1" fmla="*/ 27 h 30"/>
                <a:gd name="T2" fmla="*/ 3 w 29"/>
                <a:gd name="T3" fmla="*/ 28 h 30"/>
                <a:gd name="T4" fmla="*/ 2 w 29"/>
                <a:gd name="T5" fmla="*/ 19 h 30"/>
                <a:gd name="T6" fmla="*/ 18 w 29"/>
                <a:gd name="T7" fmla="*/ 2 h 30"/>
                <a:gd name="T8" fmla="*/ 26 w 29"/>
                <a:gd name="T9" fmla="*/ 2 h 30"/>
                <a:gd name="T10" fmla="*/ 27 w 29"/>
                <a:gd name="T11" fmla="*/ 10 h 30"/>
                <a:gd name="T12" fmla="*/ 11 w 29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0">
                  <a:moveTo>
                    <a:pt x="11" y="27"/>
                  </a:moveTo>
                  <a:cubicBezTo>
                    <a:pt x="9" y="30"/>
                    <a:pt x="5" y="30"/>
                    <a:pt x="3" y="28"/>
                  </a:cubicBezTo>
                  <a:cubicBezTo>
                    <a:pt x="0" y="25"/>
                    <a:pt x="0" y="22"/>
                    <a:pt x="2" y="19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9" y="4"/>
                    <a:pt x="29" y="8"/>
                    <a:pt x="27" y="1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4" name="Freeform 2904"/>
            <p:cNvSpPr>
              <a:spLocks/>
            </p:cNvSpPr>
            <p:nvPr/>
          </p:nvSpPr>
          <p:spPr bwMode="auto">
            <a:xfrm>
              <a:off x="5464198" y="3269348"/>
              <a:ext cx="139445" cy="145734"/>
            </a:xfrm>
            <a:custGeom>
              <a:avLst/>
              <a:gdLst>
                <a:gd name="T0" fmla="*/ 11 w 70"/>
                <a:gd name="T1" fmla="*/ 14 h 71"/>
                <a:gd name="T2" fmla="*/ 56 w 70"/>
                <a:gd name="T3" fmla="*/ 12 h 71"/>
                <a:gd name="T4" fmla="*/ 59 w 70"/>
                <a:gd name="T5" fmla="*/ 57 h 71"/>
                <a:gd name="T6" fmla="*/ 14 w 70"/>
                <a:gd name="T7" fmla="*/ 59 h 71"/>
                <a:gd name="T8" fmla="*/ 11 w 70"/>
                <a:gd name="T9" fmla="*/ 1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11" y="14"/>
                  </a:moveTo>
                  <a:cubicBezTo>
                    <a:pt x="23" y="1"/>
                    <a:pt x="43" y="0"/>
                    <a:pt x="56" y="12"/>
                  </a:cubicBezTo>
                  <a:cubicBezTo>
                    <a:pt x="69" y="24"/>
                    <a:pt x="70" y="44"/>
                    <a:pt x="59" y="57"/>
                  </a:cubicBezTo>
                  <a:cubicBezTo>
                    <a:pt x="47" y="70"/>
                    <a:pt x="27" y="71"/>
                    <a:pt x="14" y="59"/>
                  </a:cubicBezTo>
                  <a:cubicBezTo>
                    <a:pt x="1" y="47"/>
                    <a:pt x="0" y="27"/>
                    <a:pt x="11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5" name="Freeform 2905"/>
            <p:cNvSpPr>
              <a:spLocks/>
            </p:cNvSpPr>
            <p:nvPr/>
          </p:nvSpPr>
          <p:spPr bwMode="auto">
            <a:xfrm>
              <a:off x="5358029" y="3359408"/>
              <a:ext cx="172722" cy="448664"/>
            </a:xfrm>
            <a:custGeom>
              <a:avLst/>
              <a:gdLst>
                <a:gd name="T0" fmla="*/ 67 w 87"/>
                <a:gd name="T1" fmla="*/ 0 h 218"/>
                <a:gd name="T2" fmla="*/ 0 w 87"/>
                <a:gd name="T3" fmla="*/ 174 h 218"/>
                <a:gd name="T4" fmla="*/ 3 w 87"/>
                <a:gd name="T5" fmla="*/ 216 h 218"/>
                <a:gd name="T6" fmla="*/ 87 w 87"/>
                <a:gd name="T7" fmla="*/ 11 h 218"/>
                <a:gd name="T8" fmla="*/ 67 w 87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18">
                  <a:moveTo>
                    <a:pt x="67" y="0"/>
                  </a:moveTo>
                  <a:cubicBezTo>
                    <a:pt x="66" y="1"/>
                    <a:pt x="0" y="174"/>
                    <a:pt x="0" y="174"/>
                  </a:cubicBezTo>
                  <a:cubicBezTo>
                    <a:pt x="0" y="174"/>
                    <a:pt x="0" y="214"/>
                    <a:pt x="3" y="216"/>
                  </a:cubicBezTo>
                  <a:cubicBezTo>
                    <a:pt x="5" y="218"/>
                    <a:pt x="87" y="11"/>
                    <a:pt x="87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6" name="Freeform 2906"/>
            <p:cNvSpPr>
              <a:spLocks/>
            </p:cNvSpPr>
            <p:nvPr/>
          </p:nvSpPr>
          <p:spPr bwMode="auto">
            <a:xfrm>
              <a:off x="5094986" y="3344671"/>
              <a:ext cx="423089" cy="198133"/>
            </a:xfrm>
            <a:custGeom>
              <a:avLst/>
              <a:gdLst>
                <a:gd name="T0" fmla="*/ 264 w 267"/>
                <a:gd name="T1" fmla="*/ 29 h 121"/>
                <a:gd name="T2" fmla="*/ 50 w 267"/>
                <a:gd name="T3" fmla="*/ 118 h 121"/>
                <a:gd name="T4" fmla="*/ 0 w 267"/>
                <a:gd name="T5" fmla="*/ 121 h 121"/>
                <a:gd name="T6" fmla="*/ 40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  <a:gd name="T12" fmla="*/ 264 w 267"/>
                <a:gd name="T13" fmla="*/ 29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7" h="121">
                  <a:moveTo>
                    <a:pt x="264" y="29"/>
                  </a:moveTo>
                  <a:lnTo>
                    <a:pt x="50" y="118"/>
                  </a:lnTo>
                  <a:lnTo>
                    <a:pt x="0" y="121"/>
                  </a:lnTo>
                  <a:lnTo>
                    <a:pt x="40" y="92"/>
                  </a:lnTo>
                  <a:lnTo>
                    <a:pt x="252" y="0"/>
                  </a:lnTo>
                  <a:lnTo>
                    <a:pt x="267" y="28"/>
                  </a:lnTo>
                  <a:lnTo>
                    <a:pt x="264" y="2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7" name="Freeform 2907"/>
            <p:cNvSpPr>
              <a:spLocks/>
            </p:cNvSpPr>
            <p:nvPr/>
          </p:nvSpPr>
          <p:spPr bwMode="auto">
            <a:xfrm>
              <a:off x="5094986" y="3344671"/>
              <a:ext cx="423089" cy="198133"/>
            </a:xfrm>
            <a:custGeom>
              <a:avLst/>
              <a:gdLst>
                <a:gd name="T0" fmla="*/ 264 w 267"/>
                <a:gd name="T1" fmla="*/ 29 h 121"/>
                <a:gd name="T2" fmla="*/ 50 w 267"/>
                <a:gd name="T3" fmla="*/ 118 h 121"/>
                <a:gd name="T4" fmla="*/ 0 w 267"/>
                <a:gd name="T5" fmla="*/ 121 h 121"/>
                <a:gd name="T6" fmla="*/ 40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121">
                  <a:moveTo>
                    <a:pt x="264" y="29"/>
                  </a:moveTo>
                  <a:lnTo>
                    <a:pt x="50" y="118"/>
                  </a:lnTo>
                  <a:lnTo>
                    <a:pt x="0" y="121"/>
                  </a:lnTo>
                  <a:lnTo>
                    <a:pt x="40" y="92"/>
                  </a:lnTo>
                  <a:lnTo>
                    <a:pt x="252" y="0"/>
                  </a:lnTo>
                  <a:lnTo>
                    <a:pt x="267" y="2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8" name="Freeform 2908"/>
            <p:cNvSpPr>
              <a:spLocks/>
            </p:cNvSpPr>
            <p:nvPr/>
          </p:nvSpPr>
          <p:spPr bwMode="auto">
            <a:xfrm>
              <a:off x="5557689" y="3257885"/>
              <a:ext cx="57046" cy="62224"/>
            </a:xfrm>
            <a:custGeom>
              <a:avLst/>
              <a:gdLst>
                <a:gd name="T0" fmla="*/ 11 w 29"/>
                <a:gd name="T1" fmla="*/ 27 h 30"/>
                <a:gd name="T2" fmla="*/ 3 w 29"/>
                <a:gd name="T3" fmla="*/ 28 h 30"/>
                <a:gd name="T4" fmla="*/ 2 w 29"/>
                <a:gd name="T5" fmla="*/ 19 h 30"/>
                <a:gd name="T6" fmla="*/ 18 w 29"/>
                <a:gd name="T7" fmla="*/ 2 h 30"/>
                <a:gd name="T8" fmla="*/ 26 w 29"/>
                <a:gd name="T9" fmla="*/ 2 h 30"/>
                <a:gd name="T10" fmla="*/ 27 w 29"/>
                <a:gd name="T11" fmla="*/ 10 h 30"/>
                <a:gd name="T12" fmla="*/ 11 w 29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0">
                  <a:moveTo>
                    <a:pt x="11" y="27"/>
                  </a:moveTo>
                  <a:cubicBezTo>
                    <a:pt x="9" y="30"/>
                    <a:pt x="5" y="30"/>
                    <a:pt x="3" y="28"/>
                  </a:cubicBezTo>
                  <a:cubicBezTo>
                    <a:pt x="0" y="25"/>
                    <a:pt x="0" y="22"/>
                    <a:pt x="2" y="19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9" y="4"/>
                    <a:pt x="29" y="8"/>
                    <a:pt x="27" y="1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9" name="Freeform 2909"/>
            <p:cNvSpPr>
              <a:spLocks/>
            </p:cNvSpPr>
            <p:nvPr/>
          </p:nvSpPr>
          <p:spPr bwMode="auto">
            <a:xfrm>
              <a:off x="2670545" y="4656277"/>
              <a:ext cx="145783" cy="149009"/>
            </a:xfrm>
            <a:custGeom>
              <a:avLst/>
              <a:gdLst>
                <a:gd name="T0" fmla="*/ 10 w 73"/>
                <a:gd name="T1" fmla="*/ 53 h 72"/>
                <a:gd name="T2" fmla="*/ 19 w 73"/>
                <a:gd name="T3" fmla="*/ 9 h 72"/>
                <a:gd name="T4" fmla="*/ 63 w 73"/>
                <a:gd name="T5" fmla="*/ 19 h 72"/>
                <a:gd name="T6" fmla="*/ 54 w 73"/>
                <a:gd name="T7" fmla="*/ 63 h 72"/>
                <a:gd name="T8" fmla="*/ 10 w 73"/>
                <a:gd name="T9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2">
                  <a:moveTo>
                    <a:pt x="10" y="53"/>
                  </a:moveTo>
                  <a:cubicBezTo>
                    <a:pt x="0" y="39"/>
                    <a:pt x="4" y="19"/>
                    <a:pt x="19" y="9"/>
                  </a:cubicBezTo>
                  <a:cubicBezTo>
                    <a:pt x="33" y="0"/>
                    <a:pt x="53" y="4"/>
                    <a:pt x="63" y="19"/>
                  </a:cubicBezTo>
                  <a:cubicBezTo>
                    <a:pt x="73" y="33"/>
                    <a:pt x="68" y="53"/>
                    <a:pt x="54" y="63"/>
                  </a:cubicBezTo>
                  <a:cubicBezTo>
                    <a:pt x="39" y="72"/>
                    <a:pt x="19" y="68"/>
                    <a:pt x="10" y="5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0" name="Freeform 2910"/>
            <p:cNvSpPr>
              <a:spLocks/>
            </p:cNvSpPr>
            <p:nvPr/>
          </p:nvSpPr>
          <p:spPr bwMode="auto">
            <a:xfrm>
              <a:off x="2751360" y="4743062"/>
              <a:ext cx="388227" cy="278368"/>
            </a:xfrm>
            <a:custGeom>
              <a:avLst/>
              <a:gdLst>
                <a:gd name="T0" fmla="*/ 0 w 195"/>
                <a:gd name="T1" fmla="*/ 16 h 135"/>
                <a:gd name="T2" fmla="*/ 151 w 195"/>
                <a:gd name="T3" fmla="*/ 126 h 135"/>
                <a:gd name="T4" fmla="*/ 192 w 195"/>
                <a:gd name="T5" fmla="*/ 133 h 135"/>
                <a:gd name="T6" fmla="*/ 15 w 195"/>
                <a:gd name="T7" fmla="*/ 0 h 135"/>
                <a:gd name="T8" fmla="*/ 0 w 195"/>
                <a:gd name="T9" fmla="*/ 1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5">
                  <a:moveTo>
                    <a:pt x="0" y="16"/>
                  </a:moveTo>
                  <a:cubicBezTo>
                    <a:pt x="0" y="18"/>
                    <a:pt x="151" y="126"/>
                    <a:pt x="151" y="126"/>
                  </a:cubicBezTo>
                  <a:cubicBezTo>
                    <a:pt x="151" y="126"/>
                    <a:pt x="190" y="135"/>
                    <a:pt x="192" y="133"/>
                  </a:cubicBezTo>
                  <a:cubicBezTo>
                    <a:pt x="195" y="131"/>
                    <a:pt x="15" y="0"/>
                    <a:pt x="15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1" name="Freeform 2911"/>
            <p:cNvSpPr>
              <a:spLocks/>
            </p:cNvSpPr>
            <p:nvPr/>
          </p:nvSpPr>
          <p:spPr bwMode="auto">
            <a:xfrm>
              <a:off x="2737098" y="4757799"/>
              <a:ext cx="101414" cy="460127"/>
            </a:xfrm>
            <a:custGeom>
              <a:avLst/>
              <a:gdLst>
                <a:gd name="T0" fmla="*/ 30 w 64"/>
                <a:gd name="T1" fmla="*/ 3 h 281"/>
                <a:gd name="T2" fmla="*/ 64 w 64"/>
                <a:gd name="T3" fmla="*/ 232 h 281"/>
                <a:gd name="T4" fmla="*/ 54 w 64"/>
                <a:gd name="T5" fmla="*/ 281 h 281"/>
                <a:gd name="T6" fmla="*/ 36 w 64"/>
                <a:gd name="T7" fmla="*/ 235 h 281"/>
                <a:gd name="T8" fmla="*/ 0 w 64"/>
                <a:gd name="T9" fmla="*/ 8 h 281"/>
                <a:gd name="T10" fmla="*/ 30 w 64"/>
                <a:gd name="T11" fmla="*/ 0 h 281"/>
                <a:gd name="T12" fmla="*/ 30 w 64"/>
                <a:gd name="T13" fmla="*/ 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81">
                  <a:moveTo>
                    <a:pt x="30" y="3"/>
                  </a:moveTo>
                  <a:lnTo>
                    <a:pt x="64" y="232"/>
                  </a:lnTo>
                  <a:lnTo>
                    <a:pt x="54" y="281"/>
                  </a:lnTo>
                  <a:lnTo>
                    <a:pt x="36" y="235"/>
                  </a:lnTo>
                  <a:lnTo>
                    <a:pt x="0" y="8"/>
                  </a:lnTo>
                  <a:lnTo>
                    <a:pt x="30" y="0"/>
                  </a:lnTo>
                  <a:lnTo>
                    <a:pt x="30" y="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2" name="Freeform 2912"/>
            <p:cNvSpPr>
              <a:spLocks/>
            </p:cNvSpPr>
            <p:nvPr/>
          </p:nvSpPr>
          <p:spPr bwMode="auto">
            <a:xfrm>
              <a:off x="2737098" y="4757799"/>
              <a:ext cx="101414" cy="460127"/>
            </a:xfrm>
            <a:custGeom>
              <a:avLst/>
              <a:gdLst>
                <a:gd name="T0" fmla="*/ 30 w 64"/>
                <a:gd name="T1" fmla="*/ 3 h 281"/>
                <a:gd name="T2" fmla="*/ 64 w 64"/>
                <a:gd name="T3" fmla="*/ 232 h 281"/>
                <a:gd name="T4" fmla="*/ 54 w 64"/>
                <a:gd name="T5" fmla="*/ 281 h 281"/>
                <a:gd name="T6" fmla="*/ 36 w 64"/>
                <a:gd name="T7" fmla="*/ 235 h 281"/>
                <a:gd name="T8" fmla="*/ 0 w 64"/>
                <a:gd name="T9" fmla="*/ 8 h 281"/>
                <a:gd name="T10" fmla="*/ 30 w 64"/>
                <a:gd name="T11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281">
                  <a:moveTo>
                    <a:pt x="30" y="3"/>
                  </a:moveTo>
                  <a:lnTo>
                    <a:pt x="64" y="232"/>
                  </a:lnTo>
                  <a:lnTo>
                    <a:pt x="54" y="281"/>
                  </a:lnTo>
                  <a:lnTo>
                    <a:pt x="36" y="235"/>
                  </a:lnTo>
                  <a:lnTo>
                    <a:pt x="0" y="8"/>
                  </a:lnTo>
                  <a:lnTo>
                    <a:pt x="30" y="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3" name="Freeform 2913"/>
            <p:cNvSpPr>
              <a:spLocks/>
            </p:cNvSpPr>
            <p:nvPr/>
          </p:nvSpPr>
          <p:spPr bwMode="auto">
            <a:xfrm>
              <a:off x="2681638" y="4631715"/>
              <a:ext cx="50708" cy="65499"/>
            </a:xfrm>
            <a:custGeom>
              <a:avLst/>
              <a:gdLst>
                <a:gd name="T0" fmla="*/ 24 w 26"/>
                <a:gd name="T1" fmla="*/ 22 h 32"/>
                <a:gd name="T2" fmla="*/ 23 w 26"/>
                <a:gd name="T3" fmla="*/ 31 h 32"/>
                <a:gd name="T4" fmla="*/ 15 w 26"/>
                <a:gd name="T5" fmla="*/ 29 h 32"/>
                <a:gd name="T6" fmla="*/ 2 w 26"/>
                <a:gd name="T7" fmla="*/ 9 h 32"/>
                <a:gd name="T8" fmla="*/ 3 w 26"/>
                <a:gd name="T9" fmla="*/ 1 h 32"/>
                <a:gd name="T10" fmla="*/ 12 w 26"/>
                <a:gd name="T11" fmla="*/ 3 h 32"/>
                <a:gd name="T12" fmla="*/ 24 w 26"/>
                <a:gd name="T1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2">
                  <a:moveTo>
                    <a:pt x="24" y="22"/>
                  </a:moveTo>
                  <a:cubicBezTo>
                    <a:pt x="26" y="25"/>
                    <a:pt x="25" y="29"/>
                    <a:pt x="23" y="31"/>
                  </a:cubicBezTo>
                  <a:cubicBezTo>
                    <a:pt x="20" y="32"/>
                    <a:pt x="16" y="32"/>
                    <a:pt x="15" y="2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1" y="3"/>
                    <a:pt x="3" y="1"/>
                  </a:cubicBezTo>
                  <a:cubicBezTo>
                    <a:pt x="6" y="0"/>
                    <a:pt x="10" y="0"/>
                    <a:pt x="12" y="3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4" name="Freeform 2914"/>
            <p:cNvSpPr>
              <a:spLocks noEditPoints="1"/>
            </p:cNvSpPr>
            <p:nvPr/>
          </p:nvSpPr>
          <p:spPr bwMode="auto">
            <a:xfrm>
              <a:off x="1017806" y="3249698"/>
              <a:ext cx="229767" cy="646797"/>
            </a:xfrm>
            <a:custGeom>
              <a:avLst/>
              <a:gdLst>
                <a:gd name="T0" fmla="*/ 58 w 115"/>
                <a:gd name="T1" fmla="*/ 0 h 314"/>
                <a:gd name="T2" fmla="*/ 0 w 115"/>
                <a:gd name="T3" fmla="*/ 157 h 314"/>
                <a:gd name="T4" fmla="*/ 58 w 115"/>
                <a:gd name="T5" fmla="*/ 314 h 314"/>
                <a:gd name="T6" fmla="*/ 115 w 115"/>
                <a:gd name="T7" fmla="*/ 157 h 314"/>
                <a:gd name="T8" fmla="*/ 58 w 115"/>
                <a:gd name="T9" fmla="*/ 0 h 314"/>
                <a:gd name="T10" fmla="*/ 58 w 115"/>
                <a:gd name="T11" fmla="*/ 289 h 314"/>
                <a:gd name="T12" fmla="*/ 9 w 115"/>
                <a:gd name="T13" fmla="*/ 157 h 314"/>
                <a:gd name="T14" fmla="*/ 58 w 115"/>
                <a:gd name="T15" fmla="*/ 26 h 314"/>
                <a:gd name="T16" fmla="*/ 106 w 115"/>
                <a:gd name="T17" fmla="*/ 157 h 314"/>
                <a:gd name="T18" fmla="*/ 58 w 115"/>
                <a:gd name="T19" fmla="*/ 28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314">
                  <a:moveTo>
                    <a:pt x="58" y="0"/>
                  </a:moveTo>
                  <a:cubicBezTo>
                    <a:pt x="26" y="0"/>
                    <a:pt x="0" y="71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89" y="314"/>
                    <a:pt x="115" y="244"/>
                    <a:pt x="115" y="157"/>
                  </a:cubicBezTo>
                  <a:cubicBezTo>
                    <a:pt x="115" y="71"/>
                    <a:pt x="89" y="0"/>
                    <a:pt x="58" y="0"/>
                  </a:cubicBezTo>
                  <a:close/>
                  <a:moveTo>
                    <a:pt x="58" y="289"/>
                  </a:moveTo>
                  <a:cubicBezTo>
                    <a:pt x="31" y="289"/>
                    <a:pt x="9" y="230"/>
                    <a:pt x="9" y="157"/>
                  </a:cubicBezTo>
                  <a:cubicBezTo>
                    <a:pt x="9" y="85"/>
                    <a:pt x="31" y="26"/>
                    <a:pt x="58" y="26"/>
                  </a:cubicBezTo>
                  <a:cubicBezTo>
                    <a:pt x="84" y="26"/>
                    <a:pt x="106" y="85"/>
                    <a:pt x="106" y="157"/>
                  </a:cubicBezTo>
                  <a:cubicBezTo>
                    <a:pt x="106" y="230"/>
                    <a:pt x="84" y="289"/>
                    <a:pt x="58" y="2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5" name="Freeform 2915"/>
            <p:cNvSpPr>
              <a:spLocks noEditPoints="1"/>
            </p:cNvSpPr>
            <p:nvPr/>
          </p:nvSpPr>
          <p:spPr bwMode="auto">
            <a:xfrm>
              <a:off x="818146" y="3454381"/>
              <a:ext cx="627502" cy="239069"/>
            </a:xfrm>
            <a:custGeom>
              <a:avLst/>
              <a:gdLst>
                <a:gd name="T0" fmla="*/ 315 w 315"/>
                <a:gd name="T1" fmla="*/ 58 h 116"/>
                <a:gd name="T2" fmla="*/ 158 w 315"/>
                <a:gd name="T3" fmla="*/ 0 h 116"/>
                <a:gd name="T4" fmla="*/ 0 w 315"/>
                <a:gd name="T5" fmla="*/ 58 h 116"/>
                <a:gd name="T6" fmla="*/ 158 w 315"/>
                <a:gd name="T7" fmla="*/ 116 h 116"/>
                <a:gd name="T8" fmla="*/ 315 w 315"/>
                <a:gd name="T9" fmla="*/ 58 h 116"/>
                <a:gd name="T10" fmla="*/ 26 w 315"/>
                <a:gd name="T11" fmla="*/ 58 h 116"/>
                <a:gd name="T12" fmla="*/ 158 w 315"/>
                <a:gd name="T13" fmla="*/ 10 h 116"/>
                <a:gd name="T14" fmla="*/ 289 w 315"/>
                <a:gd name="T15" fmla="*/ 58 h 116"/>
                <a:gd name="T16" fmla="*/ 158 w 315"/>
                <a:gd name="T17" fmla="*/ 107 h 116"/>
                <a:gd name="T18" fmla="*/ 26 w 315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116">
                  <a:moveTo>
                    <a:pt x="315" y="58"/>
                  </a:moveTo>
                  <a:cubicBezTo>
                    <a:pt x="315" y="26"/>
                    <a:pt x="244" y="0"/>
                    <a:pt x="158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8" y="116"/>
                  </a:cubicBezTo>
                  <a:cubicBezTo>
                    <a:pt x="244" y="116"/>
                    <a:pt x="315" y="90"/>
                    <a:pt x="315" y="58"/>
                  </a:cubicBezTo>
                  <a:close/>
                  <a:moveTo>
                    <a:pt x="26" y="58"/>
                  </a:moveTo>
                  <a:cubicBezTo>
                    <a:pt x="26" y="32"/>
                    <a:pt x="85" y="10"/>
                    <a:pt x="158" y="10"/>
                  </a:cubicBezTo>
                  <a:cubicBezTo>
                    <a:pt x="230" y="10"/>
                    <a:pt x="289" y="32"/>
                    <a:pt x="289" y="58"/>
                  </a:cubicBezTo>
                  <a:cubicBezTo>
                    <a:pt x="289" y="85"/>
                    <a:pt x="230" y="107"/>
                    <a:pt x="158" y="107"/>
                  </a:cubicBezTo>
                  <a:cubicBezTo>
                    <a:pt x="85" y="107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6" name="Freeform 2916"/>
            <p:cNvSpPr>
              <a:spLocks noEditPoints="1"/>
            </p:cNvSpPr>
            <p:nvPr/>
          </p:nvSpPr>
          <p:spPr bwMode="auto">
            <a:xfrm>
              <a:off x="865684" y="3298822"/>
              <a:ext cx="532426" cy="550187"/>
            </a:xfrm>
            <a:custGeom>
              <a:avLst/>
              <a:gdLst>
                <a:gd name="T0" fmla="*/ 245 w 267"/>
                <a:gd name="T1" fmla="*/ 22 h 267"/>
                <a:gd name="T2" fmla="*/ 93 w 267"/>
                <a:gd name="T3" fmla="*/ 92 h 267"/>
                <a:gd name="T4" fmla="*/ 22 w 267"/>
                <a:gd name="T5" fmla="*/ 244 h 267"/>
                <a:gd name="T6" fmla="*/ 174 w 267"/>
                <a:gd name="T7" fmla="*/ 174 h 267"/>
                <a:gd name="T8" fmla="*/ 245 w 267"/>
                <a:gd name="T9" fmla="*/ 22 h 267"/>
                <a:gd name="T10" fmla="*/ 41 w 267"/>
                <a:gd name="T11" fmla="*/ 226 h 267"/>
                <a:gd name="T12" fmla="*/ 99 w 267"/>
                <a:gd name="T13" fmla="*/ 99 h 267"/>
                <a:gd name="T14" fmla="*/ 227 w 267"/>
                <a:gd name="T15" fmla="*/ 40 h 267"/>
                <a:gd name="T16" fmla="*/ 168 w 267"/>
                <a:gd name="T17" fmla="*/ 168 h 267"/>
                <a:gd name="T18" fmla="*/ 41 w 267"/>
                <a:gd name="T19" fmla="*/ 22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5" y="22"/>
                  </a:moveTo>
                  <a:cubicBezTo>
                    <a:pt x="222" y="0"/>
                    <a:pt x="154" y="31"/>
                    <a:pt x="93" y="92"/>
                  </a:cubicBezTo>
                  <a:cubicBezTo>
                    <a:pt x="31" y="154"/>
                    <a:pt x="0" y="222"/>
                    <a:pt x="22" y="244"/>
                  </a:cubicBezTo>
                  <a:cubicBezTo>
                    <a:pt x="45" y="267"/>
                    <a:pt x="113" y="236"/>
                    <a:pt x="174" y="174"/>
                  </a:cubicBezTo>
                  <a:cubicBezTo>
                    <a:pt x="236" y="113"/>
                    <a:pt x="267" y="45"/>
                    <a:pt x="245" y="22"/>
                  </a:cubicBezTo>
                  <a:close/>
                  <a:moveTo>
                    <a:pt x="41" y="226"/>
                  </a:moveTo>
                  <a:cubicBezTo>
                    <a:pt x="22" y="207"/>
                    <a:pt x="48" y="150"/>
                    <a:pt x="99" y="99"/>
                  </a:cubicBezTo>
                  <a:cubicBezTo>
                    <a:pt x="151" y="48"/>
                    <a:pt x="208" y="21"/>
                    <a:pt x="227" y="40"/>
                  </a:cubicBezTo>
                  <a:cubicBezTo>
                    <a:pt x="245" y="59"/>
                    <a:pt x="219" y="116"/>
                    <a:pt x="168" y="168"/>
                  </a:cubicBezTo>
                  <a:cubicBezTo>
                    <a:pt x="116" y="219"/>
                    <a:pt x="59" y="245"/>
                    <a:pt x="41" y="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7" name="Freeform 2917"/>
            <p:cNvSpPr>
              <a:spLocks noEditPoints="1"/>
            </p:cNvSpPr>
            <p:nvPr/>
          </p:nvSpPr>
          <p:spPr bwMode="auto">
            <a:xfrm>
              <a:off x="865684" y="3298822"/>
              <a:ext cx="532426" cy="550187"/>
            </a:xfrm>
            <a:custGeom>
              <a:avLst/>
              <a:gdLst>
                <a:gd name="T0" fmla="*/ 245 w 267"/>
                <a:gd name="T1" fmla="*/ 244 h 267"/>
                <a:gd name="T2" fmla="*/ 174 w 267"/>
                <a:gd name="T3" fmla="*/ 92 h 267"/>
                <a:gd name="T4" fmla="*/ 22 w 267"/>
                <a:gd name="T5" fmla="*/ 22 h 267"/>
                <a:gd name="T6" fmla="*/ 93 w 267"/>
                <a:gd name="T7" fmla="*/ 174 h 267"/>
                <a:gd name="T8" fmla="*/ 245 w 267"/>
                <a:gd name="T9" fmla="*/ 244 h 267"/>
                <a:gd name="T10" fmla="*/ 41 w 267"/>
                <a:gd name="T11" fmla="*/ 40 h 267"/>
                <a:gd name="T12" fmla="*/ 168 w 267"/>
                <a:gd name="T13" fmla="*/ 99 h 267"/>
                <a:gd name="T14" fmla="*/ 227 w 267"/>
                <a:gd name="T15" fmla="*/ 226 h 267"/>
                <a:gd name="T16" fmla="*/ 99 w 267"/>
                <a:gd name="T17" fmla="*/ 168 h 267"/>
                <a:gd name="T18" fmla="*/ 41 w 267"/>
                <a:gd name="T19" fmla="*/ 4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5" y="244"/>
                  </a:moveTo>
                  <a:cubicBezTo>
                    <a:pt x="267" y="222"/>
                    <a:pt x="236" y="154"/>
                    <a:pt x="174" y="92"/>
                  </a:cubicBezTo>
                  <a:cubicBezTo>
                    <a:pt x="113" y="31"/>
                    <a:pt x="45" y="0"/>
                    <a:pt x="22" y="22"/>
                  </a:cubicBezTo>
                  <a:cubicBezTo>
                    <a:pt x="0" y="45"/>
                    <a:pt x="31" y="113"/>
                    <a:pt x="93" y="174"/>
                  </a:cubicBezTo>
                  <a:cubicBezTo>
                    <a:pt x="154" y="236"/>
                    <a:pt x="222" y="267"/>
                    <a:pt x="245" y="244"/>
                  </a:cubicBezTo>
                  <a:close/>
                  <a:moveTo>
                    <a:pt x="41" y="40"/>
                  </a:moveTo>
                  <a:cubicBezTo>
                    <a:pt x="59" y="21"/>
                    <a:pt x="116" y="48"/>
                    <a:pt x="168" y="99"/>
                  </a:cubicBezTo>
                  <a:cubicBezTo>
                    <a:pt x="219" y="150"/>
                    <a:pt x="245" y="207"/>
                    <a:pt x="227" y="226"/>
                  </a:cubicBezTo>
                  <a:cubicBezTo>
                    <a:pt x="208" y="245"/>
                    <a:pt x="151" y="219"/>
                    <a:pt x="99" y="168"/>
                  </a:cubicBezTo>
                  <a:cubicBezTo>
                    <a:pt x="48" y="116"/>
                    <a:pt x="22" y="59"/>
                    <a:pt x="41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8" name="Oval 2918"/>
            <p:cNvSpPr>
              <a:spLocks noChangeArrowheads="1"/>
            </p:cNvSpPr>
            <p:nvPr/>
          </p:nvSpPr>
          <p:spPr bwMode="auto">
            <a:xfrm>
              <a:off x="1082775" y="3523154"/>
              <a:ext cx="98245" cy="10152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9" name="Freeform 2919"/>
            <p:cNvSpPr>
              <a:spLocks noEditPoints="1"/>
            </p:cNvSpPr>
            <p:nvPr/>
          </p:nvSpPr>
          <p:spPr bwMode="auto">
            <a:xfrm>
              <a:off x="3622890" y="5085292"/>
              <a:ext cx="231351" cy="645159"/>
            </a:xfrm>
            <a:custGeom>
              <a:avLst/>
              <a:gdLst>
                <a:gd name="T0" fmla="*/ 58 w 116"/>
                <a:gd name="T1" fmla="*/ 0 h 314"/>
                <a:gd name="T2" fmla="*/ 0 w 116"/>
                <a:gd name="T3" fmla="*/ 157 h 314"/>
                <a:gd name="T4" fmla="*/ 58 w 116"/>
                <a:gd name="T5" fmla="*/ 314 h 314"/>
                <a:gd name="T6" fmla="*/ 116 w 116"/>
                <a:gd name="T7" fmla="*/ 157 h 314"/>
                <a:gd name="T8" fmla="*/ 58 w 116"/>
                <a:gd name="T9" fmla="*/ 0 h 314"/>
                <a:gd name="T10" fmla="*/ 58 w 116"/>
                <a:gd name="T11" fmla="*/ 289 h 314"/>
                <a:gd name="T12" fmla="*/ 10 w 116"/>
                <a:gd name="T13" fmla="*/ 157 h 314"/>
                <a:gd name="T14" fmla="*/ 58 w 116"/>
                <a:gd name="T15" fmla="*/ 26 h 314"/>
                <a:gd name="T16" fmla="*/ 107 w 116"/>
                <a:gd name="T17" fmla="*/ 157 h 314"/>
                <a:gd name="T18" fmla="*/ 58 w 116"/>
                <a:gd name="T19" fmla="*/ 28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314">
                  <a:moveTo>
                    <a:pt x="58" y="0"/>
                  </a:moveTo>
                  <a:cubicBezTo>
                    <a:pt x="26" y="0"/>
                    <a:pt x="0" y="71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90" y="314"/>
                    <a:pt x="116" y="244"/>
                    <a:pt x="116" y="157"/>
                  </a:cubicBezTo>
                  <a:cubicBezTo>
                    <a:pt x="116" y="71"/>
                    <a:pt x="90" y="0"/>
                    <a:pt x="58" y="0"/>
                  </a:cubicBezTo>
                  <a:close/>
                  <a:moveTo>
                    <a:pt x="58" y="289"/>
                  </a:moveTo>
                  <a:cubicBezTo>
                    <a:pt x="32" y="289"/>
                    <a:pt x="10" y="230"/>
                    <a:pt x="10" y="157"/>
                  </a:cubicBezTo>
                  <a:cubicBezTo>
                    <a:pt x="10" y="85"/>
                    <a:pt x="32" y="26"/>
                    <a:pt x="58" y="26"/>
                  </a:cubicBezTo>
                  <a:cubicBezTo>
                    <a:pt x="85" y="26"/>
                    <a:pt x="107" y="85"/>
                    <a:pt x="107" y="157"/>
                  </a:cubicBezTo>
                  <a:cubicBezTo>
                    <a:pt x="107" y="230"/>
                    <a:pt x="85" y="289"/>
                    <a:pt x="58" y="2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0" name="Freeform 2920"/>
            <p:cNvSpPr>
              <a:spLocks noEditPoints="1"/>
            </p:cNvSpPr>
            <p:nvPr/>
          </p:nvSpPr>
          <p:spPr bwMode="auto">
            <a:xfrm>
              <a:off x="3426401" y="5288337"/>
              <a:ext cx="625917" cy="239069"/>
            </a:xfrm>
            <a:custGeom>
              <a:avLst/>
              <a:gdLst>
                <a:gd name="T0" fmla="*/ 314 w 314"/>
                <a:gd name="T1" fmla="*/ 58 h 116"/>
                <a:gd name="T2" fmla="*/ 157 w 314"/>
                <a:gd name="T3" fmla="*/ 0 h 116"/>
                <a:gd name="T4" fmla="*/ 0 w 314"/>
                <a:gd name="T5" fmla="*/ 58 h 116"/>
                <a:gd name="T6" fmla="*/ 157 w 314"/>
                <a:gd name="T7" fmla="*/ 116 h 116"/>
                <a:gd name="T8" fmla="*/ 314 w 314"/>
                <a:gd name="T9" fmla="*/ 58 h 116"/>
                <a:gd name="T10" fmla="*/ 26 w 314"/>
                <a:gd name="T11" fmla="*/ 58 h 116"/>
                <a:gd name="T12" fmla="*/ 157 w 314"/>
                <a:gd name="T13" fmla="*/ 10 h 116"/>
                <a:gd name="T14" fmla="*/ 289 w 314"/>
                <a:gd name="T15" fmla="*/ 58 h 116"/>
                <a:gd name="T16" fmla="*/ 157 w 314"/>
                <a:gd name="T17" fmla="*/ 107 h 116"/>
                <a:gd name="T18" fmla="*/ 26 w 314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4" h="116">
                  <a:moveTo>
                    <a:pt x="314" y="58"/>
                  </a:moveTo>
                  <a:cubicBezTo>
                    <a:pt x="314" y="26"/>
                    <a:pt x="244" y="0"/>
                    <a:pt x="157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7" y="116"/>
                  </a:cubicBezTo>
                  <a:cubicBezTo>
                    <a:pt x="244" y="116"/>
                    <a:pt x="314" y="90"/>
                    <a:pt x="314" y="58"/>
                  </a:cubicBezTo>
                  <a:close/>
                  <a:moveTo>
                    <a:pt x="26" y="58"/>
                  </a:moveTo>
                  <a:cubicBezTo>
                    <a:pt x="26" y="32"/>
                    <a:pt x="85" y="10"/>
                    <a:pt x="157" y="10"/>
                  </a:cubicBezTo>
                  <a:cubicBezTo>
                    <a:pt x="230" y="10"/>
                    <a:pt x="289" y="32"/>
                    <a:pt x="289" y="58"/>
                  </a:cubicBezTo>
                  <a:cubicBezTo>
                    <a:pt x="289" y="85"/>
                    <a:pt x="230" y="107"/>
                    <a:pt x="157" y="107"/>
                  </a:cubicBezTo>
                  <a:cubicBezTo>
                    <a:pt x="85" y="107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1" name="Freeform 2921"/>
            <p:cNvSpPr>
              <a:spLocks noEditPoints="1"/>
            </p:cNvSpPr>
            <p:nvPr/>
          </p:nvSpPr>
          <p:spPr bwMode="auto">
            <a:xfrm>
              <a:off x="3473938" y="5134416"/>
              <a:ext cx="532426" cy="550187"/>
            </a:xfrm>
            <a:custGeom>
              <a:avLst/>
              <a:gdLst>
                <a:gd name="T0" fmla="*/ 244 w 267"/>
                <a:gd name="T1" fmla="*/ 22 h 267"/>
                <a:gd name="T2" fmla="*/ 92 w 267"/>
                <a:gd name="T3" fmla="*/ 92 h 267"/>
                <a:gd name="T4" fmla="*/ 22 w 267"/>
                <a:gd name="T5" fmla="*/ 244 h 267"/>
                <a:gd name="T6" fmla="*/ 174 w 267"/>
                <a:gd name="T7" fmla="*/ 174 h 267"/>
                <a:gd name="T8" fmla="*/ 244 w 267"/>
                <a:gd name="T9" fmla="*/ 22 h 267"/>
                <a:gd name="T10" fmla="*/ 40 w 267"/>
                <a:gd name="T11" fmla="*/ 226 h 267"/>
                <a:gd name="T12" fmla="*/ 99 w 267"/>
                <a:gd name="T13" fmla="*/ 99 h 267"/>
                <a:gd name="T14" fmla="*/ 226 w 267"/>
                <a:gd name="T15" fmla="*/ 40 h 267"/>
                <a:gd name="T16" fmla="*/ 168 w 267"/>
                <a:gd name="T17" fmla="*/ 168 h 267"/>
                <a:gd name="T18" fmla="*/ 40 w 267"/>
                <a:gd name="T19" fmla="*/ 22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2"/>
                  </a:moveTo>
                  <a:cubicBezTo>
                    <a:pt x="222" y="0"/>
                    <a:pt x="154" y="31"/>
                    <a:pt x="92" y="92"/>
                  </a:cubicBezTo>
                  <a:cubicBezTo>
                    <a:pt x="31" y="154"/>
                    <a:pt x="0" y="222"/>
                    <a:pt x="22" y="244"/>
                  </a:cubicBezTo>
                  <a:cubicBezTo>
                    <a:pt x="45" y="267"/>
                    <a:pt x="113" y="236"/>
                    <a:pt x="174" y="174"/>
                  </a:cubicBezTo>
                  <a:cubicBezTo>
                    <a:pt x="236" y="113"/>
                    <a:pt x="267" y="45"/>
                    <a:pt x="244" y="22"/>
                  </a:cubicBezTo>
                  <a:close/>
                  <a:moveTo>
                    <a:pt x="40" y="226"/>
                  </a:moveTo>
                  <a:cubicBezTo>
                    <a:pt x="21" y="207"/>
                    <a:pt x="48" y="150"/>
                    <a:pt x="99" y="99"/>
                  </a:cubicBezTo>
                  <a:cubicBezTo>
                    <a:pt x="150" y="48"/>
                    <a:pt x="207" y="21"/>
                    <a:pt x="226" y="40"/>
                  </a:cubicBezTo>
                  <a:cubicBezTo>
                    <a:pt x="245" y="59"/>
                    <a:pt x="219" y="116"/>
                    <a:pt x="168" y="168"/>
                  </a:cubicBezTo>
                  <a:cubicBezTo>
                    <a:pt x="116" y="219"/>
                    <a:pt x="59" y="245"/>
                    <a:pt x="40" y="2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2" name="Freeform 2922"/>
            <p:cNvSpPr>
              <a:spLocks noEditPoints="1"/>
            </p:cNvSpPr>
            <p:nvPr/>
          </p:nvSpPr>
          <p:spPr bwMode="auto">
            <a:xfrm>
              <a:off x="3473938" y="5134416"/>
              <a:ext cx="532426" cy="550187"/>
            </a:xfrm>
            <a:custGeom>
              <a:avLst/>
              <a:gdLst>
                <a:gd name="T0" fmla="*/ 244 w 267"/>
                <a:gd name="T1" fmla="*/ 244 h 267"/>
                <a:gd name="T2" fmla="*/ 174 w 267"/>
                <a:gd name="T3" fmla="*/ 92 h 267"/>
                <a:gd name="T4" fmla="*/ 22 w 267"/>
                <a:gd name="T5" fmla="*/ 22 h 267"/>
                <a:gd name="T6" fmla="*/ 92 w 267"/>
                <a:gd name="T7" fmla="*/ 174 h 267"/>
                <a:gd name="T8" fmla="*/ 244 w 267"/>
                <a:gd name="T9" fmla="*/ 244 h 267"/>
                <a:gd name="T10" fmla="*/ 40 w 267"/>
                <a:gd name="T11" fmla="*/ 40 h 267"/>
                <a:gd name="T12" fmla="*/ 168 w 267"/>
                <a:gd name="T13" fmla="*/ 99 h 267"/>
                <a:gd name="T14" fmla="*/ 226 w 267"/>
                <a:gd name="T15" fmla="*/ 226 h 267"/>
                <a:gd name="T16" fmla="*/ 99 w 267"/>
                <a:gd name="T17" fmla="*/ 168 h 267"/>
                <a:gd name="T18" fmla="*/ 40 w 267"/>
                <a:gd name="T19" fmla="*/ 4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44"/>
                  </a:moveTo>
                  <a:cubicBezTo>
                    <a:pt x="267" y="222"/>
                    <a:pt x="236" y="154"/>
                    <a:pt x="174" y="92"/>
                  </a:cubicBezTo>
                  <a:cubicBezTo>
                    <a:pt x="113" y="31"/>
                    <a:pt x="45" y="0"/>
                    <a:pt x="22" y="22"/>
                  </a:cubicBezTo>
                  <a:cubicBezTo>
                    <a:pt x="0" y="45"/>
                    <a:pt x="31" y="113"/>
                    <a:pt x="92" y="174"/>
                  </a:cubicBezTo>
                  <a:cubicBezTo>
                    <a:pt x="154" y="236"/>
                    <a:pt x="222" y="267"/>
                    <a:pt x="244" y="244"/>
                  </a:cubicBezTo>
                  <a:close/>
                  <a:moveTo>
                    <a:pt x="40" y="40"/>
                  </a:moveTo>
                  <a:cubicBezTo>
                    <a:pt x="59" y="21"/>
                    <a:pt x="116" y="48"/>
                    <a:pt x="168" y="99"/>
                  </a:cubicBezTo>
                  <a:cubicBezTo>
                    <a:pt x="219" y="150"/>
                    <a:pt x="245" y="207"/>
                    <a:pt x="226" y="226"/>
                  </a:cubicBezTo>
                  <a:cubicBezTo>
                    <a:pt x="207" y="245"/>
                    <a:pt x="150" y="219"/>
                    <a:pt x="99" y="168"/>
                  </a:cubicBezTo>
                  <a:cubicBezTo>
                    <a:pt x="48" y="116"/>
                    <a:pt x="21" y="59"/>
                    <a:pt x="40" y="4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3" name="Oval 2923"/>
            <p:cNvSpPr>
              <a:spLocks noChangeArrowheads="1"/>
            </p:cNvSpPr>
            <p:nvPr/>
          </p:nvSpPr>
          <p:spPr bwMode="auto">
            <a:xfrm>
              <a:off x="3691028" y="5358748"/>
              <a:ext cx="98245" cy="9988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4" name="Freeform 2924"/>
            <p:cNvSpPr>
              <a:spLocks noEditPoints="1"/>
            </p:cNvSpPr>
            <p:nvPr/>
          </p:nvSpPr>
          <p:spPr bwMode="auto">
            <a:xfrm>
              <a:off x="5137770" y="2393306"/>
              <a:ext cx="229767" cy="646797"/>
            </a:xfrm>
            <a:custGeom>
              <a:avLst/>
              <a:gdLst>
                <a:gd name="T0" fmla="*/ 58 w 116"/>
                <a:gd name="T1" fmla="*/ 0 h 314"/>
                <a:gd name="T2" fmla="*/ 0 w 116"/>
                <a:gd name="T3" fmla="*/ 157 h 314"/>
                <a:gd name="T4" fmla="*/ 58 w 116"/>
                <a:gd name="T5" fmla="*/ 314 h 314"/>
                <a:gd name="T6" fmla="*/ 116 w 116"/>
                <a:gd name="T7" fmla="*/ 157 h 314"/>
                <a:gd name="T8" fmla="*/ 58 w 116"/>
                <a:gd name="T9" fmla="*/ 0 h 314"/>
                <a:gd name="T10" fmla="*/ 58 w 116"/>
                <a:gd name="T11" fmla="*/ 288 h 314"/>
                <a:gd name="T12" fmla="*/ 10 w 116"/>
                <a:gd name="T13" fmla="*/ 157 h 314"/>
                <a:gd name="T14" fmla="*/ 58 w 116"/>
                <a:gd name="T15" fmla="*/ 25 h 314"/>
                <a:gd name="T16" fmla="*/ 107 w 116"/>
                <a:gd name="T17" fmla="*/ 157 h 314"/>
                <a:gd name="T18" fmla="*/ 58 w 116"/>
                <a:gd name="T19" fmla="*/ 28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314">
                  <a:moveTo>
                    <a:pt x="58" y="0"/>
                  </a:moveTo>
                  <a:cubicBezTo>
                    <a:pt x="26" y="0"/>
                    <a:pt x="0" y="70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90" y="314"/>
                    <a:pt x="116" y="244"/>
                    <a:pt x="116" y="157"/>
                  </a:cubicBezTo>
                  <a:cubicBezTo>
                    <a:pt x="116" y="70"/>
                    <a:pt x="90" y="0"/>
                    <a:pt x="58" y="0"/>
                  </a:cubicBezTo>
                  <a:close/>
                  <a:moveTo>
                    <a:pt x="58" y="288"/>
                  </a:moveTo>
                  <a:cubicBezTo>
                    <a:pt x="32" y="288"/>
                    <a:pt x="10" y="229"/>
                    <a:pt x="10" y="157"/>
                  </a:cubicBezTo>
                  <a:cubicBezTo>
                    <a:pt x="10" y="84"/>
                    <a:pt x="32" y="25"/>
                    <a:pt x="58" y="25"/>
                  </a:cubicBezTo>
                  <a:cubicBezTo>
                    <a:pt x="85" y="25"/>
                    <a:pt x="107" y="84"/>
                    <a:pt x="107" y="157"/>
                  </a:cubicBezTo>
                  <a:cubicBezTo>
                    <a:pt x="107" y="229"/>
                    <a:pt x="85" y="288"/>
                    <a:pt x="58" y="28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5" name="Freeform 2925"/>
            <p:cNvSpPr>
              <a:spLocks noEditPoints="1"/>
            </p:cNvSpPr>
            <p:nvPr/>
          </p:nvSpPr>
          <p:spPr bwMode="auto">
            <a:xfrm>
              <a:off x="4939694" y="2597988"/>
              <a:ext cx="625917" cy="239069"/>
            </a:xfrm>
            <a:custGeom>
              <a:avLst/>
              <a:gdLst>
                <a:gd name="T0" fmla="*/ 314 w 314"/>
                <a:gd name="T1" fmla="*/ 58 h 116"/>
                <a:gd name="T2" fmla="*/ 157 w 314"/>
                <a:gd name="T3" fmla="*/ 0 h 116"/>
                <a:gd name="T4" fmla="*/ 0 w 314"/>
                <a:gd name="T5" fmla="*/ 58 h 116"/>
                <a:gd name="T6" fmla="*/ 157 w 314"/>
                <a:gd name="T7" fmla="*/ 116 h 116"/>
                <a:gd name="T8" fmla="*/ 314 w 314"/>
                <a:gd name="T9" fmla="*/ 58 h 116"/>
                <a:gd name="T10" fmla="*/ 26 w 314"/>
                <a:gd name="T11" fmla="*/ 58 h 116"/>
                <a:gd name="T12" fmla="*/ 157 w 314"/>
                <a:gd name="T13" fmla="*/ 9 h 116"/>
                <a:gd name="T14" fmla="*/ 289 w 314"/>
                <a:gd name="T15" fmla="*/ 58 h 116"/>
                <a:gd name="T16" fmla="*/ 157 w 314"/>
                <a:gd name="T17" fmla="*/ 106 h 116"/>
                <a:gd name="T18" fmla="*/ 26 w 314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4" h="116">
                  <a:moveTo>
                    <a:pt x="314" y="58"/>
                  </a:moveTo>
                  <a:cubicBezTo>
                    <a:pt x="314" y="26"/>
                    <a:pt x="244" y="0"/>
                    <a:pt x="157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7" y="116"/>
                  </a:cubicBezTo>
                  <a:cubicBezTo>
                    <a:pt x="244" y="116"/>
                    <a:pt x="314" y="90"/>
                    <a:pt x="314" y="58"/>
                  </a:cubicBezTo>
                  <a:close/>
                  <a:moveTo>
                    <a:pt x="26" y="58"/>
                  </a:moveTo>
                  <a:cubicBezTo>
                    <a:pt x="26" y="31"/>
                    <a:pt x="85" y="9"/>
                    <a:pt x="157" y="9"/>
                  </a:cubicBezTo>
                  <a:cubicBezTo>
                    <a:pt x="230" y="9"/>
                    <a:pt x="289" y="31"/>
                    <a:pt x="289" y="58"/>
                  </a:cubicBezTo>
                  <a:cubicBezTo>
                    <a:pt x="289" y="85"/>
                    <a:pt x="230" y="106"/>
                    <a:pt x="157" y="106"/>
                  </a:cubicBezTo>
                  <a:cubicBezTo>
                    <a:pt x="85" y="106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6" name="Freeform 2926"/>
            <p:cNvSpPr>
              <a:spLocks noEditPoints="1"/>
            </p:cNvSpPr>
            <p:nvPr/>
          </p:nvSpPr>
          <p:spPr bwMode="auto">
            <a:xfrm>
              <a:off x="4987233" y="2440793"/>
              <a:ext cx="532426" cy="550187"/>
            </a:xfrm>
            <a:custGeom>
              <a:avLst/>
              <a:gdLst>
                <a:gd name="T0" fmla="*/ 244 w 267"/>
                <a:gd name="T1" fmla="*/ 23 h 267"/>
                <a:gd name="T2" fmla="*/ 92 w 267"/>
                <a:gd name="T3" fmla="*/ 93 h 267"/>
                <a:gd name="T4" fmla="*/ 22 w 267"/>
                <a:gd name="T5" fmla="*/ 245 h 267"/>
                <a:gd name="T6" fmla="*/ 174 w 267"/>
                <a:gd name="T7" fmla="*/ 175 h 267"/>
                <a:gd name="T8" fmla="*/ 244 w 267"/>
                <a:gd name="T9" fmla="*/ 23 h 267"/>
                <a:gd name="T10" fmla="*/ 40 w 267"/>
                <a:gd name="T11" fmla="*/ 227 h 267"/>
                <a:gd name="T12" fmla="*/ 99 w 267"/>
                <a:gd name="T13" fmla="*/ 100 h 267"/>
                <a:gd name="T14" fmla="*/ 226 w 267"/>
                <a:gd name="T15" fmla="*/ 41 h 267"/>
                <a:gd name="T16" fmla="*/ 168 w 267"/>
                <a:gd name="T17" fmla="*/ 168 h 267"/>
                <a:gd name="T18" fmla="*/ 40 w 267"/>
                <a:gd name="T19" fmla="*/ 22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3"/>
                  </a:moveTo>
                  <a:cubicBezTo>
                    <a:pt x="222" y="0"/>
                    <a:pt x="154" y="32"/>
                    <a:pt x="92" y="93"/>
                  </a:cubicBezTo>
                  <a:cubicBezTo>
                    <a:pt x="31" y="154"/>
                    <a:pt x="0" y="222"/>
                    <a:pt x="22" y="245"/>
                  </a:cubicBezTo>
                  <a:cubicBezTo>
                    <a:pt x="45" y="267"/>
                    <a:pt x="113" y="236"/>
                    <a:pt x="174" y="175"/>
                  </a:cubicBezTo>
                  <a:cubicBezTo>
                    <a:pt x="236" y="113"/>
                    <a:pt x="267" y="45"/>
                    <a:pt x="244" y="23"/>
                  </a:cubicBezTo>
                  <a:close/>
                  <a:moveTo>
                    <a:pt x="40" y="227"/>
                  </a:moveTo>
                  <a:cubicBezTo>
                    <a:pt x="21" y="208"/>
                    <a:pt x="48" y="151"/>
                    <a:pt x="99" y="100"/>
                  </a:cubicBezTo>
                  <a:cubicBezTo>
                    <a:pt x="150" y="48"/>
                    <a:pt x="207" y="22"/>
                    <a:pt x="226" y="41"/>
                  </a:cubicBezTo>
                  <a:cubicBezTo>
                    <a:pt x="245" y="60"/>
                    <a:pt x="219" y="117"/>
                    <a:pt x="168" y="168"/>
                  </a:cubicBezTo>
                  <a:cubicBezTo>
                    <a:pt x="116" y="219"/>
                    <a:pt x="59" y="246"/>
                    <a:pt x="40" y="22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7" name="Freeform 2927"/>
            <p:cNvSpPr>
              <a:spLocks noEditPoints="1"/>
            </p:cNvSpPr>
            <p:nvPr/>
          </p:nvSpPr>
          <p:spPr bwMode="auto">
            <a:xfrm>
              <a:off x="4987233" y="2440793"/>
              <a:ext cx="532426" cy="550187"/>
            </a:xfrm>
            <a:custGeom>
              <a:avLst/>
              <a:gdLst>
                <a:gd name="T0" fmla="*/ 244 w 267"/>
                <a:gd name="T1" fmla="*/ 245 h 267"/>
                <a:gd name="T2" fmla="*/ 174 w 267"/>
                <a:gd name="T3" fmla="*/ 93 h 267"/>
                <a:gd name="T4" fmla="*/ 22 w 267"/>
                <a:gd name="T5" fmla="*/ 23 h 267"/>
                <a:gd name="T6" fmla="*/ 92 w 267"/>
                <a:gd name="T7" fmla="*/ 175 h 267"/>
                <a:gd name="T8" fmla="*/ 244 w 267"/>
                <a:gd name="T9" fmla="*/ 245 h 267"/>
                <a:gd name="T10" fmla="*/ 40 w 267"/>
                <a:gd name="T11" fmla="*/ 41 h 267"/>
                <a:gd name="T12" fmla="*/ 168 w 267"/>
                <a:gd name="T13" fmla="*/ 100 h 267"/>
                <a:gd name="T14" fmla="*/ 226 w 267"/>
                <a:gd name="T15" fmla="*/ 227 h 267"/>
                <a:gd name="T16" fmla="*/ 99 w 267"/>
                <a:gd name="T17" fmla="*/ 168 h 267"/>
                <a:gd name="T18" fmla="*/ 40 w 267"/>
                <a:gd name="T19" fmla="*/ 4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45"/>
                  </a:moveTo>
                  <a:cubicBezTo>
                    <a:pt x="267" y="222"/>
                    <a:pt x="236" y="154"/>
                    <a:pt x="174" y="93"/>
                  </a:cubicBezTo>
                  <a:cubicBezTo>
                    <a:pt x="113" y="32"/>
                    <a:pt x="45" y="0"/>
                    <a:pt x="22" y="23"/>
                  </a:cubicBezTo>
                  <a:cubicBezTo>
                    <a:pt x="0" y="45"/>
                    <a:pt x="31" y="113"/>
                    <a:pt x="92" y="175"/>
                  </a:cubicBezTo>
                  <a:cubicBezTo>
                    <a:pt x="154" y="236"/>
                    <a:pt x="222" y="267"/>
                    <a:pt x="244" y="245"/>
                  </a:cubicBezTo>
                  <a:close/>
                  <a:moveTo>
                    <a:pt x="40" y="41"/>
                  </a:moveTo>
                  <a:cubicBezTo>
                    <a:pt x="59" y="22"/>
                    <a:pt x="116" y="48"/>
                    <a:pt x="168" y="100"/>
                  </a:cubicBezTo>
                  <a:cubicBezTo>
                    <a:pt x="219" y="151"/>
                    <a:pt x="245" y="208"/>
                    <a:pt x="226" y="227"/>
                  </a:cubicBezTo>
                  <a:cubicBezTo>
                    <a:pt x="207" y="246"/>
                    <a:pt x="150" y="219"/>
                    <a:pt x="99" y="168"/>
                  </a:cubicBezTo>
                  <a:cubicBezTo>
                    <a:pt x="48" y="117"/>
                    <a:pt x="21" y="60"/>
                    <a:pt x="40" y="4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8" name="Oval 2928"/>
            <p:cNvSpPr>
              <a:spLocks noChangeArrowheads="1"/>
            </p:cNvSpPr>
            <p:nvPr/>
          </p:nvSpPr>
          <p:spPr bwMode="auto">
            <a:xfrm>
              <a:off x="5204323" y="2666762"/>
              <a:ext cx="98245" cy="9988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9" name="Freeform 2929"/>
            <p:cNvSpPr>
              <a:spLocks noEditPoints="1"/>
            </p:cNvSpPr>
            <p:nvPr/>
          </p:nvSpPr>
          <p:spPr bwMode="auto">
            <a:xfrm>
              <a:off x="4278916" y="3888307"/>
              <a:ext cx="526088" cy="543637"/>
            </a:xfrm>
            <a:custGeom>
              <a:avLst/>
              <a:gdLst>
                <a:gd name="T0" fmla="*/ 180 w 264"/>
                <a:gd name="T1" fmla="*/ 27 h 264"/>
                <a:gd name="T2" fmla="*/ 27 w 264"/>
                <a:gd name="T3" fmla="*/ 84 h 264"/>
                <a:gd name="T4" fmla="*/ 84 w 264"/>
                <a:gd name="T5" fmla="*/ 238 h 264"/>
                <a:gd name="T6" fmla="*/ 238 w 264"/>
                <a:gd name="T7" fmla="*/ 180 h 264"/>
                <a:gd name="T8" fmla="*/ 180 w 264"/>
                <a:gd name="T9" fmla="*/ 27 h 264"/>
                <a:gd name="T10" fmla="*/ 93 w 264"/>
                <a:gd name="T11" fmla="*/ 218 h 264"/>
                <a:gd name="T12" fmla="*/ 47 w 264"/>
                <a:gd name="T13" fmla="*/ 93 h 264"/>
                <a:gd name="T14" fmla="*/ 171 w 264"/>
                <a:gd name="T15" fmla="*/ 46 h 264"/>
                <a:gd name="T16" fmla="*/ 218 w 264"/>
                <a:gd name="T17" fmla="*/ 171 h 264"/>
                <a:gd name="T18" fmla="*/ 93 w 264"/>
                <a:gd name="T19" fmla="*/ 218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80" y="27"/>
                  </a:moveTo>
                  <a:cubicBezTo>
                    <a:pt x="122" y="0"/>
                    <a:pt x="53" y="26"/>
                    <a:pt x="27" y="84"/>
                  </a:cubicBezTo>
                  <a:cubicBezTo>
                    <a:pt x="0" y="143"/>
                    <a:pt x="26" y="211"/>
                    <a:pt x="84" y="238"/>
                  </a:cubicBezTo>
                  <a:cubicBezTo>
                    <a:pt x="143" y="264"/>
                    <a:pt x="211" y="239"/>
                    <a:pt x="238" y="180"/>
                  </a:cubicBezTo>
                  <a:cubicBezTo>
                    <a:pt x="264" y="122"/>
                    <a:pt x="239" y="53"/>
                    <a:pt x="180" y="27"/>
                  </a:cubicBezTo>
                  <a:close/>
                  <a:moveTo>
                    <a:pt x="93" y="218"/>
                  </a:moveTo>
                  <a:cubicBezTo>
                    <a:pt x="46" y="197"/>
                    <a:pt x="25" y="141"/>
                    <a:pt x="47" y="93"/>
                  </a:cubicBezTo>
                  <a:cubicBezTo>
                    <a:pt x="68" y="46"/>
                    <a:pt x="124" y="25"/>
                    <a:pt x="171" y="46"/>
                  </a:cubicBezTo>
                  <a:cubicBezTo>
                    <a:pt x="219" y="68"/>
                    <a:pt x="240" y="124"/>
                    <a:pt x="218" y="171"/>
                  </a:cubicBezTo>
                  <a:cubicBezTo>
                    <a:pt x="197" y="219"/>
                    <a:pt x="141" y="240"/>
                    <a:pt x="93" y="2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0" name="Freeform 2930"/>
            <p:cNvSpPr>
              <a:spLocks/>
            </p:cNvSpPr>
            <p:nvPr/>
          </p:nvSpPr>
          <p:spPr bwMode="auto">
            <a:xfrm>
              <a:off x="4335961" y="4341884"/>
              <a:ext cx="150537" cy="239069"/>
            </a:xfrm>
            <a:custGeom>
              <a:avLst/>
              <a:gdLst>
                <a:gd name="T0" fmla="*/ 35 w 95"/>
                <a:gd name="T1" fmla="*/ 146 h 146"/>
                <a:gd name="T2" fmla="*/ 0 w 95"/>
                <a:gd name="T3" fmla="*/ 129 h 146"/>
                <a:gd name="T4" fmla="*/ 58 w 95"/>
                <a:gd name="T5" fmla="*/ 0 h 146"/>
                <a:gd name="T6" fmla="*/ 95 w 95"/>
                <a:gd name="T7" fmla="*/ 16 h 146"/>
                <a:gd name="T8" fmla="*/ 35 w 95"/>
                <a:gd name="T9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6">
                  <a:moveTo>
                    <a:pt x="35" y="146"/>
                  </a:moveTo>
                  <a:lnTo>
                    <a:pt x="0" y="129"/>
                  </a:lnTo>
                  <a:lnTo>
                    <a:pt x="58" y="0"/>
                  </a:lnTo>
                  <a:lnTo>
                    <a:pt x="95" y="16"/>
                  </a:lnTo>
                  <a:lnTo>
                    <a:pt x="35" y="14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1" name="Freeform 2931"/>
            <p:cNvSpPr>
              <a:spLocks/>
            </p:cNvSpPr>
            <p:nvPr/>
          </p:nvSpPr>
          <p:spPr bwMode="auto">
            <a:xfrm>
              <a:off x="4263070" y="4409020"/>
              <a:ext cx="201244" cy="317667"/>
            </a:xfrm>
            <a:custGeom>
              <a:avLst/>
              <a:gdLst>
                <a:gd name="T0" fmla="*/ 51 w 101"/>
                <a:gd name="T1" fmla="*/ 136 h 154"/>
                <a:gd name="T2" fmla="*/ 18 w 101"/>
                <a:gd name="T3" fmla="*/ 148 h 154"/>
                <a:gd name="T4" fmla="*/ 6 w 101"/>
                <a:gd name="T5" fmla="*/ 115 h 154"/>
                <a:gd name="T6" fmla="*/ 50 w 101"/>
                <a:gd name="T7" fmla="*/ 18 h 154"/>
                <a:gd name="T8" fmla="*/ 83 w 101"/>
                <a:gd name="T9" fmla="*/ 6 h 154"/>
                <a:gd name="T10" fmla="*/ 95 w 101"/>
                <a:gd name="T11" fmla="*/ 39 h 154"/>
                <a:gd name="T12" fmla="*/ 51 w 101"/>
                <a:gd name="T13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54">
                  <a:moveTo>
                    <a:pt x="51" y="136"/>
                  </a:moveTo>
                  <a:cubicBezTo>
                    <a:pt x="45" y="149"/>
                    <a:pt x="31" y="154"/>
                    <a:pt x="18" y="148"/>
                  </a:cubicBezTo>
                  <a:cubicBezTo>
                    <a:pt x="5" y="143"/>
                    <a:pt x="0" y="128"/>
                    <a:pt x="6" y="115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5" y="6"/>
                    <a:pt x="70" y="0"/>
                    <a:pt x="83" y="6"/>
                  </a:cubicBezTo>
                  <a:cubicBezTo>
                    <a:pt x="95" y="12"/>
                    <a:pt x="101" y="26"/>
                    <a:pt x="95" y="39"/>
                  </a:cubicBezTo>
                  <a:lnTo>
                    <a:pt x="51" y="13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2" name="Freeform 2932"/>
            <p:cNvSpPr>
              <a:spLocks noEditPoints="1"/>
            </p:cNvSpPr>
            <p:nvPr/>
          </p:nvSpPr>
          <p:spPr bwMode="auto">
            <a:xfrm>
              <a:off x="1871906" y="4150301"/>
              <a:ext cx="519749" cy="535450"/>
            </a:xfrm>
            <a:custGeom>
              <a:avLst/>
              <a:gdLst>
                <a:gd name="T0" fmla="*/ 57 w 261"/>
                <a:gd name="T1" fmla="*/ 40 h 260"/>
                <a:gd name="T2" fmla="*/ 40 w 261"/>
                <a:gd name="T3" fmla="*/ 203 h 260"/>
                <a:gd name="T4" fmla="*/ 203 w 261"/>
                <a:gd name="T5" fmla="*/ 220 h 260"/>
                <a:gd name="T6" fmla="*/ 220 w 261"/>
                <a:gd name="T7" fmla="*/ 57 h 260"/>
                <a:gd name="T8" fmla="*/ 57 w 261"/>
                <a:gd name="T9" fmla="*/ 40 h 260"/>
                <a:gd name="T10" fmla="*/ 190 w 261"/>
                <a:gd name="T11" fmla="*/ 203 h 260"/>
                <a:gd name="T12" fmla="*/ 57 w 261"/>
                <a:gd name="T13" fmla="*/ 189 h 260"/>
                <a:gd name="T14" fmla="*/ 71 w 261"/>
                <a:gd name="T15" fmla="*/ 57 h 260"/>
                <a:gd name="T16" fmla="*/ 204 w 261"/>
                <a:gd name="T17" fmla="*/ 71 h 260"/>
                <a:gd name="T18" fmla="*/ 190 w 261"/>
                <a:gd name="T19" fmla="*/ 20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1" h="260">
                  <a:moveTo>
                    <a:pt x="57" y="40"/>
                  </a:moveTo>
                  <a:cubicBezTo>
                    <a:pt x="8" y="80"/>
                    <a:pt x="0" y="153"/>
                    <a:pt x="40" y="203"/>
                  </a:cubicBezTo>
                  <a:cubicBezTo>
                    <a:pt x="81" y="253"/>
                    <a:pt x="154" y="260"/>
                    <a:pt x="203" y="220"/>
                  </a:cubicBezTo>
                  <a:cubicBezTo>
                    <a:pt x="253" y="180"/>
                    <a:pt x="261" y="107"/>
                    <a:pt x="220" y="57"/>
                  </a:cubicBezTo>
                  <a:cubicBezTo>
                    <a:pt x="180" y="7"/>
                    <a:pt x="107" y="0"/>
                    <a:pt x="57" y="40"/>
                  </a:cubicBezTo>
                  <a:close/>
                  <a:moveTo>
                    <a:pt x="190" y="203"/>
                  </a:moveTo>
                  <a:cubicBezTo>
                    <a:pt x="149" y="236"/>
                    <a:pt x="90" y="230"/>
                    <a:pt x="57" y="189"/>
                  </a:cubicBezTo>
                  <a:cubicBezTo>
                    <a:pt x="24" y="149"/>
                    <a:pt x="30" y="90"/>
                    <a:pt x="71" y="57"/>
                  </a:cubicBezTo>
                  <a:cubicBezTo>
                    <a:pt x="111" y="24"/>
                    <a:pt x="171" y="30"/>
                    <a:pt x="204" y="71"/>
                  </a:cubicBezTo>
                  <a:cubicBezTo>
                    <a:pt x="236" y="111"/>
                    <a:pt x="230" y="170"/>
                    <a:pt x="190" y="20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3" name="Freeform 2933"/>
            <p:cNvSpPr>
              <a:spLocks/>
            </p:cNvSpPr>
            <p:nvPr/>
          </p:nvSpPr>
          <p:spPr bwMode="auto">
            <a:xfrm>
              <a:off x="2236364" y="4561304"/>
              <a:ext cx="191737" cy="222695"/>
            </a:xfrm>
            <a:custGeom>
              <a:avLst/>
              <a:gdLst>
                <a:gd name="T0" fmla="*/ 121 w 121"/>
                <a:gd name="T1" fmla="*/ 111 h 136"/>
                <a:gd name="T2" fmla="*/ 90 w 121"/>
                <a:gd name="T3" fmla="*/ 136 h 136"/>
                <a:gd name="T4" fmla="*/ 0 w 121"/>
                <a:gd name="T5" fmla="*/ 25 h 136"/>
                <a:gd name="T6" fmla="*/ 32 w 121"/>
                <a:gd name="T7" fmla="*/ 0 h 136"/>
                <a:gd name="T8" fmla="*/ 121 w 121"/>
                <a:gd name="T9" fmla="*/ 11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36">
                  <a:moveTo>
                    <a:pt x="121" y="111"/>
                  </a:moveTo>
                  <a:lnTo>
                    <a:pt x="90" y="136"/>
                  </a:lnTo>
                  <a:lnTo>
                    <a:pt x="0" y="25"/>
                  </a:lnTo>
                  <a:lnTo>
                    <a:pt x="32" y="0"/>
                  </a:lnTo>
                  <a:lnTo>
                    <a:pt x="121" y="11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4" name="Freeform 2934"/>
            <p:cNvSpPr>
              <a:spLocks/>
            </p:cNvSpPr>
            <p:nvPr/>
          </p:nvSpPr>
          <p:spPr bwMode="auto">
            <a:xfrm>
              <a:off x="2282318" y="4621890"/>
              <a:ext cx="245613" cy="284918"/>
            </a:xfrm>
            <a:custGeom>
              <a:avLst/>
              <a:gdLst>
                <a:gd name="T0" fmla="*/ 114 w 123"/>
                <a:gd name="T1" fmla="*/ 95 h 139"/>
                <a:gd name="T2" fmla="*/ 111 w 123"/>
                <a:gd name="T3" fmla="*/ 131 h 139"/>
                <a:gd name="T4" fmla="*/ 75 w 123"/>
                <a:gd name="T5" fmla="*/ 127 h 139"/>
                <a:gd name="T6" fmla="*/ 8 w 123"/>
                <a:gd name="T7" fmla="*/ 44 h 139"/>
                <a:gd name="T8" fmla="*/ 12 w 123"/>
                <a:gd name="T9" fmla="*/ 9 h 139"/>
                <a:gd name="T10" fmla="*/ 47 w 123"/>
                <a:gd name="T11" fmla="*/ 13 h 139"/>
                <a:gd name="T12" fmla="*/ 114 w 123"/>
                <a:gd name="T13" fmla="*/ 9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139">
                  <a:moveTo>
                    <a:pt x="114" y="95"/>
                  </a:moveTo>
                  <a:cubicBezTo>
                    <a:pt x="123" y="106"/>
                    <a:pt x="121" y="122"/>
                    <a:pt x="111" y="131"/>
                  </a:cubicBezTo>
                  <a:cubicBezTo>
                    <a:pt x="100" y="139"/>
                    <a:pt x="84" y="138"/>
                    <a:pt x="75" y="127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0" y="33"/>
                    <a:pt x="1" y="18"/>
                    <a:pt x="12" y="9"/>
                  </a:cubicBezTo>
                  <a:cubicBezTo>
                    <a:pt x="23" y="0"/>
                    <a:pt x="38" y="2"/>
                    <a:pt x="47" y="13"/>
                  </a:cubicBezTo>
                  <a:lnTo>
                    <a:pt x="114" y="9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5" name="Freeform 2935"/>
            <p:cNvSpPr>
              <a:spLocks noEditPoints="1"/>
            </p:cNvSpPr>
            <p:nvPr/>
          </p:nvSpPr>
          <p:spPr bwMode="auto">
            <a:xfrm>
              <a:off x="4599006" y="2930393"/>
              <a:ext cx="419919" cy="822006"/>
            </a:xfrm>
            <a:custGeom>
              <a:avLst/>
              <a:gdLst>
                <a:gd name="T0" fmla="*/ 0 w 265"/>
                <a:gd name="T1" fmla="*/ 0 h 502"/>
                <a:gd name="T2" fmla="*/ 0 w 265"/>
                <a:gd name="T3" fmla="*/ 502 h 502"/>
                <a:gd name="T4" fmla="*/ 265 w 265"/>
                <a:gd name="T5" fmla="*/ 502 h 502"/>
                <a:gd name="T6" fmla="*/ 0 w 265"/>
                <a:gd name="T7" fmla="*/ 0 h 502"/>
                <a:gd name="T8" fmla="*/ 40 w 265"/>
                <a:gd name="T9" fmla="*/ 194 h 502"/>
                <a:gd name="T10" fmla="*/ 179 w 265"/>
                <a:gd name="T11" fmla="*/ 435 h 502"/>
                <a:gd name="T12" fmla="*/ 40 w 265"/>
                <a:gd name="T13" fmla="*/ 435 h 502"/>
                <a:gd name="T14" fmla="*/ 40 w 265"/>
                <a:gd name="T15" fmla="*/ 194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502">
                  <a:moveTo>
                    <a:pt x="0" y="0"/>
                  </a:moveTo>
                  <a:lnTo>
                    <a:pt x="0" y="502"/>
                  </a:lnTo>
                  <a:lnTo>
                    <a:pt x="265" y="502"/>
                  </a:lnTo>
                  <a:lnTo>
                    <a:pt x="0" y="0"/>
                  </a:lnTo>
                  <a:close/>
                  <a:moveTo>
                    <a:pt x="40" y="194"/>
                  </a:moveTo>
                  <a:lnTo>
                    <a:pt x="179" y="435"/>
                  </a:lnTo>
                  <a:lnTo>
                    <a:pt x="40" y="435"/>
                  </a:lnTo>
                  <a:lnTo>
                    <a:pt x="40" y="19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6" name="Rectangle 2936"/>
            <p:cNvSpPr>
              <a:spLocks noChangeArrowheads="1"/>
            </p:cNvSpPr>
            <p:nvPr/>
          </p:nvSpPr>
          <p:spPr bwMode="auto">
            <a:xfrm>
              <a:off x="4389838" y="2945131"/>
              <a:ext cx="106168" cy="80726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7" name="Freeform 2937"/>
            <p:cNvSpPr>
              <a:spLocks noEditPoints="1"/>
            </p:cNvSpPr>
            <p:nvPr/>
          </p:nvSpPr>
          <p:spPr bwMode="auto">
            <a:xfrm>
              <a:off x="2699068" y="5373484"/>
              <a:ext cx="499150" cy="227607"/>
            </a:xfrm>
            <a:custGeom>
              <a:avLst/>
              <a:gdLst>
                <a:gd name="T0" fmla="*/ 0 w 315"/>
                <a:gd name="T1" fmla="*/ 0 h 139"/>
                <a:gd name="T2" fmla="*/ 241 w 315"/>
                <a:gd name="T3" fmla="*/ 139 h 139"/>
                <a:gd name="T4" fmla="*/ 315 w 315"/>
                <a:gd name="T5" fmla="*/ 12 h 139"/>
                <a:gd name="T6" fmla="*/ 0 w 315"/>
                <a:gd name="T7" fmla="*/ 0 h 139"/>
                <a:gd name="T8" fmla="*/ 104 w 315"/>
                <a:gd name="T9" fmla="*/ 35 h 139"/>
                <a:gd name="T10" fmla="*/ 259 w 315"/>
                <a:gd name="T11" fmla="*/ 35 h 139"/>
                <a:gd name="T12" fmla="*/ 221 w 315"/>
                <a:gd name="T13" fmla="*/ 101 h 139"/>
                <a:gd name="T14" fmla="*/ 104 w 315"/>
                <a:gd name="T15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5" h="139">
                  <a:moveTo>
                    <a:pt x="0" y="0"/>
                  </a:moveTo>
                  <a:lnTo>
                    <a:pt x="241" y="139"/>
                  </a:lnTo>
                  <a:lnTo>
                    <a:pt x="315" y="12"/>
                  </a:lnTo>
                  <a:lnTo>
                    <a:pt x="0" y="0"/>
                  </a:lnTo>
                  <a:close/>
                  <a:moveTo>
                    <a:pt x="104" y="35"/>
                  </a:moveTo>
                  <a:lnTo>
                    <a:pt x="259" y="35"/>
                  </a:lnTo>
                  <a:lnTo>
                    <a:pt x="221" y="101"/>
                  </a:lnTo>
                  <a:lnTo>
                    <a:pt x="10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8" name="Freeform 2938"/>
            <p:cNvSpPr>
              <a:spLocks/>
            </p:cNvSpPr>
            <p:nvPr/>
          </p:nvSpPr>
          <p:spPr bwMode="auto">
            <a:xfrm>
              <a:off x="2646776" y="5430796"/>
              <a:ext cx="404073" cy="275093"/>
            </a:xfrm>
            <a:custGeom>
              <a:avLst/>
              <a:gdLst>
                <a:gd name="T0" fmla="*/ 255 w 255"/>
                <a:gd name="T1" fmla="*/ 137 h 168"/>
                <a:gd name="T2" fmla="*/ 238 w 255"/>
                <a:gd name="T3" fmla="*/ 168 h 168"/>
                <a:gd name="T4" fmla="*/ 0 w 255"/>
                <a:gd name="T5" fmla="*/ 31 h 168"/>
                <a:gd name="T6" fmla="*/ 19 w 255"/>
                <a:gd name="T7" fmla="*/ 0 h 168"/>
                <a:gd name="T8" fmla="*/ 255 w 255"/>
                <a:gd name="T9" fmla="*/ 1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68">
                  <a:moveTo>
                    <a:pt x="255" y="137"/>
                  </a:moveTo>
                  <a:lnTo>
                    <a:pt x="238" y="168"/>
                  </a:lnTo>
                  <a:lnTo>
                    <a:pt x="0" y="31"/>
                  </a:lnTo>
                  <a:lnTo>
                    <a:pt x="19" y="0"/>
                  </a:lnTo>
                  <a:lnTo>
                    <a:pt x="255" y="13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9" name="Freeform 2939"/>
            <p:cNvSpPr>
              <a:spLocks/>
            </p:cNvSpPr>
            <p:nvPr/>
          </p:nvSpPr>
          <p:spPr bwMode="auto">
            <a:xfrm>
              <a:off x="3813043" y="1186497"/>
              <a:ext cx="356536" cy="338954"/>
            </a:xfrm>
            <a:custGeom>
              <a:avLst/>
              <a:gdLst>
                <a:gd name="T0" fmla="*/ 87 w 179"/>
                <a:gd name="T1" fmla="*/ 164 h 164"/>
                <a:gd name="T2" fmla="*/ 0 w 179"/>
                <a:gd name="T3" fmla="*/ 163 h 164"/>
                <a:gd name="T4" fmla="*/ 0 w 179"/>
                <a:gd name="T5" fmla="*/ 32 h 164"/>
                <a:gd name="T6" fmla="*/ 89 w 179"/>
                <a:gd name="T7" fmla="*/ 32 h 164"/>
                <a:gd name="T8" fmla="*/ 179 w 179"/>
                <a:gd name="T9" fmla="*/ 32 h 164"/>
                <a:gd name="T10" fmla="*/ 179 w 179"/>
                <a:gd name="T11" fmla="*/ 163 h 164"/>
                <a:gd name="T12" fmla="*/ 87 w 179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4">
                  <a:moveTo>
                    <a:pt x="87" y="164"/>
                  </a:moveTo>
                  <a:cubicBezTo>
                    <a:pt x="87" y="164"/>
                    <a:pt x="57" y="133"/>
                    <a:pt x="0" y="163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8" y="0"/>
                    <a:pt x="89" y="32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79" y="163"/>
                    <a:pt x="179" y="163"/>
                    <a:pt x="179" y="163"/>
                  </a:cubicBezTo>
                  <a:lnTo>
                    <a:pt x="87" y="1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0" name="Freeform 2940"/>
            <p:cNvSpPr>
              <a:spLocks/>
            </p:cNvSpPr>
            <p:nvPr/>
          </p:nvSpPr>
          <p:spPr bwMode="auto">
            <a:xfrm>
              <a:off x="4076087" y="2434243"/>
              <a:ext cx="356536" cy="340592"/>
            </a:xfrm>
            <a:custGeom>
              <a:avLst/>
              <a:gdLst>
                <a:gd name="T0" fmla="*/ 87 w 179"/>
                <a:gd name="T1" fmla="*/ 165 h 165"/>
                <a:gd name="T2" fmla="*/ 0 w 179"/>
                <a:gd name="T3" fmla="*/ 164 h 165"/>
                <a:gd name="T4" fmla="*/ 0 w 179"/>
                <a:gd name="T5" fmla="*/ 33 h 165"/>
                <a:gd name="T6" fmla="*/ 89 w 179"/>
                <a:gd name="T7" fmla="*/ 33 h 165"/>
                <a:gd name="T8" fmla="*/ 179 w 179"/>
                <a:gd name="T9" fmla="*/ 33 h 165"/>
                <a:gd name="T10" fmla="*/ 179 w 179"/>
                <a:gd name="T11" fmla="*/ 164 h 165"/>
                <a:gd name="T12" fmla="*/ 87 w 179"/>
                <a:gd name="T13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5">
                  <a:moveTo>
                    <a:pt x="87" y="165"/>
                  </a:moveTo>
                  <a:cubicBezTo>
                    <a:pt x="87" y="165"/>
                    <a:pt x="57" y="134"/>
                    <a:pt x="0" y="16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8" y="0"/>
                    <a:pt x="89" y="33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9" y="164"/>
                    <a:pt x="179" y="164"/>
                    <a:pt x="179" y="164"/>
                  </a:cubicBezTo>
                  <a:lnTo>
                    <a:pt x="87" y="1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1" name="Freeform 2941"/>
            <p:cNvSpPr>
              <a:spLocks/>
            </p:cNvSpPr>
            <p:nvPr/>
          </p:nvSpPr>
          <p:spPr bwMode="auto">
            <a:xfrm>
              <a:off x="1659570" y="3000804"/>
              <a:ext cx="440519" cy="438839"/>
            </a:xfrm>
            <a:custGeom>
              <a:avLst/>
              <a:gdLst>
                <a:gd name="T0" fmla="*/ 150 w 221"/>
                <a:gd name="T1" fmla="*/ 159 h 213"/>
                <a:gd name="T2" fmla="*/ 81 w 221"/>
                <a:gd name="T3" fmla="*/ 213 h 213"/>
                <a:gd name="T4" fmla="*/ 0 w 221"/>
                <a:gd name="T5" fmla="*/ 111 h 213"/>
                <a:gd name="T6" fmla="*/ 69 w 221"/>
                <a:gd name="T7" fmla="*/ 55 h 213"/>
                <a:gd name="T8" fmla="*/ 139 w 221"/>
                <a:gd name="T9" fmla="*/ 0 h 213"/>
                <a:gd name="T10" fmla="*/ 221 w 221"/>
                <a:gd name="T11" fmla="*/ 102 h 213"/>
                <a:gd name="T12" fmla="*/ 150 w 221"/>
                <a:gd name="T13" fmla="*/ 15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213">
                  <a:moveTo>
                    <a:pt x="150" y="159"/>
                  </a:moveTo>
                  <a:cubicBezTo>
                    <a:pt x="150" y="159"/>
                    <a:pt x="107" y="155"/>
                    <a:pt x="81" y="2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24" y="50"/>
                    <a:pt x="69" y="55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21" y="102"/>
                    <a:pt x="221" y="102"/>
                    <a:pt x="221" y="102"/>
                  </a:cubicBezTo>
                  <a:lnTo>
                    <a:pt x="150" y="15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2" name="Freeform 2942"/>
            <p:cNvSpPr>
              <a:spLocks/>
            </p:cNvSpPr>
            <p:nvPr/>
          </p:nvSpPr>
          <p:spPr bwMode="auto">
            <a:xfrm>
              <a:off x="3266356" y="4687388"/>
              <a:ext cx="356536" cy="338954"/>
            </a:xfrm>
            <a:custGeom>
              <a:avLst/>
              <a:gdLst>
                <a:gd name="T0" fmla="*/ 87 w 179"/>
                <a:gd name="T1" fmla="*/ 165 h 165"/>
                <a:gd name="T2" fmla="*/ 0 w 179"/>
                <a:gd name="T3" fmla="*/ 163 h 165"/>
                <a:gd name="T4" fmla="*/ 0 w 179"/>
                <a:gd name="T5" fmla="*/ 33 h 165"/>
                <a:gd name="T6" fmla="*/ 89 w 179"/>
                <a:gd name="T7" fmla="*/ 33 h 165"/>
                <a:gd name="T8" fmla="*/ 179 w 179"/>
                <a:gd name="T9" fmla="*/ 33 h 165"/>
                <a:gd name="T10" fmla="*/ 179 w 179"/>
                <a:gd name="T11" fmla="*/ 164 h 165"/>
                <a:gd name="T12" fmla="*/ 87 w 179"/>
                <a:gd name="T13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5">
                  <a:moveTo>
                    <a:pt x="87" y="165"/>
                  </a:moveTo>
                  <a:cubicBezTo>
                    <a:pt x="87" y="165"/>
                    <a:pt x="57" y="134"/>
                    <a:pt x="0" y="16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8" y="0"/>
                    <a:pt x="89" y="33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9" y="164"/>
                    <a:pt x="179" y="164"/>
                    <a:pt x="179" y="164"/>
                  </a:cubicBezTo>
                  <a:lnTo>
                    <a:pt x="87" y="16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3" name="Freeform 2943"/>
            <p:cNvSpPr>
              <a:spLocks/>
            </p:cNvSpPr>
            <p:nvPr/>
          </p:nvSpPr>
          <p:spPr bwMode="auto">
            <a:xfrm>
              <a:off x="2290241" y="1823470"/>
              <a:ext cx="120430" cy="27837"/>
            </a:xfrm>
            <a:custGeom>
              <a:avLst/>
              <a:gdLst>
                <a:gd name="T0" fmla="*/ 60 w 60"/>
                <a:gd name="T1" fmla="*/ 7 h 14"/>
                <a:gd name="T2" fmla="*/ 50 w 60"/>
                <a:gd name="T3" fmla="*/ 14 h 14"/>
                <a:gd name="T4" fmla="*/ 10 w 60"/>
                <a:gd name="T5" fmla="*/ 14 h 14"/>
                <a:gd name="T6" fmla="*/ 0 w 60"/>
                <a:gd name="T7" fmla="*/ 7 h 14"/>
                <a:gd name="T8" fmla="*/ 10 w 60"/>
                <a:gd name="T9" fmla="*/ 0 h 14"/>
                <a:gd name="T10" fmla="*/ 50 w 60"/>
                <a:gd name="T11" fmla="*/ 0 h 14"/>
                <a:gd name="T12" fmla="*/ 60 w 6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60" y="7"/>
                  </a:moveTo>
                  <a:cubicBezTo>
                    <a:pt x="60" y="11"/>
                    <a:pt x="55" y="14"/>
                    <a:pt x="5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4" y="14"/>
                    <a:pt x="0" y="11"/>
                    <a:pt x="0" y="7"/>
                  </a:cubicBezTo>
                  <a:cubicBezTo>
                    <a:pt x="0" y="3"/>
                    <a:pt x="4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5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4" name="Freeform 2944"/>
            <p:cNvSpPr>
              <a:spLocks/>
            </p:cNvSpPr>
            <p:nvPr/>
          </p:nvSpPr>
          <p:spPr bwMode="auto">
            <a:xfrm>
              <a:off x="2290241" y="1854582"/>
              <a:ext cx="120430" cy="31111"/>
            </a:xfrm>
            <a:custGeom>
              <a:avLst/>
              <a:gdLst>
                <a:gd name="T0" fmla="*/ 60 w 60"/>
                <a:gd name="T1" fmla="*/ 7 h 15"/>
                <a:gd name="T2" fmla="*/ 50 w 60"/>
                <a:gd name="T3" fmla="*/ 15 h 15"/>
                <a:gd name="T4" fmla="*/ 10 w 60"/>
                <a:gd name="T5" fmla="*/ 15 h 15"/>
                <a:gd name="T6" fmla="*/ 0 w 60"/>
                <a:gd name="T7" fmla="*/ 7 h 15"/>
                <a:gd name="T8" fmla="*/ 10 w 60"/>
                <a:gd name="T9" fmla="*/ 0 h 15"/>
                <a:gd name="T10" fmla="*/ 50 w 60"/>
                <a:gd name="T11" fmla="*/ 0 h 15"/>
                <a:gd name="T12" fmla="*/ 60 w 60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5">
                  <a:moveTo>
                    <a:pt x="60" y="7"/>
                  </a:moveTo>
                  <a:cubicBezTo>
                    <a:pt x="60" y="11"/>
                    <a:pt x="55" y="15"/>
                    <a:pt x="5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5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5" name="Freeform 2945"/>
            <p:cNvSpPr>
              <a:spLocks/>
            </p:cNvSpPr>
            <p:nvPr/>
          </p:nvSpPr>
          <p:spPr bwMode="auto">
            <a:xfrm>
              <a:off x="2314010" y="1887331"/>
              <a:ext cx="72892" cy="27837"/>
            </a:xfrm>
            <a:custGeom>
              <a:avLst/>
              <a:gdLst>
                <a:gd name="T0" fmla="*/ 36 w 36"/>
                <a:gd name="T1" fmla="*/ 7 h 14"/>
                <a:gd name="T2" fmla="*/ 30 w 36"/>
                <a:gd name="T3" fmla="*/ 14 h 14"/>
                <a:gd name="T4" fmla="*/ 6 w 36"/>
                <a:gd name="T5" fmla="*/ 14 h 14"/>
                <a:gd name="T6" fmla="*/ 0 w 36"/>
                <a:gd name="T7" fmla="*/ 7 h 14"/>
                <a:gd name="T8" fmla="*/ 6 w 36"/>
                <a:gd name="T9" fmla="*/ 0 h 14"/>
                <a:gd name="T10" fmla="*/ 30 w 36"/>
                <a:gd name="T11" fmla="*/ 0 h 14"/>
                <a:gd name="T12" fmla="*/ 36 w 3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4">
                  <a:moveTo>
                    <a:pt x="36" y="7"/>
                  </a:moveTo>
                  <a:cubicBezTo>
                    <a:pt x="36" y="11"/>
                    <a:pt x="33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0"/>
                    <a:pt x="36" y="3"/>
                    <a:pt x="3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6" name="Freeform 2946"/>
            <p:cNvSpPr>
              <a:spLocks noEditPoints="1"/>
            </p:cNvSpPr>
            <p:nvPr/>
          </p:nvSpPr>
          <p:spPr bwMode="auto">
            <a:xfrm>
              <a:off x="2093751" y="1346969"/>
              <a:ext cx="507073" cy="469951"/>
            </a:xfrm>
            <a:custGeom>
              <a:avLst/>
              <a:gdLst>
                <a:gd name="T0" fmla="*/ 130 w 255"/>
                <a:gd name="T1" fmla="*/ 1 h 228"/>
                <a:gd name="T2" fmla="*/ 130 w 255"/>
                <a:gd name="T3" fmla="*/ 0 h 228"/>
                <a:gd name="T4" fmla="*/ 127 w 255"/>
                <a:gd name="T5" fmla="*/ 0 h 228"/>
                <a:gd name="T6" fmla="*/ 125 w 255"/>
                <a:gd name="T7" fmla="*/ 0 h 228"/>
                <a:gd name="T8" fmla="*/ 125 w 255"/>
                <a:gd name="T9" fmla="*/ 1 h 228"/>
                <a:gd name="T10" fmla="*/ 64 w 255"/>
                <a:gd name="T11" fmla="*/ 158 h 228"/>
                <a:gd name="T12" fmla="*/ 97 w 255"/>
                <a:gd name="T13" fmla="*/ 228 h 228"/>
                <a:gd name="T14" fmla="*/ 127 w 255"/>
                <a:gd name="T15" fmla="*/ 228 h 228"/>
                <a:gd name="T16" fmla="*/ 132 w 255"/>
                <a:gd name="T17" fmla="*/ 228 h 228"/>
                <a:gd name="T18" fmla="*/ 160 w 255"/>
                <a:gd name="T19" fmla="*/ 228 h 228"/>
                <a:gd name="T20" fmla="*/ 192 w 255"/>
                <a:gd name="T21" fmla="*/ 158 h 228"/>
                <a:gd name="T22" fmla="*/ 130 w 255"/>
                <a:gd name="T23" fmla="*/ 1 h 228"/>
                <a:gd name="T24" fmla="*/ 190 w 255"/>
                <a:gd name="T25" fmla="*/ 116 h 228"/>
                <a:gd name="T26" fmla="*/ 154 w 255"/>
                <a:gd name="T27" fmla="*/ 25 h 228"/>
                <a:gd name="T28" fmla="*/ 190 w 255"/>
                <a:gd name="T29" fmla="*/ 11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5" h="228">
                  <a:moveTo>
                    <a:pt x="130" y="1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8" y="0"/>
                    <a:pt x="127" y="0"/>
                  </a:cubicBezTo>
                  <a:cubicBezTo>
                    <a:pt x="126" y="0"/>
                    <a:pt x="130" y="0"/>
                    <a:pt x="125" y="0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0" y="4"/>
                    <a:pt x="30" y="128"/>
                    <a:pt x="64" y="158"/>
                  </a:cubicBezTo>
                  <a:cubicBezTo>
                    <a:pt x="98" y="189"/>
                    <a:pt x="97" y="228"/>
                    <a:pt x="97" y="228"/>
                  </a:cubicBezTo>
                  <a:cubicBezTo>
                    <a:pt x="127" y="228"/>
                    <a:pt x="127" y="228"/>
                    <a:pt x="127" y="228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7" y="189"/>
                    <a:pt x="192" y="158"/>
                  </a:cubicBezTo>
                  <a:cubicBezTo>
                    <a:pt x="226" y="128"/>
                    <a:pt x="255" y="4"/>
                    <a:pt x="130" y="1"/>
                  </a:cubicBezTo>
                  <a:close/>
                  <a:moveTo>
                    <a:pt x="190" y="116"/>
                  </a:moveTo>
                  <a:cubicBezTo>
                    <a:pt x="212" y="58"/>
                    <a:pt x="154" y="25"/>
                    <a:pt x="154" y="25"/>
                  </a:cubicBezTo>
                  <a:cubicBezTo>
                    <a:pt x="239" y="39"/>
                    <a:pt x="190" y="116"/>
                    <a:pt x="19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7" name="Freeform 2947"/>
            <p:cNvSpPr>
              <a:spLocks/>
            </p:cNvSpPr>
            <p:nvPr/>
          </p:nvSpPr>
          <p:spPr bwMode="auto">
            <a:xfrm>
              <a:off x="4678235" y="2203360"/>
              <a:ext cx="120430" cy="31111"/>
            </a:xfrm>
            <a:custGeom>
              <a:avLst/>
              <a:gdLst>
                <a:gd name="T0" fmla="*/ 60 w 60"/>
                <a:gd name="T1" fmla="*/ 8 h 15"/>
                <a:gd name="T2" fmla="*/ 50 w 60"/>
                <a:gd name="T3" fmla="*/ 15 h 15"/>
                <a:gd name="T4" fmla="*/ 10 w 60"/>
                <a:gd name="T5" fmla="*/ 15 h 15"/>
                <a:gd name="T6" fmla="*/ 0 w 60"/>
                <a:gd name="T7" fmla="*/ 8 h 15"/>
                <a:gd name="T8" fmla="*/ 10 w 60"/>
                <a:gd name="T9" fmla="*/ 0 h 15"/>
                <a:gd name="T10" fmla="*/ 50 w 60"/>
                <a:gd name="T11" fmla="*/ 0 h 15"/>
                <a:gd name="T12" fmla="*/ 60 w 60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5">
                  <a:moveTo>
                    <a:pt x="60" y="8"/>
                  </a:moveTo>
                  <a:cubicBezTo>
                    <a:pt x="60" y="12"/>
                    <a:pt x="56" y="15"/>
                    <a:pt x="5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0" y="12"/>
                    <a:pt x="0" y="8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0"/>
                    <a:pt x="60" y="4"/>
                    <a:pt x="60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8" name="Freeform 2948"/>
            <p:cNvSpPr>
              <a:spLocks/>
            </p:cNvSpPr>
            <p:nvPr/>
          </p:nvSpPr>
          <p:spPr bwMode="auto">
            <a:xfrm>
              <a:off x="4678235" y="2237748"/>
              <a:ext cx="120430" cy="27837"/>
            </a:xfrm>
            <a:custGeom>
              <a:avLst/>
              <a:gdLst>
                <a:gd name="T0" fmla="*/ 60 w 60"/>
                <a:gd name="T1" fmla="*/ 7 h 14"/>
                <a:gd name="T2" fmla="*/ 50 w 60"/>
                <a:gd name="T3" fmla="*/ 14 h 14"/>
                <a:gd name="T4" fmla="*/ 10 w 60"/>
                <a:gd name="T5" fmla="*/ 14 h 14"/>
                <a:gd name="T6" fmla="*/ 0 w 60"/>
                <a:gd name="T7" fmla="*/ 7 h 14"/>
                <a:gd name="T8" fmla="*/ 10 w 60"/>
                <a:gd name="T9" fmla="*/ 0 h 14"/>
                <a:gd name="T10" fmla="*/ 50 w 60"/>
                <a:gd name="T11" fmla="*/ 0 h 14"/>
                <a:gd name="T12" fmla="*/ 60 w 6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60" y="7"/>
                  </a:moveTo>
                  <a:cubicBezTo>
                    <a:pt x="60" y="11"/>
                    <a:pt x="56" y="14"/>
                    <a:pt x="5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9" name="Freeform 2949"/>
            <p:cNvSpPr>
              <a:spLocks/>
            </p:cNvSpPr>
            <p:nvPr/>
          </p:nvSpPr>
          <p:spPr bwMode="auto">
            <a:xfrm>
              <a:off x="4703589" y="2267222"/>
              <a:ext cx="71307" cy="31111"/>
            </a:xfrm>
            <a:custGeom>
              <a:avLst/>
              <a:gdLst>
                <a:gd name="T0" fmla="*/ 36 w 36"/>
                <a:gd name="T1" fmla="*/ 7 h 15"/>
                <a:gd name="T2" fmla="*/ 30 w 36"/>
                <a:gd name="T3" fmla="*/ 15 h 15"/>
                <a:gd name="T4" fmla="*/ 6 w 36"/>
                <a:gd name="T5" fmla="*/ 15 h 15"/>
                <a:gd name="T6" fmla="*/ 0 w 36"/>
                <a:gd name="T7" fmla="*/ 7 h 15"/>
                <a:gd name="T8" fmla="*/ 6 w 36"/>
                <a:gd name="T9" fmla="*/ 0 h 15"/>
                <a:gd name="T10" fmla="*/ 30 w 36"/>
                <a:gd name="T11" fmla="*/ 0 h 15"/>
                <a:gd name="T12" fmla="*/ 36 w 36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5">
                  <a:moveTo>
                    <a:pt x="36" y="7"/>
                  </a:moveTo>
                  <a:cubicBezTo>
                    <a:pt x="36" y="11"/>
                    <a:pt x="34" y="15"/>
                    <a:pt x="30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0"/>
                    <a:pt x="36" y="3"/>
                    <a:pt x="36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0" name="Freeform 2950"/>
            <p:cNvSpPr>
              <a:spLocks noEditPoints="1"/>
            </p:cNvSpPr>
            <p:nvPr/>
          </p:nvSpPr>
          <p:spPr bwMode="auto">
            <a:xfrm>
              <a:off x="4481745" y="1730135"/>
              <a:ext cx="510242" cy="469951"/>
            </a:xfrm>
            <a:custGeom>
              <a:avLst/>
              <a:gdLst>
                <a:gd name="T0" fmla="*/ 130 w 256"/>
                <a:gd name="T1" fmla="*/ 0 h 228"/>
                <a:gd name="T2" fmla="*/ 130 w 256"/>
                <a:gd name="T3" fmla="*/ 0 h 228"/>
                <a:gd name="T4" fmla="*/ 128 w 256"/>
                <a:gd name="T5" fmla="*/ 0 h 228"/>
                <a:gd name="T6" fmla="*/ 125 w 256"/>
                <a:gd name="T7" fmla="*/ 0 h 228"/>
                <a:gd name="T8" fmla="*/ 125 w 256"/>
                <a:gd name="T9" fmla="*/ 0 h 228"/>
                <a:gd name="T10" fmla="*/ 65 w 256"/>
                <a:gd name="T11" fmla="*/ 158 h 228"/>
                <a:gd name="T12" fmla="*/ 98 w 256"/>
                <a:gd name="T13" fmla="*/ 228 h 228"/>
                <a:gd name="T14" fmla="*/ 128 w 256"/>
                <a:gd name="T15" fmla="*/ 228 h 228"/>
                <a:gd name="T16" fmla="*/ 133 w 256"/>
                <a:gd name="T17" fmla="*/ 228 h 228"/>
                <a:gd name="T18" fmla="*/ 160 w 256"/>
                <a:gd name="T19" fmla="*/ 228 h 228"/>
                <a:gd name="T20" fmla="*/ 192 w 256"/>
                <a:gd name="T21" fmla="*/ 158 h 228"/>
                <a:gd name="T22" fmla="*/ 130 w 256"/>
                <a:gd name="T23" fmla="*/ 0 h 228"/>
                <a:gd name="T24" fmla="*/ 191 w 256"/>
                <a:gd name="T25" fmla="*/ 115 h 228"/>
                <a:gd name="T26" fmla="*/ 155 w 256"/>
                <a:gd name="T27" fmla="*/ 25 h 228"/>
                <a:gd name="T28" fmla="*/ 191 w 256"/>
                <a:gd name="T29" fmla="*/ 11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6" h="228">
                  <a:moveTo>
                    <a:pt x="130" y="0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9" y="0"/>
                    <a:pt x="128" y="0"/>
                  </a:cubicBezTo>
                  <a:cubicBezTo>
                    <a:pt x="127" y="0"/>
                    <a:pt x="130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3"/>
                    <a:pt x="31" y="128"/>
                    <a:pt x="65" y="158"/>
                  </a:cubicBezTo>
                  <a:cubicBezTo>
                    <a:pt x="99" y="189"/>
                    <a:pt x="98" y="228"/>
                    <a:pt x="98" y="228"/>
                  </a:cubicBezTo>
                  <a:cubicBezTo>
                    <a:pt x="128" y="228"/>
                    <a:pt x="128" y="228"/>
                    <a:pt x="128" y="228"/>
                  </a:cubicBezTo>
                  <a:cubicBezTo>
                    <a:pt x="133" y="228"/>
                    <a:pt x="133" y="228"/>
                    <a:pt x="133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8" y="189"/>
                    <a:pt x="192" y="158"/>
                  </a:cubicBezTo>
                  <a:cubicBezTo>
                    <a:pt x="226" y="128"/>
                    <a:pt x="256" y="3"/>
                    <a:pt x="130" y="0"/>
                  </a:cubicBezTo>
                  <a:close/>
                  <a:moveTo>
                    <a:pt x="191" y="115"/>
                  </a:moveTo>
                  <a:cubicBezTo>
                    <a:pt x="212" y="57"/>
                    <a:pt x="155" y="25"/>
                    <a:pt x="155" y="25"/>
                  </a:cubicBezTo>
                  <a:cubicBezTo>
                    <a:pt x="240" y="39"/>
                    <a:pt x="191" y="115"/>
                    <a:pt x="191" y="1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1" name="Freeform 2951"/>
            <p:cNvSpPr>
              <a:spLocks/>
            </p:cNvSpPr>
            <p:nvPr/>
          </p:nvSpPr>
          <p:spPr bwMode="auto">
            <a:xfrm>
              <a:off x="1612031" y="5018156"/>
              <a:ext cx="120430" cy="29474"/>
            </a:xfrm>
            <a:custGeom>
              <a:avLst/>
              <a:gdLst>
                <a:gd name="T0" fmla="*/ 61 w 61"/>
                <a:gd name="T1" fmla="*/ 7 h 14"/>
                <a:gd name="T2" fmla="*/ 51 w 61"/>
                <a:gd name="T3" fmla="*/ 14 h 14"/>
                <a:gd name="T4" fmla="*/ 10 w 61"/>
                <a:gd name="T5" fmla="*/ 14 h 14"/>
                <a:gd name="T6" fmla="*/ 0 w 61"/>
                <a:gd name="T7" fmla="*/ 7 h 14"/>
                <a:gd name="T8" fmla="*/ 10 w 61"/>
                <a:gd name="T9" fmla="*/ 0 h 14"/>
                <a:gd name="T10" fmla="*/ 51 w 61"/>
                <a:gd name="T11" fmla="*/ 0 h 14"/>
                <a:gd name="T12" fmla="*/ 61 w 61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">
                  <a:moveTo>
                    <a:pt x="61" y="7"/>
                  </a:moveTo>
                  <a:cubicBezTo>
                    <a:pt x="61" y="11"/>
                    <a:pt x="56" y="14"/>
                    <a:pt x="5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6" y="0"/>
                    <a:pt x="61" y="3"/>
                    <a:pt x="61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2" name="Freeform 2952"/>
            <p:cNvSpPr>
              <a:spLocks/>
            </p:cNvSpPr>
            <p:nvPr/>
          </p:nvSpPr>
          <p:spPr bwMode="auto">
            <a:xfrm>
              <a:off x="1612031" y="5049267"/>
              <a:ext cx="120430" cy="31111"/>
            </a:xfrm>
            <a:custGeom>
              <a:avLst/>
              <a:gdLst>
                <a:gd name="T0" fmla="*/ 61 w 61"/>
                <a:gd name="T1" fmla="*/ 7 h 15"/>
                <a:gd name="T2" fmla="*/ 51 w 61"/>
                <a:gd name="T3" fmla="*/ 15 h 15"/>
                <a:gd name="T4" fmla="*/ 10 w 61"/>
                <a:gd name="T5" fmla="*/ 15 h 15"/>
                <a:gd name="T6" fmla="*/ 0 w 61"/>
                <a:gd name="T7" fmla="*/ 7 h 15"/>
                <a:gd name="T8" fmla="*/ 10 w 61"/>
                <a:gd name="T9" fmla="*/ 0 h 15"/>
                <a:gd name="T10" fmla="*/ 51 w 61"/>
                <a:gd name="T11" fmla="*/ 0 h 15"/>
                <a:gd name="T12" fmla="*/ 61 w 61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5">
                  <a:moveTo>
                    <a:pt x="61" y="7"/>
                  </a:moveTo>
                  <a:cubicBezTo>
                    <a:pt x="61" y="11"/>
                    <a:pt x="56" y="15"/>
                    <a:pt x="5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6" y="0"/>
                    <a:pt x="61" y="3"/>
                    <a:pt x="61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3" name="Freeform 2953"/>
            <p:cNvSpPr>
              <a:spLocks/>
            </p:cNvSpPr>
            <p:nvPr/>
          </p:nvSpPr>
          <p:spPr bwMode="auto">
            <a:xfrm>
              <a:off x="1635800" y="5080379"/>
              <a:ext cx="72892" cy="31111"/>
            </a:xfrm>
            <a:custGeom>
              <a:avLst/>
              <a:gdLst>
                <a:gd name="T0" fmla="*/ 37 w 37"/>
                <a:gd name="T1" fmla="*/ 8 h 15"/>
                <a:gd name="T2" fmla="*/ 31 w 37"/>
                <a:gd name="T3" fmla="*/ 15 h 15"/>
                <a:gd name="T4" fmla="*/ 6 w 37"/>
                <a:gd name="T5" fmla="*/ 15 h 15"/>
                <a:gd name="T6" fmla="*/ 0 w 37"/>
                <a:gd name="T7" fmla="*/ 8 h 15"/>
                <a:gd name="T8" fmla="*/ 6 w 37"/>
                <a:gd name="T9" fmla="*/ 0 h 15"/>
                <a:gd name="T10" fmla="*/ 31 w 37"/>
                <a:gd name="T11" fmla="*/ 0 h 15"/>
                <a:gd name="T12" fmla="*/ 37 w 37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5">
                  <a:moveTo>
                    <a:pt x="37" y="8"/>
                  </a:moveTo>
                  <a:cubicBezTo>
                    <a:pt x="37" y="12"/>
                    <a:pt x="34" y="15"/>
                    <a:pt x="31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4" y="0"/>
                    <a:pt x="37" y="4"/>
                    <a:pt x="3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4" name="Freeform 2954"/>
            <p:cNvSpPr>
              <a:spLocks noEditPoints="1"/>
            </p:cNvSpPr>
            <p:nvPr/>
          </p:nvSpPr>
          <p:spPr bwMode="auto">
            <a:xfrm>
              <a:off x="1415541" y="4543292"/>
              <a:ext cx="508657" cy="469951"/>
            </a:xfrm>
            <a:custGeom>
              <a:avLst/>
              <a:gdLst>
                <a:gd name="T0" fmla="*/ 130 w 255"/>
                <a:gd name="T1" fmla="*/ 0 h 228"/>
                <a:gd name="T2" fmla="*/ 130 w 255"/>
                <a:gd name="T3" fmla="*/ 0 h 228"/>
                <a:gd name="T4" fmla="*/ 127 w 255"/>
                <a:gd name="T5" fmla="*/ 0 h 228"/>
                <a:gd name="T6" fmla="*/ 125 w 255"/>
                <a:gd name="T7" fmla="*/ 0 h 228"/>
                <a:gd name="T8" fmla="*/ 125 w 255"/>
                <a:gd name="T9" fmla="*/ 0 h 228"/>
                <a:gd name="T10" fmla="*/ 64 w 255"/>
                <a:gd name="T11" fmla="*/ 158 h 228"/>
                <a:gd name="T12" fmla="*/ 97 w 255"/>
                <a:gd name="T13" fmla="*/ 228 h 228"/>
                <a:gd name="T14" fmla="*/ 127 w 255"/>
                <a:gd name="T15" fmla="*/ 228 h 228"/>
                <a:gd name="T16" fmla="*/ 132 w 255"/>
                <a:gd name="T17" fmla="*/ 228 h 228"/>
                <a:gd name="T18" fmla="*/ 160 w 255"/>
                <a:gd name="T19" fmla="*/ 228 h 228"/>
                <a:gd name="T20" fmla="*/ 192 w 255"/>
                <a:gd name="T21" fmla="*/ 158 h 228"/>
                <a:gd name="T22" fmla="*/ 130 w 255"/>
                <a:gd name="T23" fmla="*/ 0 h 228"/>
                <a:gd name="T24" fmla="*/ 190 w 255"/>
                <a:gd name="T25" fmla="*/ 116 h 228"/>
                <a:gd name="T26" fmla="*/ 154 w 255"/>
                <a:gd name="T27" fmla="*/ 25 h 228"/>
                <a:gd name="T28" fmla="*/ 190 w 255"/>
                <a:gd name="T29" fmla="*/ 11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5" h="228">
                  <a:moveTo>
                    <a:pt x="130" y="0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8" y="0"/>
                    <a:pt x="127" y="0"/>
                  </a:cubicBezTo>
                  <a:cubicBezTo>
                    <a:pt x="126" y="0"/>
                    <a:pt x="130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4"/>
                    <a:pt x="30" y="128"/>
                    <a:pt x="64" y="158"/>
                  </a:cubicBezTo>
                  <a:cubicBezTo>
                    <a:pt x="98" y="189"/>
                    <a:pt x="97" y="228"/>
                    <a:pt x="97" y="228"/>
                  </a:cubicBezTo>
                  <a:cubicBezTo>
                    <a:pt x="127" y="228"/>
                    <a:pt x="127" y="228"/>
                    <a:pt x="127" y="228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7" y="189"/>
                    <a:pt x="192" y="158"/>
                  </a:cubicBezTo>
                  <a:cubicBezTo>
                    <a:pt x="226" y="128"/>
                    <a:pt x="255" y="4"/>
                    <a:pt x="130" y="0"/>
                  </a:cubicBezTo>
                  <a:close/>
                  <a:moveTo>
                    <a:pt x="190" y="116"/>
                  </a:moveTo>
                  <a:cubicBezTo>
                    <a:pt x="211" y="58"/>
                    <a:pt x="154" y="25"/>
                    <a:pt x="154" y="25"/>
                  </a:cubicBezTo>
                  <a:cubicBezTo>
                    <a:pt x="239" y="39"/>
                    <a:pt x="190" y="116"/>
                    <a:pt x="190" y="1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5" name="Freeform 2955"/>
            <p:cNvSpPr>
              <a:spLocks noEditPoints="1"/>
            </p:cNvSpPr>
            <p:nvPr/>
          </p:nvSpPr>
          <p:spPr bwMode="auto">
            <a:xfrm>
              <a:off x="2493070" y="1918442"/>
              <a:ext cx="557779" cy="582936"/>
            </a:xfrm>
            <a:custGeom>
              <a:avLst/>
              <a:gdLst>
                <a:gd name="T0" fmla="*/ 179 w 280"/>
                <a:gd name="T1" fmla="*/ 137 h 283"/>
                <a:gd name="T2" fmla="*/ 173 w 280"/>
                <a:gd name="T3" fmla="*/ 121 h 283"/>
                <a:gd name="T4" fmla="*/ 173 w 280"/>
                <a:gd name="T5" fmla="*/ 55 h 283"/>
                <a:gd name="T6" fmla="*/ 180 w 280"/>
                <a:gd name="T7" fmla="*/ 46 h 283"/>
                <a:gd name="T8" fmla="*/ 181 w 280"/>
                <a:gd name="T9" fmla="*/ 46 h 283"/>
                <a:gd name="T10" fmla="*/ 181 w 280"/>
                <a:gd name="T11" fmla="*/ 17 h 283"/>
                <a:gd name="T12" fmla="*/ 180 w 280"/>
                <a:gd name="T13" fmla="*/ 17 h 283"/>
                <a:gd name="T14" fmla="*/ 180 w 280"/>
                <a:gd name="T15" fmla="*/ 16 h 283"/>
                <a:gd name="T16" fmla="*/ 140 w 280"/>
                <a:gd name="T17" fmla="*/ 0 h 283"/>
                <a:gd name="T18" fmla="*/ 99 w 280"/>
                <a:gd name="T19" fmla="*/ 16 h 283"/>
                <a:gd name="T20" fmla="*/ 99 w 280"/>
                <a:gd name="T21" fmla="*/ 17 h 283"/>
                <a:gd name="T22" fmla="*/ 99 w 280"/>
                <a:gd name="T23" fmla="*/ 17 h 283"/>
                <a:gd name="T24" fmla="*/ 99 w 280"/>
                <a:gd name="T25" fmla="*/ 46 h 283"/>
                <a:gd name="T26" fmla="*/ 99 w 280"/>
                <a:gd name="T27" fmla="*/ 46 h 283"/>
                <a:gd name="T28" fmla="*/ 111 w 280"/>
                <a:gd name="T29" fmla="*/ 55 h 283"/>
                <a:gd name="T30" fmla="*/ 111 w 280"/>
                <a:gd name="T31" fmla="*/ 121 h 283"/>
                <a:gd name="T32" fmla="*/ 102 w 280"/>
                <a:gd name="T33" fmla="*/ 137 h 283"/>
                <a:gd name="T34" fmla="*/ 38 w 280"/>
                <a:gd name="T35" fmla="*/ 259 h 283"/>
                <a:gd name="T36" fmla="*/ 140 w 280"/>
                <a:gd name="T37" fmla="*/ 282 h 283"/>
                <a:gd name="T38" fmla="*/ 242 w 280"/>
                <a:gd name="T39" fmla="*/ 259 h 283"/>
                <a:gd name="T40" fmla="*/ 179 w 280"/>
                <a:gd name="T41" fmla="*/ 137 h 283"/>
                <a:gd name="T42" fmla="*/ 177 w 280"/>
                <a:gd name="T43" fmla="*/ 260 h 283"/>
                <a:gd name="T44" fmla="*/ 222 w 280"/>
                <a:gd name="T45" fmla="*/ 229 h 283"/>
                <a:gd name="T46" fmla="*/ 183 w 280"/>
                <a:gd name="T47" fmla="*/ 164 h 283"/>
                <a:gd name="T48" fmla="*/ 236 w 280"/>
                <a:gd name="T49" fmla="*/ 232 h 283"/>
                <a:gd name="T50" fmla="*/ 177 w 280"/>
                <a:gd name="T51" fmla="*/ 26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0" h="283">
                  <a:moveTo>
                    <a:pt x="179" y="137"/>
                  </a:moveTo>
                  <a:cubicBezTo>
                    <a:pt x="179" y="137"/>
                    <a:pt x="173" y="133"/>
                    <a:pt x="173" y="121"/>
                  </a:cubicBezTo>
                  <a:cubicBezTo>
                    <a:pt x="173" y="110"/>
                    <a:pt x="173" y="68"/>
                    <a:pt x="173" y="55"/>
                  </a:cubicBezTo>
                  <a:cubicBezTo>
                    <a:pt x="177" y="52"/>
                    <a:pt x="179" y="49"/>
                    <a:pt x="180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80" y="7"/>
                    <a:pt x="162" y="0"/>
                    <a:pt x="140" y="0"/>
                  </a:cubicBezTo>
                  <a:cubicBezTo>
                    <a:pt x="117" y="0"/>
                    <a:pt x="99" y="7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100" y="49"/>
                    <a:pt x="103" y="52"/>
                    <a:pt x="111" y="55"/>
                  </a:cubicBezTo>
                  <a:cubicBezTo>
                    <a:pt x="111" y="69"/>
                    <a:pt x="111" y="110"/>
                    <a:pt x="111" y="121"/>
                  </a:cubicBezTo>
                  <a:cubicBezTo>
                    <a:pt x="111" y="133"/>
                    <a:pt x="102" y="137"/>
                    <a:pt x="102" y="137"/>
                  </a:cubicBezTo>
                  <a:cubicBezTo>
                    <a:pt x="87" y="146"/>
                    <a:pt x="0" y="233"/>
                    <a:pt x="38" y="259"/>
                  </a:cubicBezTo>
                  <a:cubicBezTo>
                    <a:pt x="72" y="283"/>
                    <a:pt x="129" y="282"/>
                    <a:pt x="140" y="282"/>
                  </a:cubicBezTo>
                  <a:cubicBezTo>
                    <a:pt x="152" y="282"/>
                    <a:pt x="208" y="283"/>
                    <a:pt x="242" y="259"/>
                  </a:cubicBezTo>
                  <a:cubicBezTo>
                    <a:pt x="280" y="233"/>
                    <a:pt x="194" y="146"/>
                    <a:pt x="179" y="137"/>
                  </a:cubicBezTo>
                  <a:close/>
                  <a:moveTo>
                    <a:pt x="177" y="260"/>
                  </a:moveTo>
                  <a:cubicBezTo>
                    <a:pt x="177" y="260"/>
                    <a:pt x="220" y="252"/>
                    <a:pt x="222" y="229"/>
                  </a:cubicBezTo>
                  <a:cubicBezTo>
                    <a:pt x="224" y="207"/>
                    <a:pt x="183" y="164"/>
                    <a:pt x="183" y="164"/>
                  </a:cubicBezTo>
                  <a:cubicBezTo>
                    <a:pt x="183" y="164"/>
                    <a:pt x="237" y="204"/>
                    <a:pt x="236" y="232"/>
                  </a:cubicBezTo>
                  <a:cubicBezTo>
                    <a:pt x="236" y="260"/>
                    <a:pt x="177" y="260"/>
                    <a:pt x="177" y="2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6" name="Freeform 2956"/>
            <p:cNvSpPr>
              <a:spLocks noEditPoints="1"/>
            </p:cNvSpPr>
            <p:nvPr/>
          </p:nvSpPr>
          <p:spPr bwMode="auto">
            <a:xfrm>
              <a:off x="3732229" y="4425394"/>
              <a:ext cx="556195" cy="582936"/>
            </a:xfrm>
            <a:custGeom>
              <a:avLst/>
              <a:gdLst>
                <a:gd name="T0" fmla="*/ 179 w 279"/>
                <a:gd name="T1" fmla="*/ 137 h 283"/>
                <a:gd name="T2" fmla="*/ 172 w 279"/>
                <a:gd name="T3" fmla="*/ 120 h 283"/>
                <a:gd name="T4" fmla="*/ 172 w 279"/>
                <a:gd name="T5" fmla="*/ 54 h 283"/>
                <a:gd name="T6" fmla="*/ 179 w 279"/>
                <a:gd name="T7" fmla="*/ 46 h 283"/>
                <a:gd name="T8" fmla="*/ 181 w 279"/>
                <a:gd name="T9" fmla="*/ 46 h 283"/>
                <a:gd name="T10" fmla="*/ 181 w 279"/>
                <a:gd name="T11" fmla="*/ 17 h 283"/>
                <a:gd name="T12" fmla="*/ 179 w 279"/>
                <a:gd name="T13" fmla="*/ 17 h 283"/>
                <a:gd name="T14" fmla="*/ 179 w 279"/>
                <a:gd name="T15" fmla="*/ 16 h 283"/>
                <a:gd name="T16" fmla="*/ 139 w 279"/>
                <a:gd name="T17" fmla="*/ 0 h 283"/>
                <a:gd name="T18" fmla="*/ 99 w 279"/>
                <a:gd name="T19" fmla="*/ 16 h 283"/>
                <a:gd name="T20" fmla="*/ 99 w 279"/>
                <a:gd name="T21" fmla="*/ 17 h 283"/>
                <a:gd name="T22" fmla="*/ 98 w 279"/>
                <a:gd name="T23" fmla="*/ 17 h 283"/>
                <a:gd name="T24" fmla="*/ 98 w 279"/>
                <a:gd name="T25" fmla="*/ 46 h 283"/>
                <a:gd name="T26" fmla="*/ 99 w 279"/>
                <a:gd name="T27" fmla="*/ 46 h 283"/>
                <a:gd name="T28" fmla="*/ 110 w 279"/>
                <a:gd name="T29" fmla="*/ 55 h 283"/>
                <a:gd name="T30" fmla="*/ 110 w 279"/>
                <a:gd name="T31" fmla="*/ 120 h 283"/>
                <a:gd name="T32" fmla="*/ 102 w 279"/>
                <a:gd name="T33" fmla="*/ 137 h 283"/>
                <a:gd name="T34" fmla="*/ 38 w 279"/>
                <a:gd name="T35" fmla="*/ 259 h 283"/>
                <a:gd name="T36" fmla="*/ 140 w 279"/>
                <a:gd name="T37" fmla="*/ 281 h 283"/>
                <a:gd name="T38" fmla="*/ 242 w 279"/>
                <a:gd name="T39" fmla="*/ 259 h 283"/>
                <a:gd name="T40" fmla="*/ 179 w 279"/>
                <a:gd name="T41" fmla="*/ 137 h 283"/>
                <a:gd name="T42" fmla="*/ 177 w 279"/>
                <a:gd name="T43" fmla="*/ 260 h 283"/>
                <a:gd name="T44" fmla="*/ 222 w 279"/>
                <a:gd name="T45" fmla="*/ 229 h 283"/>
                <a:gd name="T46" fmla="*/ 183 w 279"/>
                <a:gd name="T47" fmla="*/ 164 h 283"/>
                <a:gd name="T48" fmla="*/ 236 w 279"/>
                <a:gd name="T49" fmla="*/ 232 h 283"/>
                <a:gd name="T50" fmla="*/ 177 w 279"/>
                <a:gd name="T51" fmla="*/ 26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79" h="283">
                  <a:moveTo>
                    <a:pt x="179" y="137"/>
                  </a:moveTo>
                  <a:cubicBezTo>
                    <a:pt x="179" y="137"/>
                    <a:pt x="172" y="133"/>
                    <a:pt x="172" y="120"/>
                  </a:cubicBezTo>
                  <a:cubicBezTo>
                    <a:pt x="172" y="110"/>
                    <a:pt x="172" y="68"/>
                    <a:pt x="172" y="54"/>
                  </a:cubicBezTo>
                  <a:cubicBezTo>
                    <a:pt x="177" y="52"/>
                    <a:pt x="179" y="49"/>
                    <a:pt x="179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9" y="16"/>
                    <a:pt x="179" y="16"/>
                    <a:pt x="179" y="16"/>
                  </a:cubicBezTo>
                  <a:cubicBezTo>
                    <a:pt x="179" y="7"/>
                    <a:pt x="161" y="0"/>
                    <a:pt x="139" y="0"/>
                  </a:cubicBezTo>
                  <a:cubicBezTo>
                    <a:pt x="117" y="0"/>
                    <a:pt x="99" y="7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9"/>
                    <a:pt x="102" y="52"/>
                    <a:pt x="110" y="55"/>
                  </a:cubicBezTo>
                  <a:cubicBezTo>
                    <a:pt x="110" y="69"/>
                    <a:pt x="110" y="110"/>
                    <a:pt x="110" y="120"/>
                  </a:cubicBezTo>
                  <a:cubicBezTo>
                    <a:pt x="110" y="133"/>
                    <a:pt x="102" y="137"/>
                    <a:pt x="102" y="137"/>
                  </a:cubicBezTo>
                  <a:cubicBezTo>
                    <a:pt x="87" y="145"/>
                    <a:pt x="0" y="233"/>
                    <a:pt x="38" y="259"/>
                  </a:cubicBezTo>
                  <a:cubicBezTo>
                    <a:pt x="71" y="283"/>
                    <a:pt x="128" y="282"/>
                    <a:pt x="140" y="281"/>
                  </a:cubicBezTo>
                  <a:cubicBezTo>
                    <a:pt x="151" y="282"/>
                    <a:pt x="208" y="283"/>
                    <a:pt x="242" y="259"/>
                  </a:cubicBezTo>
                  <a:cubicBezTo>
                    <a:pt x="279" y="233"/>
                    <a:pt x="194" y="145"/>
                    <a:pt x="179" y="137"/>
                  </a:cubicBezTo>
                  <a:close/>
                  <a:moveTo>
                    <a:pt x="177" y="260"/>
                  </a:moveTo>
                  <a:cubicBezTo>
                    <a:pt x="177" y="260"/>
                    <a:pt x="220" y="252"/>
                    <a:pt x="222" y="229"/>
                  </a:cubicBezTo>
                  <a:cubicBezTo>
                    <a:pt x="224" y="206"/>
                    <a:pt x="183" y="164"/>
                    <a:pt x="183" y="164"/>
                  </a:cubicBezTo>
                  <a:cubicBezTo>
                    <a:pt x="183" y="164"/>
                    <a:pt x="236" y="204"/>
                    <a:pt x="236" y="232"/>
                  </a:cubicBezTo>
                  <a:cubicBezTo>
                    <a:pt x="235" y="260"/>
                    <a:pt x="177" y="260"/>
                    <a:pt x="177" y="2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7" name="Freeform 2957"/>
            <p:cNvSpPr>
              <a:spLocks/>
            </p:cNvSpPr>
            <p:nvPr/>
          </p:nvSpPr>
          <p:spPr bwMode="auto">
            <a:xfrm>
              <a:off x="2520008" y="2728986"/>
              <a:ext cx="1575094" cy="1784832"/>
            </a:xfrm>
            <a:custGeom>
              <a:avLst/>
              <a:gdLst>
                <a:gd name="T0" fmla="*/ 462 w 791"/>
                <a:gd name="T1" fmla="*/ 842 h 867"/>
                <a:gd name="T2" fmla="*/ 408 w 791"/>
                <a:gd name="T3" fmla="*/ 857 h 867"/>
                <a:gd name="T4" fmla="*/ 26 w 791"/>
                <a:gd name="T5" fmla="*/ 639 h 867"/>
                <a:gd name="T6" fmla="*/ 11 w 791"/>
                <a:gd name="T7" fmla="*/ 585 h 867"/>
                <a:gd name="T8" fmla="*/ 330 w 791"/>
                <a:gd name="T9" fmla="*/ 25 h 867"/>
                <a:gd name="T10" fmla="*/ 383 w 791"/>
                <a:gd name="T11" fmla="*/ 11 h 867"/>
                <a:gd name="T12" fmla="*/ 766 w 791"/>
                <a:gd name="T13" fmla="*/ 229 h 867"/>
                <a:gd name="T14" fmla="*/ 781 w 791"/>
                <a:gd name="T15" fmla="*/ 282 h 867"/>
                <a:gd name="T16" fmla="*/ 462 w 791"/>
                <a:gd name="T17" fmla="*/ 842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1" h="867">
                  <a:moveTo>
                    <a:pt x="462" y="842"/>
                  </a:moveTo>
                  <a:cubicBezTo>
                    <a:pt x="451" y="861"/>
                    <a:pt x="427" y="867"/>
                    <a:pt x="408" y="857"/>
                  </a:cubicBezTo>
                  <a:cubicBezTo>
                    <a:pt x="26" y="639"/>
                    <a:pt x="26" y="639"/>
                    <a:pt x="26" y="639"/>
                  </a:cubicBezTo>
                  <a:cubicBezTo>
                    <a:pt x="7" y="628"/>
                    <a:pt x="0" y="604"/>
                    <a:pt x="11" y="585"/>
                  </a:cubicBezTo>
                  <a:cubicBezTo>
                    <a:pt x="330" y="25"/>
                    <a:pt x="330" y="25"/>
                    <a:pt x="330" y="25"/>
                  </a:cubicBezTo>
                  <a:cubicBezTo>
                    <a:pt x="340" y="7"/>
                    <a:pt x="365" y="0"/>
                    <a:pt x="383" y="11"/>
                  </a:cubicBezTo>
                  <a:cubicBezTo>
                    <a:pt x="766" y="229"/>
                    <a:pt x="766" y="229"/>
                    <a:pt x="766" y="229"/>
                  </a:cubicBezTo>
                  <a:cubicBezTo>
                    <a:pt x="785" y="239"/>
                    <a:pt x="791" y="263"/>
                    <a:pt x="781" y="282"/>
                  </a:cubicBezTo>
                  <a:lnTo>
                    <a:pt x="462" y="84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8" name="Freeform 2958"/>
            <p:cNvSpPr>
              <a:spLocks/>
            </p:cNvSpPr>
            <p:nvPr/>
          </p:nvSpPr>
          <p:spPr bwMode="auto">
            <a:xfrm>
              <a:off x="2630930" y="2807584"/>
              <a:ext cx="1384942" cy="1573600"/>
            </a:xfrm>
            <a:custGeom>
              <a:avLst/>
              <a:gdLst>
                <a:gd name="T0" fmla="*/ 0 w 874"/>
                <a:gd name="T1" fmla="*/ 685 h 961"/>
                <a:gd name="T2" fmla="*/ 390 w 874"/>
                <a:gd name="T3" fmla="*/ 0 h 961"/>
                <a:gd name="T4" fmla="*/ 874 w 874"/>
                <a:gd name="T5" fmla="*/ 275 h 961"/>
                <a:gd name="T6" fmla="*/ 484 w 874"/>
                <a:gd name="T7" fmla="*/ 961 h 961"/>
                <a:gd name="T8" fmla="*/ 0 w 874"/>
                <a:gd name="T9" fmla="*/ 685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961">
                  <a:moveTo>
                    <a:pt x="0" y="685"/>
                  </a:moveTo>
                  <a:lnTo>
                    <a:pt x="390" y="0"/>
                  </a:lnTo>
                  <a:lnTo>
                    <a:pt x="874" y="275"/>
                  </a:lnTo>
                  <a:lnTo>
                    <a:pt x="484" y="961"/>
                  </a:lnTo>
                  <a:lnTo>
                    <a:pt x="0" y="68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9" name="Freeform 2959"/>
            <p:cNvSpPr>
              <a:spLocks/>
            </p:cNvSpPr>
            <p:nvPr/>
          </p:nvSpPr>
          <p:spPr bwMode="auto">
            <a:xfrm>
              <a:off x="3248925" y="2807584"/>
              <a:ext cx="766947" cy="1573600"/>
            </a:xfrm>
            <a:custGeom>
              <a:avLst/>
              <a:gdLst>
                <a:gd name="T0" fmla="*/ 94 w 484"/>
                <a:gd name="T1" fmla="*/ 961 h 961"/>
                <a:gd name="T2" fmla="*/ 484 w 484"/>
                <a:gd name="T3" fmla="*/ 275 h 961"/>
                <a:gd name="T4" fmla="*/ 0 w 484"/>
                <a:gd name="T5" fmla="*/ 0 h 961"/>
                <a:gd name="T6" fmla="*/ 94 w 484"/>
                <a:gd name="T7" fmla="*/ 96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4" h="961">
                  <a:moveTo>
                    <a:pt x="94" y="961"/>
                  </a:moveTo>
                  <a:lnTo>
                    <a:pt x="484" y="275"/>
                  </a:lnTo>
                  <a:lnTo>
                    <a:pt x="0" y="0"/>
                  </a:lnTo>
                  <a:lnTo>
                    <a:pt x="94" y="96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0" name="Freeform 2960"/>
            <p:cNvSpPr>
              <a:spLocks/>
            </p:cNvSpPr>
            <p:nvPr/>
          </p:nvSpPr>
          <p:spPr bwMode="auto">
            <a:xfrm>
              <a:off x="2944681" y="4173226"/>
              <a:ext cx="77645" cy="80235"/>
            </a:xfrm>
            <a:custGeom>
              <a:avLst/>
              <a:gdLst>
                <a:gd name="T0" fmla="*/ 11 w 39"/>
                <a:gd name="T1" fmla="*/ 35 h 39"/>
                <a:gd name="T2" fmla="*/ 34 w 39"/>
                <a:gd name="T3" fmla="*/ 28 h 39"/>
                <a:gd name="T4" fmla="*/ 28 w 39"/>
                <a:gd name="T5" fmla="*/ 4 h 39"/>
                <a:gd name="T6" fmla="*/ 4 w 39"/>
                <a:gd name="T7" fmla="*/ 11 h 39"/>
                <a:gd name="T8" fmla="*/ 11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11" y="35"/>
                  </a:moveTo>
                  <a:cubicBezTo>
                    <a:pt x="19" y="39"/>
                    <a:pt x="30" y="36"/>
                    <a:pt x="34" y="28"/>
                  </a:cubicBezTo>
                  <a:cubicBezTo>
                    <a:pt x="39" y="20"/>
                    <a:pt x="36" y="9"/>
                    <a:pt x="28" y="4"/>
                  </a:cubicBezTo>
                  <a:cubicBezTo>
                    <a:pt x="20" y="0"/>
                    <a:pt x="9" y="3"/>
                    <a:pt x="4" y="11"/>
                  </a:cubicBezTo>
                  <a:cubicBezTo>
                    <a:pt x="0" y="19"/>
                    <a:pt x="2" y="30"/>
                    <a:pt x="11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1" name="Freeform 2961"/>
            <p:cNvSpPr>
              <a:spLocks/>
            </p:cNvSpPr>
            <p:nvPr/>
          </p:nvSpPr>
          <p:spPr bwMode="auto">
            <a:xfrm>
              <a:off x="3581691" y="2966417"/>
              <a:ext cx="131522" cy="81873"/>
            </a:xfrm>
            <a:custGeom>
              <a:avLst/>
              <a:gdLst>
                <a:gd name="T0" fmla="*/ 2 w 66"/>
                <a:gd name="T1" fmla="*/ 5 h 40"/>
                <a:gd name="T2" fmla="*/ 1 w 66"/>
                <a:gd name="T3" fmla="*/ 1 h 40"/>
                <a:gd name="T4" fmla="*/ 5 w 66"/>
                <a:gd name="T5" fmla="*/ 0 h 40"/>
                <a:gd name="T6" fmla="*/ 64 w 66"/>
                <a:gd name="T7" fmla="*/ 34 h 40"/>
                <a:gd name="T8" fmla="*/ 65 w 66"/>
                <a:gd name="T9" fmla="*/ 38 h 40"/>
                <a:gd name="T10" fmla="*/ 61 w 66"/>
                <a:gd name="T11" fmla="*/ 39 h 40"/>
                <a:gd name="T12" fmla="*/ 2 w 66"/>
                <a:gd name="T13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40">
                  <a:moveTo>
                    <a:pt x="2" y="5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6" y="35"/>
                    <a:pt x="66" y="37"/>
                    <a:pt x="65" y="38"/>
                  </a:cubicBezTo>
                  <a:cubicBezTo>
                    <a:pt x="65" y="40"/>
                    <a:pt x="63" y="40"/>
                    <a:pt x="61" y="39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65" name="TextBox 2964"/>
          <p:cNvSpPr txBox="1"/>
          <p:nvPr/>
        </p:nvSpPr>
        <p:spPr>
          <a:xfrm flipH="1">
            <a:off x="5712628" y="1228346"/>
            <a:ext cx="6066269" cy="52096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bg1"/>
                </a:solidFill>
                <a:ea typeface="Arial"/>
                <a:cs typeface="Arial"/>
                <a:sym typeface="Arial"/>
              </a:rPr>
              <a:t>According to the American Youth Policy Forum, there are currently 1.3 million engineering technology jobs available in the U.S. without trained people to fill them. </a:t>
            </a:r>
          </a:p>
          <a:p>
            <a:pPr lvl="1" indent="-457200">
              <a:lnSpc>
                <a:spcPct val="80000"/>
              </a:lnSpc>
              <a:spcBef>
                <a:spcPts val="1400"/>
              </a:spcBef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bg1"/>
                </a:solidFill>
                <a:ea typeface="Arial"/>
                <a:cs typeface="Arial"/>
                <a:sym typeface="Arial"/>
              </a:rPr>
              <a:t>By 2020, there will be a shortage of 13 million to 15 million skilled workers.</a:t>
            </a:r>
          </a:p>
          <a:p>
            <a:pPr lvl="1" indent="-457200">
              <a:lnSpc>
                <a:spcPct val="80000"/>
              </a:lnSpc>
              <a:spcBef>
                <a:spcPts val="1400"/>
              </a:spcBef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bg1"/>
                </a:solidFill>
                <a:ea typeface="Arial"/>
                <a:cs typeface="Arial"/>
                <a:sym typeface="Arial"/>
              </a:rPr>
              <a:t>With more than 79% of future jobs expected to be in the areas of math, science and technology, STEM preparation is the edge that students need.</a:t>
            </a:r>
            <a:r>
              <a:rPr lang="en-US" sz="2800" dirty="0">
                <a:solidFill>
                  <a:schemeClr val="bg1"/>
                </a:solidFill>
              </a:rPr>
              <a:t> </a:t>
            </a:r>
          </a:p>
          <a:p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66" name="TextBox 2965"/>
          <p:cNvSpPr txBox="1"/>
          <p:nvPr/>
        </p:nvSpPr>
        <p:spPr>
          <a:xfrm flipH="1">
            <a:off x="4528932" y="244035"/>
            <a:ext cx="72617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Why Do We Need STEM?</a:t>
            </a:r>
          </a:p>
        </p:txBody>
      </p:sp>
    </p:spTree>
    <p:extLst>
      <p:ext uri="{BB962C8B-B14F-4D97-AF65-F5344CB8AC3E}">
        <p14:creationId xmlns:p14="http://schemas.microsoft.com/office/powerpoint/2010/main" val="1744371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" name="Freeform 283"/>
          <p:cNvSpPr>
            <a:spLocks/>
          </p:cNvSpPr>
          <p:nvPr/>
        </p:nvSpPr>
        <p:spPr bwMode="auto">
          <a:xfrm>
            <a:off x="7050088" y="6356350"/>
            <a:ext cx="1681163" cy="1660525"/>
          </a:xfrm>
          <a:custGeom>
            <a:avLst/>
            <a:gdLst>
              <a:gd name="T0" fmla="*/ 464 w 580"/>
              <a:gd name="T1" fmla="*/ 320 h 572"/>
              <a:gd name="T2" fmla="*/ 270 w 580"/>
              <a:gd name="T3" fmla="*/ 375 h 572"/>
              <a:gd name="T4" fmla="*/ 125 w 580"/>
              <a:gd name="T5" fmla="*/ 5 h 572"/>
              <a:gd name="T6" fmla="*/ 24 w 580"/>
              <a:gd name="T7" fmla="*/ 1 h 572"/>
              <a:gd name="T8" fmla="*/ 61 w 580"/>
              <a:gd name="T9" fmla="*/ 370 h 572"/>
              <a:gd name="T10" fmla="*/ 242 w 580"/>
              <a:gd name="T11" fmla="*/ 571 h 572"/>
              <a:gd name="T12" fmla="*/ 506 w 580"/>
              <a:gd name="T13" fmla="*/ 556 h 572"/>
              <a:gd name="T14" fmla="*/ 464 w 580"/>
              <a:gd name="T15" fmla="*/ 32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80" h="572">
                <a:moveTo>
                  <a:pt x="464" y="320"/>
                </a:moveTo>
                <a:cubicBezTo>
                  <a:pt x="464" y="320"/>
                  <a:pt x="350" y="371"/>
                  <a:pt x="270" y="375"/>
                </a:cubicBezTo>
                <a:cubicBezTo>
                  <a:pt x="190" y="379"/>
                  <a:pt x="109" y="173"/>
                  <a:pt x="125" y="5"/>
                </a:cubicBezTo>
                <a:cubicBezTo>
                  <a:pt x="66" y="0"/>
                  <a:pt x="24" y="1"/>
                  <a:pt x="24" y="1"/>
                </a:cubicBezTo>
                <a:cubicBezTo>
                  <a:pt x="24" y="1"/>
                  <a:pt x="0" y="272"/>
                  <a:pt x="61" y="370"/>
                </a:cubicBezTo>
                <a:cubicBezTo>
                  <a:pt x="123" y="469"/>
                  <a:pt x="242" y="571"/>
                  <a:pt x="242" y="571"/>
                </a:cubicBezTo>
                <a:cubicBezTo>
                  <a:pt x="242" y="571"/>
                  <a:pt x="433" y="572"/>
                  <a:pt x="506" y="556"/>
                </a:cubicBezTo>
                <a:cubicBezTo>
                  <a:pt x="580" y="540"/>
                  <a:pt x="464" y="320"/>
                  <a:pt x="464" y="32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284"/>
          <p:cNvSpPr>
            <a:spLocks/>
          </p:cNvSpPr>
          <p:nvPr/>
        </p:nvSpPr>
        <p:spPr bwMode="auto">
          <a:xfrm>
            <a:off x="7050088" y="6359525"/>
            <a:ext cx="1539875" cy="1657350"/>
          </a:xfrm>
          <a:custGeom>
            <a:avLst/>
            <a:gdLst>
              <a:gd name="T0" fmla="*/ 273 w 531"/>
              <a:gd name="T1" fmla="*/ 509 h 571"/>
              <a:gd name="T2" fmla="*/ 92 w 531"/>
              <a:gd name="T3" fmla="*/ 308 h 571"/>
              <a:gd name="T4" fmla="*/ 51 w 531"/>
              <a:gd name="T5" fmla="*/ 0 h 571"/>
              <a:gd name="T6" fmla="*/ 24 w 531"/>
              <a:gd name="T7" fmla="*/ 0 h 571"/>
              <a:gd name="T8" fmla="*/ 61 w 531"/>
              <a:gd name="T9" fmla="*/ 369 h 571"/>
              <a:gd name="T10" fmla="*/ 242 w 531"/>
              <a:gd name="T11" fmla="*/ 570 h 571"/>
              <a:gd name="T12" fmla="*/ 506 w 531"/>
              <a:gd name="T13" fmla="*/ 555 h 571"/>
              <a:gd name="T14" fmla="*/ 527 w 531"/>
              <a:gd name="T15" fmla="*/ 495 h 571"/>
              <a:gd name="T16" fmla="*/ 273 w 531"/>
              <a:gd name="T17" fmla="*/ 509 h 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1" h="571">
                <a:moveTo>
                  <a:pt x="273" y="509"/>
                </a:moveTo>
                <a:cubicBezTo>
                  <a:pt x="273" y="509"/>
                  <a:pt x="153" y="406"/>
                  <a:pt x="92" y="308"/>
                </a:cubicBezTo>
                <a:cubicBezTo>
                  <a:pt x="50" y="239"/>
                  <a:pt x="48" y="86"/>
                  <a:pt x="51" y="0"/>
                </a:cubicBezTo>
                <a:cubicBezTo>
                  <a:pt x="34" y="0"/>
                  <a:pt x="24" y="0"/>
                  <a:pt x="24" y="0"/>
                </a:cubicBezTo>
                <a:cubicBezTo>
                  <a:pt x="24" y="0"/>
                  <a:pt x="0" y="271"/>
                  <a:pt x="61" y="369"/>
                </a:cubicBezTo>
                <a:cubicBezTo>
                  <a:pt x="123" y="468"/>
                  <a:pt x="242" y="570"/>
                  <a:pt x="242" y="570"/>
                </a:cubicBezTo>
                <a:cubicBezTo>
                  <a:pt x="242" y="570"/>
                  <a:pt x="433" y="571"/>
                  <a:pt x="506" y="555"/>
                </a:cubicBezTo>
                <a:cubicBezTo>
                  <a:pt x="527" y="550"/>
                  <a:pt x="531" y="527"/>
                  <a:pt x="527" y="495"/>
                </a:cubicBezTo>
                <a:cubicBezTo>
                  <a:pt x="448" y="510"/>
                  <a:pt x="273" y="509"/>
                  <a:pt x="273" y="509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286"/>
          <p:cNvSpPr>
            <a:spLocks/>
          </p:cNvSpPr>
          <p:nvPr/>
        </p:nvSpPr>
        <p:spPr bwMode="auto">
          <a:xfrm>
            <a:off x="8664575" y="5872162"/>
            <a:ext cx="1282700" cy="2043112"/>
          </a:xfrm>
          <a:custGeom>
            <a:avLst/>
            <a:gdLst>
              <a:gd name="T0" fmla="*/ 11 w 442"/>
              <a:gd name="T1" fmla="*/ 474 h 704"/>
              <a:gd name="T2" fmla="*/ 229 w 442"/>
              <a:gd name="T3" fmla="*/ 438 h 704"/>
              <a:gd name="T4" fmla="*/ 229 w 442"/>
              <a:gd name="T5" fmla="*/ 41 h 704"/>
              <a:gd name="T6" fmla="*/ 321 w 442"/>
              <a:gd name="T7" fmla="*/ 0 h 704"/>
              <a:gd name="T8" fmla="*/ 421 w 442"/>
              <a:gd name="T9" fmla="*/ 358 h 704"/>
              <a:gd name="T10" fmla="*/ 326 w 442"/>
              <a:gd name="T11" fmla="*/ 611 h 704"/>
              <a:gd name="T12" fmla="*/ 75 w 442"/>
              <a:gd name="T13" fmla="*/ 693 h 704"/>
              <a:gd name="T14" fmla="*/ 11 w 442"/>
              <a:gd name="T15" fmla="*/ 474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2" h="704">
                <a:moveTo>
                  <a:pt x="11" y="474"/>
                </a:moveTo>
                <a:cubicBezTo>
                  <a:pt x="11" y="474"/>
                  <a:pt x="152" y="463"/>
                  <a:pt x="229" y="438"/>
                </a:cubicBezTo>
                <a:cubicBezTo>
                  <a:pt x="305" y="413"/>
                  <a:pt x="305" y="192"/>
                  <a:pt x="229" y="41"/>
                </a:cubicBezTo>
                <a:cubicBezTo>
                  <a:pt x="282" y="15"/>
                  <a:pt x="321" y="0"/>
                  <a:pt x="321" y="0"/>
                </a:cubicBezTo>
                <a:cubicBezTo>
                  <a:pt x="321" y="0"/>
                  <a:pt x="442" y="244"/>
                  <a:pt x="421" y="358"/>
                </a:cubicBezTo>
                <a:cubicBezTo>
                  <a:pt x="400" y="472"/>
                  <a:pt x="326" y="611"/>
                  <a:pt x="326" y="611"/>
                </a:cubicBezTo>
                <a:cubicBezTo>
                  <a:pt x="326" y="611"/>
                  <a:pt x="149" y="682"/>
                  <a:pt x="75" y="693"/>
                </a:cubicBezTo>
                <a:cubicBezTo>
                  <a:pt x="0" y="704"/>
                  <a:pt x="11" y="474"/>
                  <a:pt x="11" y="47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287"/>
          <p:cNvSpPr>
            <a:spLocks/>
          </p:cNvSpPr>
          <p:nvPr/>
        </p:nvSpPr>
        <p:spPr bwMode="auto">
          <a:xfrm>
            <a:off x="8763000" y="5872162"/>
            <a:ext cx="1184275" cy="2019300"/>
          </a:xfrm>
          <a:custGeom>
            <a:avLst/>
            <a:gdLst>
              <a:gd name="T0" fmla="*/ 241 w 408"/>
              <a:gd name="T1" fmla="*/ 565 h 696"/>
              <a:gd name="T2" fmla="*/ 336 w 408"/>
              <a:gd name="T3" fmla="*/ 312 h 696"/>
              <a:gd name="T4" fmla="*/ 262 w 408"/>
              <a:gd name="T5" fmla="*/ 10 h 696"/>
              <a:gd name="T6" fmla="*/ 287 w 408"/>
              <a:gd name="T7" fmla="*/ 0 h 696"/>
              <a:gd name="T8" fmla="*/ 387 w 408"/>
              <a:gd name="T9" fmla="*/ 358 h 696"/>
              <a:gd name="T10" fmla="*/ 292 w 408"/>
              <a:gd name="T11" fmla="*/ 611 h 696"/>
              <a:gd name="T12" fmla="*/ 41 w 408"/>
              <a:gd name="T13" fmla="*/ 693 h 696"/>
              <a:gd name="T14" fmla="*/ 0 w 408"/>
              <a:gd name="T15" fmla="*/ 645 h 696"/>
              <a:gd name="T16" fmla="*/ 241 w 408"/>
              <a:gd name="T17" fmla="*/ 565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8" h="696">
                <a:moveTo>
                  <a:pt x="241" y="565"/>
                </a:moveTo>
                <a:cubicBezTo>
                  <a:pt x="241" y="565"/>
                  <a:pt x="315" y="426"/>
                  <a:pt x="336" y="312"/>
                </a:cubicBezTo>
                <a:cubicBezTo>
                  <a:pt x="351" y="232"/>
                  <a:pt x="296" y="89"/>
                  <a:pt x="262" y="10"/>
                </a:cubicBezTo>
                <a:cubicBezTo>
                  <a:pt x="278" y="4"/>
                  <a:pt x="287" y="0"/>
                  <a:pt x="287" y="0"/>
                </a:cubicBezTo>
                <a:cubicBezTo>
                  <a:pt x="287" y="0"/>
                  <a:pt x="408" y="244"/>
                  <a:pt x="387" y="358"/>
                </a:cubicBezTo>
                <a:cubicBezTo>
                  <a:pt x="366" y="472"/>
                  <a:pt x="292" y="611"/>
                  <a:pt x="292" y="611"/>
                </a:cubicBezTo>
                <a:cubicBezTo>
                  <a:pt x="292" y="611"/>
                  <a:pt x="115" y="682"/>
                  <a:pt x="41" y="693"/>
                </a:cubicBezTo>
                <a:cubicBezTo>
                  <a:pt x="19" y="696"/>
                  <a:pt x="7" y="676"/>
                  <a:pt x="0" y="645"/>
                </a:cubicBezTo>
                <a:cubicBezTo>
                  <a:pt x="79" y="629"/>
                  <a:pt x="241" y="565"/>
                  <a:pt x="241" y="565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291"/>
          <p:cNvSpPr>
            <a:spLocks/>
          </p:cNvSpPr>
          <p:nvPr/>
        </p:nvSpPr>
        <p:spPr bwMode="auto">
          <a:xfrm>
            <a:off x="2781300" y="6154737"/>
            <a:ext cx="1322388" cy="2016125"/>
          </a:xfrm>
          <a:custGeom>
            <a:avLst/>
            <a:gdLst>
              <a:gd name="T0" fmla="*/ 416 w 456"/>
              <a:gd name="T1" fmla="*/ 415 h 695"/>
              <a:gd name="T2" fmla="*/ 220 w 456"/>
              <a:gd name="T3" fmla="*/ 435 h 695"/>
              <a:gd name="T4" fmla="*/ 207 w 456"/>
              <a:gd name="T5" fmla="*/ 38 h 695"/>
              <a:gd name="T6" fmla="*/ 114 w 456"/>
              <a:gd name="T7" fmla="*/ 0 h 695"/>
              <a:gd name="T8" fmla="*/ 25 w 456"/>
              <a:gd name="T9" fmla="*/ 361 h 695"/>
              <a:gd name="T10" fmla="*/ 127 w 456"/>
              <a:gd name="T11" fmla="*/ 611 h 695"/>
              <a:gd name="T12" fmla="*/ 381 w 456"/>
              <a:gd name="T13" fmla="*/ 686 h 695"/>
              <a:gd name="T14" fmla="*/ 416 w 456"/>
              <a:gd name="T15" fmla="*/ 415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6" h="695">
                <a:moveTo>
                  <a:pt x="416" y="415"/>
                </a:moveTo>
                <a:cubicBezTo>
                  <a:pt x="416" y="415"/>
                  <a:pt x="296" y="459"/>
                  <a:pt x="220" y="435"/>
                </a:cubicBezTo>
                <a:cubicBezTo>
                  <a:pt x="143" y="412"/>
                  <a:pt x="136" y="192"/>
                  <a:pt x="207" y="38"/>
                </a:cubicBezTo>
                <a:cubicBezTo>
                  <a:pt x="153" y="14"/>
                  <a:pt x="114" y="0"/>
                  <a:pt x="114" y="0"/>
                </a:cubicBezTo>
                <a:cubicBezTo>
                  <a:pt x="114" y="0"/>
                  <a:pt x="0" y="248"/>
                  <a:pt x="25" y="361"/>
                </a:cubicBezTo>
                <a:cubicBezTo>
                  <a:pt x="49" y="475"/>
                  <a:pt x="127" y="611"/>
                  <a:pt x="127" y="611"/>
                </a:cubicBezTo>
                <a:cubicBezTo>
                  <a:pt x="127" y="611"/>
                  <a:pt x="307" y="677"/>
                  <a:pt x="381" y="686"/>
                </a:cubicBezTo>
                <a:cubicBezTo>
                  <a:pt x="456" y="695"/>
                  <a:pt x="416" y="415"/>
                  <a:pt x="416" y="41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292"/>
          <p:cNvSpPr>
            <a:spLocks/>
          </p:cNvSpPr>
          <p:nvPr/>
        </p:nvSpPr>
        <p:spPr bwMode="auto">
          <a:xfrm>
            <a:off x="2781300" y="6154737"/>
            <a:ext cx="1220788" cy="1995487"/>
          </a:xfrm>
          <a:custGeom>
            <a:avLst/>
            <a:gdLst>
              <a:gd name="T0" fmla="*/ 177 w 421"/>
              <a:gd name="T1" fmla="*/ 564 h 688"/>
              <a:gd name="T2" fmla="*/ 74 w 421"/>
              <a:gd name="T3" fmla="*/ 314 h 688"/>
              <a:gd name="T4" fmla="*/ 139 w 421"/>
              <a:gd name="T5" fmla="*/ 10 h 688"/>
              <a:gd name="T6" fmla="*/ 114 w 421"/>
              <a:gd name="T7" fmla="*/ 0 h 688"/>
              <a:gd name="T8" fmla="*/ 25 w 421"/>
              <a:gd name="T9" fmla="*/ 361 h 688"/>
              <a:gd name="T10" fmla="*/ 127 w 421"/>
              <a:gd name="T11" fmla="*/ 611 h 688"/>
              <a:gd name="T12" fmla="*/ 381 w 421"/>
              <a:gd name="T13" fmla="*/ 686 h 688"/>
              <a:gd name="T14" fmla="*/ 421 w 421"/>
              <a:gd name="T15" fmla="*/ 637 h 688"/>
              <a:gd name="T16" fmla="*/ 177 w 421"/>
              <a:gd name="T17" fmla="*/ 564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1" h="688">
                <a:moveTo>
                  <a:pt x="177" y="564"/>
                </a:moveTo>
                <a:cubicBezTo>
                  <a:pt x="177" y="564"/>
                  <a:pt x="99" y="427"/>
                  <a:pt x="74" y="314"/>
                </a:cubicBezTo>
                <a:cubicBezTo>
                  <a:pt x="57" y="235"/>
                  <a:pt x="107" y="90"/>
                  <a:pt x="139" y="10"/>
                </a:cubicBezTo>
                <a:cubicBezTo>
                  <a:pt x="123" y="4"/>
                  <a:pt x="114" y="0"/>
                  <a:pt x="114" y="0"/>
                </a:cubicBezTo>
                <a:cubicBezTo>
                  <a:pt x="114" y="0"/>
                  <a:pt x="0" y="248"/>
                  <a:pt x="25" y="361"/>
                </a:cubicBezTo>
                <a:cubicBezTo>
                  <a:pt x="49" y="475"/>
                  <a:pt x="127" y="611"/>
                  <a:pt x="127" y="611"/>
                </a:cubicBezTo>
                <a:cubicBezTo>
                  <a:pt x="127" y="611"/>
                  <a:pt x="307" y="677"/>
                  <a:pt x="381" y="686"/>
                </a:cubicBezTo>
                <a:cubicBezTo>
                  <a:pt x="402" y="688"/>
                  <a:pt x="414" y="668"/>
                  <a:pt x="421" y="637"/>
                </a:cubicBezTo>
                <a:cubicBezTo>
                  <a:pt x="341" y="623"/>
                  <a:pt x="177" y="564"/>
                  <a:pt x="177" y="5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294"/>
          <p:cNvSpPr>
            <a:spLocks/>
          </p:cNvSpPr>
          <p:nvPr/>
        </p:nvSpPr>
        <p:spPr bwMode="auto">
          <a:xfrm>
            <a:off x="4046538" y="6530975"/>
            <a:ext cx="1652588" cy="1693862"/>
          </a:xfrm>
          <a:custGeom>
            <a:avLst/>
            <a:gdLst>
              <a:gd name="T0" fmla="*/ 123 w 570"/>
              <a:gd name="T1" fmla="*/ 301 h 584"/>
              <a:gd name="T2" fmla="*/ 304 w 570"/>
              <a:gd name="T3" fmla="*/ 381 h 584"/>
              <a:gd name="T4" fmla="*/ 438 w 570"/>
              <a:gd name="T5" fmla="*/ 7 h 584"/>
              <a:gd name="T6" fmla="*/ 539 w 570"/>
              <a:gd name="T7" fmla="*/ 0 h 584"/>
              <a:gd name="T8" fmla="*/ 512 w 570"/>
              <a:gd name="T9" fmla="*/ 371 h 584"/>
              <a:gd name="T10" fmla="*/ 338 w 570"/>
              <a:gd name="T11" fmla="*/ 577 h 584"/>
              <a:gd name="T12" fmla="*/ 73 w 570"/>
              <a:gd name="T13" fmla="*/ 570 h 584"/>
              <a:gd name="T14" fmla="*/ 123 w 570"/>
              <a:gd name="T15" fmla="*/ 301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0" h="584">
                <a:moveTo>
                  <a:pt x="123" y="301"/>
                </a:moveTo>
                <a:cubicBezTo>
                  <a:pt x="123" y="301"/>
                  <a:pt x="224" y="380"/>
                  <a:pt x="304" y="381"/>
                </a:cubicBezTo>
                <a:cubicBezTo>
                  <a:pt x="384" y="383"/>
                  <a:pt x="459" y="175"/>
                  <a:pt x="438" y="7"/>
                </a:cubicBezTo>
                <a:cubicBezTo>
                  <a:pt x="497" y="1"/>
                  <a:pt x="539" y="0"/>
                  <a:pt x="539" y="0"/>
                </a:cubicBezTo>
                <a:cubicBezTo>
                  <a:pt x="539" y="0"/>
                  <a:pt x="570" y="271"/>
                  <a:pt x="512" y="371"/>
                </a:cubicBezTo>
                <a:cubicBezTo>
                  <a:pt x="454" y="471"/>
                  <a:pt x="338" y="577"/>
                  <a:pt x="338" y="577"/>
                </a:cubicBezTo>
                <a:cubicBezTo>
                  <a:pt x="338" y="577"/>
                  <a:pt x="147" y="584"/>
                  <a:pt x="73" y="570"/>
                </a:cubicBezTo>
                <a:cubicBezTo>
                  <a:pt x="0" y="555"/>
                  <a:pt x="123" y="301"/>
                  <a:pt x="123" y="3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295"/>
          <p:cNvSpPr>
            <a:spLocks/>
          </p:cNvSpPr>
          <p:nvPr/>
        </p:nvSpPr>
        <p:spPr bwMode="auto">
          <a:xfrm>
            <a:off x="4183063" y="6530975"/>
            <a:ext cx="1516063" cy="1693862"/>
          </a:xfrm>
          <a:custGeom>
            <a:avLst/>
            <a:gdLst>
              <a:gd name="T0" fmla="*/ 258 w 523"/>
              <a:gd name="T1" fmla="*/ 516 h 584"/>
              <a:gd name="T2" fmla="*/ 433 w 523"/>
              <a:gd name="T3" fmla="*/ 310 h 584"/>
              <a:gd name="T4" fmla="*/ 464 w 523"/>
              <a:gd name="T5" fmla="*/ 1 h 584"/>
              <a:gd name="T6" fmla="*/ 492 w 523"/>
              <a:gd name="T7" fmla="*/ 0 h 584"/>
              <a:gd name="T8" fmla="*/ 465 w 523"/>
              <a:gd name="T9" fmla="*/ 371 h 584"/>
              <a:gd name="T10" fmla="*/ 291 w 523"/>
              <a:gd name="T11" fmla="*/ 577 h 584"/>
              <a:gd name="T12" fmla="*/ 26 w 523"/>
              <a:gd name="T13" fmla="*/ 570 h 584"/>
              <a:gd name="T14" fmla="*/ 4 w 523"/>
              <a:gd name="T15" fmla="*/ 511 h 584"/>
              <a:gd name="T16" fmla="*/ 258 w 523"/>
              <a:gd name="T17" fmla="*/ 516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3" h="584">
                <a:moveTo>
                  <a:pt x="258" y="516"/>
                </a:moveTo>
                <a:cubicBezTo>
                  <a:pt x="258" y="516"/>
                  <a:pt x="374" y="410"/>
                  <a:pt x="433" y="310"/>
                </a:cubicBezTo>
                <a:cubicBezTo>
                  <a:pt x="473" y="240"/>
                  <a:pt x="470" y="87"/>
                  <a:pt x="464" y="1"/>
                </a:cubicBezTo>
                <a:cubicBezTo>
                  <a:pt x="482" y="0"/>
                  <a:pt x="492" y="0"/>
                  <a:pt x="492" y="0"/>
                </a:cubicBezTo>
                <a:cubicBezTo>
                  <a:pt x="492" y="0"/>
                  <a:pt x="523" y="271"/>
                  <a:pt x="465" y="371"/>
                </a:cubicBezTo>
                <a:cubicBezTo>
                  <a:pt x="407" y="471"/>
                  <a:pt x="291" y="577"/>
                  <a:pt x="291" y="577"/>
                </a:cubicBezTo>
                <a:cubicBezTo>
                  <a:pt x="291" y="577"/>
                  <a:pt x="100" y="584"/>
                  <a:pt x="26" y="570"/>
                </a:cubicBezTo>
                <a:cubicBezTo>
                  <a:pt x="5" y="566"/>
                  <a:pt x="0" y="542"/>
                  <a:pt x="4" y="511"/>
                </a:cubicBezTo>
                <a:cubicBezTo>
                  <a:pt x="83" y="523"/>
                  <a:pt x="258" y="516"/>
                  <a:pt x="258" y="51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8" name="Group 297"/>
          <p:cNvGrpSpPr/>
          <p:nvPr/>
        </p:nvGrpSpPr>
        <p:grpSpPr>
          <a:xfrm>
            <a:off x="1618853" y="2962116"/>
            <a:ext cx="8925323" cy="3659346"/>
            <a:chOff x="1618853" y="2687638"/>
            <a:chExt cx="8925323" cy="3933824"/>
          </a:xfrm>
        </p:grpSpPr>
        <p:sp>
          <p:nvSpPr>
            <p:cNvPr id="98" name="Freeform 5"/>
            <p:cNvSpPr>
              <a:spLocks/>
            </p:cNvSpPr>
            <p:nvPr/>
          </p:nvSpPr>
          <p:spPr bwMode="auto">
            <a:xfrm>
              <a:off x="2914650" y="5113337"/>
              <a:ext cx="2122488" cy="1116012"/>
            </a:xfrm>
            <a:custGeom>
              <a:avLst/>
              <a:gdLst>
                <a:gd name="T0" fmla="*/ 731 w 732"/>
                <a:gd name="T1" fmla="*/ 132 h 385"/>
                <a:gd name="T2" fmla="*/ 724 w 732"/>
                <a:gd name="T3" fmla="*/ 122 h 385"/>
                <a:gd name="T4" fmla="*/ 56 w 732"/>
                <a:gd name="T5" fmla="*/ 1 h 385"/>
                <a:gd name="T6" fmla="*/ 46 w 732"/>
                <a:gd name="T7" fmla="*/ 7 h 385"/>
                <a:gd name="T8" fmla="*/ 1 w 732"/>
                <a:gd name="T9" fmla="*/ 253 h 385"/>
                <a:gd name="T10" fmla="*/ 8 w 732"/>
                <a:gd name="T11" fmla="*/ 263 h 385"/>
                <a:gd name="T12" fmla="*/ 676 w 732"/>
                <a:gd name="T13" fmla="*/ 384 h 385"/>
                <a:gd name="T14" fmla="*/ 686 w 732"/>
                <a:gd name="T15" fmla="*/ 378 h 385"/>
                <a:gd name="T16" fmla="*/ 731 w 732"/>
                <a:gd name="T17" fmla="*/ 13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2" h="385">
                  <a:moveTo>
                    <a:pt x="731" y="132"/>
                  </a:moveTo>
                  <a:cubicBezTo>
                    <a:pt x="732" y="128"/>
                    <a:pt x="729" y="123"/>
                    <a:pt x="724" y="12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1" y="0"/>
                    <a:pt x="47" y="3"/>
                    <a:pt x="46" y="7"/>
                  </a:cubicBezTo>
                  <a:cubicBezTo>
                    <a:pt x="1" y="253"/>
                    <a:pt x="1" y="253"/>
                    <a:pt x="1" y="253"/>
                  </a:cubicBezTo>
                  <a:cubicBezTo>
                    <a:pt x="0" y="257"/>
                    <a:pt x="4" y="262"/>
                    <a:pt x="8" y="263"/>
                  </a:cubicBezTo>
                  <a:cubicBezTo>
                    <a:pt x="676" y="384"/>
                    <a:pt x="676" y="384"/>
                    <a:pt x="676" y="384"/>
                  </a:cubicBezTo>
                  <a:cubicBezTo>
                    <a:pt x="681" y="385"/>
                    <a:pt x="686" y="382"/>
                    <a:pt x="686" y="378"/>
                  </a:cubicBezTo>
                  <a:lnTo>
                    <a:pt x="731" y="132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6"/>
            <p:cNvSpPr>
              <a:spLocks/>
            </p:cNvSpPr>
            <p:nvPr/>
          </p:nvSpPr>
          <p:spPr bwMode="auto">
            <a:xfrm>
              <a:off x="3071813" y="5181600"/>
              <a:ext cx="127000" cy="125412"/>
            </a:xfrm>
            <a:custGeom>
              <a:avLst/>
              <a:gdLst>
                <a:gd name="T0" fmla="*/ 38 w 44"/>
                <a:gd name="T1" fmla="*/ 42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9 h 43"/>
                <a:gd name="T16" fmla="*/ 38 w 44"/>
                <a:gd name="T1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2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7"/>
            <p:cNvSpPr>
              <a:spLocks/>
            </p:cNvSpPr>
            <p:nvPr/>
          </p:nvSpPr>
          <p:spPr bwMode="auto">
            <a:xfrm>
              <a:off x="3246438" y="5349875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"/>
            <p:cNvSpPr>
              <a:spLocks/>
            </p:cNvSpPr>
            <p:nvPr/>
          </p:nvSpPr>
          <p:spPr bwMode="auto">
            <a:xfrm>
              <a:off x="3254375" y="5486400"/>
              <a:ext cx="125413" cy="128587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"/>
            <p:cNvSpPr>
              <a:spLocks/>
            </p:cNvSpPr>
            <p:nvPr/>
          </p:nvSpPr>
          <p:spPr bwMode="auto">
            <a:xfrm>
              <a:off x="3163888" y="5605462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"/>
            <p:cNvSpPr>
              <a:spLocks/>
            </p:cNvSpPr>
            <p:nvPr/>
          </p:nvSpPr>
          <p:spPr bwMode="auto">
            <a:xfrm>
              <a:off x="2973388" y="5707062"/>
              <a:ext cx="130175" cy="146050"/>
            </a:xfrm>
            <a:custGeom>
              <a:avLst/>
              <a:gdLst>
                <a:gd name="T0" fmla="*/ 37 w 45"/>
                <a:gd name="T1" fmla="*/ 48 h 50"/>
                <a:gd name="T2" fmla="*/ 35 w 45"/>
                <a:gd name="T3" fmla="*/ 50 h 50"/>
                <a:gd name="T4" fmla="*/ 2 w 45"/>
                <a:gd name="T5" fmla="*/ 44 h 50"/>
                <a:gd name="T6" fmla="*/ 0 w 45"/>
                <a:gd name="T7" fmla="*/ 41 h 50"/>
                <a:gd name="T8" fmla="*/ 7 w 45"/>
                <a:gd name="T9" fmla="*/ 2 h 50"/>
                <a:gd name="T10" fmla="*/ 10 w 45"/>
                <a:gd name="T11" fmla="*/ 1 h 50"/>
                <a:gd name="T12" fmla="*/ 43 w 45"/>
                <a:gd name="T13" fmla="*/ 7 h 50"/>
                <a:gd name="T14" fmla="*/ 44 w 45"/>
                <a:gd name="T15" fmla="*/ 9 h 50"/>
                <a:gd name="T16" fmla="*/ 37 w 45"/>
                <a:gd name="T17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50">
                  <a:moveTo>
                    <a:pt x="37" y="48"/>
                  </a:moveTo>
                  <a:cubicBezTo>
                    <a:pt x="37" y="49"/>
                    <a:pt x="36" y="50"/>
                    <a:pt x="35" y="50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10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5" y="8"/>
                    <a:pt x="44" y="9"/>
                  </a:cubicBezTo>
                  <a:lnTo>
                    <a:pt x="37" y="48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1"/>
            <p:cNvSpPr>
              <a:spLocks/>
            </p:cNvSpPr>
            <p:nvPr/>
          </p:nvSpPr>
          <p:spPr bwMode="auto">
            <a:xfrm>
              <a:off x="3103563" y="5734050"/>
              <a:ext cx="130175" cy="141287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0 w 45"/>
                <a:gd name="T7" fmla="*/ 40 h 49"/>
                <a:gd name="T8" fmla="*/ 7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8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7" y="48"/>
                    <a:pt x="36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7"/>
                    <a:pt x="45" y="8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2"/>
            <p:cNvSpPr>
              <a:spLocks/>
            </p:cNvSpPr>
            <p:nvPr/>
          </p:nvSpPr>
          <p:spPr bwMode="auto">
            <a:xfrm>
              <a:off x="3233738" y="5756275"/>
              <a:ext cx="130175" cy="142875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1 w 45"/>
                <a:gd name="T7" fmla="*/ 41 h 49"/>
                <a:gd name="T8" fmla="*/ 8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9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8" y="49"/>
                    <a:pt x="37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8"/>
                    <a:pt x="45" y="9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3"/>
            <p:cNvSpPr>
              <a:spLocks/>
            </p:cNvSpPr>
            <p:nvPr/>
          </p:nvSpPr>
          <p:spPr bwMode="auto">
            <a:xfrm>
              <a:off x="4356100" y="5962650"/>
              <a:ext cx="130175" cy="142875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1 w 45"/>
                <a:gd name="T7" fmla="*/ 40 h 49"/>
                <a:gd name="T8" fmla="*/ 8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8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8" y="48"/>
                    <a:pt x="36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1"/>
                    <a:pt x="1" y="4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7"/>
                    <a:pt x="45" y="8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"/>
            <p:cNvSpPr>
              <a:spLocks/>
            </p:cNvSpPr>
            <p:nvPr/>
          </p:nvSpPr>
          <p:spPr bwMode="auto">
            <a:xfrm>
              <a:off x="4489450" y="6046787"/>
              <a:ext cx="119063" cy="80962"/>
            </a:xfrm>
            <a:custGeom>
              <a:avLst/>
              <a:gdLst>
                <a:gd name="T0" fmla="*/ 37 w 41"/>
                <a:gd name="T1" fmla="*/ 26 h 28"/>
                <a:gd name="T2" fmla="*/ 35 w 41"/>
                <a:gd name="T3" fmla="*/ 28 h 28"/>
                <a:gd name="T4" fmla="*/ 2 w 41"/>
                <a:gd name="T5" fmla="*/ 22 h 28"/>
                <a:gd name="T6" fmla="*/ 0 w 41"/>
                <a:gd name="T7" fmla="*/ 20 h 28"/>
                <a:gd name="T8" fmla="*/ 3 w 41"/>
                <a:gd name="T9" fmla="*/ 2 h 28"/>
                <a:gd name="T10" fmla="*/ 6 w 41"/>
                <a:gd name="T11" fmla="*/ 1 h 28"/>
                <a:gd name="T12" fmla="*/ 39 w 41"/>
                <a:gd name="T13" fmla="*/ 7 h 28"/>
                <a:gd name="T14" fmla="*/ 40 w 41"/>
                <a:gd name="T15" fmla="*/ 9 h 28"/>
                <a:gd name="T16" fmla="*/ 37 w 41"/>
                <a:gd name="T1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8">
                  <a:moveTo>
                    <a:pt x="37" y="26"/>
                  </a:moveTo>
                  <a:cubicBezTo>
                    <a:pt x="37" y="28"/>
                    <a:pt x="36" y="28"/>
                    <a:pt x="35" y="28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0" y="7"/>
                    <a:pt x="41" y="8"/>
                    <a:pt x="40" y="9"/>
                  </a:cubicBezTo>
                  <a:lnTo>
                    <a:pt x="37" y="2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5"/>
            <p:cNvSpPr>
              <a:spLocks/>
            </p:cNvSpPr>
            <p:nvPr/>
          </p:nvSpPr>
          <p:spPr bwMode="auto">
            <a:xfrm>
              <a:off x="4752975" y="6096000"/>
              <a:ext cx="115888" cy="80962"/>
            </a:xfrm>
            <a:custGeom>
              <a:avLst/>
              <a:gdLst>
                <a:gd name="T0" fmla="*/ 37 w 40"/>
                <a:gd name="T1" fmla="*/ 26 h 28"/>
                <a:gd name="T2" fmla="*/ 35 w 40"/>
                <a:gd name="T3" fmla="*/ 28 h 28"/>
                <a:gd name="T4" fmla="*/ 2 w 40"/>
                <a:gd name="T5" fmla="*/ 22 h 28"/>
                <a:gd name="T6" fmla="*/ 0 w 40"/>
                <a:gd name="T7" fmla="*/ 19 h 28"/>
                <a:gd name="T8" fmla="*/ 3 w 40"/>
                <a:gd name="T9" fmla="*/ 2 h 28"/>
                <a:gd name="T10" fmla="*/ 5 w 40"/>
                <a:gd name="T11" fmla="*/ 0 h 28"/>
                <a:gd name="T12" fmla="*/ 38 w 40"/>
                <a:gd name="T13" fmla="*/ 6 h 28"/>
                <a:gd name="T14" fmla="*/ 40 w 40"/>
                <a:gd name="T15" fmla="*/ 9 h 28"/>
                <a:gd name="T16" fmla="*/ 37 w 40"/>
                <a:gd name="T1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8">
                  <a:moveTo>
                    <a:pt x="37" y="26"/>
                  </a:moveTo>
                  <a:cubicBezTo>
                    <a:pt x="37" y="27"/>
                    <a:pt x="36" y="28"/>
                    <a:pt x="35" y="28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0" y="6"/>
                    <a:pt x="40" y="8"/>
                    <a:pt x="40" y="9"/>
                  </a:cubicBezTo>
                  <a:lnTo>
                    <a:pt x="37" y="2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6"/>
            <p:cNvSpPr>
              <a:spLocks/>
            </p:cNvSpPr>
            <p:nvPr/>
          </p:nvSpPr>
          <p:spPr bwMode="auto">
            <a:xfrm>
              <a:off x="3367088" y="5780087"/>
              <a:ext cx="163513" cy="150812"/>
            </a:xfrm>
            <a:custGeom>
              <a:avLst/>
              <a:gdLst>
                <a:gd name="T0" fmla="*/ 49 w 56"/>
                <a:gd name="T1" fmla="*/ 50 h 52"/>
                <a:gd name="T2" fmla="*/ 47 w 56"/>
                <a:gd name="T3" fmla="*/ 52 h 52"/>
                <a:gd name="T4" fmla="*/ 2 w 56"/>
                <a:gd name="T5" fmla="*/ 43 h 52"/>
                <a:gd name="T6" fmla="*/ 0 w 56"/>
                <a:gd name="T7" fmla="*/ 41 h 52"/>
                <a:gd name="T8" fmla="*/ 7 w 56"/>
                <a:gd name="T9" fmla="*/ 2 h 52"/>
                <a:gd name="T10" fmla="*/ 10 w 56"/>
                <a:gd name="T11" fmla="*/ 0 h 52"/>
                <a:gd name="T12" fmla="*/ 54 w 56"/>
                <a:gd name="T13" fmla="*/ 9 h 52"/>
                <a:gd name="T14" fmla="*/ 56 w 56"/>
                <a:gd name="T15" fmla="*/ 11 h 52"/>
                <a:gd name="T16" fmla="*/ 49 w 56"/>
                <a:gd name="T17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2">
                  <a:moveTo>
                    <a:pt x="49" y="50"/>
                  </a:moveTo>
                  <a:cubicBezTo>
                    <a:pt x="49" y="51"/>
                    <a:pt x="48" y="52"/>
                    <a:pt x="47" y="5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0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6" y="9"/>
                    <a:pt x="56" y="10"/>
                    <a:pt x="56" y="11"/>
                  </a:cubicBezTo>
                  <a:lnTo>
                    <a:pt x="49" y="5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7"/>
            <p:cNvSpPr>
              <a:spLocks/>
            </p:cNvSpPr>
            <p:nvPr/>
          </p:nvSpPr>
          <p:spPr bwMode="auto">
            <a:xfrm>
              <a:off x="4191000" y="5930900"/>
              <a:ext cx="165100" cy="150812"/>
            </a:xfrm>
            <a:custGeom>
              <a:avLst/>
              <a:gdLst>
                <a:gd name="T0" fmla="*/ 49 w 57"/>
                <a:gd name="T1" fmla="*/ 50 h 52"/>
                <a:gd name="T2" fmla="*/ 47 w 57"/>
                <a:gd name="T3" fmla="*/ 52 h 52"/>
                <a:gd name="T4" fmla="*/ 2 w 57"/>
                <a:gd name="T5" fmla="*/ 43 h 52"/>
                <a:gd name="T6" fmla="*/ 0 w 57"/>
                <a:gd name="T7" fmla="*/ 41 h 52"/>
                <a:gd name="T8" fmla="*/ 7 w 57"/>
                <a:gd name="T9" fmla="*/ 2 h 52"/>
                <a:gd name="T10" fmla="*/ 10 w 57"/>
                <a:gd name="T11" fmla="*/ 0 h 52"/>
                <a:gd name="T12" fmla="*/ 55 w 57"/>
                <a:gd name="T13" fmla="*/ 9 h 52"/>
                <a:gd name="T14" fmla="*/ 56 w 57"/>
                <a:gd name="T15" fmla="*/ 11 h 52"/>
                <a:gd name="T16" fmla="*/ 49 w 57"/>
                <a:gd name="T17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52">
                  <a:moveTo>
                    <a:pt x="49" y="50"/>
                  </a:moveTo>
                  <a:cubicBezTo>
                    <a:pt x="49" y="51"/>
                    <a:pt x="48" y="52"/>
                    <a:pt x="47" y="5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9"/>
                    <a:pt x="57" y="10"/>
                    <a:pt x="56" y="11"/>
                  </a:cubicBezTo>
                  <a:lnTo>
                    <a:pt x="49" y="5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8"/>
            <p:cNvSpPr>
              <a:spLocks/>
            </p:cNvSpPr>
            <p:nvPr/>
          </p:nvSpPr>
          <p:spPr bwMode="auto">
            <a:xfrm>
              <a:off x="3532188" y="5811837"/>
              <a:ext cx="655638" cy="238125"/>
            </a:xfrm>
            <a:custGeom>
              <a:avLst/>
              <a:gdLst>
                <a:gd name="T0" fmla="*/ 219 w 226"/>
                <a:gd name="T1" fmla="*/ 80 h 82"/>
                <a:gd name="T2" fmla="*/ 217 w 226"/>
                <a:gd name="T3" fmla="*/ 82 h 82"/>
                <a:gd name="T4" fmla="*/ 2 w 226"/>
                <a:gd name="T5" fmla="*/ 43 h 82"/>
                <a:gd name="T6" fmla="*/ 0 w 226"/>
                <a:gd name="T7" fmla="*/ 40 h 82"/>
                <a:gd name="T8" fmla="*/ 7 w 226"/>
                <a:gd name="T9" fmla="*/ 2 h 82"/>
                <a:gd name="T10" fmla="*/ 10 w 226"/>
                <a:gd name="T11" fmla="*/ 0 h 82"/>
                <a:gd name="T12" fmla="*/ 224 w 226"/>
                <a:gd name="T13" fmla="*/ 39 h 82"/>
                <a:gd name="T14" fmla="*/ 226 w 226"/>
                <a:gd name="T15" fmla="*/ 42 h 82"/>
                <a:gd name="T16" fmla="*/ 219 w 226"/>
                <a:gd name="T17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82">
                  <a:moveTo>
                    <a:pt x="219" y="80"/>
                  </a:moveTo>
                  <a:cubicBezTo>
                    <a:pt x="219" y="82"/>
                    <a:pt x="218" y="82"/>
                    <a:pt x="217" y="8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6" y="39"/>
                    <a:pt x="226" y="40"/>
                    <a:pt x="226" y="42"/>
                  </a:cubicBezTo>
                  <a:lnTo>
                    <a:pt x="219" y="8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9"/>
            <p:cNvSpPr>
              <a:spLocks/>
            </p:cNvSpPr>
            <p:nvPr/>
          </p:nvSpPr>
          <p:spPr bwMode="auto">
            <a:xfrm>
              <a:off x="3295650" y="5632450"/>
              <a:ext cx="127000" cy="123825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0"/>
            <p:cNvSpPr>
              <a:spLocks/>
            </p:cNvSpPr>
            <p:nvPr/>
          </p:nvSpPr>
          <p:spPr bwMode="auto">
            <a:xfrm>
              <a:off x="3429000" y="5654675"/>
              <a:ext cx="127000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1"/>
            <p:cNvSpPr>
              <a:spLocks/>
            </p:cNvSpPr>
            <p:nvPr/>
          </p:nvSpPr>
          <p:spPr bwMode="auto">
            <a:xfrm>
              <a:off x="3559175" y="56784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2"/>
            <p:cNvSpPr>
              <a:spLocks/>
            </p:cNvSpPr>
            <p:nvPr/>
          </p:nvSpPr>
          <p:spPr bwMode="auto">
            <a:xfrm>
              <a:off x="3692525" y="5703887"/>
              <a:ext cx="123825" cy="125412"/>
            </a:xfrm>
            <a:custGeom>
              <a:avLst/>
              <a:gdLst>
                <a:gd name="T0" fmla="*/ 37 w 43"/>
                <a:gd name="T1" fmla="*/ 41 h 43"/>
                <a:gd name="T2" fmla="*/ 35 w 43"/>
                <a:gd name="T3" fmla="*/ 43 h 43"/>
                <a:gd name="T4" fmla="*/ 2 w 43"/>
                <a:gd name="T5" fmla="*/ 37 h 43"/>
                <a:gd name="T6" fmla="*/ 0 w 43"/>
                <a:gd name="T7" fmla="*/ 35 h 43"/>
                <a:gd name="T8" fmla="*/ 6 w 43"/>
                <a:gd name="T9" fmla="*/ 2 h 43"/>
                <a:gd name="T10" fmla="*/ 9 w 43"/>
                <a:gd name="T11" fmla="*/ 0 h 43"/>
                <a:gd name="T12" fmla="*/ 41 w 43"/>
                <a:gd name="T13" fmla="*/ 6 h 43"/>
                <a:gd name="T14" fmla="*/ 43 w 43"/>
                <a:gd name="T15" fmla="*/ 8 h 43"/>
                <a:gd name="T16" fmla="*/ 37 w 43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37" y="41"/>
                  </a:moveTo>
                  <a:cubicBezTo>
                    <a:pt x="37" y="42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8"/>
                  </a:cubicBezTo>
                  <a:lnTo>
                    <a:pt x="37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3"/>
            <p:cNvSpPr>
              <a:spLocks/>
            </p:cNvSpPr>
            <p:nvPr/>
          </p:nvSpPr>
          <p:spPr bwMode="auto">
            <a:xfrm>
              <a:off x="3822700" y="5727700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4"/>
            <p:cNvSpPr>
              <a:spLocks/>
            </p:cNvSpPr>
            <p:nvPr/>
          </p:nvSpPr>
          <p:spPr bwMode="auto">
            <a:xfrm>
              <a:off x="3956050" y="5751512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5"/>
            <p:cNvSpPr>
              <a:spLocks/>
            </p:cNvSpPr>
            <p:nvPr/>
          </p:nvSpPr>
          <p:spPr bwMode="auto">
            <a:xfrm>
              <a:off x="4086225" y="57737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6"/>
            <p:cNvSpPr>
              <a:spLocks/>
            </p:cNvSpPr>
            <p:nvPr/>
          </p:nvSpPr>
          <p:spPr bwMode="auto">
            <a:xfrm>
              <a:off x="4216400" y="5800725"/>
              <a:ext cx="128588" cy="123825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7"/>
            <p:cNvSpPr>
              <a:spLocks/>
            </p:cNvSpPr>
            <p:nvPr/>
          </p:nvSpPr>
          <p:spPr bwMode="auto">
            <a:xfrm>
              <a:off x="4349750" y="5822950"/>
              <a:ext cx="128588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"/>
            <p:cNvSpPr>
              <a:spLocks/>
            </p:cNvSpPr>
            <p:nvPr/>
          </p:nvSpPr>
          <p:spPr bwMode="auto">
            <a:xfrm>
              <a:off x="4481513" y="5846762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9"/>
            <p:cNvSpPr>
              <a:spLocks/>
            </p:cNvSpPr>
            <p:nvPr/>
          </p:nvSpPr>
          <p:spPr bwMode="auto">
            <a:xfrm>
              <a:off x="4614863" y="5872162"/>
              <a:ext cx="288925" cy="157162"/>
            </a:xfrm>
            <a:custGeom>
              <a:avLst/>
              <a:gdLst>
                <a:gd name="T0" fmla="*/ 94 w 100"/>
                <a:gd name="T1" fmla="*/ 52 h 54"/>
                <a:gd name="T2" fmla="*/ 92 w 100"/>
                <a:gd name="T3" fmla="*/ 53 h 54"/>
                <a:gd name="T4" fmla="*/ 2 w 100"/>
                <a:gd name="T5" fmla="*/ 37 h 54"/>
                <a:gd name="T6" fmla="*/ 0 w 100"/>
                <a:gd name="T7" fmla="*/ 35 h 54"/>
                <a:gd name="T8" fmla="*/ 6 w 100"/>
                <a:gd name="T9" fmla="*/ 2 h 54"/>
                <a:gd name="T10" fmla="*/ 8 w 100"/>
                <a:gd name="T11" fmla="*/ 0 h 54"/>
                <a:gd name="T12" fmla="*/ 98 w 100"/>
                <a:gd name="T13" fmla="*/ 16 h 54"/>
                <a:gd name="T14" fmla="*/ 100 w 100"/>
                <a:gd name="T15" fmla="*/ 19 h 54"/>
                <a:gd name="T16" fmla="*/ 94 w 100"/>
                <a:gd name="T17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54">
                  <a:moveTo>
                    <a:pt x="94" y="52"/>
                  </a:moveTo>
                  <a:cubicBezTo>
                    <a:pt x="94" y="53"/>
                    <a:pt x="93" y="54"/>
                    <a:pt x="92" y="5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100" y="16"/>
                    <a:pt x="100" y="18"/>
                    <a:pt x="100" y="19"/>
                  </a:cubicBezTo>
                  <a:lnTo>
                    <a:pt x="94" y="5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30"/>
            <p:cNvSpPr>
              <a:spLocks/>
            </p:cNvSpPr>
            <p:nvPr/>
          </p:nvSpPr>
          <p:spPr bwMode="auto">
            <a:xfrm>
              <a:off x="3384550" y="5510212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31"/>
            <p:cNvSpPr>
              <a:spLocks/>
            </p:cNvSpPr>
            <p:nvPr/>
          </p:nvSpPr>
          <p:spPr bwMode="auto">
            <a:xfrm>
              <a:off x="3514725" y="5535612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32"/>
            <p:cNvSpPr>
              <a:spLocks/>
            </p:cNvSpPr>
            <p:nvPr/>
          </p:nvSpPr>
          <p:spPr bwMode="auto">
            <a:xfrm>
              <a:off x="3648075" y="5559425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33"/>
            <p:cNvSpPr>
              <a:spLocks/>
            </p:cNvSpPr>
            <p:nvPr/>
          </p:nvSpPr>
          <p:spPr bwMode="auto">
            <a:xfrm>
              <a:off x="3779838" y="558323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4"/>
            <p:cNvSpPr>
              <a:spLocks/>
            </p:cNvSpPr>
            <p:nvPr/>
          </p:nvSpPr>
          <p:spPr bwMode="auto">
            <a:xfrm>
              <a:off x="3913188" y="5605462"/>
              <a:ext cx="123825" cy="128587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35"/>
            <p:cNvSpPr>
              <a:spLocks/>
            </p:cNvSpPr>
            <p:nvPr/>
          </p:nvSpPr>
          <p:spPr bwMode="auto">
            <a:xfrm>
              <a:off x="4043363" y="5632450"/>
              <a:ext cx="127000" cy="123825"/>
            </a:xfrm>
            <a:custGeom>
              <a:avLst/>
              <a:gdLst>
                <a:gd name="T0" fmla="*/ 38 w 44"/>
                <a:gd name="T1" fmla="*/ 42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9 h 43"/>
                <a:gd name="T16" fmla="*/ 38 w 44"/>
                <a:gd name="T1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2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36"/>
            <p:cNvSpPr>
              <a:spLocks/>
            </p:cNvSpPr>
            <p:nvPr/>
          </p:nvSpPr>
          <p:spPr bwMode="auto">
            <a:xfrm>
              <a:off x="4176713" y="5654675"/>
              <a:ext cx="123825" cy="128587"/>
            </a:xfrm>
            <a:custGeom>
              <a:avLst/>
              <a:gdLst>
                <a:gd name="T0" fmla="*/ 37 w 43"/>
                <a:gd name="T1" fmla="*/ 42 h 44"/>
                <a:gd name="T2" fmla="*/ 34 w 43"/>
                <a:gd name="T3" fmla="*/ 44 h 44"/>
                <a:gd name="T4" fmla="*/ 1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4" y="44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7"/>
            <p:cNvSpPr>
              <a:spLocks/>
            </p:cNvSpPr>
            <p:nvPr/>
          </p:nvSpPr>
          <p:spPr bwMode="auto">
            <a:xfrm>
              <a:off x="4306888" y="5678487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8"/>
            <p:cNvSpPr>
              <a:spLocks/>
            </p:cNvSpPr>
            <p:nvPr/>
          </p:nvSpPr>
          <p:spPr bwMode="auto">
            <a:xfrm>
              <a:off x="4437063" y="5703887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9"/>
            <p:cNvSpPr>
              <a:spLocks/>
            </p:cNvSpPr>
            <p:nvPr/>
          </p:nvSpPr>
          <p:spPr bwMode="auto">
            <a:xfrm>
              <a:off x="4570413" y="5727700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40"/>
            <p:cNvSpPr>
              <a:spLocks/>
            </p:cNvSpPr>
            <p:nvPr/>
          </p:nvSpPr>
          <p:spPr bwMode="auto">
            <a:xfrm>
              <a:off x="4700588" y="5751512"/>
              <a:ext cx="128588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41"/>
            <p:cNvSpPr>
              <a:spLocks/>
            </p:cNvSpPr>
            <p:nvPr/>
          </p:nvSpPr>
          <p:spPr bwMode="auto">
            <a:xfrm>
              <a:off x="3376613" y="53736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2"/>
            <p:cNvSpPr>
              <a:spLocks/>
            </p:cNvSpPr>
            <p:nvPr/>
          </p:nvSpPr>
          <p:spPr bwMode="auto">
            <a:xfrm>
              <a:off x="3509963" y="5397500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43"/>
            <p:cNvSpPr>
              <a:spLocks/>
            </p:cNvSpPr>
            <p:nvPr/>
          </p:nvSpPr>
          <p:spPr bwMode="auto">
            <a:xfrm>
              <a:off x="3640138" y="5422900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4 h 43"/>
                <a:gd name="T8" fmla="*/ 7 w 44"/>
                <a:gd name="T9" fmla="*/ 1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2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44"/>
            <p:cNvSpPr>
              <a:spLocks/>
            </p:cNvSpPr>
            <p:nvPr/>
          </p:nvSpPr>
          <p:spPr bwMode="auto">
            <a:xfrm>
              <a:off x="3773488" y="5446712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45"/>
            <p:cNvSpPr>
              <a:spLocks/>
            </p:cNvSpPr>
            <p:nvPr/>
          </p:nvSpPr>
          <p:spPr bwMode="auto">
            <a:xfrm>
              <a:off x="3903663" y="54689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46"/>
            <p:cNvSpPr>
              <a:spLocks/>
            </p:cNvSpPr>
            <p:nvPr/>
          </p:nvSpPr>
          <p:spPr bwMode="auto">
            <a:xfrm>
              <a:off x="4037013" y="5492750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47"/>
            <p:cNvSpPr>
              <a:spLocks/>
            </p:cNvSpPr>
            <p:nvPr/>
          </p:nvSpPr>
          <p:spPr bwMode="auto">
            <a:xfrm>
              <a:off x="4167188" y="5518150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48"/>
            <p:cNvSpPr>
              <a:spLocks/>
            </p:cNvSpPr>
            <p:nvPr/>
          </p:nvSpPr>
          <p:spPr bwMode="auto">
            <a:xfrm>
              <a:off x="4298950" y="5541962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49"/>
            <p:cNvSpPr>
              <a:spLocks/>
            </p:cNvSpPr>
            <p:nvPr/>
          </p:nvSpPr>
          <p:spPr bwMode="auto">
            <a:xfrm>
              <a:off x="4432300" y="5565775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50"/>
            <p:cNvSpPr>
              <a:spLocks/>
            </p:cNvSpPr>
            <p:nvPr/>
          </p:nvSpPr>
          <p:spPr bwMode="auto">
            <a:xfrm>
              <a:off x="4562475" y="5591175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4 h 43"/>
                <a:gd name="T8" fmla="*/ 7 w 44"/>
                <a:gd name="T9" fmla="*/ 1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2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51"/>
            <p:cNvSpPr>
              <a:spLocks/>
            </p:cNvSpPr>
            <p:nvPr/>
          </p:nvSpPr>
          <p:spPr bwMode="auto">
            <a:xfrm>
              <a:off x="4695825" y="5614987"/>
              <a:ext cx="123825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9 w 43"/>
                <a:gd name="T11" fmla="*/ 0 h 44"/>
                <a:gd name="T12" fmla="*/ 42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52"/>
            <p:cNvSpPr>
              <a:spLocks/>
            </p:cNvSpPr>
            <p:nvPr/>
          </p:nvSpPr>
          <p:spPr bwMode="auto">
            <a:xfrm>
              <a:off x="3048000" y="5313362"/>
              <a:ext cx="192088" cy="138112"/>
            </a:xfrm>
            <a:custGeom>
              <a:avLst/>
              <a:gdLst>
                <a:gd name="T0" fmla="*/ 60 w 66"/>
                <a:gd name="T1" fmla="*/ 46 h 48"/>
                <a:gd name="T2" fmla="*/ 58 w 66"/>
                <a:gd name="T3" fmla="*/ 48 h 48"/>
                <a:gd name="T4" fmla="*/ 2 w 66"/>
                <a:gd name="T5" fmla="*/ 38 h 48"/>
                <a:gd name="T6" fmla="*/ 0 w 66"/>
                <a:gd name="T7" fmla="*/ 35 h 48"/>
                <a:gd name="T8" fmla="*/ 6 w 66"/>
                <a:gd name="T9" fmla="*/ 2 h 48"/>
                <a:gd name="T10" fmla="*/ 9 w 66"/>
                <a:gd name="T11" fmla="*/ 0 h 48"/>
                <a:gd name="T12" fmla="*/ 64 w 66"/>
                <a:gd name="T13" fmla="*/ 11 h 48"/>
                <a:gd name="T14" fmla="*/ 66 w 66"/>
                <a:gd name="T15" fmla="*/ 13 h 48"/>
                <a:gd name="T16" fmla="*/ 60 w 66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48">
                  <a:moveTo>
                    <a:pt x="60" y="46"/>
                  </a:moveTo>
                  <a:cubicBezTo>
                    <a:pt x="60" y="47"/>
                    <a:pt x="59" y="48"/>
                    <a:pt x="58" y="4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1"/>
                    <a:pt x="66" y="12"/>
                    <a:pt x="66" y="13"/>
                  </a:cubicBezTo>
                  <a:lnTo>
                    <a:pt x="60" y="4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53"/>
            <p:cNvSpPr>
              <a:spLocks/>
            </p:cNvSpPr>
            <p:nvPr/>
          </p:nvSpPr>
          <p:spPr bwMode="auto">
            <a:xfrm>
              <a:off x="4783138" y="5492750"/>
              <a:ext cx="193675" cy="139700"/>
            </a:xfrm>
            <a:custGeom>
              <a:avLst/>
              <a:gdLst>
                <a:gd name="T0" fmla="*/ 61 w 67"/>
                <a:gd name="T1" fmla="*/ 46 h 48"/>
                <a:gd name="T2" fmla="*/ 58 w 67"/>
                <a:gd name="T3" fmla="*/ 48 h 48"/>
                <a:gd name="T4" fmla="*/ 2 w 67"/>
                <a:gd name="T5" fmla="*/ 38 h 48"/>
                <a:gd name="T6" fmla="*/ 1 w 67"/>
                <a:gd name="T7" fmla="*/ 35 h 48"/>
                <a:gd name="T8" fmla="*/ 7 w 67"/>
                <a:gd name="T9" fmla="*/ 2 h 48"/>
                <a:gd name="T10" fmla="*/ 9 w 67"/>
                <a:gd name="T11" fmla="*/ 1 h 48"/>
                <a:gd name="T12" fmla="*/ 65 w 67"/>
                <a:gd name="T13" fmla="*/ 11 h 48"/>
                <a:gd name="T14" fmla="*/ 67 w 67"/>
                <a:gd name="T15" fmla="*/ 13 h 48"/>
                <a:gd name="T16" fmla="*/ 61 w 67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48">
                  <a:moveTo>
                    <a:pt x="61" y="46"/>
                  </a:moveTo>
                  <a:cubicBezTo>
                    <a:pt x="61" y="48"/>
                    <a:pt x="60" y="48"/>
                    <a:pt x="58" y="4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7" y="12"/>
                    <a:pt x="67" y="13"/>
                  </a:cubicBezTo>
                  <a:lnTo>
                    <a:pt x="61" y="4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54"/>
            <p:cNvSpPr>
              <a:spLocks/>
            </p:cNvSpPr>
            <p:nvPr/>
          </p:nvSpPr>
          <p:spPr bwMode="auto">
            <a:xfrm>
              <a:off x="3022600" y="5446712"/>
              <a:ext cx="225425" cy="141287"/>
            </a:xfrm>
            <a:custGeom>
              <a:avLst/>
              <a:gdLst>
                <a:gd name="T0" fmla="*/ 72 w 78"/>
                <a:gd name="T1" fmla="*/ 48 h 49"/>
                <a:gd name="T2" fmla="*/ 69 w 78"/>
                <a:gd name="T3" fmla="*/ 49 h 49"/>
                <a:gd name="T4" fmla="*/ 2 w 78"/>
                <a:gd name="T5" fmla="*/ 37 h 49"/>
                <a:gd name="T6" fmla="*/ 1 w 78"/>
                <a:gd name="T7" fmla="*/ 35 h 49"/>
                <a:gd name="T8" fmla="*/ 7 w 78"/>
                <a:gd name="T9" fmla="*/ 2 h 49"/>
                <a:gd name="T10" fmla="*/ 9 w 78"/>
                <a:gd name="T11" fmla="*/ 0 h 49"/>
                <a:gd name="T12" fmla="*/ 76 w 78"/>
                <a:gd name="T13" fmla="*/ 12 h 49"/>
                <a:gd name="T14" fmla="*/ 78 w 78"/>
                <a:gd name="T15" fmla="*/ 15 h 49"/>
                <a:gd name="T16" fmla="*/ 72 w 78"/>
                <a:gd name="T17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49">
                  <a:moveTo>
                    <a:pt x="72" y="48"/>
                  </a:moveTo>
                  <a:cubicBezTo>
                    <a:pt x="71" y="49"/>
                    <a:pt x="70" y="49"/>
                    <a:pt x="69" y="49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8" y="13"/>
                    <a:pt x="78" y="15"/>
                  </a:cubicBezTo>
                  <a:lnTo>
                    <a:pt x="72" y="48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55"/>
            <p:cNvSpPr>
              <a:spLocks/>
            </p:cNvSpPr>
            <p:nvPr/>
          </p:nvSpPr>
          <p:spPr bwMode="auto">
            <a:xfrm>
              <a:off x="2998788" y="5576887"/>
              <a:ext cx="160338" cy="133350"/>
            </a:xfrm>
            <a:custGeom>
              <a:avLst/>
              <a:gdLst>
                <a:gd name="T0" fmla="*/ 49 w 55"/>
                <a:gd name="T1" fmla="*/ 44 h 46"/>
                <a:gd name="T2" fmla="*/ 47 w 55"/>
                <a:gd name="T3" fmla="*/ 46 h 46"/>
                <a:gd name="T4" fmla="*/ 2 w 55"/>
                <a:gd name="T5" fmla="*/ 38 h 46"/>
                <a:gd name="T6" fmla="*/ 0 w 55"/>
                <a:gd name="T7" fmla="*/ 35 h 46"/>
                <a:gd name="T8" fmla="*/ 6 w 55"/>
                <a:gd name="T9" fmla="*/ 2 h 46"/>
                <a:gd name="T10" fmla="*/ 9 w 55"/>
                <a:gd name="T11" fmla="*/ 0 h 46"/>
                <a:gd name="T12" fmla="*/ 53 w 55"/>
                <a:gd name="T13" fmla="*/ 8 h 46"/>
                <a:gd name="T14" fmla="*/ 55 w 55"/>
                <a:gd name="T15" fmla="*/ 11 h 46"/>
                <a:gd name="T16" fmla="*/ 49 w 55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46">
                  <a:moveTo>
                    <a:pt x="49" y="44"/>
                  </a:moveTo>
                  <a:cubicBezTo>
                    <a:pt x="49" y="45"/>
                    <a:pt x="48" y="46"/>
                    <a:pt x="47" y="46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5" y="9"/>
                    <a:pt x="55" y="10"/>
                    <a:pt x="55" y="11"/>
                  </a:cubicBezTo>
                  <a:lnTo>
                    <a:pt x="49" y="44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56"/>
            <p:cNvSpPr>
              <a:spLocks/>
            </p:cNvSpPr>
            <p:nvPr/>
          </p:nvSpPr>
          <p:spPr bwMode="auto">
            <a:xfrm>
              <a:off x="3201988" y="5205412"/>
              <a:ext cx="128588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7"/>
            <p:cNvSpPr>
              <a:spLocks/>
            </p:cNvSpPr>
            <p:nvPr/>
          </p:nvSpPr>
          <p:spPr bwMode="auto">
            <a:xfrm>
              <a:off x="3335338" y="5229225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58"/>
            <p:cNvSpPr>
              <a:spLocks/>
            </p:cNvSpPr>
            <p:nvPr/>
          </p:nvSpPr>
          <p:spPr bwMode="auto">
            <a:xfrm>
              <a:off x="3465513" y="5254625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59"/>
            <p:cNvSpPr>
              <a:spLocks/>
            </p:cNvSpPr>
            <p:nvPr/>
          </p:nvSpPr>
          <p:spPr bwMode="auto">
            <a:xfrm>
              <a:off x="3598863" y="5278437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60"/>
            <p:cNvSpPr>
              <a:spLocks/>
            </p:cNvSpPr>
            <p:nvPr/>
          </p:nvSpPr>
          <p:spPr bwMode="auto">
            <a:xfrm>
              <a:off x="3730625" y="5300662"/>
              <a:ext cx="127000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61"/>
            <p:cNvSpPr>
              <a:spLocks/>
            </p:cNvSpPr>
            <p:nvPr/>
          </p:nvSpPr>
          <p:spPr bwMode="auto">
            <a:xfrm>
              <a:off x="3863975" y="5324475"/>
              <a:ext cx="123825" cy="127000"/>
            </a:xfrm>
            <a:custGeom>
              <a:avLst/>
              <a:gdLst>
                <a:gd name="T0" fmla="*/ 37 w 43"/>
                <a:gd name="T1" fmla="*/ 42 h 44"/>
                <a:gd name="T2" fmla="*/ 34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4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62"/>
            <p:cNvSpPr>
              <a:spLocks/>
            </p:cNvSpPr>
            <p:nvPr/>
          </p:nvSpPr>
          <p:spPr bwMode="auto">
            <a:xfrm>
              <a:off x="3994150" y="5349875"/>
              <a:ext cx="127000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63"/>
            <p:cNvSpPr>
              <a:spLocks/>
            </p:cNvSpPr>
            <p:nvPr/>
          </p:nvSpPr>
          <p:spPr bwMode="auto">
            <a:xfrm>
              <a:off x="4124325" y="53736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64"/>
            <p:cNvSpPr>
              <a:spLocks/>
            </p:cNvSpPr>
            <p:nvPr/>
          </p:nvSpPr>
          <p:spPr bwMode="auto">
            <a:xfrm>
              <a:off x="4257675" y="5397500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65"/>
            <p:cNvSpPr>
              <a:spLocks/>
            </p:cNvSpPr>
            <p:nvPr/>
          </p:nvSpPr>
          <p:spPr bwMode="auto">
            <a:xfrm>
              <a:off x="4387850" y="5422900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66"/>
            <p:cNvSpPr>
              <a:spLocks/>
            </p:cNvSpPr>
            <p:nvPr/>
          </p:nvSpPr>
          <p:spPr bwMode="auto">
            <a:xfrm>
              <a:off x="4521200" y="5446712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7"/>
            <p:cNvSpPr>
              <a:spLocks/>
            </p:cNvSpPr>
            <p:nvPr/>
          </p:nvSpPr>
          <p:spPr bwMode="auto">
            <a:xfrm>
              <a:off x="4651375" y="54689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68"/>
            <p:cNvSpPr>
              <a:spLocks/>
            </p:cNvSpPr>
            <p:nvPr/>
          </p:nvSpPr>
          <p:spPr bwMode="auto">
            <a:xfrm>
              <a:off x="4619625" y="6075362"/>
              <a:ext cx="119063" cy="79375"/>
            </a:xfrm>
            <a:custGeom>
              <a:avLst/>
              <a:gdLst>
                <a:gd name="T0" fmla="*/ 4 w 41"/>
                <a:gd name="T1" fmla="*/ 0 h 27"/>
                <a:gd name="T2" fmla="*/ 0 w 41"/>
                <a:gd name="T3" fmla="*/ 18 h 27"/>
                <a:gd name="T4" fmla="*/ 1 w 41"/>
                <a:gd name="T5" fmla="*/ 19 h 27"/>
                <a:gd name="T6" fmla="*/ 2 w 41"/>
                <a:gd name="T7" fmla="*/ 20 h 27"/>
                <a:gd name="T8" fmla="*/ 35 w 41"/>
                <a:gd name="T9" fmla="*/ 26 h 27"/>
                <a:gd name="T10" fmla="*/ 37 w 41"/>
                <a:gd name="T11" fmla="*/ 26 h 27"/>
                <a:gd name="T12" fmla="*/ 38 w 41"/>
                <a:gd name="T13" fmla="*/ 25 h 27"/>
                <a:gd name="T14" fmla="*/ 41 w 41"/>
                <a:gd name="T15" fmla="*/ 6 h 27"/>
                <a:gd name="T16" fmla="*/ 4 w 41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7">
                  <a:moveTo>
                    <a:pt x="4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1" y="20"/>
                    <a:pt x="2" y="20"/>
                    <a:pt x="2" y="20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7" y="26"/>
                    <a:pt x="38" y="25"/>
                    <a:pt x="38" y="25"/>
                  </a:cubicBezTo>
                  <a:cubicBezTo>
                    <a:pt x="41" y="6"/>
                    <a:pt x="41" y="6"/>
                    <a:pt x="41" y="6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69"/>
            <p:cNvSpPr>
              <a:spLocks/>
            </p:cNvSpPr>
            <p:nvPr/>
          </p:nvSpPr>
          <p:spPr bwMode="auto">
            <a:xfrm>
              <a:off x="4632325" y="6008687"/>
              <a:ext cx="119063" cy="79375"/>
            </a:xfrm>
            <a:custGeom>
              <a:avLst/>
              <a:gdLst>
                <a:gd name="T0" fmla="*/ 37 w 41"/>
                <a:gd name="T1" fmla="*/ 27 h 27"/>
                <a:gd name="T2" fmla="*/ 41 w 41"/>
                <a:gd name="T3" fmla="*/ 9 h 27"/>
                <a:gd name="T4" fmla="*/ 40 w 41"/>
                <a:gd name="T5" fmla="*/ 7 h 27"/>
                <a:gd name="T6" fmla="*/ 39 w 41"/>
                <a:gd name="T7" fmla="*/ 6 h 27"/>
                <a:gd name="T8" fmla="*/ 6 w 41"/>
                <a:gd name="T9" fmla="*/ 0 h 27"/>
                <a:gd name="T10" fmla="*/ 4 w 41"/>
                <a:gd name="T11" fmla="*/ 1 h 27"/>
                <a:gd name="T12" fmla="*/ 3 w 41"/>
                <a:gd name="T13" fmla="*/ 2 h 27"/>
                <a:gd name="T14" fmla="*/ 0 w 41"/>
                <a:gd name="T15" fmla="*/ 20 h 27"/>
                <a:gd name="T16" fmla="*/ 37 w 4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7">
                  <a:moveTo>
                    <a:pt x="37" y="27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41" y="8"/>
                    <a:pt x="41" y="8"/>
                    <a:pt x="40" y="7"/>
                  </a:cubicBezTo>
                  <a:cubicBezTo>
                    <a:pt x="40" y="7"/>
                    <a:pt x="40" y="6"/>
                    <a:pt x="39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37" y="2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70"/>
            <p:cNvSpPr>
              <a:spLocks/>
            </p:cNvSpPr>
            <p:nvPr/>
          </p:nvSpPr>
          <p:spPr bwMode="auto">
            <a:xfrm>
              <a:off x="4826000" y="5637212"/>
              <a:ext cx="127000" cy="258762"/>
            </a:xfrm>
            <a:custGeom>
              <a:avLst/>
              <a:gdLst>
                <a:gd name="T0" fmla="*/ 9 w 44"/>
                <a:gd name="T1" fmla="*/ 0 h 89"/>
                <a:gd name="T2" fmla="*/ 7 w 44"/>
                <a:gd name="T3" fmla="*/ 1 h 89"/>
                <a:gd name="T4" fmla="*/ 6 w 44"/>
                <a:gd name="T5" fmla="*/ 2 h 89"/>
                <a:gd name="T6" fmla="*/ 0 w 44"/>
                <a:gd name="T7" fmla="*/ 35 h 89"/>
                <a:gd name="T8" fmla="*/ 1 w 44"/>
                <a:gd name="T9" fmla="*/ 37 h 89"/>
                <a:gd name="T10" fmla="*/ 2 w 44"/>
                <a:gd name="T11" fmla="*/ 38 h 89"/>
                <a:gd name="T12" fmla="*/ 11 w 44"/>
                <a:gd name="T13" fmla="*/ 39 h 89"/>
                <a:gd name="T14" fmla="*/ 3 w 44"/>
                <a:gd name="T15" fmla="*/ 82 h 89"/>
                <a:gd name="T16" fmla="*/ 3 w 44"/>
                <a:gd name="T17" fmla="*/ 84 h 89"/>
                <a:gd name="T18" fmla="*/ 5 w 44"/>
                <a:gd name="T19" fmla="*/ 85 h 89"/>
                <a:gd name="T20" fmla="*/ 27 w 44"/>
                <a:gd name="T21" fmla="*/ 89 h 89"/>
                <a:gd name="T22" fmla="*/ 28 w 44"/>
                <a:gd name="T23" fmla="*/ 89 h 89"/>
                <a:gd name="T24" fmla="*/ 29 w 44"/>
                <a:gd name="T25" fmla="*/ 87 h 89"/>
                <a:gd name="T26" fmla="*/ 44 w 44"/>
                <a:gd name="T27" fmla="*/ 9 h 89"/>
                <a:gd name="T28" fmla="*/ 43 w 44"/>
                <a:gd name="T29" fmla="*/ 7 h 89"/>
                <a:gd name="T30" fmla="*/ 42 w 44"/>
                <a:gd name="T31" fmla="*/ 6 h 89"/>
                <a:gd name="T32" fmla="*/ 9 w 44"/>
                <a:gd name="T3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89">
                  <a:moveTo>
                    <a:pt x="9" y="0"/>
                  </a:moveTo>
                  <a:cubicBezTo>
                    <a:pt x="8" y="0"/>
                    <a:pt x="8" y="0"/>
                    <a:pt x="7" y="1"/>
                  </a:cubicBezTo>
                  <a:cubicBezTo>
                    <a:pt x="7" y="1"/>
                    <a:pt x="6" y="2"/>
                    <a:pt x="6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3"/>
                    <a:pt x="3" y="84"/>
                    <a:pt x="3" y="84"/>
                  </a:cubicBezTo>
                  <a:cubicBezTo>
                    <a:pt x="4" y="85"/>
                    <a:pt x="4" y="85"/>
                    <a:pt x="5" y="85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8" y="89"/>
                    <a:pt x="28" y="89"/>
                  </a:cubicBezTo>
                  <a:cubicBezTo>
                    <a:pt x="29" y="88"/>
                    <a:pt x="29" y="88"/>
                    <a:pt x="29" y="8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4" y="8"/>
                    <a:pt x="43" y="7"/>
                  </a:cubicBezTo>
                  <a:cubicBezTo>
                    <a:pt x="43" y="7"/>
                    <a:pt x="42" y="6"/>
                    <a:pt x="42" y="6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71"/>
            <p:cNvSpPr>
              <a:spLocks/>
            </p:cNvSpPr>
            <p:nvPr/>
          </p:nvSpPr>
          <p:spPr bwMode="auto">
            <a:xfrm>
              <a:off x="8743810" y="3489293"/>
              <a:ext cx="1397000" cy="1401762"/>
            </a:xfrm>
            <a:custGeom>
              <a:avLst/>
              <a:gdLst>
                <a:gd name="T0" fmla="*/ 0 w 880"/>
                <a:gd name="T1" fmla="*/ 366 h 883"/>
                <a:gd name="T2" fmla="*/ 365 w 880"/>
                <a:gd name="T3" fmla="*/ 0 h 883"/>
                <a:gd name="T4" fmla="*/ 880 w 880"/>
                <a:gd name="T5" fmla="*/ 517 h 883"/>
                <a:gd name="T6" fmla="*/ 515 w 880"/>
                <a:gd name="T7" fmla="*/ 883 h 883"/>
                <a:gd name="T8" fmla="*/ 0 w 880"/>
                <a:gd name="T9" fmla="*/ 366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883">
                  <a:moveTo>
                    <a:pt x="0" y="366"/>
                  </a:moveTo>
                  <a:lnTo>
                    <a:pt x="365" y="0"/>
                  </a:lnTo>
                  <a:lnTo>
                    <a:pt x="880" y="517"/>
                  </a:lnTo>
                  <a:lnTo>
                    <a:pt x="515" y="883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72"/>
            <p:cNvSpPr>
              <a:spLocks/>
            </p:cNvSpPr>
            <p:nvPr/>
          </p:nvSpPr>
          <p:spPr bwMode="auto">
            <a:xfrm>
              <a:off x="9201150" y="3879850"/>
              <a:ext cx="95250" cy="95250"/>
            </a:xfrm>
            <a:custGeom>
              <a:avLst/>
              <a:gdLst>
                <a:gd name="T0" fmla="*/ 0 w 60"/>
                <a:gd name="T1" fmla="*/ 31 h 60"/>
                <a:gd name="T2" fmla="*/ 31 w 60"/>
                <a:gd name="T3" fmla="*/ 0 h 60"/>
                <a:gd name="T4" fmla="*/ 60 w 60"/>
                <a:gd name="T5" fmla="*/ 29 h 60"/>
                <a:gd name="T6" fmla="*/ 29 w 60"/>
                <a:gd name="T7" fmla="*/ 60 h 60"/>
                <a:gd name="T8" fmla="*/ 0 w 60"/>
                <a:gd name="T9" fmla="*/ 3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31"/>
                  </a:moveTo>
                  <a:lnTo>
                    <a:pt x="31" y="0"/>
                  </a:lnTo>
                  <a:lnTo>
                    <a:pt x="60" y="29"/>
                  </a:lnTo>
                  <a:lnTo>
                    <a:pt x="29" y="6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73"/>
            <p:cNvSpPr>
              <a:spLocks/>
            </p:cNvSpPr>
            <p:nvPr/>
          </p:nvSpPr>
          <p:spPr bwMode="auto">
            <a:xfrm>
              <a:off x="9239250" y="3802062"/>
              <a:ext cx="115888" cy="115887"/>
            </a:xfrm>
            <a:custGeom>
              <a:avLst/>
              <a:gdLst>
                <a:gd name="T0" fmla="*/ 0 w 73"/>
                <a:gd name="T1" fmla="*/ 31 h 73"/>
                <a:gd name="T2" fmla="*/ 33 w 73"/>
                <a:gd name="T3" fmla="*/ 0 h 73"/>
                <a:gd name="T4" fmla="*/ 73 w 73"/>
                <a:gd name="T5" fmla="*/ 42 h 73"/>
                <a:gd name="T6" fmla="*/ 42 w 73"/>
                <a:gd name="T7" fmla="*/ 73 h 73"/>
                <a:gd name="T8" fmla="*/ 0 w 73"/>
                <a:gd name="T9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0" y="31"/>
                  </a:moveTo>
                  <a:lnTo>
                    <a:pt x="33" y="0"/>
                  </a:lnTo>
                  <a:lnTo>
                    <a:pt x="73" y="42"/>
                  </a:lnTo>
                  <a:lnTo>
                    <a:pt x="42" y="7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74"/>
            <p:cNvSpPr>
              <a:spLocks/>
            </p:cNvSpPr>
            <p:nvPr/>
          </p:nvSpPr>
          <p:spPr bwMode="auto">
            <a:xfrm>
              <a:off x="9250363" y="3700462"/>
              <a:ext cx="163513" cy="158750"/>
            </a:xfrm>
            <a:custGeom>
              <a:avLst/>
              <a:gdLst>
                <a:gd name="T0" fmla="*/ 0 w 103"/>
                <a:gd name="T1" fmla="*/ 31 h 100"/>
                <a:gd name="T2" fmla="*/ 33 w 103"/>
                <a:gd name="T3" fmla="*/ 0 h 100"/>
                <a:gd name="T4" fmla="*/ 103 w 103"/>
                <a:gd name="T5" fmla="*/ 69 h 100"/>
                <a:gd name="T6" fmla="*/ 71 w 103"/>
                <a:gd name="T7" fmla="*/ 100 h 100"/>
                <a:gd name="T8" fmla="*/ 0 w 103"/>
                <a:gd name="T9" fmla="*/ 3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00">
                  <a:moveTo>
                    <a:pt x="0" y="31"/>
                  </a:moveTo>
                  <a:lnTo>
                    <a:pt x="33" y="0"/>
                  </a:lnTo>
                  <a:lnTo>
                    <a:pt x="103" y="69"/>
                  </a:lnTo>
                  <a:lnTo>
                    <a:pt x="71" y="10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75"/>
            <p:cNvSpPr>
              <a:spLocks/>
            </p:cNvSpPr>
            <p:nvPr/>
          </p:nvSpPr>
          <p:spPr bwMode="auto">
            <a:xfrm>
              <a:off x="9326563" y="3656012"/>
              <a:ext cx="144463" cy="146050"/>
            </a:xfrm>
            <a:custGeom>
              <a:avLst/>
              <a:gdLst>
                <a:gd name="T0" fmla="*/ 0 w 91"/>
                <a:gd name="T1" fmla="*/ 31 h 92"/>
                <a:gd name="T2" fmla="*/ 31 w 91"/>
                <a:gd name="T3" fmla="*/ 0 h 92"/>
                <a:gd name="T4" fmla="*/ 91 w 91"/>
                <a:gd name="T5" fmla="*/ 60 h 92"/>
                <a:gd name="T6" fmla="*/ 60 w 91"/>
                <a:gd name="T7" fmla="*/ 92 h 92"/>
                <a:gd name="T8" fmla="*/ 0 w 91"/>
                <a:gd name="T9" fmla="*/ 3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2">
                  <a:moveTo>
                    <a:pt x="0" y="31"/>
                  </a:moveTo>
                  <a:lnTo>
                    <a:pt x="31" y="0"/>
                  </a:lnTo>
                  <a:lnTo>
                    <a:pt x="91" y="60"/>
                  </a:lnTo>
                  <a:lnTo>
                    <a:pt x="60" y="9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76"/>
            <p:cNvSpPr>
              <a:spLocks/>
            </p:cNvSpPr>
            <p:nvPr/>
          </p:nvSpPr>
          <p:spPr bwMode="auto">
            <a:xfrm>
              <a:off x="9429750" y="3644900"/>
              <a:ext cx="100013" cy="98425"/>
            </a:xfrm>
            <a:custGeom>
              <a:avLst/>
              <a:gdLst>
                <a:gd name="T0" fmla="*/ 0 w 63"/>
                <a:gd name="T1" fmla="*/ 33 h 62"/>
                <a:gd name="T2" fmla="*/ 32 w 63"/>
                <a:gd name="T3" fmla="*/ 0 h 62"/>
                <a:gd name="T4" fmla="*/ 63 w 63"/>
                <a:gd name="T5" fmla="*/ 31 h 62"/>
                <a:gd name="T6" fmla="*/ 32 w 63"/>
                <a:gd name="T7" fmla="*/ 62 h 62"/>
                <a:gd name="T8" fmla="*/ 0 w 63"/>
                <a:gd name="T9" fmla="*/ 3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33"/>
                  </a:moveTo>
                  <a:lnTo>
                    <a:pt x="32" y="0"/>
                  </a:lnTo>
                  <a:lnTo>
                    <a:pt x="63" y="31"/>
                  </a:lnTo>
                  <a:lnTo>
                    <a:pt x="32" y="62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77"/>
            <p:cNvSpPr>
              <a:spLocks/>
            </p:cNvSpPr>
            <p:nvPr/>
          </p:nvSpPr>
          <p:spPr bwMode="auto">
            <a:xfrm>
              <a:off x="9467850" y="3571875"/>
              <a:ext cx="115888" cy="115887"/>
            </a:xfrm>
            <a:custGeom>
              <a:avLst/>
              <a:gdLst>
                <a:gd name="T0" fmla="*/ 0 w 73"/>
                <a:gd name="T1" fmla="*/ 31 h 73"/>
                <a:gd name="T2" fmla="*/ 33 w 73"/>
                <a:gd name="T3" fmla="*/ 0 h 73"/>
                <a:gd name="T4" fmla="*/ 73 w 73"/>
                <a:gd name="T5" fmla="*/ 40 h 73"/>
                <a:gd name="T6" fmla="*/ 42 w 73"/>
                <a:gd name="T7" fmla="*/ 73 h 73"/>
                <a:gd name="T8" fmla="*/ 0 w 73"/>
                <a:gd name="T9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0" y="31"/>
                  </a:moveTo>
                  <a:lnTo>
                    <a:pt x="33" y="0"/>
                  </a:lnTo>
                  <a:lnTo>
                    <a:pt x="73" y="40"/>
                  </a:lnTo>
                  <a:lnTo>
                    <a:pt x="42" y="7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78"/>
            <p:cNvSpPr>
              <a:spLocks/>
            </p:cNvSpPr>
            <p:nvPr/>
          </p:nvSpPr>
          <p:spPr bwMode="auto">
            <a:xfrm>
              <a:off x="9498013" y="3482975"/>
              <a:ext cx="144463" cy="147637"/>
            </a:xfrm>
            <a:custGeom>
              <a:avLst/>
              <a:gdLst>
                <a:gd name="T0" fmla="*/ 0 w 91"/>
                <a:gd name="T1" fmla="*/ 32 h 93"/>
                <a:gd name="T2" fmla="*/ 31 w 91"/>
                <a:gd name="T3" fmla="*/ 0 h 93"/>
                <a:gd name="T4" fmla="*/ 91 w 91"/>
                <a:gd name="T5" fmla="*/ 60 h 93"/>
                <a:gd name="T6" fmla="*/ 60 w 91"/>
                <a:gd name="T7" fmla="*/ 93 h 93"/>
                <a:gd name="T8" fmla="*/ 0 w 91"/>
                <a:gd name="T9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3">
                  <a:moveTo>
                    <a:pt x="0" y="32"/>
                  </a:moveTo>
                  <a:lnTo>
                    <a:pt x="31" y="0"/>
                  </a:lnTo>
                  <a:lnTo>
                    <a:pt x="91" y="60"/>
                  </a:lnTo>
                  <a:lnTo>
                    <a:pt x="60" y="9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79"/>
            <p:cNvSpPr>
              <a:spLocks/>
            </p:cNvSpPr>
            <p:nvPr/>
          </p:nvSpPr>
          <p:spPr bwMode="auto">
            <a:xfrm>
              <a:off x="9491663" y="3363912"/>
              <a:ext cx="207963" cy="207962"/>
            </a:xfrm>
            <a:custGeom>
              <a:avLst/>
              <a:gdLst>
                <a:gd name="T0" fmla="*/ 0 w 131"/>
                <a:gd name="T1" fmla="*/ 31 h 131"/>
                <a:gd name="T2" fmla="*/ 33 w 131"/>
                <a:gd name="T3" fmla="*/ 0 h 131"/>
                <a:gd name="T4" fmla="*/ 131 w 131"/>
                <a:gd name="T5" fmla="*/ 98 h 131"/>
                <a:gd name="T6" fmla="*/ 100 w 131"/>
                <a:gd name="T7" fmla="*/ 131 h 131"/>
                <a:gd name="T8" fmla="*/ 0 w 131"/>
                <a:gd name="T9" fmla="*/ 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0" y="31"/>
                  </a:moveTo>
                  <a:lnTo>
                    <a:pt x="33" y="0"/>
                  </a:lnTo>
                  <a:lnTo>
                    <a:pt x="131" y="98"/>
                  </a:lnTo>
                  <a:lnTo>
                    <a:pt x="100" y="1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80"/>
            <p:cNvSpPr>
              <a:spLocks/>
            </p:cNvSpPr>
            <p:nvPr/>
          </p:nvSpPr>
          <p:spPr bwMode="auto">
            <a:xfrm>
              <a:off x="9294813" y="3844925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81"/>
            <p:cNvSpPr>
              <a:spLocks/>
            </p:cNvSpPr>
            <p:nvPr/>
          </p:nvSpPr>
          <p:spPr bwMode="auto">
            <a:xfrm>
              <a:off x="9320213" y="3870325"/>
              <a:ext cx="231775" cy="233362"/>
            </a:xfrm>
            <a:custGeom>
              <a:avLst/>
              <a:gdLst>
                <a:gd name="T0" fmla="*/ 0 w 146"/>
                <a:gd name="T1" fmla="*/ 137 h 147"/>
                <a:gd name="T2" fmla="*/ 137 w 146"/>
                <a:gd name="T3" fmla="*/ 0 h 147"/>
                <a:gd name="T4" fmla="*/ 146 w 146"/>
                <a:gd name="T5" fmla="*/ 10 h 147"/>
                <a:gd name="T6" fmla="*/ 9 w 146"/>
                <a:gd name="T7" fmla="*/ 147 h 147"/>
                <a:gd name="T8" fmla="*/ 0 w 146"/>
                <a:gd name="T9" fmla="*/ 13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7"/>
                  </a:moveTo>
                  <a:lnTo>
                    <a:pt x="137" y="0"/>
                  </a:lnTo>
                  <a:lnTo>
                    <a:pt x="146" y="10"/>
                  </a:lnTo>
                  <a:lnTo>
                    <a:pt x="9" y="14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82"/>
            <p:cNvSpPr>
              <a:spLocks/>
            </p:cNvSpPr>
            <p:nvPr/>
          </p:nvSpPr>
          <p:spPr bwMode="auto">
            <a:xfrm>
              <a:off x="9347200" y="3897312"/>
              <a:ext cx="228600" cy="228600"/>
            </a:xfrm>
            <a:custGeom>
              <a:avLst/>
              <a:gdLst>
                <a:gd name="T0" fmla="*/ 0 w 144"/>
                <a:gd name="T1" fmla="*/ 135 h 144"/>
                <a:gd name="T2" fmla="*/ 137 w 144"/>
                <a:gd name="T3" fmla="*/ 0 h 144"/>
                <a:gd name="T4" fmla="*/ 144 w 144"/>
                <a:gd name="T5" fmla="*/ 9 h 144"/>
                <a:gd name="T6" fmla="*/ 9 w 144"/>
                <a:gd name="T7" fmla="*/ 144 h 144"/>
                <a:gd name="T8" fmla="*/ 0 w 144"/>
                <a:gd name="T9" fmla="*/ 13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144">
                  <a:moveTo>
                    <a:pt x="0" y="135"/>
                  </a:moveTo>
                  <a:lnTo>
                    <a:pt x="137" y="0"/>
                  </a:lnTo>
                  <a:lnTo>
                    <a:pt x="144" y="9"/>
                  </a:lnTo>
                  <a:lnTo>
                    <a:pt x="9" y="144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83"/>
            <p:cNvSpPr>
              <a:spLocks/>
            </p:cNvSpPr>
            <p:nvPr/>
          </p:nvSpPr>
          <p:spPr bwMode="auto">
            <a:xfrm>
              <a:off x="9369425" y="3919537"/>
              <a:ext cx="231775" cy="233362"/>
            </a:xfrm>
            <a:custGeom>
              <a:avLst/>
              <a:gdLst>
                <a:gd name="T0" fmla="*/ 0 w 146"/>
                <a:gd name="T1" fmla="*/ 138 h 147"/>
                <a:gd name="T2" fmla="*/ 137 w 146"/>
                <a:gd name="T3" fmla="*/ 0 h 147"/>
                <a:gd name="T4" fmla="*/ 146 w 146"/>
                <a:gd name="T5" fmla="*/ 10 h 147"/>
                <a:gd name="T6" fmla="*/ 9 w 146"/>
                <a:gd name="T7" fmla="*/ 147 h 147"/>
                <a:gd name="T8" fmla="*/ 0 w 146"/>
                <a:gd name="T9" fmla="*/ 13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8"/>
                  </a:moveTo>
                  <a:lnTo>
                    <a:pt x="137" y="0"/>
                  </a:lnTo>
                  <a:lnTo>
                    <a:pt x="146" y="10"/>
                  </a:lnTo>
                  <a:lnTo>
                    <a:pt x="9" y="147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84"/>
            <p:cNvSpPr>
              <a:spLocks/>
            </p:cNvSpPr>
            <p:nvPr/>
          </p:nvSpPr>
          <p:spPr bwMode="auto">
            <a:xfrm>
              <a:off x="9396413" y="3946525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85"/>
            <p:cNvSpPr>
              <a:spLocks/>
            </p:cNvSpPr>
            <p:nvPr/>
          </p:nvSpPr>
          <p:spPr bwMode="auto">
            <a:xfrm>
              <a:off x="9421813" y="3971925"/>
              <a:ext cx="231775" cy="233362"/>
            </a:xfrm>
            <a:custGeom>
              <a:avLst/>
              <a:gdLst>
                <a:gd name="T0" fmla="*/ 0 w 146"/>
                <a:gd name="T1" fmla="*/ 137 h 147"/>
                <a:gd name="T2" fmla="*/ 137 w 146"/>
                <a:gd name="T3" fmla="*/ 0 h 147"/>
                <a:gd name="T4" fmla="*/ 146 w 146"/>
                <a:gd name="T5" fmla="*/ 9 h 147"/>
                <a:gd name="T6" fmla="*/ 9 w 146"/>
                <a:gd name="T7" fmla="*/ 147 h 147"/>
                <a:gd name="T8" fmla="*/ 0 w 146"/>
                <a:gd name="T9" fmla="*/ 13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86"/>
            <p:cNvSpPr>
              <a:spLocks/>
            </p:cNvSpPr>
            <p:nvPr/>
          </p:nvSpPr>
          <p:spPr bwMode="auto">
            <a:xfrm>
              <a:off x="9445625" y="39957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87"/>
            <p:cNvSpPr>
              <a:spLocks/>
            </p:cNvSpPr>
            <p:nvPr/>
          </p:nvSpPr>
          <p:spPr bwMode="auto">
            <a:xfrm>
              <a:off x="9471025" y="4132262"/>
              <a:ext cx="125413" cy="122237"/>
            </a:xfrm>
            <a:custGeom>
              <a:avLst/>
              <a:gdLst>
                <a:gd name="T0" fmla="*/ 0 w 79"/>
                <a:gd name="T1" fmla="*/ 67 h 77"/>
                <a:gd name="T2" fmla="*/ 69 w 79"/>
                <a:gd name="T3" fmla="*/ 0 h 77"/>
                <a:gd name="T4" fmla="*/ 79 w 79"/>
                <a:gd name="T5" fmla="*/ 9 h 77"/>
                <a:gd name="T6" fmla="*/ 9 w 79"/>
                <a:gd name="T7" fmla="*/ 77 h 77"/>
                <a:gd name="T8" fmla="*/ 0 w 79"/>
                <a:gd name="T9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7">
                  <a:moveTo>
                    <a:pt x="0" y="67"/>
                  </a:moveTo>
                  <a:lnTo>
                    <a:pt x="69" y="0"/>
                  </a:lnTo>
                  <a:lnTo>
                    <a:pt x="79" y="9"/>
                  </a:lnTo>
                  <a:lnTo>
                    <a:pt x="9" y="7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88"/>
            <p:cNvSpPr>
              <a:spLocks/>
            </p:cNvSpPr>
            <p:nvPr/>
          </p:nvSpPr>
          <p:spPr bwMode="auto">
            <a:xfrm>
              <a:off x="9551988" y="3589337"/>
              <a:ext cx="230188" cy="231775"/>
            </a:xfrm>
            <a:custGeom>
              <a:avLst/>
              <a:gdLst>
                <a:gd name="T0" fmla="*/ 0 w 145"/>
                <a:gd name="T1" fmla="*/ 137 h 146"/>
                <a:gd name="T2" fmla="*/ 135 w 145"/>
                <a:gd name="T3" fmla="*/ 0 h 146"/>
                <a:gd name="T4" fmla="*/ 145 w 145"/>
                <a:gd name="T5" fmla="*/ 9 h 146"/>
                <a:gd name="T6" fmla="*/ 8 w 145"/>
                <a:gd name="T7" fmla="*/ 146 h 146"/>
                <a:gd name="T8" fmla="*/ 0 w 145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" h="146">
                  <a:moveTo>
                    <a:pt x="0" y="137"/>
                  </a:moveTo>
                  <a:lnTo>
                    <a:pt x="135" y="0"/>
                  </a:lnTo>
                  <a:lnTo>
                    <a:pt x="145" y="9"/>
                  </a:lnTo>
                  <a:lnTo>
                    <a:pt x="8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89"/>
            <p:cNvSpPr>
              <a:spLocks/>
            </p:cNvSpPr>
            <p:nvPr/>
          </p:nvSpPr>
          <p:spPr bwMode="auto">
            <a:xfrm>
              <a:off x="9575800" y="3616325"/>
              <a:ext cx="231775" cy="228600"/>
            </a:xfrm>
            <a:custGeom>
              <a:avLst/>
              <a:gdLst>
                <a:gd name="T0" fmla="*/ 0 w 146"/>
                <a:gd name="T1" fmla="*/ 135 h 144"/>
                <a:gd name="T2" fmla="*/ 137 w 146"/>
                <a:gd name="T3" fmla="*/ 0 h 144"/>
                <a:gd name="T4" fmla="*/ 146 w 146"/>
                <a:gd name="T5" fmla="*/ 9 h 144"/>
                <a:gd name="T6" fmla="*/ 9 w 146"/>
                <a:gd name="T7" fmla="*/ 144 h 144"/>
                <a:gd name="T8" fmla="*/ 0 w 146"/>
                <a:gd name="T9" fmla="*/ 13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4">
                  <a:moveTo>
                    <a:pt x="0" y="135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4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90"/>
            <p:cNvSpPr>
              <a:spLocks/>
            </p:cNvSpPr>
            <p:nvPr/>
          </p:nvSpPr>
          <p:spPr bwMode="auto">
            <a:xfrm>
              <a:off x="9601200" y="36385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91"/>
            <p:cNvSpPr>
              <a:spLocks/>
            </p:cNvSpPr>
            <p:nvPr/>
          </p:nvSpPr>
          <p:spPr bwMode="auto">
            <a:xfrm>
              <a:off x="9628188" y="36655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92"/>
            <p:cNvSpPr>
              <a:spLocks/>
            </p:cNvSpPr>
            <p:nvPr/>
          </p:nvSpPr>
          <p:spPr bwMode="auto">
            <a:xfrm>
              <a:off x="9650413" y="36909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93"/>
            <p:cNvSpPr>
              <a:spLocks/>
            </p:cNvSpPr>
            <p:nvPr/>
          </p:nvSpPr>
          <p:spPr bwMode="auto">
            <a:xfrm>
              <a:off x="9677400" y="37147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94"/>
            <p:cNvSpPr>
              <a:spLocks/>
            </p:cNvSpPr>
            <p:nvPr/>
          </p:nvSpPr>
          <p:spPr bwMode="auto">
            <a:xfrm>
              <a:off x="9702800" y="37401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95"/>
            <p:cNvSpPr>
              <a:spLocks/>
            </p:cNvSpPr>
            <p:nvPr/>
          </p:nvSpPr>
          <p:spPr bwMode="auto">
            <a:xfrm>
              <a:off x="9726613" y="3830637"/>
              <a:ext cx="168275" cy="168275"/>
            </a:xfrm>
            <a:custGeom>
              <a:avLst/>
              <a:gdLst>
                <a:gd name="T0" fmla="*/ 0 w 106"/>
                <a:gd name="T1" fmla="*/ 97 h 106"/>
                <a:gd name="T2" fmla="*/ 97 w 106"/>
                <a:gd name="T3" fmla="*/ 0 h 106"/>
                <a:gd name="T4" fmla="*/ 106 w 106"/>
                <a:gd name="T5" fmla="*/ 9 h 106"/>
                <a:gd name="T6" fmla="*/ 9 w 106"/>
                <a:gd name="T7" fmla="*/ 106 h 106"/>
                <a:gd name="T8" fmla="*/ 0 w 106"/>
                <a:gd name="T9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6">
                  <a:moveTo>
                    <a:pt x="0" y="97"/>
                  </a:moveTo>
                  <a:lnTo>
                    <a:pt x="97" y="0"/>
                  </a:lnTo>
                  <a:lnTo>
                    <a:pt x="106" y="9"/>
                  </a:lnTo>
                  <a:lnTo>
                    <a:pt x="9" y="106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96"/>
            <p:cNvSpPr>
              <a:spLocks/>
            </p:cNvSpPr>
            <p:nvPr/>
          </p:nvSpPr>
          <p:spPr bwMode="auto">
            <a:xfrm>
              <a:off x="9029700" y="3151187"/>
              <a:ext cx="311150" cy="615950"/>
            </a:xfrm>
            <a:custGeom>
              <a:avLst/>
              <a:gdLst>
                <a:gd name="T0" fmla="*/ 21 w 196"/>
                <a:gd name="T1" fmla="*/ 388 h 388"/>
                <a:gd name="T2" fmla="*/ 0 w 196"/>
                <a:gd name="T3" fmla="*/ 386 h 388"/>
                <a:gd name="T4" fmla="*/ 28 w 196"/>
                <a:gd name="T5" fmla="*/ 205 h 388"/>
                <a:gd name="T6" fmla="*/ 143 w 196"/>
                <a:gd name="T7" fmla="*/ 183 h 388"/>
                <a:gd name="T8" fmla="*/ 176 w 196"/>
                <a:gd name="T9" fmla="*/ 0 h 388"/>
                <a:gd name="T10" fmla="*/ 196 w 196"/>
                <a:gd name="T11" fmla="*/ 4 h 388"/>
                <a:gd name="T12" fmla="*/ 159 w 196"/>
                <a:gd name="T13" fmla="*/ 199 h 388"/>
                <a:gd name="T14" fmla="*/ 46 w 196"/>
                <a:gd name="T15" fmla="*/ 221 h 388"/>
                <a:gd name="T16" fmla="*/ 21 w 196"/>
                <a:gd name="T1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88">
                  <a:moveTo>
                    <a:pt x="21" y="388"/>
                  </a:moveTo>
                  <a:lnTo>
                    <a:pt x="0" y="386"/>
                  </a:lnTo>
                  <a:lnTo>
                    <a:pt x="28" y="205"/>
                  </a:lnTo>
                  <a:lnTo>
                    <a:pt x="143" y="183"/>
                  </a:lnTo>
                  <a:lnTo>
                    <a:pt x="176" y="0"/>
                  </a:lnTo>
                  <a:lnTo>
                    <a:pt x="196" y="4"/>
                  </a:lnTo>
                  <a:lnTo>
                    <a:pt x="159" y="199"/>
                  </a:lnTo>
                  <a:lnTo>
                    <a:pt x="46" y="221"/>
                  </a:lnTo>
                  <a:lnTo>
                    <a:pt x="21" y="38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>
              <a:off x="9264650" y="3140075"/>
              <a:ext cx="115888" cy="74612"/>
            </a:xfrm>
            <a:custGeom>
              <a:avLst/>
              <a:gdLst>
                <a:gd name="T0" fmla="*/ 73 w 73"/>
                <a:gd name="T1" fmla="*/ 35 h 47"/>
                <a:gd name="T2" fmla="*/ 62 w 73"/>
                <a:gd name="T3" fmla="*/ 47 h 47"/>
                <a:gd name="T4" fmla="*/ 37 w 73"/>
                <a:gd name="T5" fmla="*/ 22 h 47"/>
                <a:gd name="T6" fmla="*/ 13 w 73"/>
                <a:gd name="T7" fmla="*/ 47 h 47"/>
                <a:gd name="T8" fmla="*/ 0 w 73"/>
                <a:gd name="T9" fmla="*/ 35 h 47"/>
                <a:gd name="T10" fmla="*/ 37 w 73"/>
                <a:gd name="T11" fmla="*/ 0 h 47"/>
                <a:gd name="T12" fmla="*/ 73 w 73"/>
                <a:gd name="T13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47">
                  <a:moveTo>
                    <a:pt x="73" y="35"/>
                  </a:moveTo>
                  <a:lnTo>
                    <a:pt x="62" y="47"/>
                  </a:lnTo>
                  <a:lnTo>
                    <a:pt x="37" y="22"/>
                  </a:lnTo>
                  <a:lnTo>
                    <a:pt x="13" y="47"/>
                  </a:lnTo>
                  <a:lnTo>
                    <a:pt x="0" y="35"/>
                  </a:lnTo>
                  <a:lnTo>
                    <a:pt x="37" y="0"/>
                  </a:lnTo>
                  <a:lnTo>
                    <a:pt x="73" y="3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98"/>
            <p:cNvSpPr>
              <a:spLocks/>
            </p:cNvSpPr>
            <p:nvPr/>
          </p:nvSpPr>
          <p:spPr bwMode="auto">
            <a:xfrm>
              <a:off x="9224963" y="3414712"/>
              <a:ext cx="77788" cy="76200"/>
            </a:xfrm>
            <a:custGeom>
              <a:avLst/>
              <a:gdLst>
                <a:gd name="T0" fmla="*/ 22 w 27"/>
                <a:gd name="T1" fmla="*/ 4 h 26"/>
                <a:gd name="T2" fmla="*/ 5 w 27"/>
                <a:gd name="T3" fmla="*/ 4 h 26"/>
                <a:gd name="T4" fmla="*/ 5 w 27"/>
                <a:gd name="T5" fmla="*/ 21 h 26"/>
                <a:gd name="T6" fmla="*/ 22 w 27"/>
                <a:gd name="T7" fmla="*/ 21 h 26"/>
                <a:gd name="T8" fmla="*/ 22 w 27"/>
                <a:gd name="T9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6">
                  <a:moveTo>
                    <a:pt x="22" y="4"/>
                  </a:moveTo>
                  <a:cubicBezTo>
                    <a:pt x="17" y="0"/>
                    <a:pt x="10" y="0"/>
                    <a:pt x="5" y="4"/>
                  </a:cubicBezTo>
                  <a:cubicBezTo>
                    <a:pt x="0" y="9"/>
                    <a:pt x="0" y="17"/>
                    <a:pt x="5" y="21"/>
                  </a:cubicBezTo>
                  <a:cubicBezTo>
                    <a:pt x="10" y="26"/>
                    <a:pt x="17" y="26"/>
                    <a:pt x="22" y="21"/>
                  </a:cubicBezTo>
                  <a:cubicBezTo>
                    <a:pt x="27" y="17"/>
                    <a:pt x="27" y="9"/>
                    <a:pt x="22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99"/>
            <p:cNvSpPr>
              <a:spLocks/>
            </p:cNvSpPr>
            <p:nvPr/>
          </p:nvSpPr>
          <p:spPr bwMode="auto">
            <a:xfrm>
              <a:off x="9050338" y="3449637"/>
              <a:ext cx="76200" cy="76200"/>
            </a:xfrm>
            <a:custGeom>
              <a:avLst/>
              <a:gdLst>
                <a:gd name="T0" fmla="*/ 22 w 26"/>
                <a:gd name="T1" fmla="*/ 5 h 26"/>
                <a:gd name="T2" fmla="*/ 5 w 26"/>
                <a:gd name="T3" fmla="*/ 5 h 26"/>
                <a:gd name="T4" fmla="*/ 5 w 26"/>
                <a:gd name="T5" fmla="*/ 22 h 26"/>
                <a:gd name="T6" fmla="*/ 22 w 26"/>
                <a:gd name="T7" fmla="*/ 22 h 26"/>
                <a:gd name="T8" fmla="*/ 22 w 26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2" y="5"/>
                  </a:moveTo>
                  <a:cubicBezTo>
                    <a:pt x="17" y="0"/>
                    <a:pt x="9" y="0"/>
                    <a:pt x="5" y="5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9" y="26"/>
                    <a:pt x="17" y="26"/>
                    <a:pt x="22" y="22"/>
                  </a:cubicBezTo>
                  <a:cubicBezTo>
                    <a:pt x="26" y="17"/>
                    <a:pt x="26" y="9"/>
                    <a:pt x="22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00"/>
            <p:cNvSpPr>
              <a:spLocks/>
            </p:cNvSpPr>
            <p:nvPr/>
          </p:nvSpPr>
          <p:spPr bwMode="auto">
            <a:xfrm>
              <a:off x="9723438" y="3630612"/>
              <a:ext cx="820738" cy="1160462"/>
            </a:xfrm>
            <a:custGeom>
              <a:avLst/>
              <a:gdLst>
                <a:gd name="T0" fmla="*/ 2 w 517"/>
                <a:gd name="T1" fmla="*/ 0 h 731"/>
                <a:gd name="T2" fmla="*/ 517 w 517"/>
                <a:gd name="T3" fmla="*/ 2 h 731"/>
                <a:gd name="T4" fmla="*/ 517 w 517"/>
                <a:gd name="T5" fmla="*/ 731 h 731"/>
                <a:gd name="T6" fmla="*/ 0 w 517"/>
                <a:gd name="T7" fmla="*/ 731 h 731"/>
                <a:gd name="T8" fmla="*/ 2 w 517"/>
                <a:gd name="T9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7" h="731">
                  <a:moveTo>
                    <a:pt x="2" y="0"/>
                  </a:moveTo>
                  <a:lnTo>
                    <a:pt x="517" y="2"/>
                  </a:lnTo>
                  <a:lnTo>
                    <a:pt x="517" y="731"/>
                  </a:lnTo>
                  <a:lnTo>
                    <a:pt x="0" y="73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01"/>
            <p:cNvSpPr>
              <a:spLocks noChangeArrowheads="1"/>
            </p:cNvSpPr>
            <p:nvPr/>
          </p:nvSpPr>
          <p:spPr bwMode="auto">
            <a:xfrm>
              <a:off x="9798050" y="4391025"/>
              <a:ext cx="665163" cy="19050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02"/>
            <p:cNvSpPr>
              <a:spLocks/>
            </p:cNvSpPr>
            <p:nvPr/>
          </p:nvSpPr>
          <p:spPr bwMode="auto">
            <a:xfrm>
              <a:off x="9798050" y="4424362"/>
              <a:ext cx="665163" cy="23812"/>
            </a:xfrm>
            <a:custGeom>
              <a:avLst/>
              <a:gdLst>
                <a:gd name="T0" fmla="*/ 0 w 419"/>
                <a:gd name="T1" fmla="*/ 0 h 15"/>
                <a:gd name="T2" fmla="*/ 419 w 419"/>
                <a:gd name="T3" fmla="*/ 0 h 15"/>
                <a:gd name="T4" fmla="*/ 419 w 419"/>
                <a:gd name="T5" fmla="*/ 15 h 15"/>
                <a:gd name="T6" fmla="*/ 0 w 419"/>
                <a:gd name="T7" fmla="*/ 13 h 15"/>
                <a:gd name="T8" fmla="*/ 0 w 4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15">
                  <a:moveTo>
                    <a:pt x="0" y="0"/>
                  </a:moveTo>
                  <a:lnTo>
                    <a:pt x="419" y="0"/>
                  </a:lnTo>
                  <a:lnTo>
                    <a:pt x="419" y="15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Rectangle 103"/>
            <p:cNvSpPr>
              <a:spLocks noChangeArrowheads="1"/>
            </p:cNvSpPr>
            <p:nvPr/>
          </p:nvSpPr>
          <p:spPr bwMode="auto">
            <a:xfrm>
              <a:off x="9798050" y="4462462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Rectangle 104"/>
            <p:cNvSpPr>
              <a:spLocks noChangeArrowheads="1"/>
            </p:cNvSpPr>
            <p:nvPr/>
          </p:nvSpPr>
          <p:spPr bwMode="auto">
            <a:xfrm>
              <a:off x="9798050" y="4497387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Rectangle 105"/>
            <p:cNvSpPr>
              <a:spLocks noChangeArrowheads="1"/>
            </p:cNvSpPr>
            <p:nvPr/>
          </p:nvSpPr>
          <p:spPr bwMode="auto">
            <a:xfrm>
              <a:off x="9798050" y="4532312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06"/>
            <p:cNvSpPr>
              <a:spLocks/>
            </p:cNvSpPr>
            <p:nvPr/>
          </p:nvSpPr>
          <p:spPr bwMode="auto">
            <a:xfrm>
              <a:off x="9798050" y="4567237"/>
              <a:ext cx="665163" cy="23812"/>
            </a:xfrm>
            <a:custGeom>
              <a:avLst/>
              <a:gdLst>
                <a:gd name="T0" fmla="*/ 0 w 419"/>
                <a:gd name="T1" fmla="*/ 0 h 15"/>
                <a:gd name="T2" fmla="*/ 419 w 419"/>
                <a:gd name="T3" fmla="*/ 2 h 15"/>
                <a:gd name="T4" fmla="*/ 419 w 419"/>
                <a:gd name="T5" fmla="*/ 15 h 15"/>
                <a:gd name="T6" fmla="*/ 0 w 419"/>
                <a:gd name="T7" fmla="*/ 13 h 15"/>
                <a:gd name="T8" fmla="*/ 0 w 4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15">
                  <a:moveTo>
                    <a:pt x="0" y="0"/>
                  </a:moveTo>
                  <a:lnTo>
                    <a:pt x="419" y="2"/>
                  </a:lnTo>
                  <a:lnTo>
                    <a:pt x="419" y="15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Rectangle 107"/>
            <p:cNvSpPr>
              <a:spLocks noChangeArrowheads="1"/>
            </p:cNvSpPr>
            <p:nvPr/>
          </p:nvSpPr>
          <p:spPr bwMode="auto">
            <a:xfrm>
              <a:off x="9798050" y="4605337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Rectangle 108"/>
            <p:cNvSpPr>
              <a:spLocks noChangeArrowheads="1"/>
            </p:cNvSpPr>
            <p:nvPr/>
          </p:nvSpPr>
          <p:spPr bwMode="auto">
            <a:xfrm>
              <a:off x="9798050" y="4640262"/>
              <a:ext cx="153988" cy="19050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09"/>
            <p:cNvSpPr>
              <a:spLocks/>
            </p:cNvSpPr>
            <p:nvPr/>
          </p:nvSpPr>
          <p:spPr bwMode="auto">
            <a:xfrm>
              <a:off x="10207625" y="4054475"/>
              <a:ext cx="141288" cy="134937"/>
            </a:xfrm>
            <a:custGeom>
              <a:avLst/>
              <a:gdLst>
                <a:gd name="T0" fmla="*/ 7 w 49"/>
                <a:gd name="T1" fmla="*/ 0 h 47"/>
                <a:gd name="T2" fmla="*/ 0 w 49"/>
                <a:gd name="T3" fmla="*/ 13 h 47"/>
                <a:gd name="T4" fmla="*/ 24 w 49"/>
                <a:gd name="T5" fmla="*/ 47 h 47"/>
                <a:gd name="T6" fmla="*/ 49 w 49"/>
                <a:gd name="T7" fmla="*/ 5 h 47"/>
                <a:gd name="T8" fmla="*/ 7 w 49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7">
                  <a:moveTo>
                    <a:pt x="7" y="0"/>
                  </a:moveTo>
                  <a:cubicBezTo>
                    <a:pt x="5" y="5"/>
                    <a:pt x="3" y="9"/>
                    <a:pt x="0" y="13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37" y="37"/>
                    <a:pt x="46" y="22"/>
                    <a:pt x="49" y="5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10"/>
            <p:cNvSpPr>
              <a:spLocks/>
            </p:cNvSpPr>
            <p:nvPr/>
          </p:nvSpPr>
          <p:spPr bwMode="auto">
            <a:xfrm>
              <a:off x="10155238" y="3803650"/>
              <a:ext cx="200025" cy="223837"/>
            </a:xfrm>
            <a:custGeom>
              <a:avLst/>
              <a:gdLst>
                <a:gd name="T0" fmla="*/ 0 w 69"/>
                <a:gd name="T1" fmla="*/ 43 h 77"/>
                <a:gd name="T2" fmla="*/ 26 w 69"/>
                <a:gd name="T3" fmla="*/ 73 h 77"/>
                <a:gd name="T4" fmla="*/ 69 w 69"/>
                <a:gd name="T5" fmla="*/ 77 h 77"/>
                <a:gd name="T6" fmla="*/ 69 w 69"/>
                <a:gd name="T7" fmla="*/ 76 h 77"/>
                <a:gd name="T8" fmla="*/ 0 w 69"/>
                <a:gd name="T9" fmla="*/ 0 h 77"/>
                <a:gd name="T10" fmla="*/ 0 w 69"/>
                <a:gd name="T11" fmla="*/ 4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7">
                  <a:moveTo>
                    <a:pt x="0" y="43"/>
                  </a:moveTo>
                  <a:cubicBezTo>
                    <a:pt x="14" y="46"/>
                    <a:pt x="25" y="58"/>
                    <a:pt x="26" y="73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6"/>
                    <a:pt x="69" y="76"/>
                  </a:cubicBezTo>
                  <a:cubicBezTo>
                    <a:pt x="69" y="36"/>
                    <a:pt x="39" y="4"/>
                    <a:pt x="0" y="0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11"/>
            <p:cNvSpPr>
              <a:spLocks/>
            </p:cNvSpPr>
            <p:nvPr/>
          </p:nvSpPr>
          <p:spPr bwMode="auto">
            <a:xfrm>
              <a:off x="9955213" y="3803650"/>
              <a:ext cx="160338" cy="153987"/>
            </a:xfrm>
            <a:custGeom>
              <a:avLst/>
              <a:gdLst>
                <a:gd name="T0" fmla="*/ 37 w 55"/>
                <a:gd name="T1" fmla="*/ 53 h 53"/>
                <a:gd name="T2" fmla="*/ 55 w 55"/>
                <a:gd name="T3" fmla="*/ 43 h 53"/>
                <a:gd name="T4" fmla="*/ 55 w 55"/>
                <a:gd name="T5" fmla="*/ 0 h 53"/>
                <a:gd name="T6" fmla="*/ 0 w 55"/>
                <a:gd name="T7" fmla="*/ 31 h 53"/>
                <a:gd name="T8" fmla="*/ 37 w 55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3">
                  <a:moveTo>
                    <a:pt x="37" y="53"/>
                  </a:moveTo>
                  <a:cubicBezTo>
                    <a:pt x="41" y="48"/>
                    <a:pt x="48" y="44"/>
                    <a:pt x="55" y="4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32" y="2"/>
                    <a:pt x="13" y="14"/>
                    <a:pt x="0" y="31"/>
                  </a:cubicBezTo>
                  <a:lnTo>
                    <a:pt x="37" y="5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12"/>
            <p:cNvSpPr>
              <a:spLocks/>
            </p:cNvSpPr>
            <p:nvPr/>
          </p:nvSpPr>
          <p:spPr bwMode="auto">
            <a:xfrm>
              <a:off x="9915525" y="3929062"/>
              <a:ext cx="330200" cy="315912"/>
            </a:xfrm>
            <a:custGeom>
              <a:avLst/>
              <a:gdLst>
                <a:gd name="T0" fmla="*/ 89 w 114"/>
                <a:gd name="T1" fmla="*/ 64 h 109"/>
                <a:gd name="T2" fmla="*/ 76 w 114"/>
                <a:gd name="T3" fmla="*/ 67 h 109"/>
                <a:gd name="T4" fmla="*/ 42 w 114"/>
                <a:gd name="T5" fmla="*/ 33 h 109"/>
                <a:gd name="T6" fmla="*/ 44 w 114"/>
                <a:gd name="T7" fmla="*/ 22 h 109"/>
                <a:gd name="T8" fmla="*/ 7 w 114"/>
                <a:gd name="T9" fmla="*/ 0 h 109"/>
                <a:gd name="T10" fmla="*/ 0 w 114"/>
                <a:gd name="T11" fmla="*/ 33 h 109"/>
                <a:gd name="T12" fmla="*/ 76 w 114"/>
                <a:gd name="T13" fmla="*/ 109 h 109"/>
                <a:gd name="T14" fmla="*/ 114 w 114"/>
                <a:gd name="T15" fmla="*/ 98 h 109"/>
                <a:gd name="T16" fmla="*/ 89 w 114"/>
                <a:gd name="T17" fmla="*/ 6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09">
                  <a:moveTo>
                    <a:pt x="89" y="64"/>
                  </a:moveTo>
                  <a:cubicBezTo>
                    <a:pt x="85" y="66"/>
                    <a:pt x="81" y="67"/>
                    <a:pt x="76" y="67"/>
                  </a:cubicBezTo>
                  <a:cubicBezTo>
                    <a:pt x="57" y="67"/>
                    <a:pt x="42" y="52"/>
                    <a:pt x="42" y="33"/>
                  </a:cubicBezTo>
                  <a:cubicBezTo>
                    <a:pt x="42" y="29"/>
                    <a:pt x="43" y="25"/>
                    <a:pt x="44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0"/>
                    <a:pt x="0" y="21"/>
                    <a:pt x="0" y="33"/>
                  </a:cubicBezTo>
                  <a:cubicBezTo>
                    <a:pt x="0" y="75"/>
                    <a:pt x="34" y="109"/>
                    <a:pt x="76" y="109"/>
                  </a:cubicBezTo>
                  <a:cubicBezTo>
                    <a:pt x="90" y="109"/>
                    <a:pt x="103" y="105"/>
                    <a:pt x="114" y="98"/>
                  </a:cubicBezTo>
                  <a:lnTo>
                    <a:pt x="89" y="6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23"/>
            <p:cNvSpPr>
              <a:spLocks/>
            </p:cNvSpPr>
            <p:nvPr/>
          </p:nvSpPr>
          <p:spPr bwMode="auto">
            <a:xfrm>
              <a:off x="6826250" y="4591050"/>
              <a:ext cx="2620963" cy="2030412"/>
            </a:xfrm>
            <a:custGeom>
              <a:avLst/>
              <a:gdLst>
                <a:gd name="T0" fmla="*/ 15 w 904"/>
                <a:gd name="T1" fmla="*/ 174 h 700"/>
                <a:gd name="T2" fmla="*/ 769 w 904"/>
                <a:gd name="T3" fmla="*/ 2 h 700"/>
                <a:gd name="T4" fmla="*/ 790 w 904"/>
                <a:gd name="T5" fmla="*/ 16 h 700"/>
                <a:gd name="T6" fmla="*/ 902 w 904"/>
                <a:gd name="T7" fmla="*/ 504 h 700"/>
                <a:gd name="T8" fmla="*/ 888 w 904"/>
                <a:gd name="T9" fmla="*/ 526 h 700"/>
                <a:gd name="T10" fmla="*/ 135 w 904"/>
                <a:gd name="T11" fmla="*/ 698 h 700"/>
                <a:gd name="T12" fmla="*/ 114 w 904"/>
                <a:gd name="T13" fmla="*/ 684 h 700"/>
                <a:gd name="T14" fmla="*/ 2 w 904"/>
                <a:gd name="T15" fmla="*/ 196 h 700"/>
                <a:gd name="T16" fmla="*/ 15 w 904"/>
                <a:gd name="T17" fmla="*/ 174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4" h="700">
                  <a:moveTo>
                    <a:pt x="15" y="174"/>
                  </a:moveTo>
                  <a:cubicBezTo>
                    <a:pt x="769" y="2"/>
                    <a:pt x="769" y="2"/>
                    <a:pt x="769" y="2"/>
                  </a:cubicBezTo>
                  <a:cubicBezTo>
                    <a:pt x="778" y="0"/>
                    <a:pt x="788" y="6"/>
                    <a:pt x="790" y="16"/>
                  </a:cubicBezTo>
                  <a:cubicBezTo>
                    <a:pt x="902" y="504"/>
                    <a:pt x="902" y="504"/>
                    <a:pt x="902" y="504"/>
                  </a:cubicBezTo>
                  <a:cubicBezTo>
                    <a:pt x="904" y="514"/>
                    <a:pt x="898" y="524"/>
                    <a:pt x="888" y="526"/>
                  </a:cubicBezTo>
                  <a:cubicBezTo>
                    <a:pt x="135" y="698"/>
                    <a:pt x="135" y="698"/>
                    <a:pt x="135" y="698"/>
                  </a:cubicBezTo>
                  <a:cubicBezTo>
                    <a:pt x="125" y="700"/>
                    <a:pt x="116" y="694"/>
                    <a:pt x="114" y="684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0" y="186"/>
                    <a:pt x="6" y="177"/>
                    <a:pt x="15" y="17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24"/>
            <p:cNvSpPr>
              <a:spLocks/>
            </p:cNvSpPr>
            <p:nvPr/>
          </p:nvSpPr>
          <p:spPr bwMode="auto">
            <a:xfrm>
              <a:off x="6972300" y="5045075"/>
              <a:ext cx="144463" cy="111125"/>
            </a:xfrm>
            <a:custGeom>
              <a:avLst/>
              <a:gdLst>
                <a:gd name="T0" fmla="*/ 0 w 50"/>
                <a:gd name="T1" fmla="*/ 10 h 38"/>
                <a:gd name="T2" fmla="*/ 43 w 50"/>
                <a:gd name="T3" fmla="*/ 0 h 38"/>
                <a:gd name="T4" fmla="*/ 49 w 50"/>
                <a:gd name="T5" fmla="*/ 24 h 38"/>
                <a:gd name="T6" fmla="*/ 46 w 50"/>
                <a:gd name="T7" fmla="*/ 30 h 38"/>
                <a:gd name="T8" fmla="*/ 10 w 50"/>
                <a:gd name="T9" fmla="*/ 38 h 38"/>
                <a:gd name="T10" fmla="*/ 5 w 50"/>
                <a:gd name="T11" fmla="*/ 34 h 38"/>
                <a:gd name="T12" fmla="*/ 0 w 50"/>
                <a:gd name="T13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38">
                  <a:moveTo>
                    <a:pt x="0" y="1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0" y="27"/>
                    <a:pt x="48" y="29"/>
                    <a:pt x="46" y="30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8" y="38"/>
                    <a:pt x="6" y="37"/>
                    <a:pt x="5" y="3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25"/>
            <p:cNvSpPr>
              <a:spLocks/>
            </p:cNvSpPr>
            <p:nvPr/>
          </p:nvSpPr>
          <p:spPr bwMode="auto">
            <a:xfrm>
              <a:off x="8829675" y="4619625"/>
              <a:ext cx="146050" cy="112712"/>
            </a:xfrm>
            <a:custGeom>
              <a:avLst/>
              <a:gdLst>
                <a:gd name="T0" fmla="*/ 0 w 50"/>
                <a:gd name="T1" fmla="*/ 10 h 39"/>
                <a:gd name="T2" fmla="*/ 44 w 50"/>
                <a:gd name="T3" fmla="*/ 0 h 39"/>
                <a:gd name="T4" fmla="*/ 49 w 50"/>
                <a:gd name="T5" fmla="*/ 25 h 39"/>
                <a:gd name="T6" fmla="*/ 46 w 50"/>
                <a:gd name="T7" fmla="*/ 30 h 39"/>
                <a:gd name="T8" fmla="*/ 11 w 50"/>
                <a:gd name="T9" fmla="*/ 38 h 39"/>
                <a:gd name="T10" fmla="*/ 6 w 50"/>
                <a:gd name="T11" fmla="*/ 35 h 39"/>
                <a:gd name="T12" fmla="*/ 0 w 50"/>
                <a:gd name="T1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39">
                  <a:moveTo>
                    <a:pt x="0" y="1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7"/>
                    <a:pt x="48" y="30"/>
                    <a:pt x="46" y="3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8" y="39"/>
                    <a:pt x="6" y="37"/>
                    <a:pt x="6" y="3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26"/>
            <p:cNvSpPr>
              <a:spLocks/>
            </p:cNvSpPr>
            <p:nvPr/>
          </p:nvSpPr>
          <p:spPr bwMode="auto">
            <a:xfrm>
              <a:off x="6438900" y="3862387"/>
              <a:ext cx="2759075" cy="1217612"/>
            </a:xfrm>
            <a:custGeom>
              <a:avLst/>
              <a:gdLst>
                <a:gd name="T0" fmla="*/ 24 w 952"/>
                <a:gd name="T1" fmla="*/ 210 h 420"/>
                <a:gd name="T2" fmla="*/ 921 w 952"/>
                <a:gd name="T3" fmla="*/ 5 h 420"/>
                <a:gd name="T4" fmla="*/ 946 w 952"/>
                <a:gd name="T5" fmla="*/ 25 h 420"/>
                <a:gd name="T6" fmla="*/ 916 w 952"/>
                <a:gd name="T7" fmla="*/ 241 h 420"/>
                <a:gd name="T8" fmla="*/ 130 w 952"/>
                <a:gd name="T9" fmla="*/ 420 h 420"/>
                <a:gd name="T10" fmla="*/ 20 w 952"/>
                <a:gd name="T11" fmla="*/ 249 h 420"/>
                <a:gd name="T12" fmla="*/ 24 w 952"/>
                <a:gd name="T13" fmla="*/ 21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2" h="420">
                  <a:moveTo>
                    <a:pt x="24" y="210"/>
                  </a:moveTo>
                  <a:cubicBezTo>
                    <a:pt x="921" y="5"/>
                    <a:pt x="921" y="5"/>
                    <a:pt x="921" y="5"/>
                  </a:cubicBezTo>
                  <a:cubicBezTo>
                    <a:pt x="943" y="0"/>
                    <a:pt x="952" y="9"/>
                    <a:pt x="946" y="25"/>
                  </a:cubicBezTo>
                  <a:cubicBezTo>
                    <a:pt x="916" y="241"/>
                    <a:pt x="916" y="241"/>
                    <a:pt x="916" y="241"/>
                  </a:cubicBezTo>
                  <a:cubicBezTo>
                    <a:pt x="130" y="420"/>
                    <a:pt x="130" y="420"/>
                    <a:pt x="130" y="420"/>
                  </a:cubicBezTo>
                  <a:cubicBezTo>
                    <a:pt x="20" y="249"/>
                    <a:pt x="20" y="249"/>
                    <a:pt x="20" y="249"/>
                  </a:cubicBezTo>
                  <a:cubicBezTo>
                    <a:pt x="0" y="229"/>
                    <a:pt x="0" y="216"/>
                    <a:pt x="24" y="2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27"/>
            <p:cNvSpPr>
              <a:spLocks/>
            </p:cNvSpPr>
            <p:nvPr/>
          </p:nvSpPr>
          <p:spPr bwMode="auto">
            <a:xfrm>
              <a:off x="6605588" y="3998912"/>
              <a:ext cx="2451100" cy="1020762"/>
            </a:xfrm>
            <a:custGeom>
              <a:avLst/>
              <a:gdLst>
                <a:gd name="T0" fmla="*/ 1544 w 1544"/>
                <a:gd name="T1" fmla="*/ 0 h 643"/>
                <a:gd name="T2" fmla="*/ 1515 w 1544"/>
                <a:gd name="T3" fmla="*/ 336 h 643"/>
                <a:gd name="T4" fmla="*/ 172 w 1544"/>
                <a:gd name="T5" fmla="*/ 643 h 643"/>
                <a:gd name="T6" fmla="*/ 0 w 1544"/>
                <a:gd name="T7" fmla="*/ 352 h 643"/>
                <a:gd name="T8" fmla="*/ 1544 w 1544"/>
                <a:gd name="T9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4" h="643">
                  <a:moveTo>
                    <a:pt x="1544" y="0"/>
                  </a:moveTo>
                  <a:lnTo>
                    <a:pt x="1515" y="336"/>
                  </a:lnTo>
                  <a:lnTo>
                    <a:pt x="172" y="643"/>
                  </a:lnTo>
                  <a:lnTo>
                    <a:pt x="0" y="352"/>
                  </a:lnTo>
                  <a:lnTo>
                    <a:pt x="15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28"/>
            <p:cNvSpPr>
              <a:spLocks/>
            </p:cNvSpPr>
            <p:nvPr/>
          </p:nvSpPr>
          <p:spPr bwMode="auto">
            <a:xfrm>
              <a:off x="6484938" y="3879850"/>
              <a:ext cx="2660650" cy="627062"/>
            </a:xfrm>
            <a:custGeom>
              <a:avLst/>
              <a:gdLst>
                <a:gd name="T0" fmla="*/ 3 w 918"/>
                <a:gd name="T1" fmla="*/ 209 h 216"/>
                <a:gd name="T2" fmla="*/ 913 w 918"/>
                <a:gd name="T3" fmla="*/ 1 h 216"/>
                <a:gd name="T4" fmla="*/ 917 w 918"/>
                <a:gd name="T5" fmla="*/ 4 h 216"/>
                <a:gd name="T6" fmla="*/ 915 w 918"/>
                <a:gd name="T7" fmla="*/ 8 h 216"/>
                <a:gd name="T8" fmla="*/ 5 w 918"/>
                <a:gd name="T9" fmla="*/ 216 h 216"/>
                <a:gd name="T10" fmla="*/ 1 w 918"/>
                <a:gd name="T11" fmla="*/ 213 h 216"/>
                <a:gd name="T12" fmla="*/ 3 w 918"/>
                <a:gd name="T13" fmla="*/ 20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8" h="216">
                  <a:moveTo>
                    <a:pt x="3" y="209"/>
                  </a:moveTo>
                  <a:cubicBezTo>
                    <a:pt x="913" y="1"/>
                    <a:pt x="913" y="1"/>
                    <a:pt x="913" y="1"/>
                  </a:cubicBezTo>
                  <a:cubicBezTo>
                    <a:pt x="915" y="0"/>
                    <a:pt x="917" y="2"/>
                    <a:pt x="917" y="4"/>
                  </a:cubicBezTo>
                  <a:cubicBezTo>
                    <a:pt x="918" y="5"/>
                    <a:pt x="917" y="7"/>
                    <a:pt x="915" y="8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3" y="216"/>
                    <a:pt x="1" y="215"/>
                    <a:pt x="1" y="213"/>
                  </a:cubicBezTo>
                  <a:cubicBezTo>
                    <a:pt x="0" y="211"/>
                    <a:pt x="2" y="209"/>
                    <a:pt x="3" y="2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29"/>
            <p:cNvSpPr>
              <a:spLocks/>
            </p:cNvSpPr>
            <p:nvPr/>
          </p:nvSpPr>
          <p:spPr bwMode="auto">
            <a:xfrm>
              <a:off x="6962775" y="4981575"/>
              <a:ext cx="139700" cy="150812"/>
            </a:xfrm>
            <a:custGeom>
              <a:avLst/>
              <a:gdLst>
                <a:gd name="T0" fmla="*/ 4 w 48"/>
                <a:gd name="T1" fmla="*/ 7 h 52"/>
                <a:gd name="T2" fmla="*/ 35 w 48"/>
                <a:gd name="T3" fmla="*/ 0 h 52"/>
                <a:gd name="T4" fmla="*/ 39 w 48"/>
                <a:gd name="T5" fmla="*/ 3 h 52"/>
                <a:gd name="T6" fmla="*/ 48 w 48"/>
                <a:gd name="T7" fmla="*/ 40 h 52"/>
                <a:gd name="T8" fmla="*/ 45 w 48"/>
                <a:gd name="T9" fmla="*/ 44 h 52"/>
                <a:gd name="T10" fmla="*/ 14 w 48"/>
                <a:gd name="T11" fmla="*/ 52 h 52"/>
                <a:gd name="T12" fmla="*/ 9 w 48"/>
                <a:gd name="T13" fmla="*/ 49 h 52"/>
                <a:gd name="T14" fmla="*/ 1 w 48"/>
                <a:gd name="T15" fmla="*/ 12 h 52"/>
                <a:gd name="T16" fmla="*/ 4 w 48"/>
                <a:gd name="T1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2">
                  <a:moveTo>
                    <a:pt x="4" y="7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7" y="0"/>
                    <a:pt x="39" y="1"/>
                    <a:pt x="39" y="3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2"/>
                    <a:pt x="47" y="44"/>
                    <a:pt x="45" y="44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2" y="52"/>
                    <a:pt x="10" y="51"/>
                    <a:pt x="9" y="49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0"/>
                    <a:pt x="2" y="8"/>
                    <a:pt x="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30"/>
            <p:cNvSpPr>
              <a:spLocks/>
            </p:cNvSpPr>
            <p:nvPr/>
          </p:nvSpPr>
          <p:spPr bwMode="auto">
            <a:xfrm>
              <a:off x="8824913" y="4556125"/>
              <a:ext cx="136525" cy="153987"/>
            </a:xfrm>
            <a:custGeom>
              <a:avLst/>
              <a:gdLst>
                <a:gd name="T0" fmla="*/ 3 w 47"/>
                <a:gd name="T1" fmla="*/ 8 h 53"/>
                <a:gd name="T2" fmla="*/ 34 w 47"/>
                <a:gd name="T3" fmla="*/ 1 h 53"/>
                <a:gd name="T4" fmla="*/ 39 w 47"/>
                <a:gd name="T5" fmla="*/ 4 h 53"/>
                <a:gd name="T6" fmla="*/ 47 w 47"/>
                <a:gd name="T7" fmla="*/ 41 h 53"/>
                <a:gd name="T8" fmla="*/ 44 w 47"/>
                <a:gd name="T9" fmla="*/ 45 h 53"/>
                <a:gd name="T10" fmla="*/ 13 w 47"/>
                <a:gd name="T11" fmla="*/ 52 h 53"/>
                <a:gd name="T12" fmla="*/ 9 w 47"/>
                <a:gd name="T13" fmla="*/ 49 h 53"/>
                <a:gd name="T14" fmla="*/ 0 w 47"/>
                <a:gd name="T15" fmla="*/ 12 h 53"/>
                <a:gd name="T16" fmla="*/ 3 w 47"/>
                <a:gd name="T17" fmla="*/ 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3">
                  <a:moveTo>
                    <a:pt x="3" y="8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6" y="0"/>
                    <a:pt x="38" y="2"/>
                    <a:pt x="39" y="4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3"/>
                    <a:pt x="46" y="45"/>
                    <a:pt x="44" y="45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1" y="53"/>
                    <a:pt x="9" y="51"/>
                    <a:pt x="9" y="4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0"/>
                    <a:pt x="1" y="8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31"/>
            <p:cNvSpPr>
              <a:spLocks/>
            </p:cNvSpPr>
            <p:nvPr/>
          </p:nvSpPr>
          <p:spPr bwMode="auto">
            <a:xfrm>
              <a:off x="8916988" y="4819650"/>
              <a:ext cx="115888" cy="101600"/>
            </a:xfrm>
            <a:custGeom>
              <a:avLst/>
              <a:gdLst>
                <a:gd name="T0" fmla="*/ 5 w 40"/>
                <a:gd name="T1" fmla="*/ 7 h 35"/>
                <a:gd name="T2" fmla="*/ 29 w 40"/>
                <a:gd name="T3" fmla="*/ 1 h 35"/>
                <a:gd name="T4" fmla="*/ 35 w 40"/>
                <a:gd name="T5" fmla="*/ 5 h 35"/>
                <a:gd name="T6" fmla="*/ 39 w 40"/>
                <a:gd name="T7" fmla="*/ 23 h 35"/>
                <a:gd name="T8" fmla="*/ 35 w 40"/>
                <a:gd name="T9" fmla="*/ 29 h 35"/>
                <a:gd name="T10" fmla="*/ 11 w 40"/>
                <a:gd name="T11" fmla="*/ 35 h 35"/>
                <a:gd name="T12" fmla="*/ 5 w 40"/>
                <a:gd name="T13" fmla="*/ 31 h 35"/>
                <a:gd name="T14" fmla="*/ 1 w 40"/>
                <a:gd name="T15" fmla="*/ 13 h 35"/>
                <a:gd name="T16" fmla="*/ 5 w 40"/>
                <a:gd name="T1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5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40" y="26"/>
                    <a:pt x="38" y="28"/>
                    <a:pt x="35" y="29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8" y="35"/>
                    <a:pt x="5" y="34"/>
                    <a:pt x="5" y="3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32"/>
            <p:cNvSpPr>
              <a:spLocks/>
            </p:cNvSpPr>
            <p:nvPr/>
          </p:nvSpPr>
          <p:spPr bwMode="auto">
            <a:xfrm>
              <a:off x="8940800" y="4921250"/>
              <a:ext cx="122238" cy="123825"/>
            </a:xfrm>
            <a:custGeom>
              <a:avLst/>
              <a:gdLst>
                <a:gd name="T0" fmla="*/ 6 w 42"/>
                <a:gd name="T1" fmla="*/ 6 h 43"/>
                <a:gd name="T2" fmla="*/ 28 w 42"/>
                <a:gd name="T3" fmla="*/ 1 h 43"/>
                <a:gd name="T4" fmla="*/ 35 w 42"/>
                <a:gd name="T5" fmla="*/ 5 h 43"/>
                <a:gd name="T6" fmla="*/ 41 w 42"/>
                <a:gd name="T7" fmla="*/ 30 h 43"/>
                <a:gd name="T8" fmla="*/ 36 w 42"/>
                <a:gd name="T9" fmla="*/ 37 h 43"/>
                <a:gd name="T10" fmla="*/ 14 w 42"/>
                <a:gd name="T11" fmla="*/ 43 h 43"/>
                <a:gd name="T12" fmla="*/ 6 w 42"/>
                <a:gd name="T13" fmla="*/ 38 h 43"/>
                <a:gd name="T14" fmla="*/ 1 w 42"/>
                <a:gd name="T15" fmla="*/ 13 h 43"/>
                <a:gd name="T16" fmla="*/ 6 w 42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3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3"/>
                    <a:pt x="39" y="37"/>
                    <a:pt x="36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33"/>
            <p:cNvSpPr>
              <a:spLocks/>
            </p:cNvSpPr>
            <p:nvPr/>
          </p:nvSpPr>
          <p:spPr bwMode="auto">
            <a:xfrm>
              <a:off x="8969375" y="5045075"/>
              <a:ext cx="119063" cy="125412"/>
            </a:xfrm>
            <a:custGeom>
              <a:avLst/>
              <a:gdLst>
                <a:gd name="T0" fmla="*/ 5 w 41"/>
                <a:gd name="T1" fmla="*/ 6 h 43"/>
                <a:gd name="T2" fmla="*/ 27 w 41"/>
                <a:gd name="T3" fmla="*/ 1 h 43"/>
                <a:gd name="T4" fmla="*/ 35 w 41"/>
                <a:gd name="T5" fmla="*/ 6 h 43"/>
                <a:gd name="T6" fmla="*/ 41 w 41"/>
                <a:gd name="T7" fmla="*/ 30 h 43"/>
                <a:gd name="T8" fmla="*/ 36 w 41"/>
                <a:gd name="T9" fmla="*/ 38 h 43"/>
                <a:gd name="T10" fmla="*/ 14 w 41"/>
                <a:gd name="T11" fmla="*/ 43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34"/>
            <p:cNvSpPr>
              <a:spLocks/>
            </p:cNvSpPr>
            <p:nvPr/>
          </p:nvSpPr>
          <p:spPr bwMode="auto">
            <a:xfrm>
              <a:off x="8997950" y="5170487"/>
              <a:ext cx="119063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4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35"/>
            <p:cNvSpPr>
              <a:spLocks/>
            </p:cNvSpPr>
            <p:nvPr/>
          </p:nvSpPr>
          <p:spPr bwMode="auto">
            <a:xfrm>
              <a:off x="9028113" y="5295900"/>
              <a:ext cx="117475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3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36"/>
            <p:cNvSpPr>
              <a:spLocks/>
            </p:cNvSpPr>
            <p:nvPr/>
          </p:nvSpPr>
          <p:spPr bwMode="auto">
            <a:xfrm>
              <a:off x="9053513" y="5419725"/>
              <a:ext cx="122238" cy="128587"/>
            </a:xfrm>
            <a:custGeom>
              <a:avLst/>
              <a:gdLst>
                <a:gd name="T0" fmla="*/ 6 w 42"/>
                <a:gd name="T1" fmla="*/ 6 h 44"/>
                <a:gd name="T2" fmla="*/ 28 w 42"/>
                <a:gd name="T3" fmla="*/ 1 h 44"/>
                <a:gd name="T4" fmla="*/ 36 w 42"/>
                <a:gd name="T5" fmla="*/ 6 h 44"/>
                <a:gd name="T6" fmla="*/ 41 w 42"/>
                <a:gd name="T7" fmla="*/ 30 h 44"/>
                <a:gd name="T8" fmla="*/ 36 w 42"/>
                <a:gd name="T9" fmla="*/ 38 h 44"/>
                <a:gd name="T10" fmla="*/ 14 w 42"/>
                <a:gd name="T11" fmla="*/ 43 h 44"/>
                <a:gd name="T12" fmla="*/ 7 w 42"/>
                <a:gd name="T13" fmla="*/ 38 h 44"/>
                <a:gd name="T14" fmla="*/ 1 w 42"/>
                <a:gd name="T15" fmla="*/ 14 h 44"/>
                <a:gd name="T16" fmla="*/ 6 w 42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4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3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4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37"/>
            <p:cNvSpPr>
              <a:spLocks/>
            </p:cNvSpPr>
            <p:nvPr/>
          </p:nvSpPr>
          <p:spPr bwMode="auto">
            <a:xfrm>
              <a:off x="8793163" y="4848225"/>
              <a:ext cx="115888" cy="101600"/>
            </a:xfrm>
            <a:custGeom>
              <a:avLst/>
              <a:gdLst>
                <a:gd name="T0" fmla="*/ 5 w 40"/>
                <a:gd name="T1" fmla="*/ 6 h 35"/>
                <a:gd name="T2" fmla="*/ 29 w 40"/>
                <a:gd name="T3" fmla="*/ 1 h 35"/>
                <a:gd name="T4" fmla="*/ 35 w 40"/>
                <a:gd name="T5" fmla="*/ 5 h 35"/>
                <a:gd name="T6" fmla="*/ 39 w 40"/>
                <a:gd name="T7" fmla="*/ 23 h 35"/>
                <a:gd name="T8" fmla="*/ 35 w 40"/>
                <a:gd name="T9" fmla="*/ 29 h 35"/>
                <a:gd name="T10" fmla="*/ 11 w 40"/>
                <a:gd name="T11" fmla="*/ 34 h 35"/>
                <a:gd name="T12" fmla="*/ 5 w 40"/>
                <a:gd name="T13" fmla="*/ 31 h 35"/>
                <a:gd name="T14" fmla="*/ 1 w 40"/>
                <a:gd name="T15" fmla="*/ 13 h 35"/>
                <a:gd name="T16" fmla="*/ 5 w 40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40" y="26"/>
                    <a:pt x="38" y="28"/>
                    <a:pt x="35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5" y="3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38"/>
            <p:cNvSpPr>
              <a:spLocks/>
            </p:cNvSpPr>
            <p:nvPr/>
          </p:nvSpPr>
          <p:spPr bwMode="auto">
            <a:xfrm>
              <a:off x="8699500" y="4949825"/>
              <a:ext cx="238125" cy="150812"/>
            </a:xfrm>
            <a:custGeom>
              <a:avLst/>
              <a:gdLst>
                <a:gd name="T0" fmla="*/ 6 w 82"/>
                <a:gd name="T1" fmla="*/ 15 h 52"/>
                <a:gd name="T2" fmla="*/ 67 w 82"/>
                <a:gd name="T3" fmla="*/ 1 h 52"/>
                <a:gd name="T4" fmla="*/ 75 w 82"/>
                <a:gd name="T5" fmla="*/ 6 h 52"/>
                <a:gd name="T6" fmla="*/ 81 w 82"/>
                <a:gd name="T7" fmla="*/ 29 h 52"/>
                <a:gd name="T8" fmla="*/ 76 w 82"/>
                <a:gd name="T9" fmla="*/ 37 h 52"/>
                <a:gd name="T10" fmla="*/ 15 w 82"/>
                <a:gd name="T11" fmla="*/ 51 h 52"/>
                <a:gd name="T12" fmla="*/ 7 w 82"/>
                <a:gd name="T13" fmla="*/ 46 h 52"/>
                <a:gd name="T14" fmla="*/ 1 w 82"/>
                <a:gd name="T15" fmla="*/ 23 h 52"/>
                <a:gd name="T16" fmla="*/ 6 w 82"/>
                <a:gd name="T17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52">
                  <a:moveTo>
                    <a:pt x="6" y="15"/>
                  </a:moveTo>
                  <a:cubicBezTo>
                    <a:pt x="67" y="1"/>
                    <a:pt x="67" y="1"/>
                    <a:pt x="67" y="1"/>
                  </a:cubicBezTo>
                  <a:cubicBezTo>
                    <a:pt x="71" y="0"/>
                    <a:pt x="74" y="2"/>
                    <a:pt x="75" y="6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2" y="33"/>
                    <a:pt x="79" y="37"/>
                    <a:pt x="76" y="37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1" y="52"/>
                    <a:pt x="7" y="50"/>
                    <a:pt x="7" y="4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19"/>
                    <a:pt x="3" y="15"/>
                    <a:pt x="6" y="1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39"/>
            <p:cNvSpPr>
              <a:spLocks/>
            </p:cNvSpPr>
            <p:nvPr/>
          </p:nvSpPr>
          <p:spPr bwMode="auto">
            <a:xfrm>
              <a:off x="8810625" y="5075237"/>
              <a:ext cx="152400" cy="133350"/>
            </a:xfrm>
            <a:custGeom>
              <a:avLst/>
              <a:gdLst>
                <a:gd name="T0" fmla="*/ 6 w 53"/>
                <a:gd name="T1" fmla="*/ 8 h 46"/>
                <a:gd name="T2" fmla="*/ 39 w 53"/>
                <a:gd name="T3" fmla="*/ 1 h 46"/>
                <a:gd name="T4" fmla="*/ 47 w 53"/>
                <a:gd name="T5" fmla="*/ 6 h 46"/>
                <a:gd name="T6" fmla="*/ 53 w 53"/>
                <a:gd name="T7" fmla="*/ 29 h 46"/>
                <a:gd name="T8" fmla="*/ 47 w 53"/>
                <a:gd name="T9" fmla="*/ 38 h 46"/>
                <a:gd name="T10" fmla="*/ 15 w 53"/>
                <a:gd name="T11" fmla="*/ 45 h 46"/>
                <a:gd name="T12" fmla="*/ 6 w 53"/>
                <a:gd name="T13" fmla="*/ 40 h 46"/>
                <a:gd name="T14" fmla="*/ 1 w 53"/>
                <a:gd name="T15" fmla="*/ 16 h 46"/>
                <a:gd name="T16" fmla="*/ 6 w 53"/>
                <a:gd name="T1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6">
                  <a:moveTo>
                    <a:pt x="6" y="8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43" y="0"/>
                    <a:pt x="46" y="2"/>
                    <a:pt x="47" y="6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3" y="33"/>
                    <a:pt x="51" y="37"/>
                    <a:pt x="47" y="38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1" y="46"/>
                    <a:pt x="7" y="44"/>
                    <a:pt x="6" y="4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3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40"/>
            <p:cNvSpPr>
              <a:spLocks/>
            </p:cNvSpPr>
            <p:nvPr/>
          </p:nvSpPr>
          <p:spPr bwMode="auto">
            <a:xfrm>
              <a:off x="8743950" y="5199062"/>
              <a:ext cx="249238" cy="157162"/>
            </a:xfrm>
            <a:custGeom>
              <a:avLst/>
              <a:gdLst>
                <a:gd name="T0" fmla="*/ 6 w 86"/>
                <a:gd name="T1" fmla="*/ 16 h 54"/>
                <a:gd name="T2" fmla="*/ 72 w 86"/>
                <a:gd name="T3" fmla="*/ 1 h 54"/>
                <a:gd name="T4" fmla="*/ 80 w 86"/>
                <a:gd name="T5" fmla="*/ 6 h 54"/>
                <a:gd name="T6" fmla="*/ 85 w 86"/>
                <a:gd name="T7" fmla="*/ 30 h 54"/>
                <a:gd name="T8" fmla="*/ 80 w 86"/>
                <a:gd name="T9" fmla="*/ 38 h 54"/>
                <a:gd name="T10" fmla="*/ 15 w 86"/>
                <a:gd name="T11" fmla="*/ 53 h 54"/>
                <a:gd name="T12" fmla="*/ 6 w 86"/>
                <a:gd name="T13" fmla="*/ 48 h 54"/>
                <a:gd name="T14" fmla="*/ 1 w 86"/>
                <a:gd name="T15" fmla="*/ 24 h 54"/>
                <a:gd name="T16" fmla="*/ 6 w 86"/>
                <a:gd name="T17" fmla="*/ 1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54">
                  <a:moveTo>
                    <a:pt x="6" y="16"/>
                  </a:moveTo>
                  <a:cubicBezTo>
                    <a:pt x="72" y="1"/>
                    <a:pt x="72" y="1"/>
                    <a:pt x="72" y="1"/>
                  </a:cubicBezTo>
                  <a:cubicBezTo>
                    <a:pt x="76" y="0"/>
                    <a:pt x="79" y="2"/>
                    <a:pt x="80" y="6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3"/>
                    <a:pt x="84" y="37"/>
                    <a:pt x="80" y="38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1" y="54"/>
                    <a:pt x="7" y="51"/>
                    <a:pt x="6" y="48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0"/>
                    <a:pt x="3" y="17"/>
                    <a:pt x="6" y="1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41"/>
            <p:cNvSpPr>
              <a:spLocks/>
            </p:cNvSpPr>
            <p:nvPr/>
          </p:nvSpPr>
          <p:spPr bwMode="auto">
            <a:xfrm>
              <a:off x="8902700" y="5324475"/>
              <a:ext cx="119063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4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42"/>
            <p:cNvSpPr>
              <a:spLocks/>
            </p:cNvSpPr>
            <p:nvPr/>
          </p:nvSpPr>
          <p:spPr bwMode="auto">
            <a:xfrm>
              <a:off x="8929688" y="5449887"/>
              <a:ext cx="120650" cy="127000"/>
            </a:xfrm>
            <a:custGeom>
              <a:avLst/>
              <a:gdLst>
                <a:gd name="T0" fmla="*/ 6 w 42"/>
                <a:gd name="T1" fmla="*/ 6 h 44"/>
                <a:gd name="T2" fmla="*/ 28 w 42"/>
                <a:gd name="T3" fmla="*/ 1 h 44"/>
                <a:gd name="T4" fmla="*/ 36 w 42"/>
                <a:gd name="T5" fmla="*/ 6 h 44"/>
                <a:gd name="T6" fmla="*/ 41 w 42"/>
                <a:gd name="T7" fmla="*/ 30 h 44"/>
                <a:gd name="T8" fmla="*/ 36 w 42"/>
                <a:gd name="T9" fmla="*/ 38 h 44"/>
                <a:gd name="T10" fmla="*/ 14 w 42"/>
                <a:gd name="T11" fmla="*/ 43 h 44"/>
                <a:gd name="T12" fmla="*/ 7 w 42"/>
                <a:gd name="T13" fmla="*/ 38 h 44"/>
                <a:gd name="T14" fmla="*/ 1 w 42"/>
                <a:gd name="T15" fmla="*/ 14 h 44"/>
                <a:gd name="T16" fmla="*/ 6 w 42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4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2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4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43"/>
            <p:cNvSpPr>
              <a:spLocks/>
            </p:cNvSpPr>
            <p:nvPr/>
          </p:nvSpPr>
          <p:spPr bwMode="auto">
            <a:xfrm>
              <a:off x="8677275" y="4878387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1 h 34"/>
                <a:gd name="T4" fmla="*/ 32 w 37"/>
                <a:gd name="T5" fmla="*/ 4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4"/>
                    <a:pt x="6" y="32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44"/>
            <p:cNvSpPr>
              <a:spLocks/>
            </p:cNvSpPr>
            <p:nvPr/>
          </p:nvSpPr>
          <p:spPr bwMode="auto">
            <a:xfrm>
              <a:off x="8561388" y="4903787"/>
              <a:ext cx="103188" cy="98425"/>
            </a:xfrm>
            <a:custGeom>
              <a:avLst/>
              <a:gdLst>
                <a:gd name="T0" fmla="*/ 5 w 36"/>
                <a:gd name="T1" fmla="*/ 6 h 34"/>
                <a:gd name="T2" fmla="*/ 26 w 36"/>
                <a:gd name="T3" fmla="*/ 1 h 34"/>
                <a:gd name="T4" fmla="*/ 32 w 36"/>
                <a:gd name="T5" fmla="*/ 5 h 34"/>
                <a:gd name="T6" fmla="*/ 36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5 w 36"/>
                <a:gd name="T13" fmla="*/ 30 h 34"/>
                <a:gd name="T14" fmla="*/ 1 w 36"/>
                <a:gd name="T15" fmla="*/ 12 h 34"/>
                <a:gd name="T16" fmla="*/ 5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5" y="6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45"/>
            <p:cNvSpPr>
              <a:spLocks/>
            </p:cNvSpPr>
            <p:nvPr/>
          </p:nvSpPr>
          <p:spPr bwMode="auto">
            <a:xfrm>
              <a:off x="8443913" y="4929187"/>
              <a:ext cx="104775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1 w 36"/>
                <a:gd name="T5" fmla="*/ 5 h 35"/>
                <a:gd name="T6" fmla="*/ 36 w 36"/>
                <a:gd name="T7" fmla="*/ 23 h 35"/>
                <a:gd name="T8" fmla="*/ 32 w 36"/>
                <a:gd name="T9" fmla="*/ 29 h 35"/>
                <a:gd name="T10" fmla="*/ 11 w 36"/>
                <a:gd name="T11" fmla="*/ 34 h 35"/>
                <a:gd name="T12" fmla="*/ 4 w 36"/>
                <a:gd name="T13" fmla="*/ 30 h 35"/>
                <a:gd name="T14" fmla="*/ 0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4" y="29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46"/>
            <p:cNvSpPr>
              <a:spLocks/>
            </p:cNvSpPr>
            <p:nvPr/>
          </p:nvSpPr>
          <p:spPr bwMode="auto">
            <a:xfrm>
              <a:off x="8326438" y="4959350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0 h 34"/>
                <a:gd name="T4" fmla="*/ 32 w 37"/>
                <a:gd name="T5" fmla="*/ 4 h 34"/>
                <a:gd name="T6" fmla="*/ 36 w 37"/>
                <a:gd name="T7" fmla="*/ 22 h 34"/>
                <a:gd name="T8" fmla="*/ 32 w 37"/>
                <a:gd name="T9" fmla="*/ 28 h 34"/>
                <a:gd name="T10" fmla="*/ 11 w 37"/>
                <a:gd name="T11" fmla="*/ 33 h 34"/>
                <a:gd name="T12" fmla="*/ 5 w 37"/>
                <a:gd name="T13" fmla="*/ 29 h 34"/>
                <a:gd name="T14" fmla="*/ 1 w 37"/>
                <a:gd name="T15" fmla="*/ 11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9" y="0"/>
                    <a:pt x="31" y="1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5"/>
                    <a:pt x="35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6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8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47"/>
            <p:cNvSpPr>
              <a:spLocks/>
            </p:cNvSpPr>
            <p:nvPr/>
          </p:nvSpPr>
          <p:spPr bwMode="auto">
            <a:xfrm>
              <a:off x="8210550" y="4984750"/>
              <a:ext cx="103188" cy="98425"/>
            </a:xfrm>
            <a:custGeom>
              <a:avLst/>
              <a:gdLst>
                <a:gd name="T0" fmla="*/ 4 w 36"/>
                <a:gd name="T1" fmla="*/ 5 h 34"/>
                <a:gd name="T2" fmla="*/ 26 w 36"/>
                <a:gd name="T3" fmla="*/ 0 h 34"/>
                <a:gd name="T4" fmla="*/ 32 w 36"/>
                <a:gd name="T5" fmla="*/ 4 h 34"/>
                <a:gd name="T6" fmla="*/ 36 w 36"/>
                <a:gd name="T7" fmla="*/ 22 h 34"/>
                <a:gd name="T8" fmla="*/ 32 w 36"/>
                <a:gd name="T9" fmla="*/ 29 h 34"/>
                <a:gd name="T10" fmla="*/ 11 w 36"/>
                <a:gd name="T11" fmla="*/ 33 h 34"/>
                <a:gd name="T12" fmla="*/ 5 w 36"/>
                <a:gd name="T13" fmla="*/ 30 h 34"/>
                <a:gd name="T14" fmla="*/ 1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8" y="0"/>
                    <a:pt x="31" y="2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5" y="3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9"/>
                    <a:pt x="2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48"/>
            <p:cNvSpPr>
              <a:spLocks/>
            </p:cNvSpPr>
            <p:nvPr/>
          </p:nvSpPr>
          <p:spPr bwMode="auto">
            <a:xfrm>
              <a:off x="8093075" y="5011737"/>
              <a:ext cx="104775" cy="98425"/>
            </a:xfrm>
            <a:custGeom>
              <a:avLst/>
              <a:gdLst>
                <a:gd name="T0" fmla="*/ 4 w 36"/>
                <a:gd name="T1" fmla="*/ 6 h 34"/>
                <a:gd name="T2" fmla="*/ 25 w 36"/>
                <a:gd name="T3" fmla="*/ 1 h 34"/>
                <a:gd name="T4" fmla="*/ 31 w 36"/>
                <a:gd name="T5" fmla="*/ 5 h 34"/>
                <a:gd name="T6" fmla="*/ 35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4 w 36"/>
                <a:gd name="T13" fmla="*/ 30 h 34"/>
                <a:gd name="T14" fmla="*/ 0 w 36"/>
                <a:gd name="T15" fmla="*/ 12 h 34"/>
                <a:gd name="T16" fmla="*/ 4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5"/>
                    <a:pt x="34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49"/>
            <p:cNvSpPr>
              <a:spLocks/>
            </p:cNvSpPr>
            <p:nvPr/>
          </p:nvSpPr>
          <p:spPr bwMode="auto">
            <a:xfrm>
              <a:off x="7975600" y="5037137"/>
              <a:ext cx="106363" cy="98425"/>
            </a:xfrm>
            <a:custGeom>
              <a:avLst/>
              <a:gdLst>
                <a:gd name="T0" fmla="*/ 5 w 37"/>
                <a:gd name="T1" fmla="*/ 6 h 34"/>
                <a:gd name="T2" fmla="*/ 26 w 37"/>
                <a:gd name="T3" fmla="*/ 1 h 34"/>
                <a:gd name="T4" fmla="*/ 32 w 37"/>
                <a:gd name="T5" fmla="*/ 5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6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6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6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50"/>
            <p:cNvSpPr>
              <a:spLocks/>
            </p:cNvSpPr>
            <p:nvPr/>
          </p:nvSpPr>
          <p:spPr bwMode="auto">
            <a:xfrm>
              <a:off x="7859713" y="5062537"/>
              <a:ext cx="103188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2 w 36"/>
                <a:gd name="T5" fmla="*/ 5 h 35"/>
                <a:gd name="T6" fmla="*/ 36 w 36"/>
                <a:gd name="T7" fmla="*/ 23 h 35"/>
                <a:gd name="T8" fmla="*/ 32 w 36"/>
                <a:gd name="T9" fmla="*/ 29 h 35"/>
                <a:gd name="T10" fmla="*/ 11 w 36"/>
                <a:gd name="T11" fmla="*/ 34 h 35"/>
                <a:gd name="T12" fmla="*/ 5 w 36"/>
                <a:gd name="T13" fmla="*/ 30 h 35"/>
                <a:gd name="T14" fmla="*/ 1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5" y="29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7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51"/>
            <p:cNvSpPr>
              <a:spLocks/>
            </p:cNvSpPr>
            <p:nvPr/>
          </p:nvSpPr>
          <p:spPr bwMode="auto">
            <a:xfrm>
              <a:off x="7742238" y="5092700"/>
              <a:ext cx="104775" cy="98425"/>
            </a:xfrm>
            <a:custGeom>
              <a:avLst/>
              <a:gdLst>
                <a:gd name="T0" fmla="*/ 4 w 36"/>
                <a:gd name="T1" fmla="*/ 5 h 34"/>
                <a:gd name="T2" fmla="*/ 25 w 36"/>
                <a:gd name="T3" fmla="*/ 0 h 34"/>
                <a:gd name="T4" fmla="*/ 31 w 36"/>
                <a:gd name="T5" fmla="*/ 4 h 34"/>
                <a:gd name="T6" fmla="*/ 35 w 36"/>
                <a:gd name="T7" fmla="*/ 22 h 34"/>
                <a:gd name="T8" fmla="*/ 32 w 36"/>
                <a:gd name="T9" fmla="*/ 28 h 34"/>
                <a:gd name="T10" fmla="*/ 11 w 36"/>
                <a:gd name="T11" fmla="*/ 33 h 34"/>
                <a:gd name="T12" fmla="*/ 4 w 36"/>
                <a:gd name="T13" fmla="*/ 29 h 34"/>
                <a:gd name="T14" fmla="*/ 0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8" y="0"/>
                    <a:pt x="31" y="1"/>
                    <a:pt x="31" y="4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5"/>
                    <a:pt x="34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4" y="2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1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52"/>
            <p:cNvSpPr>
              <a:spLocks/>
            </p:cNvSpPr>
            <p:nvPr/>
          </p:nvSpPr>
          <p:spPr bwMode="auto">
            <a:xfrm>
              <a:off x="7624763" y="5118100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1 h 34"/>
                <a:gd name="T4" fmla="*/ 32 w 37"/>
                <a:gd name="T5" fmla="*/ 4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6" y="32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53"/>
            <p:cNvSpPr>
              <a:spLocks/>
            </p:cNvSpPr>
            <p:nvPr/>
          </p:nvSpPr>
          <p:spPr bwMode="auto">
            <a:xfrm>
              <a:off x="7508875" y="5145087"/>
              <a:ext cx="103188" cy="98425"/>
            </a:xfrm>
            <a:custGeom>
              <a:avLst/>
              <a:gdLst>
                <a:gd name="T0" fmla="*/ 4 w 36"/>
                <a:gd name="T1" fmla="*/ 6 h 34"/>
                <a:gd name="T2" fmla="*/ 25 w 36"/>
                <a:gd name="T3" fmla="*/ 1 h 34"/>
                <a:gd name="T4" fmla="*/ 32 w 36"/>
                <a:gd name="T5" fmla="*/ 5 h 34"/>
                <a:gd name="T6" fmla="*/ 36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5 w 36"/>
                <a:gd name="T13" fmla="*/ 30 h 34"/>
                <a:gd name="T14" fmla="*/ 1 w 36"/>
                <a:gd name="T15" fmla="*/ 12 h 34"/>
                <a:gd name="T16" fmla="*/ 4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54"/>
            <p:cNvSpPr>
              <a:spLocks/>
            </p:cNvSpPr>
            <p:nvPr/>
          </p:nvSpPr>
          <p:spPr bwMode="auto">
            <a:xfrm>
              <a:off x="7391400" y="5170487"/>
              <a:ext cx="104775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1 w 36"/>
                <a:gd name="T5" fmla="*/ 5 h 35"/>
                <a:gd name="T6" fmla="*/ 35 w 36"/>
                <a:gd name="T7" fmla="*/ 23 h 35"/>
                <a:gd name="T8" fmla="*/ 32 w 36"/>
                <a:gd name="T9" fmla="*/ 29 h 35"/>
                <a:gd name="T10" fmla="*/ 10 w 36"/>
                <a:gd name="T11" fmla="*/ 34 h 35"/>
                <a:gd name="T12" fmla="*/ 4 w 36"/>
                <a:gd name="T13" fmla="*/ 30 h 35"/>
                <a:gd name="T14" fmla="*/ 0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6"/>
                    <a:pt x="34" y="28"/>
                    <a:pt x="32" y="29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35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55"/>
            <p:cNvSpPr>
              <a:spLocks/>
            </p:cNvSpPr>
            <p:nvPr/>
          </p:nvSpPr>
          <p:spPr bwMode="auto">
            <a:xfrm>
              <a:off x="7273925" y="5199062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0 h 34"/>
                <a:gd name="T4" fmla="*/ 32 w 37"/>
                <a:gd name="T5" fmla="*/ 4 h 34"/>
                <a:gd name="T6" fmla="*/ 36 w 37"/>
                <a:gd name="T7" fmla="*/ 22 h 34"/>
                <a:gd name="T8" fmla="*/ 32 w 37"/>
                <a:gd name="T9" fmla="*/ 28 h 34"/>
                <a:gd name="T10" fmla="*/ 11 w 37"/>
                <a:gd name="T11" fmla="*/ 33 h 34"/>
                <a:gd name="T12" fmla="*/ 5 w 37"/>
                <a:gd name="T13" fmla="*/ 29 h 34"/>
                <a:gd name="T14" fmla="*/ 1 w 37"/>
                <a:gd name="T15" fmla="*/ 11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9" y="0"/>
                    <a:pt x="31" y="1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5"/>
                    <a:pt x="35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6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8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56"/>
            <p:cNvSpPr>
              <a:spLocks/>
            </p:cNvSpPr>
            <p:nvPr/>
          </p:nvSpPr>
          <p:spPr bwMode="auto">
            <a:xfrm>
              <a:off x="7158038" y="5226050"/>
              <a:ext cx="103188" cy="98425"/>
            </a:xfrm>
            <a:custGeom>
              <a:avLst/>
              <a:gdLst>
                <a:gd name="T0" fmla="*/ 4 w 36"/>
                <a:gd name="T1" fmla="*/ 5 h 34"/>
                <a:gd name="T2" fmla="*/ 25 w 36"/>
                <a:gd name="T3" fmla="*/ 0 h 34"/>
                <a:gd name="T4" fmla="*/ 32 w 36"/>
                <a:gd name="T5" fmla="*/ 4 h 34"/>
                <a:gd name="T6" fmla="*/ 36 w 36"/>
                <a:gd name="T7" fmla="*/ 22 h 34"/>
                <a:gd name="T8" fmla="*/ 32 w 36"/>
                <a:gd name="T9" fmla="*/ 29 h 34"/>
                <a:gd name="T10" fmla="*/ 11 w 36"/>
                <a:gd name="T11" fmla="*/ 33 h 34"/>
                <a:gd name="T12" fmla="*/ 5 w 36"/>
                <a:gd name="T13" fmla="*/ 29 h 34"/>
                <a:gd name="T14" fmla="*/ 1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8" y="0"/>
                    <a:pt x="31" y="2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9"/>
                    <a:pt x="2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7"/>
            <p:cNvSpPr>
              <a:spLocks/>
            </p:cNvSpPr>
            <p:nvPr/>
          </p:nvSpPr>
          <p:spPr bwMode="auto">
            <a:xfrm>
              <a:off x="7026275" y="5251450"/>
              <a:ext cx="114300" cy="101600"/>
            </a:xfrm>
            <a:custGeom>
              <a:avLst/>
              <a:gdLst>
                <a:gd name="T0" fmla="*/ 4 w 39"/>
                <a:gd name="T1" fmla="*/ 7 h 35"/>
                <a:gd name="T2" fmla="*/ 28 w 39"/>
                <a:gd name="T3" fmla="*/ 1 h 35"/>
                <a:gd name="T4" fmla="*/ 35 w 39"/>
                <a:gd name="T5" fmla="*/ 5 h 35"/>
                <a:gd name="T6" fmla="*/ 39 w 39"/>
                <a:gd name="T7" fmla="*/ 23 h 35"/>
                <a:gd name="T8" fmla="*/ 35 w 39"/>
                <a:gd name="T9" fmla="*/ 29 h 35"/>
                <a:gd name="T10" fmla="*/ 10 w 39"/>
                <a:gd name="T11" fmla="*/ 35 h 35"/>
                <a:gd name="T12" fmla="*/ 4 w 39"/>
                <a:gd name="T13" fmla="*/ 31 h 35"/>
                <a:gd name="T14" fmla="*/ 0 w 39"/>
                <a:gd name="T15" fmla="*/ 13 h 35"/>
                <a:gd name="T16" fmla="*/ 4 w 39"/>
                <a:gd name="T1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5">
                  <a:moveTo>
                    <a:pt x="4" y="7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6"/>
                    <a:pt x="38" y="29"/>
                    <a:pt x="35" y="29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5"/>
                    <a:pt x="5" y="34"/>
                    <a:pt x="4" y="3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7"/>
                    <a:pt x="4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58"/>
            <p:cNvSpPr>
              <a:spLocks/>
            </p:cNvSpPr>
            <p:nvPr/>
          </p:nvSpPr>
          <p:spPr bwMode="auto">
            <a:xfrm>
              <a:off x="8575675" y="5005387"/>
              <a:ext cx="119063" cy="123825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59"/>
            <p:cNvSpPr>
              <a:spLocks/>
            </p:cNvSpPr>
            <p:nvPr/>
          </p:nvSpPr>
          <p:spPr bwMode="auto">
            <a:xfrm>
              <a:off x="8450263" y="5033962"/>
              <a:ext cx="115888" cy="125412"/>
            </a:xfrm>
            <a:custGeom>
              <a:avLst/>
              <a:gdLst>
                <a:gd name="T0" fmla="*/ 5 w 40"/>
                <a:gd name="T1" fmla="*/ 5 h 43"/>
                <a:gd name="T2" fmla="*/ 27 w 40"/>
                <a:gd name="T3" fmla="*/ 1 h 43"/>
                <a:gd name="T4" fmla="*/ 34 w 40"/>
                <a:gd name="T5" fmla="*/ 5 h 43"/>
                <a:gd name="T6" fmla="*/ 40 w 40"/>
                <a:gd name="T7" fmla="*/ 30 h 43"/>
                <a:gd name="T8" fmla="*/ 35 w 40"/>
                <a:gd name="T9" fmla="*/ 37 h 43"/>
                <a:gd name="T10" fmla="*/ 13 w 40"/>
                <a:gd name="T11" fmla="*/ 42 h 43"/>
                <a:gd name="T12" fmla="*/ 6 w 40"/>
                <a:gd name="T13" fmla="*/ 38 h 43"/>
                <a:gd name="T14" fmla="*/ 0 w 40"/>
                <a:gd name="T15" fmla="*/ 13 h 43"/>
                <a:gd name="T16" fmla="*/ 5 w 40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3"/>
                    <a:pt x="38" y="37"/>
                    <a:pt x="35" y="37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60"/>
            <p:cNvSpPr>
              <a:spLocks/>
            </p:cNvSpPr>
            <p:nvPr/>
          </p:nvSpPr>
          <p:spPr bwMode="auto">
            <a:xfrm>
              <a:off x="8323263" y="5062537"/>
              <a:ext cx="119063" cy="125412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61"/>
            <p:cNvSpPr>
              <a:spLocks/>
            </p:cNvSpPr>
            <p:nvPr/>
          </p:nvSpPr>
          <p:spPr bwMode="auto">
            <a:xfrm>
              <a:off x="8194675" y="5092700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62"/>
            <p:cNvSpPr>
              <a:spLocks/>
            </p:cNvSpPr>
            <p:nvPr/>
          </p:nvSpPr>
          <p:spPr bwMode="auto">
            <a:xfrm>
              <a:off x="8067675" y="5121275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63"/>
            <p:cNvSpPr>
              <a:spLocks/>
            </p:cNvSpPr>
            <p:nvPr/>
          </p:nvSpPr>
          <p:spPr bwMode="auto">
            <a:xfrm>
              <a:off x="7940675" y="5149850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8 w 41"/>
                <a:gd name="T3" fmla="*/ 1 h 43"/>
                <a:gd name="T4" fmla="*/ 35 w 41"/>
                <a:gd name="T5" fmla="*/ 5 h 43"/>
                <a:gd name="T6" fmla="*/ 41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3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64"/>
            <p:cNvSpPr>
              <a:spLocks/>
            </p:cNvSpPr>
            <p:nvPr/>
          </p:nvSpPr>
          <p:spPr bwMode="auto">
            <a:xfrm>
              <a:off x="7815263" y="5180012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65"/>
            <p:cNvSpPr>
              <a:spLocks/>
            </p:cNvSpPr>
            <p:nvPr/>
          </p:nvSpPr>
          <p:spPr bwMode="auto">
            <a:xfrm>
              <a:off x="7688263" y="5208587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66"/>
            <p:cNvSpPr>
              <a:spLocks/>
            </p:cNvSpPr>
            <p:nvPr/>
          </p:nvSpPr>
          <p:spPr bwMode="auto">
            <a:xfrm>
              <a:off x="7559675" y="5237162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67"/>
            <p:cNvSpPr>
              <a:spLocks/>
            </p:cNvSpPr>
            <p:nvPr/>
          </p:nvSpPr>
          <p:spPr bwMode="auto">
            <a:xfrm>
              <a:off x="7432675" y="5265737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1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68"/>
            <p:cNvSpPr>
              <a:spLocks/>
            </p:cNvSpPr>
            <p:nvPr/>
          </p:nvSpPr>
          <p:spPr bwMode="auto">
            <a:xfrm>
              <a:off x="7307263" y="5295900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3 w 41"/>
                <a:gd name="T11" fmla="*/ 42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8" y="37"/>
                    <a:pt x="35" y="37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69"/>
            <p:cNvSpPr>
              <a:spLocks/>
            </p:cNvSpPr>
            <p:nvPr/>
          </p:nvSpPr>
          <p:spPr bwMode="auto">
            <a:xfrm>
              <a:off x="7180263" y="5324475"/>
              <a:ext cx="119063" cy="125412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70"/>
            <p:cNvSpPr>
              <a:spLocks/>
            </p:cNvSpPr>
            <p:nvPr/>
          </p:nvSpPr>
          <p:spPr bwMode="auto">
            <a:xfrm>
              <a:off x="7050088" y="5353050"/>
              <a:ext cx="119063" cy="125412"/>
            </a:xfrm>
            <a:custGeom>
              <a:avLst/>
              <a:gdLst>
                <a:gd name="T0" fmla="*/ 5 w 41"/>
                <a:gd name="T1" fmla="*/ 6 h 43"/>
                <a:gd name="T2" fmla="*/ 27 w 41"/>
                <a:gd name="T3" fmla="*/ 1 h 43"/>
                <a:gd name="T4" fmla="*/ 35 w 41"/>
                <a:gd name="T5" fmla="*/ 6 h 43"/>
                <a:gd name="T6" fmla="*/ 40 w 41"/>
                <a:gd name="T7" fmla="*/ 30 h 43"/>
                <a:gd name="T8" fmla="*/ 36 w 41"/>
                <a:gd name="T9" fmla="*/ 38 h 43"/>
                <a:gd name="T10" fmla="*/ 13 w 41"/>
                <a:gd name="T11" fmla="*/ 43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8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71"/>
            <p:cNvSpPr>
              <a:spLocks/>
            </p:cNvSpPr>
            <p:nvPr/>
          </p:nvSpPr>
          <p:spPr bwMode="auto">
            <a:xfrm>
              <a:off x="7075488" y="5464175"/>
              <a:ext cx="192088" cy="138112"/>
            </a:xfrm>
            <a:custGeom>
              <a:avLst/>
              <a:gdLst>
                <a:gd name="T0" fmla="*/ 6 w 66"/>
                <a:gd name="T1" fmla="*/ 11 h 48"/>
                <a:gd name="T2" fmla="*/ 52 w 66"/>
                <a:gd name="T3" fmla="*/ 0 h 48"/>
                <a:gd name="T4" fmla="*/ 60 w 66"/>
                <a:gd name="T5" fmla="*/ 6 h 48"/>
                <a:gd name="T6" fmla="*/ 65 w 66"/>
                <a:gd name="T7" fmla="*/ 29 h 48"/>
                <a:gd name="T8" fmla="*/ 60 w 66"/>
                <a:gd name="T9" fmla="*/ 37 h 48"/>
                <a:gd name="T10" fmla="*/ 15 w 66"/>
                <a:gd name="T11" fmla="*/ 48 h 48"/>
                <a:gd name="T12" fmla="*/ 7 w 66"/>
                <a:gd name="T13" fmla="*/ 43 h 48"/>
                <a:gd name="T14" fmla="*/ 1 w 66"/>
                <a:gd name="T15" fmla="*/ 19 h 48"/>
                <a:gd name="T16" fmla="*/ 6 w 66"/>
                <a:gd name="T17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48">
                  <a:moveTo>
                    <a:pt x="6" y="1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5" y="0"/>
                    <a:pt x="59" y="2"/>
                    <a:pt x="60" y="6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6" y="33"/>
                    <a:pt x="64" y="36"/>
                    <a:pt x="60" y="3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1" y="48"/>
                    <a:pt x="7" y="46"/>
                    <a:pt x="7" y="43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5"/>
                    <a:pt x="3" y="12"/>
                    <a:pt x="6" y="1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72"/>
            <p:cNvSpPr>
              <a:spLocks/>
            </p:cNvSpPr>
            <p:nvPr/>
          </p:nvSpPr>
          <p:spPr bwMode="auto">
            <a:xfrm>
              <a:off x="7105650" y="5583237"/>
              <a:ext cx="217488" cy="147637"/>
            </a:xfrm>
            <a:custGeom>
              <a:avLst/>
              <a:gdLst>
                <a:gd name="T0" fmla="*/ 6 w 75"/>
                <a:gd name="T1" fmla="*/ 13 h 51"/>
                <a:gd name="T2" fmla="*/ 60 w 75"/>
                <a:gd name="T3" fmla="*/ 1 h 51"/>
                <a:gd name="T4" fmla="*/ 68 w 75"/>
                <a:gd name="T5" fmla="*/ 6 h 51"/>
                <a:gd name="T6" fmla="*/ 74 w 75"/>
                <a:gd name="T7" fmla="*/ 29 h 51"/>
                <a:gd name="T8" fmla="*/ 69 w 75"/>
                <a:gd name="T9" fmla="*/ 37 h 51"/>
                <a:gd name="T10" fmla="*/ 15 w 75"/>
                <a:gd name="T11" fmla="*/ 50 h 51"/>
                <a:gd name="T12" fmla="*/ 7 w 75"/>
                <a:gd name="T13" fmla="*/ 45 h 51"/>
                <a:gd name="T14" fmla="*/ 1 w 75"/>
                <a:gd name="T15" fmla="*/ 21 h 51"/>
                <a:gd name="T16" fmla="*/ 6 w 75"/>
                <a:gd name="T17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51">
                  <a:moveTo>
                    <a:pt x="6" y="13"/>
                  </a:moveTo>
                  <a:cubicBezTo>
                    <a:pt x="60" y="1"/>
                    <a:pt x="60" y="1"/>
                    <a:pt x="60" y="1"/>
                  </a:cubicBezTo>
                  <a:cubicBezTo>
                    <a:pt x="64" y="0"/>
                    <a:pt x="67" y="2"/>
                    <a:pt x="68" y="6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33"/>
                    <a:pt x="72" y="37"/>
                    <a:pt x="69" y="37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1" y="51"/>
                    <a:pt x="7" y="48"/>
                    <a:pt x="7" y="45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17"/>
                    <a:pt x="3" y="14"/>
                    <a:pt x="6" y="13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73"/>
            <p:cNvSpPr>
              <a:spLocks/>
            </p:cNvSpPr>
            <p:nvPr/>
          </p:nvSpPr>
          <p:spPr bwMode="auto">
            <a:xfrm>
              <a:off x="7134225" y="5692775"/>
              <a:ext cx="284163" cy="161925"/>
            </a:xfrm>
            <a:custGeom>
              <a:avLst/>
              <a:gdLst>
                <a:gd name="T0" fmla="*/ 6 w 98"/>
                <a:gd name="T1" fmla="*/ 18 h 56"/>
                <a:gd name="T2" fmla="*/ 84 w 98"/>
                <a:gd name="T3" fmla="*/ 0 h 56"/>
                <a:gd name="T4" fmla="*/ 92 w 98"/>
                <a:gd name="T5" fmla="*/ 5 h 56"/>
                <a:gd name="T6" fmla="*/ 97 w 98"/>
                <a:gd name="T7" fmla="*/ 29 h 56"/>
                <a:gd name="T8" fmla="*/ 92 w 98"/>
                <a:gd name="T9" fmla="*/ 37 h 56"/>
                <a:gd name="T10" fmla="*/ 14 w 98"/>
                <a:gd name="T11" fmla="*/ 55 h 56"/>
                <a:gd name="T12" fmla="*/ 6 w 98"/>
                <a:gd name="T13" fmla="*/ 50 h 56"/>
                <a:gd name="T14" fmla="*/ 1 w 98"/>
                <a:gd name="T15" fmla="*/ 26 h 56"/>
                <a:gd name="T16" fmla="*/ 6 w 98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56">
                  <a:moveTo>
                    <a:pt x="6" y="18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7" y="0"/>
                    <a:pt x="91" y="2"/>
                    <a:pt x="92" y="5"/>
                  </a:cubicBezTo>
                  <a:cubicBezTo>
                    <a:pt x="97" y="29"/>
                    <a:pt x="97" y="29"/>
                    <a:pt x="97" y="29"/>
                  </a:cubicBezTo>
                  <a:cubicBezTo>
                    <a:pt x="98" y="33"/>
                    <a:pt x="96" y="36"/>
                    <a:pt x="92" y="37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1" y="56"/>
                    <a:pt x="7" y="53"/>
                    <a:pt x="6" y="5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3"/>
                    <a:pt x="2" y="19"/>
                    <a:pt x="6" y="1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74"/>
            <p:cNvSpPr>
              <a:spLocks/>
            </p:cNvSpPr>
            <p:nvPr/>
          </p:nvSpPr>
          <p:spPr bwMode="auto">
            <a:xfrm>
              <a:off x="7162800" y="5846762"/>
              <a:ext cx="150813" cy="133350"/>
            </a:xfrm>
            <a:custGeom>
              <a:avLst/>
              <a:gdLst>
                <a:gd name="T0" fmla="*/ 6 w 52"/>
                <a:gd name="T1" fmla="*/ 8 h 46"/>
                <a:gd name="T2" fmla="*/ 38 w 52"/>
                <a:gd name="T3" fmla="*/ 1 h 46"/>
                <a:gd name="T4" fmla="*/ 46 w 52"/>
                <a:gd name="T5" fmla="*/ 6 h 46"/>
                <a:gd name="T6" fmla="*/ 52 w 52"/>
                <a:gd name="T7" fmla="*/ 30 h 46"/>
                <a:gd name="T8" fmla="*/ 46 w 52"/>
                <a:gd name="T9" fmla="*/ 38 h 46"/>
                <a:gd name="T10" fmla="*/ 14 w 52"/>
                <a:gd name="T11" fmla="*/ 45 h 46"/>
                <a:gd name="T12" fmla="*/ 6 w 52"/>
                <a:gd name="T13" fmla="*/ 40 h 46"/>
                <a:gd name="T14" fmla="*/ 1 w 52"/>
                <a:gd name="T15" fmla="*/ 16 h 46"/>
                <a:gd name="T16" fmla="*/ 6 w 52"/>
                <a:gd name="T1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46">
                  <a:moveTo>
                    <a:pt x="6" y="8"/>
                  </a:moveTo>
                  <a:cubicBezTo>
                    <a:pt x="38" y="1"/>
                    <a:pt x="38" y="1"/>
                    <a:pt x="38" y="1"/>
                  </a:cubicBezTo>
                  <a:cubicBezTo>
                    <a:pt x="42" y="0"/>
                    <a:pt x="45" y="2"/>
                    <a:pt x="46" y="6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3"/>
                    <a:pt x="50" y="37"/>
                    <a:pt x="46" y="38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1" y="46"/>
                    <a:pt x="7" y="44"/>
                    <a:pt x="6" y="4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3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75"/>
            <p:cNvSpPr>
              <a:spLocks/>
            </p:cNvSpPr>
            <p:nvPr/>
          </p:nvSpPr>
          <p:spPr bwMode="auto">
            <a:xfrm>
              <a:off x="7264400" y="5434012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76"/>
            <p:cNvSpPr>
              <a:spLocks/>
            </p:cNvSpPr>
            <p:nvPr/>
          </p:nvSpPr>
          <p:spPr bwMode="auto">
            <a:xfrm>
              <a:off x="7391400" y="5405437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77"/>
            <p:cNvSpPr>
              <a:spLocks/>
            </p:cNvSpPr>
            <p:nvPr/>
          </p:nvSpPr>
          <p:spPr bwMode="auto">
            <a:xfrm>
              <a:off x="7523163" y="5376862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78"/>
            <p:cNvSpPr>
              <a:spLocks/>
            </p:cNvSpPr>
            <p:nvPr/>
          </p:nvSpPr>
          <p:spPr bwMode="auto">
            <a:xfrm>
              <a:off x="7650163" y="5348287"/>
              <a:ext cx="125413" cy="123825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2 h 43"/>
                <a:gd name="T12" fmla="*/ 7 w 43"/>
                <a:gd name="T13" fmla="*/ 37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79"/>
            <p:cNvSpPr>
              <a:spLocks/>
            </p:cNvSpPr>
            <p:nvPr/>
          </p:nvSpPr>
          <p:spPr bwMode="auto">
            <a:xfrm>
              <a:off x="7780338" y="5314950"/>
              <a:ext cx="125413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80"/>
            <p:cNvSpPr>
              <a:spLocks/>
            </p:cNvSpPr>
            <p:nvPr/>
          </p:nvSpPr>
          <p:spPr bwMode="auto">
            <a:xfrm>
              <a:off x="7908925" y="5286375"/>
              <a:ext cx="127000" cy="128587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81"/>
            <p:cNvSpPr>
              <a:spLocks/>
            </p:cNvSpPr>
            <p:nvPr/>
          </p:nvSpPr>
          <p:spPr bwMode="auto">
            <a:xfrm>
              <a:off x="8039100" y="525780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82"/>
            <p:cNvSpPr>
              <a:spLocks/>
            </p:cNvSpPr>
            <p:nvPr/>
          </p:nvSpPr>
          <p:spPr bwMode="auto">
            <a:xfrm>
              <a:off x="8169275" y="5229225"/>
              <a:ext cx="125413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29 h 44"/>
                <a:gd name="T8" fmla="*/ 37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83"/>
            <p:cNvSpPr>
              <a:spLocks/>
            </p:cNvSpPr>
            <p:nvPr/>
          </p:nvSpPr>
          <p:spPr bwMode="auto">
            <a:xfrm>
              <a:off x="8296275" y="519906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7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84"/>
            <p:cNvSpPr>
              <a:spLocks/>
            </p:cNvSpPr>
            <p:nvPr/>
          </p:nvSpPr>
          <p:spPr bwMode="auto">
            <a:xfrm>
              <a:off x="8428038" y="5167312"/>
              <a:ext cx="123825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85"/>
            <p:cNvSpPr>
              <a:spLocks/>
            </p:cNvSpPr>
            <p:nvPr/>
          </p:nvSpPr>
          <p:spPr bwMode="auto">
            <a:xfrm>
              <a:off x="8555038" y="5138737"/>
              <a:ext cx="127000" cy="127000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86"/>
            <p:cNvSpPr>
              <a:spLocks/>
            </p:cNvSpPr>
            <p:nvPr/>
          </p:nvSpPr>
          <p:spPr bwMode="auto">
            <a:xfrm>
              <a:off x="8685213" y="5110162"/>
              <a:ext cx="125413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87"/>
            <p:cNvSpPr>
              <a:spLocks/>
            </p:cNvSpPr>
            <p:nvPr/>
          </p:nvSpPr>
          <p:spPr bwMode="auto">
            <a:xfrm>
              <a:off x="7327900" y="5549900"/>
              <a:ext cx="125413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88"/>
            <p:cNvSpPr>
              <a:spLocks/>
            </p:cNvSpPr>
            <p:nvPr/>
          </p:nvSpPr>
          <p:spPr bwMode="auto">
            <a:xfrm>
              <a:off x="7456488" y="5521325"/>
              <a:ext cx="127000" cy="128587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89"/>
            <p:cNvSpPr>
              <a:spLocks/>
            </p:cNvSpPr>
            <p:nvPr/>
          </p:nvSpPr>
          <p:spPr bwMode="auto">
            <a:xfrm>
              <a:off x="7586663" y="549275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90"/>
            <p:cNvSpPr>
              <a:spLocks/>
            </p:cNvSpPr>
            <p:nvPr/>
          </p:nvSpPr>
          <p:spPr bwMode="auto">
            <a:xfrm>
              <a:off x="7716838" y="5464175"/>
              <a:ext cx="125413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91"/>
            <p:cNvSpPr>
              <a:spLocks/>
            </p:cNvSpPr>
            <p:nvPr/>
          </p:nvSpPr>
          <p:spPr bwMode="auto">
            <a:xfrm>
              <a:off x="7843838" y="543401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92"/>
            <p:cNvSpPr>
              <a:spLocks/>
            </p:cNvSpPr>
            <p:nvPr/>
          </p:nvSpPr>
          <p:spPr bwMode="auto">
            <a:xfrm>
              <a:off x="7975600" y="5402262"/>
              <a:ext cx="123825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5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93"/>
            <p:cNvSpPr>
              <a:spLocks/>
            </p:cNvSpPr>
            <p:nvPr/>
          </p:nvSpPr>
          <p:spPr bwMode="auto">
            <a:xfrm>
              <a:off x="8102600" y="5373687"/>
              <a:ext cx="127000" cy="127000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3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4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94"/>
            <p:cNvSpPr>
              <a:spLocks/>
            </p:cNvSpPr>
            <p:nvPr/>
          </p:nvSpPr>
          <p:spPr bwMode="auto">
            <a:xfrm>
              <a:off x="8232775" y="5345112"/>
              <a:ext cx="125413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95"/>
            <p:cNvSpPr>
              <a:spLocks/>
            </p:cNvSpPr>
            <p:nvPr/>
          </p:nvSpPr>
          <p:spPr bwMode="auto">
            <a:xfrm>
              <a:off x="8362950" y="5314950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96"/>
            <p:cNvSpPr>
              <a:spLocks/>
            </p:cNvSpPr>
            <p:nvPr/>
          </p:nvSpPr>
          <p:spPr bwMode="auto">
            <a:xfrm>
              <a:off x="8491538" y="5286375"/>
              <a:ext cx="123825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97"/>
            <p:cNvSpPr>
              <a:spLocks/>
            </p:cNvSpPr>
            <p:nvPr/>
          </p:nvSpPr>
          <p:spPr bwMode="auto">
            <a:xfrm>
              <a:off x="8621713" y="5257800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2 h 43"/>
                <a:gd name="T12" fmla="*/ 6 w 43"/>
                <a:gd name="T13" fmla="*/ 37 h 43"/>
                <a:gd name="T14" fmla="*/ 1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98"/>
            <p:cNvSpPr>
              <a:spLocks/>
            </p:cNvSpPr>
            <p:nvPr/>
          </p:nvSpPr>
          <p:spPr bwMode="auto">
            <a:xfrm>
              <a:off x="7424738" y="5661025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99"/>
            <p:cNvSpPr>
              <a:spLocks/>
            </p:cNvSpPr>
            <p:nvPr/>
          </p:nvSpPr>
          <p:spPr bwMode="auto">
            <a:xfrm>
              <a:off x="7554913" y="5632450"/>
              <a:ext cx="123825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00"/>
            <p:cNvSpPr>
              <a:spLocks/>
            </p:cNvSpPr>
            <p:nvPr/>
          </p:nvSpPr>
          <p:spPr bwMode="auto">
            <a:xfrm>
              <a:off x="7681913" y="5602287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01"/>
            <p:cNvSpPr>
              <a:spLocks/>
            </p:cNvSpPr>
            <p:nvPr/>
          </p:nvSpPr>
          <p:spPr bwMode="auto">
            <a:xfrm>
              <a:off x="7812088" y="557371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02"/>
            <p:cNvSpPr>
              <a:spLocks/>
            </p:cNvSpPr>
            <p:nvPr/>
          </p:nvSpPr>
          <p:spPr bwMode="auto">
            <a:xfrm>
              <a:off x="7940675" y="5541962"/>
              <a:ext cx="127000" cy="127000"/>
            </a:xfrm>
            <a:custGeom>
              <a:avLst/>
              <a:gdLst>
                <a:gd name="T0" fmla="*/ 6 w 44"/>
                <a:gd name="T1" fmla="*/ 7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5 h 44"/>
                <a:gd name="T16" fmla="*/ 6 w 44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3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4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3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03"/>
            <p:cNvSpPr>
              <a:spLocks/>
            </p:cNvSpPr>
            <p:nvPr/>
          </p:nvSpPr>
          <p:spPr bwMode="auto">
            <a:xfrm>
              <a:off x="8070850" y="5513387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04"/>
            <p:cNvSpPr>
              <a:spLocks/>
            </p:cNvSpPr>
            <p:nvPr/>
          </p:nvSpPr>
          <p:spPr bwMode="auto">
            <a:xfrm>
              <a:off x="8201025" y="5483225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206"/>
            <p:cNvSpPr>
              <a:spLocks/>
            </p:cNvSpPr>
            <p:nvPr/>
          </p:nvSpPr>
          <p:spPr bwMode="auto">
            <a:xfrm>
              <a:off x="8328025" y="5454650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207"/>
            <p:cNvSpPr>
              <a:spLocks/>
            </p:cNvSpPr>
            <p:nvPr/>
          </p:nvSpPr>
          <p:spPr bwMode="auto">
            <a:xfrm>
              <a:off x="8459788" y="5426075"/>
              <a:ext cx="123825" cy="123825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208"/>
            <p:cNvSpPr>
              <a:spLocks/>
            </p:cNvSpPr>
            <p:nvPr/>
          </p:nvSpPr>
          <p:spPr bwMode="auto">
            <a:xfrm>
              <a:off x="8586788" y="5397500"/>
              <a:ext cx="127000" cy="123825"/>
            </a:xfrm>
            <a:custGeom>
              <a:avLst/>
              <a:gdLst>
                <a:gd name="T0" fmla="*/ 6 w 44"/>
                <a:gd name="T1" fmla="*/ 6 h 43"/>
                <a:gd name="T2" fmla="*/ 29 w 44"/>
                <a:gd name="T3" fmla="*/ 0 h 43"/>
                <a:gd name="T4" fmla="*/ 37 w 44"/>
                <a:gd name="T5" fmla="*/ 5 h 43"/>
                <a:gd name="T6" fmla="*/ 43 w 44"/>
                <a:gd name="T7" fmla="*/ 29 h 43"/>
                <a:gd name="T8" fmla="*/ 38 w 44"/>
                <a:gd name="T9" fmla="*/ 37 h 43"/>
                <a:gd name="T10" fmla="*/ 14 w 44"/>
                <a:gd name="T11" fmla="*/ 42 h 43"/>
                <a:gd name="T12" fmla="*/ 7 w 44"/>
                <a:gd name="T13" fmla="*/ 37 h 43"/>
                <a:gd name="T14" fmla="*/ 1 w 44"/>
                <a:gd name="T15" fmla="*/ 14 h 43"/>
                <a:gd name="T16" fmla="*/ 6 w 44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6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209"/>
            <p:cNvSpPr>
              <a:spLocks/>
            </p:cNvSpPr>
            <p:nvPr/>
          </p:nvSpPr>
          <p:spPr bwMode="auto">
            <a:xfrm>
              <a:off x="8716963" y="5353050"/>
              <a:ext cx="179388" cy="139700"/>
            </a:xfrm>
            <a:custGeom>
              <a:avLst/>
              <a:gdLst>
                <a:gd name="T0" fmla="*/ 6 w 62"/>
                <a:gd name="T1" fmla="*/ 10 h 48"/>
                <a:gd name="T2" fmla="*/ 48 w 62"/>
                <a:gd name="T3" fmla="*/ 1 h 48"/>
                <a:gd name="T4" fmla="*/ 56 w 62"/>
                <a:gd name="T5" fmla="*/ 6 h 48"/>
                <a:gd name="T6" fmla="*/ 61 w 62"/>
                <a:gd name="T7" fmla="*/ 30 h 48"/>
                <a:gd name="T8" fmla="*/ 56 w 62"/>
                <a:gd name="T9" fmla="*/ 38 h 48"/>
                <a:gd name="T10" fmla="*/ 14 w 62"/>
                <a:gd name="T11" fmla="*/ 47 h 48"/>
                <a:gd name="T12" fmla="*/ 6 w 62"/>
                <a:gd name="T13" fmla="*/ 42 h 48"/>
                <a:gd name="T14" fmla="*/ 1 w 62"/>
                <a:gd name="T15" fmla="*/ 19 h 48"/>
                <a:gd name="T16" fmla="*/ 6 w 62"/>
                <a:gd name="T17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48">
                  <a:moveTo>
                    <a:pt x="6" y="10"/>
                  </a:moveTo>
                  <a:cubicBezTo>
                    <a:pt x="48" y="1"/>
                    <a:pt x="48" y="1"/>
                    <a:pt x="48" y="1"/>
                  </a:cubicBezTo>
                  <a:cubicBezTo>
                    <a:pt x="51" y="0"/>
                    <a:pt x="55" y="2"/>
                    <a:pt x="56" y="6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3"/>
                    <a:pt x="60" y="37"/>
                    <a:pt x="56" y="3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1" y="48"/>
                    <a:pt x="7" y="46"/>
                    <a:pt x="6" y="42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5"/>
                    <a:pt x="2" y="11"/>
                    <a:pt x="6" y="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210"/>
            <p:cNvSpPr>
              <a:spLocks/>
            </p:cNvSpPr>
            <p:nvPr/>
          </p:nvSpPr>
          <p:spPr bwMode="auto">
            <a:xfrm>
              <a:off x="7323138" y="5818187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1 h 43"/>
                <a:gd name="T4" fmla="*/ 36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0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0" y="36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11"/>
            <p:cNvSpPr>
              <a:spLocks/>
            </p:cNvSpPr>
            <p:nvPr/>
          </p:nvSpPr>
          <p:spPr bwMode="auto">
            <a:xfrm>
              <a:off x="7450138" y="5788025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8 w 43"/>
                <a:gd name="T9" fmla="*/ 37 h 43"/>
                <a:gd name="T10" fmla="*/ 14 w 43"/>
                <a:gd name="T11" fmla="*/ 42 h 43"/>
                <a:gd name="T12" fmla="*/ 6 w 43"/>
                <a:gd name="T13" fmla="*/ 37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6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212"/>
            <p:cNvSpPr>
              <a:spLocks/>
            </p:cNvSpPr>
            <p:nvPr/>
          </p:nvSpPr>
          <p:spPr bwMode="auto">
            <a:xfrm>
              <a:off x="7580313" y="5756275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213"/>
            <p:cNvSpPr>
              <a:spLocks/>
            </p:cNvSpPr>
            <p:nvPr/>
          </p:nvSpPr>
          <p:spPr bwMode="auto">
            <a:xfrm>
              <a:off x="7708900" y="572770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7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14"/>
            <p:cNvSpPr>
              <a:spLocks/>
            </p:cNvSpPr>
            <p:nvPr/>
          </p:nvSpPr>
          <p:spPr bwMode="auto">
            <a:xfrm>
              <a:off x="7839075" y="5699125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15"/>
            <p:cNvSpPr>
              <a:spLocks/>
            </p:cNvSpPr>
            <p:nvPr/>
          </p:nvSpPr>
          <p:spPr bwMode="auto">
            <a:xfrm>
              <a:off x="7966075" y="5668962"/>
              <a:ext cx="127000" cy="125412"/>
            </a:xfrm>
            <a:custGeom>
              <a:avLst/>
              <a:gdLst>
                <a:gd name="T0" fmla="*/ 6 w 44"/>
                <a:gd name="T1" fmla="*/ 6 h 43"/>
                <a:gd name="T2" fmla="*/ 29 w 44"/>
                <a:gd name="T3" fmla="*/ 1 h 43"/>
                <a:gd name="T4" fmla="*/ 37 w 44"/>
                <a:gd name="T5" fmla="*/ 6 h 43"/>
                <a:gd name="T6" fmla="*/ 43 w 44"/>
                <a:gd name="T7" fmla="*/ 29 h 43"/>
                <a:gd name="T8" fmla="*/ 38 w 44"/>
                <a:gd name="T9" fmla="*/ 37 h 43"/>
                <a:gd name="T10" fmla="*/ 15 w 44"/>
                <a:gd name="T11" fmla="*/ 43 h 43"/>
                <a:gd name="T12" fmla="*/ 7 w 44"/>
                <a:gd name="T13" fmla="*/ 38 h 43"/>
                <a:gd name="T14" fmla="*/ 1 w 44"/>
                <a:gd name="T15" fmla="*/ 14 h 43"/>
                <a:gd name="T16" fmla="*/ 6 w 44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3"/>
                    <a:pt x="41" y="37"/>
                    <a:pt x="38" y="37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216"/>
            <p:cNvSpPr>
              <a:spLocks/>
            </p:cNvSpPr>
            <p:nvPr/>
          </p:nvSpPr>
          <p:spPr bwMode="auto">
            <a:xfrm>
              <a:off x="8096250" y="5640387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2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17"/>
            <p:cNvSpPr>
              <a:spLocks/>
            </p:cNvSpPr>
            <p:nvPr/>
          </p:nvSpPr>
          <p:spPr bwMode="auto">
            <a:xfrm>
              <a:off x="8226425" y="5608637"/>
              <a:ext cx="125413" cy="127000"/>
            </a:xfrm>
            <a:custGeom>
              <a:avLst/>
              <a:gdLst>
                <a:gd name="T0" fmla="*/ 5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18"/>
            <p:cNvSpPr>
              <a:spLocks/>
            </p:cNvSpPr>
            <p:nvPr/>
          </p:nvSpPr>
          <p:spPr bwMode="auto">
            <a:xfrm>
              <a:off x="8355013" y="5580062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7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19"/>
            <p:cNvSpPr>
              <a:spLocks/>
            </p:cNvSpPr>
            <p:nvPr/>
          </p:nvSpPr>
          <p:spPr bwMode="auto">
            <a:xfrm>
              <a:off x="8485188" y="5549900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20"/>
            <p:cNvSpPr>
              <a:spLocks/>
            </p:cNvSpPr>
            <p:nvPr/>
          </p:nvSpPr>
          <p:spPr bwMode="auto">
            <a:xfrm>
              <a:off x="8612188" y="5510212"/>
              <a:ext cx="182563" cy="139700"/>
            </a:xfrm>
            <a:custGeom>
              <a:avLst/>
              <a:gdLst>
                <a:gd name="T0" fmla="*/ 6 w 63"/>
                <a:gd name="T1" fmla="*/ 10 h 48"/>
                <a:gd name="T2" fmla="*/ 48 w 63"/>
                <a:gd name="T3" fmla="*/ 0 h 48"/>
                <a:gd name="T4" fmla="*/ 56 w 63"/>
                <a:gd name="T5" fmla="*/ 5 h 48"/>
                <a:gd name="T6" fmla="*/ 62 w 63"/>
                <a:gd name="T7" fmla="*/ 29 h 48"/>
                <a:gd name="T8" fmla="*/ 57 w 63"/>
                <a:gd name="T9" fmla="*/ 37 h 48"/>
                <a:gd name="T10" fmla="*/ 15 w 63"/>
                <a:gd name="T11" fmla="*/ 47 h 48"/>
                <a:gd name="T12" fmla="*/ 7 w 63"/>
                <a:gd name="T13" fmla="*/ 42 h 48"/>
                <a:gd name="T14" fmla="*/ 1 w 63"/>
                <a:gd name="T15" fmla="*/ 18 h 48"/>
                <a:gd name="T16" fmla="*/ 6 w 63"/>
                <a:gd name="T17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48">
                  <a:moveTo>
                    <a:pt x="6" y="1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2"/>
                    <a:pt x="56" y="5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33"/>
                    <a:pt x="60" y="36"/>
                    <a:pt x="57" y="3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1" y="48"/>
                    <a:pt x="7" y="45"/>
                    <a:pt x="7" y="42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4"/>
                    <a:pt x="3" y="11"/>
                    <a:pt x="6" y="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21"/>
            <p:cNvSpPr>
              <a:spLocks/>
            </p:cNvSpPr>
            <p:nvPr/>
          </p:nvSpPr>
          <p:spPr bwMode="auto">
            <a:xfrm>
              <a:off x="8804275" y="5478462"/>
              <a:ext cx="122238" cy="123825"/>
            </a:xfrm>
            <a:custGeom>
              <a:avLst/>
              <a:gdLst>
                <a:gd name="T0" fmla="*/ 6 w 42"/>
                <a:gd name="T1" fmla="*/ 6 h 43"/>
                <a:gd name="T2" fmla="*/ 28 w 42"/>
                <a:gd name="T3" fmla="*/ 1 h 43"/>
                <a:gd name="T4" fmla="*/ 36 w 42"/>
                <a:gd name="T5" fmla="*/ 6 h 43"/>
                <a:gd name="T6" fmla="*/ 41 w 42"/>
                <a:gd name="T7" fmla="*/ 30 h 43"/>
                <a:gd name="T8" fmla="*/ 36 w 42"/>
                <a:gd name="T9" fmla="*/ 38 h 43"/>
                <a:gd name="T10" fmla="*/ 14 w 42"/>
                <a:gd name="T11" fmla="*/ 43 h 43"/>
                <a:gd name="T12" fmla="*/ 7 w 42"/>
                <a:gd name="T13" fmla="*/ 38 h 43"/>
                <a:gd name="T14" fmla="*/ 1 w 42"/>
                <a:gd name="T15" fmla="*/ 13 h 43"/>
                <a:gd name="T16" fmla="*/ 6 w 42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3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2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3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22"/>
            <p:cNvSpPr>
              <a:spLocks/>
            </p:cNvSpPr>
            <p:nvPr/>
          </p:nvSpPr>
          <p:spPr bwMode="auto">
            <a:xfrm>
              <a:off x="7839075" y="5768975"/>
              <a:ext cx="788988" cy="515937"/>
            </a:xfrm>
            <a:custGeom>
              <a:avLst/>
              <a:gdLst>
                <a:gd name="T0" fmla="*/ 6 w 272"/>
                <a:gd name="T1" fmla="*/ 53 h 178"/>
                <a:gd name="T2" fmla="*/ 238 w 272"/>
                <a:gd name="T3" fmla="*/ 0 h 178"/>
                <a:gd name="T4" fmla="*/ 246 w 272"/>
                <a:gd name="T5" fmla="*/ 5 h 178"/>
                <a:gd name="T6" fmla="*/ 271 w 272"/>
                <a:gd name="T7" fmla="*/ 117 h 178"/>
                <a:gd name="T8" fmla="*/ 266 w 272"/>
                <a:gd name="T9" fmla="*/ 125 h 178"/>
                <a:gd name="T10" fmla="*/ 34 w 272"/>
                <a:gd name="T11" fmla="*/ 178 h 178"/>
                <a:gd name="T12" fmla="*/ 26 w 272"/>
                <a:gd name="T13" fmla="*/ 173 h 178"/>
                <a:gd name="T14" fmla="*/ 1 w 272"/>
                <a:gd name="T15" fmla="*/ 61 h 178"/>
                <a:gd name="T16" fmla="*/ 6 w 272"/>
                <a:gd name="T17" fmla="*/ 53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178">
                  <a:moveTo>
                    <a:pt x="6" y="53"/>
                  </a:moveTo>
                  <a:cubicBezTo>
                    <a:pt x="238" y="0"/>
                    <a:pt x="238" y="0"/>
                    <a:pt x="238" y="0"/>
                  </a:cubicBezTo>
                  <a:cubicBezTo>
                    <a:pt x="241" y="0"/>
                    <a:pt x="245" y="2"/>
                    <a:pt x="246" y="5"/>
                  </a:cubicBezTo>
                  <a:cubicBezTo>
                    <a:pt x="271" y="117"/>
                    <a:pt x="271" y="117"/>
                    <a:pt x="271" y="117"/>
                  </a:cubicBezTo>
                  <a:cubicBezTo>
                    <a:pt x="272" y="120"/>
                    <a:pt x="270" y="124"/>
                    <a:pt x="266" y="125"/>
                  </a:cubicBezTo>
                  <a:cubicBezTo>
                    <a:pt x="34" y="178"/>
                    <a:pt x="34" y="178"/>
                    <a:pt x="34" y="178"/>
                  </a:cubicBezTo>
                  <a:cubicBezTo>
                    <a:pt x="31" y="178"/>
                    <a:pt x="27" y="176"/>
                    <a:pt x="26" y="173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58"/>
                    <a:pt x="2" y="54"/>
                    <a:pt x="6" y="53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23"/>
            <p:cNvSpPr>
              <a:spLocks/>
            </p:cNvSpPr>
            <p:nvPr/>
          </p:nvSpPr>
          <p:spPr bwMode="auto">
            <a:xfrm>
              <a:off x="7926388" y="6235700"/>
              <a:ext cx="355600" cy="150812"/>
            </a:xfrm>
            <a:custGeom>
              <a:avLst/>
              <a:gdLst>
                <a:gd name="T0" fmla="*/ 1 w 123"/>
                <a:gd name="T1" fmla="*/ 26 h 52"/>
                <a:gd name="T2" fmla="*/ 116 w 123"/>
                <a:gd name="T3" fmla="*/ 0 h 52"/>
                <a:gd name="T4" fmla="*/ 118 w 123"/>
                <a:gd name="T5" fmla="*/ 1 h 52"/>
                <a:gd name="T6" fmla="*/ 123 w 123"/>
                <a:gd name="T7" fmla="*/ 24 h 52"/>
                <a:gd name="T8" fmla="*/ 122 w 123"/>
                <a:gd name="T9" fmla="*/ 25 h 52"/>
                <a:gd name="T10" fmla="*/ 7 w 123"/>
                <a:gd name="T11" fmla="*/ 52 h 52"/>
                <a:gd name="T12" fmla="*/ 5 w 123"/>
                <a:gd name="T13" fmla="*/ 51 h 52"/>
                <a:gd name="T14" fmla="*/ 0 w 123"/>
                <a:gd name="T15" fmla="*/ 28 h 52"/>
                <a:gd name="T16" fmla="*/ 1 w 123"/>
                <a:gd name="T1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52">
                  <a:moveTo>
                    <a:pt x="1" y="26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0"/>
                    <a:pt x="118" y="1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3" y="25"/>
                    <a:pt x="122" y="25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6" y="52"/>
                    <a:pt x="5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6"/>
                    <a:pt x="1" y="2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24"/>
            <p:cNvSpPr>
              <a:spLocks/>
            </p:cNvSpPr>
            <p:nvPr/>
          </p:nvSpPr>
          <p:spPr bwMode="auto">
            <a:xfrm>
              <a:off x="8294688" y="6151562"/>
              <a:ext cx="355600" cy="150812"/>
            </a:xfrm>
            <a:custGeom>
              <a:avLst/>
              <a:gdLst>
                <a:gd name="T0" fmla="*/ 1 w 123"/>
                <a:gd name="T1" fmla="*/ 26 h 52"/>
                <a:gd name="T2" fmla="*/ 116 w 123"/>
                <a:gd name="T3" fmla="*/ 0 h 52"/>
                <a:gd name="T4" fmla="*/ 118 w 123"/>
                <a:gd name="T5" fmla="*/ 1 h 52"/>
                <a:gd name="T6" fmla="*/ 123 w 123"/>
                <a:gd name="T7" fmla="*/ 24 h 52"/>
                <a:gd name="T8" fmla="*/ 122 w 123"/>
                <a:gd name="T9" fmla="*/ 26 h 52"/>
                <a:gd name="T10" fmla="*/ 7 w 123"/>
                <a:gd name="T11" fmla="*/ 52 h 52"/>
                <a:gd name="T12" fmla="*/ 5 w 123"/>
                <a:gd name="T13" fmla="*/ 51 h 52"/>
                <a:gd name="T14" fmla="*/ 0 w 123"/>
                <a:gd name="T15" fmla="*/ 28 h 52"/>
                <a:gd name="T16" fmla="*/ 1 w 123"/>
                <a:gd name="T1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52">
                  <a:moveTo>
                    <a:pt x="1" y="26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0"/>
                    <a:pt x="118" y="1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3" y="25"/>
                    <a:pt x="122" y="26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5" y="52"/>
                    <a:pt x="5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6"/>
                    <a:pt x="1" y="2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25"/>
            <p:cNvSpPr>
              <a:spLocks/>
            </p:cNvSpPr>
            <p:nvPr/>
          </p:nvSpPr>
          <p:spPr bwMode="auto">
            <a:xfrm>
              <a:off x="6605588" y="3998913"/>
              <a:ext cx="2451100" cy="635000"/>
            </a:xfrm>
            <a:custGeom>
              <a:avLst/>
              <a:gdLst>
                <a:gd name="T0" fmla="*/ 1538 w 1544"/>
                <a:gd name="T1" fmla="*/ 56 h 400"/>
                <a:gd name="T2" fmla="*/ 30 w 1544"/>
                <a:gd name="T3" fmla="*/ 400 h 400"/>
                <a:gd name="T4" fmla="*/ 0 w 1544"/>
                <a:gd name="T5" fmla="*/ 352 h 400"/>
                <a:gd name="T6" fmla="*/ 1544 w 1544"/>
                <a:gd name="T7" fmla="*/ 0 h 400"/>
                <a:gd name="T8" fmla="*/ 1538 w 1544"/>
                <a:gd name="T9" fmla="*/ 5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4" h="400">
                  <a:moveTo>
                    <a:pt x="1538" y="56"/>
                  </a:moveTo>
                  <a:lnTo>
                    <a:pt x="30" y="400"/>
                  </a:lnTo>
                  <a:lnTo>
                    <a:pt x="0" y="352"/>
                  </a:lnTo>
                  <a:lnTo>
                    <a:pt x="1544" y="0"/>
                  </a:lnTo>
                  <a:lnTo>
                    <a:pt x="1538" y="5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26"/>
            <p:cNvSpPr>
              <a:spLocks/>
            </p:cNvSpPr>
            <p:nvPr/>
          </p:nvSpPr>
          <p:spPr bwMode="auto">
            <a:xfrm>
              <a:off x="6653213" y="4087813"/>
              <a:ext cx="2393950" cy="708025"/>
            </a:xfrm>
            <a:custGeom>
              <a:avLst/>
              <a:gdLst>
                <a:gd name="T0" fmla="*/ 1499 w 1508"/>
                <a:gd name="T1" fmla="*/ 117 h 446"/>
                <a:gd name="T2" fmla="*/ 58 w 1508"/>
                <a:gd name="T3" fmla="*/ 446 h 446"/>
                <a:gd name="T4" fmla="*/ 0 w 1508"/>
                <a:gd name="T5" fmla="*/ 344 h 446"/>
                <a:gd name="T6" fmla="*/ 1508 w 1508"/>
                <a:gd name="T7" fmla="*/ 0 h 446"/>
                <a:gd name="T8" fmla="*/ 1499 w 1508"/>
                <a:gd name="T9" fmla="*/ 117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8" h="446">
                  <a:moveTo>
                    <a:pt x="1499" y="117"/>
                  </a:moveTo>
                  <a:lnTo>
                    <a:pt x="58" y="446"/>
                  </a:lnTo>
                  <a:lnTo>
                    <a:pt x="0" y="344"/>
                  </a:lnTo>
                  <a:lnTo>
                    <a:pt x="1508" y="0"/>
                  </a:lnTo>
                  <a:lnTo>
                    <a:pt x="1499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27"/>
            <p:cNvSpPr>
              <a:spLocks/>
            </p:cNvSpPr>
            <p:nvPr/>
          </p:nvSpPr>
          <p:spPr bwMode="auto">
            <a:xfrm>
              <a:off x="7085013" y="4640263"/>
              <a:ext cx="519113" cy="207962"/>
            </a:xfrm>
            <a:custGeom>
              <a:avLst/>
              <a:gdLst>
                <a:gd name="T0" fmla="*/ 327 w 327"/>
                <a:gd name="T1" fmla="*/ 64 h 131"/>
                <a:gd name="T2" fmla="*/ 35 w 327"/>
                <a:gd name="T3" fmla="*/ 131 h 131"/>
                <a:gd name="T4" fmla="*/ 0 w 327"/>
                <a:gd name="T5" fmla="*/ 69 h 131"/>
                <a:gd name="T6" fmla="*/ 301 w 327"/>
                <a:gd name="T7" fmla="*/ 0 h 131"/>
                <a:gd name="T8" fmla="*/ 327 w 327"/>
                <a:gd name="T9" fmla="*/ 6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7" h="131">
                  <a:moveTo>
                    <a:pt x="327" y="64"/>
                  </a:moveTo>
                  <a:lnTo>
                    <a:pt x="35" y="131"/>
                  </a:lnTo>
                  <a:lnTo>
                    <a:pt x="0" y="69"/>
                  </a:lnTo>
                  <a:lnTo>
                    <a:pt x="301" y="0"/>
                  </a:lnTo>
                  <a:lnTo>
                    <a:pt x="327" y="6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8"/>
            <p:cNvSpPr>
              <a:spLocks/>
            </p:cNvSpPr>
            <p:nvPr/>
          </p:nvSpPr>
          <p:spPr bwMode="auto">
            <a:xfrm>
              <a:off x="7650163" y="4503738"/>
              <a:ext cx="508000" cy="220662"/>
            </a:xfrm>
            <a:custGeom>
              <a:avLst/>
              <a:gdLst>
                <a:gd name="T0" fmla="*/ 316 w 320"/>
                <a:gd name="T1" fmla="*/ 71 h 139"/>
                <a:gd name="T2" fmla="*/ 24 w 320"/>
                <a:gd name="T3" fmla="*/ 139 h 139"/>
                <a:gd name="T4" fmla="*/ 0 w 320"/>
                <a:gd name="T5" fmla="*/ 73 h 139"/>
                <a:gd name="T6" fmla="*/ 320 w 320"/>
                <a:gd name="T7" fmla="*/ 0 h 139"/>
                <a:gd name="T8" fmla="*/ 316 w 320"/>
                <a:gd name="T9" fmla="*/ 7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139">
                  <a:moveTo>
                    <a:pt x="316" y="71"/>
                  </a:moveTo>
                  <a:lnTo>
                    <a:pt x="24" y="139"/>
                  </a:lnTo>
                  <a:lnTo>
                    <a:pt x="0" y="73"/>
                  </a:lnTo>
                  <a:lnTo>
                    <a:pt x="320" y="0"/>
                  </a:lnTo>
                  <a:lnTo>
                    <a:pt x="316" y="7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29"/>
            <p:cNvSpPr>
              <a:spLocks/>
            </p:cNvSpPr>
            <p:nvPr/>
          </p:nvSpPr>
          <p:spPr bwMode="auto">
            <a:xfrm>
              <a:off x="8235950" y="4375150"/>
              <a:ext cx="477838" cy="220662"/>
            </a:xfrm>
            <a:custGeom>
              <a:avLst/>
              <a:gdLst>
                <a:gd name="T0" fmla="*/ 292 w 301"/>
                <a:gd name="T1" fmla="*/ 73 h 139"/>
                <a:gd name="T2" fmla="*/ 0 w 301"/>
                <a:gd name="T3" fmla="*/ 139 h 139"/>
                <a:gd name="T4" fmla="*/ 0 w 301"/>
                <a:gd name="T5" fmla="*/ 70 h 139"/>
                <a:gd name="T6" fmla="*/ 301 w 301"/>
                <a:gd name="T7" fmla="*/ 0 h 139"/>
                <a:gd name="T8" fmla="*/ 292 w 301"/>
                <a:gd name="T9" fmla="*/ 7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139">
                  <a:moveTo>
                    <a:pt x="292" y="73"/>
                  </a:moveTo>
                  <a:lnTo>
                    <a:pt x="0" y="139"/>
                  </a:lnTo>
                  <a:lnTo>
                    <a:pt x="0" y="70"/>
                  </a:lnTo>
                  <a:lnTo>
                    <a:pt x="301" y="0"/>
                  </a:lnTo>
                  <a:lnTo>
                    <a:pt x="292" y="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30"/>
            <p:cNvSpPr>
              <a:spLocks/>
            </p:cNvSpPr>
            <p:nvPr/>
          </p:nvSpPr>
          <p:spPr bwMode="auto">
            <a:xfrm>
              <a:off x="7056438" y="4440238"/>
              <a:ext cx="168275" cy="80962"/>
            </a:xfrm>
            <a:custGeom>
              <a:avLst/>
              <a:gdLst>
                <a:gd name="T0" fmla="*/ 57 w 58"/>
                <a:gd name="T1" fmla="*/ 8 h 28"/>
                <a:gd name="T2" fmla="*/ 27 w 58"/>
                <a:gd name="T3" fmla="*/ 3 h 28"/>
                <a:gd name="T4" fmla="*/ 2 w 58"/>
                <a:gd name="T5" fmla="*/ 20 h 28"/>
                <a:gd name="T6" fmla="*/ 32 w 58"/>
                <a:gd name="T7" fmla="*/ 24 h 28"/>
                <a:gd name="T8" fmla="*/ 57 w 58"/>
                <a:gd name="T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28">
                  <a:moveTo>
                    <a:pt x="57" y="8"/>
                  </a:moveTo>
                  <a:cubicBezTo>
                    <a:pt x="55" y="2"/>
                    <a:pt x="42" y="0"/>
                    <a:pt x="27" y="3"/>
                  </a:cubicBezTo>
                  <a:cubicBezTo>
                    <a:pt x="12" y="7"/>
                    <a:pt x="0" y="14"/>
                    <a:pt x="2" y="20"/>
                  </a:cubicBezTo>
                  <a:cubicBezTo>
                    <a:pt x="3" y="26"/>
                    <a:pt x="16" y="28"/>
                    <a:pt x="32" y="24"/>
                  </a:cubicBezTo>
                  <a:cubicBezTo>
                    <a:pt x="47" y="21"/>
                    <a:pt x="58" y="13"/>
                    <a:pt x="57" y="8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1"/>
            <p:cNvSpPr>
              <a:spLocks/>
            </p:cNvSpPr>
            <p:nvPr/>
          </p:nvSpPr>
          <p:spPr bwMode="auto">
            <a:xfrm>
              <a:off x="8421688" y="4121150"/>
              <a:ext cx="200025" cy="71437"/>
            </a:xfrm>
            <a:custGeom>
              <a:avLst/>
              <a:gdLst>
                <a:gd name="T0" fmla="*/ 0 w 126"/>
                <a:gd name="T1" fmla="*/ 27 h 45"/>
                <a:gd name="T2" fmla="*/ 122 w 126"/>
                <a:gd name="T3" fmla="*/ 0 h 45"/>
                <a:gd name="T4" fmla="*/ 126 w 126"/>
                <a:gd name="T5" fmla="*/ 18 h 45"/>
                <a:gd name="T6" fmla="*/ 4 w 126"/>
                <a:gd name="T7" fmla="*/ 45 h 45"/>
                <a:gd name="T8" fmla="*/ 0 w 126"/>
                <a:gd name="T9" fmla="*/ 2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5">
                  <a:moveTo>
                    <a:pt x="0" y="27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5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32"/>
            <p:cNvSpPr>
              <a:spLocks/>
            </p:cNvSpPr>
            <p:nvPr/>
          </p:nvSpPr>
          <p:spPr bwMode="auto">
            <a:xfrm>
              <a:off x="8186738" y="4171950"/>
              <a:ext cx="200025" cy="76200"/>
            </a:xfrm>
            <a:custGeom>
              <a:avLst/>
              <a:gdLst>
                <a:gd name="T0" fmla="*/ 0 w 126"/>
                <a:gd name="T1" fmla="*/ 30 h 48"/>
                <a:gd name="T2" fmla="*/ 122 w 126"/>
                <a:gd name="T3" fmla="*/ 0 h 48"/>
                <a:gd name="T4" fmla="*/ 126 w 126"/>
                <a:gd name="T5" fmla="*/ 19 h 48"/>
                <a:gd name="T6" fmla="*/ 4 w 126"/>
                <a:gd name="T7" fmla="*/ 48 h 48"/>
                <a:gd name="T8" fmla="*/ 0 w 126"/>
                <a:gd name="T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8">
                  <a:moveTo>
                    <a:pt x="0" y="30"/>
                  </a:moveTo>
                  <a:lnTo>
                    <a:pt x="122" y="0"/>
                  </a:lnTo>
                  <a:lnTo>
                    <a:pt x="126" y="19"/>
                  </a:lnTo>
                  <a:lnTo>
                    <a:pt x="4" y="4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33"/>
            <p:cNvSpPr>
              <a:spLocks/>
            </p:cNvSpPr>
            <p:nvPr/>
          </p:nvSpPr>
          <p:spPr bwMode="auto">
            <a:xfrm>
              <a:off x="7951788" y="4227513"/>
              <a:ext cx="200025" cy="73025"/>
            </a:xfrm>
            <a:custGeom>
              <a:avLst/>
              <a:gdLst>
                <a:gd name="T0" fmla="*/ 0 w 126"/>
                <a:gd name="T1" fmla="*/ 28 h 46"/>
                <a:gd name="T2" fmla="*/ 122 w 126"/>
                <a:gd name="T3" fmla="*/ 0 h 46"/>
                <a:gd name="T4" fmla="*/ 126 w 126"/>
                <a:gd name="T5" fmla="*/ 18 h 46"/>
                <a:gd name="T6" fmla="*/ 4 w 126"/>
                <a:gd name="T7" fmla="*/ 46 h 46"/>
                <a:gd name="T8" fmla="*/ 0 w 126"/>
                <a:gd name="T9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6">
                  <a:moveTo>
                    <a:pt x="0" y="28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34"/>
            <p:cNvSpPr>
              <a:spLocks/>
            </p:cNvSpPr>
            <p:nvPr/>
          </p:nvSpPr>
          <p:spPr bwMode="auto">
            <a:xfrm>
              <a:off x="7716838" y="4279900"/>
              <a:ext cx="200025" cy="76200"/>
            </a:xfrm>
            <a:custGeom>
              <a:avLst/>
              <a:gdLst>
                <a:gd name="T0" fmla="*/ 0 w 126"/>
                <a:gd name="T1" fmla="*/ 29 h 48"/>
                <a:gd name="T2" fmla="*/ 122 w 126"/>
                <a:gd name="T3" fmla="*/ 0 h 48"/>
                <a:gd name="T4" fmla="*/ 126 w 126"/>
                <a:gd name="T5" fmla="*/ 18 h 48"/>
                <a:gd name="T6" fmla="*/ 4 w 126"/>
                <a:gd name="T7" fmla="*/ 48 h 48"/>
                <a:gd name="T8" fmla="*/ 0 w 126"/>
                <a:gd name="T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8">
                  <a:moveTo>
                    <a:pt x="0" y="29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8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35"/>
            <p:cNvSpPr>
              <a:spLocks/>
            </p:cNvSpPr>
            <p:nvPr/>
          </p:nvSpPr>
          <p:spPr bwMode="auto">
            <a:xfrm>
              <a:off x="7148513" y="4760913"/>
              <a:ext cx="469900" cy="125412"/>
            </a:xfrm>
            <a:custGeom>
              <a:avLst/>
              <a:gdLst>
                <a:gd name="T0" fmla="*/ 292 w 296"/>
                <a:gd name="T1" fmla="*/ 0 h 79"/>
                <a:gd name="T2" fmla="*/ 296 w 296"/>
                <a:gd name="T3" fmla="*/ 13 h 79"/>
                <a:gd name="T4" fmla="*/ 7 w 296"/>
                <a:gd name="T5" fmla="*/ 79 h 79"/>
                <a:gd name="T6" fmla="*/ 0 w 296"/>
                <a:gd name="T7" fmla="*/ 68 h 79"/>
                <a:gd name="T8" fmla="*/ 292 w 29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6" h="79">
                  <a:moveTo>
                    <a:pt x="292" y="0"/>
                  </a:moveTo>
                  <a:lnTo>
                    <a:pt x="296" y="13"/>
                  </a:lnTo>
                  <a:lnTo>
                    <a:pt x="7" y="79"/>
                  </a:lnTo>
                  <a:lnTo>
                    <a:pt x="0" y="68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36"/>
            <p:cNvSpPr>
              <a:spLocks/>
            </p:cNvSpPr>
            <p:nvPr/>
          </p:nvSpPr>
          <p:spPr bwMode="auto">
            <a:xfrm>
              <a:off x="7162800" y="4791075"/>
              <a:ext cx="473075" cy="123825"/>
            </a:xfrm>
            <a:custGeom>
              <a:avLst/>
              <a:gdLst>
                <a:gd name="T0" fmla="*/ 294 w 298"/>
                <a:gd name="T1" fmla="*/ 0 h 78"/>
                <a:gd name="T2" fmla="*/ 298 w 298"/>
                <a:gd name="T3" fmla="*/ 12 h 78"/>
                <a:gd name="T4" fmla="*/ 7 w 298"/>
                <a:gd name="T5" fmla="*/ 78 h 78"/>
                <a:gd name="T6" fmla="*/ 0 w 298"/>
                <a:gd name="T7" fmla="*/ 67 h 78"/>
                <a:gd name="T8" fmla="*/ 294 w 29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8" h="78">
                  <a:moveTo>
                    <a:pt x="294" y="0"/>
                  </a:moveTo>
                  <a:lnTo>
                    <a:pt x="298" y="12"/>
                  </a:lnTo>
                  <a:lnTo>
                    <a:pt x="7" y="78"/>
                  </a:lnTo>
                  <a:lnTo>
                    <a:pt x="0" y="67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37"/>
            <p:cNvSpPr>
              <a:spLocks/>
            </p:cNvSpPr>
            <p:nvPr/>
          </p:nvSpPr>
          <p:spPr bwMode="auto">
            <a:xfrm>
              <a:off x="8239125" y="4511675"/>
              <a:ext cx="463550" cy="128587"/>
            </a:xfrm>
            <a:custGeom>
              <a:avLst/>
              <a:gdLst>
                <a:gd name="T0" fmla="*/ 0 w 292"/>
                <a:gd name="T1" fmla="*/ 68 h 81"/>
                <a:gd name="T2" fmla="*/ 0 w 292"/>
                <a:gd name="T3" fmla="*/ 81 h 81"/>
                <a:gd name="T4" fmla="*/ 290 w 292"/>
                <a:gd name="T5" fmla="*/ 15 h 81"/>
                <a:gd name="T6" fmla="*/ 292 w 292"/>
                <a:gd name="T7" fmla="*/ 0 h 81"/>
                <a:gd name="T8" fmla="*/ 0 w 292"/>
                <a:gd name="T9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" h="81">
                  <a:moveTo>
                    <a:pt x="0" y="68"/>
                  </a:moveTo>
                  <a:lnTo>
                    <a:pt x="0" y="81"/>
                  </a:lnTo>
                  <a:lnTo>
                    <a:pt x="290" y="15"/>
                  </a:lnTo>
                  <a:lnTo>
                    <a:pt x="292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238"/>
            <p:cNvSpPr>
              <a:spLocks/>
            </p:cNvSpPr>
            <p:nvPr/>
          </p:nvSpPr>
          <p:spPr bwMode="auto">
            <a:xfrm>
              <a:off x="8239125" y="4546600"/>
              <a:ext cx="460375" cy="128587"/>
            </a:xfrm>
            <a:custGeom>
              <a:avLst/>
              <a:gdLst>
                <a:gd name="T0" fmla="*/ 0 w 290"/>
                <a:gd name="T1" fmla="*/ 66 h 81"/>
                <a:gd name="T2" fmla="*/ 0 w 290"/>
                <a:gd name="T3" fmla="*/ 81 h 81"/>
                <a:gd name="T4" fmla="*/ 290 w 290"/>
                <a:gd name="T5" fmla="*/ 13 h 81"/>
                <a:gd name="T6" fmla="*/ 290 w 290"/>
                <a:gd name="T7" fmla="*/ 0 h 81"/>
                <a:gd name="T8" fmla="*/ 0 w 290"/>
                <a:gd name="T9" fmla="*/ 6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81">
                  <a:moveTo>
                    <a:pt x="0" y="66"/>
                  </a:moveTo>
                  <a:lnTo>
                    <a:pt x="0" y="81"/>
                  </a:lnTo>
                  <a:lnTo>
                    <a:pt x="290" y="13"/>
                  </a:lnTo>
                  <a:lnTo>
                    <a:pt x="290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239"/>
            <p:cNvSpPr>
              <a:spLocks/>
            </p:cNvSpPr>
            <p:nvPr/>
          </p:nvSpPr>
          <p:spPr bwMode="auto">
            <a:xfrm>
              <a:off x="7693025" y="4637088"/>
              <a:ext cx="461963" cy="123825"/>
            </a:xfrm>
            <a:custGeom>
              <a:avLst/>
              <a:gdLst>
                <a:gd name="T0" fmla="*/ 0 w 291"/>
                <a:gd name="T1" fmla="*/ 66 h 78"/>
                <a:gd name="T2" fmla="*/ 6 w 291"/>
                <a:gd name="T3" fmla="*/ 78 h 78"/>
                <a:gd name="T4" fmla="*/ 289 w 291"/>
                <a:gd name="T5" fmla="*/ 14 h 78"/>
                <a:gd name="T6" fmla="*/ 291 w 291"/>
                <a:gd name="T7" fmla="*/ 0 h 78"/>
                <a:gd name="T8" fmla="*/ 0 w 291"/>
                <a:gd name="T9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78">
                  <a:moveTo>
                    <a:pt x="0" y="66"/>
                  </a:moveTo>
                  <a:lnTo>
                    <a:pt x="6" y="78"/>
                  </a:lnTo>
                  <a:lnTo>
                    <a:pt x="289" y="14"/>
                  </a:lnTo>
                  <a:lnTo>
                    <a:pt x="291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240"/>
            <p:cNvSpPr>
              <a:spLocks/>
            </p:cNvSpPr>
            <p:nvPr/>
          </p:nvSpPr>
          <p:spPr bwMode="auto">
            <a:xfrm>
              <a:off x="7705725" y="4672013"/>
              <a:ext cx="446088" cy="122237"/>
            </a:xfrm>
            <a:custGeom>
              <a:avLst/>
              <a:gdLst>
                <a:gd name="T0" fmla="*/ 0 w 281"/>
                <a:gd name="T1" fmla="*/ 64 h 77"/>
                <a:gd name="T2" fmla="*/ 5 w 281"/>
                <a:gd name="T3" fmla="*/ 77 h 77"/>
                <a:gd name="T4" fmla="*/ 281 w 281"/>
                <a:gd name="T5" fmla="*/ 14 h 77"/>
                <a:gd name="T6" fmla="*/ 281 w 281"/>
                <a:gd name="T7" fmla="*/ 0 h 77"/>
                <a:gd name="T8" fmla="*/ 0 w 281"/>
                <a:gd name="T9" fmla="*/ 6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77">
                  <a:moveTo>
                    <a:pt x="0" y="64"/>
                  </a:moveTo>
                  <a:lnTo>
                    <a:pt x="5" y="77"/>
                  </a:lnTo>
                  <a:lnTo>
                    <a:pt x="281" y="14"/>
                  </a:lnTo>
                  <a:lnTo>
                    <a:pt x="281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41"/>
            <p:cNvSpPr>
              <a:spLocks/>
            </p:cNvSpPr>
            <p:nvPr/>
          </p:nvSpPr>
          <p:spPr bwMode="auto">
            <a:xfrm>
              <a:off x="9825038" y="5499100"/>
              <a:ext cx="523875" cy="522287"/>
            </a:xfrm>
            <a:custGeom>
              <a:avLst/>
              <a:gdLst>
                <a:gd name="T0" fmla="*/ 181 w 181"/>
                <a:gd name="T1" fmla="*/ 0 h 180"/>
                <a:gd name="T2" fmla="*/ 0 w 181"/>
                <a:gd name="T3" fmla="*/ 0 h 180"/>
                <a:gd name="T4" fmla="*/ 0 w 181"/>
                <a:gd name="T5" fmla="*/ 172 h 180"/>
                <a:gd name="T6" fmla="*/ 3 w 181"/>
                <a:gd name="T7" fmla="*/ 178 h 180"/>
                <a:gd name="T8" fmla="*/ 9 w 181"/>
                <a:gd name="T9" fmla="*/ 180 h 180"/>
                <a:gd name="T10" fmla="*/ 172 w 181"/>
                <a:gd name="T11" fmla="*/ 180 h 180"/>
                <a:gd name="T12" fmla="*/ 178 w 181"/>
                <a:gd name="T13" fmla="*/ 178 h 180"/>
                <a:gd name="T14" fmla="*/ 181 w 181"/>
                <a:gd name="T15" fmla="*/ 172 h 180"/>
                <a:gd name="T16" fmla="*/ 181 w 181"/>
                <a:gd name="T1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180">
                  <a:moveTo>
                    <a:pt x="18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0" y="174"/>
                    <a:pt x="1" y="176"/>
                    <a:pt x="3" y="178"/>
                  </a:cubicBezTo>
                  <a:cubicBezTo>
                    <a:pt x="4" y="180"/>
                    <a:pt x="7" y="180"/>
                    <a:pt x="9" y="180"/>
                  </a:cubicBezTo>
                  <a:cubicBezTo>
                    <a:pt x="172" y="180"/>
                    <a:pt x="172" y="180"/>
                    <a:pt x="172" y="180"/>
                  </a:cubicBezTo>
                  <a:cubicBezTo>
                    <a:pt x="174" y="180"/>
                    <a:pt x="176" y="180"/>
                    <a:pt x="178" y="178"/>
                  </a:cubicBezTo>
                  <a:cubicBezTo>
                    <a:pt x="180" y="176"/>
                    <a:pt x="181" y="174"/>
                    <a:pt x="181" y="172"/>
                  </a:cubicBezTo>
                  <a:cubicBezTo>
                    <a:pt x="181" y="0"/>
                    <a:pt x="181" y="0"/>
                    <a:pt x="181" y="0"/>
                  </a:cubicBezTo>
                </a:path>
              </a:pathLst>
            </a:custGeom>
            <a:solidFill>
              <a:srgbClr val="617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242"/>
            <p:cNvSpPr>
              <a:spLocks/>
            </p:cNvSpPr>
            <p:nvPr/>
          </p:nvSpPr>
          <p:spPr bwMode="auto">
            <a:xfrm>
              <a:off x="9891713" y="5499100"/>
              <a:ext cx="457200" cy="438150"/>
            </a:xfrm>
            <a:custGeom>
              <a:avLst/>
              <a:gdLst>
                <a:gd name="T0" fmla="*/ 288 w 288"/>
                <a:gd name="T1" fmla="*/ 0 h 276"/>
                <a:gd name="T2" fmla="*/ 0 w 288"/>
                <a:gd name="T3" fmla="*/ 0 h 276"/>
                <a:gd name="T4" fmla="*/ 288 w 288"/>
                <a:gd name="T5" fmla="*/ 276 h 276"/>
                <a:gd name="T6" fmla="*/ 288 w 288"/>
                <a:gd name="T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276">
                  <a:moveTo>
                    <a:pt x="288" y="0"/>
                  </a:moveTo>
                  <a:lnTo>
                    <a:pt x="0" y="0"/>
                  </a:lnTo>
                  <a:lnTo>
                    <a:pt x="288" y="276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718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243"/>
            <p:cNvSpPr>
              <a:spLocks/>
            </p:cNvSpPr>
            <p:nvPr/>
          </p:nvSpPr>
          <p:spPr bwMode="auto">
            <a:xfrm>
              <a:off x="9891713" y="5499100"/>
              <a:ext cx="457200" cy="438150"/>
            </a:xfrm>
            <a:custGeom>
              <a:avLst/>
              <a:gdLst>
                <a:gd name="T0" fmla="*/ 288 w 288"/>
                <a:gd name="T1" fmla="*/ 0 h 276"/>
                <a:gd name="T2" fmla="*/ 0 w 288"/>
                <a:gd name="T3" fmla="*/ 0 h 276"/>
                <a:gd name="T4" fmla="*/ 288 w 288"/>
                <a:gd name="T5" fmla="*/ 276 h 276"/>
                <a:gd name="T6" fmla="*/ 288 w 288"/>
                <a:gd name="T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276">
                  <a:moveTo>
                    <a:pt x="288" y="0"/>
                  </a:moveTo>
                  <a:lnTo>
                    <a:pt x="0" y="0"/>
                  </a:lnTo>
                  <a:lnTo>
                    <a:pt x="288" y="276"/>
                  </a:lnTo>
                  <a:lnTo>
                    <a:pt x="2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244"/>
            <p:cNvSpPr>
              <a:spLocks/>
            </p:cNvSpPr>
            <p:nvPr/>
          </p:nvSpPr>
          <p:spPr bwMode="auto">
            <a:xfrm>
              <a:off x="9880600" y="5549900"/>
              <a:ext cx="182563" cy="65087"/>
            </a:xfrm>
            <a:custGeom>
              <a:avLst/>
              <a:gdLst>
                <a:gd name="T0" fmla="*/ 63 w 63"/>
                <a:gd name="T1" fmla="*/ 21 h 22"/>
                <a:gd name="T2" fmla="*/ 61 w 63"/>
                <a:gd name="T3" fmla="*/ 22 h 22"/>
                <a:gd name="T4" fmla="*/ 1 w 63"/>
                <a:gd name="T5" fmla="*/ 22 h 22"/>
                <a:gd name="T6" fmla="*/ 0 w 63"/>
                <a:gd name="T7" fmla="*/ 21 h 22"/>
                <a:gd name="T8" fmla="*/ 0 w 63"/>
                <a:gd name="T9" fmla="*/ 2 h 22"/>
                <a:gd name="T10" fmla="*/ 1 w 63"/>
                <a:gd name="T11" fmla="*/ 0 h 22"/>
                <a:gd name="T12" fmla="*/ 61 w 63"/>
                <a:gd name="T13" fmla="*/ 0 h 22"/>
                <a:gd name="T14" fmla="*/ 63 w 63"/>
                <a:gd name="T15" fmla="*/ 2 h 22"/>
                <a:gd name="T16" fmla="*/ 63 w 6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22">
                  <a:moveTo>
                    <a:pt x="63" y="21"/>
                  </a:moveTo>
                  <a:cubicBezTo>
                    <a:pt x="63" y="22"/>
                    <a:pt x="62" y="22"/>
                    <a:pt x="6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lnTo>
                    <a:pt x="63" y="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45"/>
            <p:cNvSpPr>
              <a:spLocks/>
            </p:cNvSpPr>
            <p:nvPr/>
          </p:nvSpPr>
          <p:spPr bwMode="auto">
            <a:xfrm>
              <a:off x="10115550" y="5549900"/>
              <a:ext cx="66675" cy="65087"/>
            </a:xfrm>
            <a:custGeom>
              <a:avLst/>
              <a:gdLst>
                <a:gd name="T0" fmla="*/ 23 w 23"/>
                <a:gd name="T1" fmla="*/ 21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1 h 22"/>
                <a:gd name="T8" fmla="*/ 0 w 23"/>
                <a:gd name="T9" fmla="*/ 2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2 h 22"/>
                <a:gd name="T16" fmla="*/ 23 w 2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1"/>
                  </a:moveTo>
                  <a:cubicBezTo>
                    <a:pt x="23" y="22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46"/>
            <p:cNvSpPr>
              <a:spLocks/>
            </p:cNvSpPr>
            <p:nvPr/>
          </p:nvSpPr>
          <p:spPr bwMode="auto">
            <a:xfrm>
              <a:off x="10233025" y="5549900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2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2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2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247"/>
            <p:cNvSpPr>
              <a:spLocks/>
            </p:cNvSpPr>
            <p:nvPr/>
          </p:nvSpPr>
          <p:spPr bwMode="auto">
            <a:xfrm>
              <a:off x="9880600" y="5668962"/>
              <a:ext cx="63500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1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248"/>
            <p:cNvSpPr>
              <a:spLocks/>
            </p:cNvSpPr>
            <p:nvPr/>
          </p:nvSpPr>
          <p:spPr bwMode="auto">
            <a:xfrm>
              <a:off x="9998075" y="5668962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0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0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1" y="22"/>
                    <a:pt x="2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249"/>
            <p:cNvSpPr>
              <a:spLocks/>
            </p:cNvSpPr>
            <p:nvPr/>
          </p:nvSpPr>
          <p:spPr bwMode="auto">
            <a:xfrm>
              <a:off x="10115550" y="5668962"/>
              <a:ext cx="66675" cy="65087"/>
            </a:xfrm>
            <a:custGeom>
              <a:avLst/>
              <a:gdLst>
                <a:gd name="T0" fmla="*/ 23 w 23"/>
                <a:gd name="T1" fmla="*/ 21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1 h 22"/>
                <a:gd name="T8" fmla="*/ 0 w 23"/>
                <a:gd name="T9" fmla="*/ 1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1 h 22"/>
                <a:gd name="T16" fmla="*/ 23 w 2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1"/>
                  </a:moveTo>
                  <a:cubicBezTo>
                    <a:pt x="23" y="21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1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250"/>
            <p:cNvSpPr>
              <a:spLocks/>
            </p:cNvSpPr>
            <p:nvPr/>
          </p:nvSpPr>
          <p:spPr bwMode="auto">
            <a:xfrm>
              <a:off x="10233025" y="5668962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251"/>
            <p:cNvSpPr>
              <a:spLocks/>
            </p:cNvSpPr>
            <p:nvPr/>
          </p:nvSpPr>
          <p:spPr bwMode="auto">
            <a:xfrm>
              <a:off x="9880600" y="5788025"/>
              <a:ext cx="63500" cy="65087"/>
            </a:xfrm>
            <a:custGeom>
              <a:avLst/>
              <a:gdLst>
                <a:gd name="T0" fmla="*/ 22 w 22"/>
                <a:gd name="T1" fmla="*/ 20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1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252"/>
            <p:cNvSpPr>
              <a:spLocks/>
            </p:cNvSpPr>
            <p:nvPr/>
          </p:nvSpPr>
          <p:spPr bwMode="auto">
            <a:xfrm>
              <a:off x="9998075" y="5788025"/>
              <a:ext cx="65088" cy="65087"/>
            </a:xfrm>
            <a:custGeom>
              <a:avLst/>
              <a:gdLst>
                <a:gd name="T0" fmla="*/ 22 w 22"/>
                <a:gd name="T1" fmla="*/ 20 h 22"/>
                <a:gd name="T2" fmla="*/ 20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0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1" y="22"/>
                    <a:pt x="2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53"/>
            <p:cNvSpPr>
              <a:spLocks/>
            </p:cNvSpPr>
            <p:nvPr/>
          </p:nvSpPr>
          <p:spPr bwMode="auto">
            <a:xfrm>
              <a:off x="10115550" y="5788025"/>
              <a:ext cx="66675" cy="65087"/>
            </a:xfrm>
            <a:custGeom>
              <a:avLst/>
              <a:gdLst>
                <a:gd name="T0" fmla="*/ 23 w 23"/>
                <a:gd name="T1" fmla="*/ 20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0 h 22"/>
                <a:gd name="T8" fmla="*/ 0 w 23"/>
                <a:gd name="T9" fmla="*/ 1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1 h 22"/>
                <a:gd name="T16" fmla="*/ 23 w 23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0"/>
                  </a:moveTo>
                  <a:cubicBezTo>
                    <a:pt x="23" y="21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0"/>
                    <a:pt x="23" y="1"/>
                  </a:cubicBezTo>
                  <a:lnTo>
                    <a:pt x="23" y="2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54"/>
            <p:cNvSpPr>
              <a:spLocks/>
            </p:cNvSpPr>
            <p:nvPr/>
          </p:nvSpPr>
          <p:spPr bwMode="auto">
            <a:xfrm>
              <a:off x="9880600" y="5903912"/>
              <a:ext cx="63500" cy="66675"/>
            </a:xfrm>
            <a:custGeom>
              <a:avLst/>
              <a:gdLst>
                <a:gd name="T0" fmla="*/ 22 w 22"/>
                <a:gd name="T1" fmla="*/ 21 h 23"/>
                <a:gd name="T2" fmla="*/ 21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1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1" y="23"/>
                    <a:pt x="2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55"/>
            <p:cNvSpPr>
              <a:spLocks/>
            </p:cNvSpPr>
            <p:nvPr/>
          </p:nvSpPr>
          <p:spPr bwMode="auto">
            <a:xfrm>
              <a:off x="9998075" y="5903912"/>
              <a:ext cx="65088" cy="66675"/>
            </a:xfrm>
            <a:custGeom>
              <a:avLst/>
              <a:gdLst>
                <a:gd name="T0" fmla="*/ 22 w 22"/>
                <a:gd name="T1" fmla="*/ 21 h 23"/>
                <a:gd name="T2" fmla="*/ 20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0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1" y="23"/>
                    <a:pt x="2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56"/>
            <p:cNvSpPr>
              <a:spLocks/>
            </p:cNvSpPr>
            <p:nvPr/>
          </p:nvSpPr>
          <p:spPr bwMode="auto">
            <a:xfrm>
              <a:off x="10115550" y="5903912"/>
              <a:ext cx="66675" cy="66675"/>
            </a:xfrm>
            <a:custGeom>
              <a:avLst/>
              <a:gdLst>
                <a:gd name="T0" fmla="*/ 23 w 23"/>
                <a:gd name="T1" fmla="*/ 21 h 23"/>
                <a:gd name="T2" fmla="*/ 21 w 23"/>
                <a:gd name="T3" fmla="*/ 23 h 23"/>
                <a:gd name="T4" fmla="*/ 2 w 23"/>
                <a:gd name="T5" fmla="*/ 23 h 23"/>
                <a:gd name="T6" fmla="*/ 0 w 23"/>
                <a:gd name="T7" fmla="*/ 21 h 23"/>
                <a:gd name="T8" fmla="*/ 0 w 23"/>
                <a:gd name="T9" fmla="*/ 2 h 23"/>
                <a:gd name="T10" fmla="*/ 2 w 23"/>
                <a:gd name="T11" fmla="*/ 0 h 23"/>
                <a:gd name="T12" fmla="*/ 21 w 23"/>
                <a:gd name="T13" fmla="*/ 0 h 23"/>
                <a:gd name="T14" fmla="*/ 23 w 23"/>
                <a:gd name="T15" fmla="*/ 2 h 23"/>
                <a:gd name="T16" fmla="*/ 23 w 23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3">
                  <a:moveTo>
                    <a:pt x="23" y="21"/>
                  </a:moveTo>
                  <a:cubicBezTo>
                    <a:pt x="23" y="22"/>
                    <a:pt x="22" y="23"/>
                    <a:pt x="2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57"/>
            <p:cNvSpPr>
              <a:spLocks/>
            </p:cNvSpPr>
            <p:nvPr/>
          </p:nvSpPr>
          <p:spPr bwMode="auto">
            <a:xfrm>
              <a:off x="10233025" y="5903912"/>
              <a:ext cx="65088" cy="66675"/>
            </a:xfrm>
            <a:custGeom>
              <a:avLst/>
              <a:gdLst>
                <a:gd name="T0" fmla="*/ 22 w 22"/>
                <a:gd name="T1" fmla="*/ 21 h 23"/>
                <a:gd name="T2" fmla="*/ 21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1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2" y="23"/>
                    <a:pt x="2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58"/>
            <p:cNvSpPr>
              <a:spLocks/>
            </p:cNvSpPr>
            <p:nvPr/>
          </p:nvSpPr>
          <p:spPr bwMode="auto">
            <a:xfrm>
              <a:off x="10233025" y="5788025"/>
              <a:ext cx="65088" cy="65087"/>
            </a:xfrm>
            <a:custGeom>
              <a:avLst/>
              <a:gdLst>
                <a:gd name="T0" fmla="*/ 22 w 22"/>
                <a:gd name="T1" fmla="*/ 20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59"/>
            <p:cNvSpPr>
              <a:spLocks/>
            </p:cNvSpPr>
            <p:nvPr/>
          </p:nvSpPr>
          <p:spPr bwMode="auto">
            <a:xfrm>
              <a:off x="9825038" y="5265738"/>
              <a:ext cx="523875" cy="233362"/>
            </a:xfrm>
            <a:custGeom>
              <a:avLst/>
              <a:gdLst>
                <a:gd name="T0" fmla="*/ 181 w 181"/>
                <a:gd name="T1" fmla="*/ 8 h 80"/>
                <a:gd name="T2" fmla="*/ 178 w 181"/>
                <a:gd name="T3" fmla="*/ 3 h 80"/>
                <a:gd name="T4" fmla="*/ 172 w 181"/>
                <a:gd name="T5" fmla="*/ 0 h 80"/>
                <a:gd name="T6" fmla="*/ 9 w 181"/>
                <a:gd name="T7" fmla="*/ 0 h 80"/>
                <a:gd name="T8" fmla="*/ 3 w 181"/>
                <a:gd name="T9" fmla="*/ 3 h 80"/>
                <a:gd name="T10" fmla="*/ 0 w 181"/>
                <a:gd name="T11" fmla="*/ 8 h 80"/>
                <a:gd name="T12" fmla="*/ 0 w 181"/>
                <a:gd name="T13" fmla="*/ 80 h 80"/>
                <a:gd name="T14" fmla="*/ 181 w 181"/>
                <a:gd name="T15" fmla="*/ 80 h 80"/>
                <a:gd name="T16" fmla="*/ 181 w 181"/>
                <a:gd name="T17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80">
                  <a:moveTo>
                    <a:pt x="181" y="8"/>
                  </a:moveTo>
                  <a:cubicBezTo>
                    <a:pt x="181" y="6"/>
                    <a:pt x="180" y="4"/>
                    <a:pt x="178" y="3"/>
                  </a:cubicBezTo>
                  <a:cubicBezTo>
                    <a:pt x="176" y="1"/>
                    <a:pt x="174" y="0"/>
                    <a:pt x="1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81" y="80"/>
                    <a:pt x="181" y="80"/>
                    <a:pt x="181" y="80"/>
                  </a:cubicBezTo>
                  <a:lnTo>
                    <a:pt x="181" y="8"/>
                  </a:lnTo>
                  <a:close/>
                </a:path>
              </a:pathLst>
            </a:custGeom>
            <a:solidFill>
              <a:srgbClr val="365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60"/>
            <p:cNvSpPr>
              <a:spLocks/>
            </p:cNvSpPr>
            <p:nvPr/>
          </p:nvSpPr>
          <p:spPr bwMode="auto">
            <a:xfrm>
              <a:off x="9867900" y="5310188"/>
              <a:ext cx="441325" cy="147637"/>
            </a:xfrm>
            <a:custGeom>
              <a:avLst/>
              <a:gdLst>
                <a:gd name="T0" fmla="*/ 5 w 152"/>
                <a:gd name="T1" fmla="*/ 51 h 51"/>
                <a:gd name="T2" fmla="*/ 2 w 152"/>
                <a:gd name="T3" fmla="*/ 49 h 51"/>
                <a:gd name="T4" fmla="*/ 0 w 152"/>
                <a:gd name="T5" fmla="*/ 46 h 51"/>
                <a:gd name="T6" fmla="*/ 0 w 152"/>
                <a:gd name="T7" fmla="*/ 4 h 51"/>
                <a:gd name="T8" fmla="*/ 2 w 152"/>
                <a:gd name="T9" fmla="*/ 1 h 51"/>
                <a:gd name="T10" fmla="*/ 5 w 152"/>
                <a:gd name="T11" fmla="*/ 0 h 51"/>
                <a:gd name="T12" fmla="*/ 147 w 152"/>
                <a:gd name="T13" fmla="*/ 0 h 51"/>
                <a:gd name="T14" fmla="*/ 150 w 152"/>
                <a:gd name="T15" fmla="*/ 1 h 51"/>
                <a:gd name="T16" fmla="*/ 152 w 152"/>
                <a:gd name="T17" fmla="*/ 4 h 51"/>
                <a:gd name="T18" fmla="*/ 152 w 152"/>
                <a:gd name="T19" fmla="*/ 46 h 51"/>
                <a:gd name="T20" fmla="*/ 150 w 152"/>
                <a:gd name="T21" fmla="*/ 49 h 51"/>
                <a:gd name="T22" fmla="*/ 147 w 152"/>
                <a:gd name="T23" fmla="*/ 51 h 51"/>
                <a:gd name="T24" fmla="*/ 5 w 152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51">
                  <a:moveTo>
                    <a:pt x="5" y="51"/>
                  </a:moveTo>
                  <a:cubicBezTo>
                    <a:pt x="4" y="51"/>
                    <a:pt x="3" y="50"/>
                    <a:pt x="2" y="49"/>
                  </a:cubicBezTo>
                  <a:cubicBezTo>
                    <a:pt x="1" y="49"/>
                    <a:pt x="0" y="47"/>
                    <a:pt x="0" y="4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8" y="0"/>
                    <a:pt x="149" y="0"/>
                    <a:pt x="150" y="1"/>
                  </a:cubicBezTo>
                  <a:cubicBezTo>
                    <a:pt x="151" y="2"/>
                    <a:pt x="152" y="3"/>
                    <a:pt x="152" y="4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2" y="47"/>
                    <a:pt x="151" y="49"/>
                    <a:pt x="150" y="49"/>
                  </a:cubicBezTo>
                  <a:cubicBezTo>
                    <a:pt x="149" y="50"/>
                    <a:pt x="148" y="51"/>
                    <a:pt x="147" y="51"/>
                  </a:cubicBezTo>
                  <a:lnTo>
                    <a:pt x="5" y="51"/>
                  </a:lnTo>
                  <a:close/>
                </a:path>
              </a:pathLst>
            </a:custGeom>
            <a:solidFill>
              <a:srgbClr val="2F4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61"/>
            <p:cNvSpPr>
              <a:spLocks/>
            </p:cNvSpPr>
            <p:nvPr/>
          </p:nvSpPr>
          <p:spPr bwMode="auto">
            <a:xfrm>
              <a:off x="9880600" y="5318125"/>
              <a:ext cx="417513" cy="128587"/>
            </a:xfrm>
            <a:custGeom>
              <a:avLst/>
              <a:gdLst>
                <a:gd name="T0" fmla="*/ 1 w 144"/>
                <a:gd name="T1" fmla="*/ 0 h 44"/>
                <a:gd name="T2" fmla="*/ 0 w 144"/>
                <a:gd name="T3" fmla="*/ 0 h 44"/>
                <a:gd name="T4" fmla="*/ 0 w 144"/>
                <a:gd name="T5" fmla="*/ 1 h 44"/>
                <a:gd name="T6" fmla="*/ 0 w 144"/>
                <a:gd name="T7" fmla="*/ 43 h 44"/>
                <a:gd name="T8" fmla="*/ 0 w 144"/>
                <a:gd name="T9" fmla="*/ 44 h 44"/>
                <a:gd name="T10" fmla="*/ 1 w 144"/>
                <a:gd name="T11" fmla="*/ 44 h 44"/>
                <a:gd name="T12" fmla="*/ 143 w 144"/>
                <a:gd name="T13" fmla="*/ 44 h 44"/>
                <a:gd name="T14" fmla="*/ 144 w 144"/>
                <a:gd name="T15" fmla="*/ 44 h 44"/>
                <a:gd name="T16" fmla="*/ 144 w 144"/>
                <a:gd name="T17" fmla="*/ 43 h 44"/>
                <a:gd name="T18" fmla="*/ 144 w 144"/>
                <a:gd name="T19" fmla="*/ 1 h 44"/>
                <a:gd name="T20" fmla="*/ 144 w 144"/>
                <a:gd name="T21" fmla="*/ 0 h 44"/>
                <a:gd name="T22" fmla="*/ 143 w 144"/>
                <a:gd name="T23" fmla="*/ 0 h 44"/>
                <a:gd name="T24" fmla="*/ 1 w 144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44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4"/>
                    <a:pt x="144" y="44"/>
                    <a:pt x="144" y="44"/>
                  </a:cubicBezTo>
                  <a:cubicBezTo>
                    <a:pt x="144" y="44"/>
                    <a:pt x="144" y="43"/>
                    <a:pt x="144" y="4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4" y="1"/>
                    <a:pt x="144" y="1"/>
                    <a:pt x="144" y="0"/>
                  </a:cubicBezTo>
                  <a:cubicBezTo>
                    <a:pt x="144" y="0"/>
                    <a:pt x="143" y="0"/>
                    <a:pt x="143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Rectangle 262"/>
            <p:cNvSpPr>
              <a:spLocks noChangeArrowheads="1"/>
            </p:cNvSpPr>
            <p:nvPr/>
          </p:nvSpPr>
          <p:spPr bwMode="auto">
            <a:xfrm>
              <a:off x="9825038" y="5489575"/>
              <a:ext cx="523875" cy="9525"/>
            </a:xfrm>
            <a:prstGeom prst="rect">
              <a:avLst/>
            </a:prstGeom>
            <a:solidFill>
              <a:srgbClr val="2F4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263"/>
            <p:cNvSpPr>
              <a:spLocks noChangeArrowheads="1"/>
            </p:cNvSpPr>
            <p:nvPr/>
          </p:nvSpPr>
          <p:spPr bwMode="auto">
            <a:xfrm>
              <a:off x="1618853" y="3560836"/>
              <a:ext cx="53974" cy="936164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264"/>
            <p:cNvSpPr>
              <a:spLocks noChangeArrowheads="1"/>
            </p:cNvSpPr>
            <p:nvPr/>
          </p:nvSpPr>
          <p:spPr bwMode="auto">
            <a:xfrm>
              <a:off x="1713004" y="3311138"/>
              <a:ext cx="806450" cy="118586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265"/>
            <p:cNvSpPr>
              <a:spLocks noChangeArrowheads="1"/>
            </p:cNvSpPr>
            <p:nvPr/>
          </p:nvSpPr>
          <p:spPr bwMode="auto">
            <a:xfrm>
              <a:off x="1876425" y="3055938"/>
              <a:ext cx="519113" cy="17938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266"/>
            <p:cNvSpPr>
              <a:spLocks noChangeArrowheads="1"/>
            </p:cNvSpPr>
            <p:nvPr/>
          </p:nvSpPr>
          <p:spPr bwMode="auto">
            <a:xfrm>
              <a:off x="1876425" y="2687638"/>
              <a:ext cx="519113" cy="1301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267"/>
            <p:cNvSpPr>
              <a:spLocks noChangeArrowheads="1"/>
            </p:cNvSpPr>
            <p:nvPr/>
          </p:nvSpPr>
          <p:spPr bwMode="auto">
            <a:xfrm>
              <a:off x="1876425" y="3575050"/>
              <a:ext cx="519113" cy="666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68"/>
            <p:cNvSpPr>
              <a:spLocks/>
            </p:cNvSpPr>
            <p:nvPr/>
          </p:nvSpPr>
          <p:spPr bwMode="auto">
            <a:xfrm>
              <a:off x="1968500" y="3523456"/>
              <a:ext cx="582613" cy="1109662"/>
            </a:xfrm>
            <a:custGeom>
              <a:avLst/>
              <a:gdLst>
                <a:gd name="T0" fmla="*/ 48 w 367"/>
                <a:gd name="T1" fmla="*/ 699 h 699"/>
                <a:gd name="T2" fmla="*/ 0 w 367"/>
                <a:gd name="T3" fmla="*/ 677 h 699"/>
                <a:gd name="T4" fmla="*/ 320 w 367"/>
                <a:gd name="T5" fmla="*/ 0 h 699"/>
                <a:gd name="T6" fmla="*/ 367 w 367"/>
                <a:gd name="T7" fmla="*/ 22 h 699"/>
                <a:gd name="T8" fmla="*/ 48 w 367"/>
                <a:gd name="T9" fmla="*/ 699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7" h="699">
                  <a:moveTo>
                    <a:pt x="48" y="699"/>
                  </a:moveTo>
                  <a:lnTo>
                    <a:pt x="0" y="677"/>
                  </a:lnTo>
                  <a:lnTo>
                    <a:pt x="320" y="0"/>
                  </a:lnTo>
                  <a:lnTo>
                    <a:pt x="367" y="22"/>
                  </a:lnTo>
                  <a:lnTo>
                    <a:pt x="48" y="699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69"/>
            <p:cNvSpPr>
              <a:spLocks/>
            </p:cNvSpPr>
            <p:nvPr/>
          </p:nvSpPr>
          <p:spPr bwMode="auto">
            <a:xfrm>
              <a:off x="2063011" y="3537818"/>
              <a:ext cx="1235075" cy="1419225"/>
            </a:xfrm>
            <a:custGeom>
              <a:avLst/>
              <a:gdLst>
                <a:gd name="T0" fmla="*/ 460 w 778"/>
                <a:gd name="T1" fmla="*/ 894 h 894"/>
                <a:gd name="T2" fmla="*/ 0 w 778"/>
                <a:gd name="T3" fmla="*/ 677 h 894"/>
                <a:gd name="T4" fmla="*/ 319 w 778"/>
                <a:gd name="T5" fmla="*/ 0 h 894"/>
                <a:gd name="T6" fmla="*/ 778 w 778"/>
                <a:gd name="T7" fmla="*/ 218 h 894"/>
                <a:gd name="T8" fmla="*/ 460 w 778"/>
                <a:gd name="T9" fmla="*/ 894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8" h="894">
                  <a:moveTo>
                    <a:pt x="460" y="894"/>
                  </a:moveTo>
                  <a:lnTo>
                    <a:pt x="0" y="677"/>
                  </a:lnTo>
                  <a:lnTo>
                    <a:pt x="319" y="0"/>
                  </a:lnTo>
                  <a:lnTo>
                    <a:pt x="778" y="218"/>
                  </a:lnTo>
                  <a:lnTo>
                    <a:pt x="460" y="89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270"/>
            <p:cNvSpPr>
              <a:spLocks/>
            </p:cNvSpPr>
            <p:nvPr/>
          </p:nvSpPr>
          <p:spPr bwMode="auto">
            <a:xfrm>
              <a:off x="2465388" y="3563938"/>
              <a:ext cx="546100" cy="385762"/>
            </a:xfrm>
            <a:custGeom>
              <a:avLst/>
              <a:gdLst>
                <a:gd name="T0" fmla="*/ 344 w 344"/>
                <a:gd name="T1" fmla="*/ 139 h 243"/>
                <a:gd name="T2" fmla="*/ 50 w 344"/>
                <a:gd name="T3" fmla="*/ 0 h 243"/>
                <a:gd name="T4" fmla="*/ 0 w 344"/>
                <a:gd name="T5" fmla="*/ 102 h 243"/>
                <a:gd name="T6" fmla="*/ 296 w 344"/>
                <a:gd name="T7" fmla="*/ 243 h 243"/>
                <a:gd name="T8" fmla="*/ 344 w 344"/>
                <a:gd name="T9" fmla="*/ 139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243">
                  <a:moveTo>
                    <a:pt x="344" y="139"/>
                  </a:moveTo>
                  <a:lnTo>
                    <a:pt x="50" y="0"/>
                  </a:lnTo>
                  <a:lnTo>
                    <a:pt x="0" y="102"/>
                  </a:lnTo>
                  <a:lnTo>
                    <a:pt x="296" y="243"/>
                  </a:lnTo>
                  <a:lnTo>
                    <a:pt x="344" y="13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271"/>
            <p:cNvSpPr>
              <a:spLocks/>
            </p:cNvSpPr>
            <p:nvPr/>
          </p:nvSpPr>
          <p:spPr bwMode="auto">
            <a:xfrm>
              <a:off x="2644775" y="3232150"/>
              <a:ext cx="525463" cy="339725"/>
            </a:xfrm>
            <a:custGeom>
              <a:avLst/>
              <a:gdLst>
                <a:gd name="T0" fmla="*/ 331 w 331"/>
                <a:gd name="T1" fmla="*/ 139 h 214"/>
                <a:gd name="T2" fmla="*/ 35 w 331"/>
                <a:gd name="T3" fmla="*/ 0 h 214"/>
                <a:gd name="T4" fmla="*/ 0 w 331"/>
                <a:gd name="T5" fmla="*/ 75 h 214"/>
                <a:gd name="T6" fmla="*/ 295 w 331"/>
                <a:gd name="T7" fmla="*/ 214 h 214"/>
                <a:gd name="T8" fmla="*/ 331 w 331"/>
                <a:gd name="T9" fmla="*/ 13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1" h="214">
                  <a:moveTo>
                    <a:pt x="331" y="139"/>
                  </a:moveTo>
                  <a:lnTo>
                    <a:pt x="35" y="0"/>
                  </a:lnTo>
                  <a:lnTo>
                    <a:pt x="0" y="75"/>
                  </a:lnTo>
                  <a:lnTo>
                    <a:pt x="295" y="214"/>
                  </a:lnTo>
                  <a:lnTo>
                    <a:pt x="331" y="13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272"/>
            <p:cNvSpPr>
              <a:spLocks/>
            </p:cNvSpPr>
            <p:nvPr/>
          </p:nvSpPr>
          <p:spPr bwMode="auto">
            <a:xfrm>
              <a:off x="2541588" y="3887788"/>
              <a:ext cx="207963" cy="119062"/>
            </a:xfrm>
            <a:custGeom>
              <a:avLst/>
              <a:gdLst>
                <a:gd name="T0" fmla="*/ 131 w 131"/>
                <a:gd name="T1" fmla="*/ 59 h 75"/>
                <a:gd name="T2" fmla="*/ 7 w 131"/>
                <a:gd name="T3" fmla="*/ 0 h 75"/>
                <a:gd name="T4" fmla="*/ 0 w 131"/>
                <a:gd name="T5" fmla="*/ 17 h 75"/>
                <a:gd name="T6" fmla="*/ 122 w 131"/>
                <a:gd name="T7" fmla="*/ 75 h 75"/>
                <a:gd name="T8" fmla="*/ 131 w 131"/>
                <a:gd name="T9" fmla="*/ 5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75">
                  <a:moveTo>
                    <a:pt x="131" y="59"/>
                  </a:moveTo>
                  <a:lnTo>
                    <a:pt x="7" y="0"/>
                  </a:lnTo>
                  <a:lnTo>
                    <a:pt x="0" y="17"/>
                  </a:lnTo>
                  <a:lnTo>
                    <a:pt x="122" y="75"/>
                  </a:lnTo>
                  <a:lnTo>
                    <a:pt x="131" y="5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273"/>
            <p:cNvSpPr>
              <a:spLocks/>
            </p:cNvSpPr>
            <p:nvPr/>
          </p:nvSpPr>
          <p:spPr bwMode="auto">
            <a:xfrm>
              <a:off x="3790950" y="4448175"/>
              <a:ext cx="1243013" cy="574675"/>
            </a:xfrm>
            <a:custGeom>
              <a:avLst/>
              <a:gdLst>
                <a:gd name="T0" fmla="*/ 421 w 429"/>
                <a:gd name="T1" fmla="*/ 145 h 198"/>
                <a:gd name="T2" fmla="*/ 351 w 429"/>
                <a:gd name="T3" fmla="*/ 193 h 198"/>
                <a:gd name="T4" fmla="*/ 54 w 429"/>
                <a:gd name="T5" fmla="*/ 138 h 198"/>
                <a:gd name="T6" fmla="*/ 6 w 429"/>
                <a:gd name="T7" fmla="*/ 69 h 198"/>
                <a:gd name="T8" fmla="*/ 9 w 429"/>
                <a:gd name="T9" fmla="*/ 54 h 198"/>
                <a:gd name="T10" fmla="*/ 78 w 429"/>
                <a:gd name="T11" fmla="*/ 6 h 198"/>
                <a:gd name="T12" fmla="*/ 376 w 429"/>
                <a:gd name="T13" fmla="*/ 60 h 198"/>
                <a:gd name="T14" fmla="*/ 424 w 429"/>
                <a:gd name="T15" fmla="*/ 130 h 198"/>
                <a:gd name="T16" fmla="*/ 421 w 429"/>
                <a:gd name="T17" fmla="*/ 145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9" h="198">
                  <a:moveTo>
                    <a:pt x="421" y="145"/>
                  </a:moveTo>
                  <a:cubicBezTo>
                    <a:pt x="415" y="177"/>
                    <a:pt x="384" y="198"/>
                    <a:pt x="351" y="193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21" y="132"/>
                    <a:pt x="0" y="101"/>
                    <a:pt x="6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5" y="22"/>
                    <a:pt x="46" y="0"/>
                    <a:pt x="78" y="6"/>
                  </a:cubicBezTo>
                  <a:cubicBezTo>
                    <a:pt x="376" y="60"/>
                    <a:pt x="376" y="60"/>
                    <a:pt x="376" y="60"/>
                  </a:cubicBezTo>
                  <a:cubicBezTo>
                    <a:pt x="408" y="66"/>
                    <a:pt x="429" y="97"/>
                    <a:pt x="424" y="130"/>
                  </a:cubicBezTo>
                  <a:lnTo>
                    <a:pt x="421" y="1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3016250" y="3667125"/>
              <a:ext cx="3079750" cy="1158875"/>
            </a:xfrm>
            <a:custGeom>
              <a:avLst/>
              <a:gdLst>
                <a:gd name="T0" fmla="*/ 0 w 1062"/>
                <a:gd name="T1" fmla="*/ 0 h 399"/>
                <a:gd name="T2" fmla="*/ 1 w 1062"/>
                <a:gd name="T3" fmla="*/ 6 h 399"/>
                <a:gd name="T4" fmla="*/ 38 w 1062"/>
                <a:gd name="T5" fmla="*/ 234 h 399"/>
                <a:gd name="T6" fmla="*/ 939 w 1062"/>
                <a:gd name="T7" fmla="*/ 399 h 399"/>
                <a:gd name="T8" fmla="*/ 1062 w 1062"/>
                <a:gd name="T9" fmla="*/ 194 h 399"/>
                <a:gd name="T10" fmla="*/ 0 w 1062"/>
                <a:gd name="T11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2" h="399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8" y="234"/>
                    <a:pt x="38" y="234"/>
                    <a:pt x="38" y="234"/>
                  </a:cubicBezTo>
                  <a:cubicBezTo>
                    <a:pt x="939" y="399"/>
                    <a:pt x="939" y="399"/>
                    <a:pt x="939" y="399"/>
                  </a:cubicBezTo>
                  <a:cubicBezTo>
                    <a:pt x="1062" y="194"/>
                    <a:pt x="1062" y="194"/>
                    <a:pt x="1062" y="19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3011488" y="3616325"/>
              <a:ext cx="3105150" cy="617537"/>
            </a:xfrm>
            <a:custGeom>
              <a:avLst/>
              <a:gdLst>
                <a:gd name="T0" fmla="*/ 1064 w 1071"/>
                <a:gd name="T1" fmla="*/ 213 h 213"/>
                <a:gd name="T2" fmla="*/ 1067 w 1071"/>
                <a:gd name="T3" fmla="*/ 209 h 213"/>
                <a:gd name="T4" fmla="*/ 1060 w 1071"/>
                <a:gd name="T5" fmla="*/ 192 h 213"/>
                <a:gd name="T6" fmla="*/ 14 w 1071"/>
                <a:gd name="T7" fmla="*/ 1 h 213"/>
                <a:gd name="T8" fmla="*/ 2 w 1071"/>
                <a:gd name="T9" fmla="*/ 19 h 213"/>
                <a:gd name="T10" fmla="*/ 1064 w 1071"/>
                <a:gd name="T11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1" h="213">
                  <a:moveTo>
                    <a:pt x="1064" y="213"/>
                  </a:moveTo>
                  <a:cubicBezTo>
                    <a:pt x="1067" y="209"/>
                    <a:pt x="1067" y="209"/>
                    <a:pt x="1067" y="209"/>
                  </a:cubicBezTo>
                  <a:cubicBezTo>
                    <a:pt x="1071" y="202"/>
                    <a:pt x="1069" y="194"/>
                    <a:pt x="1060" y="19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6" y="0"/>
                    <a:pt x="0" y="8"/>
                    <a:pt x="2" y="19"/>
                  </a:cubicBezTo>
                  <a:lnTo>
                    <a:pt x="1064" y="21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3132138" y="3767138"/>
              <a:ext cx="2806700" cy="989012"/>
            </a:xfrm>
            <a:custGeom>
              <a:avLst/>
              <a:gdLst>
                <a:gd name="T0" fmla="*/ 1768 w 1768"/>
                <a:gd name="T1" fmla="*/ 321 h 623"/>
                <a:gd name="T2" fmla="*/ 1595 w 1768"/>
                <a:gd name="T3" fmla="*/ 623 h 623"/>
                <a:gd name="T4" fmla="*/ 57 w 1768"/>
                <a:gd name="T5" fmla="*/ 343 h 623"/>
                <a:gd name="T6" fmla="*/ 0 w 1768"/>
                <a:gd name="T7" fmla="*/ 0 h 623"/>
                <a:gd name="T8" fmla="*/ 1768 w 1768"/>
                <a:gd name="T9" fmla="*/ 321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8" h="623">
                  <a:moveTo>
                    <a:pt x="1768" y="321"/>
                  </a:moveTo>
                  <a:lnTo>
                    <a:pt x="1595" y="623"/>
                  </a:lnTo>
                  <a:lnTo>
                    <a:pt x="57" y="343"/>
                  </a:lnTo>
                  <a:lnTo>
                    <a:pt x="0" y="0"/>
                  </a:lnTo>
                  <a:lnTo>
                    <a:pt x="1768" y="3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277"/>
            <p:cNvSpPr>
              <a:spLocks/>
            </p:cNvSpPr>
            <p:nvPr/>
          </p:nvSpPr>
          <p:spPr bwMode="auto">
            <a:xfrm>
              <a:off x="3127375" y="4346575"/>
              <a:ext cx="2611438" cy="612775"/>
            </a:xfrm>
            <a:custGeom>
              <a:avLst/>
              <a:gdLst>
                <a:gd name="T0" fmla="*/ 0 w 901"/>
                <a:gd name="T1" fmla="*/ 0 h 211"/>
                <a:gd name="T2" fmla="*/ 5 w 901"/>
                <a:gd name="T3" fmla="*/ 32 h 211"/>
                <a:gd name="T4" fmla="*/ 32 w 901"/>
                <a:gd name="T5" fmla="*/ 59 h 211"/>
                <a:gd name="T6" fmla="*/ 850 w 901"/>
                <a:gd name="T7" fmla="*/ 208 h 211"/>
                <a:gd name="T8" fmla="*/ 884 w 901"/>
                <a:gd name="T9" fmla="*/ 193 h 211"/>
                <a:gd name="T10" fmla="*/ 901 w 901"/>
                <a:gd name="T11" fmla="*/ 165 h 211"/>
                <a:gd name="T12" fmla="*/ 0 w 901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1" h="211">
                  <a:moveTo>
                    <a:pt x="0" y="0"/>
                  </a:moveTo>
                  <a:cubicBezTo>
                    <a:pt x="5" y="32"/>
                    <a:pt x="5" y="32"/>
                    <a:pt x="5" y="32"/>
                  </a:cubicBezTo>
                  <a:cubicBezTo>
                    <a:pt x="7" y="45"/>
                    <a:pt x="19" y="57"/>
                    <a:pt x="32" y="59"/>
                  </a:cubicBezTo>
                  <a:cubicBezTo>
                    <a:pt x="850" y="208"/>
                    <a:pt x="850" y="208"/>
                    <a:pt x="850" y="208"/>
                  </a:cubicBezTo>
                  <a:cubicBezTo>
                    <a:pt x="862" y="211"/>
                    <a:pt x="878" y="204"/>
                    <a:pt x="884" y="193"/>
                  </a:cubicBezTo>
                  <a:cubicBezTo>
                    <a:pt x="901" y="165"/>
                    <a:pt x="901" y="165"/>
                    <a:pt x="901" y="1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278"/>
            <p:cNvSpPr>
              <a:spLocks/>
            </p:cNvSpPr>
            <p:nvPr/>
          </p:nvSpPr>
          <p:spPr bwMode="auto">
            <a:xfrm>
              <a:off x="5202238" y="5651500"/>
              <a:ext cx="266700" cy="609600"/>
            </a:xfrm>
            <a:custGeom>
              <a:avLst/>
              <a:gdLst>
                <a:gd name="T0" fmla="*/ 12 w 92"/>
                <a:gd name="T1" fmla="*/ 5 h 210"/>
                <a:gd name="T2" fmla="*/ 67 w 92"/>
                <a:gd name="T3" fmla="*/ 42 h 210"/>
                <a:gd name="T4" fmla="*/ 87 w 92"/>
                <a:gd name="T5" fmla="*/ 153 h 210"/>
                <a:gd name="T6" fmla="*/ 50 w 92"/>
                <a:gd name="T7" fmla="*/ 208 h 210"/>
                <a:gd name="T8" fmla="*/ 38 w 92"/>
                <a:gd name="T9" fmla="*/ 210 h 210"/>
                <a:gd name="T10" fmla="*/ 0 w 92"/>
                <a:gd name="T11" fmla="*/ 7 h 210"/>
                <a:gd name="T12" fmla="*/ 12 w 92"/>
                <a:gd name="T13" fmla="*/ 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210">
                  <a:moveTo>
                    <a:pt x="12" y="5"/>
                  </a:moveTo>
                  <a:cubicBezTo>
                    <a:pt x="38" y="0"/>
                    <a:pt x="62" y="17"/>
                    <a:pt x="67" y="42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92" y="179"/>
                    <a:pt x="75" y="203"/>
                    <a:pt x="50" y="208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79"/>
            <p:cNvSpPr>
              <a:spLocks/>
            </p:cNvSpPr>
            <p:nvPr/>
          </p:nvSpPr>
          <p:spPr bwMode="auto">
            <a:xfrm>
              <a:off x="5043488" y="5672137"/>
              <a:ext cx="269875" cy="609600"/>
            </a:xfrm>
            <a:custGeom>
              <a:avLst/>
              <a:gdLst>
                <a:gd name="T0" fmla="*/ 43 w 93"/>
                <a:gd name="T1" fmla="*/ 2 h 210"/>
                <a:gd name="T2" fmla="*/ 55 w 93"/>
                <a:gd name="T3" fmla="*/ 0 h 210"/>
                <a:gd name="T4" fmla="*/ 93 w 93"/>
                <a:gd name="T5" fmla="*/ 203 h 210"/>
                <a:gd name="T6" fmla="*/ 80 w 93"/>
                <a:gd name="T7" fmla="*/ 206 h 210"/>
                <a:gd name="T8" fmla="*/ 25 w 93"/>
                <a:gd name="T9" fmla="*/ 168 h 210"/>
                <a:gd name="T10" fmla="*/ 5 w 93"/>
                <a:gd name="T11" fmla="*/ 57 h 210"/>
                <a:gd name="T12" fmla="*/ 43 w 93"/>
                <a:gd name="T13" fmla="*/ 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210">
                  <a:moveTo>
                    <a:pt x="43" y="2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93" y="203"/>
                    <a:pt x="93" y="203"/>
                    <a:pt x="93" y="203"/>
                  </a:cubicBezTo>
                  <a:cubicBezTo>
                    <a:pt x="80" y="206"/>
                    <a:pt x="80" y="206"/>
                    <a:pt x="80" y="206"/>
                  </a:cubicBezTo>
                  <a:cubicBezTo>
                    <a:pt x="55" y="210"/>
                    <a:pt x="30" y="193"/>
                    <a:pt x="25" y="168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0" y="31"/>
                    <a:pt x="17" y="7"/>
                    <a:pt x="43" y="2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80"/>
            <p:cNvSpPr>
              <a:spLocks/>
            </p:cNvSpPr>
            <p:nvPr/>
          </p:nvSpPr>
          <p:spPr bwMode="auto">
            <a:xfrm>
              <a:off x="5219700" y="5765800"/>
              <a:ext cx="65088" cy="120650"/>
            </a:xfrm>
            <a:custGeom>
              <a:avLst/>
              <a:gdLst>
                <a:gd name="T0" fmla="*/ 18 w 22"/>
                <a:gd name="T1" fmla="*/ 14 h 42"/>
                <a:gd name="T2" fmla="*/ 20 w 22"/>
                <a:gd name="T3" fmla="*/ 24 h 42"/>
                <a:gd name="T4" fmla="*/ 8 w 22"/>
                <a:gd name="T5" fmla="*/ 42 h 42"/>
                <a:gd name="T6" fmla="*/ 0 w 22"/>
                <a:gd name="T7" fmla="*/ 2 h 42"/>
                <a:gd name="T8" fmla="*/ 18 w 22"/>
                <a:gd name="T9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18" y="14"/>
                  </a:moveTo>
                  <a:cubicBezTo>
                    <a:pt x="20" y="24"/>
                    <a:pt x="20" y="24"/>
                    <a:pt x="20" y="24"/>
                  </a:cubicBezTo>
                  <a:cubicBezTo>
                    <a:pt x="22" y="33"/>
                    <a:pt x="16" y="41"/>
                    <a:pt x="8" y="4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0"/>
                    <a:pt x="17" y="6"/>
                    <a:pt x="18" y="14"/>
                  </a:cubicBezTo>
                  <a:close/>
                </a:path>
              </a:pathLst>
            </a:custGeom>
            <a:solidFill>
              <a:srgbClr val="103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81"/>
            <p:cNvSpPr>
              <a:spLocks/>
            </p:cNvSpPr>
            <p:nvPr/>
          </p:nvSpPr>
          <p:spPr bwMode="auto">
            <a:xfrm>
              <a:off x="5180013" y="5770562"/>
              <a:ext cx="63500" cy="122237"/>
            </a:xfrm>
            <a:custGeom>
              <a:avLst/>
              <a:gdLst>
                <a:gd name="T0" fmla="*/ 14 w 22"/>
                <a:gd name="T1" fmla="*/ 0 h 42"/>
                <a:gd name="T2" fmla="*/ 14 w 22"/>
                <a:gd name="T3" fmla="*/ 0 h 42"/>
                <a:gd name="T4" fmla="*/ 22 w 22"/>
                <a:gd name="T5" fmla="*/ 40 h 42"/>
                <a:gd name="T6" fmla="*/ 3 w 22"/>
                <a:gd name="T7" fmla="*/ 28 h 42"/>
                <a:gd name="T8" fmla="*/ 2 w 22"/>
                <a:gd name="T9" fmla="*/ 18 h 42"/>
                <a:gd name="T10" fmla="*/ 14 w 22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2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3" y="42"/>
                    <a:pt x="5" y="36"/>
                    <a:pt x="3" y="2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0" y="9"/>
                    <a:pt x="6" y="1"/>
                    <a:pt x="14" y="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82"/>
            <p:cNvSpPr>
              <a:spLocks/>
            </p:cNvSpPr>
            <p:nvPr/>
          </p:nvSpPr>
          <p:spPr bwMode="auto">
            <a:xfrm>
              <a:off x="7137400" y="6261100"/>
              <a:ext cx="266700" cy="119062"/>
            </a:xfrm>
            <a:custGeom>
              <a:avLst/>
              <a:gdLst>
                <a:gd name="T0" fmla="*/ 162 w 168"/>
                <a:gd name="T1" fmla="*/ 75 h 75"/>
                <a:gd name="T2" fmla="*/ 0 w 168"/>
                <a:gd name="T3" fmla="*/ 64 h 75"/>
                <a:gd name="T4" fmla="*/ 3 w 168"/>
                <a:gd name="T5" fmla="*/ 0 h 75"/>
                <a:gd name="T6" fmla="*/ 168 w 168"/>
                <a:gd name="T7" fmla="*/ 11 h 75"/>
                <a:gd name="T8" fmla="*/ 162 w 168"/>
                <a:gd name="T9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75">
                  <a:moveTo>
                    <a:pt x="162" y="75"/>
                  </a:moveTo>
                  <a:lnTo>
                    <a:pt x="0" y="64"/>
                  </a:lnTo>
                  <a:lnTo>
                    <a:pt x="3" y="0"/>
                  </a:lnTo>
                  <a:lnTo>
                    <a:pt x="168" y="11"/>
                  </a:lnTo>
                  <a:lnTo>
                    <a:pt x="162" y="75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85"/>
            <p:cNvSpPr>
              <a:spLocks/>
            </p:cNvSpPr>
            <p:nvPr/>
          </p:nvSpPr>
          <p:spPr bwMode="auto">
            <a:xfrm>
              <a:off x="9302750" y="5800725"/>
              <a:ext cx="277813" cy="203200"/>
            </a:xfrm>
            <a:custGeom>
              <a:avLst/>
              <a:gdLst>
                <a:gd name="T0" fmla="*/ 28 w 175"/>
                <a:gd name="T1" fmla="*/ 128 h 128"/>
                <a:gd name="T2" fmla="*/ 175 w 175"/>
                <a:gd name="T3" fmla="*/ 58 h 128"/>
                <a:gd name="T4" fmla="*/ 148 w 175"/>
                <a:gd name="T5" fmla="*/ 0 h 128"/>
                <a:gd name="T6" fmla="*/ 0 w 175"/>
                <a:gd name="T7" fmla="*/ 69 h 128"/>
                <a:gd name="T8" fmla="*/ 28 w 175"/>
                <a:gd name="T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8">
                  <a:moveTo>
                    <a:pt x="28" y="128"/>
                  </a:moveTo>
                  <a:lnTo>
                    <a:pt x="175" y="58"/>
                  </a:lnTo>
                  <a:lnTo>
                    <a:pt x="148" y="0"/>
                  </a:lnTo>
                  <a:lnTo>
                    <a:pt x="0" y="69"/>
                  </a:lnTo>
                  <a:lnTo>
                    <a:pt x="28" y="128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88"/>
            <p:cNvSpPr>
              <a:spLocks/>
            </p:cNvSpPr>
            <p:nvPr/>
          </p:nvSpPr>
          <p:spPr bwMode="auto">
            <a:xfrm>
              <a:off x="8929688" y="5211763"/>
              <a:ext cx="544513" cy="690562"/>
            </a:xfrm>
            <a:custGeom>
              <a:avLst/>
              <a:gdLst>
                <a:gd name="T0" fmla="*/ 188 w 188"/>
                <a:gd name="T1" fmla="*/ 213 h 238"/>
                <a:gd name="T2" fmla="*/ 171 w 188"/>
                <a:gd name="T3" fmla="*/ 92 h 238"/>
                <a:gd name="T4" fmla="*/ 128 w 188"/>
                <a:gd name="T5" fmla="*/ 44 h 238"/>
                <a:gd name="T6" fmla="*/ 72 w 188"/>
                <a:gd name="T7" fmla="*/ 7 h 238"/>
                <a:gd name="T8" fmla="*/ 72 w 188"/>
                <a:gd name="T9" fmla="*/ 12 h 238"/>
                <a:gd name="T10" fmla="*/ 52 w 188"/>
                <a:gd name="T11" fmla="*/ 3 h 238"/>
                <a:gd name="T12" fmla="*/ 55 w 188"/>
                <a:gd name="T13" fmla="*/ 23 h 238"/>
                <a:gd name="T14" fmla="*/ 29 w 188"/>
                <a:gd name="T15" fmla="*/ 14 h 238"/>
                <a:gd name="T16" fmla="*/ 35 w 188"/>
                <a:gd name="T17" fmla="*/ 42 h 238"/>
                <a:gd name="T18" fmla="*/ 9 w 188"/>
                <a:gd name="T19" fmla="*/ 36 h 238"/>
                <a:gd name="T20" fmla="*/ 18 w 188"/>
                <a:gd name="T21" fmla="*/ 66 h 238"/>
                <a:gd name="T22" fmla="*/ 72 w 188"/>
                <a:gd name="T23" fmla="*/ 130 h 238"/>
                <a:gd name="T24" fmla="*/ 21 w 188"/>
                <a:gd name="T25" fmla="*/ 86 h 238"/>
                <a:gd name="T26" fmla="*/ 21 w 188"/>
                <a:gd name="T27" fmla="*/ 113 h 238"/>
                <a:gd name="T28" fmla="*/ 72 w 188"/>
                <a:gd name="T29" fmla="*/ 186 h 238"/>
                <a:gd name="T30" fmla="*/ 136 w 188"/>
                <a:gd name="T31" fmla="*/ 238 h 238"/>
                <a:gd name="T32" fmla="*/ 188 w 188"/>
                <a:gd name="T33" fmla="*/ 21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8" h="238">
                  <a:moveTo>
                    <a:pt x="188" y="213"/>
                  </a:moveTo>
                  <a:cubicBezTo>
                    <a:pt x="188" y="213"/>
                    <a:pt x="178" y="125"/>
                    <a:pt x="171" y="92"/>
                  </a:cubicBezTo>
                  <a:cubicBezTo>
                    <a:pt x="164" y="58"/>
                    <a:pt x="152" y="64"/>
                    <a:pt x="128" y="44"/>
                  </a:cubicBezTo>
                  <a:cubicBezTo>
                    <a:pt x="105" y="25"/>
                    <a:pt x="85" y="4"/>
                    <a:pt x="72" y="7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62" y="0"/>
                    <a:pt x="52" y="3"/>
                  </a:cubicBezTo>
                  <a:cubicBezTo>
                    <a:pt x="42" y="6"/>
                    <a:pt x="50" y="16"/>
                    <a:pt x="55" y="23"/>
                  </a:cubicBezTo>
                  <a:cubicBezTo>
                    <a:pt x="44" y="10"/>
                    <a:pt x="36" y="9"/>
                    <a:pt x="29" y="14"/>
                  </a:cubicBezTo>
                  <a:cubicBezTo>
                    <a:pt x="22" y="19"/>
                    <a:pt x="28" y="32"/>
                    <a:pt x="35" y="42"/>
                  </a:cubicBezTo>
                  <a:cubicBezTo>
                    <a:pt x="26" y="31"/>
                    <a:pt x="15" y="32"/>
                    <a:pt x="9" y="36"/>
                  </a:cubicBezTo>
                  <a:cubicBezTo>
                    <a:pt x="3" y="39"/>
                    <a:pt x="1" y="52"/>
                    <a:pt x="18" y="66"/>
                  </a:cubicBezTo>
                  <a:cubicBezTo>
                    <a:pt x="35" y="81"/>
                    <a:pt x="72" y="130"/>
                    <a:pt x="72" y="130"/>
                  </a:cubicBezTo>
                  <a:cubicBezTo>
                    <a:pt x="72" y="130"/>
                    <a:pt x="24" y="89"/>
                    <a:pt x="21" y="86"/>
                  </a:cubicBezTo>
                  <a:cubicBezTo>
                    <a:pt x="18" y="82"/>
                    <a:pt x="0" y="93"/>
                    <a:pt x="21" y="113"/>
                  </a:cubicBezTo>
                  <a:cubicBezTo>
                    <a:pt x="41" y="133"/>
                    <a:pt x="56" y="164"/>
                    <a:pt x="72" y="186"/>
                  </a:cubicBezTo>
                  <a:cubicBezTo>
                    <a:pt x="89" y="209"/>
                    <a:pt x="119" y="237"/>
                    <a:pt x="136" y="238"/>
                  </a:cubicBezTo>
                  <a:cubicBezTo>
                    <a:pt x="178" y="218"/>
                    <a:pt x="188" y="213"/>
                    <a:pt x="188" y="21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89"/>
            <p:cNvSpPr>
              <a:spLocks/>
            </p:cNvSpPr>
            <p:nvPr/>
          </p:nvSpPr>
          <p:spPr bwMode="auto">
            <a:xfrm>
              <a:off x="7088188" y="5553075"/>
              <a:ext cx="477838" cy="728662"/>
            </a:xfrm>
            <a:custGeom>
              <a:avLst/>
              <a:gdLst>
                <a:gd name="T0" fmla="*/ 34 w 165"/>
                <a:gd name="T1" fmla="*/ 247 h 251"/>
                <a:gd name="T2" fmla="*/ 6 w 165"/>
                <a:gd name="T3" fmla="*/ 127 h 251"/>
                <a:gd name="T4" fmla="*/ 28 w 165"/>
                <a:gd name="T5" fmla="*/ 68 h 251"/>
                <a:gd name="T6" fmla="*/ 67 w 165"/>
                <a:gd name="T7" fmla="*/ 12 h 251"/>
                <a:gd name="T8" fmla="*/ 69 w 165"/>
                <a:gd name="T9" fmla="*/ 17 h 251"/>
                <a:gd name="T10" fmla="*/ 84 w 165"/>
                <a:gd name="T11" fmla="*/ 1 h 251"/>
                <a:gd name="T12" fmla="*/ 89 w 165"/>
                <a:gd name="T13" fmla="*/ 21 h 251"/>
                <a:gd name="T14" fmla="*/ 110 w 165"/>
                <a:gd name="T15" fmla="*/ 3 h 251"/>
                <a:gd name="T16" fmla="*/ 114 w 165"/>
                <a:gd name="T17" fmla="*/ 32 h 251"/>
                <a:gd name="T18" fmla="*/ 136 w 165"/>
                <a:gd name="T19" fmla="*/ 16 h 251"/>
                <a:gd name="T20" fmla="*/ 139 w 165"/>
                <a:gd name="T21" fmla="*/ 48 h 251"/>
                <a:gd name="T22" fmla="*/ 112 w 165"/>
                <a:gd name="T23" fmla="*/ 126 h 251"/>
                <a:gd name="T24" fmla="*/ 143 w 165"/>
                <a:gd name="T25" fmla="*/ 67 h 251"/>
                <a:gd name="T26" fmla="*/ 154 w 165"/>
                <a:gd name="T27" fmla="*/ 92 h 251"/>
                <a:gd name="T28" fmla="*/ 132 w 165"/>
                <a:gd name="T29" fmla="*/ 179 h 251"/>
                <a:gd name="T30" fmla="*/ 91 w 165"/>
                <a:gd name="T31" fmla="*/ 251 h 251"/>
                <a:gd name="T32" fmla="*/ 34 w 165"/>
                <a:gd name="T33" fmla="*/ 24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5" h="251">
                  <a:moveTo>
                    <a:pt x="34" y="247"/>
                  </a:moveTo>
                  <a:cubicBezTo>
                    <a:pt x="34" y="247"/>
                    <a:pt x="11" y="161"/>
                    <a:pt x="6" y="127"/>
                  </a:cubicBezTo>
                  <a:cubicBezTo>
                    <a:pt x="0" y="93"/>
                    <a:pt x="13" y="94"/>
                    <a:pt x="28" y="68"/>
                  </a:cubicBezTo>
                  <a:cubicBezTo>
                    <a:pt x="43" y="41"/>
                    <a:pt x="54" y="14"/>
                    <a:pt x="67" y="1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4" y="2"/>
                    <a:pt x="84" y="1"/>
                  </a:cubicBezTo>
                  <a:cubicBezTo>
                    <a:pt x="95" y="0"/>
                    <a:pt x="91" y="13"/>
                    <a:pt x="89" y="21"/>
                  </a:cubicBezTo>
                  <a:cubicBezTo>
                    <a:pt x="94" y="5"/>
                    <a:pt x="102" y="0"/>
                    <a:pt x="110" y="3"/>
                  </a:cubicBezTo>
                  <a:cubicBezTo>
                    <a:pt x="118" y="6"/>
                    <a:pt x="117" y="19"/>
                    <a:pt x="114" y="32"/>
                  </a:cubicBezTo>
                  <a:cubicBezTo>
                    <a:pt x="119" y="18"/>
                    <a:pt x="129" y="15"/>
                    <a:pt x="136" y="16"/>
                  </a:cubicBezTo>
                  <a:cubicBezTo>
                    <a:pt x="143" y="17"/>
                    <a:pt x="150" y="28"/>
                    <a:pt x="139" y="48"/>
                  </a:cubicBezTo>
                  <a:cubicBezTo>
                    <a:pt x="129" y="67"/>
                    <a:pt x="112" y="126"/>
                    <a:pt x="112" y="126"/>
                  </a:cubicBezTo>
                  <a:cubicBezTo>
                    <a:pt x="112" y="126"/>
                    <a:pt x="141" y="71"/>
                    <a:pt x="143" y="67"/>
                  </a:cubicBezTo>
                  <a:cubicBezTo>
                    <a:pt x="144" y="63"/>
                    <a:pt x="165" y="66"/>
                    <a:pt x="154" y="92"/>
                  </a:cubicBezTo>
                  <a:cubicBezTo>
                    <a:pt x="142" y="119"/>
                    <a:pt x="140" y="153"/>
                    <a:pt x="132" y="179"/>
                  </a:cubicBezTo>
                  <a:cubicBezTo>
                    <a:pt x="124" y="206"/>
                    <a:pt x="107" y="244"/>
                    <a:pt x="91" y="251"/>
                  </a:cubicBezTo>
                  <a:cubicBezTo>
                    <a:pt x="45" y="248"/>
                    <a:pt x="34" y="247"/>
                    <a:pt x="34" y="24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90"/>
            <p:cNvSpPr>
              <a:spLocks/>
            </p:cNvSpPr>
            <p:nvPr/>
          </p:nvSpPr>
          <p:spPr bwMode="auto">
            <a:xfrm>
              <a:off x="3127375" y="6072187"/>
              <a:ext cx="277813" cy="195262"/>
            </a:xfrm>
            <a:custGeom>
              <a:avLst/>
              <a:gdLst>
                <a:gd name="T0" fmla="*/ 149 w 175"/>
                <a:gd name="T1" fmla="*/ 123 h 123"/>
                <a:gd name="T2" fmla="*/ 0 w 175"/>
                <a:gd name="T3" fmla="*/ 59 h 123"/>
                <a:gd name="T4" fmla="*/ 25 w 175"/>
                <a:gd name="T5" fmla="*/ 0 h 123"/>
                <a:gd name="T6" fmla="*/ 175 w 175"/>
                <a:gd name="T7" fmla="*/ 66 h 123"/>
                <a:gd name="T8" fmla="*/ 149 w 175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3">
                  <a:moveTo>
                    <a:pt x="149" y="123"/>
                  </a:moveTo>
                  <a:lnTo>
                    <a:pt x="0" y="59"/>
                  </a:lnTo>
                  <a:lnTo>
                    <a:pt x="25" y="0"/>
                  </a:lnTo>
                  <a:lnTo>
                    <a:pt x="175" y="66"/>
                  </a:lnTo>
                  <a:lnTo>
                    <a:pt x="149" y="123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293"/>
            <p:cNvSpPr>
              <a:spLocks/>
            </p:cNvSpPr>
            <p:nvPr/>
          </p:nvSpPr>
          <p:spPr bwMode="auto">
            <a:xfrm>
              <a:off x="5318125" y="6443662"/>
              <a:ext cx="268288" cy="125412"/>
            </a:xfrm>
            <a:custGeom>
              <a:avLst/>
              <a:gdLst>
                <a:gd name="T0" fmla="*/ 6 w 169"/>
                <a:gd name="T1" fmla="*/ 79 h 79"/>
                <a:gd name="T2" fmla="*/ 169 w 169"/>
                <a:gd name="T3" fmla="*/ 62 h 79"/>
                <a:gd name="T4" fmla="*/ 163 w 169"/>
                <a:gd name="T5" fmla="*/ 0 h 79"/>
                <a:gd name="T6" fmla="*/ 0 w 169"/>
                <a:gd name="T7" fmla="*/ 15 h 79"/>
                <a:gd name="T8" fmla="*/ 6 w 169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79">
                  <a:moveTo>
                    <a:pt x="6" y="79"/>
                  </a:moveTo>
                  <a:lnTo>
                    <a:pt x="169" y="62"/>
                  </a:lnTo>
                  <a:lnTo>
                    <a:pt x="163" y="0"/>
                  </a:lnTo>
                  <a:lnTo>
                    <a:pt x="0" y="15"/>
                  </a:lnTo>
                  <a:lnTo>
                    <a:pt x="6" y="79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96"/>
            <p:cNvSpPr>
              <a:spLocks/>
            </p:cNvSpPr>
            <p:nvPr/>
          </p:nvSpPr>
          <p:spPr bwMode="auto">
            <a:xfrm>
              <a:off x="5113338" y="5741987"/>
              <a:ext cx="481013" cy="725487"/>
            </a:xfrm>
            <a:custGeom>
              <a:avLst/>
              <a:gdLst>
                <a:gd name="T0" fmla="*/ 136 w 166"/>
                <a:gd name="T1" fmla="*/ 244 h 250"/>
                <a:gd name="T2" fmla="*/ 161 w 166"/>
                <a:gd name="T3" fmla="*/ 124 h 250"/>
                <a:gd name="T4" fmla="*/ 136 w 166"/>
                <a:gd name="T5" fmla="*/ 65 h 250"/>
                <a:gd name="T6" fmla="*/ 96 w 166"/>
                <a:gd name="T7" fmla="*/ 11 h 250"/>
                <a:gd name="T8" fmla="*/ 94 w 166"/>
                <a:gd name="T9" fmla="*/ 15 h 250"/>
                <a:gd name="T10" fmla="*/ 78 w 166"/>
                <a:gd name="T11" fmla="*/ 0 h 250"/>
                <a:gd name="T12" fmla="*/ 75 w 166"/>
                <a:gd name="T13" fmla="*/ 20 h 250"/>
                <a:gd name="T14" fmla="*/ 53 w 166"/>
                <a:gd name="T15" fmla="*/ 3 h 250"/>
                <a:gd name="T16" fmla="*/ 50 w 166"/>
                <a:gd name="T17" fmla="*/ 32 h 250"/>
                <a:gd name="T18" fmla="*/ 27 w 166"/>
                <a:gd name="T19" fmla="*/ 17 h 250"/>
                <a:gd name="T20" fmla="*/ 25 w 166"/>
                <a:gd name="T21" fmla="*/ 48 h 250"/>
                <a:gd name="T22" fmla="*/ 54 w 166"/>
                <a:gd name="T23" fmla="*/ 126 h 250"/>
                <a:gd name="T24" fmla="*/ 22 w 166"/>
                <a:gd name="T25" fmla="*/ 68 h 250"/>
                <a:gd name="T26" fmla="*/ 12 w 166"/>
                <a:gd name="T27" fmla="*/ 93 h 250"/>
                <a:gd name="T28" fmla="*/ 36 w 166"/>
                <a:gd name="T29" fmla="*/ 180 h 250"/>
                <a:gd name="T30" fmla="*/ 79 w 166"/>
                <a:gd name="T31" fmla="*/ 250 h 250"/>
                <a:gd name="T32" fmla="*/ 136 w 166"/>
                <a:gd name="T33" fmla="*/ 24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250">
                  <a:moveTo>
                    <a:pt x="136" y="244"/>
                  </a:moveTo>
                  <a:cubicBezTo>
                    <a:pt x="136" y="244"/>
                    <a:pt x="156" y="158"/>
                    <a:pt x="161" y="124"/>
                  </a:cubicBezTo>
                  <a:cubicBezTo>
                    <a:pt x="166" y="90"/>
                    <a:pt x="153" y="91"/>
                    <a:pt x="136" y="65"/>
                  </a:cubicBezTo>
                  <a:cubicBezTo>
                    <a:pt x="120" y="39"/>
                    <a:pt x="109" y="12"/>
                    <a:pt x="96" y="11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5"/>
                    <a:pt x="89" y="1"/>
                    <a:pt x="78" y="0"/>
                  </a:cubicBezTo>
                  <a:cubicBezTo>
                    <a:pt x="68" y="0"/>
                    <a:pt x="72" y="12"/>
                    <a:pt x="75" y="20"/>
                  </a:cubicBezTo>
                  <a:cubicBezTo>
                    <a:pt x="68" y="4"/>
                    <a:pt x="61" y="0"/>
                    <a:pt x="53" y="3"/>
                  </a:cubicBezTo>
                  <a:cubicBezTo>
                    <a:pt x="45" y="6"/>
                    <a:pt x="46" y="19"/>
                    <a:pt x="50" y="32"/>
                  </a:cubicBezTo>
                  <a:cubicBezTo>
                    <a:pt x="44" y="18"/>
                    <a:pt x="34" y="15"/>
                    <a:pt x="27" y="17"/>
                  </a:cubicBezTo>
                  <a:cubicBezTo>
                    <a:pt x="20" y="18"/>
                    <a:pt x="14" y="29"/>
                    <a:pt x="25" y="48"/>
                  </a:cubicBezTo>
                  <a:cubicBezTo>
                    <a:pt x="36" y="68"/>
                    <a:pt x="54" y="126"/>
                    <a:pt x="54" y="126"/>
                  </a:cubicBezTo>
                  <a:cubicBezTo>
                    <a:pt x="54" y="126"/>
                    <a:pt x="24" y="72"/>
                    <a:pt x="22" y="68"/>
                  </a:cubicBezTo>
                  <a:cubicBezTo>
                    <a:pt x="20" y="63"/>
                    <a:pt x="0" y="67"/>
                    <a:pt x="12" y="93"/>
                  </a:cubicBezTo>
                  <a:cubicBezTo>
                    <a:pt x="24" y="119"/>
                    <a:pt x="27" y="153"/>
                    <a:pt x="36" y="180"/>
                  </a:cubicBezTo>
                  <a:cubicBezTo>
                    <a:pt x="44" y="206"/>
                    <a:pt x="63" y="244"/>
                    <a:pt x="79" y="250"/>
                  </a:cubicBezTo>
                  <a:cubicBezTo>
                    <a:pt x="125" y="245"/>
                    <a:pt x="136" y="244"/>
                    <a:pt x="136" y="244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97"/>
            <p:cNvSpPr>
              <a:spLocks/>
            </p:cNvSpPr>
            <p:nvPr/>
          </p:nvSpPr>
          <p:spPr bwMode="auto">
            <a:xfrm>
              <a:off x="3205163" y="5464175"/>
              <a:ext cx="533400" cy="695325"/>
            </a:xfrm>
            <a:custGeom>
              <a:avLst/>
              <a:gdLst>
                <a:gd name="T0" fmla="*/ 0 w 184"/>
                <a:gd name="T1" fmla="*/ 217 h 240"/>
                <a:gd name="T2" fmla="*/ 13 w 184"/>
                <a:gd name="T3" fmla="*/ 95 h 240"/>
                <a:gd name="T4" fmla="*/ 55 w 184"/>
                <a:gd name="T5" fmla="*/ 47 h 240"/>
                <a:gd name="T6" fmla="*/ 110 w 184"/>
                <a:gd name="T7" fmla="*/ 8 h 240"/>
                <a:gd name="T8" fmla="*/ 110 w 184"/>
                <a:gd name="T9" fmla="*/ 12 h 240"/>
                <a:gd name="T10" fmla="*/ 130 w 184"/>
                <a:gd name="T11" fmla="*/ 3 h 240"/>
                <a:gd name="T12" fmla="*/ 127 w 184"/>
                <a:gd name="T13" fmla="*/ 23 h 240"/>
                <a:gd name="T14" fmla="*/ 153 w 184"/>
                <a:gd name="T15" fmla="*/ 13 h 240"/>
                <a:gd name="T16" fmla="*/ 147 w 184"/>
                <a:gd name="T17" fmla="*/ 42 h 240"/>
                <a:gd name="T18" fmla="*/ 173 w 184"/>
                <a:gd name="T19" fmla="*/ 34 h 240"/>
                <a:gd name="T20" fmla="*/ 166 w 184"/>
                <a:gd name="T21" fmla="*/ 65 h 240"/>
                <a:gd name="T22" fmla="*/ 114 w 184"/>
                <a:gd name="T23" fmla="*/ 130 h 240"/>
                <a:gd name="T24" fmla="*/ 163 w 184"/>
                <a:gd name="T25" fmla="*/ 85 h 240"/>
                <a:gd name="T26" fmla="*/ 164 w 184"/>
                <a:gd name="T27" fmla="*/ 112 h 240"/>
                <a:gd name="T28" fmla="*/ 115 w 184"/>
                <a:gd name="T29" fmla="*/ 187 h 240"/>
                <a:gd name="T30" fmla="*/ 53 w 184"/>
                <a:gd name="T31" fmla="*/ 240 h 240"/>
                <a:gd name="T32" fmla="*/ 0 w 184"/>
                <a:gd name="T33" fmla="*/ 21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240">
                  <a:moveTo>
                    <a:pt x="0" y="217"/>
                  </a:moveTo>
                  <a:cubicBezTo>
                    <a:pt x="0" y="217"/>
                    <a:pt x="7" y="129"/>
                    <a:pt x="13" y="95"/>
                  </a:cubicBezTo>
                  <a:cubicBezTo>
                    <a:pt x="19" y="61"/>
                    <a:pt x="31" y="67"/>
                    <a:pt x="55" y="47"/>
                  </a:cubicBezTo>
                  <a:cubicBezTo>
                    <a:pt x="78" y="27"/>
                    <a:pt x="97" y="5"/>
                    <a:pt x="110" y="8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0" y="12"/>
                    <a:pt x="119" y="0"/>
                    <a:pt x="130" y="3"/>
                  </a:cubicBezTo>
                  <a:cubicBezTo>
                    <a:pt x="140" y="6"/>
                    <a:pt x="132" y="16"/>
                    <a:pt x="127" y="23"/>
                  </a:cubicBezTo>
                  <a:cubicBezTo>
                    <a:pt x="138" y="10"/>
                    <a:pt x="146" y="8"/>
                    <a:pt x="153" y="13"/>
                  </a:cubicBezTo>
                  <a:cubicBezTo>
                    <a:pt x="160" y="18"/>
                    <a:pt x="155" y="31"/>
                    <a:pt x="147" y="42"/>
                  </a:cubicBezTo>
                  <a:cubicBezTo>
                    <a:pt x="157" y="30"/>
                    <a:pt x="167" y="31"/>
                    <a:pt x="173" y="34"/>
                  </a:cubicBezTo>
                  <a:cubicBezTo>
                    <a:pt x="179" y="38"/>
                    <a:pt x="183" y="50"/>
                    <a:pt x="166" y="65"/>
                  </a:cubicBezTo>
                  <a:cubicBezTo>
                    <a:pt x="149" y="80"/>
                    <a:pt x="114" y="130"/>
                    <a:pt x="114" y="130"/>
                  </a:cubicBezTo>
                  <a:cubicBezTo>
                    <a:pt x="114" y="130"/>
                    <a:pt x="160" y="88"/>
                    <a:pt x="163" y="85"/>
                  </a:cubicBezTo>
                  <a:cubicBezTo>
                    <a:pt x="166" y="81"/>
                    <a:pt x="184" y="91"/>
                    <a:pt x="164" y="112"/>
                  </a:cubicBezTo>
                  <a:cubicBezTo>
                    <a:pt x="145" y="133"/>
                    <a:pt x="131" y="164"/>
                    <a:pt x="115" y="187"/>
                  </a:cubicBezTo>
                  <a:cubicBezTo>
                    <a:pt x="99" y="209"/>
                    <a:pt x="70" y="239"/>
                    <a:pt x="53" y="240"/>
                  </a:cubicBezTo>
                  <a:cubicBezTo>
                    <a:pt x="10" y="222"/>
                    <a:pt x="0" y="217"/>
                    <a:pt x="0" y="21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9" name="TextBox 298"/>
          <p:cNvSpPr txBox="1"/>
          <p:nvPr/>
        </p:nvSpPr>
        <p:spPr>
          <a:xfrm flipH="1">
            <a:off x="912191" y="1238846"/>
            <a:ext cx="455595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lvl="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What is middle school all about?</a:t>
            </a:r>
          </a:p>
          <a:p>
            <a:pPr marL="285750" lvl="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sz="2400" dirty="0">
              <a:solidFill>
                <a:schemeClr val="bg1"/>
              </a:solidFill>
            </a:endParaRPr>
          </a:p>
          <a:p>
            <a:pPr marL="285750" lvl="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sz="2400" dirty="0">
              <a:solidFill>
                <a:schemeClr val="bg1"/>
              </a:solidFill>
            </a:endParaRPr>
          </a:p>
        </p:txBody>
      </p:sp>
      <p:sp>
        <p:nvSpPr>
          <p:cNvPr id="300" name="TextBox 299"/>
          <p:cNvSpPr txBox="1"/>
          <p:nvPr/>
        </p:nvSpPr>
        <p:spPr>
          <a:xfrm flipH="1">
            <a:off x="546916" y="250899"/>
            <a:ext cx="1107141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Overcoming the fear of the unknown...</a:t>
            </a:r>
          </a:p>
        </p:txBody>
      </p:sp>
      <p:pic>
        <p:nvPicPr>
          <p:cNvPr id="480" name="Picture 479">
            <a:extLst>
              <a:ext uri="{FF2B5EF4-FFF2-40B4-BE49-F238E27FC236}">
                <a16:creationId xmlns="" xmlns:a16="http://schemas.microsoft.com/office/drawing/2014/main" id="{9C78DC2D-9EF8-4C63-A60D-ADF52526FEC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2899" y="1851872"/>
            <a:ext cx="3172589" cy="1903553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="" xmlns:a16="http://schemas.microsoft.com/office/drawing/2014/main" id="{27F9611F-BC7F-4F97-98B7-FED97D1134E8}"/>
              </a:ext>
            </a:extLst>
          </p:cNvPr>
          <p:cNvSpPr txBox="1"/>
          <p:nvPr/>
        </p:nvSpPr>
        <p:spPr>
          <a:xfrm>
            <a:off x="8221663" y="1258655"/>
            <a:ext cx="38198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What is Engineering?</a:t>
            </a:r>
          </a:p>
        </p:txBody>
      </p:sp>
      <p:pic>
        <p:nvPicPr>
          <p:cNvPr id="481" name="Picture 3">
            <a:extLst>
              <a:ext uri="{FF2B5EF4-FFF2-40B4-BE49-F238E27FC236}">
                <a16:creationId xmlns="" xmlns:a16="http://schemas.microsoft.com/office/drawing/2014/main" id="{0BFDF54A-AA18-48C3-97B2-E3B648518F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6600" y="1829885"/>
            <a:ext cx="2036682" cy="190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>
            <a:extLst>
              <a:ext uri="{FF2B5EF4-FFF2-40B4-BE49-F238E27FC236}">
                <a16:creationId xmlns="" xmlns:a16="http://schemas.microsoft.com/office/drawing/2014/main" id="{E6BFBFD4-64A8-419A-B311-25FEA148A02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55472" y="1825506"/>
            <a:ext cx="1902117" cy="1908213"/>
          </a:xfrm>
          <a:prstGeom prst="rect">
            <a:avLst/>
          </a:prstGeom>
        </p:spPr>
      </p:pic>
      <p:pic>
        <p:nvPicPr>
          <p:cNvPr id="482" name="Picture 4">
            <a:extLst>
              <a:ext uri="{FF2B5EF4-FFF2-40B4-BE49-F238E27FC236}">
                <a16:creationId xmlns="" xmlns:a16="http://schemas.microsoft.com/office/drawing/2014/main" id="{689A43CF-747D-4B00-8BF6-8965087ED6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4151" y="1828611"/>
            <a:ext cx="1897251" cy="1897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3568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129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7126288" y="5226998"/>
            <a:ext cx="5065712" cy="192088"/>
          </a:xfrm>
          <a:prstGeom prst="rect">
            <a:avLst/>
          </a:prstGeom>
          <a:solidFill>
            <a:srgbClr val="E2E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7196138" y="6698611"/>
            <a:ext cx="4995862" cy="201612"/>
          </a:xfrm>
          <a:prstGeom prst="rect">
            <a:avLst/>
          </a:prstGeom>
          <a:solidFill>
            <a:srgbClr val="E2E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9590088" y="5744523"/>
            <a:ext cx="658813" cy="954087"/>
          </a:xfrm>
          <a:custGeom>
            <a:avLst/>
            <a:gdLst>
              <a:gd name="T0" fmla="*/ 132 w 206"/>
              <a:gd name="T1" fmla="*/ 129 h 298"/>
              <a:gd name="T2" fmla="*/ 132 w 206"/>
              <a:gd name="T3" fmla="*/ 62 h 298"/>
              <a:gd name="T4" fmla="*/ 132 w 206"/>
              <a:gd name="T5" fmla="*/ 62 h 298"/>
              <a:gd name="T6" fmla="*/ 132 w 206"/>
              <a:gd name="T7" fmla="*/ 41 h 298"/>
              <a:gd name="T8" fmla="*/ 141 w 206"/>
              <a:gd name="T9" fmla="*/ 0 h 298"/>
              <a:gd name="T10" fmla="*/ 115 w 206"/>
              <a:gd name="T11" fmla="*/ 0 h 298"/>
              <a:gd name="T12" fmla="*/ 115 w 206"/>
              <a:gd name="T13" fmla="*/ 0 h 298"/>
              <a:gd name="T14" fmla="*/ 61 w 206"/>
              <a:gd name="T15" fmla="*/ 0 h 298"/>
              <a:gd name="T16" fmla="*/ 73 w 206"/>
              <a:gd name="T17" fmla="*/ 40 h 298"/>
              <a:gd name="T18" fmla="*/ 73 w 206"/>
              <a:gd name="T19" fmla="*/ 62 h 298"/>
              <a:gd name="T20" fmla="*/ 73 w 206"/>
              <a:gd name="T21" fmla="*/ 62 h 298"/>
              <a:gd name="T22" fmla="*/ 73 w 206"/>
              <a:gd name="T23" fmla="*/ 129 h 298"/>
              <a:gd name="T24" fmla="*/ 0 w 206"/>
              <a:gd name="T25" fmla="*/ 228 h 298"/>
              <a:gd name="T26" fmla="*/ 27 w 206"/>
              <a:gd name="T27" fmla="*/ 298 h 298"/>
              <a:gd name="T28" fmla="*/ 103 w 206"/>
              <a:gd name="T29" fmla="*/ 298 h 298"/>
              <a:gd name="T30" fmla="*/ 178 w 206"/>
              <a:gd name="T31" fmla="*/ 298 h 298"/>
              <a:gd name="T32" fmla="*/ 206 w 206"/>
              <a:gd name="T33" fmla="*/ 228 h 298"/>
              <a:gd name="T34" fmla="*/ 132 w 206"/>
              <a:gd name="T35" fmla="*/ 129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6" h="298">
                <a:moveTo>
                  <a:pt x="132" y="129"/>
                </a:moveTo>
                <a:cubicBezTo>
                  <a:pt x="132" y="62"/>
                  <a:pt x="132" y="62"/>
                  <a:pt x="132" y="62"/>
                </a:cubicBezTo>
                <a:cubicBezTo>
                  <a:pt x="132" y="62"/>
                  <a:pt x="132" y="62"/>
                  <a:pt x="132" y="62"/>
                </a:cubicBezTo>
                <a:cubicBezTo>
                  <a:pt x="132" y="41"/>
                  <a:pt x="132" y="41"/>
                  <a:pt x="132" y="41"/>
                </a:cubicBezTo>
                <a:cubicBezTo>
                  <a:pt x="131" y="24"/>
                  <a:pt x="133" y="12"/>
                  <a:pt x="141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75" y="13"/>
                  <a:pt x="73" y="24"/>
                  <a:pt x="73" y="40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3" y="129"/>
                  <a:pt x="73" y="129"/>
                  <a:pt x="73" y="129"/>
                </a:cubicBezTo>
                <a:cubicBezTo>
                  <a:pt x="30" y="142"/>
                  <a:pt x="0" y="182"/>
                  <a:pt x="0" y="228"/>
                </a:cubicBezTo>
                <a:cubicBezTo>
                  <a:pt x="0" y="255"/>
                  <a:pt x="10" y="280"/>
                  <a:pt x="27" y="298"/>
                </a:cubicBezTo>
                <a:cubicBezTo>
                  <a:pt x="103" y="298"/>
                  <a:pt x="103" y="298"/>
                  <a:pt x="103" y="298"/>
                </a:cubicBezTo>
                <a:cubicBezTo>
                  <a:pt x="178" y="298"/>
                  <a:pt x="178" y="298"/>
                  <a:pt x="178" y="298"/>
                </a:cubicBezTo>
                <a:cubicBezTo>
                  <a:pt x="195" y="280"/>
                  <a:pt x="206" y="255"/>
                  <a:pt x="206" y="228"/>
                </a:cubicBezTo>
                <a:cubicBezTo>
                  <a:pt x="206" y="182"/>
                  <a:pt x="176" y="142"/>
                  <a:pt x="132" y="129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9653588" y="6222361"/>
            <a:ext cx="528638" cy="415925"/>
          </a:xfrm>
          <a:custGeom>
            <a:avLst/>
            <a:gdLst>
              <a:gd name="T0" fmla="*/ 83 w 165"/>
              <a:gd name="T1" fmla="*/ 0 h 130"/>
              <a:gd name="T2" fmla="*/ 83 w 165"/>
              <a:gd name="T3" fmla="*/ 0 h 130"/>
              <a:gd name="T4" fmla="*/ 0 w 165"/>
              <a:gd name="T5" fmla="*/ 82 h 130"/>
              <a:gd name="T6" fmla="*/ 16 w 165"/>
              <a:gd name="T7" fmla="*/ 130 h 130"/>
              <a:gd name="T8" fmla="*/ 83 w 165"/>
              <a:gd name="T9" fmla="*/ 130 h 130"/>
              <a:gd name="T10" fmla="*/ 150 w 165"/>
              <a:gd name="T11" fmla="*/ 130 h 130"/>
              <a:gd name="T12" fmla="*/ 165 w 165"/>
              <a:gd name="T13" fmla="*/ 82 h 130"/>
              <a:gd name="T14" fmla="*/ 83 w 165"/>
              <a:gd name="T15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5" h="130"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  <a:cubicBezTo>
                  <a:pt x="37" y="0"/>
                  <a:pt x="0" y="37"/>
                  <a:pt x="0" y="82"/>
                </a:cubicBezTo>
                <a:cubicBezTo>
                  <a:pt x="0" y="100"/>
                  <a:pt x="6" y="117"/>
                  <a:pt x="16" y="130"/>
                </a:cubicBezTo>
                <a:cubicBezTo>
                  <a:pt x="83" y="130"/>
                  <a:pt x="83" y="130"/>
                  <a:pt x="83" y="130"/>
                </a:cubicBezTo>
                <a:cubicBezTo>
                  <a:pt x="150" y="130"/>
                  <a:pt x="150" y="130"/>
                  <a:pt x="150" y="130"/>
                </a:cubicBezTo>
                <a:cubicBezTo>
                  <a:pt x="159" y="117"/>
                  <a:pt x="165" y="100"/>
                  <a:pt x="165" y="82"/>
                </a:cubicBezTo>
                <a:cubicBezTo>
                  <a:pt x="165" y="37"/>
                  <a:pt x="128" y="0"/>
                  <a:pt x="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Oval 9"/>
          <p:cNvSpPr>
            <a:spLocks noChangeArrowheads="1"/>
          </p:cNvSpPr>
          <p:nvPr/>
        </p:nvSpPr>
        <p:spPr bwMode="auto">
          <a:xfrm>
            <a:off x="9845676" y="6273161"/>
            <a:ext cx="71438" cy="6985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Oval 10"/>
          <p:cNvSpPr>
            <a:spLocks noChangeArrowheads="1"/>
          </p:cNvSpPr>
          <p:nvPr/>
        </p:nvSpPr>
        <p:spPr bwMode="auto">
          <a:xfrm>
            <a:off x="9904413" y="6343011"/>
            <a:ext cx="57150" cy="55562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Oval 11"/>
          <p:cNvSpPr>
            <a:spLocks noChangeArrowheads="1"/>
          </p:cNvSpPr>
          <p:nvPr/>
        </p:nvSpPr>
        <p:spPr bwMode="auto">
          <a:xfrm>
            <a:off x="9898063" y="6455723"/>
            <a:ext cx="34925" cy="34925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Oval 12"/>
          <p:cNvSpPr>
            <a:spLocks noChangeArrowheads="1"/>
          </p:cNvSpPr>
          <p:nvPr/>
        </p:nvSpPr>
        <p:spPr bwMode="auto">
          <a:xfrm>
            <a:off x="9939338" y="6535098"/>
            <a:ext cx="57150" cy="55562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Oval 13"/>
          <p:cNvSpPr>
            <a:spLocks noChangeArrowheads="1"/>
          </p:cNvSpPr>
          <p:nvPr/>
        </p:nvSpPr>
        <p:spPr bwMode="auto">
          <a:xfrm>
            <a:off x="9983788" y="6465248"/>
            <a:ext cx="31750" cy="34925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10393363" y="5876286"/>
            <a:ext cx="658813" cy="822325"/>
          </a:xfrm>
          <a:custGeom>
            <a:avLst/>
            <a:gdLst>
              <a:gd name="T0" fmla="*/ 132 w 206"/>
              <a:gd name="T1" fmla="*/ 88 h 257"/>
              <a:gd name="T2" fmla="*/ 132 w 206"/>
              <a:gd name="T3" fmla="*/ 41 h 257"/>
              <a:gd name="T4" fmla="*/ 142 w 206"/>
              <a:gd name="T5" fmla="*/ 0 h 257"/>
              <a:gd name="T6" fmla="*/ 116 w 206"/>
              <a:gd name="T7" fmla="*/ 0 h 257"/>
              <a:gd name="T8" fmla="*/ 116 w 206"/>
              <a:gd name="T9" fmla="*/ 0 h 257"/>
              <a:gd name="T10" fmla="*/ 61 w 206"/>
              <a:gd name="T11" fmla="*/ 0 h 257"/>
              <a:gd name="T12" fmla="*/ 73 w 206"/>
              <a:gd name="T13" fmla="*/ 41 h 257"/>
              <a:gd name="T14" fmla="*/ 73 w 206"/>
              <a:gd name="T15" fmla="*/ 88 h 257"/>
              <a:gd name="T16" fmla="*/ 0 w 206"/>
              <a:gd name="T17" fmla="*/ 187 h 257"/>
              <a:gd name="T18" fmla="*/ 27 w 206"/>
              <a:gd name="T19" fmla="*/ 257 h 257"/>
              <a:gd name="T20" fmla="*/ 103 w 206"/>
              <a:gd name="T21" fmla="*/ 257 h 257"/>
              <a:gd name="T22" fmla="*/ 178 w 206"/>
              <a:gd name="T23" fmla="*/ 257 h 257"/>
              <a:gd name="T24" fmla="*/ 206 w 206"/>
              <a:gd name="T25" fmla="*/ 187 h 257"/>
              <a:gd name="T26" fmla="*/ 132 w 206"/>
              <a:gd name="T27" fmla="*/ 88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6" h="257">
                <a:moveTo>
                  <a:pt x="132" y="88"/>
                </a:moveTo>
                <a:cubicBezTo>
                  <a:pt x="132" y="41"/>
                  <a:pt x="132" y="41"/>
                  <a:pt x="132" y="41"/>
                </a:cubicBezTo>
                <a:cubicBezTo>
                  <a:pt x="131" y="25"/>
                  <a:pt x="133" y="13"/>
                  <a:pt x="142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75" y="14"/>
                  <a:pt x="73" y="24"/>
                  <a:pt x="73" y="41"/>
                </a:cubicBezTo>
                <a:cubicBezTo>
                  <a:pt x="73" y="88"/>
                  <a:pt x="73" y="88"/>
                  <a:pt x="73" y="88"/>
                </a:cubicBezTo>
                <a:cubicBezTo>
                  <a:pt x="30" y="101"/>
                  <a:pt x="0" y="141"/>
                  <a:pt x="0" y="187"/>
                </a:cubicBezTo>
                <a:cubicBezTo>
                  <a:pt x="0" y="214"/>
                  <a:pt x="10" y="239"/>
                  <a:pt x="27" y="257"/>
                </a:cubicBezTo>
                <a:cubicBezTo>
                  <a:pt x="103" y="257"/>
                  <a:pt x="103" y="257"/>
                  <a:pt x="103" y="257"/>
                </a:cubicBezTo>
                <a:cubicBezTo>
                  <a:pt x="178" y="257"/>
                  <a:pt x="178" y="257"/>
                  <a:pt x="178" y="257"/>
                </a:cubicBezTo>
                <a:cubicBezTo>
                  <a:pt x="195" y="239"/>
                  <a:pt x="206" y="214"/>
                  <a:pt x="206" y="187"/>
                </a:cubicBezTo>
                <a:cubicBezTo>
                  <a:pt x="206" y="141"/>
                  <a:pt x="176" y="101"/>
                  <a:pt x="132" y="8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10456863" y="6371586"/>
            <a:ext cx="527050" cy="266700"/>
          </a:xfrm>
          <a:custGeom>
            <a:avLst/>
            <a:gdLst>
              <a:gd name="T0" fmla="*/ 10 w 165"/>
              <a:gd name="T1" fmla="*/ 11 h 83"/>
              <a:gd name="T2" fmla="*/ 4 w 165"/>
              <a:gd name="T3" fmla="*/ 10 h 83"/>
              <a:gd name="T4" fmla="*/ 0 w 165"/>
              <a:gd name="T5" fmla="*/ 35 h 83"/>
              <a:gd name="T6" fmla="*/ 16 w 165"/>
              <a:gd name="T7" fmla="*/ 83 h 83"/>
              <a:gd name="T8" fmla="*/ 83 w 165"/>
              <a:gd name="T9" fmla="*/ 83 h 83"/>
              <a:gd name="T10" fmla="*/ 150 w 165"/>
              <a:gd name="T11" fmla="*/ 83 h 83"/>
              <a:gd name="T12" fmla="*/ 165 w 165"/>
              <a:gd name="T13" fmla="*/ 35 h 83"/>
              <a:gd name="T14" fmla="*/ 157 w 165"/>
              <a:gd name="T15" fmla="*/ 0 h 83"/>
              <a:gd name="T16" fmla="*/ 10 w 165"/>
              <a:gd name="T17" fmla="*/ 1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5" h="83">
                <a:moveTo>
                  <a:pt x="10" y="11"/>
                </a:moveTo>
                <a:cubicBezTo>
                  <a:pt x="8" y="11"/>
                  <a:pt x="6" y="10"/>
                  <a:pt x="4" y="10"/>
                </a:cubicBezTo>
                <a:cubicBezTo>
                  <a:pt x="2" y="18"/>
                  <a:pt x="0" y="27"/>
                  <a:pt x="0" y="35"/>
                </a:cubicBezTo>
                <a:cubicBezTo>
                  <a:pt x="0" y="53"/>
                  <a:pt x="6" y="70"/>
                  <a:pt x="16" y="83"/>
                </a:cubicBezTo>
                <a:cubicBezTo>
                  <a:pt x="83" y="83"/>
                  <a:pt x="83" y="83"/>
                  <a:pt x="83" y="83"/>
                </a:cubicBezTo>
                <a:cubicBezTo>
                  <a:pt x="150" y="83"/>
                  <a:pt x="150" y="83"/>
                  <a:pt x="150" y="83"/>
                </a:cubicBezTo>
                <a:cubicBezTo>
                  <a:pt x="159" y="70"/>
                  <a:pt x="165" y="53"/>
                  <a:pt x="165" y="35"/>
                </a:cubicBezTo>
                <a:cubicBezTo>
                  <a:pt x="165" y="23"/>
                  <a:pt x="162" y="11"/>
                  <a:pt x="157" y="0"/>
                </a:cubicBezTo>
                <a:cubicBezTo>
                  <a:pt x="109" y="0"/>
                  <a:pt x="59" y="16"/>
                  <a:pt x="10" y="1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16"/>
          <p:cNvSpPr>
            <a:spLocks noChangeArrowheads="1"/>
          </p:cNvSpPr>
          <p:nvPr/>
        </p:nvSpPr>
        <p:spPr bwMode="auto">
          <a:xfrm>
            <a:off x="10702926" y="6455723"/>
            <a:ext cx="31750" cy="34925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Oval 17"/>
          <p:cNvSpPr>
            <a:spLocks noChangeArrowheads="1"/>
          </p:cNvSpPr>
          <p:nvPr/>
        </p:nvSpPr>
        <p:spPr bwMode="auto">
          <a:xfrm>
            <a:off x="10744201" y="6535098"/>
            <a:ext cx="53975" cy="55562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18"/>
          <p:cNvSpPr>
            <a:spLocks noChangeArrowheads="1"/>
          </p:cNvSpPr>
          <p:nvPr/>
        </p:nvSpPr>
        <p:spPr bwMode="auto">
          <a:xfrm>
            <a:off x="10785476" y="6465248"/>
            <a:ext cx="33338" cy="34925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8605838" y="5744523"/>
            <a:ext cx="876300" cy="954087"/>
          </a:xfrm>
          <a:custGeom>
            <a:avLst/>
            <a:gdLst>
              <a:gd name="T0" fmla="*/ 250 w 274"/>
              <a:gd name="T1" fmla="*/ 248 h 298"/>
              <a:gd name="T2" fmla="*/ 167 w 274"/>
              <a:gd name="T3" fmla="*/ 111 h 298"/>
              <a:gd name="T4" fmla="*/ 167 w 274"/>
              <a:gd name="T5" fmla="*/ 41 h 298"/>
              <a:gd name="T6" fmla="*/ 176 w 274"/>
              <a:gd name="T7" fmla="*/ 0 h 298"/>
              <a:gd name="T8" fmla="*/ 98 w 274"/>
              <a:gd name="T9" fmla="*/ 0 h 298"/>
              <a:gd name="T10" fmla="*/ 107 w 274"/>
              <a:gd name="T11" fmla="*/ 41 h 298"/>
              <a:gd name="T12" fmla="*/ 107 w 274"/>
              <a:gd name="T13" fmla="*/ 111 h 298"/>
              <a:gd name="T14" fmla="*/ 24 w 274"/>
              <a:gd name="T15" fmla="*/ 248 h 298"/>
              <a:gd name="T16" fmla="*/ 46 w 274"/>
              <a:gd name="T17" fmla="*/ 298 h 298"/>
              <a:gd name="T18" fmla="*/ 228 w 274"/>
              <a:gd name="T19" fmla="*/ 298 h 298"/>
              <a:gd name="T20" fmla="*/ 250 w 274"/>
              <a:gd name="T21" fmla="*/ 24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74" h="298">
                <a:moveTo>
                  <a:pt x="250" y="248"/>
                </a:moveTo>
                <a:cubicBezTo>
                  <a:pt x="223" y="203"/>
                  <a:pt x="167" y="130"/>
                  <a:pt x="167" y="111"/>
                </a:cubicBezTo>
                <a:cubicBezTo>
                  <a:pt x="167" y="92"/>
                  <a:pt x="167" y="59"/>
                  <a:pt x="167" y="41"/>
                </a:cubicBezTo>
                <a:cubicBezTo>
                  <a:pt x="167" y="22"/>
                  <a:pt x="168" y="12"/>
                  <a:pt x="176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106" y="12"/>
                  <a:pt x="107" y="22"/>
                  <a:pt x="107" y="41"/>
                </a:cubicBezTo>
                <a:cubicBezTo>
                  <a:pt x="107" y="59"/>
                  <a:pt x="107" y="92"/>
                  <a:pt x="107" y="111"/>
                </a:cubicBezTo>
                <a:cubicBezTo>
                  <a:pt x="107" y="130"/>
                  <a:pt x="51" y="203"/>
                  <a:pt x="24" y="248"/>
                </a:cubicBezTo>
                <a:cubicBezTo>
                  <a:pt x="10" y="271"/>
                  <a:pt x="0" y="298"/>
                  <a:pt x="46" y="298"/>
                </a:cubicBezTo>
                <a:cubicBezTo>
                  <a:pt x="64" y="298"/>
                  <a:pt x="210" y="298"/>
                  <a:pt x="228" y="298"/>
                </a:cubicBezTo>
                <a:cubicBezTo>
                  <a:pt x="274" y="298"/>
                  <a:pt x="264" y="271"/>
                  <a:pt x="250" y="24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8707438" y="6298561"/>
            <a:ext cx="671513" cy="346075"/>
          </a:xfrm>
          <a:custGeom>
            <a:avLst/>
            <a:gdLst>
              <a:gd name="T0" fmla="*/ 150 w 210"/>
              <a:gd name="T1" fmla="*/ 6 h 108"/>
              <a:gd name="T2" fmla="*/ 63 w 210"/>
              <a:gd name="T3" fmla="*/ 0 h 108"/>
              <a:gd name="T4" fmla="*/ 18 w 210"/>
              <a:gd name="T5" fmla="*/ 69 h 108"/>
              <a:gd name="T6" fmla="*/ 35 w 210"/>
              <a:gd name="T7" fmla="*/ 108 h 108"/>
              <a:gd name="T8" fmla="*/ 175 w 210"/>
              <a:gd name="T9" fmla="*/ 108 h 108"/>
              <a:gd name="T10" fmla="*/ 191 w 210"/>
              <a:gd name="T11" fmla="*/ 69 h 108"/>
              <a:gd name="T12" fmla="*/ 150 w 210"/>
              <a:gd name="T13" fmla="*/ 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0" h="108">
                <a:moveTo>
                  <a:pt x="150" y="6"/>
                </a:moveTo>
                <a:cubicBezTo>
                  <a:pt x="121" y="9"/>
                  <a:pt x="92" y="0"/>
                  <a:pt x="63" y="0"/>
                </a:cubicBezTo>
                <a:cubicBezTo>
                  <a:pt x="49" y="22"/>
                  <a:pt x="30" y="49"/>
                  <a:pt x="18" y="69"/>
                </a:cubicBezTo>
                <a:cubicBezTo>
                  <a:pt x="8" y="87"/>
                  <a:pt x="0" y="108"/>
                  <a:pt x="35" y="108"/>
                </a:cubicBezTo>
                <a:cubicBezTo>
                  <a:pt x="49" y="108"/>
                  <a:pt x="161" y="108"/>
                  <a:pt x="175" y="108"/>
                </a:cubicBezTo>
                <a:cubicBezTo>
                  <a:pt x="210" y="108"/>
                  <a:pt x="202" y="87"/>
                  <a:pt x="191" y="69"/>
                </a:cubicBezTo>
                <a:cubicBezTo>
                  <a:pt x="181" y="51"/>
                  <a:pt x="164" y="27"/>
                  <a:pt x="150" y="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21"/>
          <p:cNvSpPr>
            <a:spLocks noChangeArrowheads="1"/>
          </p:cNvSpPr>
          <p:nvPr/>
        </p:nvSpPr>
        <p:spPr bwMode="auto">
          <a:xfrm>
            <a:off x="8963026" y="6401748"/>
            <a:ext cx="71438" cy="6985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22"/>
          <p:cNvSpPr>
            <a:spLocks noChangeArrowheads="1"/>
          </p:cNvSpPr>
          <p:nvPr/>
        </p:nvSpPr>
        <p:spPr bwMode="auto">
          <a:xfrm>
            <a:off x="9009063" y="6535098"/>
            <a:ext cx="69850" cy="71437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23"/>
          <p:cNvSpPr>
            <a:spLocks noChangeArrowheads="1"/>
          </p:cNvSpPr>
          <p:nvPr/>
        </p:nvSpPr>
        <p:spPr bwMode="auto">
          <a:xfrm>
            <a:off x="9063038" y="6452548"/>
            <a:ext cx="38100" cy="3810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24"/>
          <p:cNvSpPr>
            <a:spLocks noChangeArrowheads="1"/>
          </p:cNvSpPr>
          <p:nvPr/>
        </p:nvSpPr>
        <p:spPr bwMode="auto">
          <a:xfrm>
            <a:off x="9034463" y="6352536"/>
            <a:ext cx="34925" cy="39687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5"/>
          <p:cNvSpPr>
            <a:spLocks/>
          </p:cNvSpPr>
          <p:nvPr/>
        </p:nvSpPr>
        <p:spPr bwMode="auto">
          <a:xfrm>
            <a:off x="8023226" y="6193786"/>
            <a:ext cx="450850" cy="504825"/>
          </a:xfrm>
          <a:custGeom>
            <a:avLst/>
            <a:gdLst>
              <a:gd name="T0" fmla="*/ 0 w 141"/>
              <a:gd name="T1" fmla="*/ 0 h 158"/>
              <a:gd name="T2" fmla="*/ 0 w 141"/>
              <a:gd name="T3" fmla="*/ 145 h 158"/>
              <a:gd name="T4" fmla="*/ 13 w 141"/>
              <a:gd name="T5" fmla="*/ 158 h 158"/>
              <a:gd name="T6" fmla="*/ 127 w 141"/>
              <a:gd name="T7" fmla="*/ 158 h 158"/>
              <a:gd name="T8" fmla="*/ 141 w 141"/>
              <a:gd name="T9" fmla="*/ 145 h 158"/>
              <a:gd name="T10" fmla="*/ 141 w 141"/>
              <a:gd name="T11" fmla="*/ 0 h 158"/>
              <a:gd name="T12" fmla="*/ 0 w 141"/>
              <a:gd name="T13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1" h="158">
                <a:moveTo>
                  <a:pt x="0" y="0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8"/>
                  <a:pt x="13" y="158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35" y="158"/>
                  <a:pt x="141" y="152"/>
                  <a:pt x="141" y="145"/>
                </a:cubicBezTo>
                <a:cubicBezTo>
                  <a:pt x="141" y="0"/>
                  <a:pt x="141" y="0"/>
                  <a:pt x="141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8066088" y="6371586"/>
            <a:ext cx="363538" cy="285750"/>
          </a:xfrm>
          <a:custGeom>
            <a:avLst/>
            <a:gdLst>
              <a:gd name="T0" fmla="*/ 77 w 114"/>
              <a:gd name="T1" fmla="*/ 2 h 89"/>
              <a:gd name="T2" fmla="*/ 0 w 114"/>
              <a:gd name="T3" fmla="*/ 7 h 89"/>
              <a:gd name="T4" fmla="*/ 0 w 114"/>
              <a:gd name="T5" fmla="*/ 78 h 89"/>
              <a:gd name="T6" fmla="*/ 11 w 114"/>
              <a:gd name="T7" fmla="*/ 89 h 89"/>
              <a:gd name="T8" fmla="*/ 103 w 114"/>
              <a:gd name="T9" fmla="*/ 89 h 89"/>
              <a:gd name="T10" fmla="*/ 114 w 114"/>
              <a:gd name="T11" fmla="*/ 78 h 89"/>
              <a:gd name="T12" fmla="*/ 114 w 114"/>
              <a:gd name="T13" fmla="*/ 11 h 89"/>
              <a:gd name="T14" fmla="*/ 77 w 114"/>
              <a:gd name="T15" fmla="*/ 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89">
                <a:moveTo>
                  <a:pt x="77" y="2"/>
                </a:moveTo>
                <a:cubicBezTo>
                  <a:pt x="56" y="4"/>
                  <a:pt x="30" y="7"/>
                  <a:pt x="0" y="7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4"/>
                  <a:pt x="5" y="89"/>
                  <a:pt x="11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9" y="89"/>
                  <a:pt x="114" y="84"/>
                  <a:pt x="114" y="78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06" y="11"/>
                  <a:pt x="99" y="0"/>
                  <a:pt x="77" y="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Rectangle 27"/>
          <p:cNvSpPr>
            <a:spLocks noChangeArrowheads="1"/>
          </p:cNvSpPr>
          <p:nvPr/>
        </p:nvSpPr>
        <p:spPr bwMode="auto">
          <a:xfrm>
            <a:off x="8382001" y="6244586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Rectangle 28"/>
          <p:cNvSpPr>
            <a:spLocks noChangeArrowheads="1"/>
          </p:cNvSpPr>
          <p:nvPr/>
        </p:nvSpPr>
        <p:spPr bwMode="auto">
          <a:xfrm>
            <a:off x="8382001" y="6308086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Rectangle 29"/>
          <p:cNvSpPr>
            <a:spLocks noChangeArrowheads="1"/>
          </p:cNvSpPr>
          <p:nvPr/>
        </p:nvSpPr>
        <p:spPr bwMode="auto">
          <a:xfrm>
            <a:off x="8382001" y="6371586"/>
            <a:ext cx="60325" cy="14287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Rectangle 30"/>
          <p:cNvSpPr>
            <a:spLocks noChangeArrowheads="1"/>
          </p:cNvSpPr>
          <p:nvPr/>
        </p:nvSpPr>
        <p:spPr bwMode="auto">
          <a:xfrm>
            <a:off x="8382001" y="6436673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Rectangle 31"/>
          <p:cNvSpPr>
            <a:spLocks noChangeArrowheads="1"/>
          </p:cNvSpPr>
          <p:nvPr/>
        </p:nvSpPr>
        <p:spPr bwMode="auto">
          <a:xfrm>
            <a:off x="8382001" y="6496998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Rectangle 32"/>
          <p:cNvSpPr>
            <a:spLocks noChangeArrowheads="1"/>
          </p:cNvSpPr>
          <p:nvPr/>
        </p:nvSpPr>
        <p:spPr bwMode="auto">
          <a:xfrm>
            <a:off x="8382001" y="6560498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Rectangle 33"/>
          <p:cNvSpPr>
            <a:spLocks noChangeArrowheads="1"/>
          </p:cNvSpPr>
          <p:nvPr/>
        </p:nvSpPr>
        <p:spPr bwMode="auto">
          <a:xfrm>
            <a:off x="8382001" y="6625586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4"/>
          <p:cNvSpPr>
            <a:spLocks/>
          </p:cNvSpPr>
          <p:nvPr/>
        </p:nvSpPr>
        <p:spPr bwMode="auto">
          <a:xfrm>
            <a:off x="7464426" y="6193786"/>
            <a:ext cx="450850" cy="504825"/>
          </a:xfrm>
          <a:custGeom>
            <a:avLst/>
            <a:gdLst>
              <a:gd name="T0" fmla="*/ 0 w 141"/>
              <a:gd name="T1" fmla="*/ 0 h 158"/>
              <a:gd name="T2" fmla="*/ 0 w 141"/>
              <a:gd name="T3" fmla="*/ 145 h 158"/>
              <a:gd name="T4" fmla="*/ 13 w 141"/>
              <a:gd name="T5" fmla="*/ 158 h 158"/>
              <a:gd name="T6" fmla="*/ 127 w 141"/>
              <a:gd name="T7" fmla="*/ 158 h 158"/>
              <a:gd name="T8" fmla="*/ 141 w 141"/>
              <a:gd name="T9" fmla="*/ 145 h 158"/>
              <a:gd name="T10" fmla="*/ 141 w 141"/>
              <a:gd name="T11" fmla="*/ 0 h 158"/>
              <a:gd name="T12" fmla="*/ 0 w 141"/>
              <a:gd name="T13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1" h="158">
                <a:moveTo>
                  <a:pt x="0" y="0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52"/>
                  <a:pt x="6" y="158"/>
                  <a:pt x="13" y="158"/>
                </a:cubicBezTo>
                <a:cubicBezTo>
                  <a:pt x="127" y="158"/>
                  <a:pt x="127" y="158"/>
                  <a:pt x="127" y="158"/>
                </a:cubicBezTo>
                <a:cubicBezTo>
                  <a:pt x="135" y="158"/>
                  <a:pt x="141" y="152"/>
                  <a:pt x="141" y="145"/>
                </a:cubicBezTo>
                <a:cubicBezTo>
                  <a:pt x="141" y="0"/>
                  <a:pt x="141" y="0"/>
                  <a:pt x="141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5"/>
          <p:cNvSpPr>
            <a:spLocks/>
          </p:cNvSpPr>
          <p:nvPr/>
        </p:nvSpPr>
        <p:spPr bwMode="auto">
          <a:xfrm>
            <a:off x="7505701" y="6371586"/>
            <a:ext cx="365125" cy="285750"/>
          </a:xfrm>
          <a:custGeom>
            <a:avLst/>
            <a:gdLst>
              <a:gd name="T0" fmla="*/ 77 w 114"/>
              <a:gd name="T1" fmla="*/ 2 h 89"/>
              <a:gd name="T2" fmla="*/ 0 w 114"/>
              <a:gd name="T3" fmla="*/ 7 h 89"/>
              <a:gd name="T4" fmla="*/ 0 w 114"/>
              <a:gd name="T5" fmla="*/ 78 h 89"/>
              <a:gd name="T6" fmla="*/ 11 w 114"/>
              <a:gd name="T7" fmla="*/ 89 h 89"/>
              <a:gd name="T8" fmla="*/ 103 w 114"/>
              <a:gd name="T9" fmla="*/ 89 h 89"/>
              <a:gd name="T10" fmla="*/ 114 w 114"/>
              <a:gd name="T11" fmla="*/ 78 h 89"/>
              <a:gd name="T12" fmla="*/ 114 w 114"/>
              <a:gd name="T13" fmla="*/ 11 h 89"/>
              <a:gd name="T14" fmla="*/ 77 w 114"/>
              <a:gd name="T15" fmla="*/ 2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89">
                <a:moveTo>
                  <a:pt x="77" y="2"/>
                </a:moveTo>
                <a:cubicBezTo>
                  <a:pt x="56" y="4"/>
                  <a:pt x="30" y="7"/>
                  <a:pt x="0" y="7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84"/>
                  <a:pt x="5" y="89"/>
                  <a:pt x="11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9" y="89"/>
                  <a:pt x="114" y="84"/>
                  <a:pt x="114" y="78"/>
                </a:cubicBezTo>
                <a:cubicBezTo>
                  <a:pt x="114" y="11"/>
                  <a:pt x="114" y="11"/>
                  <a:pt x="114" y="11"/>
                </a:cubicBezTo>
                <a:cubicBezTo>
                  <a:pt x="106" y="11"/>
                  <a:pt x="99" y="0"/>
                  <a:pt x="77" y="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Rectangle 36"/>
          <p:cNvSpPr>
            <a:spLocks noChangeArrowheads="1"/>
          </p:cNvSpPr>
          <p:nvPr/>
        </p:nvSpPr>
        <p:spPr bwMode="auto">
          <a:xfrm>
            <a:off x="7823201" y="6244586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Rectangle 37"/>
          <p:cNvSpPr>
            <a:spLocks noChangeArrowheads="1"/>
          </p:cNvSpPr>
          <p:nvPr/>
        </p:nvSpPr>
        <p:spPr bwMode="auto">
          <a:xfrm>
            <a:off x="7823201" y="6308086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Rectangle 38"/>
          <p:cNvSpPr>
            <a:spLocks noChangeArrowheads="1"/>
          </p:cNvSpPr>
          <p:nvPr/>
        </p:nvSpPr>
        <p:spPr bwMode="auto">
          <a:xfrm>
            <a:off x="7823201" y="6371586"/>
            <a:ext cx="60325" cy="14287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Rectangle 39"/>
          <p:cNvSpPr>
            <a:spLocks noChangeArrowheads="1"/>
          </p:cNvSpPr>
          <p:nvPr/>
        </p:nvSpPr>
        <p:spPr bwMode="auto">
          <a:xfrm>
            <a:off x="7823201" y="6436673"/>
            <a:ext cx="60325" cy="127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Rectangle 40"/>
          <p:cNvSpPr>
            <a:spLocks noChangeArrowheads="1"/>
          </p:cNvSpPr>
          <p:nvPr/>
        </p:nvSpPr>
        <p:spPr bwMode="auto">
          <a:xfrm>
            <a:off x="7823201" y="6496998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Rectangle 41"/>
          <p:cNvSpPr>
            <a:spLocks noChangeArrowheads="1"/>
          </p:cNvSpPr>
          <p:nvPr/>
        </p:nvSpPr>
        <p:spPr bwMode="auto">
          <a:xfrm>
            <a:off x="7823201" y="6560498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Rectangle 42"/>
          <p:cNvSpPr>
            <a:spLocks noChangeArrowheads="1"/>
          </p:cNvSpPr>
          <p:nvPr/>
        </p:nvSpPr>
        <p:spPr bwMode="auto">
          <a:xfrm>
            <a:off x="7823201" y="6625586"/>
            <a:ext cx="60325" cy="1587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43"/>
          <p:cNvSpPr>
            <a:spLocks noChangeArrowheads="1"/>
          </p:cNvSpPr>
          <p:nvPr/>
        </p:nvSpPr>
        <p:spPr bwMode="auto">
          <a:xfrm>
            <a:off x="0" y="5207948"/>
            <a:ext cx="5297488" cy="182562"/>
          </a:xfrm>
          <a:prstGeom prst="rect">
            <a:avLst/>
          </a:prstGeom>
          <a:solidFill>
            <a:srgbClr val="E2E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4"/>
          <p:cNvSpPr>
            <a:spLocks/>
          </p:cNvSpPr>
          <p:nvPr/>
        </p:nvSpPr>
        <p:spPr bwMode="auto">
          <a:xfrm>
            <a:off x="3617913" y="4174486"/>
            <a:ext cx="1358900" cy="1033462"/>
          </a:xfrm>
          <a:custGeom>
            <a:avLst/>
            <a:gdLst>
              <a:gd name="T0" fmla="*/ 415 w 425"/>
              <a:gd name="T1" fmla="*/ 323 h 323"/>
              <a:gd name="T2" fmla="*/ 87 w 425"/>
              <a:gd name="T3" fmla="*/ 323 h 323"/>
              <a:gd name="T4" fmla="*/ 76 w 425"/>
              <a:gd name="T5" fmla="*/ 312 h 323"/>
              <a:gd name="T6" fmla="*/ 87 w 425"/>
              <a:gd name="T7" fmla="*/ 302 h 323"/>
              <a:gd name="T8" fmla="*/ 404 w 425"/>
              <a:gd name="T9" fmla="*/ 302 h 323"/>
              <a:gd name="T10" fmla="*/ 404 w 425"/>
              <a:gd name="T11" fmla="*/ 20 h 323"/>
              <a:gd name="T12" fmla="*/ 10 w 425"/>
              <a:gd name="T13" fmla="*/ 20 h 323"/>
              <a:gd name="T14" fmla="*/ 0 w 425"/>
              <a:gd name="T15" fmla="*/ 10 h 323"/>
              <a:gd name="T16" fmla="*/ 10 w 425"/>
              <a:gd name="T17" fmla="*/ 0 h 323"/>
              <a:gd name="T18" fmla="*/ 415 w 425"/>
              <a:gd name="T19" fmla="*/ 0 h 323"/>
              <a:gd name="T20" fmla="*/ 425 w 425"/>
              <a:gd name="T21" fmla="*/ 10 h 323"/>
              <a:gd name="T22" fmla="*/ 425 w 425"/>
              <a:gd name="T23" fmla="*/ 312 h 323"/>
              <a:gd name="T24" fmla="*/ 415 w 425"/>
              <a:gd name="T25" fmla="*/ 323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25" h="323">
                <a:moveTo>
                  <a:pt x="415" y="323"/>
                </a:moveTo>
                <a:cubicBezTo>
                  <a:pt x="87" y="323"/>
                  <a:pt x="87" y="323"/>
                  <a:pt x="87" y="323"/>
                </a:cubicBezTo>
                <a:cubicBezTo>
                  <a:pt x="81" y="323"/>
                  <a:pt x="76" y="318"/>
                  <a:pt x="76" y="312"/>
                </a:cubicBezTo>
                <a:cubicBezTo>
                  <a:pt x="76" y="307"/>
                  <a:pt x="81" y="302"/>
                  <a:pt x="87" y="302"/>
                </a:cubicBezTo>
                <a:cubicBezTo>
                  <a:pt x="404" y="302"/>
                  <a:pt x="404" y="302"/>
                  <a:pt x="404" y="302"/>
                </a:cubicBezTo>
                <a:cubicBezTo>
                  <a:pt x="404" y="20"/>
                  <a:pt x="404" y="20"/>
                  <a:pt x="404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4" y="20"/>
                  <a:pt x="0" y="16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15" y="0"/>
                  <a:pt x="415" y="0"/>
                  <a:pt x="415" y="0"/>
                </a:cubicBezTo>
                <a:cubicBezTo>
                  <a:pt x="420" y="0"/>
                  <a:pt x="425" y="5"/>
                  <a:pt x="425" y="10"/>
                </a:cubicBezTo>
                <a:cubicBezTo>
                  <a:pt x="425" y="312"/>
                  <a:pt x="425" y="312"/>
                  <a:pt x="425" y="312"/>
                </a:cubicBezTo>
                <a:cubicBezTo>
                  <a:pt x="425" y="318"/>
                  <a:pt x="420" y="323"/>
                  <a:pt x="415" y="323"/>
                </a:cubicBezTo>
                <a:close/>
              </a:path>
            </a:pathLst>
          </a:custGeom>
          <a:solidFill>
            <a:srgbClr val="E3E3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5"/>
          <p:cNvSpPr>
            <a:spLocks/>
          </p:cNvSpPr>
          <p:nvPr/>
        </p:nvSpPr>
        <p:spPr bwMode="auto">
          <a:xfrm>
            <a:off x="3570288" y="4052248"/>
            <a:ext cx="280988" cy="841375"/>
          </a:xfrm>
          <a:custGeom>
            <a:avLst/>
            <a:gdLst>
              <a:gd name="T0" fmla="*/ 78 w 88"/>
              <a:gd name="T1" fmla="*/ 68 h 263"/>
              <a:gd name="T2" fmla="*/ 78 w 88"/>
              <a:gd name="T3" fmla="*/ 45 h 263"/>
              <a:gd name="T4" fmla="*/ 88 w 88"/>
              <a:gd name="T5" fmla="*/ 0 h 263"/>
              <a:gd name="T6" fmla="*/ 59 w 88"/>
              <a:gd name="T7" fmla="*/ 0 h 263"/>
              <a:gd name="T8" fmla="*/ 59 w 88"/>
              <a:gd name="T9" fmla="*/ 0 h 263"/>
              <a:gd name="T10" fmla="*/ 0 w 88"/>
              <a:gd name="T11" fmla="*/ 0 h 263"/>
              <a:gd name="T12" fmla="*/ 13 w 88"/>
              <a:gd name="T13" fmla="*/ 45 h 263"/>
              <a:gd name="T14" fmla="*/ 13 w 88"/>
              <a:gd name="T15" fmla="*/ 68 h 263"/>
              <a:gd name="T16" fmla="*/ 13 w 88"/>
              <a:gd name="T17" fmla="*/ 68 h 263"/>
              <a:gd name="T18" fmla="*/ 13 w 88"/>
              <a:gd name="T19" fmla="*/ 213 h 263"/>
              <a:gd name="T20" fmla="*/ 78 w 88"/>
              <a:gd name="T21" fmla="*/ 213 h 263"/>
              <a:gd name="T22" fmla="*/ 78 w 88"/>
              <a:gd name="T23" fmla="*/ 68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8" h="263">
                <a:moveTo>
                  <a:pt x="78" y="68"/>
                </a:moveTo>
                <a:cubicBezTo>
                  <a:pt x="78" y="45"/>
                  <a:pt x="78" y="45"/>
                  <a:pt x="78" y="45"/>
                </a:cubicBezTo>
                <a:cubicBezTo>
                  <a:pt x="77" y="27"/>
                  <a:pt x="79" y="13"/>
                  <a:pt x="8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0" y="0"/>
                  <a:pt x="0" y="0"/>
                  <a:pt x="0" y="0"/>
                </a:cubicBezTo>
                <a:cubicBezTo>
                  <a:pt x="15" y="15"/>
                  <a:pt x="13" y="26"/>
                  <a:pt x="13" y="45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163"/>
                  <a:pt x="13" y="213"/>
                </a:cubicBezTo>
                <a:cubicBezTo>
                  <a:pt x="13" y="263"/>
                  <a:pt x="78" y="261"/>
                  <a:pt x="78" y="213"/>
                </a:cubicBezTo>
                <a:cubicBezTo>
                  <a:pt x="78" y="165"/>
                  <a:pt x="78" y="68"/>
                  <a:pt x="78" y="6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6"/>
          <p:cNvSpPr>
            <a:spLocks/>
          </p:cNvSpPr>
          <p:nvPr/>
        </p:nvSpPr>
        <p:spPr bwMode="auto">
          <a:xfrm>
            <a:off x="3643313" y="4407848"/>
            <a:ext cx="147638" cy="434975"/>
          </a:xfrm>
          <a:custGeom>
            <a:avLst/>
            <a:gdLst>
              <a:gd name="T0" fmla="*/ 0 w 46"/>
              <a:gd name="T1" fmla="*/ 0 h 136"/>
              <a:gd name="T2" fmla="*/ 0 w 46"/>
              <a:gd name="T3" fmla="*/ 101 h 136"/>
              <a:gd name="T4" fmla="*/ 46 w 46"/>
              <a:gd name="T5" fmla="*/ 101 h 136"/>
              <a:gd name="T6" fmla="*/ 46 w 46"/>
              <a:gd name="T7" fmla="*/ 0 h 136"/>
              <a:gd name="T8" fmla="*/ 0 w 46"/>
              <a:gd name="T9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136">
                <a:moveTo>
                  <a:pt x="0" y="0"/>
                </a:moveTo>
                <a:cubicBezTo>
                  <a:pt x="0" y="0"/>
                  <a:pt x="0" y="69"/>
                  <a:pt x="0" y="101"/>
                </a:cubicBezTo>
                <a:cubicBezTo>
                  <a:pt x="0" y="136"/>
                  <a:pt x="46" y="135"/>
                  <a:pt x="46" y="101"/>
                </a:cubicBezTo>
                <a:cubicBezTo>
                  <a:pt x="46" y="70"/>
                  <a:pt x="46" y="0"/>
                  <a:pt x="46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7"/>
          <p:cNvSpPr>
            <a:spLocks/>
          </p:cNvSpPr>
          <p:nvPr/>
        </p:nvSpPr>
        <p:spPr bwMode="auto">
          <a:xfrm>
            <a:off x="4043363" y="4052248"/>
            <a:ext cx="280988" cy="841375"/>
          </a:xfrm>
          <a:custGeom>
            <a:avLst/>
            <a:gdLst>
              <a:gd name="T0" fmla="*/ 78 w 88"/>
              <a:gd name="T1" fmla="*/ 68 h 263"/>
              <a:gd name="T2" fmla="*/ 78 w 88"/>
              <a:gd name="T3" fmla="*/ 45 h 263"/>
              <a:gd name="T4" fmla="*/ 88 w 88"/>
              <a:gd name="T5" fmla="*/ 0 h 263"/>
              <a:gd name="T6" fmla="*/ 60 w 88"/>
              <a:gd name="T7" fmla="*/ 0 h 263"/>
              <a:gd name="T8" fmla="*/ 60 w 88"/>
              <a:gd name="T9" fmla="*/ 0 h 263"/>
              <a:gd name="T10" fmla="*/ 0 w 88"/>
              <a:gd name="T11" fmla="*/ 0 h 263"/>
              <a:gd name="T12" fmla="*/ 13 w 88"/>
              <a:gd name="T13" fmla="*/ 45 h 263"/>
              <a:gd name="T14" fmla="*/ 13 w 88"/>
              <a:gd name="T15" fmla="*/ 68 h 263"/>
              <a:gd name="T16" fmla="*/ 13 w 88"/>
              <a:gd name="T17" fmla="*/ 68 h 263"/>
              <a:gd name="T18" fmla="*/ 13 w 88"/>
              <a:gd name="T19" fmla="*/ 213 h 263"/>
              <a:gd name="T20" fmla="*/ 78 w 88"/>
              <a:gd name="T21" fmla="*/ 213 h 263"/>
              <a:gd name="T22" fmla="*/ 78 w 88"/>
              <a:gd name="T23" fmla="*/ 68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8" h="263">
                <a:moveTo>
                  <a:pt x="78" y="68"/>
                </a:moveTo>
                <a:cubicBezTo>
                  <a:pt x="78" y="45"/>
                  <a:pt x="78" y="45"/>
                  <a:pt x="78" y="45"/>
                </a:cubicBezTo>
                <a:cubicBezTo>
                  <a:pt x="77" y="27"/>
                  <a:pt x="79" y="13"/>
                  <a:pt x="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0" y="0"/>
                  <a:pt x="0" y="0"/>
                  <a:pt x="0" y="0"/>
                </a:cubicBezTo>
                <a:cubicBezTo>
                  <a:pt x="15" y="15"/>
                  <a:pt x="13" y="26"/>
                  <a:pt x="13" y="45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163"/>
                  <a:pt x="13" y="213"/>
                </a:cubicBezTo>
                <a:cubicBezTo>
                  <a:pt x="13" y="263"/>
                  <a:pt x="78" y="261"/>
                  <a:pt x="78" y="213"/>
                </a:cubicBezTo>
                <a:cubicBezTo>
                  <a:pt x="78" y="165"/>
                  <a:pt x="78" y="68"/>
                  <a:pt x="78" y="6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8"/>
          <p:cNvSpPr>
            <a:spLocks/>
          </p:cNvSpPr>
          <p:nvPr/>
        </p:nvSpPr>
        <p:spPr bwMode="auto">
          <a:xfrm>
            <a:off x="4116388" y="4407848"/>
            <a:ext cx="147638" cy="434975"/>
          </a:xfrm>
          <a:custGeom>
            <a:avLst/>
            <a:gdLst>
              <a:gd name="T0" fmla="*/ 0 w 46"/>
              <a:gd name="T1" fmla="*/ 0 h 136"/>
              <a:gd name="T2" fmla="*/ 0 w 46"/>
              <a:gd name="T3" fmla="*/ 101 h 136"/>
              <a:gd name="T4" fmla="*/ 46 w 46"/>
              <a:gd name="T5" fmla="*/ 101 h 136"/>
              <a:gd name="T6" fmla="*/ 46 w 46"/>
              <a:gd name="T7" fmla="*/ 0 h 136"/>
              <a:gd name="T8" fmla="*/ 0 w 46"/>
              <a:gd name="T9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136">
                <a:moveTo>
                  <a:pt x="0" y="0"/>
                </a:moveTo>
                <a:cubicBezTo>
                  <a:pt x="0" y="0"/>
                  <a:pt x="0" y="69"/>
                  <a:pt x="0" y="101"/>
                </a:cubicBezTo>
                <a:cubicBezTo>
                  <a:pt x="0" y="136"/>
                  <a:pt x="46" y="135"/>
                  <a:pt x="46" y="101"/>
                </a:cubicBezTo>
                <a:cubicBezTo>
                  <a:pt x="46" y="70"/>
                  <a:pt x="46" y="0"/>
                  <a:pt x="46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9"/>
          <p:cNvSpPr>
            <a:spLocks/>
          </p:cNvSpPr>
          <p:nvPr/>
        </p:nvSpPr>
        <p:spPr bwMode="auto">
          <a:xfrm>
            <a:off x="4522788" y="4052248"/>
            <a:ext cx="280988" cy="841375"/>
          </a:xfrm>
          <a:custGeom>
            <a:avLst/>
            <a:gdLst>
              <a:gd name="T0" fmla="*/ 78 w 88"/>
              <a:gd name="T1" fmla="*/ 68 h 263"/>
              <a:gd name="T2" fmla="*/ 78 w 88"/>
              <a:gd name="T3" fmla="*/ 45 h 263"/>
              <a:gd name="T4" fmla="*/ 88 w 88"/>
              <a:gd name="T5" fmla="*/ 0 h 263"/>
              <a:gd name="T6" fmla="*/ 60 w 88"/>
              <a:gd name="T7" fmla="*/ 0 h 263"/>
              <a:gd name="T8" fmla="*/ 60 w 88"/>
              <a:gd name="T9" fmla="*/ 0 h 263"/>
              <a:gd name="T10" fmla="*/ 0 w 88"/>
              <a:gd name="T11" fmla="*/ 0 h 263"/>
              <a:gd name="T12" fmla="*/ 14 w 88"/>
              <a:gd name="T13" fmla="*/ 45 h 263"/>
              <a:gd name="T14" fmla="*/ 14 w 88"/>
              <a:gd name="T15" fmla="*/ 68 h 263"/>
              <a:gd name="T16" fmla="*/ 14 w 88"/>
              <a:gd name="T17" fmla="*/ 68 h 263"/>
              <a:gd name="T18" fmla="*/ 14 w 88"/>
              <a:gd name="T19" fmla="*/ 213 h 263"/>
              <a:gd name="T20" fmla="*/ 78 w 88"/>
              <a:gd name="T21" fmla="*/ 213 h 263"/>
              <a:gd name="T22" fmla="*/ 78 w 88"/>
              <a:gd name="T23" fmla="*/ 68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8" h="263">
                <a:moveTo>
                  <a:pt x="78" y="68"/>
                </a:moveTo>
                <a:cubicBezTo>
                  <a:pt x="78" y="45"/>
                  <a:pt x="78" y="45"/>
                  <a:pt x="78" y="45"/>
                </a:cubicBezTo>
                <a:cubicBezTo>
                  <a:pt x="77" y="27"/>
                  <a:pt x="79" y="13"/>
                  <a:pt x="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0" y="0"/>
                  <a:pt x="0" y="0"/>
                  <a:pt x="0" y="0"/>
                </a:cubicBezTo>
                <a:cubicBezTo>
                  <a:pt x="16" y="15"/>
                  <a:pt x="13" y="26"/>
                  <a:pt x="14" y="45"/>
                </a:cubicBezTo>
                <a:cubicBezTo>
                  <a:pt x="14" y="68"/>
                  <a:pt x="14" y="68"/>
                  <a:pt x="14" y="68"/>
                </a:cubicBezTo>
                <a:cubicBezTo>
                  <a:pt x="14" y="68"/>
                  <a:pt x="14" y="68"/>
                  <a:pt x="14" y="68"/>
                </a:cubicBezTo>
                <a:cubicBezTo>
                  <a:pt x="14" y="68"/>
                  <a:pt x="14" y="163"/>
                  <a:pt x="14" y="213"/>
                </a:cubicBezTo>
                <a:cubicBezTo>
                  <a:pt x="14" y="263"/>
                  <a:pt x="78" y="261"/>
                  <a:pt x="78" y="213"/>
                </a:cubicBezTo>
                <a:cubicBezTo>
                  <a:pt x="78" y="165"/>
                  <a:pt x="78" y="68"/>
                  <a:pt x="78" y="6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0"/>
          <p:cNvSpPr>
            <a:spLocks/>
          </p:cNvSpPr>
          <p:nvPr/>
        </p:nvSpPr>
        <p:spPr bwMode="auto">
          <a:xfrm>
            <a:off x="4597401" y="4407848"/>
            <a:ext cx="146050" cy="434975"/>
          </a:xfrm>
          <a:custGeom>
            <a:avLst/>
            <a:gdLst>
              <a:gd name="T0" fmla="*/ 0 w 46"/>
              <a:gd name="T1" fmla="*/ 0 h 136"/>
              <a:gd name="T2" fmla="*/ 0 w 46"/>
              <a:gd name="T3" fmla="*/ 101 h 136"/>
              <a:gd name="T4" fmla="*/ 46 w 46"/>
              <a:gd name="T5" fmla="*/ 101 h 136"/>
              <a:gd name="T6" fmla="*/ 46 w 46"/>
              <a:gd name="T7" fmla="*/ 0 h 136"/>
              <a:gd name="T8" fmla="*/ 0 w 46"/>
              <a:gd name="T9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136">
                <a:moveTo>
                  <a:pt x="0" y="0"/>
                </a:moveTo>
                <a:cubicBezTo>
                  <a:pt x="0" y="0"/>
                  <a:pt x="0" y="69"/>
                  <a:pt x="0" y="101"/>
                </a:cubicBezTo>
                <a:cubicBezTo>
                  <a:pt x="0" y="136"/>
                  <a:pt x="46" y="135"/>
                  <a:pt x="46" y="101"/>
                </a:cubicBezTo>
                <a:cubicBezTo>
                  <a:pt x="46" y="70"/>
                  <a:pt x="46" y="0"/>
                  <a:pt x="46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1"/>
          <p:cNvSpPr>
            <a:spLocks/>
          </p:cNvSpPr>
          <p:nvPr/>
        </p:nvSpPr>
        <p:spPr bwMode="auto">
          <a:xfrm>
            <a:off x="3717926" y="5050786"/>
            <a:ext cx="1252538" cy="157162"/>
          </a:xfrm>
          <a:custGeom>
            <a:avLst/>
            <a:gdLst>
              <a:gd name="T0" fmla="*/ 392 w 392"/>
              <a:gd name="T1" fmla="*/ 49 h 49"/>
              <a:gd name="T2" fmla="*/ 0 w 392"/>
              <a:gd name="T3" fmla="*/ 49 h 49"/>
              <a:gd name="T4" fmla="*/ 0 w 392"/>
              <a:gd name="T5" fmla="*/ 38 h 49"/>
              <a:gd name="T6" fmla="*/ 38 w 392"/>
              <a:gd name="T7" fmla="*/ 0 h 49"/>
              <a:gd name="T8" fmla="*/ 354 w 392"/>
              <a:gd name="T9" fmla="*/ 0 h 49"/>
              <a:gd name="T10" fmla="*/ 392 w 392"/>
              <a:gd name="T11" fmla="*/ 38 h 49"/>
              <a:gd name="T12" fmla="*/ 392 w 392"/>
              <a:gd name="T13" fmla="*/ 4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2" h="49">
                <a:moveTo>
                  <a:pt x="392" y="49"/>
                </a:moveTo>
                <a:cubicBezTo>
                  <a:pt x="248" y="49"/>
                  <a:pt x="79" y="49"/>
                  <a:pt x="0" y="49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354" y="0"/>
                  <a:pt x="354" y="0"/>
                  <a:pt x="354" y="0"/>
                </a:cubicBezTo>
                <a:cubicBezTo>
                  <a:pt x="375" y="0"/>
                  <a:pt x="392" y="17"/>
                  <a:pt x="392" y="38"/>
                </a:cubicBezTo>
                <a:lnTo>
                  <a:pt x="392" y="49"/>
                </a:lnTo>
                <a:close/>
              </a:path>
            </a:pathLst>
          </a:custGeom>
          <a:solidFill>
            <a:srgbClr val="E3E3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2"/>
          <p:cNvSpPr>
            <a:spLocks/>
          </p:cNvSpPr>
          <p:nvPr/>
        </p:nvSpPr>
        <p:spPr bwMode="auto">
          <a:xfrm>
            <a:off x="4321176" y="5850886"/>
            <a:ext cx="758825" cy="847725"/>
          </a:xfrm>
          <a:custGeom>
            <a:avLst/>
            <a:gdLst>
              <a:gd name="T0" fmla="*/ 0 w 237"/>
              <a:gd name="T1" fmla="*/ 0 h 265"/>
              <a:gd name="T2" fmla="*/ 0 w 237"/>
              <a:gd name="T3" fmla="*/ 242 h 265"/>
              <a:gd name="T4" fmla="*/ 23 w 237"/>
              <a:gd name="T5" fmla="*/ 265 h 265"/>
              <a:gd name="T6" fmla="*/ 214 w 237"/>
              <a:gd name="T7" fmla="*/ 265 h 265"/>
              <a:gd name="T8" fmla="*/ 237 w 237"/>
              <a:gd name="T9" fmla="*/ 242 h 265"/>
              <a:gd name="T10" fmla="*/ 237 w 237"/>
              <a:gd name="T11" fmla="*/ 0 h 265"/>
              <a:gd name="T12" fmla="*/ 0 w 237"/>
              <a:gd name="T13" fmla="*/ 0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7" h="265">
                <a:moveTo>
                  <a:pt x="0" y="0"/>
                </a:moveTo>
                <a:cubicBezTo>
                  <a:pt x="0" y="242"/>
                  <a:pt x="0" y="242"/>
                  <a:pt x="0" y="242"/>
                </a:cubicBezTo>
                <a:cubicBezTo>
                  <a:pt x="0" y="255"/>
                  <a:pt x="10" y="265"/>
                  <a:pt x="23" y="265"/>
                </a:cubicBezTo>
                <a:cubicBezTo>
                  <a:pt x="214" y="265"/>
                  <a:pt x="214" y="265"/>
                  <a:pt x="214" y="265"/>
                </a:cubicBezTo>
                <a:cubicBezTo>
                  <a:pt x="226" y="265"/>
                  <a:pt x="237" y="255"/>
                  <a:pt x="237" y="242"/>
                </a:cubicBezTo>
                <a:cubicBezTo>
                  <a:pt x="237" y="0"/>
                  <a:pt x="237" y="0"/>
                  <a:pt x="2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3"/>
          <p:cNvSpPr>
            <a:spLocks/>
          </p:cNvSpPr>
          <p:nvPr/>
        </p:nvSpPr>
        <p:spPr bwMode="auto">
          <a:xfrm>
            <a:off x="4395788" y="6138223"/>
            <a:ext cx="609600" cy="490537"/>
          </a:xfrm>
          <a:custGeom>
            <a:avLst/>
            <a:gdLst>
              <a:gd name="T0" fmla="*/ 151 w 191"/>
              <a:gd name="T1" fmla="*/ 21 h 153"/>
              <a:gd name="T2" fmla="*/ 0 w 191"/>
              <a:gd name="T3" fmla="*/ 0 h 153"/>
              <a:gd name="T4" fmla="*/ 0 w 191"/>
              <a:gd name="T5" fmla="*/ 134 h 153"/>
              <a:gd name="T6" fmla="*/ 18 w 191"/>
              <a:gd name="T7" fmla="*/ 153 h 153"/>
              <a:gd name="T8" fmla="*/ 172 w 191"/>
              <a:gd name="T9" fmla="*/ 153 h 153"/>
              <a:gd name="T10" fmla="*/ 191 w 191"/>
              <a:gd name="T11" fmla="*/ 134 h 153"/>
              <a:gd name="T12" fmla="*/ 191 w 191"/>
              <a:gd name="T13" fmla="*/ 21 h 153"/>
              <a:gd name="T14" fmla="*/ 151 w 191"/>
              <a:gd name="T15" fmla="*/ 2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1" h="153">
                <a:moveTo>
                  <a:pt x="151" y="21"/>
                </a:moveTo>
                <a:cubicBezTo>
                  <a:pt x="102" y="21"/>
                  <a:pt x="49" y="0"/>
                  <a:pt x="0" y="0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45"/>
                  <a:pt x="8" y="153"/>
                  <a:pt x="18" y="153"/>
                </a:cubicBezTo>
                <a:cubicBezTo>
                  <a:pt x="172" y="153"/>
                  <a:pt x="172" y="153"/>
                  <a:pt x="172" y="153"/>
                </a:cubicBezTo>
                <a:cubicBezTo>
                  <a:pt x="182" y="153"/>
                  <a:pt x="191" y="145"/>
                  <a:pt x="191" y="134"/>
                </a:cubicBezTo>
                <a:cubicBezTo>
                  <a:pt x="191" y="21"/>
                  <a:pt x="191" y="21"/>
                  <a:pt x="191" y="21"/>
                </a:cubicBezTo>
                <a:cubicBezTo>
                  <a:pt x="177" y="22"/>
                  <a:pt x="164" y="22"/>
                  <a:pt x="151" y="2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54"/>
          <p:cNvSpPr>
            <a:spLocks noChangeArrowheads="1"/>
          </p:cNvSpPr>
          <p:nvPr/>
        </p:nvSpPr>
        <p:spPr bwMode="auto">
          <a:xfrm>
            <a:off x="4922838" y="5930261"/>
            <a:ext cx="101600" cy="254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55"/>
          <p:cNvSpPr>
            <a:spLocks noChangeArrowheads="1"/>
          </p:cNvSpPr>
          <p:nvPr/>
        </p:nvSpPr>
        <p:spPr bwMode="auto">
          <a:xfrm>
            <a:off x="4922838" y="6039798"/>
            <a:ext cx="101600" cy="2222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56"/>
          <p:cNvSpPr>
            <a:spLocks noChangeArrowheads="1"/>
          </p:cNvSpPr>
          <p:nvPr/>
        </p:nvSpPr>
        <p:spPr bwMode="auto">
          <a:xfrm>
            <a:off x="4922838" y="6144573"/>
            <a:ext cx="101600" cy="25400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57"/>
          <p:cNvSpPr>
            <a:spLocks noChangeArrowheads="1"/>
          </p:cNvSpPr>
          <p:nvPr/>
        </p:nvSpPr>
        <p:spPr bwMode="auto">
          <a:xfrm>
            <a:off x="4922838" y="6254111"/>
            <a:ext cx="101600" cy="2222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58"/>
          <p:cNvSpPr>
            <a:spLocks noChangeArrowheads="1"/>
          </p:cNvSpPr>
          <p:nvPr/>
        </p:nvSpPr>
        <p:spPr bwMode="auto">
          <a:xfrm>
            <a:off x="4922838" y="6358886"/>
            <a:ext cx="101600" cy="26987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9"/>
          <p:cNvSpPr>
            <a:spLocks noChangeArrowheads="1"/>
          </p:cNvSpPr>
          <p:nvPr/>
        </p:nvSpPr>
        <p:spPr bwMode="auto">
          <a:xfrm>
            <a:off x="4922838" y="6468423"/>
            <a:ext cx="101600" cy="22225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0"/>
          <p:cNvSpPr>
            <a:spLocks noChangeArrowheads="1"/>
          </p:cNvSpPr>
          <p:nvPr/>
        </p:nvSpPr>
        <p:spPr bwMode="auto">
          <a:xfrm>
            <a:off x="4922838" y="6573198"/>
            <a:ext cx="101600" cy="26987"/>
          </a:xfrm>
          <a:prstGeom prst="rect">
            <a:avLst/>
          </a:prstGeom>
          <a:solidFill>
            <a:srgbClr val="8C8D8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61"/>
          <p:cNvSpPr>
            <a:spLocks noChangeArrowheads="1"/>
          </p:cNvSpPr>
          <p:nvPr/>
        </p:nvSpPr>
        <p:spPr bwMode="auto">
          <a:xfrm>
            <a:off x="1" y="6698611"/>
            <a:ext cx="5297488" cy="169862"/>
          </a:xfrm>
          <a:prstGeom prst="rect">
            <a:avLst/>
          </a:prstGeom>
          <a:solidFill>
            <a:srgbClr val="E2E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Freeform 62"/>
          <p:cNvSpPr>
            <a:spLocks/>
          </p:cNvSpPr>
          <p:nvPr/>
        </p:nvSpPr>
        <p:spPr bwMode="auto">
          <a:xfrm>
            <a:off x="3182938" y="6222361"/>
            <a:ext cx="876300" cy="246062"/>
          </a:xfrm>
          <a:custGeom>
            <a:avLst/>
            <a:gdLst>
              <a:gd name="T0" fmla="*/ 265 w 274"/>
              <a:gd name="T1" fmla="*/ 77 h 77"/>
              <a:gd name="T2" fmla="*/ 9 w 274"/>
              <a:gd name="T3" fmla="*/ 77 h 77"/>
              <a:gd name="T4" fmla="*/ 0 w 274"/>
              <a:gd name="T5" fmla="*/ 68 h 77"/>
              <a:gd name="T6" fmla="*/ 0 w 274"/>
              <a:gd name="T7" fmla="*/ 9 h 77"/>
              <a:gd name="T8" fmla="*/ 9 w 274"/>
              <a:gd name="T9" fmla="*/ 0 h 77"/>
              <a:gd name="T10" fmla="*/ 18 w 274"/>
              <a:gd name="T11" fmla="*/ 9 h 77"/>
              <a:gd name="T12" fmla="*/ 18 w 274"/>
              <a:gd name="T13" fmla="*/ 59 h 77"/>
              <a:gd name="T14" fmla="*/ 255 w 274"/>
              <a:gd name="T15" fmla="*/ 59 h 77"/>
              <a:gd name="T16" fmla="*/ 255 w 274"/>
              <a:gd name="T17" fmla="*/ 13 h 77"/>
              <a:gd name="T18" fmla="*/ 265 w 274"/>
              <a:gd name="T19" fmla="*/ 4 h 77"/>
              <a:gd name="T20" fmla="*/ 274 w 274"/>
              <a:gd name="T21" fmla="*/ 13 h 77"/>
              <a:gd name="T22" fmla="*/ 274 w 274"/>
              <a:gd name="T23" fmla="*/ 68 h 77"/>
              <a:gd name="T24" fmla="*/ 265 w 274"/>
              <a:gd name="T25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4" h="77">
                <a:moveTo>
                  <a:pt x="265" y="77"/>
                </a:moveTo>
                <a:cubicBezTo>
                  <a:pt x="9" y="77"/>
                  <a:pt x="9" y="77"/>
                  <a:pt x="9" y="77"/>
                </a:cubicBezTo>
                <a:cubicBezTo>
                  <a:pt x="4" y="77"/>
                  <a:pt x="0" y="73"/>
                  <a:pt x="0" y="68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4" y="0"/>
                  <a:pt x="18" y="4"/>
                  <a:pt x="18" y="9"/>
                </a:cubicBezTo>
                <a:cubicBezTo>
                  <a:pt x="18" y="59"/>
                  <a:pt x="18" y="59"/>
                  <a:pt x="18" y="59"/>
                </a:cubicBezTo>
                <a:cubicBezTo>
                  <a:pt x="255" y="59"/>
                  <a:pt x="255" y="59"/>
                  <a:pt x="255" y="59"/>
                </a:cubicBezTo>
                <a:cubicBezTo>
                  <a:pt x="255" y="13"/>
                  <a:pt x="255" y="13"/>
                  <a:pt x="255" y="13"/>
                </a:cubicBezTo>
                <a:cubicBezTo>
                  <a:pt x="255" y="8"/>
                  <a:pt x="260" y="4"/>
                  <a:pt x="265" y="4"/>
                </a:cubicBezTo>
                <a:cubicBezTo>
                  <a:pt x="270" y="4"/>
                  <a:pt x="274" y="8"/>
                  <a:pt x="274" y="13"/>
                </a:cubicBezTo>
                <a:cubicBezTo>
                  <a:pt x="274" y="68"/>
                  <a:pt x="274" y="68"/>
                  <a:pt x="274" y="68"/>
                </a:cubicBezTo>
                <a:cubicBezTo>
                  <a:pt x="274" y="73"/>
                  <a:pt x="270" y="77"/>
                  <a:pt x="265" y="77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63"/>
          <p:cNvSpPr>
            <a:spLocks/>
          </p:cNvSpPr>
          <p:nvPr/>
        </p:nvSpPr>
        <p:spPr bwMode="auto">
          <a:xfrm>
            <a:off x="3182938" y="6452548"/>
            <a:ext cx="873125" cy="246062"/>
          </a:xfrm>
          <a:custGeom>
            <a:avLst/>
            <a:gdLst>
              <a:gd name="T0" fmla="*/ 264 w 273"/>
              <a:gd name="T1" fmla="*/ 77 h 77"/>
              <a:gd name="T2" fmla="*/ 9 w 273"/>
              <a:gd name="T3" fmla="*/ 77 h 77"/>
              <a:gd name="T4" fmla="*/ 0 w 273"/>
              <a:gd name="T5" fmla="*/ 68 h 77"/>
              <a:gd name="T6" fmla="*/ 0 w 273"/>
              <a:gd name="T7" fmla="*/ 9 h 77"/>
              <a:gd name="T8" fmla="*/ 9 w 273"/>
              <a:gd name="T9" fmla="*/ 0 h 77"/>
              <a:gd name="T10" fmla="*/ 18 w 273"/>
              <a:gd name="T11" fmla="*/ 9 h 77"/>
              <a:gd name="T12" fmla="*/ 18 w 273"/>
              <a:gd name="T13" fmla="*/ 59 h 77"/>
              <a:gd name="T14" fmla="*/ 255 w 273"/>
              <a:gd name="T15" fmla="*/ 59 h 77"/>
              <a:gd name="T16" fmla="*/ 255 w 273"/>
              <a:gd name="T17" fmla="*/ 13 h 77"/>
              <a:gd name="T18" fmla="*/ 264 w 273"/>
              <a:gd name="T19" fmla="*/ 4 h 77"/>
              <a:gd name="T20" fmla="*/ 273 w 273"/>
              <a:gd name="T21" fmla="*/ 13 h 77"/>
              <a:gd name="T22" fmla="*/ 273 w 273"/>
              <a:gd name="T23" fmla="*/ 68 h 77"/>
              <a:gd name="T24" fmla="*/ 264 w 273"/>
              <a:gd name="T25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73" h="77">
                <a:moveTo>
                  <a:pt x="264" y="77"/>
                </a:moveTo>
                <a:cubicBezTo>
                  <a:pt x="9" y="77"/>
                  <a:pt x="9" y="77"/>
                  <a:pt x="9" y="77"/>
                </a:cubicBezTo>
                <a:cubicBezTo>
                  <a:pt x="4" y="77"/>
                  <a:pt x="0" y="73"/>
                  <a:pt x="0" y="68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14" y="0"/>
                  <a:pt x="18" y="4"/>
                  <a:pt x="18" y="9"/>
                </a:cubicBezTo>
                <a:cubicBezTo>
                  <a:pt x="18" y="59"/>
                  <a:pt x="18" y="59"/>
                  <a:pt x="18" y="59"/>
                </a:cubicBezTo>
                <a:cubicBezTo>
                  <a:pt x="255" y="59"/>
                  <a:pt x="255" y="59"/>
                  <a:pt x="255" y="59"/>
                </a:cubicBezTo>
                <a:cubicBezTo>
                  <a:pt x="255" y="13"/>
                  <a:pt x="255" y="13"/>
                  <a:pt x="255" y="13"/>
                </a:cubicBezTo>
                <a:cubicBezTo>
                  <a:pt x="255" y="8"/>
                  <a:pt x="259" y="4"/>
                  <a:pt x="264" y="4"/>
                </a:cubicBezTo>
                <a:cubicBezTo>
                  <a:pt x="269" y="4"/>
                  <a:pt x="273" y="8"/>
                  <a:pt x="273" y="13"/>
                </a:cubicBezTo>
                <a:cubicBezTo>
                  <a:pt x="273" y="68"/>
                  <a:pt x="273" y="68"/>
                  <a:pt x="273" y="68"/>
                </a:cubicBezTo>
                <a:cubicBezTo>
                  <a:pt x="273" y="73"/>
                  <a:pt x="269" y="77"/>
                  <a:pt x="264" y="77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64"/>
          <p:cNvSpPr>
            <a:spLocks/>
          </p:cNvSpPr>
          <p:nvPr/>
        </p:nvSpPr>
        <p:spPr bwMode="auto">
          <a:xfrm>
            <a:off x="1293813" y="5860411"/>
            <a:ext cx="409575" cy="838200"/>
          </a:xfrm>
          <a:custGeom>
            <a:avLst/>
            <a:gdLst>
              <a:gd name="T0" fmla="*/ 104 w 128"/>
              <a:gd name="T1" fmla="*/ 50 h 262"/>
              <a:gd name="T2" fmla="*/ 104 w 128"/>
              <a:gd name="T3" fmla="*/ 0 h 262"/>
              <a:gd name="T4" fmla="*/ 66 w 128"/>
              <a:gd name="T5" fmla="*/ 0 h 262"/>
              <a:gd name="T6" fmla="*/ 61 w 128"/>
              <a:gd name="T7" fmla="*/ 0 h 262"/>
              <a:gd name="T8" fmla="*/ 24 w 128"/>
              <a:gd name="T9" fmla="*/ 0 h 262"/>
              <a:gd name="T10" fmla="*/ 24 w 128"/>
              <a:gd name="T11" fmla="*/ 50 h 262"/>
              <a:gd name="T12" fmla="*/ 0 w 128"/>
              <a:gd name="T13" fmla="*/ 101 h 262"/>
              <a:gd name="T14" fmla="*/ 0 w 128"/>
              <a:gd name="T15" fmla="*/ 262 h 262"/>
              <a:gd name="T16" fmla="*/ 61 w 128"/>
              <a:gd name="T17" fmla="*/ 262 h 262"/>
              <a:gd name="T18" fmla="*/ 66 w 128"/>
              <a:gd name="T19" fmla="*/ 262 h 262"/>
              <a:gd name="T20" fmla="*/ 128 w 128"/>
              <a:gd name="T21" fmla="*/ 262 h 262"/>
              <a:gd name="T22" fmla="*/ 128 w 128"/>
              <a:gd name="T23" fmla="*/ 101 h 262"/>
              <a:gd name="T24" fmla="*/ 104 w 128"/>
              <a:gd name="T25" fmla="*/ 5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8" h="262">
                <a:moveTo>
                  <a:pt x="104" y="50"/>
                </a:moveTo>
                <a:cubicBezTo>
                  <a:pt x="104" y="40"/>
                  <a:pt x="104" y="0"/>
                  <a:pt x="10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4" y="40"/>
                  <a:pt x="24" y="50"/>
                </a:cubicBezTo>
                <a:cubicBezTo>
                  <a:pt x="10" y="50"/>
                  <a:pt x="0" y="66"/>
                  <a:pt x="0" y="101"/>
                </a:cubicBezTo>
                <a:cubicBezTo>
                  <a:pt x="0" y="137"/>
                  <a:pt x="0" y="262"/>
                  <a:pt x="0" y="262"/>
                </a:cubicBezTo>
                <a:cubicBezTo>
                  <a:pt x="61" y="262"/>
                  <a:pt x="61" y="262"/>
                  <a:pt x="61" y="262"/>
                </a:cubicBezTo>
                <a:cubicBezTo>
                  <a:pt x="66" y="262"/>
                  <a:pt x="66" y="262"/>
                  <a:pt x="66" y="262"/>
                </a:cubicBezTo>
                <a:cubicBezTo>
                  <a:pt x="128" y="262"/>
                  <a:pt x="128" y="262"/>
                  <a:pt x="128" y="262"/>
                </a:cubicBezTo>
                <a:cubicBezTo>
                  <a:pt x="128" y="262"/>
                  <a:pt x="128" y="137"/>
                  <a:pt x="128" y="101"/>
                </a:cubicBezTo>
                <a:cubicBezTo>
                  <a:pt x="128" y="66"/>
                  <a:pt x="117" y="50"/>
                  <a:pt x="104" y="50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Freeform 65"/>
          <p:cNvSpPr>
            <a:spLocks/>
          </p:cNvSpPr>
          <p:nvPr/>
        </p:nvSpPr>
        <p:spPr bwMode="auto">
          <a:xfrm>
            <a:off x="1879601" y="6084248"/>
            <a:ext cx="412750" cy="614362"/>
          </a:xfrm>
          <a:custGeom>
            <a:avLst/>
            <a:gdLst>
              <a:gd name="T0" fmla="*/ 104 w 129"/>
              <a:gd name="T1" fmla="*/ 50 h 192"/>
              <a:gd name="T2" fmla="*/ 104 w 129"/>
              <a:gd name="T3" fmla="*/ 0 h 192"/>
              <a:gd name="T4" fmla="*/ 67 w 129"/>
              <a:gd name="T5" fmla="*/ 0 h 192"/>
              <a:gd name="T6" fmla="*/ 62 w 129"/>
              <a:gd name="T7" fmla="*/ 0 h 192"/>
              <a:gd name="T8" fmla="*/ 25 w 129"/>
              <a:gd name="T9" fmla="*/ 0 h 192"/>
              <a:gd name="T10" fmla="*/ 25 w 129"/>
              <a:gd name="T11" fmla="*/ 50 h 192"/>
              <a:gd name="T12" fmla="*/ 0 w 129"/>
              <a:gd name="T13" fmla="*/ 101 h 192"/>
              <a:gd name="T14" fmla="*/ 0 w 129"/>
              <a:gd name="T15" fmla="*/ 192 h 192"/>
              <a:gd name="T16" fmla="*/ 62 w 129"/>
              <a:gd name="T17" fmla="*/ 192 h 192"/>
              <a:gd name="T18" fmla="*/ 67 w 129"/>
              <a:gd name="T19" fmla="*/ 192 h 192"/>
              <a:gd name="T20" fmla="*/ 129 w 129"/>
              <a:gd name="T21" fmla="*/ 192 h 192"/>
              <a:gd name="T22" fmla="*/ 129 w 129"/>
              <a:gd name="T23" fmla="*/ 101 h 192"/>
              <a:gd name="T24" fmla="*/ 104 w 129"/>
              <a:gd name="T25" fmla="*/ 5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9" h="192">
                <a:moveTo>
                  <a:pt x="104" y="50"/>
                </a:moveTo>
                <a:cubicBezTo>
                  <a:pt x="104" y="40"/>
                  <a:pt x="104" y="0"/>
                  <a:pt x="104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25" y="40"/>
                  <a:pt x="25" y="50"/>
                </a:cubicBezTo>
                <a:cubicBezTo>
                  <a:pt x="11" y="50"/>
                  <a:pt x="0" y="66"/>
                  <a:pt x="0" y="101"/>
                </a:cubicBezTo>
                <a:cubicBezTo>
                  <a:pt x="0" y="137"/>
                  <a:pt x="0" y="192"/>
                  <a:pt x="0" y="192"/>
                </a:cubicBezTo>
                <a:cubicBezTo>
                  <a:pt x="62" y="192"/>
                  <a:pt x="62" y="192"/>
                  <a:pt x="62" y="192"/>
                </a:cubicBezTo>
                <a:cubicBezTo>
                  <a:pt x="67" y="192"/>
                  <a:pt x="67" y="192"/>
                  <a:pt x="67" y="192"/>
                </a:cubicBezTo>
                <a:cubicBezTo>
                  <a:pt x="129" y="192"/>
                  <a:pt x="129" y="192"/>
                  <a:pt x="129" y="192"/>
                </a:cubicBezTo>
                <a:cubicBezTo>
                  <a:pt x="129" y="192"/>
                  <a:pt x="129" y="137"/>
                  <a:pt x="129" y="101"/>
                </a:cubicBezTo>
                <a:cubicBezTo>
                  <a:pt x="129" y="66"/>
                  <a:pt x="118" y="50"/>
                  <a:pt x="104" y="50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66"/>
          <p:cNvSpPr>
            <a:spLocks/>
          </p:cNvSpPr>
          <p:nvPr/>
        </p:nvSpPr>
        <p:spPr bwMode="auto">
          <a:xfrm>
            <a:off x="1911351" y="5958836"/>
            <a:ext cx="347663" cy="204787"/>
          </a:xfrm>
          <a:custGeom>
            <a:avLst/>
            <a:gdLst>
              <a:gd name="T0" fmla="*/ 109 w 109"/>
              <a:gd name="T1" fmla="*/ 44 h 64"/>
              <a:gd name="T2" fmla="*/ 89 w 109"/>
              <a:gd name="T3" fmla="*/ 64 h 64"/>
              <a:gd name="T4" fmla="*/ 19 w 109"/>
              <a:gd name="T5" fmla="*/ 64 h 64"/>
              <a:gd name="T6" fmla="*/ 0 w 109"/>
              <a:gd name="T7" fmla="*/ 44 h 64"/>
              <a:gd name="T8" fmla="*/ 0 w 109"/>
              <a:gd name="T9" fmla="*/ 20 h 64"/>
              <a:gd name="T10" fmla="*/ 19 w 109"/>
              <a:gd name="T11" fmla="*/ 0 h 64"/>
              <a:gd name="T12" fmla="*/ 89 w 109"/>
              <a:gd name="T13" fmla="*/ 0 h 64"/>
              <a:gd name="T14" fmla="*/ 109 w 109"/>
              <a:gd name="T15" fmla="*/ 20 h 64"/>
              <a:gd name="T16" fmla="*/ 109 w 109"/>
              <a:gd name="T17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9" h="64">
                <a:moveTo>
                  <a:pt x="109" y="44"/>
                </a:moveTo>
                <a:cubicBezTo>
                  <a:pt x="109" y="55"/>
                  <a:pt x="100" y="64"/>
                  <a:pt x="89" y="64"/>
                </a:cubicBezTo>
                <a:cubicBezTo>
                  <a:pt x="19" y="64"/>
                  <a:pt x="19" y="64"/>
                  <a:pt x="19" y="64"/>
                </a:cubicBezTo>
                <a:cubicBezTo>
                  <a:pt x="9" y="64"/>
                  <a:pt x="0" y="55"/>
                  <a:pt x="0" y="44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19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100" y="0"/>
                  <a:pt x="109" y="9"/>
                  <a:pt x="109" y="20"/>
                </a:cubicBezTo>
                <a:lnTo>
                  <a:pt x="109" y="44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Freeform 67"/>
          <p:cNvSpPr>
            <a:spLocks/>
          </p:cNvSpPr>
          <p:nvPr/>
        </p:nvSpPr>
        <p:spPr bwMode="auto">
          <a:xfrm>
            <a:off x="1322388" y="5734998"/>
            <a:ext cx="352425" cy="204787"/>
          </a:xfrm>
          <a:custGeom>
            <a:avLst/>
            <a:gdLst>
              <a:gd name="T0" fmla="*/ 110 w 110"/>
              <a:gd name="T1" fmla="*/ 44 h 64"/>
              <a:gd name="T2" fmla="*/ 90 w 110"/>
              <a:gd name="T3" fmla="*/ 64 h 64"/>
              <a:gd name="T4" fmla="*/ 20 w 110"/>
              <a:gd name="T5" fmla="*/ 64 h 64"/>
              <a:gd name="T6" fmla="*/ 0 w 110"/>
              <a:gd name="T7" fmla="*/ 44 h 64"/>
              <a:gd name="T8" fmla="*/ 0 w 110"/>
              <a:gd name="T9" fmla="*/ 20 h 64"/>
              <a:gd name="T10" fmla="*/ 20 w 110"/>
              <a:gd name="T11" fmla="*/ 0 h 64"/>
              <a:gd name="T12" fmla="*/ 90 w 110"/>
              <a:gd name="T13" fmla="*/ 0 h 64"/>
              <a:gd name="T14" fmla="*/ 110 w 110"/>
              <a:gd name="T15" fmla="*/ 20 h 64"/>
              <a:gd name="T16" fmla="*/ 110 w 110"/>
              <a:gd name="T17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0" h="64">
                <a:moveTo>
                  <a:pt x="110" y="44"/>
                </a:moveTo>
                <a:cubicBezTo>
                  <a:pt x="110" y="55"/>
                  <a:pt x="101" y="64"/>
                  <a:pt x="90" y="64"/>
                </a:cubicBezTo>
                <a:cubicBezTo>
                  <a:pt x="20" y="64"/>
                  <a:pt x="20" y="64"/>
                  <a:pt x="20" y="64"/>
                </a:cubicBezTo>
                <a:cubicBezTo>
                  <a:pt x="9" y="64"/>
                  <a:pt x="0" y="55"/>
                  <a:pt x="0" y="44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101" y="0"/>
                  <a:pt x="110" y="9"/>
                  <a:pt x="110" y="20"/>
                </a:cubicBezTo>
                <a:lnTo>
                  <a:pt x="110" y="4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68"/>
          <p:cNvSpPr>
            <a:spLocks/>
          </p:cNvSpPr>
          <p:nvPr/>
        </p:nvSpPr>
        <p:spPr bwMode="auto">
          <a:xfrm>
            <a:off x="2451101" y="5863586"/>
            <a:ext cx="412750" cy="841375"/>
          </a:xfrm>
          <a:custGeom>
            <a:avLst/>
            <a:gdLst>
              <a:gd name="T0" fmla="*/ 104 w 129"/>
              <a:gd name="T1" fmla="*/ 50 h 263"/>
              <a:gd name="T2" fmla="*/ 104 w 129"/>
              <a:gd name="T3" fmla="*/ 0 h 263"/>
              <a:gd name="T4" fmla="*/ 67 w 129"/>
              <a:gd name="T5" fmla="*/ 0 h 263"/>
              <a:gd name="T6" fmla="*/ 62 w 129"/>
              <a:gd name="T7" fmla="*/ 0 h 263"/>
              <a:gd name="T8" fmla="*/ 25 w 129"/>
              <a:gd name="T9" fmla="*/ 0 h 263"/>
              <a:gd name="T10" fmla="*/ 25 w 129"/>
              <a:gd name="T11" fmla="*/ 50 h 263"/>
              <a:gd name="T12" fmla="*/ 0 w 129"/>
              <a:gd name="T13" fmla="*/ 101 h 263"/>
              <a:gd name="T14" fmla="*/ 0 w 129"/>
              <a:gd name="T15" fmla="*/ 263 h 263"/>
              <a:gd name="T16" fmla="*/ 62 w 129"/>
              <a:gd name="T17" fmla="*/ 263 h 263"/>
              <a:gd name="T18" fmla="*/ 67 w 129"/>
              <a:gd name="T19" fmla="*/ 263 h 263"/>
              <a:gd name="T20" fmla="*/ 129 w 129"/>
              <a:gd name="T21" fmla="*/ 263 h 263"/>
              <a:gd name="T22" fmla="*/ 129 w 129"/>
              <a:gd name="T23" fmla="*/ 101 h 263"/>
              <a:gd name="T24" fmla="*/ 104 w 129"/>
              <a:gd name="T25" fmla="*/ 5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9" h="263">
                <a:moveTo>
                  <a:pt x="104" y="50"/>
                </a:moveTo>
                <a:cubicBezTo>
                  <a:pt x="104" y="40"/>
                  <a:pt x="104" y="0"/>
                  <a:pt x="104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0"/>
                  <a:pt x="25" y="40"/>
                  <a:pt x="25" y="50"/>
                </a:cubicBezTo>
                <a:cubicBezTo>
                  <a:pt x="11" y="50"/>
                  <a:pt x="0" y="66"/>
                  <a:pt x="0" y="101"/>
                </a:cubicBezTo>
                <a:cubicBezTo>
                  <a:pt x="0" y="137"/>
                  <a:pt x="0" y="263"/>
                  <a:pt x="0" y="263"/>
                </a:cubicBezTo>
                <a:cubicBezTo>
                  <a:pt x="62" y="263"/>
                  <a:pt x="62" y="263"/>
                  <a:pt x="62" y="263"/>
                </a:cubicBezTo>
                <a:cubicBezTo>
                  <a:pt x="67" y="263"/>
                  <a:pt x="67" y="263"/>
                  <a:pt x="67" y="263"/>
                </a:cubicBezTo>
                <a:cubicBezTo>
                  <a:pt x="129" y="263"/>
                  <a:pt x="129" y="263"/>
                  <a:pt x="129" y="263"/>
                </a:cubicBezTo>
                <a:cubicBezTo>
                  <a:pt x="129" y="263"/>
                  <a:pt x="129" y="137"/>
                  <a:pt x="129" y="101"/>
                </a:cubicBezTo>
                <a:cubicBezTo>
                  <a:pt x="129" y="66"/>
                  <a:pt x="118" y="50"/>
                  <a:pt x="104" y="50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Freeform 69"/>
          <p:cNvSpPr>
            <a:spLocks/>
          </p:cNvSpPr>
          <p:nvPr/>
        </p:nvSpPr>
        <p:spPr bwMode="auto">
          <a:xfrm>
            <a:off x="2482851" y="5738173"/>
            <a:ext cx="349250" cy="204787"/>
          </a:xfrm>
          <a:custGeom>
            <a:avLst/>
            <a:gdLst>
              <a:gd name="T0" fmla="*/ 109 w 109"/>
              <a:gd name="T1" fmla="*/ 44 h 64"/>
              <a:gd name="T2" fmla="*/ 89 w 109"/>
              <a:gd name="T3" fmla="*/ 64 h 64"/>
              <a:gd name="T4" fmla="*/ 20 w 109"/>
              <a:gd name="T5" fmla="*/ 64 h 64"/>
              <a:gd name="T6" fmla="*/ 0 w 109"/>
              <a:gd name="T7" fmla="*/ 44 h 64"/>
              <a:gd name="T8" fmla="*/ 0 w 109"/>
              <a:gd name="T9" fmla="*/ 20 h 64"/>
              <a:gd name="T10" fmla="*/ 20 w 109"/>
              <a:gd name="T11" fmla="*/ 0 h 64"/>
              <a:gd name="T12" fmla="*/ 89 w 109"/>
              <a:gd name="T13" fmla="*/ 0 h 64"/>
              <a:gd name="T14" fmla="*/ 109 w 109"/>
              <a:gd name="T15" fmla="*/ 20 h 64"/>
              <a:gd name="T16" fmla="*/ 109 w 109"/>
              <a:gd name="T17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9" h="64">
                <a:moveTo>
                  <a:pt x="109" y="44"/>
                </a:moveTo>
                <a:cubicBezTo>
                  <a:pt x="109" y="55"/>
                  <a:pt x="100" y="64"/>
                  <a:pt x="89" y="64"/>
                </a:cubicBezTo>
                <a:cubicBezTo>
                  <a:pt x="20" y="64"/>
                  <a:pt x="20" y="64"/>
                  <a:pt x="20" y="64"/>
                </a:cubicBezTo>
                <a:cubicBezTo>
                  <a:pt x="9" y="64"/>
                  <a:pt x="0" y="55"/>
                  <a:pt x="0" y="44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100" y="0"/>
                  <a:pt x="109" y="9"/>
                  <a:pt x="109" y="20"/>
                </a:cubicBezTo>
                <a:lnTo>
                  <a:pt x="109" y="4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70"/>
          <p:cNvSpPr>
            <a:spLocks/>
          </p:cNvSpPr>
          <p:nvPr/>
        </p:nvSpPr>
        <p:spPr bwMode="auto">
          <a:xfrm>
            <a:off x="10321926" y="4692011"/>
            <a:ext cx="49213" cy="207962"/>
          </a:xfrm>
          <a:custGeom>
            <a:avLst/>
            <a:gdLst>
              <a:gd name="T0" fmla="*/ 15 w 15"/>
              <a:gd name="T1" fmla="*/ 57 h 65"/>
              <a:gd name="T2" fmla="*/ 8 w 15"/>
              <a:gd name="T3" fmla="*/ 65 h 65"/>
              <a:gd name="T4" fmla="*/ 8 w 15"/>
              <a:gd name="T5" fmla="*/ 65 h 65"/>
              <a:gd name="T6" fmla="*/ 0 w 15"/>
              <a:gd name="T7" fmla="*/ 57 h 65"/>
              <a:gd name="T8" fmla="*/ 0 w 15"/>
              <a:gd name="T9" fmla="*/ 7 h 65"/>
              <a:gd name="T10" fmla="*/ 8 w 15"/>
              <a:gd name="T11" fmla="*/ 0 h 65"/>
              <a:gd name="T12" fmla="*/ 8 w 15"/>
              <a:gd name="T13" fmla="*/ 0 h 65"/>
              <a:gd name="T14" fmla="*/ 15 w 15"/>
              <a:gd name="T15" fmla="*/ 7 h 65"/>
              <a:gd name="T16" fmla="*/ 15 w 15"/>
              <a:gd name="T17" fmla="*/ 57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" h="65">
                <a:moveTo>
                  <a:pt x="15" y="57"/>
                </a:moveTo>
                <a:cubicBezTo>
                  <a:pt x="15" y="61"/>
                  <a:pt x="12" y="65"/>
                  <a:pt x="8" y="65"/>
                </a:cubicBezTo>
                <a:cubicBezTo>
                  <a:pt x="8" y="65"/>
                  <a:pt x="8" y="65"/>
                  <a:pt x="8" y="65"/>
                </a:cubicBezTo>
                <a:cubicBezTo>
                  <a:pt x="3" y="65"/>
                  <a:pt x="0" y="61"/>
                  <a:pt x="0" y="5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12" y="0"/>
                  <a:pt x="15" y="3"/>
                  <a:pt x="15" y="7"/>
                </a:cubicBezTo>
                <a:lnTo>
                  <a:pt x="15" y="57"/>
                </a:lnTo>
                <a:close/>
              </a:path>
            </a:pathLst>
          </a:custGeom>
          <a:solidFill>
            <a:srgbClr val="4038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71"/>
          <p:cNvSpPr>
            <a:spLocks/>
          </p:cNvSpPr>
          <p:nvPr/>
        </p:nvSpPr>
        <p:spPr bwMode="auto">
          <a:xfrm>
            <a:off x="9923463" y="4692011"/>
            <a:ext cx="447675" cy="47625"/>
          </a:xfrm>
          <a:custGeom>
            <a:avLst/>
            <a:gdLst>
              <a:gd name="T0" fmla="*/ 140 w 140"/>
              <a:gd name="T1" fmla="*/ 7 h 15"/>
              <a:gd name="T2" fmla="*/ 132 w 140"/>
              <a:gd name="T3" fmla="*/ 15 h 15"/>
              <a:gd name="T4" fmla="*/ 8 w 140"/>
              <a:gd name="T5" fmla="*/ 15 h 15"/>
              <a:gd name="T6" fmla="*/ 0 w 140"/>
              <a:gd name="T7" fmla="*/ 7 h 15"/>
              <a:gd name="T8" fmla="*/ 0 w 140"/>
              <a:gd name="T9" fmla="*/ 7 h 15"/>
              <a:gd name="T10" fmla="*/ 8 w 140"/>
              <a:gd name="T11" fmla="*/ 0 h 15"/>
              <a:gd name="T12" fmla="*/ 132 w 140"/>
              <a:gd name="T13" fmla="*/ 0 h 15"/>
              <a:gd name="T14" fmla="*/ 140 w 140"/>
              <a:gd name="T15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0" h="15">
                <a:moveTo>
                  <a:pt x="140" y="7"/>
                </a:moveTo>
                <a:cubicBezTo>
                  <a:pt x="140" y="12"/>
                  <a:pt x="137" y="15"/>
                  <a:pt x="132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4" y="15"/>
                  <a:pt x="0" y="12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4" y="0"/>
                  <a:pt x="8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7" y="0"/>
                  <a:pt x="140" y="3"/>
                  <a:pt x="140" y="7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72"/>
          <p:cNvSpPr>
            <a:spLocks/>
          </p:cNvSpPr>
          <p:nvPr/>
        </p:nvSpPr>
        <p:spPr bwMode="auto">
          <a:xfrm>
            <a:off x="9996488" y="4266561"/>
            <a:ext cx="198438" cy="204787"/>
          </a:xfrm>
          <a:custGeom>
            <a:avLst/>
            <a:gdLst>
              <a:gd name="T0" fmla="*/ 45 w 62"/>
              <a:gd name="T1" fmla="*/ 60 h 64"/>
              <a:gd name="T2" fmla="*/ 29 w 62"/>
              <a:gd name="T3" fmla="*/ 59 h 64"/>
              <a:gd name="T4" fmla="*/ 4 w 62"/>
              <a:gd name="T5" fmla="*/ 32 h 64"/>
              <a:gd name="T6" fmla="*/ 4 w 62"/>
              <a:gd name="T7" fmla="*/ 16 h 64"/>
              <a:gd name="T8" fmla="*/ 17 w 62"/>
              <a:gd name="T9" fmla="*/ 4 h 64"/>
              <a:gd name="T10" fmla="*/ 33 w 62"/>
              <a:gd name="T11" fmla="*/ 5 h 64"/>
              <a:gd name="T12" fmla="*/ 58 w 62"/>
              <a:gd name="T13" fmla="*/ 32 h 64"/>
              <a:gd name="T14" fmla="*/ 57 w 62"/>
              <a:gd name="T15" fmla="*/ 48 h 64"/>
              <a:gd name="T16" fmla="*/ 45 w 62"/>
              <a:gd name="T17" fmla="*/ 6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2" h="64">
                <a:moveTo>
                  <a:pt x="45" y="60"/>
                </a:moveTo>
                <a:cubicBezTo>
                  <a:pt x="40" y="64"/>
                  <a:pt x="33" y="64"/>
                  <a:pt x="29" y="59"/>
                </a:cubicBezTo>
                <a:cubicBezTo>
                  <a:pt x="4" y="32"/>
                  <a:pt x="4" y="32"/>
                  <a:pt x="4" y="32"/>
                </a:cubicBezTo>
                <a:cubicBezTo>
                  <a:pt x="0" y="27"/>
                  <a:pt x="0" y="20"/>
                  <a:pt x="4" y="16"/>
                </a:cubicBezTo>
                <a:cubicBezTo>
                  <a:pt x="17" y="4"/>
                  <a:pt x="17" y="4"/>
                  <a:pt x="17" y="4"/>
                </a:cubicBezTo>
                <a:cubicBezTo>
                  <a:pt x="22" y="0"/>
                  <a:pt x="29" y="0"/>
                  <a:pt x="33" y="5"/>
                </a:cubicBezTo>
                <a:cubicBezTo>
                  <a:pt x="58" y="32"/>
                  <a:pt x="58" y="32"/>
                  <a:pt x="58" y="32"/>
                </a:cubicBezTo>
                <a:cubicBezTo>
                  <a:pt x="62" y="37"/>
                  <a:pt x="62" y="44"/>
                  <a:pt x="57" y="48"/>
                </a:cubicBezTo>
                <a:lnTo>
                  <a:pt x="45" y="6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73"/>
          <p:cNvSpPr>
            <a:spLocks/>
          </p:cNvSpPr>
          <p:nvPr/>
        </p:nvSpPr>
        <p:spPr bwMode="auto">
          <a:xfrm>
            <a:off x="10610851" y="3563298"/>
            <a:ext cx="350838" cy="344487"/>
          </a:xfrm>
          <a:custGeom>
            <a:avLst/>
            <a:gdLst>
              <a:gd name="T0" fmla="*/ 52 w 110"/>
              <a:gd name="T1" fmla="*/ 105 h 108"/>
              <a:gd name="T2" fmla="*/ 39 w 110"/>
              <a:gd name="T3" fmla="*/ 104 h 108"/>
              <a:gd name="T4" fmla="*/ 4 w 110"/>
              <a:gd name="T5" fmla="*/ 65 h 108"/>
              <a:gd name="T6" fmla="*/ 4 w 110"/>
              <a:gd name="T7" fmla="*/ 52 h 108"/>
              <a:gd name="T8" fmla="*/ 58 w 110"/>
              <a:gd name="T9" fmla="*/ 3 h 108"/>
              <a:gd name="T10" fmla="*/ 71 w 110"/>
              <a:gd name="T11" fmla="*/ 4 h 108"/>
              <a:gd name="T12" fmla="*/ 106 w 110"/>
              <a:gd name="T13" fmla="*/ 43 h 108"/>
              <a:gd name="T14" fmla="*/ 106 w 110"/>
              <a:gd name="T15" fmla="*/ 56 h 108"/>
              <a:gd name="T16" fmla="*/ 52 w 110"/>
              <a:gd name="T17" fmla="*/ 105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0" h="108">
                <a:moveTo>
                  <a:pt x="52" y="105"/>
                </a:moveTo>
                <a:cubicBezTo>
                  <a:pt x="49" y="108"/>
                  <a:pt x="43" y="108"/>
                  <a:pt x="39" y="104"/>
                </a:cubicBezTo>
                <a:cubicBezTo>
                  <a:pt x="4" y="65"/>
                  <a:pt x="4" y="65"/>
                  <a:pt x="4" y="65"/>
                </a:cubicBezTo>
                <a:cubicBezTo>
                  <a:pt x="0" y="62"/>
                  <a:pt x="0" y="56"/>
                  <a:pt x="4" y="52"/>
                </a:cubicBezTo>
                <a:cubicBezTo>
                  <a:pt x="58" y="3"/>
                  <a:pt x="58" y="3"/>
                  <a:pt x="58" y="3"/>
                </a:cubicBezTo>
                <a:cubicBezTo>
                  <a:pt x="61" y="0"/>
                  <a:pt x="67" y="0"/>
                  <a:pt x="71" y="4"/>
                </a:cubicBezTo>
                <a:cubicBezTo>
                  <a:pt x="106" y="43"/>
                  <a:pt x="106" y="43"/>
                  <a:pt x="106" y="43"/>
                </a:cubicBezTo>
                <a:cubicBezTo>
                  <a:pt x="110" y="47"/>
                  <a:pt x="110" y="53"/>
                  <a:pt x="106" y="56"/>
                </a:cubicBezTo>
                <a:lnTo>
                  <a:pt x="52" y="105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74"/>
          <p:cNvSpPr>
            <a:spLocks/>
          </p:cNvSpPr>
          <p:nvPr/>
        </p:nvSpPr>
        <p:spPr bwMode="auto">
          <a:xfrm>
            <a:off x="10107613" y="3661723"/>
            <a:ext cx="736600" cy="714375"/>
          </a:xfrm>
          <a:custGeom>
            <a:avLst/>
            <a:gdLst>
              <a:gd name="T0" fmla="*/ 81 w 230"/>
              <a:gd name="T1" fmla="*/ 219 h 223"/>
              <a:gd name="T2" fmla="*/ 65 w 230"/>
              <a:gd name="T3" fmla="*/ 219 h 223"/>
              <a:gd name="T4" fmla="*/ 5 w 230"/>
              <a:gd name="T5" fmla="*/ 152 h 223"/>
              <a:gd name="T6" fmla="*/ 5 w 230"/>
              <a:gd name="T7" fmla="*/ 136 h 223"/>
              <a:gd name="T8" fmla="*/ 150 w 230"/>
              <a:gd name="T9" fmla="*/ 4 h 223"/>
              <a:gd name="T10" fmla="*/ 165 w 230"/>
              <a:gd name="T11" fmla="*/ 5 h 223"/>
              <a:gd name="T12" fmla="*/ 226 w 230"/>
              <a:gd name="T13" fmla="*/ 71 h 223"/>
              <a:gd name="T14" fmla="*/ 226 w 230"/>
              <a:gd name="T15" fmla="*/ 87 h 223"/>
              <a:gd name="T16" fmla="*/ 81 w 230"/>
              <a:gd name="T17" fmla="*/ 219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0" h="223">
                <a:moveTo>
                  <a:pt x="81" y="219"/>
                </a:moveTo>
                <a:cubicBezTo>
                  <a:pt x="77" y="223"/>
                  <a:pt x="70" y="223"/>
                  <a:pt x="65" y="219"/>
                </a:cubicBezTo>
                <a:cubicBezTo>
                  <a:pt x="5" y="152"/>
                  <a:pt x="5" y="152"/>
                  <a:pt x="5" y="152"/>
                </a:cubicBezTo>
                <a:cubicBezTo>
                  <a:pt x="0" y="148"/>
                  <a:pt x="1" y="140"/>
                  <a:pt x="5" y="136"/>
                </a:cubicBezTo>
                <a:cubicBezTo>
                  <a:pt x="150" y="4"/>
                  <a:pt x="150" y="4"/>
                  <a:pt x="150" y="4"/>
                </a:cubicBezTo>
                <a:cubicBezTo>
                  <a:pt x="154" y="0"/>
                  <a:pt x="161" y="0"/>
                  <a:pt x="165" y="5"/>
                </a:cubicBezTo>
                <a:cubicBezTo>
                  <a:pt x="226" y="71"/>
                  <a:pt x="226" y="71"/>
                  <a:pt x="226" y="71"/>
                </a:cubicBezTo>
                <a:cubicBezTo>
                  <a:pt x="230" y="76"/>
                  <a:pt x="230" y="83"/>
                  <a:pt x="226" y="87"/>
                </a:cubicBezTo>
                <a:lnTo>
                  <a:pt x="81" y="219"/>
                </a:lnTo>
                <a:close/>
              </a:path>
            </a:pathLst>
          </a:custGeom>
          <a:solidFill>
            <a:srgbClr val="F2F2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75"/>
          <p:cNvSpPr>
            <a:spLocks/>
          </p:cNvSpPr>
          <p:nvPr/>
        </p:nvSpPr>
        <p:spPr bwMode="auto">
          <a:xfrm>
            <a:off x="9999663" y="4096698"/>
            <a:ext cx="371475" cy="381000"/>
          </a:xfrm>
          <a:custGeom>
            <a:avLst/>
            <a:gdLst>
              <a:gd name="T0" fmla="*/ 81 w 116"/>
              <a:gd name="T1" fmla="*/ 114 h 119"/>
              <a:gd name="T2" fmla="*/ 65 w 116"/>
              <a:gd name="T3" fmla="*/ 114 h 119"/>
              <a:gd name="T4" fmla="*/ 4 w 116"/>
              <a:gd name="T5" fmla="*/ 47 h 119"/>
              <a:gd name="T6" fmla="*/ 5 w 116"/>
              <a:gd name="T7" fmla="*/ 32 h 119"/>
              <a:gd name="T8" fmla="*/ 40 w 116"/>
              <a:gd name="T9" fmla="*/ 0 h 119"/>
              <a:gd name="T10" fmla="*/ 116 w 116"/>
              <a:gd name="T11" fmla="*/ 83 h 119"/>
              <a:gd name="T12" fmla="*/ 81 w 116"/>
              <a:gd name="T13" fmla="*/ 11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6" h="119">
                <a:moveTo>
                  <a:pt x="81" y="114"/>
                </a:moveTo>
                <a:cubicBezTo>
                  <a:pt x="77" y="119"/>
                  <a:pt x="69" y="118"/>
                  <a:pt x="65" y="114"/>
                </a:cubicBezTo>
                <a:cubicBezTo>
                  <a:pt x="4" y="47"/>
                  <a:pt x="4" y="47"/>
                  <a:pt x="4" y="47"/>
                </a:cubicBezTo>
                <a:cubicBezTo>
                  <a:pt x="0" y="43"/>
                  <a:pt x="1" y="36"/>
                  <a:pt x="5" y="32"/>
                </a:cubicBezTo>
                <a:cubicBezTo>
                  <a:pt x="40" y="0"/>
                  <a:pt x="40" y="0"/>
                  <a:pt x="40" y="0"/>
                </a:cubicBezTo>
                <a:cubicBezTo>
                  <a:pt x="116" y="83"/>
                  <a:pt x="116" y="83"/>
                  <a:pt x="116" y="83"/>
                </a:cubicBezTo>
                <a:lnTo>
                  <a:pt x="81" y="114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Freeform 76"/>
          <p:cNvSpPr>
            <a:spLocks/>
          </p:cNvSpPr>
          <p:nvPr/>
        </p:nvSpPr>
        <p:spPr bwMode="auto">
          <a:xfrm>
            <a:off x="9880601" y="4103048"/>
            <a:ext cx="1014413" cy="915987"/>
          </a:xfrm>
          <a:custGeom>
            <a:avLst/>
            <a:gdLst>
              <a:gd name="T0" fmla="*/ 317 w 317"/>
              <a:gd name="T1" fmla="*/ 129 h 286"/>
              <a:gd name="T2" fmla="*/ 196 w 317"/>
              <a:gd name="T3" fmla="*/ 3 h 286"/>
              <a:gd name="T4" fmla="*/ 185 w 317"/>
              <a:gd name="T5" fmla="*/ 9 h 286"/>
              <a:gd name="T6" fmla="*/ 185 w 317"/>
              <a:gd name="T7" fmla="*/ 33 h 286"/>
              <a:gd name="T8" fmla="*/ 196 w 317"/>
              <a:gd name="T9" fmla="*/ 49 h 286"/>
              <a:gd name="T10" fmla="*/ 271 w 317"/>
              <a:gd name="T11" fmla="*/ 130 h 286"/>
              <a:gd name="T12" fmla="*/ 175 w 317"/>
              <a:gd name="T13" fmla="*/ 238 h 286"/>
              <a:gd name="T14" fmla="*/ 11 w 317"/>
              <a:gd name="T15" fmla="*/ 238 h 286"/>
              <a:gd name="T16" fmla="*/ 0 w 317"/>
              <a:gd name="T17" fmla="*/ 249 h 286"/>
              <a:gd name="T18" fmla="*/ 0 w 317"/>
              <a:gd name="T19" fmla="*/ 275 h 286"/>
              <a:gd name="T20" fmla="*/ 11 w 317"/>
              <a:gd name="T21" fmla="*/ 286 h 286"/>
              <a:gd name="T22" fmla="*/ 175 w 317"/>
              <a:gd name="T23" fmla="*/ 286 h 286"/>
              <a:gd name="T24" fmla="*/ 317 w 317"/>
              <a:gd name="T25" fmla="*/ 12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286">
                <a:moveTo>
                  <a:pt x="317" y="129"/>
                </a:moveTo>
                <a:cubicBezTo>
                  <a:pt x="317" y="31"/>
                  <a:pt x="196" y="3"/>
                  <a:pt x="196" y="3"/>
                </a:cubicBezTo>
                <a:cubicBezTo>
                  <a:pt x="190" y="0"/>
                  <a:pt x="185" y="3"/>
                  <a:pt x="185" y="9"/>
                </a:cubicBezTo>
                <a:cubicBezTo>
                  <a:pt x="185" y="33"/>
                  <a:pt x="185" y="33"/>
                  <a:pt x="185" y="33"/>
                </a:cubicBezTo>
                <a:cubicBezTo>
                  <a:pt x="185" y="39"/>
                  <a:pt x="190" y="46"/>
                  <a:pt x="196" y="49"/>
                </a:cubicBezTo>
                <a:cubicBezTo>
                  <a:pt x="196" y="49"/>
                  <a:pt x="271" y="71"/>
                  <a:pt x="271" y="130"/>
                </a:cubicBezTo>
                <a:cubicBezTo>
                  <a:pt x="271" y="189"/>
                  <a:pt x="214" y="238"/>
                  <a:pt x="175" y="238"/>
                </a:cubicBezTo>
                <a:cubicBezTo>
                  <a:pt x="154" y="238"/>
                  <a:pt x="11" y="238"/>
                  <a:pt x="11" y="238"/>
                </a:cubicBezTo>
                <a:cubicBezTo>
                  <a:pt x="5" y="238"/>
                  <a:pt x="0" y="243"/>
                  <a:pt x="0" y="249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281"/>
                  <a:pt x="5" y="286"/>
                  <a:pt x="11" y="286"/>
                </a:cubicBezTo>
                <a:cubicBezTo>
                  <a:pt x="11" y="286"/>
                  <a:pt x="116" y="286"/>
                  <a:pt x="175" y="286"/>
                </a:cubicBezTo>
                <a:cubicBezTo>
                  <a:pt x="241" y="286"/>
                  <a:pt x="317" y="227"/>
                  <a:pt x="317" y="129"/>
                </a:cubicBezTo>
                <a:close/>
              </a:path>
            </a:pathLst>
          </a:custGeom>
          <a:solidFill>
            <a:srgbClr val="E9EA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Freeform 77"/>
          <p:cNvSpPr>
            <a:spLocks/>
          </p:cNvSpPr>
          <p:nvPr/>
        </p:nvSpPr>
        <p:spPr bwMode="auto">
          <a:xfrm>
            <a:off x="9699626" y="5149211"/>
            <a:ext cx="990600" cy="84137"/>
          </a:xfrm>
          <a:custGeom>
            <a:avLst/>
            <a:gdLst>
              <a:gd name="T0" fmla="*/ 310 w 310"/>
              <a:gd name="T1" fmla="*/ 15 h 26"/>
              <a:gd name="T2" fmla="*/ 298 w 310"/>
              <a:gd name="T3" fmla="*/ 26 h 26"/>
              <a:gd name="T4" fmla="*/ 11 w 310"/>
              <a:gd name="T5" fmla="*/ 26 h 26"/>
              <a:gd name="T6" fmla="*/ 0 w 310"/>
              <a:gd name="T7" fmla="*/ 15 h 26"/>
              <a:gd name="T8" fmla="*/ 0 w 310"/>
              <a:gd name="T9" fmla="*/ 11 h 26"/>
              <a:gd name="T10" fmla="*/ 11 w 310"/>
              <a:gd name="T11" fmla="*/ 0 h 26"/>
              <a:gd name="T12" fmla="*/ 298 w 310"/>
              <a:gd name="T13" fmla="*/ 0 h 26"/>
              <a:gd name="T14" fmla="*/ 310 w 310"/>
              <a:gd name="T15" fmla="*/ 11 h 26"/>
              <a:gd name="T16" fmla="*/ 310 w 310"/>
              <a:gd name="T17" fmla="*/ 1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0" h="26">
                <a:moveTo>
                  <a:pt x="310" y="15"/>
                </a:moveTo>
                <a:cubicBezTo>
                  <a:pt x="310" y="21"/>
                  <a:pt x="305" y="26"/>
                  <a:pt x="298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5" y="26"/>
                  <a:pt x="0" y="21"/>
                  <a:pt x="0" y="1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305" y="0"/>
                  <a:pt x="310" y="5"/>
                  <a:pt x="310" y="11"/>
                </a:cubicBezTo>
                <a:lnTo>
                  <a:pt x="310" y="15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Oval 78"/>
          <p:cNvSpPr>
            <a:spLocks noChangeArrowheads="1"/>
          </p:cNvSpPr>
          <p:nvPr/>
        </p:nvSpPr>
        <p:spPr bwMode="auto">
          <a:xfrm>
            <a:off x="10364788" y="3998273"/>
            <a:ext cx="325438" cy="32543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Oval 79"/>
          <p:cNvSpPr>
            <a:spLocks noChangeArrowheads="1"/>
          </p:cNvSpPr>
          <p:nvPr/>
        </p:nvSpPr>
        <p:spPr bwMode="auto">
          <a:xfrm>
            <a:off x="10412413" y="4045898"/>
            <a:ext cx="227013" cy="227012"/>
          </a:xfrm>
          <a:prstGeom prst="ellipse">
            <a:avLst/>
          </a:prstGeom>
          <a:solidFill>
            <a:srgbClr val="4038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80"/>
          <p:cNvSpPr>
            <a:spLocks/>
          </p:cNvSpPr>
          <p:nvPr/>
        </p:nvSpPr>
        <p:spPr bwMode="auto">
          <a:xfrm>
            <a:off x="10188576" y="4865048"/>
            <a:ext cx="571500" cy="368300"/>
          </a:xfrm>
          <a:custGeom>
            <a:avLst/>
            <a:gdLst>
              <a:gd name="T0" fmla="*/ 171 w 179"/>
              <a:gd name="T1" fmla="*/ 115 h 115"/>
              <a:gd name="T2" fmla="*/ 0 w 179"/>
              <a:gd name="T3" fmla="*/ 115 h 115"/>
              <a:gd name="T4" fmla="*/ 0 w 179"/>
              <a:gd name="T5" fmla="*/ 0 h 115"/>
              <a:gd name="T6" fmla="*/ 85 w 179"/>
              <a:gd name="T7" fmla="*/ 0 h 115"/>
              <a:gd name="T8" fmla="*/ 173 w 179"/>
              <a:gd name="T9" fmla="*/ 109 h 115"/>
              <a:gd name="T10" fmla="*/ 171 w 179"/>
              <a:gd name="T11" fmla="*/ 11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9" h="115">
                <a:moveTo>
                  <a:pt x="171" y="115"/>
                </a:moveTo>
                <a:cubicBezTo>
                  <a:pt x="162" y="115"/>
                  <a:pt x="0" y="115"/>
                  <a:pt x="0" y="115"/>
                </a:cubicBezTo>
                <a:cubicBezTo>
                  <a:pt x="0" y="0"/>
                  <a:pt x="0" y="0"/>
                  <a:pt x="0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73" y="109"/>
                  <a:pt x="173" y="109"/>
                  <a:pt x="173" y="109"/>
                </a:cubicBezTo>
                <a:cubicBezTo>
                  <a:pt x="173" y="109"/>
                  <a:pt x="179" y="115"/>
                  <a:pt x="171" y="115"/>
                </a:cubicBezTo>
                <a:close/>
              </a:path>
            </a:pathLst>
          </a:custGeom>
          <a:solidFill>
            <a:srgbClr val="F2F2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Oval 81"/>
          <p:cNvSpPr>
            <a:spLocks noChangeArrowheads="1"/>
          </p:cNvSpPr>
          <p:nvPr/>
        </p:nvSpPr>
        <p:spPr bwMode="auto">
          <a:xfrm>
            <a:off x="10466388" y="4099873"/>
            <a:ext cx="119063" cy="11906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82"/>
          <p:cNvSpPr>
            <a:spLocks noChangeArrowheads="1"/>
          </p:cNvSpPr>
          <p:nvPr/>
        </p:nvSpPr>
        <p:spPr bwMode="auto">
          <a:xfrm>
            <a:off x="10252076" y="4915848"/>
            <a:ext cx="69850" cy="71437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Oval 83"/>
          <p:cNvSpPr>
            <a:spLocks noChangeArrowheads="1"/>
          </p:cNvSpPr>
          <p:nvPr/>
        </p:nvSpPr>
        <p:spPr bwMode="auto">
          <a:xfrm>
            <a:off x="10236201" y="5149211"/>
            <a:ext cx="73025" cy="71437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84"/>
          <p:cNvSpPr>
            <a:spLocks/>
          </p:cNvSpPr>
          <p:nvPr/>
        </p:nvSpPr>
        <p:spPr bwMode="auto">
          <a:xfrm>
            <a:off x="7345363" y="4439598"/>
            <a:ext cx="1023938" cy="771525"/>
          </a:xfrm>
          <a:custGeom>
            <a:avLst/>
            <a:gdLst>
              <a:gd name="T0" fmla="*/ 309 w 320"/>
              <a:gd name="T1" fmla="*/ 241 h 241"/>
              <a:gd name="T2" fmla="*/ 299 w 320"/>
              <a:gd name="T3" fmla="*/ 230 h 241"/>
              <a:gd name="T4" fmla="*/ 299 w 320"/>
              <a:gd name="T5" fmla="*/ 21 h 241"/>
              <a:gd name="T6" fmla="*/ 20 w 320"/>
              <a:gd name="T7" fmla="*/ 21 h 241"/>
              <a:gd name="T8" fmla="*/ 20 w 320"/>
              <a:gd name="T9" fmla="*/ 230 h 241"/>
              <a:gd name="T10" fmla="*/ 10 w 320"/>
              <a:gd name="T11" fmla="*/ 241 h 241"/>
              <a:gd name="T12" fmla="*/ 0 w 320"/>
              <a:gd name="T13" fmla="*/ 230 h 241"/>
              <a:gd name="T14" fmla="*/ 0 w 320"/>
              <a:gd name="T15" fmla="*/ 11 h 241"/>
              <a:gd name="T16" fmla="*/ 10 w 320"/>
              <a:gd name="T17" fmla="*/ 0 h 241"/>
              <a:gd name="T18" fmla="*/ 309 w 320"/>
              <a:gd name="T19" fmla="*/ 0 h 241"/>
              <a:gd name="T20" fmla="*/ 320 w 320"/>
              <a:gd name="T21" fmla="*/ 11 h 241"/>
              <a:gd name="T22" fmla="*/ 320 w 320"/>
              <a:gd name="T23" fmla="*/ 230 h 241"/>
              <a:gd name="T24" fmla="*/ 309 w 320"/>
              <a:gd name="T2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0" h="241">
                <a:moveTo>
                  <a:pt x="309" y="241"/>
                </a:moveTo>
                <a:cubicBezTo>
                  <a:pt x="304" y="241"/>
                  <a:pt x="299" y="236"/>
                  <a:pt x="299" y="230"/>
                </a:cubicBezTo>
                <a:cubicBezTo>
                  <a:pt x="299" y="21"/>
                  <a:pt x="299" y="21"/>
                  <a:pt x="299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30"/>
                  <a:pt x="20" y="230"/>
                  <a:pt x="20" y="230"/>
                </a:cubicBezTo>
                <a:cubicBezTo>
                  <a:pt x="20" y="236"/>
                  <a:pt x="15" y="241"/>
                  <a:pt x="10" y="241"/>
                </a:cubicBezTo>
                <a:cubicBezTo>
                  <a:pt x="4" y="241"/>
                  <a:pt x="0" y="236"/>
                  <a:pt x="0" y="23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309" y="0"/>
                  <a:pt x="309" y="0"/>
                  <a:pt x="309" y="0"/>
                </a:cubicBezTo>
                <a:cubicBezTo>
                  <a:pt x="315" y="0"/>
                  <a:pt x="320" y="5"/>
                  <a:pt x="320" y="11"/>
                </a:cubicBezTo>
                <a:cubicBezTo>
                  <a:pt x="320" y="230"/>
                  <a:pt x="320" y="230"/>
                  <a:pt x="320" y="230"/>
                </a:cubicBezTo>
                <a:cubicBezTo>
                  <a:pt x="320" y="236"/>
                  <a:pt x="315" y="241"/>
                  <a:pt x="309" y="241"/>
                </a:cubicBezTo>
                <a:close/>
              </a:path>
            </a:pathLst>
          </a:custGeom>
          <a:solidFill>
            <a:srgbClr val="E9EA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85"/>
          <p:cNvSpPr>
            <a:spLocks/>
          </p:cNvSpPr>
          <p:nvPr/>
        </p:nvSpPr>
        <p:spPr bwMode="auto">
          <a:xfrm>
            <a:off x="7208838" y="5130161"/>
            <a:ext cx="1255713" cy="100012"/>
          </a:xfrm>
          <a:custGeom>
            <a:avLst/>
            <a:gdLst>
              <a:gd name="T0" fmla="*/ 393 w 393"/>
              <a:gd name="T1" fmla="*/ 31 h 31"/>
              <a:gd name="T2" fmla="*/ 0 w 393"/>
              <a:gd name="T3" fmla="*/ 31 h 31"/>
              <a:gd name="T4" fmla="*/ 0 w 393"/>
              <a:gd name="T5" fmla="*/ 31 h 31"/>
              <a:gd name="T6" fmla="*/ 32 w 393"/>
              <a:gd name="T7" fmla="*/ 0 h 31"/>
              <a:gd name="T8" fmla="*/ 362 w 393"/>
              <a:gd name="T9" fmla="*/ 0 h 31"/>
              <a:gd name="T10" fmla="*/ 393 w 393"/>
              <a:gd name="T1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3" h="31">
                <a:moveTo>
                  <a:pt x="393" y="31"/>
                </a:moveTo>
                <a:cubicBezTo>
                  <a:pt x="325" y="31"/>
                  <a:pt x="178" y="31"/>
                  <a:pt x="0" y="31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4"/>
                  <a:pt x="15" y="0"/>
                  <a:pt x="32" y="0"/>
                </a:cubicBezTo>
                <a:cubicBezTo>
                  <a:pt x="362" y="0"/>
                  <a:pt x="362" y="0"/>
                  <a:pt x="362" y="0"/>
                </a:cubicBezTo>
                <a:cubicBezTo>
                  <a:pt x="379" y="0"/>
                  <a:pt x="393" y="14"/>
                  <a:pt x="393" y="31"/>
                </a:cubicBezTo>
                <a:close/>
              </a:path>
            </a:pathLst>
          </a:custGeom>
          <a:solidFill>
            <a:srgbClr val="E9EA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Oval 86"/>
          <p:cNvSpPr>
            <a:spLocks noChangeArrowheads="1"/>
          </p:cNvSpPr>
          <p:nvPr/>
        </p:nvSpPr>
        <p:spPr bwMode="auto">
          <a:xfrm>
            <a:off x="7605713" y="4880923"/>
            <a:ext cx="171450" cy="17303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87"/>
          <p:cNvSpPr>
            <a:spLocks noChangeArrowheads="1"/>
          </p:cNvSpPr>
          <p:nvPr/>
        </p:nvSpPr>
        <p:spPr bwMode="auto">
          <a:xfrm>
            <a:off x="7675563" y="4499923"/>
            <a:ext cx="31750" cy="4000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88"/>
          <p:cNvSpPr>
            <a:spLocks/>
          </p:cNvSpPr>
          <p:nvPr/>
        </p:nvSpPr>
        <p:spPr bwMode="auto">
          <a:xfrm>
            <a:off x="7118351" y="4685661"/>
            <a:ext cx="195263" cy="195262"/>
          </a:xfrm>
          <a:custGeom>
            <a:avLst/>
            <a:gdLst>
              <a:gd name="T0" fmla="*/ 48 w 61"/>
              <a:gd name="T1" fmla="*/ 51 h 61"/>
              <a:gd name="T2" fmla="*/ 10 w 61"/>
              <a:gd name="T3" fmla="*/ 48 h 61"/>
              <a:gd name="T4" fmla="*/ 14 w 61"/>
              <a:gd name="T5" fmla="*/ 9 h 61"/>
              <a:gd name="T6" fmla="*/ 52 w 61"/>
              <a:gd name="T7" fmla="*/ 13 h 61"/>
              <a:gd name="T8" fmla="*/ 48 w 61"/>
              <a:gd name="T9" fmla="*/ 5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48" y="51"/>
                </a:moveTo>
                <a:cubicBezTo>
                  <a:pt x="37" y="61"/>
                  <a:pt x="19" y="59"/>
                  <a:pt x="10" y="48"/>
                </a:cubicBezTo>
                <a:cubicBezTo>
                  <a:pt x="0" y="36"/>
                  <a:pt x="2" y="19"/>
                  <a:pt x="14" y="9"/>
                </a:cubicBezTo>
                <a:cubicBezTo>
                  <a:pt x="25" y="0"/>
                  <a:pt x="42" y="1"/>
                  <a:pt x="52" y="13"/>
                </a:cubicBezTo>
                <a:cubicBezTo>
                  <a:pt x="61" y="25"/>
                  <a:pt x="60" y="42"/>
                  <a:pt x="48" y="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Freeform 89"/>
          <p:cNvSpPr>
            <a:spLocks/>
          </p:cNvSpPr>
          <p:nvPr/>
        </p:nvSpPr>
        <p:spPr bwMode="auto">
          <a:xfrm>
            <a:off x="7259638" y="4474523"/>
            <a:ext cx="330200" cy="279400"/>
          </a:xfrm>
          <a:custGeom>
            <a:avLst/>
            <a:gdLst>
              <a:gd name="T0" fmla="*/ 14 w 208"/>
              <a:gd name="T1" fmla="*/ 176 h 176"/>
              <a:gd name="T2" fmla="*/ 0 w 208"/>
              <a:gd name="T3" fmla="*/ 159 h 176"/>
              <a:gd name="T4" fmla="*/ 195 w 208"/>
              <a:gd name="T5" fmla="*/ 0 h 176"/>
              <a:gd name="T6" fmla="*/ 208 w 208"/>
              <a:gd name="T7" fmla="*/ 14 h 176"/>
              <a:gd name="T8" fmla="*/ 14 w 208"/>
              <a:gd name="T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8" h="176">
                <a:moveTo>
                  <a:pt x="14" y="176"/>
                </a:moveTo>
                <a:lnTo>
                  <a:pt x="0" y="159"/>
                </a:lnTo>
                <a:lnTo>
                  <a:pt x="195" y="0"/>
                </a:lnTo>
                <a:lnTo>
                  <a:pt x="208" y="14"/>
                </a:lnTo>
                <a:lnTo>
                  <a:pt x="14" y="17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Oval 90"/>
          <p:cNvSpPr>
            <a:spLocks noChangeArrowheads="1"/>
          </p:cNvSpPr>
          <p:nvPr/>
        </p:nvSpPr>
        <p:spPr bwMode="auto">
          <a:xfrm>
            <a:off x="7777163" y="4880923"/>
            <a:ext cx="173038" cy="17303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Rectangle 91"/>
          <p:cNvSpPr>
            <a:spLocks noChangeArrowheads="1"/>
          </p:cNvSpPr>
          <p:nvPr/>
        </p:nvSpPr>
        <p:spPr bwMode="auto">
          <a:xfrm>
            <a:off x="7848601" y="4499923"/>
            <a:ext cx="31750" cy="4000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92"/>
          <p:cNvSpPr>
            <a:spLocks noChangeArrowheads="1"/>
          </p:cNvSpPr>
          <p:nvPr/>
        </p:nvSpPr>
        <p:spPr bwMode="auto">
          <a:xfrm>
            <a:off x="7950201" y="4880923"/>
            <a:ext cx="176213" cy="17303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93"/>
          <p:cNvSpPr>
            <a:spLocks noChangeArrowheads="1"/>
          </p:cNvSpPr>
          <p:nvPr/>
        </p:nvSpPr>
        <p:spPr bwMode="auto">
          <a:xfrm>
            <a:off x="8023226" y="4499923"/>
            <a:ext cx="30163" cy="4000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94"/>
          <p:cNvSpPr>
            <a:spLocks noChangeArrowheads="1"/>
          </p:cNvSpPr>
          <p:nvPr/>
        </p:nvSpPr>
        <p:spPr bwMode="auto">
          <a:xfrm>
            <a:off x="8126413" y="4880923"/>
            <a:ext cx="173038" cy="17303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95"/>
          <p:cNvSpPr>
            <a:spLocks noChangeArrowheads="1"/>
          </p:cNvSpPr>
          <p:nvPr/>
        </p:nvSpPr>
        <p:spPr bwMode="auto">
          <a:xfrm>
            <a:off x="8196263" y="4499923"/>
            <a:ext cx="31750" cy="4000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96"/>
          <p:cNvSpPr>
            <a:spLocks/>
          </p:cNvSpPr>
          <p:nvPr/>
        </p:nvSpPr>
        <p:spPr bwMode="auto">
          <a:xfrm>
            <a:off x="8423276" y="3239448"/>
            <a:ext cx="438150" cy="438150"/>
          </a:xfrm>
          <a:custGeom>
            <a:avLst/>
            <a:gdLst>
              <a:gd name="T0" fmla="*/ 85 w 137"/>
              <a:gd name="T1" fmla="*/ 39 h 137"/>
              <a:gd name="T2" fmla="*/ 61 w 137"/>
              <a:gd name="T3" fmla="*/ 0 h 137"/>
              <a:gd name="T4" fmla="*/ 0 w 137"/>
              <a:gd name="T5" fmla="*/ 61 h 137"/>
              <a:gd name="T6" fmla="*/ 39 w 137"/>
              <a:gd name="T7" fmla="*/ 85 h 137"/>
              <a:gd name="T8" fmla="*/ 91 w 137"/>
              <a:gd name="T9" fmla="*/ 137 h 137"/>
              <a:gd name="T10" fmla="*/ 137 w 137"/>
              <a:gd name="T11" fmla="*/ 91 h 137"/>
              <a:gd name="T12" fmla="*/ 85 w 137"/>
              <a:gd name="T13" fmla="*/ 39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7" h="137">
                <a:moveTo>
                  <a:pt x="85" y="39"/>
                </a:moveTo>
                <a:cubicBezTo>
                  <a:pt x="71" y="25"/>
                  <a:pt x="64" y="16"/>
                  <a:pt x="61" y="0"/>
                </a:cubicBezTo>
                <a:cubicBezTo>
                  <a:pt x="0" y="61"/>
                  <a:pt x="0" y="61"/>
                  <a:pt x="0" y="61"/>
                </a:cubicBezTo>
                <a:cubicBezTo>
                  <a:pt x="16" y="64"/>
                  <a:pt x="24" y="71"/>
                  <a:pt x="39" y="85"/>
                </a:cubicBezTo>
                <a:cubicBezTo>
                  <a:pt x="52" y="99"/>
                  <a:pt x="76" y="122"/>
                  <a:pt x="91" y="137"/>
                </a:cubicBezTo>
                <a:cubicBezTo>
                  <a:pt x="137" y="91"/>
                  <a:pt x="137" y="91"/>
                  <a:pt x="137" y="91"/>
                </a:cubicBezTo>
                <a:cubicBezTo>
                  <a:pt x="122" y="76"/>
                  <a:pt x="99" y="53"/>
                  <a:pt x="85" y="39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97"/>
          <p:cNvSpPr>
            <a:spLocks/>
          </p:cNvSpPr>
          <p:nvPr/>
        </p:nvSpPr>
        <p:spPr bwMode="auto">
          <a:xfrm>
            <a:off x="8870951" y="2952111"/>
            <a:ext cx="355600" cy="488950"/>
          </a:xfrm>
          <a:custGeom>
            <a:avLst/>
            <a:gdLst>
              <a:gd name="T0" fmla="*/ 98 w 111"/>
              <a:gd name="T1" fmla="*/ 58 h 153"/>
              <a:gd name="T2" fmla="*/ 111 w 111"/>
              <a:gd name="T3" fmla="*/ 0 h 153"/>
              <a:gd name="T4" fmla="*/ 0 w 111"/>
              <a:gd name="T5" fmla="*/ 0 h 153"/>
              <a:gd name="T6" fmla="*/ 13 w 111"/>
              <a:gd name="T7" fmla="*/ 58 h 153"/>
              <a:gd name="T8" fmla="*/ 13 w 111"/>
              <a:gd name="T9" fmla="*/ 153 h 153"/>
              <a:gd name="T10" fmla="*/ 98 w 111"/>
              <a:gd name="T11" fmla="*/ 153 h 153"/>
              <a:gd name="T12" fmla="*/ 98 w 111"/>
              <a:gd name="T13" fmla="*/ 58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1" h="153">
                <a:moveTo>
                  <a:pt x="98" y="58"/>
                </a:moveTo>
                <a:cubicBezTo>
                  <a:pt x="98" y="32"/>
                  <a:pt x="100" y="18"/>
                  <a:pt x="111" y="0"/>
                </a:cubicBezTo>
                <a:cubicBezTo>
                  <a:pt x="0" y="0"/>
                  <a:pt x="0" y="0"/>
                  <a:pt x="0" y="0"/>
                </a:cubicBezTo>
                <a:cubicBezTo>
                  <a:pt x="12" y="18"/>
                  <a:pt x="13" y="32"/>
                  <a:pt x="13" y="58"/>
                </a:cubicBezTo>
                <a:cubicBezTo>
                  <a:pt x="13" y="83"/>
                  <a:pt x="13" y="126"/>
                  <a:pt x="13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98" y="126"/>
                  <a:pt x="98" y="83"/>
                  <a:pt x="98" y="58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Freeform 98"/>
          <p:cNvSpPr>
            <a:spLocks/>
          </p:cNvSpPr>
          <p:nvPr/>
        </p:nvSpPr>
        <p:spPr bwMode="auto">
          <a:xfrm>
            <a:off x="9213851" y="4061773"/>
            <a:ext cx="457200" cy="457200"/>
          </a:xfrm>
          <a:custGeom>
            <a:avLst/>
            <a:gdLst>
              <a:gd name="T0" fmla="*/ 124 w 143"/>
              <a:gd name="T1" fmla="*/ 42 h 143"/>
              <a:gd name="T2" fmla="*/ 143 w 143"/>
              <a:gd name="T3" fmla="*/ 30 h 143"/>
              <a:gd name="T4" fmla="*/ 113 w 143"/>
              <a:gd name="T5" fmla="*/ 0 h 143"/>
              <a:gd name="T6" fmla="*/ 101 w 143"/>
              <a:gd name="T7" fmla="*/ 19 h 143"/>
              <a:gd name="T8" fmla="*/ 0 w 143"/>
              <a:gd name="T9" fmla="*/ 120 h 143"/>
              <a:gd name="T10" fmla="*/ 22 w 143"/>
              <a:gd name="T11" fmla="*/ 143 h 143"/>
              <a:gd name="T12" fmla="*/ 124 w 143"/>
              <a:gd name="T13" fmla="*/ 4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3" h="143">
                <a:moveTo>
                  <a:pt x="124" y="42"/>
                </a:moveTo>
                <a:cubicBezTo>
                  <a:pt x="131" y="35"/>
                  <a:pt x="135" y="31"/>
                  <a:pt x="143" y="3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1" y="8"/>
                  <a:pt x="108" y="12"/>
                  <a:pt x="101" y="19"/>
                </a:cubicBezTo>
                <a:cubicBezTo>
                  <a:pt x="94" y="26"/>
                  <a:pt x="7" y="113"/>
                  <a:pt x="0" y="120"/>
                </a:cubicBezTo>
                <a:cubicBezTo>
                  <a:pt x="22" y="143"/>
                  <a:pt x="22" y="143"/>
                  <a:pt x="22" y="143"/>
                </a:cubicBezTo>
                <a:cubicBezTo>
                  <a:pt x="30" y="136"/>
                  <a:pt x="117" y="49"/>
                  <a:pt x="124" y="42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Oval 99"/>
          <p:cNvSpPr>
            <a:spLocks noChangeArrowheads="1"/>
          </p:cNvSpPr>
          <p:nvPr/>
        </p:nvSpPr>
        <p:spPr bwMode="auto">
          <a:xfrm>
            <a:off x="8659813" y="4106223"/>
            <a:ext cx="781050" cy="784225"/>
          </a:xfrm>
          <a:prstGeom prst="ellipse">
            <a:avLst/>
          </a:pr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100"/>
          <p:cNvSpPr>
            <a:spLocks noChangeArrowheads="1"/>
          </p:cNvSpPr>
          <p:nvPr/>
        </p:nvSpPr>
        <p:spPr bwMode="auto">
          <a:xfrm>
            <a:off x="8659813" y="3396611"/>
            <a:ext cx="781050" cy="784225"/>
          </a:xfrm>
          <a:prstGeom prst="ellipse">
            <a:avLst/>
          </a:pr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Freeform 101"/>
          <p:cNvSpPr>
            <a:spLocks/>
          </p:cNvSpPr>
          <p:nvPr/>
        </p:nvSpPr>
        <p:spPr bwMode="auto">
          <a:xfrm>
            <a:off x="8621713" y="4801548"/>
            <a:ext cx="857250" cy="428625"/>
          </a:xfrm>
          <a:custGeom>
            <a:avLst/>
            <a:gdLst>
              <a:gd name="T0" fmla="*/ 268 w 268"/>
              <a:gd name="T1" fmla="*/ 134 h 134"/>
              <a:gd name="T2" fmla="*/ 0 w 268"/>
              <a:gd name="T3" fmla="*/ 134 h 134"/>
              <a:gd name="T4" fmla="*/ 134 w 268"/>
              <a:gd name="T5" fmla="*/ 0 h 134"/>
              <a:gd name="T6" fmla="*/ 268 w 268"/>
              <a:gd name="T7" fmla="*/ 13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8" h="134">
                <a:moveTo>
                  <a:pt x="268" y="134"/>
                </a:moveTo>
                <a:cubicBezTo>
                  <a:pt x="187" y="134"/>
                  <a:pt x="73" y="134"/>
                  <a:pt x="0" y="134"/>
                </a:cubicBezTo>
                <a:cubicBezTo>
                  <a:pt x="0" y="60"/>
                  <a:pt x="60" y="0"/>
                  <a:pt x="134" y="0"/>
                </a:cubicBezTo>
                <a:cubicBezTo>
                  <a:pt x="208" y="0"/>
                  <a:pt x="268" y="60"/>
                  <a:pt x="268" y="134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02"/>
          <p:cNvSpPr>
            <a:spLocks/>
          </p:cNvSpPr>
          <p:nvPr/>
        </p:nvSpPr>
        <p:spPr bwMode="auto">
          <a:xfrm>
            <a:off x="8720138" y="4430073"/>
            <a:ext cx="665163" cy="752475"/>
          </a:xfrm>
          <a:custGeom>
            <a:avLst/>
            <a:gdLst>
              <a:gd name="T0" fmla="*/ 132 w 208"/>
              <a:gd name="T1" fmla="*/ 135 h 235"/>
              <a:gd name="T2" fmla="*/ 132 w 208"/>
              <a:gd name="T3" fmla="*/ 112 h 235"/>
              <a:gd name="T4" fmla="*/ 199 w 208"/>
              <a:gd name="T5" fmla="*/ 28 h 235"/>
              <a:gd name="T6" fmla="*/ 10 w 208"/>
              <a:gd name="T7" fmla="*/ 7 h 235"/>
              <a:gd name="T8" fmla="*/ 9 w 208"/>
              <a:gd name="T9" fmla="*/ 21 h 235"/>
              <a:gd name="T10" fmla="*/ 75 w 208"/>
              <a:gd name="T11" fmla="*/ 112 h 235"/>
              <a:gd name="T12" fmla="*/ 75 w 208"/>
              <a:gd name="T13" fmla="*/ 135 h 235"/>
              <a:gd name="T14" fmla="*/ 0 w 208"/>
              <a:gd name="T15" fmla="*/ 235 h 235"/>
              <a:gd name="T16" fmla="*/ 208 w 208"/>
              <a:gd name="T17" fmla="*/ 235 h 235"/>
              <a:gd name="T18" fmla="*/ 132 w 208"/>
              <a:gd name="T19" fmla="*/ 135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8" h="235">
                <a:moveTo>
                  <a:pt x="132" y="135"/>
                </a:moveTo>
                <a:cubicBezTo>
                  <a:pt x="132" y="112"/>
                  <a:pt x="132" y="112"/>
                  <a:pt x="132" y="112"/>
                </a:cubicBezTo>
                <a:cubicBezTo>
                  <a:pt x="169" y="101"/>
                  <a:pt x="196" y="68"/>
                  <a:pt x="199" y="28"/>
                </a:cubicBezTo>
                <a:cubicBezTo>
                  <a:pt x="138" y="27"/>
                  <a:pt x="70" y="0"/>
                  <a:pt x="10" y="7"/>
                </a:cubicBezTo>
                <a:cubicBezTo>
                  <a:pt x="9" y="12"/>
                  <a:pt x="9" y="16"/>
                  <a:pt x="9" y="21"/>
                </a:cubicBezTo>
                <a:cubicBezTo>
                  <a:pt x="9" y="64"/>
                  <a:pt x="36" y="100"/>
                  <a:pt x="75" y="112"/>
                </a:cubicBezTo>
                <a:cubicBezTo>
                  <a:pt x="75" y="135"/>
                  <a:pt x="75" y="135"/>
                  <a:pt x="75" y="135"/>
                </a:cubicBezTo>
                <a:cubicBezTo>
                  <a:pt x="32" y="147"/>
                  <a:pt x="0" y="187"/>
                  <a:pt x="0" y="235"/>
                </a:cubicBezTo>
                <a:cubicBezTo>
                  <a:pt x="57" y="235"/>
                  <a:pt x="145" y="235"/>
                  <a:pt x="208" y="235"/>
                </a:cubicBezTo>
                <a:cubicBezTo>
                  <a:pt x="208" y="187"/>
                  <a:pt x="176" y="147"/>
                  <a:pt x="132" y="13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Oval 103"/>
          <p:cNvSpPr>
            <a:spLocks noChangeArrowheads="1"/>
          </p:cNvSpPr>
          <p:nvPr/>
        </p:nvSpPr>
        <p:spPr bwMode="auto">
          <a:xfrm>
            <a:off x="9094788" y="4323711"/>
            <a:ext cx="125413" cy="1254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Oval 104"/>
          <p:cNvSpPr>
            <a:spLocks noChangeArrowheads="1"/>
          </p:cNvSpPr>
          <p:nvPr/>
        </p:nvSpPr>
        <p:spPr bwMode="auto">
          <a:xfrm>
            <a:off x="8928101" y="4222111"/>
            <a:ext cx="96838" cy="9207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05"/>
          <p:cNvSpPr>
            <a:spLocks noChangeArrowheads="1"/>
          </p:cNvSpPr>
          <p:nvPr/>
        </p:nvSpPr>
        <p:spPr bwMode="auto">
          <a:xfrm>
            <a:off x="8990013" y="4010973"/>
            <a:ext cx="123825" cy="1254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06"/>
          <p:cNvSpPr>
            <a:spLocks noChangeArrowheads="1"/>
          </p:cNvSpPr>
          <p:nvPr/>
        </p:nvSpPr>
        <p:spPr bwMode="auto">
          <a:xfrm>
            <a:off x="9139238" y="3910961"/>
            <a:ext cx="74613" cy="7143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107"/>
          <p:cNvSpPr>
            <a:spLocks noChangeArrowheads="1"/>
          </p:cNvSpPr>
          <p:nvPr/>
        </p:nvSpPr>
        <p:spPr bwMode="auto">
          <a:xfrm>
            <a:off x="8893176" y="3841111"/>
            <a:ext cx="74613" cy="7302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108"/>
          <p:cNvSpPr>
            <a:spLocks noChangeArrowheads="1"/>
          </p:cNvSpPr>
          <p:nvPr/>
        </p:nvSpPr>
        <p:spPr bwMode="auto">
          <a:xfrm>
            <a:off x="8947151" y="3507736"/>
            <a:ext cx="58738" cy="5873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109"/>
          <p:cNvSpPr>
            <a:spLocks noChangeArrowheads="1"/>
          </p:cNvSpPr>
          <p:nvPr/>
        </p:nvSpPr>
        <p:spPr bwMode="auto">
          <a:xfrm>
            <a:off x="9053513" y="3723636"/>
            <a:ext cx="57150" cy="57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10"/>
          <p:cNvSpPr>
            <a:spLocks/>
          </p:cNvSpPr>
          <p:nvPr/>
        </p:nvSpPr>
        <p:spPr bwMode="auto">
          <a:xfrm>
            <a:off x="1844676" y="2599686"/>
            <a:ext cx="1357313" cy="2608262"/>
          </a:xfrm>
          <a:custGeom>
            <a:avLst/>
            <a:gdLst>
              <a:gd name="T0" fmla="*/ 10 w 425"/>
              <a:gd name="T1" fmla="*/ 815 h 815"/>
              <a:gd name="T2" fmla="*/ 338 w 425"/>
              <a:gd name="T3" fmla="*/ 815 h 815"/>
              <a:gd name="T4" fmla="*/ 348 w 425"/>
              <a:gd name="T5" fmla="*/ 805 h 815"/>
              <a:gd name="T6" fmla="*/ 338 w 425"/>
              <a:gd name="T7" fmla="*/ 795 h 815"/>
              <a:gd name="T8" fmla="*/ 20 w 425"/>
              <a:gd name="T9" fmla="*/ 795 h 815"/>
              <a:gd name="T10" fmla="*/ 20 w 425"/>
              <a:gd name="T11" fmla="*/ 21 h 815"/>
              <a:gd name="T12" fmla="*/ 415 w 425"/>
              <a:gd name="T13" fmla="*/ 21 h 815"/>
              <a:gd name="T14" fmla="*/ 425 w 425"/>
              <a:gd name="T15" fmla="*/ 11 h 815"/>
              <a:gd name="T16" fmla="*/ 415 w 425"/>
              <a:gd name="T17" fmla="*/ 0 h 815"/>
              <a:gd name="T18" fmla="*/ 10 w 425"/>
              <a:gd name="T19" fmla="*/ 0 h 815"/>
              <a:gd name="T20" fmla="*/ 0 w 425"/>
              <a:gd name="T21" fmla="*/ 11 h 815"/>
              <a:gd name="T22" fmla="*/ 0 w 425"/>
              <a:gd name="T23" fmla="*/ 805 h 815"/>
              <a:gd name="T24" fmla="*/ 10 w 425"/>
              <a:gd name="T25" fmla="*/ 815 h 8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25" h="815">
                <a:moveTo>
                  <a:pt x="10" y="815"/>
                </a:moveTo>
                <a:cubicBezTo>
                  <a:pt x="338" y="815"/>
                  <a:pt x="338" y="815"/>
                  <a:pt x="338" y="815"/>
                </a:cubicBezTo>
                <a:cubicBezTo>
                  <a:pt x="344" y="815"/>
                  <a:pt x="348" y="810"/>
                  <a:pt x="348" y="805"/>
                </a:cubicBezTo>
                <a:cubicBezTo>
                  <a:pt x="348" y="799"/>
                  <a:pt x="344" y="795"/>
                  <a:pt x="338" y="795"/>
                </a:cubicBezTo>
                <a:cubicBezTo>
                  <a:pt x="20" y="795"/>
                  <a:pt x="20" y="795"/>
                  <a:pt x="20" y="795"/>
                </a:cubicBezTo>
                <a:cubicBezTo>
                  <a:pt x="20" y="21"/>
                  <a:pt x="20" y="21"/>
                  <a:pt x="20" y="21"/>
                </a:cubicBezTo>
                <a:cubicBezTo>
                  <a:pt x="415" y="21"/>
                  <a:pt x="415" y="21"/>
                  <a:pt x="415" y="21"/>
                </a:cubicBezTo>
                <a:cubicBezTo>
                  <a:pt x="420" y="21"/>
                  <a:pt x="425" y="16"/>
                  <a:pt x="425" y="11"/>
                </a:cubicBezTo>
                <a:cubicBezTo>
                  <a:pt x="425" y="5"/>
                  <a:pt x="420" y="0"/>
                  <a:pt x="415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4" y="0"/>
                  <a:pt x="0" y="5"/>
                  <a:pt x="0" y="11"/>
                </a:cubicBezTo>
                <a:cubicBezTo>
                  <a:pt x="0" y="805"/>
                  <a:pt x="0" y="805"/>
                  <a:pt x="0" y="805"/>
                </a:cubicBezTo>
                <a:cubicBezTo>
                  <a:pt x="0" y="810"/>
                  <a:pt x="4" y="815"/>
                  <a:pt x="10" y="815"/>
                </a:cubicBezTo>
                <a:close/>
              </a:path>
            </a:pathLst>
          </a:custGeom>
          <a:solidFill>
            <a:srgbClr val="E3E3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111"/>
          <p:cNvSpPr>
            <a:spLocks/>
          </p:cNvSpPr>
          <p:nvPr/>
        </p:nvSpPr>
        <p:spPr bwMode="auto">
          <a:xfrm>
            <a:off x="1851026" y="5053961"/>
            <a:ext cx="1252538" cy="153987"/>
          </a:xfrm>
          <a:custGeom>
            <a:avLst/>
            <a:gdLst>
              <a:gd name="T0" fmla="*/ 0 w 392"/>
              <a:gd name="T1" fmla="*/ 48 h 48"/>
              <a:gd name="T2" fmla="*/ 392 w 392"/>
              <a:gd name="T3" fmla="*/ 48 h 48"/>
              <a:gd name="T4" fmla="*/ 392 w 392"/>
              <a:gd name="T5" fmla="*/ 38 h 48"/>
              <a:gd name="T6" fmla="*/ 353 w 392"/>
              <a:gd name="T7" fmla="*/ 0 h 48"/>
              <a:gd name="T8" fmla="*/ 38 w 392"/>
              <a:gd name="T9" fmla="*/ 0 h 48"/>
              <a:gd name="T10" fmla="*/ 0 w 392"/>
              <a:gd name="T11" fmla="*/ 38 h 48"/>
              <a:gd name="T12" fmla="*/ 0 w 392"/>
              <a:gd name="T13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2" h="48">
                <a:moveTo>
                  <a:pt x="0" y="48"/>
                </a:moveTo>
                <a:cubicBezTo>
                  <a:pt x="143" y="48"/>
                  <a:pt x="312" y="48"/>
                  <a:pt x="392" y="48"/>
                </a:cubicBezTo>
                <a:cubicBezTo>
                  <a:pt x="392" y="38"/>
                  <a:pt x="392" y="38"/>
                  <a:pt x="392" y="38"/>
                </a:cubicBezTo>
                <a:cubicBezTo>
                  <a:pt x="392" y="17"/>
                  <a:pt x="374" y="0"/>
                  <a:pt x="35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lnTo>
                  <a:pt x="0" y="48"/>
                </a:lnTo>
                <a:close/>
              </a:path>
            </a:pathLst>
          </a:custGeom>
          <a:solidFill>
            <a:srgbClr val="E3E3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Freeform 112"/>
          <p:cNvSpPr>
            <a:spLocks/>
          </p:cNvSpPr>
          <p:nvPr/>
        </p:nvSpPr>
        <p:spPr bwMode="auto">
          <a:xfrm>
            <a:off x="2112963" y="2452048"/>
            <a:ext cx="1006475" cy="1254125"/>
          </a:xfrm>
          <a:custGeom>
            <a:avLst/>
            <a:gdLst>
              <a:gd name="T0" fmla="*/ 203 w 315"/>
              <a:gd name="T1" fmla="*/ 134 h 392"/>
              <a:gd name="T2" fmla="*/ 203 w 315"/>
              <a:gd name="T3" fmla="*/ 62 h 392"/>
              <a:gd name="T4" fmla="*/ 217 w 315"/>
              <a:gd name="T5" fmla="*/ 0 h 392"/>
              <a:gd name="T6" fmla="*/ 177 w 315"/>
              <a:gd name="T7" fmla="*/ 0 h 392"/>
              <a:gd name="T8" fmla="*/ 177 w 315"/>
              <a:gd name="T9" fmla="*/ 0 h 392"/>
              <a:gd name="T10" fmla="*/ 94 w 315"/>
              <a:gd name="T11" fmla="*/ 0 h 392"/>
              <a:gd name="T12" fmla="*/ 112 w 315"/>
              <a:gd name="T13" fmla="*/ 62 h 392"/>
              <a:gd name="T14" fmla="*/ 112 w 315"/>
              <a:gd name="T15" fmla="*/ 134 h 392"/>
              <a:gd name="T16" fmla="*/ 0 w 315"/>
              <a:gd name="T17" fmla="*/ 285 h 392"/>
              <a:gd name="T18" fmla="*/ 42 w 315"/>
              <a:gd name="T19" fmla="*/ 392 h 392"/>
              <a:gd name="T20" fmla="*/ 157 w 315"/>
              <a:gd name="T21" fmla="*/ 392 h 392"/>
              <a:gd name="T22" fmla="*/ 273 w 315"/>
              <a:gd name="T23" fmla="*/ 392 h 392"/>
              <a:gd name="T24" fmla="*/ 315 w 315"/>
              <a:gd name="T25" fmla="*/ 285 h 392"/>
              <a:gd name="T26" fmla="*/ 203 w 315"/>
              <a:gd name="T27" fmla="*/ 134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5" h="392">
                <a:moveTo>
                  <a:pt x="203" y="134"/>
                </a:moveTo>
                <a:cubicBezTo>
                  <a:pt x="203" y="62"/>
                  <a:pt x="203" y="62"/>
                  <a:pt x="203" y="62"/>
                </a:cubicBezTo>
                <a:cubicBezTo>
                  <a:pt x="201" y="37"/>
                  <a:pt x="204" y="18"/>
                  <a:pt x="21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115" y="21"/>
                  <a:pt x="112" y="37"/>
                  <a:pt x="112" y="62"/>
                </a:cubicBezTo>
                <a:cubicBezTo>
                  <a:pt x="112" y="134"/>
                  <a:pt x="112" y="134"/>
                  <a:pt x="112" y="134"/>
                </a:cubicBezTo>
                <a:cubicBezTo>
                  <a:pt x="46" y="154"/>
                  <a:pt x="0" y="215"/>
                  <a:pt x="0" y="285"/>
                </a:cubicBezTo>
                <a:cubicBezTo>
                  <a:pt x="0" y="326"/>
                  <a:pt x="16" y="364"/>
                  <a:pt x="42" y="392"/>
                </a:cubicBezTo>
                <a:cubicBezTo>
                  <a:pt x="157" y="392"/>
                  <a:pt x="157" y="392"/>
                  <a:pt x="157" y="392"/>
                </a:cubicBezTo>
                <a:cubicBezTo>
                  <a:pt x="273" y="392"/>
                  <a:pt x="273" y="392"/>
                  <a:pt x="273" y="392"/>
                </a:cubicBezTo>
                <a:cubicBezTo>
                  <a:pt x="299" y="364"/>
                  <a:pt x="315" y="326"/>
                  <a:pt x="315" y="285"/>
                </a:cubicBezTo>
                <a:cubicBezTo>
                  <a:pt x="315" y="215"/>
                  <a:pt x="269" y="154"/>
                  <a:pt x="203" y="134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113"/>
          <p:cNvSpPr>
            <a:spLocks/>
          </p:cNvSpPr>
          <p:nvPr/>
        </p:nvSpPr>
        <p:spPr bwMode="auto">
          <a:xfrm>
            <a:off x="2214563" y="3163248"/>
            <a:ext cx="803275" cy="450850"/>
          </a:xfrm>
          <a:custGeom>
            <a:avLst/>
            <a:gdLst>
              <a:gd name="T0" fmla="*/ 6 w 251"/>
              <a:gd name="T1" fmla="*/ 30 h 141"/>
              <a:gd name="T2" fmla="*/ 0 w 251"/>
              <a:gd name="T3" fmla="*/ 68 h 141"/>
              <a:gd name="T4" fmla="*/ 23 w 251"/>
              <a:gd name="T5" fmla="*/ 141 h 141"/>
              <a:gd name="T6" fmla="*/ 126 w 251"/>
              <a:gd name="T7" fmla="*/ 141 h 141"/>
              <a:gd name="T8" fmla="*/ 228 w 251"/>
              <a:gd name="T9" fmla="*/ 141 h 141"/>
              <a:gd name="T10" fmla="*/ 251 w 251"/>
              <a:gd name="T11" fmla="*/ 68 h 141"/>
              <a:gd name="T12" fmla="*/ 239 w 251"/>
              <a:gd name="T13" fmla="*/ 14 h 141"/>
              <a:gd name="T14" fmla="*/ 6 w 251"/>
              <a:gd name="T15" fmla="*/ 30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1" h="141">
                <a:moveTo>
                  <a:pt x="6" y="30"/>
                </a:moveTo>
                <a:cubicBezTo>
                  <a:pt x="2" y="42"/>
                  <a:pt x="0" y="55"/>
                  <a:pt x="0" y="68"/>
                </a:cubicBezTo>
                <a:cubicBezTo>
                  <a:pt x="0" y="95"/>
                  <a:pt x="8" y="120"/>
                  <a:pt x="23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228" y="141"/>
                  <a:pt x="228" y="141"/>
                  <a:pt x="228" y="141"/>
                </a:cubicBezTo>
                <a:cubicBezTo>
                  <a:pt x="243" y="120"/>
                  <a:pt x="251" y="95"/>
                  <a:pt x="251" y="68"/>
                </a:cubicBezTo>
                <a:cubicBezTo>
                  <a:pt x="251" y="49"/>
                  <a:pt x="247" y="30"/>
                  <a:pt x="239" y="14"/>
                </a:cubicBezTo>
                <a:cubicBezTo>
                  <a:pt x="172" y="0"/>
                  <a:pt x="36" y="0"/>
                  <a:pt x="6" y="3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114"/>
          <p:cNvSpPr>
            <a:spLocks noChangeArrowheads="1"/>
          </p:cNvSpPr>
          <p:nvPr/>
        </p:nvSpPr>
        <p:spPr bwMode="auto">
          <a:xfrm>
            <a:off x="2519363" y="3377561"/>
            <a:ext cx="50800" cy="5080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115"/>
          <p:cNvSpPr>
            <a:spLocks noChangeArrowheads="1"/>
          </p:cNvSpPr>
          <p:nvPr/>
        </p:nvSpPr>
        <p:spPr bwMode="auto">
          <a:xfrm>
            <a:off x="2589213" y="3255323"/>
            <a:ext cx="53975" cy="5080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116"/>
          <p:cNvSpPr>
            <a:spLocks noChangeArrowheads="1"/>
          </p:cNvSpPr>
          <p:nvPr/>
        </p:nvSpPr>
        <p:spPr bwMode="auto">
          <a:xfrm>
            <a:off x="2544763" y="3475986"/>
            <a:ext cx="82550" cy="84137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117"/>
          <p:cNvSpPr>
            <a:spLocks noChangeArrowheads="1"/>
          </p:cNvSpPr>
          <p:nvPr/>
        </p:nvSpPr>
        <p:spPr bwMode="auto">
          <a:xfrm>
            <a:off x="2713038" y="3352161"/>
            <a:ext cx="52388" cy="50800"/>
          </a:xfrm>
          <a:prstGeom prst="ellipse">
            <a:avLst/>
          </a:prstGeom>
          <a:solidFill>
            <a:srgbClr val="E7E9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118"/>
          <p:cNvSpPr>
            <a:spLocks noChangeArrowheads="1"/>
          </p:cNvSpPr>
          <p:nvPr/>
        </p:nvSpPr>
        <p:spPr bwMode="auto">
          <a:xfrm>
            <a:off x="2544763" y="2180586"/>
            <a:ext cx="200025" cy="201612"/>
          </a:xfrm>
          <a:prstGeom prst="ellipse">
            <a:avLst/>
          </a:pr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119"/>
          <p:cNvSpPr>
            <a:spLocks noChangeArrowheads="1"/>
          </p:cNvSpPr>
          <p:nvPr/>
        </p:nvSpPr>
        <p:spPr bwMode="auto">
          <a:xfrm>
            <a:off x="2466976" y="1953573"/>
            <a:ext cx="153988" cy="153987"/>
          </a:xfrm>
          <a:prstGeom prst="ellipse">
            <a:avLst/>
          </a:pr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120"/>
          <p:cNvSpPr>
            <a:spLocks noChangeArrowheads="1"/>
          </p:cNvSpPr>
          <p:nvPr/>
        </p:nvSpPr>
        <p:spPr bwMode="auto">
          <a:xfrm>
            <a:off x="2630488" y="1771011"/>
            <a:ext cx="107950" cy="107950"/>
          </a:xfrm>
          <a:prstGeom prst="ellipse">
            <a:avLst/>
          </a:pr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121"/>
          <p:cNvSpPr>
            <a:spLocks/>
          </p:cNvSpPr>
          <p:nvPr/>
        </p:nvSpPr>
        <p:spPr bwMode="auto">
          <a:xfrm>
            <a:off x="2214563" y="4539611"/>
            <a:ext cx="661988" cy="511175"/>
          </a:xfrm>
          <a:custGeom>
            <a:avLst/>
            <a:gdLst>
              <a:gd name="T0" fmla="*/ 131 w 207"/>
              <a:gd name="T1" fmla="*/ 40 h 160"/>
              <a:gd name="T2" fmla="*/ 131 w 207"/>
              <a:gd name="T3" fmla="*/ 40 h 160"/>
              <a:gd name="T4" fmla="*/ 131 w 207"/>
              <a:gd name="T5" fmla="*/ 0 h 160"/>
              <a:gd name="T6" fmla="*/ 102 w 207"/>
              <a:gd name="T7" fmla="*/ 0 h 160"/>
              <a:gd name="T8" fmla="*/ 74 w 207"/>
              <a:gd name="T9" fmla="*/ 0 h 160"/>
              <a:gd name="T10" fmla="*/ 74 w 207"/>
              <a:gd name="T11" fmla="*/ 40 h 160"/>
              <a:gd name="T12" fmla="*/ 12 w 207"/>
              <a:gd name="T13" fmla="*/ 85 h 160"/>
              <a:gd name="T14" fmla="*/ 30 w 207"/>
              <a:gd name="T15" fmla="*/ 160 h 160"/>
              <a:gd name="T16" fmla="*/ 102 w 207"/>
              <a:gd name="T17" fmla="*/ 160 h 160"/>
              <a:gd name="T18" fmla="*/ 164 w 207"/>
              <a:gd name="T19" fmla="*/ 160 h 160"/>
              <a:gd name="T20" fmla="*/ 178 w 207"/>
              <a:gd name="T21" fmla="*/ 160 h 160"/>
              <a:gd name="T22" fmla="*/ 193 w 207"/>
              <a:gd name="T23" fmla="*/ 85 h 160"/>
              <a:gd name="T24" fmla="*/ 131 w 207"/>
              <a:gd name="T25" fmla="*/ 4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07" h="160">
                <a:moveTo>
                  <a:pt x="131" y="40"/>
                </a:moveTo>
                <a:cubicBezTo>
                  <a:pt x="131" y="40"/>
                  <a:pt x="131" y="40"/>
                  <a:pt x="131" y="40"/>
                </a:cubicBezTo>
                <a:cubicBezTo>
                  <a:pt x="131" y="0"/>
                  <a:pt x="131" y="0"/>
                  <a:pt x="131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40"/>
                  <a:pt x="74" y="40"/>
                  <a:pt x="74" y="40"/>
                </a:cubicBezTo>
                <a:cubicBezTo>
                  <a:pt x="74" y="40"/>
                  <a:pt x="24" y="51"/>
                  <a:pt x="12" y="85"/>
                </a:cubicBezTo>
                <a:cubicBezTo>
                  <a:pt x="0" y="119"/>
                  <a:pt x="30" y="160"/>
                  <a:pt x="30" y="160"/>
                </a:cubicBezTo>
                <a:cubicBezTo>
                  <a:pt x="102" y="160"/>
                  <a:pt x="102" y="160"/>
                  <a:pt x="102" y="160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78" y="160"/>
                  <a:pt x="178" y="160"/>
                  <a:pt x="178" y="160"/>
                </a:cubicBezTo>
                <a:cubicBezTo>
                  <a:pt x="178" y="160"/>
                  <a:pt x="207" y="122"/>
                  <a:pt x="193" y="85"/>
                </a:cubicBezTo>
                <a:cubicBezTo>
                  <a:pt x="179" y="48"/>
                  <a:pt x="131" y="40"/>
                  <a:pt x="131" y="40"/>
                </a:cubicBezTo>
                <a:close/>
              </a:path>
            </a:pathLst>
          </a:custGeom>
          <a:solidFill>
            <a:srgbClr val="F1F0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Freeform 122"/>
          <p:cNvSpPr>
            <a:spLocks/>
          </p:cNvSpPr>
          <p:nvPr/>
        </p:nvSpPr>
        <p:spPr bwMode="auto">
          <a:xfrm>
            <a:off x="2274888" y="4811073"/>
            <a:ext cx="554038" cy="204787"/>
          </a:xfrm>
          <a:custGeom>
            <a:avLst/>
            <a:gdLst>
              <a:gd name="T0" fmla="*/ 18 w 173"/>
              <a:gd name="T1" fmla="*/ 0 h 64"/>
              <a:gd name="T2" fmla="*/ 149 w 173"/>
              <a:gd name="T3" fmla="*/ 0 h 64"/>
              <a:gd name="T4" fmla="*/ 143 w 173"/>
              <a:gd name="T5" fmla="*/ 64 h 64"/>
              <a:gd name="T6" fmla="*/ 32 w 173"/>
              <a:gd name="T7" fmla="*/ 64 h 64"/>
              <a:gd name="T8" fmla="*/ 18 w 173"/>
              <a:gd name="T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3" h="64">
                <a:moveTo>
                  <a:pt x="18" y="0"/>
                </a:moveTo>
                <a:cubicBezTo>
                  <a:pt x="48" y="0"/>
                  <a:pt x="116" y="0"/>
                  <a:pt x="149" y="0"/>
                </a:cubicBezTo>
                <a:cubicBezTo>
                  <a:pt x="173" y="28"/>
                  <a:pt x="143" y="64"/>
                  <a:pt x="143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2" y="64"/>
                  <a:pt x="0" y="40"/>
                  <a:pt x="1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Freeform 123"/>
          <p:cNvSpPr>
            <a:spLocks/>
          </p:cNvSpPr>
          <p:nvPr/>
        </p:nvSpPr>
        <p:spPr bwMode="auto">
          <a:xfrm>
            <a:off x="2535238" y="4506273"/>
            <a:ext cx="25400" cy="406400"/>
          </a:xfrm>
          <a:custGeom>
            <a:avLst/>
            <a:gdLst>
              <a:gd name="T0" fmla="*/ 8 w 8"/>
              <a:gd name="T1" fmla="*/ 123 h 127"/>
              <a:gd name="T2" fmla="*/ 4 w 8"/>
              <a:gd name="T3" fmla="*/ 127 h 127"/>
              <a:gd name="T4" fmla="*/ 4 w 8"/>
              <a:gd name="T5" fmla="*/ 127 h 127"/>
              <a:gd name="T6" fmla="*/ 0 w 8"/>
              <a:gd name="T7" fmla="*/ 123 h 127"/>
              <a:gd name="T8" fmla="*/ 0 w 8"/>
              <a:gd name="T9" fmla="*/ 4 h 127"/>
              <a:gd name="T10" fmla="*/ 4 w 8"/>
              <a:gd name="T11" fmla="*/ 0 h 127"/>
              <a:gd name="T12" fmla="*/ 4 w 8"/>
              <a:gd name="T13" fmla="*/ 0 h 127"/>
              <a:gd name="T14" fmla="*/ 8 w 8"/>
              <a:gd name="T15" fmla="*/ 4 h 127"/>
              <a:gd name="T16" fmla="*/ 8 w 8"/>
              <a:gd name="T17" fmla="*/ 12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" h="127">
                <a:moveTo>
                  <a:pt x="8" y="123"/>
                </a:moveTo>
                <a:cubicBezTo>
                  <a:pt x="8" y="125"/>
                  <a:pt x="7" y="127"/>
                  <a:pt x="4" y="127"/>
                </a:cubicBezTo>
                <a:cubicBezTo>
                  <a:pt x="4" y="127"/>
                  <a:pt x="4" y="127"/>
                  <a:pt x="4" y="127"/>
                </a:cubicBezTo>
                <a:cubicBezTo>
                  <a:pt x="2" y="127"/>
                  <a:pt x="0" y="125"/>
                  <a:pt x="0" y="123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7" y="0"/>
                  <a:pt x="8" y="2"/>
                  <a:pt x="8" y="4"/>
                </a:cubicBezTo>
                <a:lnTo>
                  <a:pt x="8" y="123"/>
                </a:lnTo>
                <a:close/>
              </a:path>
            </a:pathLst>
          </a:custGeom>
          <a:solidFill>
            <a:srgbClr val="F5A4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Freeform 124"/>
          <p:cNvSpPr>
            <a:spLocks/>
          </p:cNvSpPr>
          <p:nvPr/>
        </p:nvSpPr>
        <p:spPr bwMode="auto">
          <a:xfrm>
            <a:off x="2393951" y="4103048"/>
            <a:ext cx="350838" cy="422275"/>
          </a:xfrm>
          <a:custGeom>
            <a:avLst/>
            <a:gdLst>
              <a:gd name="T0" fmla="*/ 46 w 110"/>
              <a:gd name="T1" fmla="*/ 132 h 132"/>
              <a:gd name="T2" fmla="*/ 15 w 110"/>
              <a:gd name="T3" fmla="*/ 76 h 132"/>
              <a:gd name="T4" fmla="*/ 44 w 110"/>
              <a:gd name="T5" fmla="*/ 0 h 132"/>
              <a:gd name="T6" fmla="*/ 46 w 110"/>
              <a:gd name="T7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0" h="132">
                <a:moveTo>
                  <a:pt x="46" y="132"/>
                </a:moveTo>
                <a:cubicBezTo>
                  <a:pt x="32" y="132"/>
                  <a:pt x="0" y="120"/>
                  <a:pt x="15" y="76"/>
                </a:cubicBezTo>
                <a:cubicBezTo>
                  <a:pt x="26" y="45"/>
                  <a:pt x="43" y="42"/>
                  <a:pt x="44" y="0"/>
                </a:cubicBezTo>
                <a:cubicBezTo>
                  <a:pt x="86" y="50"/>
                  <a:pt x="110" y="132"/>
                  <a:pt x="46" y="13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25"/>
          <p:cNvSpPr>
            <a:spLocks/>
          </p:cNvSpPr>
          <p:nvPr/>
        </p:nvSpPr>
        <p:spPr bwMode="auto">
          <a:xfrm>
            <a:off x="2447926" y="4247511"/>
            <a:ext cx="227013" cy="277812"/>
          </a:xfrm>
          <a:custGeom>
            <a:avLst/>
            <a:gdLst>
              <a:gd name="T0" fmla="*/ 30 w 71"/>
              <a:gd name="T1" fmla="*/ 87 h 87"/>
              <a:gd name="T2" fmla="*/ 10 w 71"/>
              <a:gd name="T3" fmla="*/ 50 h 87"/>
              <a:gd name="T4" fmla="*/ 28 w 71"/>
              <a:gd name="T5" fmla="*/ 0 h 87"/>
              <a:gd name="T6" fmla="*/ 30 w 71"/>
              <a:gd name="T7" fmla="*/ 8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1" h="87">
                <a:moveTo>
                  <a:pt x="30" y="87"/>
                </a:moveTo>
                <a:cubicBezTo>
                  <a:pt x="21" y="87"/>
                  <a:pt x="0" y="79"/>
                  <a:pt x="10" y="50"/>
                </a:cubicBezTo>
                <a:cubicBezTo>
                  <a:pt x="17" y="30"/>
                  <a:pt x="28" y="28"/>
                  <a:pt x="28" y="0"/>
                </a:cubicBezTo>
                <a:cubicBezTo>
                  <a:pt x="55" y="33"/>
                  <a:pt x="71" y="87"/>
                  <a:pt x="30" y="8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TextBox 125"/>
          <p:cNvSpPr txBox="1"/>
          <p:nvPr/>
        </p:nvSpPr>
        <p:spPr>
          <a:xfrm flipH="1">
            <a:off x="3086583" y="996162"/>
            <a:ext cx="540884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lvl="0" indent="-571500"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BIG school...lots of students</a:t>
            </a:r>
          </a:p>
          <a:p>
            <a:pPr marL="571500" lvl="0" indent="-571500"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Lots of homework</a:t>
            </a:r>
          </a:p>
          <a:p>
            <a:pPr marL="571500" lvl="0" indent="-571500"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Mean teachers</a:t>
            </a:r>
          </a:p>
          <a:p>
            <a:pPr marL="571500" lvl="0" indent="-571500"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Bullies</a:t>
            </a:r>
          </a:p>
          <a:p>
            <a:pPr marL="571500" lvl="0" indent="-571500"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Cliques</a:t>
            </a:r>
          </a:p>
          <a:p>
            <a:pPr marL="571500" lvl="0" indent="-571500">
              <a:spcBef>
                <a:spcPts val="0"/>
              </a:spcBef>
              <a:buClr>
                <a:schemeClr val="bg1"/>
              </a:buClr>
              <a:buSzPct val="100000"/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Not fitting in</a:t>
            </a:r>
          </a:p>
        </p:txBody>
      </p:sp>
      <p:sp>
        <p:nvSpPr>
          <p:cNvPr id="127" name="TextBox 126"/>
          <p:cNvSpPr txBox="1"/>
          <p:nvPr/>
        </p:nvSpPr>
        <p:spPr>
          <a:xfrm flipH="1">
            <a:off x="2302089" y="222459"/>
            <a:ext cx="74720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we are afraid of...</a:t>
            </a:r>
          </a:p>
        </p:txBody>
      </p:sp>
      <p:pic>
        <p:nvPicPr>
          <p:cNvPr id="307" name="Shape 117" descr="Image result for middle school">
            <a:extLst>
              <a:ext uri="{FF2B5EF4-FFF2-40B4-BE49-F238E27FC236}">
                <a16:creationId xmlns="" xmlns:a16="http://schemas.microsoft.com/office/drawing/2014/main" id="{E0E421EB-0DFE-411E-8E63-5D0CD13898E8}"/>
              </a:ext>
            </a:extLst>
          </p:cNvPr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885649" y="2022610"/>
            <a:ext cx="2422407" cy="228284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28589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1118065" y="1812926"/>
            <a:ext cx="3843338" cy="5043487"/>
            <a:chOff x="357" y="1142"/>
            <a:chExt cx="2421" cy="3177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92" y="3782"/>
              <a:ext cx="2344" cy="506"/>
            </a:xfrm>
            <a:custGeom>
              <a:avLst/>
              <a:gdLst>
                <a:gd name="T0" fmla="*/ 1851 w 1851"/>
                <a:gd name="T1" fmla="*/ 400 h 400"/>
                <a:gd name="T2" fmla="*/ 191 w 1851"/>
                <a:gd name="T3" fmla="*/ 400 h 400"/>
                <a:gd name="T4" fmla="*/ 0 w 1851"/>
                <a:gd name="T5" fmla="*/ 209 h 400"/>
                <a:gd name="T6" fmla="*/ 0 w 1851"/>
                <a:gd name="T7" fmla="*/ 181 h 400"/>
                <a:gd name="T8" fmla="*/ 191 w 1851"/>
                <a:gd name="T9" fmla="*/ 0 h 400"/>
                <a:gd name="T10" fmla="*/ 1851 w 1851"/>
                <a:gd name="T11" fmla="*/ 0 h 400"/>
                <a:gd name="T12" fmla="*/ 1805 w 1851"/>
                <a:gd name="T13" fmla="*/ 191 h 400"/>
                <a:gd name="T14" fmla="*/ 1851 w 1851"/>
                <a:gd name="T15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1" h="400">
                  <a:moveTo>
                    <a:pt x="1851" y="400"/>
                  </a:moveTo>
                  <a:cubicBezTo>
                    <a:pt x="191" y="400"/>
                    <a:pt x="191" y="400"/>
                    <a:pt x="191" y="400"/>
                  </a:cubicBezTo>
                  <a:cubicBezTo>
                    <a:pt x="89" y="400"/>
                    <a:pt x="0" y="311"/>
                    <a:pt x="0" y="209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0" y="78"/>
                    <a:pt x="89" y="0"/>
                    <a:pt x="191" y="0"/>
                  </a:cubicBezTo>
                  <a:cubicBezTo>
                    <a:pt x="1851" y="0"/>
                    <a:pt x="1851" y="0"/>
                    <a:pt x="1851" y="0"/>
                  </a:cubicBezTo>
                  <a:cubicBezTo>
                    <a:pt x="1851" y="0"/>
                    <a:pt x="1805" y="65"/>
                    <a:pt x="1805" y="191"/>
                  </a:cubicBezTo>
                  <a:cubicBezTo>
                    <a:pt x="1805" y="335"/>
                    <a:pt x="1851" y="400"/>
                    <a:pt x="1851" y="40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1451" y="3792"/>
              <a:ext cx="1311" cy="507"/>
            </a:xfrm>
            <a:custGeom>
              <a:avLst/>
              <a:gdLst>
                <a:gd name="T0" fmla="*/ 1035 w 1035"/>
                <a:gd name="T1" fmla="*/ 400 h 400"/>
                <a:gd name="T2" fmla="*/ 0 w 1035"/>
                <a:gd name="T3" fmla="*/ 400 h 400"/>
                <a:gd name="T4" fmla="*/ 0 w 1035"/>
                <a:gd name="T5" fmla="*/ 0 h 400"/>
                <a:gd name="T6" fmla="*/ 1035 w 1035"/>
                <a:gd name="T7" fmla="*/ 0 h 400"/>
                <a:gd name="T8" fmla="*/ 988 w 1035"/>
                <a:gd name="T9" fmla="*/ 191 h 400"/>
                <a:gd name="T10" fmla="*/ 1035 w 1035"/>
                <a:gd name="T11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5" h="400">
                  <a:moveTo>
                    <a:pt x="1035" y="400"/>
                  </a:moveTo>
                  <a:cubicBezTo>
                    <a:pt x="0" y="400"/>
                    <a:pt x="0" y="400"/>
                    <a:pt x="0" y="40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35" y="0"/>
                    <a:pt x="1035" y="0"/>
                    <a:pt x="1035" y="0"/>
                  </a:cubicBezTo>
                  <a:cubicBezTo>
                    <a:pt x="1035" y="0"/>
                    <a:pt x="988" y="65"/>
                    <a:pt x="988" y="191"/>
                  </a:cubicBezTo>
                  <a:cubicBezTo>
                    <a:pt x="988" y="335"/>
                    <a:pt x="1035" y="400"/>
                    <a:pt x="1035" y="40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412" y="3773"/>
              <a:ext cx="278" cy="522"/>
            </a:xfrm>
            <a:custGeom>
              <a:avLst/>
              <a:gdLst>
                <a:gd name="T0" fmla="*/ 204 w 219"/>
                <a:gd name="T1" fmla="*/ 412 h 412"/>
                <a:gd name="T2" fmla="*/ 0 w 219"/>
                <a:gd name="T3" fmla="*/ 220 h 412"/>
                <a:gd name="T4" fmla="*/ 0 w 219"/>
                <a:gd name="T5" fmla="*/ 192 h 412"/>
                <a:gd name="T6" fmla="*/ 62 w 219"/>
                <a:gd name="T7" fmla="*/ 54 h 412"/>
                <a:gd name="T8" fmla="*/ 205 w 219"/>
                <a:gd name="T9" fmla="*/ 0 h 412"/>
                <a:gd name="T10" fmla="*/ 219 w 219"/>
                <a:gd name="T11" fmla="*/ 14 h 412"/>
                <a:gd name="T12" fmla="*/ 205 w 219"/>
                <a:gd name="T13" fmla="*/ 28 h 412"/>
                <a:gd name="T14" fmla="*/ 28 w 219"/>
                <a:gd name="T15" fmla="*/ 192 h 412"/>
                <a:gd name="T16" fmla="*/ 28 w 219"/>
                <a:gd name="T17" fmla="*/ 220 h 412"/>
                <a:gd name="T18" fmla="*/ 204 w 219"/>
                <a:gd name="T19" fmla="*/ 384 h 412"/>
                <a:gd name="T20" fmla="*/ 218 w 219"/>
                <a:gd name="T21" fmla="*/ 398 h 412"/>
                <a:gd name="T22" fmla="*/ 204 w 219"/>
                <a:gd name="T23" fmla="*/ 41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" h="412">
                  <a:moveTo>
                    <a:pt x="204" y="412"/>
                  </a:moveTo>
                  <a:cubicBezTo>
                    <a:pt x="90" y="412"/>
                    <a:pt x="0" y="328"/>
                    <a:pt x="0" y="22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39"/>
                    <a:pt x="22" y="90"/>
                    <a:pt x="62" y="54"/>
                  </a:cubicBezTo>
                  <a:cubicBezTo>
                    <a:pt x="100" y="19"/>
                    <a:pt x="151" y="0"/>
                    <a:pt x="205" y="0"/>
                  </a:cubicBezTo>
                  <a:cubicBezTo>
                    <a:pt x="213" y="0"/>
                    <a:pt x="219" y="6"/>
                    <a:pt x="219" y="14"/>
                  </a:cubicBezTo>
                  <a:cubicBezTo>
                    <a:pt x="219" y="22"/>
                    <a:pt x="213" y="28"/>
                    <a:pt x="205" y="28"/>
                  </a:cubicBezTo>
                  <a:cubicBezTo>
                    <a:pt x="106" y="28"/>
                    <a:pt x="28" y="100"/>
                    <a:pt x="28" y="192"/>
                  </a:cubicBezTo>
                  <a:cubicBezTo>
                    <a:pt x="28" y="220"/>
                    <a:pt x="28" y="220"/>
                    <a:pt x="28" y="220"/>
                  </a:cubicBezTo>
                  <a:cubicBezTo>
                    <a:pt x="28" y="312"/>
                    <a:pt x="105" y="384"/>
                    <a:pt x="204" y="384"/>
                  </a:cubicBezTo>
                  <a:cubicBezTo>
                    <a:pt x="212" y="384"/>
                    <a:pt x="218" y="391"/>
                    <a:pt x="218" y="398"/>
                  </a:cubicBezTo>
                  <a:cubicBezTo>
                    <a:pt x="218" y="406"/>
                    <a:pt x="212" y="412"/>
                    <a:pt x="204" y="412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357" y="3752"/>
              <a:ext cx="2421" cy="567"/>
            </a:xfrm>
            <a:custGeom>
              <a:avLst/>
              <a:gdLst>
                <a:gd name="T0" fmla="*/ 1912 w 1912"/>
                <a:gd name="T1" fmla="*/ 448 h 448"/>
                <a:gd name="T2" fmla="*/ 215 w 1912"/>
                <a:gd name="T3" fmla="*/ 448 h 448"/>
                <a:gd name="T4" fmla="*/ 0 w 1912"/>
                <a:gd name="T5" fmla="*/ 233 h 448"/>
                <a:gd name="T6" fmla="*/ 0 w 1912"/>
                <a:gd name="T7" fmla="*/ 205 h 448"/>
                <a:gd name="T8" fmla="*/ 215 w 1912"/>
                <a:gd name="T9" fmla="*/ 0 h 448"/>
                <a:gd name="T10" fmla="*/ 1912 w 1912"/>
                <a:gd name="T11" fmla="*/ 0 h 448"/>
                <a:gd name="T12" fmla="*/ 1912 w 1912"/>
                <a:gd name="T13" fmla="*/ 48 h 448"/>
                <a:gd name="T14" fmla="*/ 215 w 1912"/>
                <a:gd name="T15" fmla="*/ 48 h 448"/>
                <a:gd name="T16" fmla="*/ 48 w 1912"/>
                <a:gd name="T17" fmla="*/ 205 h 448"/>
                <a:gd name="T18" fmla="*/ 48 w 1912"/>
                <a:gd name="T19" fmla="*/ 233 h 448"/>
                <a:gd name="T20" fmla="*/ 215 w 1912"/>
                <a:gd name="T21" fmla="*/ 400 h 448"/>
                <a:gd name="T22" fmla="*/ 1912 w 1912"/>
                <a:gd name="T23" fmla="*/ 400 h 448"/>
                <a:gd name="T24" fmla="*/ 1912 w 1912"/>
                <a:gd name="T25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2" h="448">
                  <a:moveTo>
                    <a:pt x="1912" y="448"/>
                  </a:moveTo>
                  <a:cubicBezTo>
                    <a:pt x="215" y="448"/>
                    <a:pt x="215" y="448"/>
                    <a:pt x="215" y="448"/>
                  </a:cubicBezTo>
                  <a:cubicBezTo>
                    <a:pt x="98" y="448"/>
                    <a:pt x="0" y="349"/>
                    <a:pt x="0" y="233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0" y="92"/>
                    <a:pt x="96" y="0"/>
                    <a:pt x="215" y="0"/>
                  </a:cubicBezTo>
                  <a:cubicBezTo>
                    <a:pt x="1912" y="0"/>
                    <a:pt x="1912" y="0"/>
                    <a:pt x="1912" y="0"/>
                  </a:cubicBezTo>
                  <a:cubicBezTo>
                    <a:pt x="1912" y="48"/>
                    <a:pt x="1912" y="48"/>
                    <a:pt x="1912" y="48"/>
                  </a:cubicBezTo>
                  <a:cubicBezTo>
                    <a:pt x="215" y="48"/>
                    <a:pt x="215" y="48"/>
                    <a:pt x="215" y="48"/>
                  </a:cubicBezTo>
                  <a:cubicBezTo>
                    <a:pt x="123" y="48"/>
                    <a:pt x="48" y="118"/>
                    <a:pt x="48" y="205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322"/>
                    <a:pt x="126" y="400"/>
                    <a:pt x="215" y="400"/>
                  </a:cubicBezTo>
                  <a:cubicBezTo>
                    <a:pt x="1912" y="400"/>
                    <a:pt x="1912" y="400"/>
                    <a:pt x="1912" y="400"/>
                  </a:cubicBezTo>
                  <a:lnTo>
                    <a:pt x="1912" y="44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706" y="1853"/>
              <a:ext cx="1557" cy="379"/>
            </a:xfrm>
            <a:custGeom>
              <a:avLst/>
              <a:gdLst>
                <a:gd name="T0" fmla="*/ 1229 w 1229"/>
                <a:gd name="T1" fmla="*/ 300 h 300"/>
                <a:gd name="T2" fmla="*/ 143 w 1229"/>
                <a:gd name="T3" fmla="*/ 300 h 300"/>
                <a:gd name="T4" fmla="*/ 0 w 1229"/>
                <a:gd name="T5" fmla="*/ 154 h 300"/>
                <a:gd name="T6" fmla="*/ 0 w 1229"/>
                <a:gd name="T7" fmla="*/ 134 h 300"/>
                <a:gd name="T8" fmla="*/ 143 w 1229"/>
                <a:gd name="T9" fmla="*/ 0 h 300"/>
                <a:gd name="T10" fmla="*/ 1229 w 1229"/>
                <a:gd name="T11" fmla="*/ 0 h 300"/>
                <a:gd name="T12" fmla="*/ 1194 w 1229"/>
                <a:gd name="T13" fmla="*/ 143 h 300"/>
                <a:gd name="T14" fmla="*/ 1229 w 1229"/>
                <a:gd name="T1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9" h="300">
                  <a:moveTo>
                    <a:pt x="1229" y="300"/>
                  </a:moveTo>
                  <a:cubicBezTo>
                    <a:pt x="143" y="300"/>
                    <a:pt x="143" y="300"/>
                    <a:pt x="143" y="300"/>
                  </a:cubicBezTo>
                  <a:cubicBezTo>
                    <a:pt x="66" y="300"/>
                    <a:pt x="0" y="232"/>
                    <a:pt x="0" y="154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57"/>
                    <a:pt x="66" y="0"/>
                    <a:pt x="143" y="0"/>
                  </a:cubicBezTo>
                  <a:cubicBezTo>
                    <a:pt x="1229" y="0"/>
                    <a:pt x="1229" y="0"/>
                    <a:pt x="1229" y="0"/>
                  </a:cubicBezTo>
                  <a:cubicBezTo>
                    <a:pt x="1229" y="0"/>
                    <a:pt x="1194" y="49"/>
                    <a:pt x="1194" y="143"/>
                  </a:cubicBezTo>
                  <a:cubicBezTo>
                    <a:pt x="1194" y="251"/>
                    <a:pt x="1229" y="300"/>
                    <a:pt x="1229" y="30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1502" y="1858"/>
              <a:ext cx="778" cy="380"/>
            </a:xfrm>
            <a:custGeom>
              <a:avLst/>
              <a:gdLst>
                <a:gd name="T0" fmla="*/ 615 w 615"/>
                <a:gd name="T1" fmla="*/ 300 h 300"/>
                <a:gd name="T2" fmla="*/ 0 w 615"/>
                <a:gd name="T3" fmla="*/ 300 h 300"/>
                <a:gd name="T4" fmla="*/ 0 w 615"/>
                <a:gd name="T5" fmla="*/ 0 h 300"/>
                <a:gd name="T6" fmla="*/ 615 w 615"/>
                <a:gd name="T7" fmla="*/ 0 h 300"/>
                <a:gd name="T8" fmla="*/ 580 w 615"/>
                <a:gd name="T9" fmla="*/ 143 h 300"/>
                <a:gd name="T10" fmla="*/ 615 w 615"/>
                <a:gd name="T1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5" h="300">
                  <a:moveTo>
                    <a:pt x="615" y="300"/>
                  </a:moveTo>
                  <a:cubicBezTo>
                    <a:pt x="0" y="300"/>
                    <a:pt x="0" y="300"/>
                    <a:pt x="0" y="30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0"/>
                    <a:pt x="580" y="49"/>
                    <a:pt x="580" y="143"/>
                  </a:cubicBezTo>
                  <a:cubicBezTo>
                    <a:pt x="580" y="251"/>
                    <a:pt x="615" y="300"/>
                    <a:pt x="615" y="3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721" y="1844"/>
              <a:ext cx="208" cy="391"/>
            </a:xfrm>
            <a:custGeom>
              <a:avLst/>
              <a:gdLst>
                <a:gd name="T0" fmla="*/ 153 w 164"/>
                <a:gd name="T1" fmla="*/ 309 h 309"/>
                <a:gd name="T2" fmla="*/ 0 w 164"/>
                <a:gd name="T3" fmla="*/ 165 h 309"/>
                <a:gd name="T4" fmla="*/ 0 w 164"/>
                <a:gd name="T5" fmla="*/ 144 h 309"/>
                <a:gd name="T6" fmla="*/ 46 w 164"/>
                <a:gd name="T7" fmla="*/ 40 h 309"/>
                <a:gd name="T8" fmla="*/ 154 w 164"/>
                <a:gd name="T9" fmla="*/ 0 h 309"/>
                <a:gd name="T10" fmla="*/ 164 w 164"/>
                <a:gd name="T11" fmla="*/ 10 h 309"/>
                <a:gd name="T12" fmla="*/ 153 w 164"/>
                <a:gd name="T13" fmla="*/ 21 h 309"/>
                <a:gd name="T14" fmla="*/ 20 w 164"/>
                <a:gd name="T15" fmla="*/ 144 h 309"/>
                <a:gd name="T16" fmla="*/ 20 w 164"/>
                <a:gd name="T17" fmla="*/ 165 h 309"/>
                <a:gd name="T18" fmla="*/ 153 w 164"/>
                <a:gd name="T19" fmla="*/ 288 h 309"/>
                <a:gd name="T20" fmla="*/ 163 w 164"/>
                <a:gd name="T21" fmla="*/ 299 h 309"/>
                <a:gd name="T22" fmla="*/ 153 w 164"/>
                <a:gd name="T23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309">
                  <a:moveTo>
                    <a:pt x="153" y="309"/>
                  </a:moveTo>
                  <a:cubicBezTo>
                    <a:pt x="67" y="309"/>
                    <a:pt x="0" y="246"/>
                    <a:pt x="0" y="165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104"/>
                    <a:pt x="16" y="68"/>
                    <a:pt x="46" y="40"/>
                  </a:cubicBezTo>
                  <a:cubicBezTo>
                    <a:pt x="75" y="14"/>
                    <a:pt x="113" y="0"/>
                    <a:pt x="154" y="0"/>
                  </a:cubicBezTo>
                  <a:cubicBezTo>
                    <a:pt x="160" y="0"/>
                    <a:pt x="164" y="4"/>
                    <a:pt x="164" y="10"/>
                  </a:cubicBezTo>
                  <a:cubicBezTo>
                    <a:pt x="164" y="16"/>
                    <a:pt x="159" y="21"/>
                    <a:pt x="153" y="21"/>
                  </a:cubicBezTo>
                  <a:cubicBezTo>
                    <a:pt x="79" y="21"/>
                    <a:pt x="20" y="75"/>
                    <a:pt x="20" y="144"/>
                  </a:cubicBezTo>
                  <a:cubicBezTo>
                    <a:pt x="20" y="165"/>
                    <a:pt x="20" y="165"/>
                    <a:pt x="20" y="165"/>
                  </a:cubicBezTo>
                  <a:cubicBezTo>
                    <a:pt x="20" y="234"/>
                    <a:pt x="78" y="288"/>
                    <a:pt x="153" y="288"/>
                  </a:cubicBezTo>
                  <a:cubicBezTo>
                    <a:pt x="158" y="288"/>
                    <a:pt x="163" y="293"/>
                    <a:pt x="163" y="299"/>
                  </a:cubicBezTo>
                  <a:cubicBezTo>
                    <a:pt x="163" y="304"/>
                    <a:pt x="159" y="309"/>
                    <a:pt x="153" y="30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681" y="1827"/>
              <a:ext cx="1611" cy="426"/>
            </a:xfrm>
            <a:custGeom>
              <a:avLst/>
              <a:gdLst>
                <a:gd name="T0" fmla="*/ 1272 w 1272"/>
                <a:gd name="T1" fmla="*/ 336 h 336"/>
                <a:gd name="T2" fmla="*/ 160 w 1272"/>
                <a:gd name="T3" fmla="*/ 336 h 336"/>
                <a:gd name="T4" fmla="*/ 0 w 1272"/>
                <a:gd name="T5" fmla="*/ 174 h 336"/>
                <a:gd name="T6" fmla="*/ 0 w 1272"/>
                <a:gd name="T7" fmla="*/ 154 h 336"/>
                <a:gd name="T8" fmla="*/ 160 w 1272"/>
                <a:gd name="T9" fmla="*/ 0 h 336"/>
                <a:gd name="T10" fmla="*/ 1272 w 1272"/>
                <a:gd name="T11" fmla="*/ 0 h 336"/>
                <a:gd name="T12" fmla="*/ 1272 w 1272"/>
                <a:gd name="T13" fmla="*/ 36 h 336"/>
                <a:gd name="T14" fmla="*/ 160 w 1272"/>
                <a:gd name="T15" fmla="*/ 36 h 336"/>
                <a:gd name="T16" fmla="*/ 36 w 1272"/>
                <a:gd name="T17" fmla="*/ 154 h 336"/>
                <a:gd name="T18" fmla="*/ 36 w 1272"/>
                <a:gd name="T19" fmla="*/ 174 h 336"/>
                <a:gd name="T20" fmla="*/ 160 w 1272"/>
                <a:gd name="T21" fmla="*/ 300 h 336"/>
                <a:gd name="T22" fmla="*/ 1272 w 1272"/>
                <a:gd name="T23" fmla="*/ 300 h 336"/>
                <a:gd name="T24" fmla="*/ 1272 w 1272"/>
                <a:gd name="T2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2" h="336">
                  <a:moveTo>
                    <a:pt x="1272" y="336"/>
                  </a:moveTo>
                  <a:cubicBezTo>
                    <a:pt x="160" y="336"/>
                    <a:pt x="160" y="336"/>
                    <a:pt x="160" y="336"/>
                  </a:cubicBezTo>
                  <a:cubicBezTo>
                    <a:pt x="73" y="336"/>
                    <a:pt x="0" y="262"/>
                    <a:pt x="0" y="17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9"/>
                    <a:pt x="71" y="0"/>
                    <a:pt x="160" y="0"/>
                  </a:cubicBezTo>
                  <a:cubicBezTo>
                    <a:pt x="1272" y="0"/>
                    <a:pt x="1272" y="0"/>
                    <a:pt x="1272" y="0"/>
                  </a:cubicBezTo>
                  <a:cubicBezTo>
                    <a:pt x="1272" y="36"/>
                    <a:pt x="1272" y="36"/>
                    <a:pt x="1272" y="36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91" y="36"/>
                    <a:pt x="36" y="89"/>
                    <a:pt x="36" y="154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6" y="241"/>
                    <a:pt x="93" y="300"/>
                    <a:pt x="160" y="300"/>
                  </a:cubicBezTo>
                  <a:cubicBezTo>
                    <a:pt x="1272" y="300"/>
                    <a:pt x="1272" y="300"/>
                    <a:pt x="1272" y="300"/>
                  </a:cubicBezTo>
                  <a:lnTo>
                    <a:pt x="1272" y="33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1000" y="2551"/>
              <a:ext cx="1534" cy="390"/>
            </a:xfrm>
            <a:custGeom>
              <a:avLst/>
              <a:gdLst>
                <a:gd name="T0" fmla="*/ 1211 w 1211"/>
                <a:gd name="T1" fmla="*/ 308 h 308"/>
                <a:gd name="T2" fmla="*/ 147 w 1211"/>
                <a:gd name="T3" fmla="*/ 308 h 308"/>
                <a:gd name="T4" fmla="*/ 0 w 1211"/>
                <a:gd name="T5" fmla="*/ 160 h 308"/>
                <a:gd name="T6" fmla="*/ 0 w 1211"/>
                <a:gd name="T7" fmla="*/ 138 h 308"/>
                <a:gd name="T8" fmla="*/ 147 w 1211"/>
                <a:gd name="T9" fmla="*/ 0 h 308"/>
                <a:gd name="T10" fmla="*/ 1211 w 1211"/>
                <a:gd name="T11" fmla="*/ 0 h 308"/>
                <a:gd name="T12" fmla="*/ 1175 w 1211"/>
                <a:gd name="T13" fmla="*/ 147 h 308"/>
                <a:gd name="T14" fmla="*/ 1211 w 1211"/>
                <a:gd name="T1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11" h="308">
                  <a:moveTo>
                    <a:pt x="1211" y="308"/>
                  </a:moveTo>
                  <a:cubicBezTo>
                    <a:pt x="147" y="308"/>
                    <a:pt x="147" y="308"/>
                    <a:pt x="147" y="308"/>
                  </a:cubicBezTo>
                  <a:cubicBezTo>
                    <a:pt x="67" y="308"/>
                    <a:pt x="0" y="240"/>
                    <a:pt x="0" y="160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59"/>
                    <a:pt x="67" y="0"/>
                    <a:pt x="147" y="0"/>
                  </a:cubicBezTo>
                  <a:cubicBezTo>
                    <a:pt x="1211" y="0"/>
                    <a:pt x="1211" y="0"/>
                    <a:pt x="1211" y="0"/>
                  </a:cubicBezTo>
                  <a:cubicBezTo>
                    <a:pt x="1211" y="0"/>
                    <a:pt x="1175" y="49"/>
                    <a:pt x="1175" y="147"/>
                  </a:cubicBezTo>
                  <a:cubicBezTo>
                    <a:pt x="1175" y="259"/>
                    <a:pt x="1211" y="308"/>
                    <a:pt x="1211" y="30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1010" y="2534"/>
              <a:ext cx="221" cy="426"/>
            </a:xfrm>
            <a:custGeom>
              <a:avLst/>
              <a:gdLst>
                <a:gd name="T0" fmla="*/ 155 w 174"/>
                <a:gd name="T1" fmla="*/ 337 h 337"/>
                <a:gd name="T2" fmla="*/ 0 w 174"/>
                <a:gd name="T3" fmla="*/ 177 h 337"/>
                <a:gd name="T4" fmla="*/ 0 w 174"/>
                <a:gd name="T5" fmla="*/ 156 h 337"/>
                <a:gd name="T6" fmla="*/ 160 w 174"/>
                <a:gd name="T7" fmla="*/ 0 h 337"/>
                <a:gd name="T8" fmla="*/ 174 w 174"/>
                <a:gd name="T9" fmla="*/ 14 h 337"/>
                <a:gd name="T10" fmla="*/ 160 w 174"/>
                <a:gd name="T11" fmla="*/ 28 h 337"/>
                <a:gd name="T12" fmla="*/ 28 w 174"/>
                <a:gd name="T13" fmla="*/ 156 h 337"/>
                <a:gd name="T14" fmla="*/ 28 w 174"/>
                <a:gd name="T15" fmla="*/ 177 h 337"/>
                <a:gd name="T16" fmla="*/ 155 w 174"/>
                <a:gd name="T17" fmla="*/ 309 h 337"/>
                <a:gd name="T18" fmla="*/ 169 w 174"/>
                <a:gd name="T19" fmla="*/ 323 h 337"/>
                <a:gd name="T20" fmla="*/ 155 w 174"/>
                <a:gd name="T21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337">
                  <a:moveTo>
                    <a:pt x="155" y="337"/>
                  </a:moveTo>
                  <a:cubicBezTo>
                    <a:pt x="70" y="337"/>
                    <a:pt x="0" y="266"/>
                    <a:pt x="0" y="17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70"/>
                    <a:pt x="72" y="0"/>
                    <a:pt x="160" y="0"/>
                  </a:cubicBezTo>
                  <a:cubicBezTo>
                    <a:pt x="167" y="0"/>
                    <a:pt x="174" y="6"/>
                    <a:pt x="174" y="14"/>
                  </a:cubicBezTo>
                  <a:cubicBezTo>
                    <a:pt x="174" y="22"/>
                    <a:pt x="167" y="28"/>
                    <a:pt x="160" y="28"/>
                  </a:cubicBezTo>
                  <a:cubicBezTo>
                    <a:pt x="87" y="28"/>
                    <a:pt x="28" y="85"/>
                    <a:pt x="28" y="156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8" y="250"/>
                    <a:pt x="85" y="309"/>
                    <a:pt x="155" y="309"/>
                  </a:cubicBezTo>
                  <a:cubicBezTo>
                    <a:pt x="163" y="309"/>
                    <a:pt x="169" y="316"/>
                    <a:pt x="169" y="323"/>
                  </a:cubicBezTo>
                  <a:cubicBezTo>
                    <a:pt x="169" y="331"/>
                    <a:pt x="163" y="337"/>
                    <a:pt x="155" y="3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975" y="2531"/>
              <a:ext cx="1590" cy="436"/>
            </a:xfrm>
            <a:custGeom>
              <a:avLst/>
              <a:gdLst>
                <a:gd name="T0" fmla="*/ 1256 w 1256"/>
                <a:gd name="T1" fmla="*/ 344 h 344"/>
                <a:gd name="T2" fmla="*/ 164 w 1256"/>
                <a:gd name="T3" fmla="*/ 344 h 344"/>
                <a:gd name="T4" fmla="*/ 0 w 1256"/>
                <a:gd name="T5" fmla="*/ 176 h 344"/>
                <a:gd name="T6" fmla="*/ 0 w 1256"/>
                <a:gd name="T7" fmla="*/ 154 h 344"/>
                <a:gd name="T8" fmla="*/ 164 w 1256"/>
                <a:gd name="T9" fmla="*/ 0 h 344"/>
                <a:gd name="T10" fmla="*/ 1256 w 1256"/>
                <a:gd name="T11" fmla="*/ 0 h 344"/>
                <a:gd name="T12" fmla="*/ 1256 w 1256"/>
                <a:gd name="T13" fmla="*/ 32 h 344"/>
                <a:gd name="T14" fmla="*/ 164 w 1256"/>
                <a:gd name="T15" fmla="*/ 32 h 344"/>
                <a:gd name="T16" fmla="*/ 32 w 1256"/>
                <a:gd name="T17" fmla="*/ 154 h 344"/>
                <a:gd name="T18" fmla="*/ 32 w 1256"/>
                <a:gd name="T19" fmla="*/ 176 h 344"/>
                <a:gd name="T20" fmla="*/ 164 w 1256"/>
                <a:gd name="T21" fmla="*/ 312 h 344"/>
                <a:gd name="T22" fmla="*/ 1256 w 1256"/>
                <a:gd name="T23" fmla="*/ 312 h 344"/>
                <a:gd name="T24" fmla="*/ 1256 w 1256"/>
                <a:gd name="T25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6" h="344">
                  <a:moveTo>
                    <a:pt x="1256" y="344"/>
                  </a:moveTo>
                  <a:cubicBezTo>
                    <a:pt x="164" y="344"/>
                    <a:pt x="164" y="344"/>
                    <a:pt x="164" y="344"/>
                  </a:cubicBezTo>
                  <a:cubicBezTo>
                    <a:pt x="76" y="344"/>
                    <a:pt x="0" y="265"/>
                    <a:pt x="0" y="176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68"/>
                    <a:pt x="72" y="0"/>
                    <a:pt x="164" y="0"/>
                  </a:cubicBezTo>
                  <a:cubicBezTo>
                    <a:pt x="1256" y="0"/>
                    <a:pt x="1256" y="0"/>
                    <a:pt x="1256" y="0"/>
                  </a:cubicBezTo>
                  <a:cubicBezTo>
                    <a:pt x="1256" y="32"/>
                    <a:pt x="1256" y="32"/>
                    <a:pt x="1256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90" y="32"/>
                    <a:pt x="32" y="86"/>
                    <a:pt x="32" y="154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2" y="248"/>
                    <a:pt x="93" y="312"/>
                    <a:pt x="164" y="312"/>
                  </a:cubicBezTo>
                  <a:cubicBezTo>
                    <a:pt x="1256" y="312"/>
                    <a:pt x="1256" y="312"/>
                    <a:pt x="1256" y="312"/>
                  </a:cubicBezTo>
                  <a:lnTo>
                    <a:pt x="1256" y="34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768" y="3382"/>
              <a:ext cx="734" cy="349"/>
            </a:xfrm>
            <a:custGeom>
              <a:avLst/>
              <a:gdLst>
                <a:gd name="T0" fmla="*/ 0 w 579"/>
                <a:gd name="T1" fmla="*/ 276 h 276"/>
                <a:gd name="T2" fmla="*/ 445 w 579"/>
                <a:gd name="T3" fmla="*/ 276 h 276"/>
                <a:gd name="T4" fmla="*/ 579 w 579"/>
                <a:gd name="T5" fmla="*/ 143 h 276"/>
                <a:gd name="T6" fmla="*/ 579 w 579"/>
                <a:gd name="T7" fmla="*/ 124 h 276"/>
                <a:gd name="T8" fmla="*/ 445 w 579"/>
                <a:gd name="T9" fmla="*/ 0 h 276"/>
                <a:gd name="T10" fmla="*/ 0 w 579"/>
                <a:gd name="T11" fmla="*/ 0 h 276"/>
                <a:gd name="T12" fmla="*/ 32 w 579"/>
                <a:gd name="T13" fmla="*/ 132 h 276"/>
                <a:gd name="T14" fmla="*/ 0 w 579"/>
                <a:gd name="T1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9" h="276">
                  <a:moveTo>
                    <a:pt x="0" y="276"/>
                  </a:moveTo>
                  <a:cubicBezTo>
                    <a:pt x="445" y="276"/>
                    <a:pt x="445" y="276"/>
                    <a:pt x="445" y="276"/>
                  </a:cubicBezTo>
                  <a:cubicBezTo>
                    <a:pt x="516" y="276"/>
                    <a:pt x="579" y="214"/>
                    <a:pt x="579" y="143"/>
                  </a:cubicBezTo>
                  <a:cubicBezTo>
                    <a:pt x="579" y="124"/>
                    <a:pt x="579" y="124"/>
                    <a:pt x="579" y="124"/>
                  </a:cubicBezTo>
                  <a:cubicBezTo>
                    <a:pt x="579" y="53"/>
                    <a:pt x="516" y="0"/>
                    <a:pt x="44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2" y="45"/>
                    <a:pt x="32" y="132"/>
                  </a:cubicBezTo>
                  <a:cubicBezTo>
                    <a:pt x="32" y="231"/>
                    <a:pt x="0" y="276"/>
                    <a:pt x="0" y="27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1346" y="3377"/>
              <a:ext cx="1047" cy="349"/>
            </a:xfrm>
            <a:custGeom>
              <a:avLst/>
              <a:gdLst>
                <a:gd name="T0" fmla="*/ 0 w 827"/>
                <a:gd name="T1" fmla="*/ 276 h 276"/>
                <a:gd name="T2" fmla="*/ 693 w 827"/>
                <a:gd name="T3" fmla="*/ 276 h 276"/>
                <a:gd name="T4" fmla="*/ 827 w 827"/>
                <a:gd name="T5" fmla="*/ 143 h 276"/>
                <a:gd name="T6" fmla="*/ 827 w 827"/>
                <a:gd name="T7" fmla="*/ 124 h 276"/>
                <a:gd name="T8" fmla="*/ 693 w 827"/>
                <a:gd name="T9" fmla="*/ 0 h 276"/>
                <a:gd name="T10" fmla="*/ 0 w 827"/>
                <a:gd name="T11" fmla="*/ 0 h 276"/>
                <a:gd name="T12" fmla="*/ 72 w 827"/>
                <a:gd name="T13" fmla="*/ 132 h 276"/>
                <a:gd name="T14" fmla="*/ 0 w 827"/>
                <a:gd name="T1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7" h="276">
                  <a:moveTo>
                    <a:pt x="0" y="276"/>
                  </a:moveTo>
                  <a:cubicBezTo>
                    <a:pt x="693" y="276"/>
                    <a:pt x="693" y="276"/>
                    <a:pt x="693" y="276"/>
                  </a:cubicBezTo>
                  <a:cubicBezTo>
                    <a:pt x="764" y="276"/>
                    <a:pt x="827" y="214"/>
                    <a:pt x="827" y="143"/>
                  </a:cubicBezTo>
                  <a:cubicBezTo>
                    <a:pt x="827" y="124"/>
                    <a:pt x="827" y="124"/>
                    <a:pt x="827" y="124"/>
                  </a:cubicBezTo>
                  <a:cubicBezTo>
                    <a:pt x="827" y="53"/>
                    <a:pt x="764" y="0"/>
                    <a:pt x="69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2" y="45"/>
                    <a:pt x="72" y="132"/>
                  </a:cubicBezTo>
                  <a:cubicBezTo>
                    <a:pt x="72" y="231"/>
                    <a:pt x="0" y="276"/>
                    <a:pt x="0" y="27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1322" y="3363"/>
              <a:ext cx="118" cy="376"/>
            </a:xfrm>
            <a:custGeom>
              <a:avLst/>
              <a:gdLst>
                <a:gd name="T0" fmla="*/ 11 w 93"/>
                <a:gd name="T1" fmla="*/ 297 h 297"/>
                <a:gd name="T2" fmla="*/ 3 w 93"/>
                <a:gd name="T3" fmla="*/ 292 h 297"/>
                <a:gd name="T4" fmla="*/ 6 w 93"/>
                <a:gd name="T5" fmla="*/ 279 h 297"/>
                <a:gd name="T6" fmla="*/ 73 w 93"/>
                <a:gd name="T7" fmla="*/ 143 h 297"/>
                <a:gd name="T8" fmla="*/ 6 w 93"/>
                <a:gd name="T9" fmla="*/ 20 h 297"/>
                <a:gd name="T10" fmla="*/ 3 w 93"/>
                <a:gd name="T11" fmla="*/ 6 h 297"/>
                <a:gd name="T12" fmla="*/ 16 w 93"/>
                <a:gd name="T13" fmla="*/ 2 h 297"/>
                <a:gd name="T14" fmla="*/ 93 w 93"/>
                <a:gd name="T15" fmla="*/ 143 h 297"/>
                <a:gd name="T16" fmla="*/ 16 w 93"/>
                <a:gd name="T17" fmla="*/ 296 h 297"/>
                <a:gd name="T18" fmla="*/ 11 w 93"/>
                <a:gd name="T19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297">
                  <a:moveTo>
                    <a:pt x="11" y="297"/>
                  </a:moveTo>
                  <a:cubicBezTo>
                    <a:pt x="8" y="297"/>
                    <a:pt x="4" y="295"/>
                    <a:pt x="3" y="292"/>
                  </a:cubicBezTo>
                  <a:cubicBezTo>
                    <a:pt x="0" y="288"/>
                    <a:pt x="1" y="281"/>
                    <a:pt x="6" y="279"/>
                  </a:cubicBezTo>
                  <a:cubicBezTo>
                    <a:pt x="9" y="277"/>
                    <a:pt x="73" y="235"/>
                    <a:pt x="73" y="143"/>
                  </a:cubicBezTo>
                  <a:cubicBezTo>
                    <a:pt x="73" y="62"/>
                    <a:pt x="6" y="20"/>
                    <a:pt x="6" y="20"/>
                  </a:cubicBezTo>
                  <a:cubicBezTo>
                    <a:pt x="1" y="17"/>
                    <a:pt x="0" y="10"/>
                    <a:pt x="3" y="6"/>
                  </a:cubicBezTo>
                  <a:cubicBezTo>
                    <a:pt x="5" y="1"/>
                    <a:pt x="12" y="0"/>
                    <a:pt x="16" y="2"/>
                  </a:cubicBezTo>
                  <a:cubicBezTo>
                    <a:pt x="19" y="4"/>
                    <a:pt x="93" y="51"/>
                    <a:pt x="93" y="143"/>
                  </a:cubicBezTo>
                  <a:cubicBezTo>
                    <a:pt x="93" y="247"/>
                    <a:pt x="19" y="294"/>
                    <a:pt x="16" y="296"/>
                  </a:cubicBezTo>
                  <a:cubicBezTo>
                    <a:pt x="15" y="297"/>
                    <a:pt x="13" y="297"/>
                    <a:pt x="11" y="29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737" y="3362"/>
              <a:ext cx="1666" cy="390"/>
            </a:xfrm>
            <a:custGeom>
              <a:avLst/>
              <a:gdLst>
                <a:gd name="T0" fmla="*/ 1173 w 1316"/>
                <a:gd name="T1" fmla="*/ 308 h 308"/>
                <a:gd name="T2" fmla="*/ 0 w 1316"/>
                <a:gd name="T3" fmla="*/ 308 h 308"/>
                <a:gd name="T4" fmla="*/ 0 w 1316"/>
                <a:gd name="T5" fmla="*/ 276 h 308"/>
                <a:gd name="T6" fmla="*/ 1173 w 1316"/>
                <a:gd name="T7" fmla="*/ 276 h 308"/>
                <a:gd name="T8" fmla="*/ 1284 w 1316"/>
                <a:gd name="T9" fmla="*/ 155 h 308"/>
                <a:gd name="T10" fmla="*/ 1284 w 1316"/>
                <a:gd name="T11" fmla="*/ 136 h 308"/>
                <a:gd name="T12" fmla="*/ 1173 w 1316"/>
                <a:gd name="T13" fmla="*/ 32 h 308"/>
                <a:gd name="T14" fmla="*/ 0 w 1316"/>
                <a:gd name="T15" fmla="*/ 32 h 308"/>
                <a:gd name="T16" fmla="*/ 0 w 1316"/>
                <a:gd name="T17" fmla="*/ 0 h 308"/>
                <a:gd name="T18" fmla="*/ 1173 w 1316"/>
                <a:gd name="T19" fmla="*/ 0 h 308"/>
                <a:gd name="T20" fmla="*/ 1316 w 1316"/>
                <a:gd name="T21" fmla="*/ 136 h 308"/>
                <a:gd name="T22" fmla="*/ 1316 w 1316"/>
                <a:gd name="T23" fmla="*/ 155 h 308"/>
                <a:gd name="T24" fmla="*/ 1173 w 1316"/>
                <a:gd name="T2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16" h="308">
                  <a:moveTo>
                    <a:pt x="1173" y="308"/>
                  </a:moveTo>
                  <a:cubicBezTo>
                    <a:pt x="0" y="308"/>
                    <a:pt x="0" y="308"/>
                    <a:pt x="0" y="308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173" y="276"/>
                    <a:pt x="1173" y="276"/>
                    <a:pt x="1173" y="276"/>
                  </a:cubicBezTo>
                  <a:cubicBezTo>
                    <a:pt x="1233" y="276"/>
                    <a:pt x="1284" y="221"/>
                    <a:pt x="1284" y="155"/>
                  </a:cubicBezTo>
                  <a:cubicBezTo>
                    <a:pt x="1284" y="136"/>
                    <a:pt x="1284" y="136"/>
                    <a:pt x="1284" y="136"/>
                  </a:cubicBezTo>
                  <a:cubicBezTo>
                    <a:pt x="1284" y="76"/>
                    <a:pt x="1238" y="32"/>
                    <a:pt x="1173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73" y="0"/>
                    <a:pt x="1173" y="0"/>
                    <a:pt x="1173" y="0"/>
                  </a:cubicBezTo>
                  <a:cubicBezTo>
                    <a:pt x="1256" y="0"/>
                    <a:pt x="1316" y="57"/>
                    <a:pt x="1316" y="136"/>
                  </a:cubicBezTo>
                  <a:cubicBezTo>
                    <a:pt x="1316" y="155"/>
                    <a:pt x="1316" y="155"/>
                    <a:pt x="1316" y="155"/>
                  </a:cubicBezTo>
                  <a:cubicBezTo>
                    <a:pt x="1316" y="238"/>
                    <a:pt x="1251" y="308"/>
                    <a:pt x="1173" y="30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1604" y="3362"/>
              <a:ext cx="147" cy="390"/>
            </a:xfrm>
            <a:custGeom>
              <a:avLst/>
              <a:gdLst>
                <a:gd name="T0" fmla="*/ 116 w 116"/>
                <a:gd name="T1" fmla="*/ 156 h 308"/>
                <a:gd name="T2" fmla="*/ 76 w 116"/>
                <a:gd name="T3" fmla="*/ 0 h 308"/>
                <a:gd name="T4" fmla="*/ 0 w 116"/>
                <a:gd name="T5" fmla="*/ 0 h 308"/>
                <a:gd name="T6" fmla="*/ 40 w 116"/>
                <a:gd name="T7" fmla="*/ 156 h 308"/>
                <a:gd name="T8" fmla="*/ 0 w 116"/>
                <a:gd name="T9" fmla="*/ 308 h 308"/>
                <a:gd name="T10" fmla="*/ 76 w 116"/>
                <a:gd name="T11" fmla="*/ 308 h 308"/>
                <a:gd name="T12" fmla="*/ 116 w 116"/>
                <a:gd name="T13" fmla="*/ 15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308">
                  <a:moveTo>
                    <a:pt x="116" y="156"/>
                  </a:moveTo>
                  <a:cubicBezTo>
                    <a:pt x="116" y="69"/>
                    <a:pt x="76" y="0"/>
                    <a:pt x="7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0" y="69"/>
                    <a:pt x="40" y="156"/>
                  </a:cubicBezTo>
                  <a:cubicBezTo>
                    <a:pt x="40" y="255"/>
                    <a:pt x="0" y="308"/>
                    <a:pt x="0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76" y="308"/>
                    <a:pt x="116" y="255"/>
                    <a:pt x="116" y="1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2060" y="3362"/>
              <a:ext cx="147" cy="390"/>
            </a:xfrm>
            <a:custGeom>
              <a:avLst/>
              <a:gdLst>
                <a:gd name="T0" fmla="*/ 116 w 116"/>
                <a:gd name="T1" fmla="*/ 156 h 308"/>
                <a:gd name="T2" fmla="*/ 76 w 116"/>
                <a:gd name="T3" fmla="*/ 0 h 308"/>
                <a:gd name="T4" fmla="*/ 0 w 116"/>
                <a:gd name="T5" fmla="*/ 0 h 308"/>
                <a:gd name="T6" fmla="*/ 40 w 116"/>
                <a:gd name="T7" fmla="*/ 156 h 308"/>
                <a:gd name="T8" fmla="*/ 0 w 116"/>
                <a:gd name="T9" fmla="*/ 308 h 308"/>
                <a:gd name="T10" fmla="*/ 76 w 116"/>
                <a:gd name="T11" fmla="*/ 308 h 308"/>
                <a:gd name="T12" fmla="*/ 116 w 116"/>
                <a:gd name="T13" fmla="*/ 15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308">
                  <a:moveTo>
                    <a:pt x="116" y="156"/>
                  </a:moveTo>
                  <a:cubicBezTo>
                    <a:pt x="116" y="69"/>
                    <a:pt x="76" y="0"/>
                    <a:pt x="7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0" y="69"/>
                    <a:pt x="40" y="156"/>
                  </a:cubicBezTo>
                  <a:cubicBezTo>
                    <a:pt x="40" y="255"/>
                    <a:pt x="0" y="308"/>
                    <a:pt x="0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76" y="308"/>
                    <a:pt x="116" y="255"/>
                    <a:pt x="116" y="1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1507" y="1321"/>
              <a:ext cx="683" cy="238"/>
            </a:xfrm>
            <a:custGeom>
              <a:avLst/>
              <a:gdLst>
                <a:gd name="T0" fmla="*/ 540 w 540"/>
                <a:gd name="T1" fmla="*/ 188 h 188"/>
                <a:gd name="T2" fmla="*/ 88 w 540"/>
                <a:gd name="T3" fmla="*/ 188 h 188"/>
                <a:gd name="T4" fmla="*/ 0 w 540"/>
                <a:gd name="T5" fmla="*/ 98 h 188"/>
                <a:gd name="T6" fmla="*/ 0 w 540"/>
                <a:gd name="T7" fmla="*/ 85 h 188"/>
                <a:gd name="T8" fmla="*/ 88 w 540"/>
                <a:gd name="T9" fmla="*/ 0 h 188"/>
                <a:gd name="T10" fmla="*/ 540 w 540"/>
                <a:gd name="T11" fmla="*/ 0 h 188"/>
                <a:gd name="T12" fmla="*/ 518 w 540"/>
                <a:gd name="T13" fmla="*/ 90 h 188"/>
                <a:gd name="T14" fmla="*/ 540 w 540"/>
                <a:gd name="T15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188">
                  <a:moveTo>
                    <a:pt x="540" y="188"/>
                  </a:moveTo>
                  <a:cubicBezTo>
                    <a:pt x="88" y="188"/>
                    <a:pt x="88" y="188"/>
                    <a:pt x="88" y="188"/>
                  </a:cubicBezTo>
                  <a:cubicBezTo>
                    <a:pt x="40" y="188"/>
                    <a:pt x="0" y="145"/>
                    <a:pt x="0" y="98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7"/>
                    <a:pt x="40" y="0"/>
                    <a:pt x="88" y="0"/>
                  </a:cubicBezTo>
                  <a:cubicBezTo>
                    <a:pt x="540" y="0"/>
                    <a:pt x="540" y="0"/>
                    <a:pt x="540" y="0"/>
                  </a:cubicBezTo>
                  <a:cubicBezTo>
                    <a:pt x="540" y="0"/>
                    <a:pt x="518" y="31"/>
                    <a:pt x="518" y="90"/>
                  </a:cubicBezTo>
                  <a:cubicBezTo>
                    <a:pt x="518" y="157"/>
                    <a:pt x="540" y="188"/>
                    <a:pt x="540" y="18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904" y="1321"/>
              <a:ext cx="705" cy="233"/>
            </a:xfrm>
            <a:custGeom>
              <a:avLst/>
              <a:gdLst>
                <a:gd name="T0" fmla="*/ 557 w 557"/>
                <a:gd name="T1" fmla="*/ 184 h 184"/>
                <a:gd name="T2" fmla="*/ 91 w 557"/>
                <a:gd name="T3" fmla="*/ 184 h 184"/>
                <a:gd name="T4" fmla="*/ 0 w 557"/>
                <a:gd name="T5" fmla="*/ 95 h 184"/>
                <a:gd name="T6" fmla="*/ 0 w 557"/>
                <a:gd name="T7" fmla="*/ 82 h 184"/>
                <a:gd name="T8" fmla="*/ 91 w 557"/>
                <a:gd name="T9" fmla="*/ 0 h 184"/>
                <a:gd name="T10" fmla="*/ 557 w 557"/>
                <a:gd name="T11" fmla="*/ 0 h 184"/>
                <a:gd name="T12" fmla="*/ 508 w 557"/>
                <a:gd name="T13" fmla="*/ 88 h 184"/>
                <a:gd name="T14" fmla="*/ 557 w 557"/>
                <a:gd name="T1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7" h="184">
                  <a:moveTo>
                    <a:pt x="557" y="184"/>
                  </a:moveTo>
                  <a:cubicBezTo>
                    <a:pt x="91" y="184"/>
                    <a:pt x="91" y="184"/>
                    <a:pt x="91" y="184"/>
                  </a:cubicBezTo>
                  <a:cubicBezTo>
                    <a:pt x="43" y="184"/>
                    <a:pt x="0" y="143"/>
                    <a:pt x="0" y="95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"/>
                    <a:pt x="43" y="0"/>
                    <a:pt x="91" y="0"/>
                  </a:cubicBezTo>
                  <a:cubicBezTo>
                    <a:pt x="557" y="0"/>
                    <a:pt x="557" y="0"/>
                    <a:pt x="557" y="0"/>
                  </a:cubicBezTo>
                  <a:cubicBezTo>
                    <a:pt x="557" y="0"/>
                    <a:pt x="508" y="29"/>
                    <a:pt x="508" y="88"/>
                  </a:cubicBezTo>
                  <a:cubicBezTo>
                    <a:pt x="508" y="155"/>
                    <a:pt x="557" y="184"/>
                    <a:pt x="557" y="1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1546" y="1311"/>
              <a:ext cx="80" cy="252"/>
            </a:xfrm>
            <a:custGeom>
              <a:avLst/>
              <a:gdLst>
                <a:gd name="T0" fmla="*/ 55 w 63"/>
                <a:gd name="T1" fmla="*/ 199 h 199"/>
                <a:gd name="T2" fmla="*/ 61 w 63"/>
                <a:gd name="T3" fmla="*/ 196 h 199"/>
                <a:gd name="T4" fmla="*/ 59 w 63"/>
                <a:gd name="T5" fmla="*/ 186 h 199"/>
                <a:gd name="T6" fmla="*/ 14 w 63"/>
                <a:gd name="T7" fmla="*/ 95 h 199"/>
                <a:gd name="T8" fmla="*/ 59 w 63"/>
                <a:gd name="T9" fmla="*/ 12 h 199"/>
                <a:gd name="T10" fmla="*/ 61 w 63"/>
                <a:gd name="T11" fmla="*/ 3 h 199"/>
                <a:gd name="T12" fmla="*/ 51 w 63"/>
                <a:gd name="T13" fmla="*/ 1 h 199"/>
                <a:gd name="T14" fmla="*/ 0 w 63"/>
                <a:gd name="T15" fmla="*/ 95 h 199"/>
                <a:gd name="T16" fmla="*/ 52 w 63"/>
                <a:gd name="T17" fmla="*/ 198 h 199"/>
                <a:gd name="T18" fmla="*/ 55 w 63"/>
                <a:gd name="T19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199">
                  <a:moveTo>
                    <a:pt x="55" y="199"/>
                  </a:moveTo>
                  <a:cubicBezTo>
                    <a:pt x="58" y="199"/>
                    <a:pt x="60" y="198"/>
                    <a:pt x="61" y="196"/>
                  </a:cubicBezTo>
                  <a:cubicBezTo>
                    <a:pt x="63" y="193"/>
                    <a:pt x="62" y="188"/>
                    <a:pt x="59" y="186"/>
                  </a:cubicBezTo>
                  <a:cubicBezTo>
                    <a:pt x="57" y="185"/>
                    <a:pt x="14" y="157"/>
                    <a:pt x="14" y="95"/>
                  </a:cubicBezTo>
                  <a:cubicBezTo>
                    <a:pt x="14" y="41"/>
                    <a:pt x="59" y="12"/>
                    <a:pt x="59" y="12"/>
                  </a:cubicBezTo>
                  <a:cubicBezTo>
                    <a:pt x="62" y="10"/>
                    <a:pt x="63" y="6"/>
                    <a:pt x="61" y="3"/>
                  </a:cubicBezTo>
                  <a:cubicBezTo>
                    <a:pt x="59" y="0"/>
                    <a:pt x="54" y="0"/>
                    <a:pt x="51" y="1"/>
                  </a:cubicBezTo>
                  <a:cubicBezTo>
                    <a:pt x="49" y="3"/>
                    <a:pt x="0" y="33"/>
                    <a:pt x="0" y="95"/>
                  </a:cubicBezTo>
                  <a:cubicBezTo>
                    <a:pt x="0" y="165"/>
                    <a:pt x="50" y="197"/>
                    <a:pt x="52" y="198"/>
                  </a:cubicBezTo>
                  <a:cubicBezTo>
                    <a:pt x="53" y="199"/>
                    <a:pt x="54" y="199"/>
                    <a:pt x="55" y="19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899" y="1311"/>
              <a:ext cx="1312" cy="258"/>
            </a:xfrm>
            <a:custGeom>
              <a:avLst/>
              <a:gdLst>
                <a:gd name="T0" fmla="*/ 95 w 1036"/>
                <a:gd name="T1" fmla="*/ 204 h 204"/>
                <a:gd name="T2" fmla="*/ 1036 w 1036"/>
                <a:gd name="T3" fmla="*/ 204 h 204"/>
                <a:gd name="T4" fmla="*/ 1036 w 1036"/>
                <a:gd name="T5" fmla="*/ 184 h 204"/>
                <a:gd name="T6" fmla="*/ 95 w 1036"/>
                <a:gd name="T7" fmla="*/ 184 h 204"/>
                <a:gd name="T8" fmla="*/ 20 w 1036"/>
                <a:gd name="T9" fmla="*/ 103 h 204"/>
                <a:gd name="T10" fmla="*/ 20 w 1036"/>
                <a:gd name="T11" fmla="*/ 90 h 204"/>
                <a:gd name="T12" fmla="*/ 95 w 1036"/>
                <a:gd name="T13" fmla="*/ 20 h 204"/>
                <a:gd name="T14" fmla="*/ 1036 w 1036"/>
                <a:gd name="T15" fmla="*/ 20 h 204"/>
                <a:gd name="T16" fmla="*/ 1036 w 1036"/>
                <a:gd name="T17" fmla="*/ 0 h 204"/>
                <a:gd name="T18" fmla="*/ 95 w 1036"/>
                <a:gd name="T19" fmla="*/ 0 h 204"/>
                <a:gd name="T20" fmla="*/ 0 w 1036"/>
                <a:gd name="T21" fmla="*/ 90 h 204"/>
                <a:gd name="T22" fmla="*/ 0 w 1036"/>
                <a:gd name="T23" fmla="*/ 103 h 204"/>
                <a:gd name="T24" fmla="*/ 95 w 1036"/>
                <a:gd name="T2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6" h="204">
                  <a:moveTo>
                    <a:pt x="95" y="204"/>
                  </a:moveTo>
                  <a:cubicBezTo>
                    <a:pt x="1036" y="204"/>
                    <a:pt x="1036" y="204"/>
                    <a:pt x="1036" y="204"/>
                  </a:cubicBezTo>
                  <a:cubicBezTo>
                    <a:pt x="1036" y="184"/>
                    <a:pt x="1036" y="184"/>
                    <a:pt x="1036" y="184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55" y="184"/>
                    <a:pt x="20" y="147"/>
                    <a:pt x="20" y="103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0" y="49"/>
                    <a:pt x="52" y="20"/>
                    <a:pt x="95" y="20"/>
                  </a:cubicBezTo>
                  <a:cubicBezTo>
                    <a:pt x="1036" y="20"/>
                    <a:pt x="1036" y="20"/>
                    <a:pt x="1036" y="20"/>
                  </a:cubicBezTo>
                  <a:cubicBezTo>
                    <a:pt x="1036" y="0"/>
                    <a:pt x="1036" y="0"/>
                    <a:pt x="103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40" y="0"/>
                    <a:pt x="0" y="37"/>
                    <a:pt x="0" y="9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59"/>
                    <a:pt x="43" y="204"/>
                    <a:pt x="95" y="2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1122" y="1149"/>
              <a:ext cx="734" cy="157"/>
            </a:xfrm>
            <a:custGeom>
              <a:avLst/>
              <a:gdLst>
                <a:gd name="T0" fmla="*/ 0 w 580"/>
                <a:gd name="T1" fmla="*/ 124 h 124"/>
                <a:gd name="T2" fmla="*/ 521 w 580"/>
                <a:gd name="T3" fmla="*/ 124 h 124"/>
                <a:gd name="T4" fmla="*/ 580 w 580"/>
                <a:gd name="T5" fmla="*/ 64 h 124"/>
                <a:gd name="T6" fmla="*/ 580 w 580"/>
                <a:gd name="T7" fmla="*/ 56 h 124"/>
                <a:gd name="T8" fmla="*/ 521 w 580"/>
                <a:gd name="T9" fmla="*/ 0 h 124"/>
                <a:gd name="T10" fmla="*/ 0 w 580"/>
                <a:gd name="T11" fmla="*/ 0 h 124"/>
                <a:gd name="T12" fmla="*/ 14 w 580"/>
                <a:gd name="T13" fmla="*/ 59 h 124"/>
                <a:gd name="T14" fmla="*/ 0 w 580"/>
                <a:gd name="T1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124">
                  <a:moveTo>
                    <a:pt x="0" y="124"/>
                  </a:moveTo>
                  <a:cubicBezTo>
                    <a:pt x="521" y="124"/>
                    <a:pt x="521" y="124"/>
                    <a:pt x="521" y="124"/>
                  </a:cubicBezTo>
                  <a:cubicBezTo>
                    <a:pt x="552" y="124"/>
                    <a:pt x="580" y="96"/>
                    <a:pt x="580" y="64"/>
                  </a:cubicBezTo>
                  <a:cubicBezTo>
                    <a:pt x="580" y="56"/>
                    <a:pt x="580" y="56"/>
                    <a:pt x="580" y="56"/>
                  </a:cubicBezTo>
                  <a:cubicBezTo>
                    <a:pt x="580" y="24"/>
                    <a:pt x="552" y="0"/>
                    <a:pt x="5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21"/>
                    <a:pt x="14" y="59"/>
                  </a:cubicBezTo>
                  <a:cubicBezTo>
                    <a:pt x="14" y="103"/>
                    <a:pt x="0" y="124"/>
                    <a:pt x="0" y="12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1788" y="1149"/>
              <a:ext cx="468" cy="152"/>
            </a:xfrm>
            <a:custGeom>
              <a:avLst/>
              <a:gdLst>
                <a:gd name="T0" fmla="*/ 0 w 370"/>
                <a:gd name="T1" fmla="*/ 120 h 120"/>
                <a:gd name="T2" fmla="*/ 307 w 370"/>
                <a:gd name="T3" fmla="*/ 120 h 120"/>
                <a:gd name="T4" fmla="*/ 370 w 370"/>
                <a:gd name="T5" fmla="*/ 63 h 120"/>
                <a:gd name="T6" fmla="*/ 370 w 370"/>
                <a:gd name="T7" fmla="*/ 54 h 120"/>
                <a:gd name="T8" fmla="*/ 307 w 370"/>
                <a:gd name="T9" fmla="*/ 0 h 120"/>
                <a:gd name="T10" fmla="*/ 0 w 370"/>
                <a:gd name="T11" fmla="*/ 0 h 120"/>
                <a:gd name="T12" fmla="*/ 32 w 370"/>
                <a:gd name="T13" fmla="*/ 57 h 120"/>
                <a:gd name="T14" fmla="*/ 0 w 370"/>
                <a:gd name="T1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120">
                  <a:moveTo>
                    <a:pt x="0" y="120"/>
                  </a:moveTo>
                  <a:cubicBezTo>
                    <a:pt x="307" y="120"/>
                    <a:pt x="307" y="120"/>
                    <a:pt x="307" y="120"/>
                  </a:cubicBezTo>
                  <a:cubicBezTo>
                    <a:pt x="338" y="120"/>
                    <a:pt x="370" y="94"/>
                    <a:pt x="370" y="63"/>
                  </a:cubicBezTo>
                  <a:cubicBezTo>
                    <a:pt x="370" y="54"/>
                    <a:pt x="370" y="54"/>
                    <a:pt x="370" y="54"/>
                  </a:cubicBezTo>
                  <a:cubicBezTo>
                    <a:pt x="370" y="22"/>
                    <a:pt x="338" y="0"/>
                    <a:pt x="30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2" y="19"/>
                    <a:pt x="32" y="57"/>
                  </a:cubicBezTo>
                  <a:cubicBezTo>
                    <a:pt x="32" y="101"/>
                    <a:pt x="0" y="120"/>
                    <a:pt x="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1773" y="1142"/>
              <a:ext cx="57" cy="166"/>
            </a:xfrm>
            <a:custGeom>
              <a:avLst/>
              <a:gdLst>
                <a:gd name="T0" fmla="*/ 8 w 45"/>
                <a:gd name="T1" fmla="*/ 131 h 131"/>
                <a:gd name="T2" fmla="*/ 4 w 45"/>
                <a:gd name="T3" fmla="*/ 129 h 131"/>
                <a:gd name="T4" fmla="*/ 2 w 45"/>
                <a:gd name="T5" fmla="*/ 125 h 131"/>
                <a:gd name="T6" fmla="*/ 36 w 45"/>
                <a:gd name="T7" fmla="*/ 62 h 131"/>
                <a:gd name="T8" fmla="*/ 6 w 45"/>
                <a:gd name="T9" fmla="*/ 8 h 131"/>
                <a:gd name="T10" fmla="*/ 4 w 45"/>
                <a:gd name="T11" fmla="*/ 2 h 131"/>
                <a:gd name="T12" fmla="*/ 14 w 45"/>
                <a:gd name="T13" fmla="*/ 4 h 131"/>
                <a:gd name="T14" fmla="*/ 45 w 45"/>
                <a:gd name="T15" fmla="*/ 62 h 131"/>
                <a:gd name="T16" fmla="*/ 10 w 45"/>
                <a:gd name="T17" fmla="*/ 130 h 131"/>
                <a:gd name="T18" fmla="*/ 8 w 45"/>
                <a:gd name="T1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131">
                  <a:moveTo>
                    <a:pt x="8" y="131"/>
                  </a:moveTo>
                  <a:cubicBezTo>
                    <a:pt x="7" y="131"/>
                    <a:pt x="5" y="130"/>
                    <a:pt x="4" y="129"/>
                  </a:cubicBezTo>
                  <a:cubicBezTo>
                    <a:pt x="3" y="127"/>
                    <a:pt x="0" y="127"/>
                    <a:pt x="2" y="125"/>
                  </a:cubicBezTo>
                  <a:cubicBezTo>
                    <a:pt x="3" y="125"/>
                    <a:pt x="36" y="103"/>
                    <a:pt x="36" y="62"/>
                  </a:cubicBezTo>
                  <a:cubicBezTo>
                    <a:pt x="36" y="27"/>
                    <a:pt x="6" y="8"/>
                    <a:pt x="6" y="8"/>
                  </a:cubicBezTo>
                  <a:cubicBezTo>
                    <a:pt x="4" y="7"/>
                    <a:pt x="3" y="4"/>
                    <a:pt x="4" y="2"/>
                  </a:cubicBezTo>
                  <a:cubicBezTo>
                    <a:pt x="6" y="0"/>
                    <a:pt x="12" y="3"/>
                    <a:pt x="14" y="4"/>
                  </a:cubicBezTo>
                  <a:cubicBezTo>
                    <a:pt x="16" y="5"/>
                    <a:pt x="45" y="22"/>
                    <a:pt x="45" y="62"/>
                  </a:cubicBezTo>
                  <a:cubicBezTo>
                    <a:pt x="45" y="108"/>
                    <a:pt x="12" y="129"/>
                    <a:pt x="10" y="130"/>
                  </a:cubicBezTo>
                  <a:cubicBezTo>
                    <a:pt x="10" y="131"/>
                    <a:pt x="9" y="131"/>
                    <a:pt x="8" y="13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1106" y="1144"/>
              <a:ext cx="1150" cy="167"/>
            </a:xfrm>
            <a:custGeom>
              <a:avLst/>
              <a:gdLst>
                <a:gd name="T0" fmla="*/ 844 w 908"/>
                <a:gd name="T1" fmla="*/ 132 h 132"/>
                <a:gd name="T2" fmla="*/ 0 w 908"/>
                <a:gd name="T3" fmla="*/ 132 h 132"/>
                <a:gd name="T4" fmla="*/ 0 w 908"/>
                <a:gd name="T5" fmla="*/ 116 h 132"/>
                <a:gd name="T6" fmla="*/ 844 w 908"/>
                <a:gd name="T7" fmla="*/ 116 h 132"/>
                <a:gd name="T8" fmla="*/ 892 w 908"/>
                <a:gd name="T9" fmla="*/ 67 h 132"/>
                <a:gd name="T10" fmla="*/ 892 w 908"/>
                <a:gd name="T11" fmla="*/ 58 h 132"/>
                <a:gd name="T12" fmla="*/ 844 w 908"/>
                <a:gd name="T13" fmla="*/ 16 h 132"/>
                <a:gd name="T14" fmla="*/ 0 w 908"/>
                <a:gd name="T15" fmla="*/ 16 h 132"/>
                <a:gd name="T16" fmla="*/ 0 w 908"/>
                <a:gd name="T17" fmla="*/ 0 h 132"/>
                <a:gd name="T18" fmla="*/ 844 w 908"/>
                <a:gd name="T19" fmla="*/ 0 h 132"/>
                <a:gd name="T20" fmla="*/ 908 w 908"/>
                <a:gd name="T21" fmla="*/ 58 h 132"/>
                <a:gd name="T22" fmla="*/ 908 w 908"/>
                <a:gd name="T23" fmla="*/ 67 h 132"/>
                <a:gd name="T24" fmla="*/ 844 w 908"/>
                <a:gd name="T25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8" h="132">
                  <a:moveTo>
                    <a:pt x="844" y="132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4" y="116"/>
                    <a:pt x="844" y="116"/>
                    <a:pt x="844" y="116"/>
                  </a:cubicBezTo>
                  <a:cubicBezTo>
                    <a:pt x="871" y="116"/>
                    <a:pt x="892" y="96"/>
                    <a:pt x="892" y="67"/>
                  </a:cubicBezTo>
                  <a:cubicBezTo>
                    <a:pt x="892" y="58"/>
                    <a:pt x="892" y="58"/>
                    <a:pt x="892" y="58"/>
                  </a:cubicBezTo>
                  <a:cubicBezTo>
                    <a:pt x="892" y="31"/>
                    <a:pt x="873" y="16"/>
                    <a:pt x="844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4" y="0"/>
                    <a:pt x="844" y="0"/>
                    <a:pt x="844" y="0"/>
                  </a:cubicBezTo>
                  <a:cubicBezTo>
                    <a:pt x="881" y="0"/>
                    <a:pt x="908" y="23"/>
                    <a:pt x="908" y="58"/>
                  </a:cubicBezTo>
                  <a:cubicBezTo>
                    <a:pt x="908" y="67"/>
                    <a:pt x="908" y="67"/>
                    <a:pt x="908" y="67"/>
                  </a:cubicBezTo>
                  <a:cubicBezTo>
                    <a:pt x="908" y="103"/>
                    <a:pt x="878" y="132"/>
                    <a:pt x="844" y="13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30"/>
            <p:cNvSpPr>
              <a:spLocks noChangeArrowheads="1"/>
            </p:cNvSpPr>
            <p:nvPr/>
          </p:nvSpPr>
          <p:spPr bwMode="auto">
            <a:xfrm>
              <a:off x="610" y="2967"/>
              <a:ext cx="2031" cy="39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732" y="2967"/>
              <a:ext cx="76" cy="39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Rectangle 32"/>
            <p:cNvSpPr>
              <a:spLocks noChangeArrowheads="1"/>
            </p:cNvSpPr>
            <p:nvPr/>
          </p:nvSpPr>
          <p:spPr bwMode="auto">
            <a:xfrm>
              <a:off x="863" y="2967"/>
              <a:ext cx="76" cy="39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2307" y="2967"/>
              <a:ext cx="162" cy="39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Rectangle 34"/>
            <p:cNvSpPr>
              <a:spLocks noChangeArrowheads="1"/>
            </p:cNvSpPr>
            <p:nvPr/>
          </p:nvSpPr>
          <p:spPr bwMode="auto">
            <a:xfrm>
              <a:off x="671" y="1569"/>
              <a:ext cx="1869" cy="25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2373" y="1569"/>
              <a:ext cx="76" cy="2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38" y="1630"/>
              <a:ext cx="142" cy="142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605" y="2263"/>
              <a:ext cx="1504" cy="253"/>
            </a:xfrm>
            <a:custGeom>
              <a:avLst/>
              <a:gdLst>
                <a:gd name="T0" fmla="*/ 0 w 1188"/>
                <a:gd name="T1" fmla="*/ 200 h 200"/>
                <a:gd name="T2" fmla="*/ 1059 w 1188"/>
                <a:gd name="T3" fmla="*/ 200 h 200"/>
                <a:gd name="T4" fmla="*/ 1188 w 1188"/>
                <a:gd name="T5" fmla="*/ 104 h 200"/>
                <a:gd name="T6" fmla="*/ 1188 w 1188"/>
                <a:gd name="T7" fmla="*/ 85 h 200"/>
                <a:gd name="T8" fmla="*/ 1059 w 1188"/>
                <a:gd name="T9" fmla="*/ 0 h 200"/>
                <a:gd name="T10" fmla="*/ 0 w 1188"/>
                <a:gd name="T11" fmla="*/ 0 h 200"/>
                <a:gd name="T12" fmla="*/ 0 w 1188"/>
                <a:gd name="T13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8" h="200">
                  <a:moveTo>
                    <a:pt x="0" y="200"/>
                  </a:moveTo>
                  <a:cubicBezTo>
                    <a:pt x="1059" y="200"/>
                    <a:pt x="1059" y="200"/>
                    <a:pt x="1059" y="200"/>
                  </a:cubicBezTo>
                  <a:cubicBezTo>
                    <a:pt x="1128" y="200"/>
                    <a:pt x="1188" y="173"/>
                    <a:pt x="1188" y="104"/>
                  </a:cubicBezTo>
                  <a:cubicBezTo>
                    <a:pt x="1188" y="85"/>
                    <a:pt x="1188" y="85"/>
                    <a:pt x="1188" y="85"/>
                  </a:cubicBezTo>
                  <a:cubicBezTo>
                    <a:pt x="1188" y="17"/>
                    <a:pt x="1128" y="0"/>
                    <a:pt x="105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526" y="2263"/>
              <a:ext cx="879" cy="253"/>
            </a:xfrm>
            <a:custGeom>
              <a:avLst/>
              <a:gdLst>
                <a:gd name="T0" fmla="*/ 0 w 694"/>
                <a:gd name="T1" fmla="*/ 200 h 200"/>
                <a:gd name="T2" fmla="*/ 694 w 694"/>
                <a:gd name="T3" fmla="*/ 200 h 200"/>
                <a:gd name="T4" fmla="*/ 694 w 694"/>
                <a:gd name="T5" fmla="*/ 0 h 200"/>
                <a:gd name="T6" fmla="*/ 0 w 694"/>
                <a:gd name="T7" fmla="*/ 0 h 200"/>
                <a:gd name="T8" fmla="*/ 18 w 694"/>
                <a:gd name="T9" fmla="*/ 101 h 200"/>
                <a:gd name="T10" fmla="*/ 0 w 694"/>
                <a:gd name="T11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4" h="200">
                  <a:moveTo>
                    <a:pt x="0" y="200"/>
                  </a:moveTo>
                  <a:cubicBezTo>
                    <a:pt x="694" y="200"/>
                    <a:pt x="694" y="200"/>
                    <a:pt x="694" y="20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8" y="41"/>
                    <a:pt x="18" y="101"/>
                  </a:cubicBezTo>
                  <a:cubicBezTo>
                    <a:pt x="18" y="161"/>
                    <a:pt x="0" y="200"/>
                    <a:pt x="0" y="20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504" y="2253"/>
              <a:ext cx="1610" cy="278"/>
            </a:xfrm>
            <a:custGeom>
              <a:avLst/>
              <a:gdLst>
                <a:gd name="T0" fmla="*/ 1135 w 1272"/>
                <a:gd name="T1" fmla="*/ 220 h 220"/>
                <a:gd name="T2" fmla="*/ 0 w 1272"/>
                <a:gd name="T3" fmla="*/ 220 h 220"/>
                <a:gd name="T4" fmla="*/ 0 w 1272"/>
                <a:gd name="T5" fmla="*/ 200 h 220"/>
                <a:gd name="T6" fmla="*/ 1135 w 1272"/>
                <a:gd name="T7" fmla="*/ 200 h 220"/>
                <a:gd name="T8" fmla="*/ 1252 w 1272"/>
                <a:gd name="T9" fmla="*/ 112 h 220"/>
                <a:gd name="T10" fmla="*/ 1252 w 1272"/>
                <a:gd name="T11" fmla="*/ 93 h 220"/>
                <a:gd name="T12" fmla="*/ 1135 w 1272"/>
                <a:gd name="T13" fmla="*/ 20 h 220"/>
                <a:gd name="T14" fmla="*/ 0 w 1272"/>
                <a:gd name="T15" fmla="*/ 20 h 220"/>
                <a:gd name="T16" fmla="*/ 0 w 1272"/>
                <a:gd name="T17" fmla="*/ 0 h 220"/>
                <a:gd name="T18" fmla="*/ 1135 w 1272"/>
                <a:gd name="T19" fmla="*/ 0 h 220"/>
                <a:gd name="T20" fmla="*/ 1272 w 1272"/>
                <a:gd name="T21" fmla="*/ 93 h 220"/>
                <a:gd name="T22" fmla="*/ 1272 w 1272"/>
                <a:gd name="T23" fmla="*/ 112 h 220"/>
                <a:gd name="T24" fmla="*/ 1135 w 1272"/>
                <a:gd name="T2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2" h="220">
                  <a:moveTo>
                    <a:pt x="1135" y="22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1135" y="200"/>
                    <a:pt x="1135" y="200"/>
                    <a:pt x="1135" y="200"/>
                  </a:cubicBezTo>
                  <a:cubicBezTo>
                    <a:pt x="1214" y="200"/>
                    <a:pt x="1252" y="171"/>
                    <a:pt x="1252" y="112"/>
                  </a:cubicBezTo>
                  <a:cubicBezTo>
                    <a:pt x="1252" y="93"/>
                    <a:pt x="1252" y="93"/>
                    <a:pt x="1252" y="93"/>
                  </a:cubicBezTo>
                  <a:cubicBezTo>
                    <a:pt x="1252" y="42"/>
                    <a:pt x="1217" y="20"/>
                    <a:pt x="1135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35" y="0"/>
                    <a:pt x="1135" y="0"/>
                    <a:pt x="1135" y="0"/>
                  </a:cubicBezTo>
                  <a:cubicBezTo>
                    <a:pt x="1194" y="0"/>
                    <a:pt x="1272" y="10"/>
                    <a:pt x="1272" y="93"/>
                  </a:cubicBezTo>
                  <a:cubicBezTo>
                    <a:pt x="1272" y="112"/>
                    <a:pt x="1272" y="112"/>
                    <a:pt x="1272" y="112"/>
                  </a:cubicBezTo>
                  <a:cubicBezTo>
                    <a:pt x="1272" y="161"/>
                    <a:pt x="1248" y="220"/>
                    <a:pt x="1135" y="22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TextBox 39"/>
          <p:cNvSpPr txBox="1"/>
          <p:nvPr/>
        </p:nvSpPr>
        <p:spPr>
          <a:xfrm flipH="1">
            <a:off x="5099158" y="1234259"/>
            <a:ext cx="6794039" cy="590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lvl="0" indent="-342900"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Sutter IS a big school with lots of students, but there are only 175 students in STEM and you all will have the same teachers</a:t>
            </a:r>
          </a:p>
          <a:p>
            <a:pPr marL="571500" lvl="0" indent="-34290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sz="2400" dirty="0">
              <a:solidFill>
                <a:schemeClr val="bg1"/>
              </a:solidFill>
            </a:endParaRPr>
          </a:p>
          <a:p>
            <a:pPr marL="571500" lvl="0" indent="-342900"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STEM teachers work really hard with each other to ensure that we are not overloading students with too much homework</a:t>
            </a:r>
          </a:p>
          <a:p>
            <a:pPr marL="228600" lvl="0">
              <a:buClr>
                <a:schemeClr val="bg1"/>
              </a:buClr>
            </a:pPr>
            <a:endParaRPr lang="en-US" sz="2400" dirty="0">
              <a:solidFill>
                <a:schemeClr val="bg1"/>
              </a:solidFill>
            </a:endParaRPr>
          </a:p>
          <a:p>
            <a:pPr marL="571500" lvl="0" indent="-342900"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We’re not mean...ALL of the teachers and staff at Sutter care a lot about our students!</a:t>
            </a:r>
          </a:p>
          <a:p>
            <a:pPr marL="228600" lvl="0">
              <a:buClr>
                <a:schemeClr val="bg1"/>
              </a:buClr>
            </a:pPr>
            <a:endParaRPr lang="en-US" sz="2400" dirty="0">
              <a:solidFill>
                <a:schemeClr val="bg1"/>
              </a:solidFill>
            </a:endParaRPr>
          </a:p>
          <a:p>
            <a:pPr marL="571500" lvl="0" indent="-342900">
              <a:spcBef>
                <a:spcPts val="0"/>
              </a:spcBef>
              <a:buClr>
                <a:schemeClr val="bg1"/>
              </a:buClr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</a:rPr>
              <a:t>We strive to create an environment where all students feel supported and find a place to fit in.  We do not tolerate bullying or exclusion of students.</a:t>
            </a:r>
          </a:p>
          <a:p>
            <a:pPr marL="28575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 flipH="1">
            <a:off x="6034840" y="153076"/>
            <a:ext cx="54088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 reality...</a:t>
            </a:r>
          </a:p>
        </p:txBody>
      </p:sp>
    </p:spTree>
    <p:extLst>
      <p:ext uri="{BB962C8B-B14F-4D97-AF65-F5344CB8AC3E}">
        <p14:creationId xmlns:p14="http://schemas.microsoft.com/office/powerpoint/2010/main" val="520041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856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9" name="Freeform 728"/>
          <p:cNvSpPr>
            <a:spLocks noEditPoints="1"/>
          </p:cNvSpPr>
          <p:nvPr/>
        </p:nvSpPr>
        <p:spPr bwMode="auto">
          <a:xfrm>
            <a:off x="6075363" y="2224088"/>
            <a:ext cx="5003800" cy="2559050"/>
          </a:xfrm>
          <a:custGeom>
            <a:avLst/>
            <a:gdLst>
              <a:gd name="T0" fmla="*/ 3124 w 3152"/>
              <a:gd name="T1" fmla="*/ 1563 h 1612"/>
              <a:gd name="T2" fmla="*/ 3093 w 3152"/>
              <a:gd name="T3" fmla="*/ 1484 h 1612"/>
              <a:gd name="T4" fmla="*/ 3064 w 3152"/>
              <a:gd name="T5" fmla="*/ 1405 h 1612"/>
              <a:gd name="T6" fmla="*/ 3034 w 3152"/>
              <a:gd name="T7" fmla="*/ 1326 h 1612"/>
              <a:gd name="T8" fmla="*/ 3005 w 3152"/>
              <a:gd name="T9" fmla="*/ 1248 h 1612"/>
              <a:gd name="T10" fmla="*/ 2975 w 3152"/>
              <a:gd name="T11" fmla="*/ 1169 h 1612"/>
              <a:gd name="T12" fmla="*/ 2946 w 3152"/>
              <a:gd name="T13" fmla="*/ 1090 h 1612"/>
              <a:gd name="T14" fmla="*/ 2916 w 3152"/>
              <a:gd name="T15" fmla="*/ 1011 h 1612"/>
              <a:gd name="T16" fmla="*/ 2887 w 3152"/>
              <a:gd name="T17" fmla="*/ 934 h 1612"/>
              <a:gd name="T18" fmla="*/ 2857 w 3152"/>
              <a:gd name="T19" fmla="*/ 855 h 1612"/>
              <a:gd name="T20" fmla="*/ 2827 w 3152"/>
              <a:gd name="T21" fmla="*/ 776 h 1612"/>
              <a:gd name="T22" fmla="*/ 2798 w 3152"/>
              <a:gd name="T23" fmla="*/ 697 h 1612"/>
              <a:gd name="T24" fmla="*/ 2768 w 3152"/>
              <a:gd name="T25" fmla="*/ 619 h 1612"/>
              <a:gd name="T26" fmla="*/ 2739 w 3152"/>
              <a:gd name="T27" fmla="*/ 540 h 1612"/>
              <a:gd name="T28" fmla="*/ 2723 w 3152"/>
              <a:gd name="T29" fmla="*/ 469 h 1612"/>
              <a:gd name="T30" fmla="*/ 2646 w 3152"/>
              <a:gd name="T31" fmla="*/ 448 h 1612"/>
              <a:gd name="T32" fmla="*/ 2568 w 3152"/>
              <a:gd name="T33" fmla="*/ 417 h 1612"/>
              <a:gd name="T34" fmla="*/ 2489 w 3152"/>
              <a:gd name="T35" fmla="*/ 385 h 1612"/>
              <a:gd name="T36" fmla="*/ 2412 w 3152"/>
              <a:gd name="T37" fmla="*/ 354 h 1612"/>
              <a:gd name="T38" fmla="*/ 2334 w 3152"/>
              <a:gd name="T39" fmla="*/ 322 h 1612"/>
              <a:gd name="T40" fmla="*/ 2256 w 3152"/>
              <a:gd name="T41" fmla="*/ 291 h 1612"/>
              <a:gd name="T42" fmla="*/ 2178 w 3152"/>
              <a:gd name="T43" fmla="*/ 259 h 1612"/>
              <a:gd name="T44" fmla="*/ 2101 w 3152"/>
              <a:gd name="T45" fmla="*/ 228 h 1612"/>
              <a:gd name="T46" fmla="*/ 2022 w 3152"/>
              <a:gd name="T47" fmla="*/ 196 h 1612"/>
              <a:gd name="T48" fmla="*/ 1945 w 3152"/>
              <a:gd name="T49" fmla="*/ 164 h 1612"/>
              <a:gd name="T50" fmla="*/ 1867 w 3152"/>
              <a:gd name="T51" fmla="*/ 133 h 1612"/>
              <a:gd name="T52" fmla="*/ 1790 w 3152"/>
              <a:gd name="T53" fmla="*/ 101 h 1612"/>
              <a:gd name="T54" fmla="*/ 1711 w 3152"/>
              <a:gd name="T55" fmla="*/ 70 h 1612"/>
              <a:gd name="T56" fmla="*/ 1633 w 3152"/>
              <a:gd name="T57" fmla="*/ 38 h 1612"/>
              <a:gd name="T58" fmla="*/ 1559 w 3152"/>
              <a:gd name="T59" fmla="*/ 11 h 1612"/>
              <a:gd name="T60" fmla="*/ 1480 w 3152"/>
              <a:gd name="T61" fmla="*/ 40 h 1612"/>
              <a:gd name="T62" fmla="*/ 1401 w 3152"/>
              <a:gd name="T63" fmla="*/ 69 h 1612"/>
              <a:gd name="T64" fmla="*/ 1322 w 3152"/>
              <a:gd name="T65" fmla="*/ 98 h 1612"/>
              <a:gd name="T66" fmla="*/ 1243 w 3152"/>
              <a:gd name="T67" fmla="*/ 126 h 1612"/>
              <a:gd name="T68" fmla="*/ 1165 w 3152"/>
              <a:gd name="T69" fmla="*/ 155 h 1612"/>
              <a:gd name="T70" fmla="*/ 1086 w 3152"/>
              <a:gd name="T71" fmla="*/ 184 h 1612"/>
              <a:gd name="T72" fmla="*/ 1007 w 3152"/>
              <a:gd name="T73" fmla="*/ 213 h 1612"/>
              <a:gd name="T74" fmla="*/ 928 w 3152"/>
              <a:gd name="T75" fmla="*/ 242 h 1612"/>
              <a:gd name="T76" fmla="*/ 850 w 3152"/>
              <a:gd name="T77" fmla="*/ 271 h 1612"/>
              <a:gd name="T78" fmla="*/ 771 w 3152"/>
              <a:gd name="T79" fmla="*/ 300 h 1612"/>
              <a:gd name="T80" fmla="*/ 692 w 3152"/>
              <a:gd name="T81" fmla="*/ 330 h 1612"/>
              <a:gd name="T82" fmla="*/ 613 w 3152"/>
              <a:gd name="T83" fmla="*/ 359 h 1612"/>
              <a:gd name="T84" fmla="*/ 534 w 3152"/>
              <a:gd name="T85" fmla="*/ 388 h 1612"/>
              <a:gd name="T86" fmla="*/ 456 w 3152"/>
              <a:gd name="T87" fmla="*/ 417 h 1612"/>
              <a:gd name="T88" fmla="*/ 414 w 3152"/>
              <a:gd name="T89" fmla="*/ 477 h 1612"/>
              <a:gd name="T90" fmla="*/ 385 w 3152"/>
              <a:gd name="T91" fmla="*/ 556 h 1612"/>
              <a:gd name="T92" fmla="*/ 356 w 3152"/>
              <a:gd name="T93" fmla="*/ 634 h 1612"/>
              <a:gd name="T94" fmla="*/ 326 w 3152"/>
              <a:gd name="T95" fmla="*/ 713 h 1612"/>
              <a:gd name="T96" fmla="*/ 297 w 3152"/>
              <a:gd name="T97" fmla="*/ 792 h 1612"/>
              <a:gd name="T98" fmla="*/ 267 w 3152"/>
              <a:gd name="T99" fmla="*/ 871 h 1612"/>
              <a:gd name="T100" fmla="*/ 238 w 3152"/>
              <a:gd name="T101" fmla="*/ 950 h 1612"/>
              <a:gd name="T102" fmla="*/ 209 w 3152"/>
              <a:gd name="T103" fmla="*/ 1028 h 1612"/>
              <a:gd name="T104" fmla="*/ 179 w 3152"/>
              <a:gd name="T105" fmla="*/ 1107 h 1612"/>
              <a:gd name="T106" fmla="*/ 150 w 3152"/>
              <a:gd name="T107" fmla="*/ 1186 h 1612"/>
              <a:gd name="T108" fmla="*/ 121 w 3152"/>
              <a:gd name="T109" fmla="*/ 1265 h 1612"/>
              <a:gd name="T110" fmla="*/ 91 w 3152"/>
              <a:gd name="T111" fmla="*/ 1343 h 1612"/>
              <a:gd name="T112" fmla="*/ 62 w 3152"/>
              <a:gd name="T113" fmla="*/ 1422 h 1612"/>
              <a:gd name="T114" fmla="*/ 33 w 3152"/>
              <a:gd name="T115" fmla="*/ 1501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52" h="1612">
                <a:moveTo>
                  <a:pt x="3138" y="1602"/>
                </a:moveTo>
                <a:lnTo>
                  <a:pt x="3143" y="1612"/>
                </a:lnTo>
                <a:lnTo>
                  <a:pt x="3152" y="1610"/>
                </a:lnTo>
                <a:lnTo>
                  <a:pt x="3149" y="1598"/>
                </a:lnTo>
                <a:lnTo>
                  <a:pt x="3138" y="1602"/>
                </a:lnTo>
                <a:close/>
                <a:moveTo>
                  <a:pt x="3124" y="1563"/>
                </a:moveTo>
                <a:lnTo>
                  <a:pt x="3131" y="1582"/>
                </a:lnTo>
                <a:lnTo>
                  <a:pt x="3141" y="1578"/>
                </a:lnTo>
                <a:lnTo>
                  <a:pt x="3133" y="1559"/>
                </a:lnTo>
                <a:lnTo>
                  <a:pt x="3124" y="1563"/>
                </a:lnTo>
                <a:close/>
                <a:moveTo>
                  <a:pt x="3109" y="1523"/>
                </a:moveTo>
                <a:lnTo>
                  <a:pt x="3116" y="1543"/>
                </a:lnTo>
                <a:lnTo>
                  <a:pt x="3126" y="1539"/>
                </a:lnTo>
                <a:lnTo>
                  <a:pt x="3118" y="1519"/>
                </a:lnTo>
                <a:lnTo>
                  <a:pt x="3109" y="1523"/>
                </a:lnTo>
                <a:close/>
                <a:moveTo>
                  <a:pt x="3093" y="1484"/>
                </a:moveTo>
                <a:lnTo>
                  <a:pt x="3101" y="1504"/>
                </a:lnTo>
                <a:lnTo>
                  <a:pt x="3112" y="1500"/>
                </a:lnTo>
                <a:lnTo>
                  <a:pt x="3104" y="1480"/>
                </a:lnTo>
                <a:lnTo>
                  <a:pt x="3093" y="1484"/>
                </a:lnTo>
                <a:close/>
                <a:moveTo>
                  <a:pt x="3079" y="1444"/>
                </a:moveTo>
                <a:lnTo>
                  <a:pt x="3087" y="1464"/>
                </a:lnTo>
                <a:lnTo>
                  <a:pt x="3096" y="1460"/>
                </a:lnTo>
                <a:lnTo>
                  <a:pt x="3089" y="1441"/>
                </a:lnTo>
                <a:lnTo>
                  <a:pt x="3079" y="1444"/>
                </a:lnTo>
                <a:close/>
                <a:moveTo>
                  <a:pt x="3064" y="1405"/>
                </a:moveTo>
                <a:lnTo>
                  <a:pt x="3071" y="1425"/>
                </a:lnTo>
                <a:lnTo>
                  <a:pt x="3082" y="1421"/>
                </a:lnTo>
                <a:lnTo>
                  <a:pt x="3074" y="1401"/>
                </a:lnTo>
                <a:lnTo>
                  <a:pt x="3064" y="1405"/>
                </a:lnTo>
                <a:close/>
                <a:moveTo>
                  <a:pt x="3050" y="1366"/>
                </a:moveTo>
                <a:lnTo>
                  <a:pt x="3057" y="1385"/>
                </a:lnTo>
                <a:lnTo>
                  <a:pt x="3067" y="1381"/>
                </a:lnTo>
                <a:lnTo>
                  <a:pt x="3059" y="1362"/>
                </a:lnTo>
                <a:lnTo>
                  <a:pt x="3050" y="1366"/>
                </a:lnTo>
                <a:close/>
                <a:moveTo>
                  <a:pt x="3034" y="1326"/>
                </a:moveTo>
                <a:lnTo>
                  <a:pt x="3042" y="1346"/>
                </a:lnTo>
                <a:lnTo>
                  <a:pt x="3051" y="1342"/>
                </a:lnTo>
                <a:lnTo>
                  <a:pt x="3045" y="1322"/>
                </a:lnTo>
                <a:lnTo>
                  <a:pt x="3034" y="1326"/>
                </a:lnTo>
                <a:close/>
                <a:moveTo>
                  <a:pt x="3020" y="1287"/>
                </a:moveTo>
                <a:lnTo>
                  <a:pt x="3028" y="1307"/>
                </a:lnTo>
                <a:lnTo>
                  <a:pt x="3037" y="1303"/>
                </a:lnTo>
                <a:lnTo>
                  <a:pt x="3030" y="1283"/>
                </a:lnTo>
                <a:lnTo>
                  <a:pt x="3020" y="1287"/>
                </a:lnTo>
                <a:close/>
                <a:moveTo>
                  <a:pt x="3005" y="1248"/>
                </a:moveTo>
                <a:lnTo>
                  <a:pt x="3012" y="1267"/>
                </a:lnTo>
                <a:lnTo>
                  <a:pt x="3022" y="1263"/>
                </a:lnTo>
                <a:lnTo>
                  <a:pt x="3015" y="1244"/>
                </a:lnTo>
                <a:lnTo>
                  <a:pt x="3005" y="1248"/>
                </a:lnTo>
                <a:close/>
                <a:moveTo>
                  <a:pt x="2990" y="1208"/>
                </a:moveTo>
                <a:lnTo>
                  <a:pt x="2998" y="1228"/>
                </a:lnTo>
                <a:lnTo>
                  <a:pt x="3008" y="1224"/>
                </a:lnTo>
                <a:lnTo>
                  <a:pt x="3000" y="1204"/>
                </a:lnTo>
                <a:lnTo>
                  <a:pt x="2990" y="1208"/>
                </a:lnTo>
                <a:close/>
                <a:moveTo>
                  <a:pt x="2975" y="1169"/>
                </a:moveTo>
                <a:lnTo>
                  <a:pt x="2983" y="1188"/>
                </a:lnTo>
                <a:lnTo>
                  <a:pt x="2992" y="1185"/>
                </a:lnTo>
                <a:lnTo>
                  <a:pt x="2986" y="1165"/>
                </a:lnTo>
                <a:lnTo>
                  <a:pt x="2975" y="1169"/>
                </a:lnTo>
                <a:close/>
                <a:moveTo>
                  <a:pt x="2961" y="1129"/>
                </a:moveTo>
                <a:lnTo>
                  <a:pt x="2969" y="1149"/>
                </a:lnTo>
                <a:lnTo>
                  <a:pt x="2978" y="1145"/>
                </a:lnTo>
                <a:lnTo>
                  <a:pt x="2970" y="1125"/>
                </a:lnTo>
                <a:lnTo>
                  <a:pt x="2961" y="1129"/>
                </a:lnTo>
                <a:close/>
                <a:moveTo>
                  <a:pt x="2946" y="1090"/>
                </a:moveTo>
                <a:lnTo>
                  <a:pt x="2953" y="1110"/>
                </a:lnTo>
                <a:lnTo>
                  <a:pt x="2963" y="1106"/>
                </a:lnTo>
                <a:lnTo>
                  <a:pt x="2956" y="1087"/>
                </a:lnTo>
                <a:lnTo>
                  <a:pt x="2946" y="1090"/>
                </a:lnTo>
                <a:close/>
                <a:moveTo>
                  <a:pt x="2931" y="1051"/>
                </a:moveTo>
                <a:lnTo>
                  <a:pt x="2938" y="1070"/>
                </a:lnTo>
                <a:lnTo>
                  <a:pt x="2948" y="1068"/>
                </a:lnTo>
                <a:lnTo>
                  <a:pt x="2941" y="1048"/>
                </a:lnTo>
                <a:lnTo>
                  <a:pt x="2931" y="1051"/>
                </a:lnTo>
                <a:close/>
                <a:moveTo>
                  <a:pt x="2916" y="1011"/>
                </a:moveTo>
                <a:lnTo>
                  <a:pt x="2924" y="1031"/>
                </a:lnTo>
                <a:lnTo>
                  <a:pt x="2933" y="1028"/>
                </a:lnTo>
                <a:lnTo>
                  <a:pt x="2927" y="1009"/>
                </a:lnTo>
                <a:lnTo>
                  <a:pt x="2916" y="1011"/>
                </a:lnTo>
                <a:close/>
                <a:moveTo>
                  <a:pt x="2902" y="972"/>
                </a:moveTo>
                <a:lnTo>
                  <a:pt x="2908" y="992"/>
                </a:lnTo>
                <a:lnTo>
                  <a:pt x="2919" y="989"/>
                </a:lnTo>
                <a:lnTo>
                  <a:pt x="2911" y="969"/>
                </a:lnTo>
                <a:lnTo>
                  <a:pt x="2902" y="972"/>
                </a:lnTo>
                <a:close/>
                <a:moveTo>
                  <a:pt x="2887" y="934"/>
                </a:moveTo>
                <a:lnTo>
                  <a:pt x="2894" y="953"/>
                </a:lnTo>
                <a:lnTo>
                  <a:pt x="2904" y="950"/>
                </a:lnTo>
                <a:lnTo>
                  <a:pt x="2896" y="930"/>
                </a:lnTo>
                <a:lnTo>
                  <a:pt x="2887" y="934"/>
                </a:lnTo>
                <a:close/>
                <a:moveTo>
                  <a:pt x="2871" y="894"/>
                </a:moveTo>
                <a:lnTo>
                  <a:pt x="2879" y="914"/>
                </a:lnTo>
                <a:lnTo>
                  <a:pt x="2889" y="910"/>
                </a:lnTo>
                <a:lnTo>
                  <a:pt x="2882" y="890"/>
                </a:lnTo>
                <a:lnTo>
                  <a:pt x="2871" y="894"/>
                </a:lnTo>
                <a:close/>
                <a:moveTo>
                  <a:pt x="2857" y="855"/>
                </a:moveTo>
                <a:lnTo>
                  <a:pt x="2865" y="875"/>
                </a:lnTo>
                <a:lnTo>
                  <a:pt x="2874" y="871"/>
                </a:lnTo>
                <a:lnTo>
                  <a:pt x="2866" y="851"/>
                </a:lnTo>
                <a:lnTo>
                  <a:pt x="2857" y="855"/>
                </a:lnTo>
                <a:close/>
                <a:moveTo>
                  <a:pt x="2843" y="816"/>
                </a:moveTo>
                <a:lnTo>
                  <a:pt x="2849" y="835"/>
                </a:lnTo>
                <a:lnTo>
                  <a:pt x="2860" y="831"/>
                </a:lnTo>
                <a:lnTo>
                  <a:pt x="2852" y="812"/>
                </a:lnTo>
                <a:lnTo>
                  <a:pt x="2843" y="816"/>
                </a:lnTo>
                <a:close/>
                <a:moveTo>
                  <a:pt x="2827" y="776"/>
                </a:moveTo>
                <a:lnTo>
                  <a:pt x="2835" y="796"/>
                </a:lnTo>
                <a:lnTo>
                  <a:pt x="2845" y="792"/>
                </a:lnTo>
                <a:lnTo>
                  <a:pt x="2837" y="772"/>
                </a:lnTo>
                <a:lnTo>
                  <a:pt x="2827" y="776"/>
                </a:lnTo>
                <a:close/>
                <a:moveTo>
                  <a:pt x="2812" y="737"/>
                </a:moveTo>
                <a:lnTo>
                  <a:pt x="2820" y="757"/>
                </a:lnTo>
                <a:lnTo>
                  <a:pt x="2829" y="753"/>
                </a:lnTo>
                <a:lnTo>
                  <a:pt x="2823" y="733"/>
                </a:lnTo>
                <a:lnTo>
                  <a:pt x="2812" y="737"/>
                </a:lnTo>
                <a:close/>
                <a:moveTo>
                  <a:pt x="2798" y="697"/>
                </a:moveTo>
                <a:lnTo>
                  <a:pt x="2806" y="717"/>
                </a:lnTo>
                <a:lnTo>
                  <a:pt x="2815" y="713"/>
                </a:lnTo>
                <a:lnTo>
                  <a:pt x="2807" y="694"/>
                </a:lnTo>
                <a:lnTo>
                  <a:pt x="2798" y="697"/>
                </a:lnTo>
                <a:close/>
                <a:moveTo>
                  <a:pt x="2784" y="658"/>
                </a:moveTo>
                <a:lnTo>
                  <a:pt x="2790" y="678"/>
                </a:lnTo>
                <a:lnTo>
                  <a:pt x="2801" y="674"/>
                </a:lnTo>
                <a:lnTo>
                  <a:pt x="2793" y="654"/>
                </a:lnTo>
                <a:lnTo>
                  <a:pt x="2784" y="658"/>
                </a:lnTo>
                <a:close/>
                <a:moveTo>
                  <a:pt x="2768" y="619"/>
                </a:moveTo>
                <a:lnTo>
                  <a:pt x="2776" y="638"/>
                </a:lnTo>
                <a:lnTo>
                  <a:pt x="2785" y="634"/>
                </a:lnTo>
                <a:lnTo>
                  <a:pt x="2778" y="615"/>
                </a:lnTo>
                <a:lnTo>
                  <a:pt x="2768" y="619"/>
                </a:lnTo>
                <a:close/>
                <a:moveTo>
                  <a:pt x="2753" y="579"/>
                </a:moveTo>
                <a:lnTo>
                  <a:pt x="2761" y="599"/>
                </a:lnTo>
                <a:lnTo>
                  <a:pt x="2770" y="595"/>
                </a:lnTo>
                <a:lnTo>
                  <a:pt x="2764" y="575"/>
                </a:lnTo>
                <a:lnTo>
                  <a:pt x="2753" y="579"/>
                </a:lnTo>
                <a:close/>
                <a:moveTo>
                  <a:pt x="2739" y="540"/>
                </a:moveTo>
                <a:lnTo>
                  <a:pt x="2745" y="560"/>
                </a:lnTo>
                <a:lnTo>
                  <a:pt x="2756" y="556"/>
                </a:lnTo>
                <a:lnTo>
                  <a:pt x="2748" y="536"/>
                </a:lnTo>
                <a:lnTo>
                  <a:pt x="2739" y="540"/>
                </a:lnTo>
                <a:close/>
                <a:moveTo>
                  <a:pt x="2724" y="501"/>
                </a:moveTo>
                <a:lnTo>
                  <a:pt x="2731" y="520"/>
                </a:lnTo>
                <a:lnTo>
                  <a:pt x="2741" y="516"/>
                </a:lnTo>
                <a:lnTo>
                  <a:pt x="2734" y="497"/>
                </a:lnTo>
                <a:lnTo>
                  <a:pt x="2724" y="501"/>
                </a:lnTo>
                <a:close/>
                <a:moveTo>
                  <a:pt x="2703" y="472"/>
                </a:moveTo>
                <a:lnTo>
                  <a:pt x="2715" y="477"/>
                </a:lnTo>
                <a:lnTo>
                  <a:pt x="2717" y="481"/>
                </a:lnTo>
                <a:lnTo>
                  <a:pt x="2726" y="477"/>
                </a:lnTo>
                <a:lnTo>
                  <a:pt x="2723" y="469"/>
                </a:lnTo>
                <a:lnTo>
                  <a:pt x="2707" y="462"/>
                </a:lnTo>
                <a:lnTo>
                  <a:pt x="2703" y="472"/>
                </a:lnTo>
                <a:lnTo>
                  <a:pt x="2703" y="472"/>
                </a:lnTo>
                <a:close/>
                <a:moveTo>
                  <a:pt x="2665" y="456"/>
                </a:moveTo>
                <a:lnTo>
                  <a:pt x="2685" y="464"/>
                </a:lnTo>
                <a:lnTo>
                  <a:pt x="2689" y="455"/>
                </a:lnTo>
                <a:lnTo>
                  <a:pt x="2669" y="447"/>
                </a:lnTo>
                <a:lnTo>
                  <a:pt x="2665" y="456"/>
                </a:lnTo>
                <a:close/>
                <a:moveTo>
                  <a:pt x="2626" y="440"/>
                </a:moveTo>
                <a:lnTo>
                  <a:pt x="2646" y="448"/>
                </a:lnTo>
                <a:lnTo>
                  <a:pt x="2650" y="439"/>
                </a:lnTo>
                <a:lnTo>
                  <a:pt x="2630" y="431"/>
                </a:lnTo>
                <a:lnTo>
                  <a:pt x="2626" y="440"/>
                </a:lnTo>
                <a:close/>
                <a:moveTo>
                  <a:pt x="2587" y="424"/>
                </a:moveTo>
                <a:lnTo>
                  <a:pt x="2606" y="432"/>
                </a:lnTo>
                <a:lnTo>
                  <a:pt x="2610" y="423"/>
                </a:lnTo>
                <a:lnTo>
                  <a:pt x="2591" y="415"/>
                </a:lnTo>
                <a:lnTo>
                  <a:pt x="2587" y="424"/>
                </a:lnTo>
                <a:close/>
                <a:moveTo>
                  <a:pt x="2548" y="409"/>
                </a:moveTo>
                <a:lnTo>
                  <a:pt x="2568" y="417"/>
                </a:lnTo>
                <a:lnTo>
                  <a:pt x="2572" y="407"/>
                </a:lnTo>
                <a:lnTo>
                  <a:pt x="2552" y="399"/>
                </a:lnTo>
                <a:lnTo>
                  <a:pt x="2548" y="409"/>
                </a:lnTo>
                <a:close/>
                <a:moveTo>
                  <a:pt x="2509" y="393"/>
                </a:moveTo>
                <a:lnTo>
                  <a:pt x="2529" y="401"/>
                </a:lnTo>
                <a:lnTo>
                  <a:pt x="2533" y="392"/>
                </a:lnTo>
                <a:lnTo>
                  <a:pt x="2513" y="384"/>
                </a:lnTo>
                <a:lnTo>
                  <a:pt x="2509" y="393"/>
                </a:lnTo>
                <a:close/>
                <a:moveTo>
                  <a:pt x="2470" y="377"/>
                </a:moveTo>
                <a:lnTo>
                  <a:pt x="2489" y="385"/>
                </a:lnTo>
                <a:lnTo>
                  <a:pt x="2493" y="376"/>
                </a:lnTo>
                <a:lnTo>
                  <a:pt x="2474" y="368"/>
                </a:lnTo>
                <a:lnTo>
                  <a:pt x="2470" y="377"/>
                </a:lnTo>
                <a:close/>
                <a:moveTo>
                  <a:pt x="2432" y="361"/>
                </a:moveTo>
                <a:lnTo>
                  <a:pt x="2451" y="369"/>
                </a:lnTo>
                <a:lnTo>
                  <a:pt x="2455" y="360"/>
                </a:lnTo>
                <a:lnTo>
                  <a:pt x="2436" y="352"/>
                </a:lnTo>
                <a:lnTo>
                  <a:pt x="2432" y="361"/>
                </a:lnTo>
                <a:close/>
                <a:moveTo>
                  <a:pt x="2392" y="346"/>
                </a:moveTo>
                <a:lnTo>
                  <a:pt x="2412" y="354"/>
                </a:lnTo>
                <a:lnTo>
                  <a:pt x="2416" y="344"/>
                </a:lnTo>
                <a:lnTo>
                  <a:pt x="2396" y="336"/>
                </a:lnTo>
                <a:lnTo>
                  <a:pt x="2392" y="346"/>
                </a:lnTo>
                <a:close/>
                <a:moveTo>
                  <a:pt x="2353" y="330"/>
                </a:moveTo>
                <a:lnTo>
                  <a:pt x="2373" y="338"/>
                </a:lnTo>
                <a:lnTo>
                  <a:pt x="2376" y="329"/>
                </a:lnTo>
                <a:lnTo>
                  <a:pt x="2357" y="321"/>
                </a:lnTo>
                <a:lnTo>
                  <a:pt x="2353" y="330"/>
                </a:lnTo>
                <a:close/>
                <a:moveTo>
                  <a:pt x="2315" y="314"/>
                </a:moveTo>
                <a:lnTo>
                  <a:pt x="2334" y="322"/>
                </a:lnTo>
                <a:lnTo>
                  <a:pt x="2338" y="313"/>
                </a:lnTo>
                <a:lnTo>
                  <a:pt x="2319" y="305"/>
                </a:lnTo>
                <a:lnTo>
                  <a:pt x="2315" y="314"/>
                </a:lnTo>
                <a:close/>
                <a:moveTo>
                  <a:pt x="2275" y="298"/>
                </a:moveTo>
                <a:lnTo>
                  <a:pt x="2295" y="306"/>
                </a:lnTo>
                <a:lnTo>
                  <a:pt x="2299" y="297"/>
                </a:lnTo>
                <a:lnTo>
                  <a:pt x="2279" y="289"/>
                </a:lnTo>
                <a:lnTo>
                  <a:pt x="2275" y="298"/>
                </a:lnTo>
                <a:close/>
                <a:moveTo>
                  <a:pt x="2237" y="283"/>
                </a:moveTo>
                <a:lnTo>
                  <a:pt x="2256" y="291"/>
                </a:lnTo>
                <a:lnTo>
                  <a:pt x="2260" y="281"/>
                </a:lnTo>
                <a:lnTo>
                  <a:pt x="2241" y="273"/>
                </a:lnTo>
                <a:lnTo>
                  <a:pt x="2237" y="283"/>
                </a:lnTo>
                <a:close/>
                <a:moveTo>
                  <a:pt x="2198" y="267"/>
                </a:moveTo>
                <a:lnTo>
                  <a:pt x="2218" y="275"/>
                </a:lnTo>
                <a:lnTo>
                  <a:pt x="2222" y="266"/>
                </a:lnTo>
                <a:lnTo>
                  <a:pt x="2202" y="258"/>
                </a:lnTo>
                <a:lnTo>
                  <a:pt x="2198" y="267"/>
                </a:lnTo>
                <a:close/>
                <a:moveTo>
                  <a:pt x="2159" y="251"/>
                </a:moveTo>
                <a:lnTo>
                  <a:pt x="2178" y="259"/>
                </a:lnTo>
                <a:lnTo>
                  <a:pt x="2182" y="250"/>
                </a:lnTo>
                <a:lnTo>
                  <a:pt x="2162" y="242"/>
                </a:lnTo>
                <a:lnTo>
                  <a:pt x="2159" y="251"/>
                </a:lnTo>
                <a:close/>
                <a:moveTo>
                  <a:pt x="2120" y="235"/>
                </a:moveTo>
                <a:lnTo>
                  <a:pt x="2139" y="243"/>
                </a:lnTo>
                <a:lnTo>
                  <a:pt x="2143" y="234"/>
                </a:lnTo>
                <a:lnTo>
                  <a:pt x="2124" y="226"/>
                </a:lnTo>
                <a:lnTo>
                  <a:pt x="2120" y="235"/>
                </a:lnTo>
                <a:close/>
                <a:moveTo>
                  <a:pt x="2081" y="220"/>
                </a:moveTo>
                <a:lnTo>
                  <a:pt x="2101" y="228"/>
                </a:lnTo>
                <a:lnTo>
                  <a:pt x="2105" y="218"/>
                </a:lnTo>
                <a:lnTo>
                  <a:pt x="2085" y="210"/>
                </a:lnTo>
                <a:lnTo>
                  <a:pt x="2081" y="220"/>
                </a:lnTo>
                <a:close/>
                <a:moveTo>
                  <a:pt x="2042" y="204"/>
                </a:moveTo>
                <a:lnTo>
                  <a:pt x="2061" y="212"/>
                </a:lnTo>
                <a:lnTo>
                  <a:pt x="2065" y="203"/>
                </a:lnTo>
                <a:lnTo>
                  <a:pt x="2046" y="193"/>
                </a:lnTo>
                <a:lnTo>
                  <a:pt x="2042" y="204"/>
                </a:lnTo>
                <a:close/>
                <a:moveTo>
                  <a:pt x="2004" y="188"/>
                </a:moveTo>
                <a:lnTo>
                  <a:pt x="2022" y="196"/>
                </a:lnTo>
                <a:lnTo>
                  <a:pt x="2026" y="185"/>
                </a:lnTo>
                <a:lnTo>
                  <a:pt x="2008" y="178"/>
                </a:lnTo>
                <a:lnTo>
                  <a:pt x="2004" y="188"/>
                </a:lnTo>
                <a:close/>
                <a:moveTo>
                  <a:pt x="1964" y="172"/>
                </a:moveTo>
                <a:lnTo>
                  <a:pt x="1984" y="180"/>
                </a:lnTo>
                <a:lnTo>
                  <a:pt x="1988" y="170"/>
                </a:lnTo>
                <a:lnTo>
                  <a:pt x="1968" y="162"/>
                </a:lnTo>
                <a:lnTo>
                  <a:pt x="1964" y="172"/>
                </a:lnTo>
                <a:close/>
                <a:moveTo>
                  <a:pt x="1925" y="157"/>
                </a:moveTo>
                <a:lnTo>
                  <a:pt x="1945" y="164"/>
                </a:lnTo>
                <a:lnTo>
                  <a:pt x="1948" y="154"/>
                </a:lnTo>
                <a:lnTo>
                  <a:pt x="1929" y="146"/>
                </a:lnTo>
                <a:lnTo>
                  <a:pt x="1925" y="157"/>
                </a:lnTo>
                <a:close/>
                <a:moveTo>
                  <a:pt x="1887" y="141"/>
                </a:moveTo>
                <a:lnTo>
                  <a:pt x="1905" y="149"/>
                </a:lnTo>
                <a:lnTo>
                  <a:pt x="1909" y="138"/>
                </a:lnTo>
                <a:lnTo>
                  <a:pt x="1891" y="130"/>
                </a:lnTo>
                <a:lnTo>
                  <a:pt x="1887" y="141"/>
                </a:lnTo>
                <a:close/>
                <a:moveTo>
                  <a:pt x="1847" y="125"/>
                </a:moveTo>
                <a:lnTo>
                  <a:pt x="1867" y="133"/>
                </a:lnTo>
                <a:lnTo>
                  <a:pt x="1871" y="122"/>
                </a:lnTo>
                <a:lnTo>
                  <a:pt x="1851" y="115"/>
                </a:lnTo>
                <a:lnTo>
                  <a:pt x="1847" y="125"/>
                </a:lnTo>
                <a:close/>
                <a:moveTo>
                  <a:pt x="1808" y="109"/>
                </a:moveTo>
                <a:lnTo>
                  <a:pt x="1828" y="117"/>
                </a:lnTo>
                <a:lnTo>
                  <a:pt x="1832" y="107"/>
                </a:lnTo>
                <a:lnTo>
                  <a:pt x="1812" y="99"/>
                </a:lnTo>
                <a:lnTo>
                  <a:pt x="1808" y="109"/>
                </a:lnTo>
                <a:close/>
                <a:moveTo>
                  <a:pt x="1770" y="94"/>
                </a:moveTo>
                <a:lnTo>
                  <a:pt x="1790" y="101"/>
                </a:lnTo>
                <a:lnTo>
                  <a:pt x="1794" y="91"/>
                </a:lnTo>
                <a:lnTo>
                  <a:pt x="1774" y="83"/>
                </a:lnTo>
                <a:lnTo>
                  <a:pt x="1770" y="94"/>
                </a:lnTo>
                <a:close/>
                <a:moveTo>
                  <a:pt x="1731" y="78"/>
                </a:moveTo>
                <a:lnTo>
                  <a:pt x="1750" y="86"/>
                </a:lnTo>
                <a:lnTo>
                  <a:pt x="1754" y="75"/>
                </a:lnTo>
                <a:lnTo>
                  <a:pt x="1734" y="67"/>
                </a:lnTo>
                <a:lnTo>
                  <a:pt x="1731" y="78"/>
                </a:lnTo>
                <a:close/>
                <a:moveTo>
                  <a:pt x="1691" y="62"/>
                </a:moveTo>
                <a:lnTo>
                  <a:pt x="1711" y="70"/>
                </a:lnTo>
                <a:lnTo>
                  <a:pt x="1715" y="59"/>
                </a:lnTo>
                <a:lnTo>
                  <a:pt x="1695" y="52"/>
                </a:lnTo>
                <a:lnTo>
                  <a:pt x="1691" y="62"/>
                </a:lnTo>
                <a:close/>
                <a:moveTo>
                  <a:pt x="1653" y="46"/>
                </a:moveTo>
                <a:lnTo>
                  <a:pt x="1673" y="54"/>
                </a:lnTo>
                <a:lnTo>
                  <a:pt x="1677" y="44"/>
                </a:lnTo>
                <a:lnTo>
                  <a:pt x="1657" y="36"/>
                </a:lnTo>
                <a:lnTo>
                  <a:pt x="1653" y="46"/>
                </a:lnTo>
                <a:close/>
                <a:moveTo>
                  <a:pt x="1614" y="31"/>
                </a:moveTo>
                <a:lnTo>
                  <a:pt x="1633" y="38"/>
                </a:lnTo>
                <a:lnTo>
                  <a:pt x="1637" y="28"/>
                </a:lnTo>
                <a:lnTo>
                  <a:pt x="1618" y="20"/>
                </a:lnTo>
                <a:lnTo>
                  <a:pt x="1614" y="31"/>
                </a:lnTo>
                <a:close/>
                <a:moveTo>
                  <a:pt x="1574" y="15"/>
                </a:moveTo>
                <a:lnTo>
                  <a:pt x="1594" y="23"/>
                </a:lnTo>
                <a:lnTo>
                  <a:pt x="1598" y="12"/>
                </a:lnTo>
                <a:lnTo>
                  <a:pt x="1578" y="4"/>
                </a:lnTo>
                <a:lnTo>
                  <a:pt x="1574" y="15"/>
                </a:lnTo>
                <a:close/>
                <a:moveTo>
                  <a:pt x="1539" y="17"/>
                </a:moveTo>
                <a:lnTo>
                  <a:pt x="1559" y="11"/>
                </a:lnTo>
                <a:lnTo>
                  <a:pt x="1556" y="0"/>
                </a:lnTo>
                <a:lnTo>
                  <a:pt x="1536" y="8"/>
                </a:lnTo>
                <a:lnTo>
                  <a:pt x="1539" y="17"/>
                </a:lnTo>
                <a:close/>
                <a:moveTo>
                  <a:pt x="1499" y="32"/>
                </a:moveTo>
                <a:lnTo>
                  <a:pt x="1519" y="25"/>
                </a:lnTo>
                <a:lnTo>
                  <a:pt x="1517" y="15"/>
                </a:lnTo>
                <a:lnTo>
                  <a:pt x="1497" y="23"/>
                </a:lnTo>
                <a:lnTo>
                  <a:pt x="1499" y="32"/>
                </a:lnTo>
                <a:close/>
                <a:moveTo>
                  <a:pt x="1460" y="46"/>
                </a:moveTo>
                <a:lnTo>
                  <a:pt x="1480" y="40"/>
                </a:lnTo>
                <a:lnTo>
                  <a:pt x="1477" y="29"/>
                </a:lnTo>
                <a:lnTo>
                  <a:pt x="1457" y="37"/>
                </a:lnTo>
                <a:lnTo>
                  <a:pt x="1460" y="46"/>
                </a:lnTo>
                <a:close/>
                <a:moveTo>
                  <a:pt x="1421" y="61"/>
                </a:moveTo>
                <a:lnTo>
                  <a:pt x="1440" y="54"/>
                </a:lnTo>
                <a:lnTo>
                  <a:pt x="1438" y="44"/>
                </a:lnTo>
                <a:lnTo>
                  <a:pt x="1418" y="52"/>
                </a:lnTo>
                <a:lnTo>
                  <a:pt x="1421" y="61"/>
                </a:lnTo>
                <a:close/>
                <a:moveTo>
                  <a:pt x="1381" y="75"/>
                </a:moveTo>
                <a:lnTo>
                  <a:pt x="1401" y="69"/>
                </a:lnTo>
                <a:lnTo>
                  <a:pt x="1398" y="58"/>
                </a:lnTo>
                <a:lnTo>
                  <a:pt x="1379" y="66"/>
                </a:lnTo>
                <a:lnTo>
                  <a:pt x="1381" y="75"/>
                </a:lnTo>
                <a:close/>
                <a:moveTo>
                  <a:pt x="1342" y="90"/>
                </a:moveTo>
                <a:lnTo>
                  <a:pt x="1362" y="83"/>
                </a:lnTo>
                <a:lnTo>
                  <a:pt x="1359" y="73"/>
                </a:lnTo>
                <a:lnTo>
                  <a:pt x="1339" y="80"/>
                </a:lnTo>
                <a:lnTo>
                  <a:pt x="1342" y="90"/>
                </a:lnTo>
                <a:close/>
                <a:moveTo>
                  <a:pt x="1302" y="104"/>
                </a:moveTo>
                <a:lnTo>
                  <a:pt x="1322" y="98"/>
                </a:lnTo>
                <a:lnTo>
                  <a:pt x="1318" y="87"/>
                </a:lnTo>
                <a:lnTo>
                  <a:pt x="1299" y="95"/>
                </a:lnTo>
                <a:lnTo>
                  <a:pt x="1302" y="104"/>
                </a:lnTo>
                <a:close/>
                <a:moveTo>
                  <a:pt x="1263" y="119"/>
                </a:moveTo>
                <a:lnTo>
                  <a:pt x="1283" y="112"/>
                </a:lnTo>
                <a:lnTo>
                  <a:pt x="1279" y="101"/>
                </a:lnTo>
                <a:lnTo>
                  <a:pt x="1259" y="109"/>
                </a:lnTo>
                <a:lnTo>
                  <a:pt x="1263" y="119"/>
                </a:lnTo>
                <a:close/>
                <a:moveTo>
                  <a:pt x="1224" y="133"/>
                </a:moveTo>
                <a:lnTo>
                  <a:pt x="1243" y="126"/>
                </a:lnTo>
                <a:lnTo>
                  <a:pt x="1239" y="116"/>
                </a:lnTo>
                <a:lnTo>
                  <a:pt x="1220" y="124"/>
                </a:lnTo>
                <a:lnTo>
                  <a:pt x="1224" y="133"/>
                </a:lnTo>
                <a:close/>
                <a:moveTo>
                  <a:pt x="1184" y="147"/>
                </a:moveTo>
                <a:lnTo>
                  <a:pt x="1204" y="141"/>
                </a:lnTo>
                <a:lnTo>
                  <a:pt x="1200" y="130"/>
                </a:lnTo>
                <a:lnTo>
                  <a:pt x="1180" y="138"/>
                </a:lnTo>
                <a:lnTo>
                  <a:pt x="1184" y="147"/>
                </a:lnTo>
                <a:close/>
                <a:moveTo>
                  <a:pt x="1145" y="163"/>
                </a:moveTo>
                <a:lnTo>
                  <a:pt x="1165" y="155"/>
                </a:lnTo>
                <a:lnTo>
                  <a:pt x="1161" y="146"/>
                </a:lnTo>
                <a:lnTo>
                  <a:pt x="1141" y="153"/>
                </a:lnTo>
                <a:lnTo>
                  <a:pt x="1145" y="163"/>
                </a:lnTo>
                <a:close/>
                <a:moveTo>
                  <a:pt x="1106" y="178"/>
                </a:moveTo>
                <a:lnTo>
                  <a:pt x="1125" y="170"/>
                </a:lnTo>
                <a:lnTo>
                  <a:pt x="1121" y="161"/>
                </a:lnTo>
                <a:lnTo>
                  <a:pt x="1102" y="167"/>
                </a:lnTo>
                <a:lnTo>
                  <a:pt x="1106" y="178"/>
                </a:lnTo>
                <a:close/>
                <a:moveTo>
                  <a:pt x="1066" y="192"/>
                </a:moveTo>
                <a:lnTo>
                  <a:pt x="1086" y="184"/>
                </a:lnTo>
                <a:lnTo>
                  <a:pt x="1082" y="175"/>
                </a:lnTo>
                <a:lnTo>
                  <a:pt x="1062" y="182"/>
                </a:lnTo>
                <a:lnTo>
                  <a:pt x="1066" y="192"/>
                </a:lnTo>
                <a:close/>
                <a:moveTo>
                  <a:pt x="1027" y="207"/>
                </a:moveTo>
                <a:lnTo>
                  <a:pt x="1046" y="199"/>
                </a:lnTo>
                <a:lnTo>
                  <a:pt x="1043" y="189"/>
                </a:lnTo>
                <a:lnTo>
                  <a:pt x="1023" y="196"/>
                </a:lnTo>
                <a:lnTo>
                  <a:pt x="1027" y="207"/>
                </a:lnTo>
                <a:close/>
                <a:moveTo>
                  <a:pt x="987" y="221"/>
                </a:moveTo>
                <a:lnTo>
                  <a:pt x="1007" y="213"/>
                </a:lnTo>
                <a:lnTo>
                  <a:pt x="1003" y="204"/>
                </a:lnTo>
                <a:lnTo>
                  <a:pt x="983" y="210"/>
                </a:lnTo>
                <a:lnTo>
                  <a:pt x="987" y="221"/>
                </a:lnTo>
                <a:close/>
                <a:moveTo>
                  <a:pt x="948" y="235"/>
                </a:moveTo>
                <a:lnTo>
                  <a:pt x="968" y="228"/>
                </a:lnTo>
                <a:lnTo>
                  <a:pt x="964" y="218"/>
                </a:lnTo>
                <a:lnTo>
                  <a:pt x="944" y="225"/>
                </a:lnTo>
                <a:lnTo>
                  <a:pt x="948" y="235"/>
                </a:lnTo>
                <a:close/>
                <a:moveTo>
                  <a:pt x="909" y="250"/>
                </a:moveTo>
                <a:lnTo>
                  <a:pt x="928" y="242"/>
                </a:lnTo>
                <a:lnTo>
                  <a:pt x="924" y="233"/>
                </a:lnTo>
                <a:lnTo>
                  <a:pt x="905" y="239"/>
                </a:lnTo>
                <a:lnTo>
                  <a:pt x="909" y="250"/>
                </a:lnTo>
                <a:close/>
                <a:moveTo>
                  <a:pt x="869" y="264"/>
                </a:moveTo>
                <a:lnTo>
                  <a:pt x="889" y="256"/>
                </a:lnTo>
                <a:lnTo>
                  <a:pt x="885" y="247"/>
                </a:lnTo>
                <a:lnTo>
                  <a:pt x="865" y="254"/>
                </a:lnTo>
                <a:lnTo>
                  <a:pt x="869" y="264"/>
                </a:lnTo>
                <a:close/>
                <a:moveTo>
                  <a:pt x="830" y="279"/>
                </a:moveTo>
                <a:lnTo>
                  <a:pt x="850" y="271"/>
                </a:lnTo>
                <a:lnTo>
                  <a:pt x="846" y="262"/>
                </a:lnTo>
                <a:lnTo>
                  <a:pt x="826" y="268"/>
                </a:lnTo>
                <a:lnTo>
                  <a:pt x="830" y="279"/>
                </a:lnTo>
                <a:close/>
                <a:moveTo>
                  <a:pt x="790" y="293"/>
                </a:moveTo>
                <a:lnTo>
                  <a:pt x="810" y="285"/>
                </a:lnTo>
                <a:lnTo>
                  <a:pt x="806" y="276"/>
                </a:lnTo>
                <a:lnTo>
                  <a:pt x="786" y="283"/>
                </a:lnTo>
                <a:lnTo>
                  <a:pt x="790" y="293"/>
                </a:lnTo>
                <a:close/>
                <a:moveTo>
                  <a:pt x="751" y="308"/>
                </a:moveTo>
                <a:lnTo>
                  <a:pt x="771" y="300"/>
                </a:lnTo>
                <a:lnTo>
                  <a:pt x="767" y="291"/>
                </a:lnTo>
                <a:lnTo>
                  <a:pt x="747" y="297"/>
                </a:lnTo>
                <a:lnTo>
                  <a:pt x="751" y="308"/>
                </a:lnTo>
                <a:close/>
                <a:moveTo>
                  <a:pt x="712" y="322"/>
                </a:moveTo>
                <a:lnTo>
                  <a:pt x="731" y="314"/>
                </a:lnTo>
                <a:lnTo>
                  <a:pt x="727" y="305"/>
                </a:lnTo>
                <a:lnTo>
                  <a:pt x="708" y="313"/>
                </a:lnTo>
                <a:lnTo>
                  <a:pt x="712" y="322"/>
                </a:lnTo>
                <a:close/>
                <a:moveTo>
                  <a:pt x="672" y="336"/>
                </a:moveTo>
                <a:lnTo>
                  <a:pt x="692" y="330"/>
                </a:lnTo>
                <a:lnTo>
                  <a:pt x="688" y="319"/>
                </a:lnTo>
                <a:lnTo>
                  <a:pt x="668" y="327"/>
                </a:lnTo>
                <a:lnTo>
                  <a:pt x="672" y="336"/>
                </a:lnTo>
                <a:close/>
                <a:moveTo>
                  <a:pt x="633" y="351"/>
                </a:moveTo>
                <a:lnTo>
                  <a:pt x="653" y="344"/>
                </a:lnTo>
                <a:lnTo>
                  <a:pt x="649" y="334"/>
                </a:lnTo>
                <a:lnTo>
                  <a:pt x="629" y="342"/>
                </a:lnTo>
                <a:lnTo>
                  <a:pt x="633" y="351"/>
                </a:lnTo>
                <a:close/>
                <a:moveTo>
                  <a:pt x="593" y="365"/>
                </a:moveTo>
                <a:lnTo>
                  <a:pt x="613" y="359"/>
                </a:lnTo>
                <a:lnTo>
                  <a:pt x="609" y="348"/>
                </a:lnTo>
                <a:lnTo>
                  <a:pt x="590" y="356"/>
                </a:lnTo>
                <a:lnTo>
                  <a:pt x="593" y="365"/>
                </a:lnTo>
                <a:close/>
                <a:moveTo>
                  <a:pt x="554" y="380"/>
                </a:moveTo>
                <a:lnTo>
                  <a:pt x="574" y="373"/>
                </a:lnTo>
                <a:lnTo>
                  <a:pt x="570" y="363"/>
                </a:lnTo>
                <a:lnTo>
                  <a:pt x="550" y="371"/>
                </a:lnTo>
                <a:lnTo>
                  <a:pt x="554" y="380"/>
                </a:lnTo>
                <a:close/>
                <a:moveTo>
                  <a:pt x="515" y="394"/>
                </a:moveTo>
                <a:lnTo>
                  <a:pt x="534" y="388"/>
                </a:lnTo>
                <a:lnTo>
                  <a:pt x="530" y="377"/>
                </a:lnTo>
                <a:lnTo>
                  <a:pt x="511" y="385"/>
                </a:lnTo>
                <a:lnTo>
                  <a:pt x="515" y="394"/>
                </a:lnTo>
                <a:close/>
                <a:moveTo>
                  <a:pt x="475" y="409"/>
                </a:moveTo>
                <a:lnTo>
                  <a:pt x="495" y="402"/>
                </a:lnTo>
                <a:lnTo>
                  <a:pt x="491" y="392"/>
                </a:lnTo>
                <a:lnTo>
                  <a:pt x="471" y="399"/>
                </a:lnTo>
                <a:lnTo>
                  <a:pt x="475" y="409"/>
                </a:lnTo>
                <a:close/>
                <a:moveTo>
                  <a:pt x="435" y="423"/>
                </a:moveTo>
                <a:lnTo>
                  <a:pt x="456" y="417"/>
                </a:lnTo>
                <a:lnTo>
                  <a:pt x="452" y="406"/>
                </a:lnTo>
                <a:lnTo>
                  <a:pt x="432" y="414"/>
                </a:lnTo>
                <a:lnTo>
                  <a:pt x="435" y="423"/>
                </a:lnTo>
                <a:close/>
                <a:moveTo>
                  <a:pt x="421" y="457"/>
                </a:moveTo>
                <a:lnTo>
                  <a:pt x="428" y="438"/>
                </a:lnTo>
                <a:lnTo>
                  <a:pt x="419" y="434"/>
                </a:lnTo>
                <a:lnTo>
                  <a:pt x="411" y="453"/>
                </a:lnTo>
                <a:lnTo>
                  <a:pt x="421" y="457"/>
                </a:lnTo>
                <a:close/>
                <a:moveTo>
                  <a:pt x="407" y="497"/>
                </a:moveTo>
                <a:lnTo>
                  <a:pt x="414" y="477"/>
                </a:lnTo>
                <a:lnTo>
                  <a:pt x="404" y="473"/>
                </a:lnTo>
                <a:lnTo>
                  <a:pt x="397" y="493"/>
                </a:lnTo>
                <a:lnTo>
                  <a:pt x="407" y="497"/>
                </a:lnTo>
                <a:close/>
                <a:moveTo>
                  <a:pt x="391" y="536"/>
                </a:moveTo>
                <a:lnTo>
                  <a:pt x="399" y="516"/>
                </a:lnTo>
                <a:lnTo>
                  <a:pt x="390" y="512"/>
                </a:lnTo>
                <a:lnTo>
                  <a:pt x="382" y="532"/>
                </a:lnTo>
                <a:lnTo>
                  <a:pt x="391" y="536"/>
                </a:lnTo>
                <a:close/>
                <a:moveTo>
                  <a:pt x="377" y="575"/>
                </a:moveTo>
                <a:lnTo>
                  <a:pt x="385" y="556"/>
                </a:lnTo>
                <a:lnTo>
                  <a:pt x="374" y="552"/>
                </a:lnTo>
                <a:lnTo>
                  <a:pt x="368" y="571"/>
                </a:lnTo>
                <a:lnTo>
                  <a:pt x="377" y="575"/>
                </a:lnTo>
                <a:close/>
                <a:moveTo>
                  <a:pt x="362" y="615"/>
                </a:moveTo>
                <a:lnTo>
                  <a:pt x="370" y="595"/>
                </a:lnTo>
                <a:lnTo>
                  <a:pt x="360" y="591"/>
                </a:lnTo>
                <a:lnTo>
                  <a:pt x="353" y="611"/>
                </a:lnTo>
                <a:lnTo>
                  <a:pt x="362" y="615"/>
                </a:lnTo>
                <a:close/>
                <a:moveTo>
                  <a:pt x="348" y="654"/>
                </a:moveTo>
                <a:lnTo>
                  <a:pt x="356" y="634"/>
                </a:lnTo>
                <a:lnTo>
                  <a:pt x="345" y="631"/>
                </a:lnTo>
                <a:lnTo>
                  <a:pt x="337" y="650"/>
                </a:lnTo>
                <a:lnTo>
                  <a:pt x="348" y="654"/>
                </a:lnTo>
                <a:close/>
                <a:moveTo>
                  <a:pt x="334" y="694"/>
                </a:moveTo>
                <a:lnTo>
                  <a:pt x="340" y="674"/>
                </a:lnTo>
                <a:lnTo>
                  <a:pt x="331" y="670"/>
                </a:lnTo>
                <a:lnTo>
                  <a:pt x="323" y="690"/>
                </a:lnTo>
                <a:lnTo>
                  <a:pt x="334" y="694"/>
                </a:lnTo>
                <a:close/>
                <a:moveTo>
                  <a:pt x="319" y="733"/>
                </a:moveTo>
                <a:lnTo>
                  <a:pt x="326" y="713"/>
                </a:lnTo>
                <a:lnTo>
                  <a:pt x="316" y="709"/>
                </a:lnTo>
                <a:lnTo>
                  <a:pt x="309" y="729"/>
                </a:lnTo>
                <a:lnTo>
                  <a:pt x="319" y="733"/>
                </a:lnTo>
                <a:close/>
                <a:moveTo>
                  <a:pt x="303" y="772"/>
                </a:moveTo>
                <a:lnTo>
                  <a:pt x="311" y="753"/>
                </a:lnTo>
                <a:lnTo>
                  <a:pt x="301" y="749"/>
                </a:lnTo>
                <a:lnTo>
                  <a:pt x="294" y="768"/>
                </a:lnTo>
                <a:lnTo>
                  <a:pt x="303" y="772"/>
                </a:lnTo>
                <a:close/>
                <a:moveTo>
                  <a:pt x="289" y="812"/>
                </a:moveTo>
                <a:lnTo>
                  <a:pt x="297" y="792"/>
                </a:lnTo>
                <a:lnTo>
                  <a:pt x="286" y="788"/>
                </a:lnTo>
                <a:lnTo>
                  <a:pt x="280" y="808"/>
                </a:lnTo>
                <a:lnTo>
                  <a:pt x="289" y="812"/>
                </a:lnTo>
                <a:close/>
                <a:moveTo>
                  <a:pt x="274" y="851"/>
                </a:moveTo>
                <a:lnTo>
                  <a:pt x="282" y="831"/>
                </a:lnTo>
                <a:lnTo>
                  <a:pt x="272" y="827"/>
                </a:lnTo>
                <a:lnTo>
                  <a:pt x="265" y="847"/>
                </a:lnTo>
                <a:lnTo>
                  <a:pt x="274" y="851"/>
                </a:lnTo>
                <a:close/>
                <a:moveTo>
                  <a:pt x="260" y="890"/>
                </a:moveTo>
                <a:lnTo>
                  <a:pt x="267" y="871"/>
                </a:lnTo>
                <a:lnTo>
                  <a:pt x="257" y="867"/>
                </a:lnTo>
                <a:lnTo>
                  <a:pt x="249" y="887"/>
                </a:lnTo>
                <a:lnTo>
                  <a:pt x="260" y="890"/>
                </a:lnTo>
                <a:close/>
                <a:moveTo>
                  <a:pt x="246" y="930"/>
                </a:moveTo>
                <a:lnTo>
                  <a:pt x="252" y="910"/>
                </a:lnTo>
                <a:lnTo>
                  <a:pt x="243" y="906"/>
                </a:lnTo>
                <a:lnTo>
                  <a:pt x="235" y="926"/>
                </a:lnTo>
                <a:lnTo>
                  <a:pt x="246" y="930"/>
                </a:lnTo>
                <a:close/>
                <a:moveTo>
                  <a:pt x="231" y="969"/>
                </a:moveTo>
                <a:lnTo>
                  <a:pt x="238" y="950"/>
                </a:lnTo>
                <a:lnTo>
                  <a:pt x="228" y="946"/>
                </a:lnTo>
                <a:lnTo>
                  <a:pt x="221" y="965"/>
                </a:lnTo>
                <a:lnTo>
                  <a:pt x="231" y="969"/>
                </a:lnTo>
                <a:close/>
                <a:moveTo>
                  <a:pt x="215" y="1009"/>
                </a:moveTo>
                <a:lnTo>
                  <a:pt x="223" y="989"/>
                </a:lnTo>
                <a:lnTo>
                  <a:pt x="213" y="985"/>
                </a:lnTo>
                <a:lnTo>
                  <a:pt x="206" y="1005"/>
                </a:lnTo>
                <a:lnTo>
                  <a:pt x="215" y="1009"/>
                </a:lnTo>
                <a:close/>
                <a:moveTo>
                  <a:pt x="201" y="1048"/>
                </a:moveTo>
                <a:lnTo>
                  <a:pt x="209" y="1028"/>
                </a:lnTo>
                <a:lnTo>
                  <a:pt x="198" y="1024"/>
                </a:lnTo>
                <a:lnTo>
                  <a:pt x="192" y="1044"/>
                </a:lnTo>
                <a:lnTo>
                  <a:pt x="201" y="1048"/>
                </a:lnTo>
                <a:close/>
                <a:moveTo>
                  <a:pt x="186" y="1087"/>
                </a:moveTo>
                <a:lnTo>
                  <a:pt x="194" y="1068"/>
                </a:lnTo>
                <a:lnTo>
                  <a:pt x="184" y="1064"/>
                </a:lnTo>
                <a:lnTo>
                  <a:pt x="176" y="1083"/>
                </a:lnTo>
                <a:lnTo>
                  <a:pt x="186" y="1087"/>
                </a:lnTo>
                <a:close/>
                <a:moveTo>
                  <a:pt x="172" y="1127"/>
                </a:moveTo>
                <a:lnTo>
                  <a:pt x="179" y="1107"/>
                </a:lnTo>
                <a:lnTo>
                  <a:pt x="169" y="1103"/>
                </a:lnTo>
                <a:lnTo>
                  <a:pt x="162" y="1123"/>
                </a:lnTo>
                <a:lnTo>
                  <a:pt x="172" y="1127"/>
                </a:lnTo>
                <a:close/>
                <a:moveTo>
                  <a:pt x="158" y="1166"/>
                </a:moveTo>
                <a:lnTo>
                  <a:pt x="164" y="1146"/>
                </a:lnTo>
                <a:lnTo>
                  <a:pt x="155" y="1143"/>
                </a:lnTo>
                <a:lnTo>
                  <a:pt x="147" y="1162"/>
                </a:lnTo>
                <a:lnTo>
                  <a:pt x="158" y="1166"/>
                </a:lnTo>
                <a:close/>
                <a:moveTo>
                  <a:pt x="142" y="1206"/>
                </a:moveTo>
                <a:lnTo>
                  <a:pt x="150" y="1186"/>
                </a:lnTo>
                <a:lnTo>
                  <a:pt x="141" y="1182"/>
                </a:lnTo>
                <a:lnTo>
                  <a:pt x="133" y="1202"/>
                </a:lnTo>
                <a:lnTo>
                  <a:pt x="142" y="1206"/>
                </a:lnTo>
                <a:close/>
                <a:moveTo>
                  <a:pt x="127" y="1245"/>
                </a:moveTo>
                <a:lnTo>
                  <a:pt x="135" y="1225"/>
                </a:lnTo>
                <a:lnTo>
                  <a:pt x="125" y="1221"/>
                </a:lnTo>
                <a:lnTo>
                  <a:pt x="118" y="1241"/>
                </a:lnTo>
                <a:lnTo>
                  <a:pt x="127" y="1245"/>
                </a:lnTo>
                <a:close/>
                <a:moveTo>
                  <a:pt x="113" y="1284"/>
                </a:moveTo>
                <a:lnTo>
                  <a:pt x="121" y="1265"/>
                </a:lnTo>
                <a:lnTo>
                  <a:pt x="110" y="1261"/>
                </a:lnTo>
                <a:lnTo>
                  <a:pt x="104" y="1280"/>
                </a:lnTo>
                <a:lnTo>
                  <a:pt x="113" y="1284"/>
                </a:lnTo>
                <a:close/>
                <a:moveTo>
                  <a:pt x="99" y="1324"/>
                </a:moveTo>
                <a:lnTo>
                  <a:pt x="105" y="1304"/>
                </a:lnTo>
                <a:lnTo>
                  <a:pt x="96" y="1300"/>
                </a:lnTo>
                <a:lnTo>
                  <a:pt x="88" y="1320"/>
                </a:lnTo>
                <a:lnTo>
                  <a:pt x="99" y="1324"/>
                </a:lnTo>
                <a:close/>
                <a:moveTo>
                  <a:pt x="84" y="1363"/>
                </a:moveTo>
                <a:lnTo>
                  <a:pt x="91" y="1343"/>
                </a:lnTo>
                <a:lnTo>
                  <a:pt x="81" y="1339"/>
                </a:lnTo>
                <a:lnTo>
                  <a:pt x="74" y="1359"/>
                </a:lnTo>
                <a:lnTo>
                  <a:pt x="84" y="1363"/>
                </a:lnTo>
                <a:close/>
                <a:moveTo>
                  <a:pt x="70" y="1402"/>
                </a:moveTo>
                <a:lnTo>
                  <a:pt x="76" y="1383"/>
                </a:lnTo>
                <a:lnTo>
                  <a:pt x="67" y="1379"/>
                </a:lnTo>
                <a:lnTo>
                  <a:pt x="59" y="1398"/>
                </a:lnTo>
                <a:lnTo>
                  <a:pt x="70" y="1402"/>
                </a:lnTo>
                <a:close/>
                <a:moveTo>
                  <a:pt x="54" y="1442"/>
                </a:moveTo>
                <a:lnTo>
                  <a:pt x="62" y="1422"/>
                </a:lnTo>
                <a:lnTo>
                  <a:pt x="51" y="1418"/>
                </a:lnTo>
                <a:lnTo>
                  <a:pt x="45" y="1438"/>
                </a:lnTo>
                <a:lnTo>
                  <a:pt x="54" y="1442"/>
                </a:lnTo>
                <a:close/>
                <a:moveTo>
                  <a:pt x="39" y="1481"/>
                </a:moveTo>
                <a:lnTo>
                  <a:pt x="47" y="1462"/>
                </a:lnTo>
                <a:lnTo>
                  <a:pt x="37" y="1458"/>
                </a:lnTo>
                <a:lnTo>
                  <a:pt x="30" y="1477"/>
                </a:lnTo>
                <a:lnTo>
                  <a:pt x="39" y="1481"/>
                </a:lnTo>
                <a:close/>
                <a:moveTo>
                  <a:pt x="25" y="1521"/>
                </a:moveTo>
                <a:lnTo>
                  <a:pt x="33" y="1501"/>
                </a:lnTo>
                <a:lnTo>
                  <a:pt x="22" y="1497"/>
                </a:lnTo>
                <a:lnTo>
                  <a:pt x="16" y="1517"/>
                </a:lnTo>
                <a:lnTo>
                  <a:pt x="25" y="1521"/>
                </a:lnTo>
                <a:close/>
                <a:moveTo>
                  <a:pt x="11" y="1560"/>
                </a:moveTo>
                <a:lnTo>
                  <a:pt x="17" y="1540"/>
                </a:lnTo>
                <a:lnTo>
                  <a:pt x="8" y="1536"/>
                </a:lnTo>
                <a:lnTo>
                  <a:pt x="0" y="1556"/>
                </a:lnTo>
                <a:lnTo>
                  <a:pt x="11" y="156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729"/>
          <p:cNvSpPr>
            <a:spLocks noEditPoints="1"/>
          </p:cNvSpPr>
          <p:nvPr/>
        </p:nvSpPr>
        <p:spPr bwMode="auto">
          <a:xfrm>
            <a:off x="6021388" y="2976563"/>
            <a:ext cx="2536825" cy="1797050"/>
          </a:xfrm>
          <a:custGeom>
            <a:avLst/>
            <a:gdLst>
              <a:gd name="T0" fmla="*/ 59 w 1598"/>
              <a:gd name="T1" fmla="*/ 1098 h 1132"/>
              <a:gd name="T2" fmla="*/ 79 w 1598"/>
              <a:gd name="T3" fmla="*/ 1091 h 1132"/>
              <a:gd name="T4" fmla="*/ 122 w 1598"/>
              <a:gd name="T5" fmla="*/ 1085 h 1132"/>
              <a:gd name="T6" fmla="*/ 180 w 1598"/>
              <a:gd name="T7" fmla="*/ 1062 h 1132"/>
              <a:gd name="T8" fmla="*/ 215 w 1598"/>
              <a:gd name="T9" fmla="*/ 1036 h 1132"/>
              <a:gd name="T10" fmla="*/ 294 w 1598"/>
              <a:gd name="T11" fmla="*/ 1006 h 1132"/>
              <a:gd name="T12" fmla="*/ 312 w 1598"/>
              <a:gd name="T13" fmla="*/ 998 h 1132"/>
              <a:gd name="T14" fmla="*/ 356 w 1598"/>
              <a:gd name="T15" fmla="*/ 993 h 1132"/>
              <a:gd name="T16" fmla="*/ 415 w 1598"/>
              <a:gd name="T17" fmla="*/ 969 h 1132"/>
              <a:gd name="T18" fmla="*/ 450 w 1598"/>
              <a:gd name="T19" fmla="*/ 944 h 1132"/>
              <a:gd name="T20" fmla="*/ 528 w 1598"/>
              <a:gd name="T21" fmla="*/ 913 h 1132"/>
              <a:gd name="T22" fmla="*/ 547 w 1598"/>
              <a:gd name="T23" fmla="*/ 906 h 1132"/>
              <a:gd name="T24" fmla="*/ 591 w 1598"/>
              <a:gd name="T25" fmla="*/ 900 h 1132"/>
              <a:gd name="T26" fmla="*/ 648 w 1598"/>
              <a:gd name="T27" fmla="*/ 877 h 1132"/>
              <a:gd name="T28" fmla="*/ 684 w 1598"/>
              <a:gd name="T29" fmla="*/ 851 h 1132"/>
              <a:gd name="T30" fmla="*/ 763 w 1598"/>
              <a:gd name="T31" fmla="*/ 821 h 1132"/>
              <a:gd name="T32" fmla="*/ 782 w 1598"/>
              <a:gd name="T33" fmla="*/ 813 h 1132"/>
              <a:gd name="T34" fmla="*/ 824 w 1598"/>
              <a:gd name="T35" fmla="*/ 808 h 1132"/>
              <a:gd name="T36" fmla="*/ 884 w 1598"/>
              <a:gd name="T37" fmla="*/ 784 h 1132"/>
              <a:gd name="T38" fmla="*/ 919 w 1598"/>
              <a:gd name="T39" fmla="*/ 759 h 1132"/>
              <a:gd name="T40" fmla="*/ 996 w 1598"/>
              <a:gd name="T41" fmla="*/ 728 h 1132"/>
              <a:gd name="T42" fmla="*/ 1016 w 1598"/>
              <a:gd name="T43" fmla="*/ 721 h 1132"/>
              <a:gd name="T44" fmla="*/ 1059 w 1598"/>
              <a:gd name="T45" fmla="*/ 714 h 1132"/>
              <a:gd name="T46" fmla="*/ 1119 w 1598"/>
              <a:gd name="T47" fmla="*/ 692 h 1132"/>
              <a:gd name="T48" fmla="*/ 1153 w 1598"/>
              <a:gd name="T49" fmla="*/ 666 h 1132"/>
              <a:gd name="T50" fmla="*/ 1231 w 1598"/>
              <a:gd name="T51" fmla="*/ 636 h 1132"/>
              <a:gd name="T52" fmla="*/ 1251 w 1598"/>
              <a:gd name="T53" fmla="*/ 628 h 1132"/>
              <a:gd name="T54" fmla="*/ 1293 w 1598"/>
              <a:gd name="T55" fmla="*/ 623 h 1132"/>
              <a:gd name="T56" fmla="*/ 1352 w 1598"/>
              <a:gd name="T57" fmla="*/ 599 h 1132"/>
              <a:gd name="T58" fmla="*/ 1388 w 1598"/>
              <a:gd name="T59" fmla="*/ 574 h 1132"/>
              <a:gd name="T60" fmla="*/ 1465 w 1598"/>
              <a:gd name="T61" fmla="*/ 542 h 1132"/>
              <a:gd name="T62" fmla="*/ 1485 w 1598"/>
              <a:gd name="T63" fmla="*/ 536 h 1132"/>
              <a:gd name="T64" fmla="*/ 1528 w 1598"/>
              <a:gd name="T65" fmla="*/ 529 h 1132"/>
              <a:gd name="T66" fmla="*/ 1582 w 1598"/>
              <a:gd name="T67" fmla="*/ 497 h 1132"/>
              <a:gd name="T68" fmla="*/ 1544 w 1598"/>
              <a:gd name="T69" fmla="*/ 487 h 1132"/>
              <a:gd name="T70" fmla="*/ 1526 w 1598"/>
              <a:gd name="T71" fmla="*/ 478 h 1132"/>
              <a:gd name="T72" fmla="*/ 1491 w 1598"/>
              <a:gd name="T73" fmla="*/ 451 h 1132"/>
              <a:gd name="T74" fmla="*/ 1435 w 1598"/>
              <a:gd name="T75" fmla="*/ 423 h 1132"/>
              <a:gd name="T76" fmla="*/ 1393 w 1598"/>
              <a:gd name="T77" fmla="*/ 414 h 1132"/>
              <a:gd name="T78" fmla="*/ 1317 w 1598"/>
              <a:gd name="T79" fmla="*/ 377 h 1132"/>
              <a:gd name="T80" fmla="*/ 1298 w 1598"/>
              <a:gd name="T81" fmla="*/ 368 h 1132"/>
              <a:gd name="T82" fmla="*/ 1266 w 1598"/>
              <a:gd name="T83" fmla="*/ 340 h 1132"/>
              <a:gd name="T84" fmla="*/ 1209 w 1598"/>
              <a:gd name="T85" fmla="*/ 313 h 1132"/>
              <a:gd name="T86" fmla="*/ 1166 w 1598"/>
              <a:gd name="T87" fmla="*/ 304 h 1132"/>
              <a:gd name="T88" fmla="*/ 1091 w 1598"/>
              <a:gd name="T89" fmla="*/ 267 h 1132"/>
              <a:gd name="T90" fmla="*/ 1071 w 1598"/>
              <a:gd name="T91" fmla="*/ 258 h 1132"/>
              <a:gd name="T92" fmla="*/ 1038 w 1598"/>
              <a:gd name="T93" fmla="*/ 230 h 1132"/>
              <a:gd name="T94" fmla="*/ 982 w 1598"/>
              <a:gd name="T95" fmla="*/ 202 h 1132"/>
              <a:gd name="T96" fmla="*/ 940 w 1598"/>
              <a:gd name="T97" fmla="*/ 193 h 1132"/>
              <a:gd name="T98" fmla="*/ 864 w 1598"/>
              <a:gd name="T99" fmla="*/ 157 h 1132"/>
              <a:gd name="T100" fmla="*/ 845 w 1598"/>
              <a:gd name="T101" fmla="*/ 147 h 1132"/>
              <a:gd name="T102" fmla="*/ 811 w 1598"/>
              <a:gd name="T103" fmla="*/ 120 h 1132"/>
              <a:gd name="T104" fmla="*/ 755 w 1598"/>
              <a:gd name="T105" fmla="*/ 92 h 1132"/>
              <a:gd name="T106" fmla="*/ 713 w 1598"/>
              <a:gd name="T107" fmla="*/ 83 h 1132"/>
              <a:gd name="T108" fmla="*/ 637 w 1598"/>
              <a:gd name="T109" fmla="*/ 46 h 1132"/>
              <a:gd name="T110" fmla="*/ 618 w 1598"/>
              <a:gd name="T111" fmla="*/ 37 h 1132"/>
              <a:gd name="T112" fmla="*/ 585 w 1598"/>
              <a:gd name="T113" fmla="*/ 9 h 1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8" h="1132">
                <a:moveTo>
                  <a:pt x="20" y="1114"/>
                </a:moveTo>
                <a:lnTo>
                  <a:pt x="0" y="1121"/>
                </a:lnTo>
                <a:lnTo>
                  <a:pt x="4" y="1132"/>
                </a:lnTo>
                <a:lnTo>
                  <a:pt x="24" y="1124"/>
                </a:lnTo>
                <a:lnTo>
                  <a:pt x="20" y="1114"/>
                </a:lnTo>
                <a:close/>
                <a:moveTo>
                  <a:pt x="59" y="1098"/>
                </a:moveTo>
                <a:lnTo>
                  <a:pt x="39" y="1106"/>
                </a:lnTo>
                <a:lnTo>
                  <a:pt x="43" y="1116"/>
                </a:lnTo>
                <a:lnTo>
                  <a:pt x="63" y="1108"/>
                </a:lnTo>
                <a:lnTo>
                  <a:pt x="59" y="1098"/>
                </a:lnTo>
                <a:close/>
                <a:moveTo>
                  <a:pt x="98" y="1083"/>
                </a:moveTo>
                <a:lnTo>
                  <a:pt x="79" y="1091"/>
                </a:lnTo>
                <a:lnTo>
                  <a:pt x="83" y="1100"/>
                </a:lnTo>
                <a:lnTo>
                  <a:pt x="102" y="1093"/>
                </a:lnTo>
                <a:lnTo>
                  <a:pt x="98" y="1083"/>
                </a:lnTo>
                <a:close/>
                <a:moveTo>
                  <a:pt x="138" y="1068"/>
                </a:moveTo>
                <a:lnTo>
                  <a:pt x="118" y="1075"/>
                </a:lnTo>
                <a:lnTo>
                  <a:pt x="122" y="1085"/>
                </a:lnTo>
                <a:lnTo>
                  <a:pt x="140" y="1077"/>
                </a:lnTo>
                <a:lnTo>
                  <a:pt x="138" y="1068"/>
                </a:lnTo>
                <a:close/>
                <a:moveTo>
                  <a:pt x="176" y="1052"/>
                </a:moveTo>
                <a:lnTo>
                  <a:pt x="156" y="1060"/>
                </a:lnTo>
                <a:lnTo>
                  <a:pt x="160" y="1070"/>
                </a:lnTo>
                <a:lnTo>
                  <a:pt x="180" y="1062"/>
                </a:lnTo>
                <a:lnTo>
                  <a:pt x="176" y="1052"/>
                </a:lnTo>
                <a:close/>
                <a:moveTo>
                  <a:pt x="215" y="1036"/>
                </a:moveTo>
                <a:lnTo>
                  <a:pt x="196" y="1044"/>
                </a:lnTo>
                <a:lnTo>
                  <a:pt x="199" y="1054"/>
                </a:lnTo>
                <a:lnTo>
                  <a:pt x="219" y="1047"/>
                </a:lnTo>
                <a:lnTo>
                  <a:pt x="215" y="1036"/>
                </a:lnTo>
                <a:close/>
                <a:moveTo>
                  <a:pt x="255" y="1022"/>
                </a:moveTo>
                <a:lnTo>
                  <a:pt x="235" y="1030"/>
                </a:lnTo>
                <a:lnTo>
                  <a:pt x="239" y="1039"/>
                </a:lnTo>
                <a:lnTo>
                  <a:pt x="259" y="1031"/>
                </a:lnTo>
                <a:lnTo>
                  <a:pt x="255" y="1022"/>
                </a:lnTo>
                <a:close/>
                <a:moveTo>
                  <a:pt x="294" y="1006"/>
                </a:moveTo>
                <a:lnTo>
                  <a:pt x="274" y="1014"/>
                </a:lnTo>
                <a:lnTo>
                  <a:pt x="278" y="1023"/>
                </a:lnTo>
                <a:lnTo>
                  <a:pt x="298" y="1015"/>
                </a:lnTo>
                <a:lnTo>
                  <a:pt x="294" y="1006"/>
                </a:lnTo>
                <a:close/>
                <a:moveTo>
                  <a:pt x="332" y="990"/>
                </a:moveTo>
                <a:lnTo>
                  <a:pt x="312" y="998"/>
                </a:lnTo>
                <a:lnTo>
                  <a:pt x="316" y="1009"/>
                </a:lnTo>
                <a:lnTo>
                  <a:pt x="336" y="1001"/>
                </a:lnTo>
                <a:lnTo>
                  <a:pt x="332" y="990"/>
                </a:lnTo>
                <a:close/>
                <a:moveTo>
                  <a:pt x="371" y="974"/>
                </a:moveTo>
                <a:lnTo>
                  <a:pt x="352" y="982"/>
                </a:lnTo>
                <a:lnTo>
                  <a:pt x="356" y="993"/>
                </a:lnTo>
                <a:lnTo>
                  <a:pt x="375" y="985"/>
                </a:lnTo>
                <a:lnTo>
                  <a:pt x="371" y="974"/>
                </a:lnTo>
                <a:close/>
                <a:moveTo>
                  <a:pt x="411" y="960"/>
                </a:moveTo>
                <a:lnTo>
                  <a:pt x="391" y="968"/>
                </a:lnTo>
                <a:lnTo>
                  <a:pt x="395" y="977"/>
                </a:lnTo>
                <a:lnTo>
                  <a:pt x="415" y="969"/>
                </a:lnTo>
                <a:lnTo>
                  <a:pt x="411" y="960"/>
                </a:lnTo>
                <a:close/>
                <a:moveTo>
                  <a:pt x="450" y="944"/>
                </a:moveTo>
                <a:lnTo>
                  <a:pt x="431" y="952"/>
                </a:lnTo>
                <a:lnTo>
                  <a:pt x="434" y="961"/>
                </a:lnTo>
                <a:lnTo>
                  <a:pt x="454" y="953"/>
                </a:lnTo>
                <a:lnTo>
                  <a:pt x="450" y="944"/>
                </a:lnTo>
                <a:close/>
                <a:moveTo>
                  <a:pt x="488" y="928"/>
                </a:moveTo>
                <a:lnTo>
                  <a:pt x="470" y="936"/>
                </a:lnTo>
                <a:lnTo>
                  <a:pt x="473" y="947"/>
                </a:lnTo>
                <a:lnTo>
                  <a:pt x="492" y="939"/>
                </a:lnTo>
                <a:lnTo>
                  <a:pt x="488" y="928"/>
                </a:lnTo>
                <a:close/>
                <a:moveTo>
                  <a:pt x="528" y="913"/>
                </a:moveTo>
                <a:lnTo>
                  <a:pt x="508" y="921"/>
                </a:lnTo>
                <a:lnTo>
                  <a:pt x="512" y="931"/>
                </a:lnTo>
                <a:lnTo>
                  <a:pt x="532" y="923"/>
                </a:lnTo>
                <a:lnTo>
                  <a:pt x="528" y="913"/>
                </a:lnTo>
                <a:close/>
                <a:moveTo>
                  <a:pt x="567" y="898"/>
                </a:moveTo>
                <a:lnTo>
                  <a:pt x="547" y="906"/>
                </a:lnTo>
                <a:lnTo>
                  <a:pt x="551" y="915"/>
                </a:lnTo>
                <a:lnTo>
                  <a:pt x="571" y="907"/>
                </a:lnTo>
                <a:lnTo>
                  <a:pt x="567" y="898"/>
                </a:lnTo>
                <a:close/>
                <a:moveTo>
                  <a:pt x="606" y="882"/>
                </a:moveTo>
                <a:lnTo>
                  <a:pt x="587" y="890"/>
                </a:lnTo>
                <a:lnTo>
                  <a:pt x="591" y="900"/>
                </a:lnTo>
                <a:lnTo>
                  <a:pt x="610" y="892"/>
                </a:lnTo>
                <a:lnTo>
                  <a:pt x="606" y="882"/>
                </a:lnTo>
                <a:close/>
                <a:moveTo>
                  <a:pt x="645" y="867"/>
                </a:moveTo>
                <a:lnTo>
                  <a:pt x="626" y="875"/>
                </a:lnTo>
                <a:lnTo>
                  <a:pt x="629" y="884"/>
                </a:lnTo>
                <a:lnTo>
                  <a:pt x="648" y="877"/>
                </a:lnTo>
                <a:lnTo>
                  <a:pt x="645" y="867"/>
                </a:lnTo>
                <a:close/>
                <a:moveTo>
                  <a:pt x="684" y="851"/>
                </a:moveTo>
                <a:lnTo>
                  <a:pt x="664" y="859"/>
                </a:lnTo>
                <a:lnTo>
                  <a:pt x="668" y="869"/>
                </a:lnTo>
                <a:lnTo>
                  <a:pt x="688" y="861"/>
                </a:lnTo>
                <a:lnTo>
                  <a:pt x="684" y="851"/>
                </a:lnTo>
                <a:close/>
                <a:moveTo>
                  <a:pt x="723" y="837"/>
                </a:moveTo>
                <a:lnTo>
                  <a:pt x="704" y="844"/>
                </a:lnTo>
                <a:lnTo>
                  <a:pt x="708" y="854"/>
                </a:lnTo>
                <a:lnTo>
                  <a:pt x="727" y="846"/>
                </a:lnTo>
                <a:lnTo>
                  <a:pt x="723" y="837"/>
                </a:lnTo>
                <a:close/>
                <a:moveTo>
                  <a:pt x="763" y="821"/>
                </a:moveTo>
                <a:lnTo>
                  <a:pt x="743" y="829"/>
                </a:lnTo>
                <a:lnTo>
                  <a:pt x="747" y="838"/>
                </a:lnTo>
                <a:lnTo>
                  <a:pt x="767" y="830"/>
                </a:lnTo>
                <a:lnTo>
                  <a:pt x="763" y="821"/>
                </a:lnTo>
                <a:close/>
                <a:moveTo>
                  <a:pt x="801" y="805"/>
                </a:moveTo>
                <a:lnTo>
                  <a:pt x="782" y="813"/>
                </a:lnTo>
                <a:lnTo>
                  <a:pt x="786" y="822"/>
                </a:lnTo>
                <a:lnTo>
                  <a:pt x="805" y="816"/>
                </a:lnTo>
                <a:lnTo>
                  <a:pt x="801" y="805"/>
                </a:lnTo>
                <a:close/>
                <a:moveTo>
                  <a:pt x="840" y="789"/>
                </a:moveTo>
                <a:lnTo>
                  <a:pt x="820" y="797"/>
                </a:lnTo>
                <a:lnTo>
                  <a:pt x="824" y="808"/>
                </a:lnTo>
                <a:lnTo>
                  <a:pt x="844" y="800"/>
                </a:lnTo>
                <a:lnTo>
                  <a:pt x="840" y="789"/>
                </a:lnTo>
                <a:close/>
                <a:moveTo>
                  <a:pt x="880" y="775"/>
                </a:moveTo>
                <a:lnTo>
                  <a:pt x="860" y="783"/>
                </a:lnTo>
                <a:lnTo>
                  <a:pt x="864" y="792"/>
                </a:lnTo>
                <a:lnTo>
                  <a:pt x="884" y="784"/>
                </a:lnTo>
                <a:lnTo>
                  <a:pt x="880" y="775"/>
                </a:lnTo>
                <a:close/>
                <a:moveTo>
                  <a:pt x="919" y="759"/>
                </a:moveTo>
                <a:lnTo>
                  <a:pt x="899" y="767"/>
                </a:lnTo>
                <a:lnTo>
                  <a:pt x="903" y="776"/>
                </a:lnTo>
                <a:lnTo>
                  <a:pt x="923" y="768"/>
                </a:lnTo>
                <a:lnTo>
                  <a:pt x="919" y="759"/>
                </a:lnTo>
                <a:close/>
                <a:moveTo>
                  <a:pt x="958" y="743"/>
                </a:moveTo>
                <a:lnTo>
                  <a:pt x="939" y="751"/>
                </a:lnTo>
                <a:lnTo>
                  <a:pt x="943" y="760"/>
                </a:lnTo>
                <a:lnTo>
                  <a:pt x="961" y="754"/>
                </a:lnTo>
                <a:lnTo>
                  <a:pt x="958" y="743"/>
                </a:lnTo>
                <a:close/>
                <a:moveTo>
                  <a:pt x="996" y="728"/>
                </a:moveTo>
                <a:lnTo>
                  <a:pt x="977" y="735"/>
                </a:lnTo>
                <a:lnTo>
                  <a:pt x="981" y="746"/>
                </a:lnTo>
                <a:lnTo>
                  <a:pt x="1000" y="738"/>
                </a:lnTo>
                <a:lnTo>
                  <a:pt x="996" y="728"/>
                </a:lnTo>
                <a:close/>
                <a:moveTo>
                  <a:pt x="1036" y="713"/>
                </a:moveTo>
                <a:lnTo>
                  <a:pt x="1016" y="721"/>
                </a:lnTo>
                <a:lnTo>
                  <a:pt x="1020" y="730"/>
                </a:lnTo>
                <a:lnTo>
                  <a:pt x="1040" y="722"/>
                </a:lnTo>
                <a:lnTo>
                  <a:pt x="1036" y="713"/>
                </a:lnTo>
                <a:close/>
                <a:moveTo>
                  <a:pt x="1075" y="697"/>
                </a:moveTo>
                <a:lnTo>
                  <a:pt x="1056" y="705"/>
                </a:lnTo>
                <a:lnTo>
                  <a:pt x="1059" y="714"/>
                </a:lnTo>
                <a:lnTo>
                  <a:pt x="1079" y="707"/>
                </a:lnTo>
                <a:lnTo>
                  <a:pt x="1075" y="697"/>
                </a:lnTo>
                <a:close/>
                <a:moveTo>
                  <a:pt x="1115" y="682"/>
                </a:moveTo>
                <a:lnTo>
                  <a:pt x="1095" y="690"/>
                </a:lnTo>
                <a:lnTo>
                  <a:pt x="1099" y="699"/>
                </a:lnTo>
                <a:lnTo>
                  <a:pt x="1119" y="692"/>
                </a:lnTo>
                <a:lnTo>
                  <a:pt x="1115" y="682"/>
                </a:lnTo>
                <a:close/>
                <a:moveTo>
                  <a:pt x="1153" y="666"/>
                </a:moveTo>
                <a:lnTo>
                  <a:pt x="1133" y="674"/>
                </a:lnTo>
                <a:lnTo>
                  <a:pt x="1137" y="684"/>
                </a:lnTo>
                <a:lnTo>
                  <a:pt x="1157" y="676"/>
                </a:lnTo>
                <a:lnTo>
                  <a:pt x="1153" y="666"/>
                </a:lnTo>
                <a:close/>
                <a:moveTo>
                  <a:pt x="1192" y="651"/>
                </a:moveTo>
                <a:lnTo>
                  <a:pt x="1172" y="659"/>
                </a:lnTo>
                <a:lnTo>
                  <a:pt x="1176" y="669"/>
                </a:lnTo>
                <a:lnTo>
                  <a:pt x="1196" y="661"/>
                </a:lnTo>
                <a:lnTo>
                  <a:pt x="1192" y="651"/>
                </a:lnTo>
                <a:close/>
                <a:moveTo>
                  <a:pt x="1231" y="636"/>
                </a:moveTo>
                <a:lnTo>
                  <a:pt x="1212" y="644"/>
                </a:lnTo>
                <a:lnTo>
                  <a:pt x="1216" y="653"/>
                </a:lnTo>
                <a:lnTo>
                  <a:pt x="1235" y="645"/>
                </a:lnTo>
                <a:lnTo>
                  <a:pt x="1231" y="636"/>
                </a:lnTo>
                <a:close/>
                <a:moveTo>
                  <a:pt x="1271" y="620"/>
                </a:moveTo>
                <a:lnTo>
                  <a:pt x="1251" y="628"/>
                </a:lnTo>
                <a:lnTo>
                  <a:pt x="1255" y="637"/>
                </a:lnTo>
                <a:lnTo>
                  <a:pt x="1275" y="630"/>
                </a:lnTo>
                <a:lnTo>
                  <a:pt x="1271" y="620"/>
                </a:lnTo>
                <a:close/>
                <a:moveTo>
                  <a:pt x="1309" y="604"/>
                </a:moveTo>
                <a:lnTo>
                  <a:pt x="1291" y="612"/>
                </a:lnTo>
                <a:lnTo>
                  <a:pt x="1293" y="623"/>
                </a:lnTo>
                <a:lnTo>
                  <a:pt x="1313" y="615"/>
                </a:lnTo>
                <a:lnTo>
                  <a:pt x="1309" y="604"/>
                </a:lnTo>
                <a:close/>
                <a:moveTo>
                  <a:pt x="1348" y="590"/>
                </a:moveTo>
                <a:lnTo>
                  <a:pt x="1329" y="598"/>
                </a:lnTo>
                <a:lnTo>
                  <a:pt x="1333" y="607"/>
                </a:lnTo>
                <a:lnTo>
                  <a:pt x="1352" y="599"/>
                </a:lnTo>
                <a:lnTo>
                  <a:pt x="1348" y="590"/>
                </a:lnTo>
                <a:close/>
                <a:moveTo>
                  <a:pt x="1388" y="574"/>
                </a:moveTo>
                <a:lnTo>
                  <a:pt x="1368" y="582"/>
                </a:lnTo>
                <a:lnTo>
                  <a:pt x="1372" y="591"/>
                </a:lnTo>
                <a:lnTo>
                  <a:pt x="1392" y="583"/>
                </a:lnTo>
                <a:lnTo>
                  <a:pt x="1388" y="574"/>
                </a:lnTo>
                <a:close/>
                <a:moveTo>
                  <a:pt x="1427" y="558"/>
                </a:moveTo>
                <a:lnTo>
                  <a:pt x="1407" y="566"/>
                </a:lnTo>
                <a:lnTo>
                  <a:pt x="1411" y="575"/>
                </a:lnTo>
                <a:lnTo>
                  <a:pt x="1431" y="569"/>
                </a:lnTo>
                <a:lnTo>
                  <a:pt x="1427" y="558"/>
                </a:lnTo>
                <a:close/>
                <a:moveTo>
                  <a:pt x="1465" y="542"/>
                </a:moveTo>
                <a:lnTo>
                  <a:pt x="1447" y="550"/>
                </a:lnTo>
                <a:lnTo>
                  <a:pt x="1451" y="561"/>
                </a:lnTo>
                <a:lnTo>
                  <a:pt x="1469" y="553"/>
                </a:lnTo>
                <a:lnTo>
                  <a:pt x="1465" y="542"/>
                </a:lnTo>
                <a:close/>
                <a:moveTo>
                  <a:pt x="1505" y="528"/>
                </a:moveTo>
                <a:lnTo>
                  <a:pt x="1485" y="536"/>
                </a:lnTo>
                <a:lnTo>
                  <a:pt x="1489" y="545"/>
                </a:lnTo>
                <a:lnTo>
                  <a:pt x="1508" y="537"/>
                </a:lnTo>
                <a:lnTo>
                  <a:pt x="1505" y="528"/>
                </a:lnTo>
                <a:close/>
                <a:moveTo>
                  <a:pt x="1544" y="512"/>
                </a:moveTo>
                <a:lnTo>
                  <a:pt x="1524" y="520"/>
                </a:lnTo>
                <a:lnTo>
                  <a:pt x="1528" y="529"/>
                </a:lnTo>
                <a:lnTo>
                  <a:pt x="1548" y="521"/>
                </a:lnTo>
                <a:lnTo>
                  <a:pt x="1544" y="512"/>
                </a:lnTo>
                <a:close/>
                <a:moveTo>
                  <a:pt x="1582" y="506"/>
                </a:moveTo>
                <a:lnTo>
                  <a:pt x="1582" y="507"/>
                </a:lnTo>
                <a:lnTo>
                  <a:pt x="1585" y="502"/>
                </a:lnTo>
                <a:lnTo>
                  <a:pt x="1582" y="497"/>
                </a:lnTo>
                <a:lnTo>
                  <a:pt x="1564" y="504"/>
                </a:lnTo>
                <a:lnTo>
                  <a:pt x="1568" y="514"/>
                </a:lnTo>
                <a:lnTo>
                  <a:pt x="1598" y="502"/>
                </a:lnTo>
                <a:lnTo>
                  <a:pt x="1586" y="497"/>
                </a:lnTo>
                <a:lnTo>
                  <a:pt x="1582" y="506"/>
                </a:lnTo>
                <a:close/>
                <a:moveTo>
                  <a:pt x="1544" y="487"/>
                </a:moveTo>
                <a:lnTo>
                  <a:pt x="1562" y="497"/>
                </a:lnTo>
                <a:lnTo>
                  <a:pt x="1568" y="487"/>
                </a:lnTo>
                <a:lnTo>
                  <a:pt x="1549" y="478"/>
                </a:lnTo>
                <a:lnTo>
                  <a:pt x="1544" y="487"/>
                </a:lnTo>
                <a:close/>
                <a:moveTo>
                  <a:pt x="1506" y="469"/>
                </a:moveTo>
                <a:lnTo>
                  <a:pt x="1526" y="478"/>
                </a:lnTo>
                <a:lnTo>
                  <a:pt x="1529" y="469"/>
                </a:lnTo>
                <a:lnTo>
                  <a:pt x="1511" y="460"/>
                </a:lnTo>
                <a:lnTo>
                  <a:pt x="1506" y="469"/>
                </a:lnTo>
                <a:close/>
                <a:moveTo>
                  <a:pt x="1468" y="451"/>
                </a:moveTo>
                <a:lnTo>
                  <a:pt x="1487" y="460"/>
                </a:lnTo>
                <a:lnTo>
                  <a:pt x="1491" y="451"/>
                </a:lnTo>
                <a:lnTo>
                  <a:pt x="1473" y="441"/>
                </a:lnTo>
                <a:lnTo>
                  <a:pt x="1468" y="451"/>
                </a:lnTo>
                <a:close/>
                <a:moveTo>
                  <a:pt x="1431" y="432"/>
                </a:moveTo>
                <a:lnTo>
                  <a:pt x="1449" y="441"/>
                </a:lnTo>
                <a:lnTo>
                  <a:pt x="1455" y="432"/>
                </a:lnTo>
                <a:lnTo>
                  <a:pt x="1435" y="423"/>
                </a:lnTo>
                <a:lnTo>
                  <a:pt x="1431" y="432"/>
                </a:lnTo>
                <a:close/>
                <a:moveTo>
                  <a:pt x="1393" y="414"/>
                </a:moveTo>
                <a:lnTo>
                  <a:pt x="1411" y="423"/>
                </a:lnTo>
                <a:lnTo>
                  <a:pt x="1417" y="414"/>
                </a:lnTo>
                <a:lnTo>
                  <a:pt x="1397" y="405"/>
                </a:lnTo>
                <a:lnTo>
                  <a:pt x="1393" y="414"/>
                </a:lnTo>
                <a:close/>
                <a:moveTo>
                  <a:pt x="1355" y="395"/>
                </a:moveTo>
                <a:lnTo>
                  <a:pt x="1375" y="405"/>
                </a:lnTo>
                <a:lnTo>
                  <a:pt x="1379" y="395"/>
                </a:lnTo>
                <a:lnTo>
                  <a:pt x="1360" y="386"/>
                </a:lnTo>
                <a:lnTo>
                  <a:pt x="1355" y="395"/>
                </a:lnTo>
                <a:close/>
                <a:moveTo>
                  <a:pt x="1317" y="377"/>
                </a:moveTo>
                <a:lnTo>
                  <a:pt x="1336" y="386"/>
                </a:lnTo>
                <a:lnTo>
                  <a:pt x="1340" y="377"/>
                </a:lnTo>
                <a:lnTo>
                  <a:pt x="1322" y="368"/>
                </a:lnTo>
                <a:lnTo>
                  <a:pt x="1317" y="377"/>
                </a:lnTo>
                <a:close/>
                <a:moveTo>
                  <a:pt x="1280" y="359"/>
                </a:moveTo>
                <a:lnTo>
                  <a:pt x="1298" y="368"/>
                </a:lnTo>
                <a:lnTo>
                  <a:pt x="1302" y="359"/>
                </a:lnTo>
                <a:lnTo>
                  <a:pt x="1284" y="350"/>
                </a:lnTo>
                <a:lnTo>
                  <a:pt x="1280" y="359"/>
                </a:lnTo>
                <a:close/>
                <a:moveTo>
                  <a:pt x="1242" y="340"/>
                </a:moveTo>
                <a:lnTo>
                  <a:pt x="1260" y="350"/>
                </a:lnTo>
                <a:lnTo>
                  <a:pt x="1266" y="340"/>
                </a:lnTo>
                <a:lnTo>
                  <a:pt x="1246" y="331"/>
                </a:lnTo>
                <a:lnTo>
                  <a:pt x="1242" y="340"/>
                </a:lnTo>
                <a:close/>
                <a:moveTo>
                  <a:pt x="1204" y="322"/>
                </a:moveTo>
                <a:lnTo>
                  <a:pt x="1222" y="331"/>
                </a:lnTo>
                <a:lnTo>
                  <a:pt x="1228" y="322"/>
                </a:lnTo>
                <a:lnTo>
                  <a:pt x="1209" y="313"/>
                </a:lnTo>
                <a:lnTo>
                  <a:pt x="1204" y="322"/>
                </a:lnTo>
                <a:close/>
                <a:moveTo>
                  <a:pt x="1166" y="304"/>
                </a:moveTo>
                <a:lnTo>
                  <a:pt x="1185" y="313"/>
                </a:lnTo>
                <a:lnTo>
                  <a:pt x="1189" y="304"/>
                </a:lnTo>
                <a:lnTo>
                  <a:pt x="1171" y="294"/>
                </a:lnTo>
                <a:lnTo>
                  <a:pt x="1166" y="304"/>
                </a:lnTo>
                <a:close/>
                <a:moveTo>
                  <a:pt x="1129" y="285"/>
                </a:moveTo>
                <a:lnTo>
                  <a:pt x="1147" y="294"/>
                </a:lnTo>
                <a:lnTo>
                  <a:pt x="1151" y="285"/>
                </a:lnTo>
                <a:lnTo>
                  <a:pt x="1133" y="276"/>
                </a:lnTo>
                <a:lnTo>
                  <a:pt x="1129" y="285"/>
                </a:lnTo>
                <a:close/>
                <a:moveTo>
                  <a:pt x="1091" y="267"/>
                </a:moveTo>
                <a:lnTo>
                  <a:pt x="1109" y="276"/>
                </a:lnTo>
                <a:lnTo>
                  <a:pt x="1115" y="267"/>
                </a:lnTo>
                <a:lnTo>
                  <a:pt x="1095" y="258"/>
                </a:lnTo>
                <a:lnTo>
                  <a:pt x="1091" y="267"/>
                </a:lnTo>
                <a:close/>
                <a:moveTo>
                  <a:pt x="1053" y="248"/>
                </a:moveTo>
                <a:lnTo>
                  <a:pt x="1071" y="258"/>
                </a:lnTo>
                <a:lnTo>
                  <a:pt x="1077" y="248"/>
                </a:lnTo>
                <a:lnTo>
                  <a:pt x="1057" y="239"/>
                </a:lnTo>
                <a:lnTo>
                  <a:pt x="1053" y="248"/>
                </a:lnTo>
                <a:close/>
                <a:moveTo>
                  <a:pt x="1015" y="230"/>
                </a:moveTo>
                <a:lnTo>
                  <a:pt x="1035" y="239"/>
                </a:lnTo>
                <a:lnTo>
                  <a:pt x="1038" y="230"/>
                </a:lnTo>
                <a:lnTo>
                  <a:pt x="1020" y="221"/>
                </a:lnTo>
                <a:lnTo>
                  <a:pt x="1015" y="230"/>
                </a:lnTo>
                <a:close/>
                <a:moveTo>
                  <a:pt x="977" y="212"/>
                </a:moveTo>
                <a:lnTo>
                  <a:pt x="996" y="221"/>
                </a:lnTo>
                <a:lnTo>
                  <a:pt x="1000" y="212"/>
                </a:lnTo>
                <a:lnTo>
                  <a:pt x="982" y="202"/>
                </a:lnTo>
                <a:lnTo>
                  <a:pt x="977" y="212"/>
                </a:lnTo>
                <a:close/>
                <a:moveTo>
                  <a:pt x="940" y="193"/>
                </a:moveTo>
                <a:lnTo>
                  <a:pt x="958" y="202"/>
                </a:lnTo>
                <a:lnTo>
                  <a:pt x="964" y="193"/>
                </a:lnTo>
                <a:lnTo>
                  <a:pt x="944" y="184"/>
                </a:lnTo>
                <a:lnTo>
                  <a:pt x="940" y="193"/>
                </a:lnTo>
                <a:close/>
                <a:moveTo>
                  <a:pt x="902" y="175"/>
                </a:moveTo>
                <a:lnTo>
                  <a:pt x="920" y="184"/>
                </a:lnTo>
                <a:lnTo>
                  <a:pt x="926" y="175"/>
                </a:lnTo>
                <a:lnTo>
                  <a:pt x="906" y="166"/>
                </a:lnTo>
                <a:lnTo>
                  <a:pt x="902" y="175"/>
                </a:lnTo>
                <a:close/>
                <a:moveTo>
                  <a:pt x="864" y="157"/>
                </a:moveTo>
                <a:lnTo>
                  <a:pt x="882" y="166"/>
                </a:lnTo>
                <a:lnTo>
                  <a:pt x="887" y="157"/>
                </a:lnTo>
                <a:lnTo>
                  <a:pt x="869" y="147"/>
                </a:lnTo>
                <a:lnTo>
                  <a:pt x="864" y="157"/>
                </a:lnTo>
                <a:close/>
                <a:moveTo>
                  <a:pt x="826" y="138"/>
                </a:moveTo>
                <a:lnTo>
                  <a:pt x="845" y="147"/>
                </a:lnTo>
                <a:lnTo>
                  <a:pt x="849" y="138"/>
                </a:lnTo>
                <a:lnTo>
                  <a:pt x="831" y="129"/>
                </a:lnTo>
                <a:lnTo>
                  <a:pt x="826" y="138"/>
                </a:lnTo>
                <a:close/>
                <a:moveTo>
                  <a:pt x="789" y="120"/>
                </a:moveTo>
                <a:lnTo>
                  <a:pt x="807" y="129"/>
                </a:lnTo>
                <a:lnTo>
                  <a:pt x="811" y="120"/>
                </a:lnTo>
                <a:lnTo>
                  <a:pt x="793" y="111"/>
                </a:lnTo>
                <a:lnTo>
                  <a:pt x="789" y="120"/>
                </a:lnTo>
                <a:close/>
                <a:moveTo>
                  <a:pt x="751" y="101"/>
                </a:moveTo>
                <a:lnTo>
                  <a:pt x="769" y="111"/>
                </a:lnTo>
                <a:lnTo>
                  <a:pt x="775" y="101"/>
                </a:lnTo>
                <a:lnTo>
                  <a:pt x="755" y="92"/>
                </a:lnTo>
                <a:lnTo>
                  <a:pt x="751" y="101"/>
                </a:lnTo>
                <a:close/>
                <a:moveTo>
                  <a:pt x="713" y="83"/>
                </a:moveTo>
                <a:lnTo>
                  <a:pt x="731" y="92"/>
                </a:lnTo>
                <a:lnTo>
                  <a:pt x="736" y="83"/>
                </a:lnTo>
                <a:lnTo>
                  <a:pt x="717" y="74"/>
                </a:lnTo>
                <a:lnTo>
                  <a:pt x="713" y="83"/>
                </a:lnTo>
                <a:close/>
                <a:moveTo>
                  <a:pt x="675" y="65"/>
                </a:moveTo>
                <a:lnTo>
                  <a:pt x="694" y="74"/>
                </a:lnTo>
                <a:lnTo>
                  <a:pt x="698" y="65"/>
                </a:lnTo>
                <a:lnTo>
                  <a:pt x="680" y="55"/>
                </a:lnTo>
                <a:lnTo>
                  <a:pt x="675" y="65"/>
                </a:lnTo>
                <a:close/>
                <a:moveTo>
                  <a:pt x="637" y="46"/>
                </a:moveTo>
                <a:lnTo>
                  <a:pt x="656" y="55"/>
                </a:lnTo>
                <a:lnTo>
                  <a:pt x="660" y="46"/>
                </a:lnTo>
                <a:lnTo>
                  <a:pt x="642" y="37"/>
                </a:lnTo>
                <a:lnTo>
                  <a:pt x="637" y="46"/>
                </a:lnTo>
                <a:close/>
                <a:moveTo>
                  <a:pt x="600" y="28"/>
                </a:moveTo>
                <a:lnTo>
                  <a:pt x="618" y="37"/>
                </a:lnTo>
                <a:lnTo>
                  <a:pt x="624" y="28"/>
                </a:lnTo>
                <a:lnTo>
                  <a:pt x="604" y="19"/>
                </a:lnTo>
                <a:lnTo>
                  <a:pt x="600" y="28"/>
                </a:lnTo>
                <a:close/>
                <a:moveTo>
                  <a:pt x="562" y="9"/>
                </a:moveTo>
                <a:lnTo>
                  <a:pt x="580" y="19"/>
                </a:lnTo>
                <a:lnTo>
                  <a:pt x="585" y="9"/>
                </a:lnTo>
                <a:lnTo>
                  <a:pt x="566" y="0"/>
                </a:lnTo>
                <a:lnTo>
                  <a:pt x="562" y="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730"/>
          <p:cNvSpPr>
            <a:spLocks noEditPoints="1"/>
          </p:cNvSpPr>
          <p:nvPr/>
        </p:nvSpPr>
        <p:spPr bwMode="auto">
          <a:xfrm>
            <a:off x="8528050" y="2235200"/>
            <a:ext cx="2016125" cy="1550987"/>
          </a:xfrm>
          <a:custGeom>
            <a:avLst/>
            <a:gdLst>
              <a:gd name="T0" fmla="*/ 50 w 1270"/>
              <a:gd name="T1" fmla="*/ 22 h 977"/>
              <a:gd name="T2" fmla="*/ 48 w 1270"/>
              <a:gd name="T3" fmla="*/ 64 h 977"/>
              <a:gd name="T4" fmla="*/ 46 w 1270"/>
              <a:gd name="T5" fmla="*/ 106 h 977"/>
              <a:gd name="T6" fmla="*/ 45 w 1270"/>
              <a:gd name="T7" fmla="*/ 148 h 977"/>
              <a:gd name="T8" fmla="*/ 42 w 1270"/>
              <a:gd name="T9" fmla="*/ 190 h 977"/>
              <a:gd name="T10" fmla="*/ 41 w 1270"/>
              <a:gd name="T11" fmla="*/ 232 h 977"/>
              <a:gd name="T12" fmla="*/ 40 w 1270"/>
              <a:gd name="T13" fmla="*/ 274 h 977"/>
              <a:gd name="T14" fmla="*/ 37 w 1270"/>
              <a:gd name="T15" fmla="*/ 315 h 977"/>
              <a:gd name="T16" fmla="*/ 36 w 1270"/>
              <a:gd name="T17" fmla="*/ 357 h 977"/>
              <a:gd name="T18" fmla="*/ 35 w 1270"/>
              <a:gd name="T19" fmla="*/ 399 h 977"/>
              <a:gd name="T20" fmla="*/ 32 w 1270"/>
              <a:gd name="T21" fmla="*/ 441 h 977"/>
              <a:gd name="T22" fmla="*/ 31 w 1270"/>
              <a:gd name="T23" fmla="*/ 483 h 977"/>
              <a:gd name="T24" fmla="*/ 29 w 1270"/>
              <a:gd name="T25" fmla="*/ 525 h 977"/>
              <a:gd name="T26" fmla="*/ 27 w 1270"/>
              <a:gd name="T27" fmla="*/ 567 h 977"/>
              <a:gd name="T28" fmla="*/ 25 w 1270"/>
              <a:gd name="T29" fmla="*/ 609 h 977"/>
              <a:gd name="T30" fmla="*/ 24 w 1270"/>
              <a:gd name="T31" fmla="*/ 651 h 977"/>
              <a:gd name="T32" fmla="*/ 23 w 1270"/>
              <a:gd name="T33" fmla="*/ 693 h 977"/>
              <a:gd name="T34" fmla="*/ 20 w 1270"/>
              <a:gd name="T35" fmla="*/ 735 h 977"/>
              <a:gd name="T36" fmla="*/ 19 w 1270"/>
              <a:gd name="T37" fmla="*/ 777 h 977"/>
              <a:gd name="T38" fmla="*/ 17 w 1270"/>
              <a:gd name="T39" fmla="*/ 819 h 977"/>
              <a:gd name="T40" fmla="*/ 15 w 1270"/>
              <a:gd name="T41" fmla="*/ 861 h 977"/>
              <a:gd name="T42" fmla="*/ 14 w 1270"/>
              <a:gd name="T43" fmla="*/ 903 h 977"/>
              <a:gd name="T44" fmla="*/ 12 w 1270"/>
              <a:gd name="T45" fmla="*/ 945 h 977"/>
              <a:gd name="T46" fmla="*/ 11 w 1270"/>
              <a:gd name="T47" fmla="*/ 966 h 977"/>
              <a:gd name="T48" fmla="*/ 20 w 1270"/>
              <a:gd name="T49" fmla="*/ 957 h 977"/>
              <a:gd name="T50" fmla="*/ 59 w 1270"/>
              <a:gd name="T51" fmla="*/ 941 h 977"/>
              <a:gd name="T52" fmla="*/ 99 w 1270"/>
              <a:gd name="T53" fmla="*/ 925 h 977"/>
              <a:gd name="T54" fmla="*/ 137 w 1270"/>
              <a:gd name="T55" fmla="*/ 910 h 977"/>
              <a:gd name="T56" fmla="*/ 176 w 1270"/>
              <a:gd name="T57" fmla="*/ 894 h 977"/>
              <a:gd name="T58" fmla="*/ 214 w 1270"/>
              <a:gd name="T59" fmla="*/ 878 h 977"/>
              <a:gd name="T60" fmla="*/ 254 w 1270"/>
              <a:gd name="T61" fmla="*/ 862 h 977"/>
              <a:gd name="T62" fmla="*/ 293 w 1270"/>
              <a:gd name="T63" fmla="*/ 845 h 977"/>
              <a:gd name="T64" fmla="*/ 331 w 1270"/>
              <a:gd name="T65" fmla="*/ 830 h 977"/>
              <a:gd name="T66" fmla="*/ 371 w 1270"/>
              <a:gd name="T67" fmla="*/ 814 h 977"/>
              <a:gd name="T68" fmla="*/ 410 w 1270"/>
              <a:gd name="T69" fmla="*/ 798 h 977"/>
              <a:gd name="T70" fmla="*/ 448 w 1270"/>
              <a:gd name="T71" fmla="*/ 782 h 977"/>
              <a:gd name="T72" fmla="*/ 487 w 1270"/>
              <a:gd name="T73" fmla="*/ 767 h 977"/>
              <a:gd name="T74" fmla="*/ 526 w 1270"/>
              <a:gd name="T75" fmla="*/ 751 h 977"/>
              <a:gd name="T76" fmla="*/ 565 w 1270"/>
              <a:gd name="T77" fmla="*/ 735 h 977"/>
              <a:gd name="T78" fmla="*/ 604 w 1270"/>
              <a:gd name="T79" fmla="*/ 719 h 977"/>
              <a:gd name="T80" fmla="*/ 642 w 1270"/>
              <a:gd name="T81" fmla="*/ 704 h 977"/>
              <a:gd name="T82" fmla="*/ 682 w 1270"/>
              <a:gd name="T83" fmla="*/ 688 h 977"/>
              <a:gd name="T84" fmla="*/ 721 w 1270"/>
              <a:gd name="T85" fmla="*/ 672 h 977"/>
              <a:gd name="T86" fmla="*/ 759 w 1270"/>
              <a:gd name="T87" fmla="*/ 655 h 977"/>
              <a:gd name="T88" fmla="*/ 799 w 1270"/>
              <a:gd name="T89" fmla="*/ 639 h 977"/>
              <a:gd name="T90" fmla="*/ 838 w 1270"/>
              <a:gd name="T91" fmla="*/ 624 h 977"/>
              <a:gd name="T92" fmla="*/ 876 w 1270"/>
              <a:gd name="T93" fmla="*/ 608 h 977"/>
              <a:gd name="T94" fmla="*/ 916 w 1270"/>
              <a:gd name="T95" fmla="*/ 592 h 977"/>
              <a:gd name="T96" fmla="*/ 954 w 1270"/>
              <a:gd name="T97" fmla="*/ 576 h 977"/>
              <a:gd name="T98" fmla="*/ 993 w 1270"/>
              <a:gd name="T99" fmla="*/ 561 h 977"/>
              <a:gd name="T100" fmla="*/ 1032 w 1270"/>
              <a:gd name="T101" fmla="*/ 545 h 977"/>
              <a:gd name="T102" fmla="*/ 1070 w 1270"/>
              <a:gd name="T103" fmla="*/ 529 h 977"/>
              <a:gd name="T104" fmla="*/ 1110 w 1270"/>
              <a:gd name="T105" fmla="*/ 513 h 977"/>
              <a:gd name="T106" fmla="*/ 1149 w 1270"/>
              <a:gd name="T107" fmla="*/ 498 h 977"/>
              <a:gd name="T108" fmla="*/ 1187 w 1270"/>
              <a:gd name="T109" fmla="*/ 482 h 977"/>
              <a:gd name="T110" fmla="*/ 1227 w 1270"/>
              <a:gd name="T111" fmla="*/ 466 h 977"/>
              <a:gd name="T112" fmla="*/ 1265 w 1270"/>
              <a:gd name="T113" fmla="*/ 44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0" h="977">
                <a:moveTo>
                  <a:pt x="50" y="22"/>
                </a:moveTo>
                <a:lnTo>
                  <a:pt x="50" y="1"/>
                </a:lnTo>
                <a:lnTo>
                  <a:pt x="40" y="0"/>
                </a:lnTo>
                <a:lnTo>
                  <a:pt x="40" y="21"/>
                </a:lnTo>
                <a:lnTo>
                  <a:pt x="50" y="22"/>
                </a:lnTo>
                <a:close/>
                <a:moveTo>
                  <a:pt x="48" y="64"/>
                </a:moveTo>
                <a:lnTo>
                  <a:pt x="49" y="43"/>
                </a:lnTo>
                <a:lnTo>
                  <a:pt x="38" y="42"/>
                </a:lnTo>
                <a:lnTo>
                  <a:pt x="37" y="63"/>
                </a:lnTo>
                <a:lnTo>
                  <a:pt x="48" y="64"/>
                </a:lnTo>
                <a:close/>
                <a:moveTo>
                  <a:pt x="46" y="106"/>
                </a:moveTo>
                <a:lnTo>
                  <a:pt x="48" y="85"/>
                </a:lnTo>
                <a:lnTo>
                  <a:pt x="37" y="84"/>
                </a:lnTo>
                <a:lnTo>
                  <a:pt x="36" y="105"/>
                </a:lnTo>
                <a:lnTo>
                  <a:pt x="46" y="106"/>
                </a:lnTo>
                <a:close/>
                <a:moveTo>
                  <a:pt x="45" y="148"/>
                </a:moveTo>
                <a:lnTo>
                  <a:pt x="45" y="127"/>
                </a:lnTo>
                <a:lnTo>
                  <a:pt x="35" y="126"/>
                </a:lnTo>
                <a:lnTo>
                  <a:pt x="35" y="147"/>
                </a:lnTo>
                <a:lnTo>
                  <a:pt x="45" y="148"/>
                </a:lnTo>
                <a:close/>
                <a:moveTo>
                  <a:pt x="42" y="190"/>
                </a:moveTo>
                <a:lnTo>
                  <a:pt x="44" y="169"/>
                </a:lnTo>
                <a:lnTo>
                  <a:pt x="33" y="168"/>
                </a:lnTo>
                <a:lnTo>
                  <a:pt x="32" y="189"/>
                </a:lnTo>
                <a:lnTo>
                  <a:pt x="42" y="190"/>
                </a:lnTo>
                <a:close/>
                <a:moveTo>
                  <a:pt x="41" y="232"/>
                </a:moveTo>
                <a:lnTo>
                  <a:pt x="42" y="211"/>
                </a:lnTo>
                <a:lnTo>
                  <a:pt x="32" y="210"/>
                </a:lnTo>
                <a:lnTo>
                  <a:pt x="31" y="231"/>
                </a:lnTo>
                <a:lnTo>
                  <a:pt x="41" y="232"/>
                </a:lnTo>
                <a:close/>
                <a:moveTo>
                  <a:pt x="40" y="274"/>
                </a:moveTo>
                <a:lnTo>
                  <a:pt x="40" y="253"/>
                </a:lnTo>
                <a:lnTo>
                  <a:pt x="29" y="252"/>
                </a:lnTo>
                <a:lnTo>
                  <a:pt x="29" y="273"/>
                </a:lnTo>
                <a:lnTo>
                  <a:pt x="40" y="274"/>
                </a:lnTo>
                <a:close/>
                <a:moveTo>
                  <a:pt x="37" y="315"/>
                </a:moveTo>
                <a:lnTo>
                  <a:pt x="38" y="295"/>
                </a:lnTo>
                <a:lnTo>
                  <a:pt x="28" y="294"/>
                </a:lnTo>
                <a:lnTo>
                  <a:pt x="27" y="315"/>
                </a:lnTo>
                <a:lnTo>
                  <a:pt x="37" y="315"/>
                </a:lnTo>
                <a:close/>
                <a:moveTo>
                  <a:pt x="36" y="357"/>
                </a:moveTo>
                <a:lnTo>
                  <a:pt x="37" y="336"/>
                </a:lnTo>
                <a:lnTo>
                  <a:pt x="27" y="336"/>
                </a:lnTo>
                <a:lnTo>
                  <a:pt x="25" y="357"/>
                </a:lnTo>
                <a:lnTo>
                  <a:pt x="36" y="357"/>
                </a:lnTo>
                <a:close/>
                <a:moveTo>
                  <a:pt x="35" y="399"/>
                </a:moveTo>
                <a:lnTo>
                  <a:pt x="35" y="378"/>
                </a:lnTo>
                <a:lnTo>
                  <a:pt x="24" y="378"/>
                </a:lnTo>
                <a:lnTo>
                  <a:pt x="24" y="399"/>
                </a:lnTo>
                <a:lnTo>
                  <a:pt x="35" y="399"/>
                </a:lnTo>
                <a:close/>
                <a:moveTo>
                  <a:pt x="32" y="441"/>
                </a:moveTo>
                <a:lnTo>
                  <a:pt x="33" y="420"/>
                </a:lnTo>
                <a:lnTo>
                  <a:pt x="23" y="420"/>
                </a:lnTo>
                <a:lnTo>
                  <a:pt x="21" y="441"/>
                </a:lnTo>
                <a:lnTo>
                  <a:pt x="32" y="441"/>
                </a:lnTo>
                <a:close/>
                <a:moveTo>
                  <a:pt x="31" y="483"/>
                </a:moveTo>
                <a:lnTo>
                  <a:pt x="32" y="462"/>
                </a:lnTo>
                <a:lnTo>
                  <a:pt x="21" y="462"/>
                </a:lnTo>
                <a:lnTo>
                  <a:pt x="20" y="483"/>
                </a:lnTo>
                <a:lnTo>
                  <a:pt x="31" y="483"/>
                </a:lnTo>
                <a:close/>
                <a:moveTo>
                  <a:pt x="29" y="525"/>
                </a:moveTo>
                <a:lnTo>
                  <a:pt x="29" y="504"/>
                </a:lnTo>
                <a:lnTo>
                  <a:pt x="19" y="504"/>
                </a:lnTo>
                <a:lnTo>
                  <a:pt x="19" y="525"/>
                </a:lnTo>
                <a:lnTo>
                  <a:pt x="29" y="525"/>
                </a:lnTo>
                <a:close/>
                <a:moveTo>
                  <a:pt x="27" y="567"/>
                </a:moveTo>
                <a:lnTo>
                  <a:pt x="28" y="546"/>
                </a:lnTo>
                <a:lnTo>
                  <a:pt x="17" y="546"/>
                </a:lnTo>
                <a:lnTo>
                  <a:pt x="16" y="567"/>
                </a:lnTo>
                <a:lnTo>
                  <a:pt x="27" y="567"/>
                </a:lnTo>
                <a:close/>
                <a:moveTo>
                  <a:pt x="25" y="609"/>
                </a:moveTo>
                <a:lnTo>
                  <a:pt x="27" y="588"/>
                </a:lnTo>
                <a:lnTo>
                  <a:pt x="16" y="588"/>
                </a:lnTo>
                <a:lnTo>
                  <a:pt x="15" y="609"/>
                </a:lnTo>
                <a:lnTo>
                  <a:pt x="25" y="609"/>
                </a:lnTo>
                <a:close/>
                <a:moveTo>
                  <a:pt x="24" y="651"/>
                </a:moveTo>
                <a:lnTo>
                  <a:pt x="24" y="630"/>
                </a:lnTo>
                <a:lnTo>
                  <a:pt x="14" y="630"/>
                </a:lnTo>
                <a:lnTo>
                  <a:pt x="14" y="651"/>
                </a:lnTo>
                <a:lnTo>
                  <a:pt x="24" y="651"/>
                </a:lnTo>
                <a:close/>
                <a:moveTo>
                  <a:pt x="23" y="693"/>
                </a:moveTo>
                <a:lnTo>
                  <a:pt x="23" y="672"/>
                </a:lnTo>
                <a:lnTo>
                  <a:pt x="12" y="672"/>
                </a:lnTo>
                <a:lnTo>
                  <a:pt x="12" y="693"/>
                </a:lnTo>
                <a:lnTo>
                  <a:pt x="23" y="693"/>
                </a:lnTo>
                <a:close/>
                <a:moveTo>
                  <a:pt x="20" y="735"/>
                </a:moveTo>
                <a:lnTo>
                  <a:pt x="21" y="714"/>
                </a:lnTo>
                <a:lnTo>
                  <a:pt x="11" y="714"/>
                </a:lnTo>
                <a:lnTo>
                  <a:pt x="10" y="735"/>
                </a:lnTo>
                <a:lnTo>
                  <a:pt x="20" y="735"/>
                </a:lnTo>
                <a:close/>
                <a:moveTo>
                  <a:pt x="19" y="777"/>
                </a:moveTo>
                <a:lnTo>
                  <a:pt x="20" y="756"/>
                </a:lnTo>
                <a:lnTo>
                  <a:pt x="10" y="756"/>
                </a:lnTo>
                <a:lnTo>
                  <a:pt x="8" y="777"/>
                </a:lnTo>
                <a:lnTo>
                  <a:pt x="19" y="777"/>
                </a:lnTo>
                <a:close/>
                <a:moveTo>
                  <a:pt x="17" y="819"/>
                </a:moveTo>
                <a:lnTo>
                  <a:pt x="17" y="798"/>
                </a:lnTo>
                <a:lnTo>
                  <a:pt x="7" y="798"/>
                </a:lnTo>
                <a:lnTo>
                  <a:pt x="7" y="819"/>
                </a:lnTo>
                <a:lnTo>
                  <a:pt x="17" y="819"/>
                </a:lnTo>
                <a:close/>
                <a:moveTo>
                  <a:pt x="15" y="861"/>
                </a:moveTo>
                <a:lnTo>
                  <a:pt x="16" y="840"/>
                </a:lnTo>
                <a:lnTo>
                  <a:pt x="6" y="840"/>
                </a:lnTo>
                <a:lnTo>
                  <a:pt x="4" y="861"/>
                </a:lnTo>
                <a:lnTo>
                  <a:pt x="15" y="861"/>
                </a:lnTo>
                <a:close/>
                <a:moveTo>
                  <a:pt x="14" y="903"/>
                </a:moveTo>
                <a:lnTo>
                  <a:pt x="15" y="882"/>
                </a:lnTo>
                <a:lnTo>
                  <a:pt x="4" y="882"/>
                </a:lnTo>
                <a:lnTo>
                  <a:pt x="3" y="903"/>
                </a:lnTo>
                <a:lnTo>
                  <a:pt x="14" y="903"/>
                </a:lnTo>
                <a:close/>
                <a:moveTo>
                  <a:pt x="12" y="945"/>
                </a:moveTo>
                <a:lnTo>
                  <a:pt x="12" y="924"/>
                </a:lnTo>
                <a:lnTo>
                  <a:pt x="2" y="924"/>
                </a:lnTo>
                <a:lnTo>
                  <a:pt x="2" y="945"/>
                </a:lnTo>
                <a:lnTo>
                  <a:pt x="12" y="945"/>
                </a:lnTo>
                <a:close/>
                <a:moveTo>
                  <a:pt x="20" y="957"/>
                </a:moveTo>
                <a:lnTo>
                  <a:pt x="3" y="964"/>
                </a:lnTo>
                <a:lnTo>
                  <a:pt x="6" y="969"/>
                </a:lnTo>
                <a:lnTo>
                  <a:pt x="11" y="969"/>
                </a:lnTo>
                <a:lnTo>
                  <a:pt x="11" y="966"/>
                </a:lnTo>
                <a:lnTo>
                  <a:pt x="0" y="966"/>
                </a:lnTo>
                <a:lnTo>
                  <a:pt x="0" y="969"/>
                </a:lnTo>
                <a:lnTo>
                  <a:pt x="0" y="977"/>
                </a:lnTo>
                <a:lnTo>
                  <a:pt x="24" y="966"/>
                </a:lnTo>
                <a:lnTo>
                  <a:pt x="20" y="957"/>
                </a:lnTo>
                <a:close/>
                <a:moveTo>
                  <a:pt x="59" y="941"/>
                </a:moveTo>
                <a:lnTo>
                  <a:pt x="40" y="949"/>
                </a:lnTo>
                <a:lnTo>
                  <a:pt x="44" y="958"/>
                </a:lnTo>
                <a:lnTo>
                  <a:pt x="63" y="950"/>
                </a:lnTo>
                <a:lnTo>
                  <a:pt x="59" y="941"/>
                </a:lnTo>
                <a:close/>
                <a:moveTo>
                  <a:pt x="99" y="925"/>
                </a:moveTo>
                <a:lnTo>
                  <a:pt x="79" y="933"/>
                </a:lnTo>
                <a:lnTo>
                  <a:pt x="83" y="943"/>
                </a:lnTo>
                <a:lnTo>
                  <a:pt x="103" y="935"/>
                </a:lnTo>
                <a:lnTo>
                  <a:pt x="99" y="925"/>
                </a:lnTo>
                <a:close/>
                <a:moveTo>
                  <a:pt x="137" y="910"/>
                </a:moveTo>
                <a:lnTo>
                  <a:pt x="117" y="918"/>
                </a:lnTo>
                <a:lnTo>
                  <a:pt x="121" y="927"/>
                </a:lnTo>
                <a:lnTo>
                  <a:pt x="141" y="919"/>
                </a:lnTo>
                <a:lnTo>
                  <a:pt x="137" y="910"/>
                </a:lnTo>
                <a:close/>
                <a:moveTo>
                  <a:pt x="176" y="894"/>
                </a:moveTo>
                <a:lnTo>
                  <a:pt x="157" y="902"/>
                </a:lnTo>
                <a:lnTo>
                  <a:pt x="161" y="911"/>
                </a:lnTo>
                <a:lnTo>
                  <a:pt x="180" y="903"/>
                </a:lnTo>
                <a:lnTo>
                  <a:pt x="176" y="894"/>
                </a:lnTo>
                <a:close/>
                <a:moveTo>
                  <a:pt x="214" y="878"/>
                </a:moveTo>
                <a:lnTo>
                  <a:pt x="196" y="886"/>
                </a:lnTo>
                <a:lnTo>
                  <a:pt x="200" y="895"/>
                </a:lnTo>
                <a:lnTo>
                  <a:pt x="218" y="887"/>
                </a:lnTo>
                <a:lnTo>
                  <a:pt x="214" y="878"/>
                </a:lnTo>
                <a:close/>
                <a:moveTo>
                  <a:pt x="254" y="862"/>
                </a:moveTo>
                <a:lnTo>
                  <a:pt x="234" y="870"/>
                </a:lnTo>
                <a:lnTo>
                  <a:pt x="238" y="880"/>
                </a:lnTo>
                <a:lnTo>
                  <a:pt x="258" y="872"/>
                </a:lnTo>
                <a:lnTo>
                  <a:pt x="254" y="862"/>
                </a:lnTo>
                <a:close/>
                <a:moveTo>
                  <a:pt x="293" y="845"/>
                </a:moveTo>
                <a:lnTo>
                  <a:pt x="273" y="855"/>
                </a:lnTo>
                <a:lnTo>
                  <a:pt x="277" y="864"/>
                </a:lnTo>
                <a:lnTo>
                  <a:pt x="297" y="856"/>
                </a:lnTo>
                <a:lnTo>
                  <a:pt x="293" y="845"/>
                </a:lnTo>
                <a:close/>
                <a:moveTo>
                  <a:pt x="331" y="830"/>
                </a:moveTo>
                <a:lnTo>
                  <a:pt x="313" y="838"/>
                </a:lnTo>
                <a:lnTo>
                  <a:pt x="317" y="848"/>
                </a:lnTo>
                <a:lnTo>
                  <a:pt x="335" y="840"/>
                </a:lnTo>
                <a:lnTo>
                  <a:pt x="331" y="830"/>
                </a:lnTo>
                <a:close/>
                <a:moveTo>
                  <a:pt x="371" y="814"/>
                </a:moveTo>
                <a:lnTo>
                  <a:pt x="351" y="822"/>
                </a:lnTo>
                <a:lnTo>
                  <a:pt x="355" y="832"/>
                </a:lnTo>
                <a:lnTo>
                  <a:pt x="375" y="824"/>
                </a:lnTo>
                <a:lnTo>
                  <a:pt x="371" y="814"/>
                </a:lnTo>
                <a:close/>
                <a:moveTo>
                  <a:pt x="410" y="798"/>
                </a:moveTo>
                <a:lnTo>
                  <a:pt x="390" y="806"/>
                </a:lnTo>
                <a:lnTo>
                  <a:pt x="394" y="817"/>
                </a:lnTo>
                <a:lnTo>
                  <a:pt x="414" y="809"/>
                </a:lnTo>
                <a:lnTo>
                  <a:pt x="410" y="798"/>
                </a:lnTo>
                <a:close/>
                <a:moveTo>
                  <a:pt x="448" y="782"/>
                </a:moveTo>
                <a:lnTo>
                  <a:pt x="428" y="790"/>
                </a:lnTo>
                <a:lnTo>
                  <a:pt x="432" y="801"/>
                </a:lnTo>
                <a:lnTo>
                  <a:pt x="452" y="793"/>
                </a:lnTo>
                <a:lnTo>
                  <a:pt x="448" y="782"/>
                </a:lnTo>
                <a:close/>
                <a:moveTo>
                  <a:pt x="487" y="767"/>
                </a:moveTo>
                <a:lnTo>
                  <a:pt x="468" y="774"/>
                </a:lnTo>
                <a:lnTo>
                  <a:pt x="472" y="785"/>
                </a:lnTo>
                <a:lnTo>
                  <a:pt x="491" y="776"/>
                </a:lnTo>
                <a:lnTo>
                  <a:pt x="487" y="767"/>
                </a:lnTo>
                <a:close/>
                <a:moveTo>
                  <a:pt x="526" y="751"/>
                </a:moveTo>
                <a:lnTo>
                  <a:pt x="507" y="759"/>
                </a:lnTo>
                <a:lnTo>
                  <a:pt x="511" y="768"/>
                </a:lnTo>
                <a:lnTo>
                  <a:pt x="530" y="760"/>
                </a:lnTo>
                <a:lnTo>
                  <a:pt x="526" y="751"/>
                </a:lnTo>
                <a:close/>
                <a:moveTo>
                  <a:pt x="565" y="735"/>
                </a:moveTo>
                <a:lnTo>
                  <a:pt x="545" y="743"/>
                </a:lnTo>
                <a:lnTo>
                  <a:pt x="549" y="752"/>
                </a:lnTo>
                <a:lnTo>
                  <a:pt x="569" y="744"/>
                </a:lnTo>
                <a:lnTo>
                  <a:pt x="565" y="735"/>
                </a:lnTo>
                <a:close/>
                <a:moveTo>
                  <a:pt x="604" y="719"/>
                </a:moveTo>
                <a:lnTo>
                  <a:pt x="585" y="727"/>
                </a:lnTo>
                <a:lnTo>
                  <a:pt x="589" y="736"/>
                </a:lnTo>
                <a:lnTo>
                  <a:pt x="608" y="729"/>
                </a:lnTo>
                <a:lnTo>
                  <a:pt x="604" y="719"/>
                </a:lnTo>
                <a:close/>
                <a:moveTo>
                  <a:pt x="642" y="704"/>
                </a:moveTo>
                <a:lnTo>
                  <a:pt x="624" y="711"/>
                </a:lnTo>
                <a:lnTo>
                  <a:pt x="628" y="721"/>
                </a:lnTo>
                <a:lnTo>
                  <a:pt x="646" y="713"/>
                </a:lnTo>
                <a:lnTo>
                  <a:pt x="642" y="704"/>
                </a:lnTo>
                <a:close/>
                <a:moveTo>
                  <a:pt x="682" y="688"/>
                </a:moveTo>
                <a:lnTo>
                  <a:pt x="662" y="696"/>
                </a:lnTo>
                <a:lnTo>
                  <a:pt x="666" y="705"/>
                </a:lnTo>
                <a:lnTo>
                  <a:pt x="686" y="697"/>
                </a:lnTo>
                <a:lnTo>
                  <a:pt x="682" y="688"/>
                </a:lnTo>
                <a:close/>
                <a:moveTo>
                  <a:pt x="721" y="672"/>
                </a:moveTo>
                <a:lnTo>
                  <a:pt x="702" y="680"/>
                </a:lnTo>
                <a:lnTo>
                  <a:pt x="705" y="689"/>
                </a:lnTo>
                <a:lnTo>
                  <a:pt x="725" y="681"/>
                </a:lnTo>
                <a:lnTo>
                  <a:pt x="721" y="672"/>
                </a:lnTo>
                <a:close/>
                <a:moveTo>
                  <a:pt x="759" y="655"/>
                </a:moveTo>
                <a:lnTo>
                  <a:pt x="740" y="664"/>
                </a:lnTo>
                <a:lnTo>
                  <a:pt x="744" y="673"/>
                </a:lnTo>
                <a:lnTo>
                  <a:pt x="763" y="666"/>
                </a:lnTo>
                <a:lnTo>
                  <a:pt x="759" y="655"/>
                </a:lnTo>
                <a:close/>
                <a:moveTo>
                  <a:pt x="799" y="639"/>
                </a:moveTo>
                <a:lnTo>
                  <a:pt x="779" y="647"/>
                </a:lnTo>
                <a:lnTo>
                  <a:pt x="783" y="658"/>
                </a:lnTo>
                <a:lnTo>
                  <a:pt x="803" y="650"/>
                </a:lnTo>
                <a:lnTo>
                  <a:pt x="799" y="639"/>
                </a:lnTo>
                <a:close/>
                <a:moveTo>
                  <a:pt x="838" y="624"/>
                </a:moveTo>
                <a:lnTo>
                  <a:pt x="818" y="631"/>
                </a:lnTo>
                <a:lnTo>
                  <a:pt x="822" y="642"/>
                </a:lnTo>
                <a:lnTo>
                  <a:pt x="842" y="634"/>
                </a:lnTo>
                <a:lnTo>
                  <a:pt x="838" y="624"/>
                </a:lnTo>
                <a:close/>
                <a:moveTo>
                  <a:pt x="876" y="608"/>
                </a:moveTo>
                <a:lnTo>
                  <a:pt x="856" y="616"/>
                </a:lnTo>
                <a:lnTo>
                  <a:pt x="860" y="626"/>
                </a:lnTo>
                <a:lnTo>
                  <a:pt x="880" y="618"/>
                </a:lnTo>
                <a:lnTo>
                  <a:pt x="876" y="608"/>
                </a:lnTo>
                <a:close/>
                <a:moveTo>
                  <a:pt x="916" y="592"/>
                </a:moveTo>
                <a:lnTo>
                  <a:pt x="896" y="600"/>
                </a:lnTo>
                <a:lnTo>
                  <a:pt x="900" y="610"/>
                </a:lnTo>
                <a:lnTo>
                  <a:pt x="919" y="603"/>
                </a:lnTo>
                <a:lnTo>
                  <a:pt x="916" y="592"/>
                </a:lnTo>
                <a:close/>
                <a:moveTo>
                  <a:pt x="954" y="576"/>
                </a:moveTo>
                <a:lnTo>
                  <a:pt x="935" y="584"/>
                </a:lnTo>
                <a:lnTo>
                  <a:pt x="939" y="595"/>
                </a:lnTo>
                <a:lnTo>
                  <a:pt x="958" y="585"/>
                </a:lnTo>
                <a:lnTo>
                  <a:pt x="954" y="576"/>
                </a:lnTo>
                <a:close/>
                <a:moveTo>
                  <a:pt x="993" y="561"/>
                </a:moveTo>
                <a:lnTo>
                  <a:pt x="973" y="568"/>
                </a:lnTo>
                <a:lnTo>
                  <a:pt x="977" y="578"/>
                </a:lnTo>
                <a:lnTo>
                  <a:pt x="997" y="570"/>
                </a:lnTo>
                <a:lnTo>
                  <a:pt x="993" y="561"/>
                </a:lnTo>
                <a:close/>
                <a:moveTo>
                  <a:pt x="1032" y="545"/>
                </a:moveTo>
                <a:lnTo>
                  <a:pt x="1013" y="553"/>
                </a:lnTo>
                <a:lnTo>
                  <a:pt x="1017" y="562"/>
                </a:lnTo>
                <a:lnTo>
                  <a:pt x="1036" y="554"/>
                </a:lnTo>
                <a:lnTo>
                  <a:pt x="1032" y="545"/>
                </a:lnTo>
                <a:close/>
                <a:moveTo>
                  <a:pt x="1070" y="529"/>
                </a:moveTo>
                <a:lnTo>
                  <a:pt x="1052" y="537"/>
                </a:lnTo>
                <a:lnTo>
                  <a:pt x="1056" y="546"/>
                </a:lnTo>
                <a:lnTo>
                  <a:pt x="1074" y="538"/>
                </a:lnTo>
                <a:lnTo>
                  <a:pt x="1070" y="529"/>
                </a:lnTo>
                <a:close/>
                <a:moveTo>
                  <a:pt x="1110" y="513"/>
                </a:moveTo>
                <a:lnTo>
                  <a:pt x="1090" y="521"/>
                </a:lnTo>
                <a:lnTo>
                  <a:pt x="1094" y="530"/>
                </a:lnTo>
                <a:lnTo>
                  <a:pt x="1114" y="522"/>
                </a:lnTo>
                <a:lnTo>
                  <a:pt x="1110" y="513"/>
                </a:lnTo>
                <a:close/>
                <a:moveTo>
                  <a:pt x="1149" y="498"/>
                </a:moveTo>
                <a:lnTo>
                  <a:pt x="1130" y="505"/>
                </a:lnTo>
                <a:lnTo>
                  <a:pt x="1133" y="515"/>
                </a:lnTo>
                <a:lnTo>
                  <a:pt x="1153" y="507"/>
                </a:lnTo>
                <a:lnTo>
                  <a:pt x="1149" y="498"/>
                </a:lnTo>
                <a:close/>
                <a:moveTo>
                  <a:pt x="1187" y="482"/>
                </a:moveTo>
                <a:lnTo>
                  <a:pt x="1168" y="490"/>
                </a:lnTo>
                <a:lnTo>
                  <a:pt x="1172" y="499"/>
                </a:lnTo>
                <a:lnTo>
                  <a:pt x="1191" y="491"/>
                </a:lnTo>
                <a:lnTo>
                  <a:pt x="1187" y="482"/>
                </a:lnTo>
                <a:close/>
                <a:moveTo>
                  <a:pt x="1227" y="466"/>
                </a:moveTo>
                <a:lnTo>
                  <a:pt x="1207" y="474"/>
                </a:lnTo>
                <a:lnTo>
                  <a:pt x="1211" y="483"/>
                </a:lnTo>
                <a:lnTo>
                  <a:pt x="1231" y="475"/>
                </a:lnTo>
                <a:lnTo>
                  <a:pt x="1227" y="466"/>
                </a:lnTo>
                <a:close/>
                <a:moveTo>
                  <a:pt x="1265" y="449"/>
                </a:moveTo>
                <a:lnTo>
                  <a:pt x="1246" y="457"/>
                </a:lnTo>
                <a:lnTo>
                  <a:pt x="1250" y="467"/>
                </a:lnTo>
                <a:lnTo>
                  <a:pt x="1270" y="459"/>
                </a:lnTo>
                <a:lnTo>
                  <a:pt x="1265" y="44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731"/>
          <p:cNvSpPr>
            <a:spLocks noEditPoints="1"/>
          </p:cNvSpPr>
          <p:nvPr/>
        </p:nvSpPr>
        <p:spPr bwMode="auto">
          <a:xfrm>
            <a:off x="5843588" y="3621088"/>
            <a:ext cx="5380037" cy="1184275"/>
          </a:xfrm>
          <a:custGeom>
            <a:avLst/>
            <a:gdLst>
              <a:gd name="T0" fmla="*/ 3346 w 3389"/>
              <a:gd name="T1" fmla="*/ 730 h 746"/>
              <a:gd name="T2" fmla="*/ 3291 w 3389"/>
              <a:gd name="T3" fmla="*/ 698 h 746"/>
              <a:gd name="T4" fmla="*/ 3209 w 3389"/>
              <a:gd name="T5" fmla="*/ 677 h 746"/>
              <a:gd name="T6" fmla="*/ 3192 w 3389"/>
              <a:gd name="T7" fmla="*/ 660 h 746"/>
              <a:gd name="T8" fmla="*/ 3130 w 3389"/>
              <a:gd name="T9" fmla="*/ 647 h 746"/>
              <a:gd name="T10" fmla="*/ 3071 w 3389"/>
              <a:gd name="T11" fmla="*/ 625 h 746"/>
              <a:gd name="T12" fmla="*/ 3016 w 3389"/>
              <a:gd name="T13" fmla="*/ 593 h 746"/>
              <a:gd name="T14" fmla="*/ 2933 w 3389"/>
              <a:gd name="T15" fmla="*/ 572 h 746"/>
              <a:gd name="T16" fmla="*/ 2918 w 3389"/>
              <a:gd name="T17" fmla="*/ 555 h 746"/>
              <a:gd name="T18" fmla="*/ 2855 w 3389"/>
              <a:gd name="T19" fmla="*/ 543 h 746"/>
              <a:gd name="T20" fmla="*/ 2797 w 3389"/>
              <a:gd name="T21" fmla="*/ 521 h 746"/>
              <a:gd name="T22" fmla="*/ 2742 w 3389"/>
              <a:gd name="T23" fmla="*/ 488 h 746"/>
              <a:gd name="T24" fmla="*/ 2659 w 3389"/>
              <a:gd name="T25" fmla="*/ 469 h 746"/>
              <a:gd name="T26" fmla="*/ 2643 w 3389"/>
              <a:gd name="T27" fmla="*/ 452 h 746"/>
              <a:gd name="T28" fmla="*/ 2580 w 3389"/>
              <a:gd name="T29" fmla="*/ 438 h 746"/>
              <a:gd name="T30" fmla="*/ 2521 w 3389"/>
              <a:gd name="T31" fmla="*/ 416 h 746"/>
              <a:gd name="T32" fmla="*/ 2466 w 3389"/>
              <a:gd name="T33" fmla="*/ 383 h 746"/>
              <a:gd name="T34" fmla="*/ 2385 w 3389"/>
              <a:gd name="T35" fmla="*/ 364 h 746"/>
              <a:gd name="T36" fmla="*/ 2369 w 3389"/>
              <a:gd name="T37" fmla="*/ 347 h 746"/>
              <a:gd name="T38" fmla="*/ 2306 w 3389"/>
              <a:gd name="T39" fmla="*/ 333 h 746"/>
              <a:gd name="T40" fmla="*/ 2247 w 3389"/>
              <a:gd name="T41" fmla="*/ 311 h 746"/>
              <a:gd name="T42" fmla="*/ 2192 w 3389"/>
              <a:gd name="T43" fmla="*/ 278 h 746"/>
              <a:gd name="T44" fmla="*/ 2109 w 3389"/>
              <a:gd name="T45" fmla="*/ 259 h 746"/>
              <a:gd name="T46" fmla="*/ 2093 w 3389"/>
              <a:gd name="T47" fmla="*/ 242 h 746"/>
              <a:gd name="T48" fmla="*/ 2031 w 3389"/>
              <a:gd name="T49" fmla="*/ 228 h 746"/>
              <a:gd name="T50" fmla="*/ 1972 w 3389"/>
              <a:gd name="T51" fmla="*/ 206 h 746"/>
              <a:gd name="T52" fmla="*/ 1917 w 3389"/>
              <a:gd name="T53" fmla="*/ 175 h 746"/>
              <a:gd name="T54" fmla="*/ 1835 w 3389"/>
              <a:gd name="T55" fmla="*/ 154 h 746"/>
              <a:gd name="T56" fmla="*/ 1819 w 3389"/>
              <a:gd name="T57" fmla="*/ 136 h 746"/>
              <a:gd name="T58" fmla="*/ 1756 w 3389"/>
              <a:gd name="T59" fmla="*/ 125 h 746"/>
              <a:gd name="T60" fmla="*/ 1695 w 3389"/>
              <a:gd name="T61" fmla="*/ 101 h 746"/>
              <a:gd name="T62" fmla="*/ 1636 w 3389"/>
              <a:gd name="T63" fmla="*/ 98 h 746"/>
              <a:gd name="T64" fmla="*/ 1615 w 3389"/>
              <a:gd name="T65" fmla="*/ 87 h 746"/>
              <a:gd name="T66" fmla="*/ 1552 w 3389"/>
              <a:gd name="T67" fmla="*/ 93 h 746"/>
              <a:gd name="T68" fmla="*/ 1489 w 3389"/>
              <a:gd name="T69" fmla="*/ 91 h 746"/>
              <a:gd name="T70" fmla="*/ 1426 w 3389"/>
              <a:gd name="T71" fmla="*/ 76 h 746"/>
              <a:gd name="T72" fmla="*/ 1342 w 3389"/>
              <a:gd name="T73" fmla="*/ 83 h 746"/>
              <a:gd name="T74" fmla="*/ 1322 w 3389"/>
              <a:gd name="T75" fmla="*/ 71 h 746"/>
              <a:gd name="T76" fmla="*/ 1258 w 3389"/>
              <a:gd name="T77" fmla="*/ 77 h 746"/>
              <a:gd name="T78" fmla="*/ 1195 w 3389"/>
              <a:gd name="T79" fmla="*/ 75 h 746"/>
              <a:gd name="T80" fmla="*/ 1133 w 3389"/>
              <a:gd name="T81" fmla="*/ 60 h 746"/>
              <a:gd name="T82" fmla="*/ 1048 w 3389"/>
              <a:gd name="T83" fmla="*/ 67 h 746"/>
              <a:gd name="T84" fmla="*/ 1028 w 3389"/>
              <a:gd name="T85" fmla="*/ 55 h 746"/>
              <a:gd name="T86" fmla="*/ 964 w 3389"/>
              <a:gd name="T87" fmla="*/ 62 h 746"/>
              <a:gd name="T88" fmla="*/ 902 w 3389"/>
              <a:gd name="T89" fmla="*/ 59 h 746"/>
              <a:gd name="T90" fmla="*/ 839 w 3389"/>
              <a:gd name="T91" fmla="*/ 45 h 746"/>
              <a:gd name="T92" fmla="*/ 755 w 3389"/>
              <a:gd name="T93" fmla="*/ 51 h 746"/>
              <a:gd name="T94" fmla="*/ 734 w 3389"/>
              <a:gd name="T95" fmla="*/ 39 h 746"/>
              <a:gd name="T96" fmla="*/ 671 w 3389"/>
              <a:gd name="T97" fmla="*/ 46 h 746"/>
              <a:gd name="T98" fmla="*/ 608 w 3389"/>
              <a:gd name="T99" fmla="*/ 43 h 746"/>
              <a:gd name="T100" fmla="*/ 545 w 3389"/>
              <a:gd name="T101" fmla="*/ 29 h 746"/>
              <a:gd name="T102" fmla="*/ 461 w 3389"/>
              <a:gd name="T103" fmla="*/ 35 h 746"/>
              <a:gd name="T104" fmla="*/ 440 w 3389"/>
              <a:gd name="T105" fmla="*/ 24 h 746"/>
              <a:gd name="T106" fmla="*/ 377 w 3389"/>
              <a:gd name="T107" fmla="*/ 31 h 746"/>
              <a:gd name="T108" fmla="*/ 314 w 3389"/>
              <a:gd name="T109" fmla="*/ 28 h 746"/>
              <a:gd name="T110" fmla="*/ 252 w 3389"/>
              <a:gd name="T111" fmla="*/ 13 h 746"/>
              <a:gd name="T112" fmla="*/ 167 w 3389"/>
              <a:gd name="T113" fmla="*/ 20 h 746"/>
              <a:gd name="T114" fmla="*/ 147 w 3389"/>
              <a:gd name="T115" fmla="*/ 8 h 746"/>
              <a:gd name="T116" fmla="*/ 83 w 3389"/>
              <a:gd name="T117" fmla="*/ 16 h 746"/>
              <a:gd name="T118" fmla="*/ 20 w 3389"/>
              <a:gd name="T119" fmla="*/ 12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9" h="746">
                <a:moveTo>
                  <a:pt x="3365" y="738"/>
                </a:moveTo>
                <a:lnTo>
                  <a:pt x="3385" y="746"/>
                </a:lnTo>
                <a:lnTo>
                  <a:pt x="3389" y="735"/>
                </a:lnTo>
                <a:lnTo>
                  <a:pt x="3369" y="727"/>
                </a:lnTo>
                <a:lnTo>
                  <a:pt x="3365" y="738"/>
                </a:lnTo>
                <a:close/>
                <a:moveTo>
                  <a:pt x="3326" y="722"/>
                </a:moveTo>
                <a:lnTo>
                  <a:pt x="3346" y="730"/>
                </a:lnTo>
                <a:lnTo>
                  <a:pt x="3350" y="721"/>
                </a:lnTo>
                <a:lnTo>
                  <a:pt x="3330" y="713"/>
                </a:lnTo>
                <a:lnTo>
                  <a:pt x="3326" y="722"/>
                </a:lnTo>
                <a:close/>
                <a:moveTo>
                  <a:pt x="3287" y="708"/>
                </a:moveTo>
                <a:lnTo>
                  <a:pt x="3306" y="715"/>
                </a:lnTo>
                <a:lnTo>
                  <a:pt x="3310" y="705"/>
                </a:lnTo>
                <a:lnTo>
                  <a:pt x="3291" y="698"/>
                </a:lnTo>
                <a:lnTo>
                  <a:pt x="3287" y="708"/>
                </a:lnTo>
                <a:close/>
                <a:moveTo>
                  <a:pt x="3247" y="693"/>
                </a:moveTo>
                <a:lnTo>
                  <a:pt x="3267" y="700"/>
                </a:lnTo>
                <a:lnTo>
                  <a:pt x="3271" y="690"/>
                </a:lnTo>
                <a:lnTo>
                  <a:pt x="3251" y="683"/>
                </a:lnTo>
                <a:lnTo>
                  <a:pt x="3247" y="693"/>
                </a:lnTo>
                <a:close/>
                <a:moveTo>
                  <a:pt x="3209" y="677"/>
                </a:moveTo>
                <a:lnTo>
                  <a:pt x="3228" y="685"/>
                </a:lnTo>
                <a:lnTo>
                  <a:pt x="3231" y="675"/>
                </a:lnTo>
                <a:lnTo>
                  <a:pt x="3212" y="668"/>
                </a:lnTo>
                <a:lnTo>
                  <a:pt x="3209" y="677"/>
                </a:lnTo>
                <a:close/>
                <a:moveTo>
                  <a:pt x="3170" y="663"/>
                </a:moveTo>
                <a:lnTo>
                  <a:pt x="3189" y="671"/>
                </a:lnTo>
                <a:lnTo>
                  <a:pt x="3192" y="660"/>
                </a:lnTo>
                <a:lnTo>
                  <a:pt x="3172" y="652"/>
                </a:lnTo>
                <a:lnTo>
                  <a:pt x="3170" y="663"/>
                </a:lnTo>
                <a:close/>
                <a:moveTo>
                  <a:pt x="3130" y="647"/>
                </a:moveTo>
                <a:lnTo>
                  <a:pt x="3150" y="655"/>
                </a:lnTo>
                <a:lnTo>
                  <a:pt x="3154" y="646"/>
                </a:lnTo>
                <a:lnTo>
                  <a:pt x="3134" y="638"/>
                </a:lnTo>
                <a:lnTo>
                  <a:pt x="3130" y="647"/>
                </a:lnTo>
                <a:close/>
                <a:moveTo>
                  <a:pt x="3091" y="633"/>
                </a:moveTo>
                <a:lnTo>
                  <a:pt x="3111" y="641"/>
                </a:lnTo>
                <a:lnTo>
                  <a:pt x="3115" y="630"/>
                </a:lnTo>
                <a:lnTo>
                  <a:pt x="3095" y="624"/>
                </a:lnTo>
                <a:lnTo>
                  <a:pt x="3091" y="633"/>
                </a:lnTo>
                <a:close/>
                <a:moveTo>
                  <a:pt x="3052" y="618"/>
                </a:moveTo>
                <a:lnTo>
                  <a:pt x="3071" y="625"/>
                </a:lnTo>
                <a:lnTo>
                  <a:pt x="3075" y="616"/>
                </a:lnTo>
                <a:lnTo>
                  <a:pt x="3056" y="608"/>
                </a:lnTo>
                <a:lnTo>
                  <a:pt x="3052" y="618"/>
                </a:lnTo>
                <a:close/>
                <a:moveTo>
                  <a:pt x="3012" y="603"/>
                </a:moveTo>
                <a:lnTo>
                  <a:pt x="3032" y="610"/>
                </a:lnTo>
                <a:lnTo>
                  <a:pt x="3036" y="600"/>
                </a:lnTo>
                <a:lnTo>
                  <a:pt x="3016" y="593"/>
                </a:lnTo>
                <a:lnTo>
                  <a:pt x="3012" y="603"/>
                </a:lnTo>
                <a:close/>
                <a:moveTo>
                  <a:pt x="2973" y="588"/>
                </a:moveTo>
                <a:lnTo>
                  <a:pt x="2993" y="596"/>
                </a:lnTo>
                <a:lnTo>
                  <a:pt x="2996" y="585"/>
                </a:lnTo>
                <a:lnTo>
                  <a:pt x="2977" y="578"/>
                </a:lnTo>
                <a:lnTo>
                  <a:pt x="2973" y="588"/>
                </a:lnTo>
                <a:close/>
                <a:moveTo>
                  <a:pt x="2933" y="572"/>
                </a:moveTo>
                <a:lnTo>
                  <a:pt x="2953" y="580"/>
                </a:lnTo>
                <a:lnTo>
                  <a:pt x="2957" y="571"/>
                </a:lnTo>
                <a:lnTo>
                  <a:pt x="2937" y="563"/>
                </a:lnTo>
                <a:lnTo>
                  <a:pt x="2933" y="572"/>
                </a:lnTo>
                <a:close/>
                <a:moveTo>
                  <a:pt x="2894" y="558"/>
                </a:moveTo>
                <a:lnTo>
                  <a:pt x="2914" y="566"/>
                </a:lnTo>
                <a:lnTo>
                  <a:pt x="2918" y="555"/>
                </a:lnTo>
                <a:lnTo>
                  <a:pt x="2898" y="549"/>
                </a:lnTo>
                <a:lnTo>
                  <a:pt x="2894" y="558"/>
                </a:lnTo>
                <a:close/>
                <a:moveTo>
                  <a:pt x="2855" y="543"/>
                </a:moveTo>
                <a:lnTo>
                  <a:pt x="2874" y="550"/>
                </a:lnTo>
                <a:lnTo>
                  <a:pt x="2878" y="541"/>
                </a:lnTo>
                <a:lnTo>
                  <a:pt x="2859" y="533"/>
                </a:lnTo>
                <a:lnTo>
                  <a:pt x="2855" y="543"/>
                </a:lnTo>
                <a:close/>
                <a:moveTo>
                  <a:pt x="2817" y="528"/>
                </a:moveTo>
                <a:lnTo>
                  <a:pt x="2835" y="536"/>
                </a:lnTo>
                <a:lnTo>
                  <a:pt x="2839" y="525"/>
                </a:lnTo>
                <a:lnTo>
                  <a:pt x="2819" y="518"/>
                </a:lnTo>
                <a:lnTo>
                  <a:pt x="2817" y="528"/>
                </a:lnTo>
                <a:close/>
                <a:moveTo>
                  <a:pt x="2777" y="513"/>
                </a:moveTo>
                <a:lnTo>
                  <a:pt x="2797" y="521"/>
                </a:lnTo>
                <a:lnTo>
                  <a:pt x="2800" y="511"/>
                </a:lnTo>
                <a:lnTo>
                  <a:pt x="2780" y="503"/>
                </a:lnTo>
                <a:lnTo>
                  <a:pt x="2777" y="513"/>
                </a:lnTo>
                <a:close/>
                <a:moveTo>
                  <a:pt x="2738" y="497"/>
                </a:moveTo>
                <a:lnTo>
                  <a:pt x="2758" y="505"/>
                </a:lnTo>
                <a:lnTo>
                  <a:pt x="2761" y="496"/>
                </a:lnTo>
                <a:lnTo>
                  <a:pt x="2742" y="488"/>
                </a:lnTo>
                <a:lnTo>
                  <a:pt x="2738" y="497"/>
                </a:lnTo>
                <a:close/>
                <a:moveTo>
                  <a:pt x="2698" y="483"/>
                </a:moveTo>
                <a:lnTo>
                  <a:pt x="2718" y="491"/>
                </a:lnTo>
                <a:lnTo>
                  <a:pt x="2722" y="480"/>
                </a:lnTo>
                <a:lnTo>
                  <a:pt x="2702" y="474"/>
                </a:lnTo>
                <a:lnTo>
                  <a:pt x="2698" y="483"/>
                </a:lnTo>
                <a:close/>
                <a:moveTo>
                  <a:pt x="2659" y="469"/>
                </a:moveTo>
                <a:lnTo>
                  <a:pt x="2679" y="475"/>
                </a:lnTo>
                <a:lnTo>
                  <a:pt x="2683" y="466"/>
                </a:lnTo>
                <a:lnTo>
                  <a:pt x="2663" y="458"/>
                </a:lnTo>
                <a:lnTo>
                  <a:pt x="2659" y="469"/>
                </a:lnTo>
                <a:close/>
                <a:moveTo>
                  <a:pt x="2620" y="453"/>
                </a:moveTo>
                <a:lnTo>
                  <a:pt x="2639" y="461"/>
                </a:lnTo>
                <a:lnTo>
                  <a:pt x="2643" y="452"/>
                </a:lnTo>
                <a:lnTo>
                  <a:pt x="2624" y="444"/>
                </a:lnTo>
                <a:lnTo>
                  <a:pt x="2620" y="453"/>
                </a:lnTo>
                <a:close/>
                <a:moveTo>
                  <a:pt x="2580" y="438"/>
                </a:moveTo>
                <a:lnTo>
                  <a:pt x="2600" y="446"/>
                </a:lnTo>
                <a:lnTo>
                  <a:pt x="2604" y="436"/>
                </a:lnTo>
                <a:lnTo>
                  <a:pt x="2584" y="428"/>
                </a:lnTo>
                <a:lnTo>
                  <a:pt x="2580" y="438"/>
                </a:lnTo>
                <a:close/>
                <a:moveTo>
                  <a:pt x="2541" y="423"/>
                </a:moveTo>
                <a:lnTo>
                  <a:pt x="2561" y="431"/>
                </a:lnTo>
                <a:lnTo>
                  <a:pt x="2565" y="421"/>
                </a:lnTo>
                <a:lnTo>
                  <a:pt x="2545" y="413"/>
                </a:lnTo>
                <a:lnTo>
                  <a:pt x="2541" y="423"/>
                </a:lnTo>
                <a:close/>
                <a:moveTo>
                  <a:pt x="2501" y="408"/>
                </a:moveTo>
                <a:lnTo>
                  <a:pt x="2521" y="416"/>
                </a:lnTo>
                <a:lnTo>
                  <a:pt x="2525" y="406"/>
                </a:lnTo>
                <a:lnTo>
                  <a:pt x="2505" y="399"/>
                </a:lnTo>
                <a:lnTo>
                  <a:pt x="2501" y="408"/>
                </a:lnTo>
                <a:close/>
                <a:moveTo>
                  <a:pt x="2462" y="394"/>
                </a:moveTo>
                <a:lnTo>
                  <a:pt x="2482" y="400"/>
                </a:lnTo>
                <a:lnTo>
                  <a:pt x="2486" y="391"/>
                </a:lnTo>
                <a:lnTo>
                  <a:pt x="2466" y="383"/>
                </a:lnTo>
                <a:lnTo>
                  <a:pt x="2462" y="394"/>
                </a:lnTo>
                <a:close/>
                <a:moveTo>
                  <a:pt x="2424" y="378"/>
                </a:moveTo>
                <a:lnTo>
                  <a:pt x="2442" y="386"/>
                </a:lnTo>
                <a:lnTo>
                  <a:pt x="2446" y="377"/>
                </a:lnTo>
                <a:lnTo>
                  <a:pt x="2427" y="369"/>
                </a:lnTo>
                <a:lnTo>
                  <a:pt x="2424" y="378"/>
                </a:lnTo>
                <a:close/>
                <a:moveTo>
                  <a:pt x="2385" y="364"/>
                </a:moveTo>
                <a:lnTo>
                  <a:pt x="2404" y="371"/>
                </a:lnTo>
                <a:lnTo>
                  <a:pt x="2407" y="361"/>
                </a:lnTo>
                <a:lnTo>
                  <a:pt x="2387" y="353"/>
                </a:lnTo>
                <a:lnTo>
                  <a:pt x="2385" y="364"/>
                </a:lnTo>
                <a:close/>
                <a:moveTo>
                  <a:pt x="2345" y="349"/>
                </a:moveTo>
                <a:lnTo>
                  <a:pt x="2365" y="356"/>
                </a:lnTo>
                <a:lnTo>
                  <a:pt x="2369" y="347"/>
                </a:lnTo>
                <a:lnTo>
                  <a:pt x="2349" y="339"/>
                </a:lnTo>
                <a:lnTo>
                  <a:pt x="2345" y="349"/>
                </a:lnTo>
                <a:close/>
                <a:moveTo>
                  <a:pt x="2306" y="333"/>
                </a:moveTo>
                <a:lnTo>
                  <a:pt x="2326" y="341"/>
                </a:lnTo>
                <a:lnTo>
                  <a:pt x="2329" y="331"/>
                </a:lnTo>
                <a:lnTo>
                  <a:pt x="2310" y="324"/>
                </a:lnTo>
                <a:lnTo>
                  <a:pt x="2306" y="333"/>
                </a:lnTo>
                <a:close/>
                <a:moveTo>
                  <a:pt x="2266" y="319"/>
                </a:moveTo>
                <a:lnTo>
                  <a:pt x="2286" y="326"/>
                </a:lnTo>
                <a:lnTo>
                  <a:pt x="2290" y="316"/>
                </a:lnTo>
                <a:lnTo>
                  <a:pt x="2270" y="308"/>
                </a:lnTo>
                <a:lnTo>
                  <a:pt x="2266" y="319"/>
                </a:lnTo>
                <a:close/>
                <a:moveTo>
                  <a:pt x="2227" y="303"/>
                </a:moveTo>
                <a:lnTo>
                  <a:pt x="2247" y="311"/>
                </a:lnTo>
                <a:lnTo>
                  <a:pt x="2251" y="302"/>
                </a:lnTo>
                <a:lnTo>
                  <a:pt x="2231" y="294"/>
                </a:lnTo>
                <a:lnTo>
                  <a:pt x="2227" y="303"/>
                </a:lnTo>
                <a:close/>
                <a:moveTo>
                  <a:pt x="2188" y="289"/>
                </a:moveTo>
                <a:lnTo>
                  <a:pt x="2207" y="297"/>
                </a:lnTo>
                <a:lnTo>
                  <a:pt x="2211" y="286"/>
                </a:lnTo>
                <a:lnTo>
                  <a:pt x="2192" y="278"/>
                </a:lnTo>
                <a:lnTo>
                  <a:pt x="2188" y="289"/>
                </a:lnTo>
                <a:close/>
                <a:moveTo>
                  <a:pt x="2148" y="274"/>
                </a:moveTo>
                <a:lnTo>
                  <a:pt x="2168" y="281"/>
                </a:lnTo>
                <a:lnTo>
                  <a:pt x="2172" y="272"/>
                </a:lnTo>
                <a:lnTo>
                  <a:pt x="2152" y="264"/>
                </a:lnTo>
                <a:lnTo>
                  <a:pt x="2148" y="274"/>
                </a:lnTo>
                <a:close/>
                <a:moveTo>
                  <a:pt x="2109" y="259"/>
                </a:moveTo>
                <a:lnTo>
                  <a:pt x="2129" y="266"/>
                </a:lnTo>
                <a:lnTo>
                  <a:pt x="2133" y="256"/>
                </a:lnTo>
                <a:lnTo>
                  <a:pt x="2113" y="249"/>
                </a:lnTo>
                <a:lnTo>
                  <a:pt x="2109" y="259"/>
                </a:lnTo>
                <a:close/>
                <a:moveTo>
                  <a:pt x="2070" y="244"/>
                </a:moveTo>
                <a:lnTo>
                  <a:pt x="2089" y="251"/>
                </a:lnTo>
                <a:lnTo>
                  <a:pt x="2093" y="242"/>
                </a:lnTo>
                <a:lnTo>
                  <a:pt x="2073" y="234"/>
                </a:lnTo>
                <a:lnTo>
                  <a:pt x="2070" y="244"/>
                </a:lnTo>
                <a:close/>
                <a:moveTo>
                  <a:pt x="2031" y="228"/>
                </a:moveTo>
                <a:lnTo>
                  <a:pt x="2050" y="236"/>
                </a:lnTo>
                <a:lnTo>
                  <a:pt x="2054" y="227"/>
                </a:lnTo>
                <a:lnTo>
                  <a:pt x="2034" y="219"/>
                </a:lnTo>
                <a:lnTo>
                  <a:pt x="2031" y="228"/>
                </a:lnTo>
                <a:close/>
                <a:moveTo>
                  <a:pt x="1992" y="214"/>
                </a:moveTo>
                <a:lnTo>
                  <a:pt x="2012" y="222"/>
                </a:lnTo>
                <a:lnTo>
                  <a:pt x="2014" y="211"/>
                </a:lnTo>
                <a:lnTo>
                  <a:pt x="1995" y="203"/>
                </a:lnTo>
                <a:lnTo>
                  <a:pt x="1992" y="214"/>
                </a:lnTo>
                <a:close/>
                <a:moveTo>
                  <a:pt x="1953" y="199"/>
                </a:moveTo>
                <a:lnTo>
                  <a:pt x="1972" y="206"/>
                </a:lnTo>
                <a:lnTo>
                  <a:pt x="1975" y="197"/>
                </a:lnTo>
                <a:lnTo>
                  <a:pt x="1957" y="189"/>
                </a:lnTo>
                <a:lnTo>
                  <a:pt x="1953" y="199"/>
                </a:lnTo>
                <a:close/>
                <a:moveTo>
                  <a:pt x="1913" y="184"/>
                </a:moveTo>
                <a:lnTo>
                  <a:pt x="1933" y="192"/>
                </a:lnTo>
                <a:lnTo>
                  <a:pt x="1937" y="181"/>
                </a:lnTo>
                <a:lnTo>
                  <a:pt x="1917" y="175"/>
                </a:lnTo>
                <a:lnTo>
                  <a:pt x="1913" y="184"/>
                </a:lnTo>
                <a:close/>
                <a:moveTo>
                  <a:pt x="1874" y="169"/>
                </a:moveTo>
                <a:lnTo>
                  <a:pt x="1894" y="176"/>
                </a:lnTo>
                <a:lnTo>
                  <a:pt x="1898" y="167"/>
                </a:lnTo>
                <a:lnTo>
                  <a:pt x="1878" y="159"/>
                </a:lnTo>
                <a:lnTo>
                  <a:pt x="1874" y="169"/>
                </a:lnTo>
                <a:close/>
                <a:moveTo>
                  <a:pt x="1835" y="154"/>
                </a:moveTo>
                <a:lnTo>
                  <a:pt x="1854" y="161"/>
                </a:lnTo>
                <a:lnTo>
                  <a:pt x="1858" y="152"/>
                </a:lnTo>
                <a:lnTo>
                  <a:pt x="1838" y="144"/>
                </a:lnTo>
                <a:lnTo>
                  <a:pt x="1835" y="154"/>
                </a:lnTo>
                <a:close/>
                <a:moveTo>
                  <a:pt x="1795" y="139"/>
                </a:moveTo>
                <a:lnTo>
                  <a:pt x="1815" y="147"/>
                </a:lnTo>
                <a:lnTo>
                  <a:pt x="1819" y="136"/>
                </a:lnTo>
                <a:lnTo>
                  <a:pt x="1799" y="129"/>
                </a:lnTo>
                <a:lnTo>
                  <a:pt x="1795" y="139"/>
                </a:lnTo>
                <a:close/>
                <a:moveTo>
                  <a:pt x="1756" y="125"/>
                </a:moveTo>
                <a:lnTo>
                  <a:pt x="1775" y="131"/>
                </a:lnTo>
                <a:lnTo>
                  <a:pt x="1779" y="122"/>
                </a:lnTo>
                <a:lnTo>
                  <a:pt x="1760" y="114"/>
                </a:lnTo>
                <a:lnTo>
                  <a:pt x="1756" y="125"/>
                </a:lnTo>
                <a:close/>
                <a:moveTo>
                  <a:pt x="1716" y="109"/>
                </a:moveTo>
                <a:lnTo>
                  <a:pt x="1736" y="117"/>
                </a:lnTo>
                <a:lnTo>
                  <a:pt x="1740" y="106"/>
                </a:lnTo>
                <a:lnTo>
                  <a:pt x="1720" y="100"/>
                </a:lnTo>
                <a:lnTo>
                  <a:pt x="1716" y="109"/>
                </a:lnTo>
                <a:close/>
                <a:moveTo>
                  <a:pt x="1678" y="100"/>
                </a:moveTo>
                <a:lnTo>
                  <a:pt x="1695" y="101"/>
                </a:lnTo>
                <a:lnTo>
                  <a:pt x="1697" y="101"/>
                </a:lnTo>
                <a:lnTo>
                  <a:pt x="1701" y="92"/>
                </a:lnTo>
                <a:lnTo>
                  <a:pt x="1698" y="91"/>
                </a:lnTo>
                <a:lnTo>
                  <a:pt x="1698" y="91"/>
                </a:lnTo>
                <a:lnTo>
                  <a:pt x="1678" y="89"/>
                </a:lnTo>
                <a:lnTo>
                  <a:pt x="1678" y="100"/>
                </a:lnTo>
                <a:close/>
                <a:moveTo>
                  <a:pt x="1636" y="98"/>
                </a:moveTo>
                <a:lnTo>
                  <a:pt x="1657" y="98"/>
                </a:lnTo>
                <a:lnTo>
                  <a:pt x="1657" y="88"/>
                </a:lnTo>
                <a:lnTo>
                  <a:pt x="1636" y="88"/>
                </a:lnTo>
                <a:lnTo>
                  <a:pt x="1636" y="98"/>
                </a:lnTo>
                <a:close/>
                <a:moveTo>
                  <a:pt x="1594" y="96"/>
                </a:moveTo>
                <a:lnTo>
                  <a:pt x="1615" y="97"/>
                </a:lnTo>
                <a:lnTo>
                  <a:pt x="1615" y="87"/>
                </a:lnTo>
                <a:lnTo>
                  <a:pt x="1594" y="85"/>
                </a:lnTo>
                <a:lnTo>
                  <a:pt x="1594" y="96"/>
                </a:lnTo>
                <a:close/>
                <a:moveTo>
                  <a:pt x="1552" y="93"/>
                </a:moveTo>
                <a:lnTo>
                  <a:pt x="1573" y="94"/>
                </a:lnTo>
                <a:lnTo>
                  <a:pt x="1573" y="84"/>
                </a:lnTo>
                <a:lnTo>
                  <a:pt x="1552" y="83"/>
                </a:lnTo>
                <a:lnTo>
                  <a:pt x="1552" y="93"/>
                </a:lnTo>
                <a:close/>
                <a:moveTo>
                  <a:pt x="1510" y="91"/>
                </a:moveTo>
                <a:lnTo>
                  <a:pt x="1531" y="92"/>
                </a:lnTo>
                <a:lnTo>
                  <a:pt x="1531" y="81"/>
                </a:lnTo>
                <a:lnTo>
                  <a:pt x="1510" y="80"/>
                </a:lnTo>
                <a:lnTo>
                  <a:pt x="1510" y="91"/>
                </a:lnTo>
                <a:close/>
                <a:moveTo>
                  <a:pt x="1468" y="89"/>
                </a:moveTo>
                <a:lnTo>
                  <a:pt x="1489" y="91"/>
                </a:lnTo>
                <a:lnTo>
                  <a:pt x="1489" y="80"/>
                </a:lnTo>
                <a:lnTo>
                  <a:pt x="1468" y="79"/>
                </a:lnTo>
                <a:lnTo>
                  <a:pt x="1468" y="89"/>
                </a:lnTo>
                <a:close/>
                <a:moveTo>
                  <a:pt x="1426" y="87"/>
                </a:moveTo>
                <a:lnTo>
                  <a:pt x="1447" y="88"/>
                </a:lnTo>
                <a:lnTo>
                  <a:pt x="1447" y="77"/>
                </a:lnTo>
                <a:lnTo>
                  <a:pt x="1426" y="76"/>
                </a:lnTo>
                <a:lnTo>
                  <a:pt x="1426" y="87"/>
                </a:lnTo>
                <a:close/>
                <a:moveTo>
                  <a:pt x="1384" y="84"/>
                </a:moveTo>
                <a:lnTo>
                  <a:pt x="1405" y="85"/>
                </a:lnTo>
                <a:lnTo>
                  <a:pt x="1405" y="75"/>
                </a:lnTo>
                <a:lnTo>
                  <a:pt x="1384" y="73"/>
                </a:lnTo>
                <a:lnTo>
                  <a:pt x="1384" y="84"/>
                </a:lnTo>
                <a:close/>
                <a:moveTo>
                  <a:pt x="1342" y="83"/>
                </a:moveTo>
                <a:lnTo>
                  <a:pt x="1363" y="83"/>
                </a:lnTo>
                <a:lnTo>
                  <a:pt x="1363" y="73"/>
                </a:lnTo>
                <a:lnTo>
                  <a:pt x="1342" y="72"/>
                </a:lnTo>
                <a:lnTo>
                  <a:pt x="1342" y="83"/>
                </a:lnTo>
                <a:close/>
                <a:moveTo>
                  <a:pt x="1300" y="80"/>
                </a:moveTo>
                <a:lnTo>
                  <a:pt x="1321" y="81"/>
                </a:lnTo>
                <a:lnTo>
                  <a:pt x="1322" y="71"/>
                </a:lnTo>
                <a:lnTo>
                  <a:pt x="1301" y="70"/>
                </a:lnTo>
                <a:lnTo>
                  <a:pt x="1300" y="80"/>
                </a:lnTo>
                <a:close/>
                <a:moveTo>
                  <a:pt x="1258" y="77"/>
                </a:moveTo>
                <a:lnTo>
                  <a:pt x="1279" y="79"/>
                </a:lnTo>
                <a:lnTo>
                  <a:pt x="1280" y="68"/>
                </a:lnTo>
                <a:lnTo>
                  <a:pt x="1259" y="67"/>
                </a:lnTo>
                <a:lnTo>
                  <a:pt x="1258" y="77"/>
                </a:lnTo>
                <a:close/>
                <a:moveTo>
                  <a:pt x="1216" y="76"/>
                </a:moveTo>
                <a:lnTo>
                  <a:pt x="1237" y="76"/>
                </a:lnTo>
                <a:lnTo>
                  <a:pt x="1238" y="66"/>
                </a:lnTo>
                <a:lnTo>
                  <a:pt x="1217" y="66"/>
                </a:lnTo>
                <a:lnTo>
                  <a:pt x="1216" y="76"/>
                </a:lnTo>
                <a:close/>
                <a:moveTo>
                  <a:pt x="1174" y="73"/>
                </a:moveTo>
                <a:lnTo>
                  <a:pt x="1195" y="75"/>
                </a:lnTo>
                <a:lnTo>
                  <a:pt x="1196" y="64"/>
                </a:lnTo>
                <a:lnTo>
                  <a:pt x="1175" y="63"/>
                </a:lnTo>
                <a:lnTo>
                  <a:pt x="1174" y="73"/>
                </a:lnTo>
                <a:close/>
                <a:moveTo>
                  <a:pt x="1132" y="71"/>
                </a:moveTo>
                <a:lnTo>
                  <a:pt x="1153" y="72"/>
                </a:lnTo>
                <a:lnTo>
                  <a:pt x="1154" y="62"/>
                </a:lnTo>
                <a:lnTo>
                  <a:pt x="1133" y="60"/>
                </a:lnTo>
                <a:lnTo>
                  <a:pt x="1132" y="71"/>
                </a:lnTo>
                <a:close/>
                <a:moveTo>
                  <a:pt x="1090" y="68"/>
                </a:moveTo>
                <a:lnTo>
                  <a:pt x="1111" y="70"/>
                </a:lnTo>
                <a:lnTo>
                  <a:pt x="1112" y="59"/>
                </a:lnTo>
                <a:lnTo>
                  <a:pt x="1091" y="58"/>
                </a:lnTo>
                <a:lnTo>
                  <a:pt x="1090" y="68"/>
                </a:lnTo>
                <a:close/>
                <a:moveTo>
                  <a:pt x="1048" y="67"/>
                </a:moveTo>
                <a:lnTo>
                  <a:pt x="1069" y="68"/>
                </a:lnTo>
                <a:lnTo>
                  <a:pt x="1070" y="58"/>
                </a:lnTo>
                <a:lnTo>
                  <a:pt x="1049" y="56"/>
                </a:lnTo>
                <a:lnTo>
                  <a:pt x="1048" y="67"/>
                </a:lnTo>
                <a:close/>
                <a:moveTo>
                  <a:pt x="1006" y="64"/>
                </a:moveTo>
                <a:lnTo>
                  <a:pt x="1027" y="66"/>
                </a:lnTo>
                <a:lnTo>
                  <a:pt x="1028" y="55"/>
                </a:lnTo>
                <a:lnTo>
                  <a:pt x="1007" y="54"/>
                </a:lnTo>
                <a:lnTo>
                  <a:pt x="1006" y="64"/>
                </a:lnTo>
                <a:close/>
                <a:moveTo>
                  <a:pt x="964" y="62"/>
                </a:moveTo>
                <a:lnTo>
                  <a:pt x="985" y="63"/>
                </a:lnTo>
                <a:lnTo>
                  <a:pt x="986" y="52"/>
                </a:lnTo>
                <a:lnTo>
                  <a:pt x="965" y="51"/>
                </a:lnTo>
                <a:lnTo>
                  <a:pt x="964" y="62"/>
                </a:lnTo>
                <a:close/>
                <a:moveTo>
                  <a:pt x="923" y="60"/>
                </a:moveTo>
                <a:lnTo>
                  <a:pt x="943" y="60"/>
                </a:lnTo>
                <a:lnTo>
                  <a:pt x="944" y="51"/>
                </a:lnTo>
                <a:lnTo>
                  <a:pt x="923" y="50"/>
                </a:lnTo>
                <a:lnTo>
                  <a:pt x="923" y="60"/>
                </a:lnTo>
                <a:close/>
                <a:moveTo>
                  <a:pt x="881" y="58"/>
                </a:moveTo>
                <a:lnTo>
                  <a:pt x="902" y="59"/>
                </a:lnTo>
                <a:lnTo>
                  <a:pt x="902" y="49"/>
                </a:lnTo>
                <a:lnTo>
                  <a:pt x="881" y="47"/>
                </a:lnTo>
                <a:lnTo>
                  <a:pt x="881" y="58"/>
                </a:lnTo>
                <a:close/>
                <a:moveTo>
                  <a:pt x="839" y="55"/>
                </a:moveTo>
                <a:lnTo>
                  <a:pt x="860" y="56"/>
                </a:lnTo>
                <a:lnTo>
                  <a:pt x="860" y="46"/>
                </a:lnTo>
                <a:lnTo>
                  <a:pt x="839" y="45"/>
                </a:lnTo>
                <a:lnTo>
                  <a:pt x="839" y="55"/>
                </a:lnTo>
                <a:close/>
                <a:moveTo>
                  <a:pt x="797" y="54"/>
                </a:moveTo>
                <a:lnTo>
                  <a:pt x="818" y="54"/>
                </a:lnTo>
                <a:lnTo>
                  <a:pt x="818" y="43"/>
                </a:lnTo>
                <a:lnTo>
                  <a:pt x="797" y="43"/>
                </a:lnTo>
                <a:lnTo>
                  <a:pt x="797" y="54"/>
                </a:lnTo>
                <a:close/>
                <a:moveTo>
                  <a:pt x="755" y="51"/>
                </a:moveTo>
                <a:lnTo>
                  <a:pt x="776" y="52"/>
                </a:lnTo>
                <a:lnTo>
                  <a:pt x="776" y="42"/>
                </a:lnTo>
                <a:lnTo>
                  <a:pt x="755" y="41"/>
                </a:lnTo>
                <a:lnTo>
                  <a:pt x="755" y="51"/>
                </a:lnTo>
                <a:close/>
                <a:moveTo>
                  <a:pt x="713" y="49"/>
                </a:moveTo>
                <a:lnTo>
                  <a:pt x="734" y="50"/>
                </a:lnTo>
                <a:lnTo>
                  <a:pt x="734" y="39"/>
                </a:lnTo>
                <a:lnTo>
                  <a:pt x="713" y="38"/>
                </a:lnTo>
                <a:lnTo>
                  <a:pt x="713" y="49"/>
                </a:lnTo>
                <a:close/>
                <a:moveTo>
                  <a:pt x="671" y="46"/>
                </a:moveTo>
                <a:lnTo>
                  <a:pt x="692" y="47"/>
                </a:lnTo>
                <a:lnTo>
                  <a:pt x="692" y="37"/>
                </a:lnTo>
                <a:lnTo>
                  <a:pt x="671" y="35"/>
                </a:lnTo>
                <a:lnTo>
                  <a:pt x="671" y="46"/>
                </a:lnTo>
                <a:close/>
                <a:moveTo>
                  <a:pt x="629" y="45"/>
                </a:moveTo>
                <a:lnTo>
                  <a:pt x="650" y="46"/>
                </a:lnTo>
                <a:lnTo>
                  <a:pt x="650" y="35"/>
                </a:lnTo>
                <a:lnTo>
                  <a:pt x="629" y="34"/>
                </a:lnTo>
                <a:lnTo>
                  <a:pt x="629" y="45"/>
                </a:lnTo>
                <a:close/>
                <a:moveTo>
                  <a:pt x="587" y="42"/>
                </a:moveTo>
                <a:lnTo>
                  <a:pt x="608" y="43"/>
                </a:lnTo>
                <a:lnTo>
                  <a:pt x="608" y="33"/>
                </a:lnTo>
                <a:lnTo>
                  <a:pt x="587" y="31"/>
                </a:lnTo>
                <a:lnTo>
                  <a:pt x="587" y="42"/>
                </a:lnTo>
                <a:close/>
                <a:moveTo>
                  <a:pt x="545" y="39"/>
                </a:moveTo>
                <a:lnTo>
                  <a:pt x="566" y="41"/>
                </a:lnTo>
                <a:lnTo>
                  <a:pt x="566" y="30"/>
                </a:lnTo>
                <a:lnTo>
                  <a:pt x="545" y="29"/>
                </a:lnTo>
                <a:lnTo>
                  <a:pt x="545" y="39"/>
                </a:lnTo>
                <a:close/>
                <a:moveTo>
                  <a:pt x="503" y="38"/>
                </a:moveTo>
                <a:lnTo>
                  <a:pt x="524" y="38"/>
                </a:lnTo>
                <a:lnTo>
                  <a:pt x="524" y="28"/>
                </a:lnTo>
                <a:lnTo>
                  <a:pt x="503" y="28"/>
                </a:lnTo>
                <a:lnTo>
                  <a:pt x="503" y="38"/>
                </a:lnTo>
                <a:close/>
                <a:moveTo>
                  <a:pt x="461" y="35"/>
                </a:moveTo>
                <a:lnTo>
                  <a:pt x="482" y="37"/>
                </a:lnTo>
                <a:lnTo>
                  <a:pt x="482" y="26"/>
                </a:lnTo>
                <a:lnTo>
                  <a:pt x="461" y="25"/>
                </a:lnTo>
                <a:lnTo>
                  <a:pt x="461" y="35"/>
                </a:lnTo>
                <a:close/>
                <a:moveTo>
                  <a:pt x="419" y="33"/>
                </a:moveTo>
                <a:lnTo>
                  <a:pt x="440" y="34"/>
                </a:lnTo>
                <a:lnTo>
                  <a:pt x="440" y="24"/>
                </a:lnTo>
                <a:lnTo>
                  <a:pt x="419" y="22"/>
                </a:lnTo>
                <a:lnTo>
                  <a:pt x="419" y="33"/>
                </a:lnTo>
                <a:close/>
                <a:moveTo>
                  <a:pt x="377" y="31"/>
                </a:moveTo>
                <a:lnTo>
                  <a:pt x="398" y="31"/>
                </a:lnTo>
                <a:lnTo>
                  <a:pt x="399" y="21"/>
                </a:lnTo>
                <a:lnTo>
                  <a:pt x="378" y="21"/>
                </a:lnTo>
                <a:lnTo>
                  <a:pt x="377" y="31"/>
                </a:lnTo>
                <a:close/>
                <a:moveTo>
                  <a:pt x="335" y="29"/>
                </a:moveTo>
                <a:lnTo>
                  <a:pt x="356" y="30"/>
                </a:lnTo>
                <a:lnTo>
                  <a:pt x="357" y="20"/>
                </a:lnTo>
                <a:lnTo>
                  <a:pt x="336" y="18"/>
                </a:lnTo>
                <a:lnTo>
                  <a:pt x="335" y="29"/>
                </a:lnTo>
                <a:close/>
                <a:moveTo>
                  <a:pt x="293" y="26"/>
                </a:moveTo>
                <a:lnTo>
                  <a:pt x="314" y="28"/>
                </a:lnTo>
                <a:lnTo>
                  <a:pt x="315" y="17"/>
                </a:lnTo>
                <a:lnTo>
                  <a:pt x="294" y="16"/>
                </a:lnTo>
                <a:lnTo>
                  <a:pt x="293" y="26"/>
                </a:lnTo>
                <a:close/>
                <a:moveTo>
                  <a:pt x="251" y="24"/>
                </a:moveTo>
                <a:lnTo>
                  <a:pt x="272" y="25"/>
                </a:lnTo>
                <a:lnTo>
                  <a:pt x="273" y="14"/>
                </a:lnTo>
                <a:lnTo>
                  <a:pt x="252" y="13"/>
                </a:lnTo>
                <a:lnTo>
                  <a:pt x="251" y="24"/>
                </a:lnTo>
                <a:close/>
                <a:moveTo>
                  <a:pt x="209" y="22"/>
                </a:moveTo>
                <a:lnTo>
                  <a:pt x="230" y="24"/>
                </a:lnTo>
                <a:lnTo>
                  <a:pt x="231" y="13"/>
                </a:lnTo>
                <a:lnTo>
                  <a:pt x="210" y="12"/>
                </a:lnTo>
                <a:lnTo>
                  <a:pt x="209" y="22"/>
                </a:lnTo>
                <a:close/>
                <a:moveTo>
                  <a:pt x="167" y="20"/>
                </a:moveTo>
                <a:lnTo>
                  <a:pt x="188" y="21"/>
                </a:lnTo>
                <a:lnTo>
                  <a:pt x="189" y="10"/>
                </a:lnTo>
                <a:lnTo>
                  <a:pt x="168" y="9"/>
                </a:lnTo>
                <a:lnTo>
                  <a:pt x="167" y="20"/>
                </a:lnTo>
                <a:close/>
                <a:moveTo>
                  <a:pt x="125" y="17"/>
                </a:moveTo>
                <a:lnTo>
                  <a:pt x="146" y="18"/>
                </a:lnTo>
                <a:lnTo>
                  <a:pt x="147" y="8"/>
                </a:lnTo>
                <a:lnTo>
                  <a:pt x="126" y="7"/>
                </a:lnTo>
                <a:lnTo>
                  <a:pt x="125" y="17"/>
                </a:lnTo>
                <a:close/>
                <a:moveTo>
                  <a:pt x="83" y="16"/>
                </a:moveTo>
                <a:lnTo>
                  <a:pt x="104" y="16"/>
                </a:lnTo>
                <a:lnTo>
                  <a:pt x="105" y="5"/>
                </a:lnTo>
                <a:lnTo>
                  <a:pt x="84" y="5"/>
                </a:lnTo>
                <a:lnTo>
                  <a:pt x="83" y="16"/>
                </a:lnTo>
                <a:close/>
                <a:moveTo>
                  <a:pt x="41" y="13"/>
                </a:moveTo>
                <a:lnTo>
                  <a:pt x="62" y="14"/>
                </a:lnTo>
                <a:lnTo>
                  <a:pt x="63" y="4"/>
                </a:lnTo>
                <a:lnTo>
                  <a:pt x="42" y="3"/>
                </a:lnTo>
                <a:lnTo>
                  <a:pt x="41" y="13"/>
                </a:lnTo>
                <a:close/>
                <a:moveTo>
                  <a:pt x="0" y="10"/>
                </a:moveTo>
                <a:lnTo>
                  <a:pt x="20" y="12"/>
                </a:lnTo>
                <a:lnTo>
                  <a:pt x="21" y="1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732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close/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close/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close/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close/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close/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close/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close/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close/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close/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close/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close/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close/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close/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close/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close/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close/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close/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close/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close/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close/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close/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close/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close/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close/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close/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close/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close/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close/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close/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close/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close/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close/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close/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close/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close/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close/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close/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close/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close/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close/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close/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733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734"/>
          <p:cNvSpPr>
            <a:spLocks noEditPoints="1"/>
          </p:cNvSpPr>
          <p:nvPr/>
        </p:nvSpPr>
        <p:spPr bwMode="auto">
          <a:xfrm>
            <a:off x="7432675" y="2073275"/>
            <a:ext cx="2300287" cy="1714500"/>
          </a:xfrm>
          <a:custGeom>
            <a:avLst/>
            <a:gdLst>
              <a:gd name="T0" fmla="*/ 17 w 1449"/>
              <a:gd name="T1" fmla="*/ 11 h 1080"/>
              <a:gd name="T2" fmla="*/ 39 w 1449"/>
              <a:gd name="T3" fmla="*/ 47 h 1080"/>
              <a:gd name="T4" fmla="*/ 61 w 1449"/>
              <a:gd name="T5" fmla="*/ 82 h 1080"/>
              <a:gd name="T6" fmla="*/ 85 w 1449"/>
              <a:gd name="T7" fmla="*/ 118 h 1080"/>
              <a:gd name="T8" fmla="*/ 107 w 1449"/>
              <a:gd name="T9" fmla="*/ 153 h 1080"/>
              <a:gd name="T10" fmla="*/ 131 w 1449"/>
              <a:gd name="T11" fmla="*/ 189 h 1080"/>
              <a:gd name="T12" fmla="*/ 153 w 1449"/>
              <a:gd name="T13" fmla="*/ 224 h 1080"/>
              <a:gd name="T14" fmla="*/ 176 w 1449"/>
              <a:gd name="T15" fmla="*/ 258 h 1080"/>
              <a:gd name="T16" fmla="*/ 199 w 1449"/>
              <a:gd name="T17" fmla="*/ 294 h 1080"/>
              <a:gd name="T18" fmla="*/ 222 w 1449"/>
              <a:gd name="T19" fmla="*/ 329 h 1080"/>
              <a:gd name="T20" fmla="*/ 244 w 1449"/>
              <a:gd name="T21" fmla="*/ 365 h 1080"/>
              <a:gd name="T22" fmla="*/ 268 w 1449"/>
              <a:gd name="T23" fmla="*/ 400 h 1080"/>
              <a:gd name="T24" fmla="*/ 290 w 1449"/>
              <a:gd name="T25" fmla="*/ 435 h 1080"/>
              <a:gd name="T26" fmla="*/ 314 w 1449"/>
              <a:gd name="T27" fmla="*/ 471 h 1080"/>
              <a:gd name="T28" fmla="*/ 336 w 1449"/>
              <a:gd name="T29" fmla="*/ 505 h 1080"/>
              <a:gd name="T30" fmla="*/ 358 w 1449"/>
              <a:gd name="T31" fmla="*/ 540 h 1080"/>
              <a:gd name="T32" fmla="*/ 382 w 1449"/>
              <a:gd name="T33" fmla="*/ 576 h 1080"/>
              <a:gd name="T34" fmla="*/ 404 w 1449"/>
              <a:gd name="T35" fmla="*/ 611 h 1080"/>
              <a:gd name="T36" fmla="*/ 428 w 1449"/>
              <a:gd name="T37" fmla="*/ 647 h 1080"/>
              <a:gd name="T38" fmla="*/ 450 w 1449"/>
              <a:gd name="T39" fmla="*/ 682 h 1080"/>
              <a:gd name="T40" fmla="*/ 472 w 1449"/>
              <a:gd name="T41" fmla="*/ 718 h 1080"/>
              <a:gd name="T42" fmla="*/ 496 w 1449"/>
              <a:gd name="T43" fmla="*/ 752 h 1080"/>
              <a:gd name="T44" fmla="*/ 518 w 1449"/>
              <a:gd name="T45" fmla="*/ 787 h 1080"/>
              <a:gd name="T46" fmla="*/ 541 w 1449"/>
              <a:gd name="T47" fmla="*/ 823 h 1080"/>
              <a:gd name="T48" fmla="*/ 564 w 1449"/>
              <a:gd name="T49" fmla="*/ 858 h 1080"/>
              <a:gd name="T50" fmla="*/ 587 w 1449"/>
              <a:gd name="T51" fmla="*/ 894 h 1080"/>
              <a:gd name="T52" fmla="*/ 610 w 1449"/>
              <a:gd name="T53" fmla="*/ 929 h 1080"/>
              <a:gd name="T54" fmla="*/ 633 w 1449"/>
              <a:gd name="T55" fmla="*/ 964 h 1080"/>
              <a:gd name="T56" fmla="*/ 655 w 1449"/>
              <a:gd name="T57" fmla="*/ 1000 h 1080"/>
              <a:gd name="T58" fmla="*/ 679 w 1449"/>
              <a:gd name="T59" fmla="*/ 1034 h 1080"/>
              <a:gd name="T60" fmla="*/ 689 w 1449"/>
              <a:gd name="T61" fmla="*/ 1052 h 1080"/>
              <a:gd name="T62" fmla="*/ 717 w 1449"/>
              <a:gd name="T63" fmla="*/ 1031 h 1080"/>
              <a:gd name="T64" fmla="*/ 740 w 1449"/>
              <a:gd name="T65" fmla="*/ 997 h 1080"/>
              <a:gd name="T66" fmla="*/ 765 w 1449"/>
              <a:gd name="T67" fmla="*/ 963 h 1080"/>
              <a:gd name="T68" fmla="*/ 789 w 1449"/>
              <a:gd name="T69" fmla="*/ 929 h 1080"/>
              <a:gd name="T70" fmla="*/ 814 w 1449"/>
              <a:gd name="T71" fmla="*/ 894 h 1080"/>
              <a:gd name="T72" fmla="*/ 837 w 1449"/>
              <a:gd name="T73" fmla="*/ 859 h 1080"/>
              <a:gd name="T74" fmla="*/ 861 w 1449"/>
              <a:gd name="T75" fmla="*/ 825 h 1080"/>
              <a:gd name="T76" fmla="*/ 886 w 1449"/>
              <a:gd name="T77" fmla="*/ 791 h 1080"/>
              <a:gd name="T78" fmla="*/ 910 w 1449"/>
              <a:gd name="T79" fmla="*/ 757 h 1080"/>
              <a:gd name="T80" fmla="*/ 933 w 1449"/>
              <a:gd name="T81" fmla="*/ 722 h 1080"/>
              <a:gd name="T82" fmla="*/ 958 w 1449"/>
              <a:gd name="T83" fmla="*/ 687 h 1080"/>
              <a:gd name="T84" fmla="*/ 982 w 1449"/>
              <a:gd name="T85" fmla="*/ 653 h 1080"/>
              <a:gd name="T86" fmla="*/ 1007 w 1449"/>
              <a:gd name="T87" fmla="*/ 619 h 1080"/>
              <a:gd name="T88" fmla="*/ 1030 w 1449"/>
              <a:gd name="T89" fmla="*/ 585 h 1080"/>
              <a:gd name="T90" fmla="*/ 1054 w 1449"/>
              <a:gd name="T91" fmla="*/ 550 h 1080"/>
              <a:gd name="T92" fmla="*/ 1079 w 1449"/>
              <a:gd name="T93" fmla="*/ 515 h 1080"/>
              <a:gd name="T94" fmla="*/ 1103 w 1449"/>
              <a:gd name="T95" fmla="*/ 481 h 1080"/>
              <a:gd name="T96" fmla="*/ 1126 w 1449"/>
              <a:gd name="T97" fmla="*/ 447 h 1080"/>
              <a:gd name="T98" fmla="*/ 1151 w 1449"/>
              <a:gd name="T99" fmla="*/ 413 h 1080"/>
              <a:gd name="T100" fmla="*/ 1175 w 1449"/>
              <a:gd name="T101" fmla="*/ 378 h 1080"/>
              <a:gd name="T102" fmla="*/ 1200 w 1449"/>
              <a:gd name="T103" fmla="*/ 344 h 1080"/>
              <a:gd name="T104" fmla="*/ 1223 w 1449"/>
              <a:gd name="T105" fmla="*/ 309 h 1080"/>
              <a:gd name="T106" fmla="*/ 1247 w 1449"/>
              <a:gd name="T107" fmla="*/ 275 h 1080"/>
              <a:gd name="T108" fmla="*/ 1272 w 1449"/>
              <a:gd name="T109" fmla="*/ 241 h 1080"/>
              <a:gd name="T110" fmla="*/ 1296 w 1449"/>
              <a:gd name="T111" fmla="*/ 206 h 1080"/>
              <a:gd name="T112" fmla="*/ 1321 w 1449"/>
              <a:gd name="T113" fmla="*/ 172 h 1080"/>
              <a:gd name="T114" fmla="*/ 1344 w 1449"/>
              <a:gd name="T115" fmla="*/ 137 h 1080"/>
              <a:gd name="T116" fmla="*/ 1368 w 1449"/>
              <a:gd name="T117" fmla="*/ 103 h 1080"/>
              <a:gd name="T118" fmla="*/ 1393 w 1449"/>
              <a:gd name="T119" fmla="*/ 69 h 1080"/>
              <a:gd name="T120" fmla="*/ 1416 w 1449"/>
              <a:gd name="T121" fmla="*/ 34 h 1080"/>
              <a:gd name="T122" fmla="*/ 1440 w 1449"/>
              <a:gd name="T123" fmla="*/ 0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9" h="1080">
                <a:moveTo>
                  <a:pt x="17" y="11"/>
                </a:moveTo>
                <a:lnTo>
                  <a:pt x="9" y="0"/>
                </a:lnTo>
                <a:lnTo>
                  <a:pt x="0" y="6"/>
                </a:lnTo>
                <a:lnTo>
                  <a:pt x="8" y="18"/>
                </a:lnTo>
                <a:lnTo>
                  <a:pt x="17" y="11"/>
                </a:lnTo>
                <a:close/>
                <a:moveTo>
                  <a:pt x="39" y="47"/>
                </a:moveTo>
                <a:lnTo>
                  <a:pt x="27" y="30"/>
                </a:lnTo>
                <a:lnTo>
                  <a:pt x="19" y="35"/>
                </a:lnTo>
                <a:lnTo>
                  <a:pt x="30" y="53"/>
                </a:lnTo>
                <a:lnTo>
                  <a:pt x="39" y="47"/>
                </a:lnTo>
                <a:close/>
                <a:moveTo>
                  <a:pt x="61" y="82"/>
                </a:moveTo>
                <a:lnTo>
                  <a:pt x="51" y="65"/>
                </a:lnTo>
                <a:lnTo>
                  <a:pt x="42" y="70"/>
                </a:lnTo>
                <a:lnTo>
                  <a:pt x="54" y="88"/>
                </a:lnTo>
                <a:lnTo>
                  <a:pt x="61" y="82"/>
                </a:lnTo>
                <a:close/>
                <a:moveTo>
                  <a:pt x="85" y="118"/>
                </a:moveTo>
                <a:lnTo>
                  <a:pt x="73" y="99"/>
                </a:lnTo>
                <a:lnTo>
                  <a:pt x="64" y="106"/>
                </a:lnTo>
                <a:lnTo>
                  <a:pt x="76" y="123"/>
                </a:lnTo>
                <a:lnTo>
                  <a:pt x="85" y="118"/>
                </a:lnTo>
                <a:close/>
                <a:moveTo>
                  <a:pt x="107" y="153"/>
                </a:moveTo>
                <a:lnTo>
                  <a:pt x="96" y="135"/>
                </a:lnTo>
                <a:lnTo>
                  <a:pt x="88" y="141"/>
                </a:lnTo>
                <a:lnTo>
                  <a:pt x="98" y="158"/>
                </a:lnTo>
                <a:lnTo>
                  <a:pt x="107" y="153"/>
                </a:lnTo>
                <a:close/>
                <a:moveTo>
                  <a:pt x="131" y="189"/>
                </a:moveTo>
                <a:lnTo>
                  <a:pt x="119" y="170"/>
                </a:lnTo>
                <a:lnTo>
                  <a:pt x="110" y="177"/>
                </a:lnTo>
                <a:lnTo>
                  <a:pt x="122" y="194"/>
                </a:lnTo>
                <a:lnTo>
                  <a:pt x="131" y="189"/>
                </a:lnTo>
                <a:close/>
                <a:moveTo>
                  <a:pt x="153" y="224"/>
                </a:moveTo>
                <a:lnTo>
                  <a:pt x="142" y="206"/>
                </a:lnTo>
                <a:lnTo>
                  <a:pt x="134" y="211"/>
                </a:lnTo>
                <a:lnTo>
                  <a:pt x="144" y="229"/>
                </a:lnTo>
                <a:lnTo>
                  <a:pt x="153" y="224"/>
                </a:lnTo>
                <a:close/>
                <a:moveTo>
                  <a:pt x="176" y="258"/>
                </a:moveTo>
                <a:lnTo>
                  <a:pt x="165" y="241"/>
                </a:lnTo>
                <a:lnTo>
                  <a:pt x="156" y="246"/>
                </a:lnTo>
                <a:lnTo>
                  <a:pt x="168" y="265"/>
                </a:lnTo>
                <a:lnTo>
                  <a:pt x="176" y="258"/>
                </a:lnTo>
                <a:close/>
                <a:moveTo>
                  <a:pt x="199" y="294"/>
                </a:moveTo>
                <a:lnTo>
                  <a:pt x="188" y="277"/>
                </a:lnTo>
                <a:lnTo>
                  <a:pt x="178" y="282"/>
                </a:lnTo>
                <a:lnTo>
                  <a:pt x="190" y="300"/>
                </a:lnTo>
                <a:lnTo>
                  <a:pt x="199" y="294"/>
                </a:lnTo>
                <a:close/>
                <a:moveTo>
                  <a:pt x="222" y="329"/>
                </a:moveTo>
                <a:lnTo>
                  <a:pt x="210" y="312"/>
                </a:lnTo>
                <a:lnTo>
                  <a:pt x="202" y="317"/>
                </a:lnTo>
                <a:lnTo>
                  <a:pt x="212" y="334"/>
                </a:lnTo>
                <a:lnTo>
                  <a:pt x="222" y="329"/>
                </a:lnTo>
                <a:close/>
                <a:moveTo>
                  <a:pt x="244" y="365"/>
                </a:moveTo>
                <a:lnTo>
                  <a:pt x="233" y="347"/>
                </a:lnTo>
                <a:lnTo>
                  <a:pt x="224" y="353"/>
                </a:lnTo>
                <a:lnTo>
                  <a:pt x="236" y="370"/>
                </a:lnTo>
                <a:lnTo>
                  <a:pt x="244" y="365"/>
                </a:lnTo>
                <a:close/>
                <a:moveTo>
                  <a:pt x="268" y="400"/>
                </a:moveTo>
                <a:lnTo>
                  <a:pt x="256" y="382"/>
                </a:lnTo>
                <a:lnTo>
                  <a:pt x="247" y="388"/>
                </a:lnTo>
                <a:lnTo>
                  <a:pt x="258" y="405"/>
                </a:lnTo>
                <a:lnTo>
                  <a:pt x="268" y="400"/>
                </a:lnTo>
                <a:close/>
                <a:moveTo>
                  <a:pt x="290" y="435"/>
                </a:moveTo>
                <a:lnTo>
                  <a:pt x="279" y="417"/>
                </a:lnTo>
                <a:lnTo>
                  <a:pt x="270" y="424"/>
                </a:lnTo>
                <a:lnTo>
                  <a:pt x="282" y="441"/>
                </a:lnTo>
                <a:lnTo>
                  <a:pt x="290" y="435"/>
                </a:lnTo>
                <a:close/>
                <a:moveTo>
                  <a:pt x="314" y="471"/>
                </a:moveTo>
                <a:lnTo>
                  <a:pt x="302" y="452"/>
                </a:lnTo>
                <a:lnTo>
                  <a:pt x="293" y="458"/>
                </a:lnTo>
                <a:lnTo>
                  <a:pt x="304" y="476"/>
                </a:lnTo>
                <a:lnTo>
                  <a:pt x="314" y="471"/>
                </a:lnTo>
                <a:close/>
                <a:moveTo>
                  <a:pt x="336" y="505"/>
                </a:moveTo>
                <a:lnTo>
                  <a:pt x="324" y="488"/>
                </a:lnTo>
                <a:lnTo>
                  <a:pt x="316" y="493"/>
                </a:lnTo>
                <a:lnTo>
                  <a:pt x="327" y="512"/>
                </a:lnTo>
                <a:lnTo>
                  <a:pt x="336" y="505"/>
                </a:lnTo>
                <a:close/>
                <a:moveTo>
                  <a:pt x="358" y="540"/>
                </a:moveTo>
                <a:lnTo>
                  <a:pt x="348" y="523"/>
                </a:lnTo>
                <a:lnTo>
                  <a:pt x="339" y="529"/>
                </a:lnTo>
                <a:lnTo>
                  <a:pt x="350" y="547"/>
                </a:lnTo>
                <a:lnTo>
                  <a:pt x="358" y="540"/>
                </a:lnTo>
                <a:close/>
                <a:moveTo>
                  <a:pt x="382" y="576"/>
                </a:moveTo>
                <a:lnTo>
                  <a:pt x="370" y="559"/>
                </a:lnTo>
                <a:lnTo>
                  <a:pt x="361" y="564"/>
                </a:lnTo>
                <a:lnTo>
                  <a:pt x="373" y="582"/>
                </a:lnTo>
                <a:lnTo>
                  <a:pt x="382" y="576"/>
                </a:lnTo>
                <a:close/>
                <a:moveTo>
                  <a:pt x="404" y="611"/>
                </a:moveTo>
                <a:lnTo>
                  <a:pt x="392" y="594"/>
                </a:lnTo>
                <a:lnTo>
                  <a:pt x="384" y="600"/>
                </a:lnTo>
                <a:lnTo>
                  <a:pt x="395" y="617"/>
                </a:lnTo>
                <a:lnTo>
                  <a:pt x="404" y="611"/>
                </a:lnTo>
                <a:close/>
                <a:moveTo>
                  <a:pt x="428" y="647"/>
                </a:moveTo>
                <a:lnTo>
                  <a:pt x="416" y="628"/>
                </a:lnTo>
                <a:lnTo>
                  <a:pt x="407" y="635"/>
                </a:lnTo>
                <a:lnTo>
                  <a:pt x="419" y="652"/>
                </a:lnTo>
                <a:lnTo>
                  <a:pt x="428" y="647"/>
                </a:lnTo>
                <a:close/>
                <a:moveTo>
                  <a:pt x="450" y="682"/>
                </a:moveTo>
                <a:lnTo>
                  <a:pt x="438" y="664"/>
                </a:lnTo>
                <a:lnTo>
                  <a:pt x="430" y="670"/>
                </a:lnTo>
                <a:lnTo>
                  <a:pt x="441" y="687"/>
                </a:lnTo>
                <a:lnTo>
                  <a:pt x="450" y="682"/>
                </a:lnTo>
                <a:close/>
                <a:moveTo>
                  <a:pt x="472" y="718"/>
                </a:moveTo>
                <a:lnTo>
                  <a:pt x="462" y="699"/>
                </a:lnTo>
                <a:lnTo>
                  <a:pt x="453" y="706"/>
                </a:lnTo>
                <a:lnTo>
                  <a:pt x="465" y="723"/>
                </a:lnTo>
                <a:lnTo>
                  <a:pt x="472" y="718"/>
                </a:lnTo>
                <a:close/>
                <a:moveTo>
                  <a:pt x="496" y="752"/>
                </a:moveTo>
                <a:lnTo>
                  <a:pt x="484" y="735"/>
                </a:lnTo>
                <a:lnTo>
                  <a:pt x="475" y="740"/>
                </a:lnTo>
                <a:lnTo>
                  <a:pt x="487" y="758"/>
                </a:lnTo>
                <a:lnTo>
                  <a:pt x="496" y="752"/>
                </a:lnTo>
                <a:close/>
                <a:moveTo>
                  <a:pt x="518" y="787"/>
                </a:moveTo>
                <a:lnTo>
                  <a:pt x="507" y="770"/>
                </a:lnTo>
                <a:lnTo>
                  <a:pt x="499" y="775"/>
                </a:lnTo>
                <a:lnTo>
                  <a:pt x="509" y="794"/>
                </a:lnTo>
                <a:lnTo>
                  <a:pt x="518" y="787"/>
                </a:lnTo>
                <a:close/>
                <a:moveTo>
                  <a:pt x="541" y="823"/>
                </a:moveTo>
                <a:lnTo>
                  <a:pt x="530" y="806"/>
                </a:lnTo>
                <a:lnTo>
                  <a:pt x="521" y="811"/>
                </a:lnTo>
                <a:lnTo>
                  <a:pt x="533" y="829"/>
                </a:lnTo>
                <a:lnTo>
                  <a:pt x="541" y="823"/>
                </a:lnTo>
                <a:close/>
                <a:moveTo>
                  <a:pt x="564" y="858"/>
                </a:moveTo>
                <a:lnTo>
                  <a:pt x="553" y="841"/>
                </a:lnTo>
                <a:lnTo>
                  <a:pt x="543" y="846"/>
                </a:lnTo>
                <a:lnTo>
                  <a:pt x="555" y="863"/>
                </a:lnTo>
                <a:lnTo>
                  <a:pt x="564" y="858"/>
                </a:lnTo>
                <a:close/>
                <a:moveTo>
                  <a:pt x="587" y="894"/>
                </a:moveTo>
                <a:lnTo>
                  <a:pt x="576" y="876"/>
                </a:lnTo>
                <a:lnTo>
                  <a:pt x="567" y="882"/>
                </a:lnTo>
                <a:lnTo>
                  <a:pt x="579" y="899"/>
                </a:lnTo>
                <a:lnTo>
                  <a:pt x="587" y="894"/>
                </a:lnTo>
                <a:close/>
                <a:moveTo>
                  <a:pt x="610" y="929"/>
                </a:moveTo>
                <a:lnTo>
                  <a:pt x="598" y="911"/>
                </a:lnTo>
                <a:lnTo>
                  <a:pt x="589" y="917"/>
                </a:lnTo>
                <a:lnTo>
                  <a:pt x="601" y="934"/>
                </a:lnTo>
                <a:lnTo>
                  <a:pt x="610" y="929"/>
                </a:lnTo>
                <a:close/>
                <a:moveTo>
                  <a:pt x="633" y="964"/>
                </a:moveTo>
                <a:lnTo>
                  <a:pt x="621" y="946"/>
                </a:lnTo>
                <a:lnTo>
                  <a:pt x="613" y="953"/>
                </a:lnTo>
                <a:lnTo>
                  <a:pt x="623" y="970"/>
                </a:lnTo>
                <a:lnTo>
                  <a:pt x="633" y="964"/>
                </a:lnTo>
                <a:close/>
                <a:moveTo>
                  <a:pt x="655" y="1000"/>
                </a:moveTo>
                <a:lnTo>
                  <a:pt x="644" y="982"/>
                </a:lnTo>
                <a:lnTo>
                  <a:pt x="635" y="987"/>
                </a:lnTo>
                <a:lnTo>
                  <a:pt x="647" y="1005"/>
                </a:lnTo>
                <a:lnTo>
                  <a:pt x="655" y="1000"/>
                </a:lnTo>
                <a:close/>
                <a:moveTo>
                  <a:pt x="679" y="1034"/>
                </a:moveTo>
                <a:lnTo>
                  <a:pt x="667" y="1017"/>
                </a:lnTo>
                <a:lnTo>
                  <a:pt x="658" y="1022"/>
                </a:lnTo>
                <a:lnTo>
                  <a:pt x="669" y="1041"/>
                </a:lnTo>
                <a:lnTo>
                  <a:pt x="679" y="1034"/>
                </a:lnTo>
                <a:close/>
                <a:moveTo>
                  <a:pt x="693" y="1066"/>
                </a:moveTo>
                <a:lnTo>
                  <a:pt x="692" y="1068"/>
                </a:lnTo>
                <a:lnTo>
                  <a:pt x="696" y="1071"/>
                </a:lnTo>
                <a:lnTo>
                  <a:pt x="700" y="1068"/>
                </a:lnTo>
                <a:lnTo>
                  <a:pt x="689" y="1052"/>
                </a:lnTo>
                <a:lnTo>
                  <a:pt x="681" y="1058"/>
                </a:lnTo>
                <a:lnTo>
                  <a:pt x="696" y="1080"/>
                </a:lnTo>
                <a:lnTo>
                  <a:pt x="701" y="1072"/>
                </a:lnTo>
                <a:lnTo>
                  <a:pt x="693" y="1066"/>
                </a:lnTo>
                <a:close/>
                <a:moveTo>
                  <a:pt x="717" y="1031"/>
                </a:moveTo>
                <a:lnTo>
                  <a:pt x="705" y="1048"/>
                </a:lnTo>
                <a:lnTo>
                  <a:pt x="713" y="1055"/>
                </a:lnTo>
                <a:lnTo>
                  <a:pt x="726" y="1038"/>
                </a:lnTo>
                <a:lnTo>
                  <a:pt x="717" y="1031"/>
                </a:lnTo>
                <a:close/>
                <a:moveTo>
                  <a:pt x="740" y="997"/>
                </a:moveTo>
                <a:lnTo>
                  <a:pt x="728" y="1014"/>
                </a:lnTo>
                <a:lnTo>
                  <a:pt x="738" y="1021"/>
                </a:lnTo>
                <a:lnTo>
                  <a:pt x="749" y="1004"/>
                </a:lnTo>
                <a:lnTo>
                  <a:pt x="740" y="997"/>
                </a:lnTo>
                <a:close/>
                <a:moveTo>
                  <a:pt x="765" y="963"/>
                </a:moveTo>
                <a:lnTo>
                  <a:pt x="753" y="980"/>
                </a:lnTo>
                <a:lnTo>
                  <a:pt x="761" y="985"/>
                </a:lnTo>
                <a:lnTo>
                  <a:pt x="773" y="968"/>
                </a:lnTo>
                <a:lnTo>
                  <a:pt x="765" y="963"/>
                </a:lnTo>
                <a:close/>
                <a:moveTo>
                  <a:pt x="789" y="929"/>
                </a:moveTo>
                <a:lnTo>
                  <a:pt x="777" y="946"/>
                </a:lnTo>
                <a:lnTo>
                  <a:pt x="785" y="951"/>
                </a:lnTo>
                <a:lnTo>
                  <a:pt x="798" y="934"/>
                </a:lnTo>
                <a:lnTo>
                  <a:pt x="789" y="929"/>
                </a:lnTo>
                <a:close/>
                <a:moveTo>
                  <a:pt x="814" y="894"/>
                </a:moveTo>
                <a:lnTo>
                  <a:pt x="801" y="911"/>
                </a:lnTo>
                <a:lnTo>
                  <a:pt x="810" y="917"/>
                </a:lnTo>
                <a:lnTo>
                  <a:pt x="822" y="900"/>
                </a:lnTo>
                <a:lnTo>
                  <a:pt x="814" y="894"/>
                </a:lnTo>
                <a:close/>
                <a:moveTo>
                  <a:pt x="837" y="859"/>
                </a:moveTo>
                <a:lnTo>
                  <a:pt x="826" y="876"/>
                </a:lnTo>
                <a:lnTo>
                  <a:pt x="834" y="883"/>
                </a:lnTo>
                <a:lnTo>
                  <a:pt x="845" y="866"/>
                </a:lnTo>
                <a:lnTo>
                  <a:pt x="837" y="859"/>
                </a:lnTo>
                <a:close/>
                <a:moveTo>
                  <a:pt x="861" y="825"/>
                </a:moveTo>
                <a:lnTo>
                  <a:pt x="849" y="842"/>
                </a:lnTo>
                <a:lnTo>
                  <a:pt x="858" y="849"/>
                </a:lnTo>
                <a:lnTo>
                  <a:pt x="870" y="832"/>
                </a:lnTo>
                <a:lnTo>
                  <a:pt x="861" y="825"/>
                </a:lnTo>
                <a:close/>
                <a:moveTo>
                  <a:pt x="886" y="791"/>
                </a:moveTo>
                <a:lnTo>
                  <a:pt x="873" y="808"/>
                </a:lnTo>
                <a:lnTo>
                  <a:pt x="882" y="813"/>
                </a:lnTo>
                <a:lnTo>
                  <a:pt x="894" y="796"/>
                </a:lnTo>
                <a:lnTo>
                  <a:pt x="886" y="791"/>
                </a:lnTo>
                <a:close/>
                <a:moveTo>
                  <a:pt x="910" y="757"/>
                </a:moveTo>
                <a:lnTo>
                  <a:pt x="898" y="774"/>
                </a:lnTo>
                <a:lnTo>
                  <a:pt x="906" y="779"/>
                </a:lnTo>
                <a:lnTo>
                  <a:pt x="919" y="762"/>
                </a:lnTo>
                <a:lnTo>
                  <a:pt x="910" y="757"/>
                </a:lnTo>
                <a:close/>
                <a:moveTo>
                  <a:pt x="933" y="722"/>
                </a:moveTo>
                <a:lnTo>
                  <a:pt x="921" y="739"/>
                </a:lnTo>
                <a:lnTo>
                  <a:pt x="931" y="745"/>
                </a:lnTo>
                <a:lnTo>
                  <a:pt x="942" y="728"/>
                </a:lnTo>
                <a:lnTo>
                  <a:pt x="933" y="722"/>
                </a:lnTo>
                <a:close/>
                <a:moveTo>
                  <a:pt x="958" y="687"/>
                </a:moveTo>
                <a:lnTo>
                  <a:pt x="946" y="705"/>
                </a:lnTo>
                <a:lnTo>
                  <a:pt x="954" y="711"/>
                </a:lnTo>
                <a:lnTo>
                  <a:pt x="966" y="694"/>
                </a:lnTo>
                <a:lnTo>
                  <a:pt x="958" y="687"/>
                </a:lnTo>
                <a:close/>
                <a:moveTo>
                  <a:pt x="982" y="653"/>
                </a:moveTo>
                <a:lnTo>
                  <a:pt x="970" y="670"/>
                </a:lnTo>
                <a:lnTo>
                  <a:pt x="979" y="677"/>
                </a:lnTo>
                <a:lnTo>
                  <a:pt x="991" y="660"/>
                </a:lnTo>
                <a:lnTo>
                  <a:pt x="982" y="653"/>
                </a:lnTo>
                <a:close/>
                <a:moveTo>
                  <a:pt x="1007" y="619"/>
                </a:moveTo>
                <a:lnTo>
                  <a:pt x="994" y="636"/>
                </a:lnTo>
                <a:lnTo>
                  <a:pt x="1003" y="642"/>
                </a:lnTo>
                <a:lnTo>
                  <a:pt x="1015" y="624"/>
                </a:lnTo>
                <a:lnTo>
                  <a:pt x="1007" y="619"/>
                </a:lnTo>
                <a:close/>
                <a:moveTo>
                  <a:pt x="1030" y="585"/>
                </a:moveTo>
                <a:lnTo>
                  <a:pt x="1019" y="602"/>
                </a:lnTo>
                <a:lnTo>
                  <a:pt x="1027" y="607"/>
                </a:lnTo>
                <a:lnTo>
                  <a:pt x="1040" y="590"/>
                </a:lnTo>
                <a:lnTo>
                  <a:pt x="1030" y="585"/>
                </a:lnTo>
                <a:close/>
                <a:moveTo>
                  <a:pt x="1054" y="550"/>
                </a:moveTo>
                <a:lnTo>
                  <a:pt x="1042" y="567"/>
                </a:lnTo>
                <a:lnTo>
                  <a:pt x="1051" y="573"/>
                </a:lnTo>
                <a:lnTo>
                  <a:pt x="1063" y="556"/>
                </a:lnTo>
                <a:lnTo>
                  <a:pt x="1054" y="550"/>
                </a:lnTo>
                <a:close/>
                <a:moveTo>
                  <a:pt x="1079" y="515"/>
                </a:moveTo>
                <a:lnTo>
                  <a:pt x="1067" y="533"/>
                </a:lnTo>
                <a:lnTo>
                  <a:pt x="1075" y="539"/>
                </a:lnTo>
                <a:lnTo>
                  <a:pt x="1087" y="522"/>
                </a:lnTo>
                <a:lnTo>
                  <a:pt x="1079" y="515"/>
                </a:lnTo>
                <a:close/>
                <a:moveTo>
                  <a:pt x="1103" y="481"/>
                </a:moveTo>
                <a:lnTo>
                  <a:pt x="1091" y="498"/>
                </a:lnTo>
                <a:lnTo>
                  <a:pt x="1099" y="505"/>
                </a:lnTo>
                <a:lnTo>
                  <a:pt x="1112" y="488"/>
                </a:lnTo>
                <a:lnTo>
                  <a:pt x="1103" y="481"/>
                </a:lnTo>
                <a:close/>
                <a:moveTo>
                  <a:pt x="1126" y="447"/>
                </a:moveTo>
                <a:lnTo>
                  <a:pt x="1114" y="464"/>
                </a:lnTo>
                <a:lnTo>
                  <a:pt x="1124" y="471"/>
                </a:lnTo>
                <a:lnTo>
                  <a:pt x="1135" y="452"/>
                </a:lnTo>
                <a:lnTo>
                  <a:pt x="1126" y="447"/>
                </a:lnTo>
                <a:close/>
                <a:moveTo>
                  <a:pt x="1151" y="413"/>
                </a:moveTo>
                <a:lnTo>
                  <a:pt x="1139" y="430"/>
                </a:lnTo>
                <a:lnTo>
                  <a:pt x="1147" y="435"/>
                </a:lnTo>
                <a:lnTo>
                  <a:pt x="1159" y="418"/>
                </a:lnTo>
                <a:lnTo>
                  <a:pt x="1151" y="413"/>
                </a:lnTo>
                <a:close/>
                <a:moveTo>
                  <a:pt x="1175" y="378"/>
                </a:moveTo>
                <a:lnTo>
                  <a:pt x="1163" y="396"/>
                </a:lnTo>
                <a:lnTo>
                  <a:pt x="1172" y="401"/>
                </a:lnTo>
                <a:lnTo>
                  <a:pt x="1184" y="384"/>
                </a:lnTo>
                <a:lnTo>
                  <a:pt x="1175" y="378"/>
                </a:lnTo>
                <a:close/>
                <a:moveTo>
                  <a:pt x="1200" y="344"/>
                </a:moveTo>
                <a:lnTo>
                  <a:pt x="1187" y="361"/>
                </a:lnTo>
                <a:lnTo>
                  <a:pt x="1196" y="367"/>
                </a:lnTo>
                <a:lnTo>
                  <a:pt x="1208" y="350"/>
                </a:lnTo>
                <a:lnTo>
                  <a:pt x="1200" y="344"/>
                </a:lnTo>
                <a:close/>
                <a:moveTo>
                  <a:pt x="1223" y="309"/>
                </a:moveTo>
                <a:lnTo>
                  <a:pt x="1212" y="326"/>
                </a:lnTo>
                <a:lnTo>
                  <a:pt x="1220" y="333"/>
                </a:lnTo>
                <a:lnTo>
                  <a:pt x="1233" y="316"/>
                </a:lnTo>
                <a:lnTo>
                  <a:pt x="1223" y="309"/>
                </a:lnTo>
                <a:close/>
                <a:moveTo>
                  <a:pt x="1247" y="275"/>
                </a:moveTo>
                <a:lnTo>
                  <a:pt x="1235" y="292"/>
                </a:lnTo>
                <a:lnTo>
                  <a:pt x="1244" y="299"/>
                </a:lnTo>
                <a:lnTo>
                  <a:pt x="1256" y="280"/>
                </a:lnTo>
                <a:lnTo>
                  <a:pt x="1247" y="275"/>
                </a:lnTo>
                <a:close/>
                <a:moveTo>
                  <a:pt x="1272" y="241"/>
                </a:moveTo>
                <a:lnTo>
                  <a:pt x="1260" y="258"/>
                </a:lnTo>
                <a:lnTo>
                  <a:pt x="1268" y="263"/>
                </a:lnTo>
                <a:lnTo>
                  <a:pt x="1280" y="246"/>
                </a:lnTo>
                <a:lnTo>
                  <a:pt x="1272" y="241"/>
                </a:lnTo>
                <a:close/>
                <a:moveTo>
                  <a:pt x="1296" y="206"/>
                </a:moveTo>
                <a:lnTo>
                  <a:pt x="1284" y="224"/>
                </a:lnTo>
                <a:lnTo>
                  <a:pt x="1293" y="229"/>
                </a:lnTo>
                <a:lnTo>
                  <a:pt x="1305" y="212"/>
                </a:lnTo>
                <a:lnTo>
                  <a:pt x="1296" y="206"/>
                </a:lnTo>
                <a:close/>
                <a:moveTo>
                  <a:pt x="1321" y="172"/>
                </a:moveTo>
                <a:lnTo>
                  <a:pt x="1307" y="189"/>
                </a:lnTo>
                <a:lnTo>
                  <a:pt x="1317" y="195"/>
                </a:lnTo>
                <a:lnTo>
                  <a:pt x="1328" y="178"/>
                </a:lnTo>
                <a:lnTo>
                  <a:pt x="1321" y="172"/>
                </a:lnTo>
                <a:close/>
                <a:moveTo>
                  <a:pt x="1344" y="137"/>
                </a:moveTo>
                <a:lnTo>
                  <a:pt x="1332" y="154"/>
                </a:lnTo>
                <a:lnTo>
                  <a:pt x="1340" y="161"/>
                </a:lnTo>
                <a:lnTo>
                  <a:pt x="1352" y="144"/>
                </a:lnTo>
                <a:lnTo>
                  <a:pt x="1344" y="137"/>
                </a:lnTo>
                <a:close/>
                <a:moveTo>
                  <a:pt x="1368" y="103"/>
                </a:moveTo>
                <a:lnTo>
                  <a:pt x="1356" y="120"/>
                </a:lnTo>
                <a:lnTo>
                  <a:pt x="1365" y="127"/>
                </a:lnTo>
                <a:lnTo>
                  <a:pt x="1377" y="109"/>
                </a:lnTo>
                <a:lnTo>
                  <a:pt x="1368" y="103"/>
                </a:lnTo>
                <a:close/>
                <a:moveTo>
                  <a:pt x="1393" y="69"/>
                </a:moveTo>
                <a:lnTo>
                  <a:pt x="1381" y="86"/>
                </a:lnTo>
                <a:lnTo>
                  <a:pt x="1389" y="91"/>
                </a:lnTo>
                <a:lnTo>
                  <a:pt x="1401" y="74"/>
                </a:lnTo>
                <a:lnTo>
                  <a:pt x="1393" y="69"/>
                </a:lnTo>
                <a:close/>
                <a:moveTo>
                  <a:pt x="1416" y="34"/>
                </a:moveTo>
                <a:lnTo>
                  <a:pt x="1405" y="52"/>
                </a:lnTo>
                <a:lnTo>
                  <a:pt x="1413" y="57"/>
                </a:lnTo>
                <a:lnTo>
                  <a:pt x="1426" y="40"/>
                </a:lnTo>
                <a:lnTo>
                  <a:pt x="1416" y="34"/>
                </a:lnTo>
                <a:close/>
                <a:moveTo>
                  <a:pt x="1440" y="0"/>
                </a:moveTo>
                <a:lnTo>
                  <a:pt x="1428" y="17"/>
                </a:lnTo>
                <a:lnTo>
                  <a:pt x="1437" y="23"/>
                </a:lnTo>
                <a:lnTo>
                  <a:pt x="1449" y="6"/>
                </a:lnTo>
                <a:lnTo>
                  <a:pt x="144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735"/>
          <p:cNvSpPr>
            <a:spLocks/>
          </p:cNvSpPr>
          <p:nvPr/>
        </p:nvSpPr>
        <p:spPr bwMode="auto">
          <a:xfrm>
            <a:off x="7442200" y="2903538"/>
            <a:ext cx="2244725" cy="3711575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736"/>
          <p:cNvSpPr>
            <a:spLocks/>
          </p:cNvSpPr>
          <p:nvPr/>
        </p:nvSpPr>
        <p:spPr bwMode="auto">
          <a:xfrm>
            <a:off x="7248525" y="6757988"/>
            <a:ext cx="725487" cy="201612"/>
          </a:xfrm>
          <a:custGeom>
            <a:avLst/>
            <a:gdLst>
              <a:gd name="T0" fmla="*/ 436 w 457"/>
              <a:gd name="T1" fmla="*/ 0 h 127"/>
              <a:gd name="T2" fmla="*/ 0 w 457"/>
              <a:gd name="T3" fmla="*/ 0 h 127"/>
              <a:gd name="T4" fmla="*/ 0 w 457"/>
              <a:gd name="T5" fmla="*/ 11 h 127"/>
              <a:gd name="T6" fmla="*/ 436 w 457"/>
              <a:gd name="T7" fmla="*/ 11 h 127"/>
              <a:gd name="T8" fmla="*/ 436 w 457"/>
              <a:gd name="T9" fmla="*/ 25 h 127"/>
              <a:gd name="T10" fmla="*/ 21 w 457"/>
              <a:gd name="T11" fmla="*/ 25 h 127"/>
              <a:gd name="T12" fmla="*/ 21 w 457"/>
              <a:gd name="T13" fmla="*/ 103 h 127"/>
              <a:gd name="T14" fmla="*/ 436 w 457"/>
              <a:gd name="T15" fmla="*/ 103 h 127"/>
              <a:gd name="T16" fmla="*/ 436 w 457"/>
              <a:gd name="T17" fmla="*/ 115 h 127"/>
              <a:gd name="T18" fmla="*/ 0 w 457"/>
              <a:gd name="T19" fmla="*/ 115 h 127"/>
              <a:gd name="T20" fmla="*/ 0 w 457"/>
              <a:gd name="T21" fmla="*/ 127 h 127"/>
              <a:gd name="T22" fmla="*/ 436 w 457"/>
              <a:gd name="T23" fmla="*/ 127 h 127"/>
              <a:gd name="T24" fmla="*/ 457 w 457"/>
              <a:gd name="T25" fmla="*/ 127 h 127"/>
              <a:gd name="T26" fmla="*/ 457 w 457"/>
              <a:gd name="T27" fmla="*/ 115 h 127"/>
              <a:gd name="T28" fmla="*/ 457 w 457"/>
              <a:gd name="T29" fmla="*/ 103 h 127"/>
              <a:gd name="T30" fmla="*/ 457 w 457"/>
              <a:gd name="T31" fmla="*/ 25 h 127"/>
              <a:gd name="T32" fmla="*/ 457 w 457"/>
              <a:gd name="T33" fmla="*/ 11 h 127"/>
              <a:gd name="T34" fmla="*/ 457 w 457"/>
              <a:gd name="T35" fmla="*/ 0 h 127"/>
              <a:gd name="T36" fmla="*/ 436 w 457"/>
              <a:gd name="T3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27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5"/>
                </a:lnTo>
                <a:lnTo>
                  <a:pt x="21" y="25"/>
                </a:lnTo>
                <a:lnTo>
                  <a:pt x="21" y="103"/>
                </a:lnTo>
                <a:lnTo>
                  <a:pt x="436" y="103"/>
                </a:lnTo>
                <a:lnTo>
                  <a:pt x="436" y="115"/>
                </a:lnTo>
                <a:lnTo>
                  <a:pt x="0" y="115"/>
                </a:lnTo>
                <a:lnTo>
                  <a:pt x="0" y="127"/>
                </a:lnTo>
                <a:lnTo>
                  <a:pt x="436" y="127"/>
                </a:lnTo>
                <a:lnTo>
                  <a:pt x="457" y="127"/>
                </a:lnTo>
                <a:lnTo>
                  <a:pt x="457" y="115"/>
                </a:lnTo>
                <a:lnTo>
                  <a:pt x="457" y="103"/>
                </a:lnTo>
                <a:lnTo>
                  <a:pt x="457" y="25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737"/>
          <p:cNvSpPr>
            <a:spLocks/>
          </p:cNvSpPr>
          <p:nvPr/>
        </p:nvSpPr>
        <p:spPr bwMode="auto">
          <a:xfrm>
            <a:off x="7248525" y="6591300"/>
            <a:ext cx="773112" cy="161925"/>
          </a:xfrm>
          <a:custGeom>
            <a:avLst/>
            <a:gdLst>
              <a:gd name="T0" fmla="*/ 464 w 487"/>
              <a:gd name="T1" fmla="*/ 0 h 102"/>
              <a:gd name="T2" fmla="*/ 0 w 487"/>
              <a:gd name="T3" fmla="*/ 0 h 102"/>
              <a:gd name="T4" fmla="*/ 0 w 487"/>
              <a:gd name="T5" fmla="*/ 10 h 102"/>
              <a:gd name="T6" fmla="*/ 464 w 487"/>
              <a:gd name="T7" fmla="*/ 10 h 102"/>
              <a:gd name="T8" fmla="*/ 464 w 487"/>
              <a:gd name="T9" fmla="*/ 19 h 102"/>
              <a:gd name="T10" fmla="*/ 23 w 487"/>
              <a:gd name="T11" fmla="*/ 19 h 102"/>
              <a:gd name="T12" fmla="*/ 23 w 487"/>
              <a:gd name="T13" fmla="*/ 84 h 102"/>
              <a:gd name="T14" fmla="*/ 464 w 487"/>
              <a:gd name="T15" fmla="*/ 84 h 102"/>
              <a:gd name="T16" fmla="*/ 464 w 487"/>
              <a:gd name="T17" fmla="*/ 93 h 102"/>
              <a:gd name="T18" fmla="*/ 0 w 487"/>
              <a:gd name="T19" fmla="*/ 93 h 102"/>
              <a:gd name="T20" fmla="*/ 0 w 487"/>
              <a:gd name="T21" fmla="*/ 102 h 102"/>
              <a:gd name="T22" fmla="*/ 464 w 487"/>
              <a:gd name="T23" fmla="*/ 102 h 102"/>
              <a:gd name="T24" fmla="*/ 487 w 487"/>
              <a:gd name="T25" fmla="*/ 102 h 102"/>
              <a:gd name="T26" fmla="*/ 487 w 487"/>
              <a:gd name="T27" fmla="*/ 93 h 102"/>
              <a:gd name="T28" fmla="*/ 487 w 487"/>
              <a:gd name="T29" fmla="*/ 84 h 102"/>
              <a:gd name="T30" fmla="*/ 487 w 487"/>
              <a:gd name="T31" fmla="*/ 19 h 102"/>
              <a:gd name="T32" fmla="*/ 487 w 487"/>
              <a:gd name="T33" fmla="*/ 10 h 102"/>
              <a:gd name="T34" fmla="*/ 487 w 487"/>
              <a:gd name="T35" fmla="*/ 0 h 102"/>
              <a:gd name="T36" fmla="*/ 464 w 487"/>
              <a:gd name="T37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102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9"/>
                </a:lnTo>
                <a:lnTo>
                  <a:pt x="23" y="19"/>
                </a:lnTo>
                <a:lnTo>
                  <a:pt x="23" y="84"/>
                </a:lnTo>
                <a:lnTo>
                  <a:pt x="464" y="84"/>
                </a:lnTo>
                <a:lnTo>
                  <a:pt x="464" y="93"/>
                </a:lnTo>
                <a:lnTo>
                  <a:pt x="0" y="93"/>
                </a:lnTo>
                <a:lnTo>
                  <a:pt x="0" y="102"/>
                </a:lnTo>
                <a:lnTo>
                  <a:pt x="464" y="102"/>
                </a:lnTo>
                <a:lnTo>
                  <a:pt x="487" y="102"/>
                </a:lnTo>
                <a:lnTo>
                  <a:pt x="487" y="93"/>
                </a:lnTo>
                <a:lnTo>
                  <a:pt x="487" y="84"/>
                </a:lnTo>
                <a:lnTo>
                  <a:pt x="487" y="19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738"/>
          <p:cNvSpPr>
            <a:spLocks/>
          </p:cNvSpPr>
          <p:nvPr/>
        </p:nvSpPr>
        <p:spPr bwMode="auto">
          <a:xfrm>
            <a:off x="8174038" y="6770688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739"/>
          <p:cNvSpPr>
            <a:spLocks/>
          </p:cNvSpPr>
          <p:nvPr/>
        </p:nvSpPr>
        <p:spPr bwMode="auto">
          <a:xfrm>
            <a:off x="8174038" y="662622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740"/>
          <p:cNvSpPr>
            <a:spLocks/>
          </p:cNvSpPr>
          <p:nvPr/>
        </p:nvSpPr>
        <p:spPr bwMode="auto">
          <a:xfrm>
            <a:off x="8097838" y="645318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741"/>
          <p:cNvSpPr>
            <a:spLocks/>
          </p:cNvSpPr>
          <p:nvPr/>
        </p:nvSpPr>
        <p:spPr bwMode="auto">
          <a:xfrm>
            <a:off x="8097838" y="63119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742"/>
          <p:cNvSpPr>
            <a:spLocks/>
          </p:cNvSpPr>
          <p:nvPr/>
        </p:nvSpPr>
        <p:spPr bwMode="auto">
          <a:xfrm>
            <a:off x="8174038" y="6172200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743"/>
          <p:cNvSpPr>
            <a:spLocks/>
          </p:cNvSpPr>
          <p:nvPr/>
        </p:nvSpPr>
        <p:spPr bwMode="auto">
          <a:xfrm>
            <a:off x="9132888" y="6786563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744"/>
          <p:cNvSpPr>
            <a:spLocks/>
          </p:cNvSpPr>
          <p:nvPr/>
        </p:nvSpPr>
        <p:spPr bwMode="auto">
          <a:xfrm>
            <a:off x="9132888" y="66421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10 h 88"/>
              <a:gd name="T6" fmla="*/ 464 w 487"/>
              <a:gd name="T7" fmla="*/ 10 h 88"/>
              <a:gd name="T8" fmla="*/ 464 w 487"/>
              <a:gd name="T9" fmla="*/ 18 h 88"/>
              <a:gd name="T10" fmla="*/ 22 w 487"/>
              <a:gd name="T11" fmla="*/ 18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1 h 88"/>
              <a:gd name="T18" fmla="*/ 0 w 487"/>
              <a:gd name="T19" fmla="*/ 81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1 h 88"/>
              <a:gd name="T28" fmla="*/ 487 w 487"/>
              <a:gd name="T29" fmla="*/ 73 h 88"/>
              <a:gd name="T30" fmla="*/ 487 w 487"/>
              <a:gd name="T31" fmla="*/ 18 h 88"/>
              <a:gd name="T32" fmla="*/ 487 w 487"/>
              <a:gd name="T33" fmla="*/ 10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8"/>
                </a:lnTo>
                <a:lnTo>
                  <a:pt x="22" y="18"/>
                </a:lnTo>
                <a:lnTo>
                  <a:pt x="22" y="73"/>
                </a:lnTo>
                <a:lnTo>
                  <a:pt x="464" y="73"/>
                </a:lnTo>
                <a:lnTo>
                  <a:pt x="464" y="81"/>
                </a:lnTo>
                <a:lnTo>
                  <a:pt x="0" y="81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1"/>
                </a:lnTo>
                <a:lnTo>
                  <a:pt x="487" y="73"/>
                </a:lnTo>
                <a:lnTo>
                  <a:pt x="487" y="18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745"/>
          <p:cNvSpPr>
            <a:spLocks/>
          </p:cNvSpPr>
          <p:nvPr/>
        </p:nvSpPr>
        <p:spPr bwMode="auto">
          <a:xfrm>
            <a:off x="9053513" y="6470650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746"/>
          <p:cNvSpPr>
            <a:spLocks/>
          </p:cNvSpPr>
          <p:nvPr/>
        </p:nvSpPr>
        <p:spPr bwMode="auto">
          <a:xfrm>
            <a:off x="9053513" y="632777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747"/>
          <p:cNvSpPr>
            <a:spLocks/>
          </p:cNvSpPr>
          <p:nvPr/>
        </p:nvSpPr>
        <p:spPr bwMode="auto">
          <a:xfrm>
            <a:off x="8977313" y="60483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3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3"/>
                </a:lnTo>
                <a:lnTo>
                  <a:pt x="464" y="73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3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748"/>
          <p:cNvSpPr>
            <a:spLocks/>
          </p:cNvSpPr>
          <p:nvPr/>
        </p:nvSpPr>
        <p:spPr bwMode="auto">
          <a:xfrm>
            <a:off x="8953500" y="55927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749"/>
          <p:cNvSpPr>
            <a:spLocks/>
          </p:cNvSpPr>
          <p:nvPr/>
        </p:nvSpPr>
        <p:spPr bwMode="auto">
          <a:xfrm>
            <a:off x="8899525" y="587533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90 h 109"/>
              <a:gd name="T14" fmla="*/ 436 w 457"/>
              <a:gd name="T15" fmla="*/ 90 h 109"/>
              <a:gd name="T16" fmla="*/ 436 w 457"/>
              <a:gd name="T17" fmla="*/ 99 h 109"/>
              <a:gd name="T18" fmla="*/ 0 w 457"/>
              <a:gd name="T19" fmla="*/ 99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9 h 109"/>
              <a:gd name="T28" fmla="*/ 457 w 457"/>
              <a:gd name="T29" fmla="*/ 90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90"/>
                </a:lnTo>
                <a:lnTo>
                  <a:pt x="436" y="90"/>
                </a:lnTo>
                <a:lnTo>
                  <a:pt x="436" y="99"/>
                </a:lnTo>
                <a:lnTo>
                  <a:pt x="0" y="99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9"/>
                </a:lnTo>
                <a:lnTo>
                  <a:pt x="457" y="90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750"/>
          <p:cNvSpPr>
            <a:spLocks/>
          </p:cNvSpPr>
          <p:nvPr/>
        </p:nvSpPr>
        <p:spPr bwMode="auto">
          <a:xfrm>
            <a:off x="8899525" y="57324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2" y="17"/>
                </a:lnTo>
                <a:lnTo>
                  <a:pt x="22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751"/>
          <p:cNvSpPr>
            <a:spLocks/>
          </p:cNvSpPr>
          <p:nvPr/>
        </p:nvSpPr>
        <p:spPr bwMode="auto">
          <a:xfrm>
            <a:off x="9132888" y="61880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752"/>
          <p:cNvSpPr>
            <a:spLocks/>
          </p:cNvSpPr>
          <p:nvPr/>
        </p:nvSpPr>
        <p:spPr bwMode="auto">
          <a:xfrm>
            <a:off x="5616575" y="4268788"/>
            <a:ext cx="942975" cy="942975"/>
          </a:xfrm>
          <a:custGeom>
            <a:avLst/>
            <a:gdLst>
              <a:gd name="T0" fmla="*/ 372 w 452"/>
              <a:gd name="T1" fmla="*/ 372 h 452"/>
              <a:gd name="T2" fmla="*/ 81 w 452"/>
              <a:gd name="T3" fmla="*/ 372 h 452"/>
              <a:gd name="T4" fmla="*/ 81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1" y="372"/>
                </a:cubicBezTo>
                <a:cubicBezTo>
                  <a:pt x="0" y="291"/>
                  <a:pt x="0" y="161"/>
                  <a:pt x="81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753"/>
          <p:cNvSpPr>
            <a:spLocks/>
          </p:cNvSpPr>
          <p:nvPr/>
        </p:nvSpPr>
        <p:spPr bwMode="auto">
          <a:xfrm>
            <a:off x="98647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754"/>
          <p:cNvSpPr>
            <a:spLocks/>
          </p:cNvSpPr>
          <p:nvPr/>
        </p:nvSpPr>
        <p:spPr bwMode="auto">
          <a:xfrm>
            <a:off x="5843588" y="4371975"/>
            <a:ext cx="490537" cy="650875"/>
          </a:xfrm>
          <a:custGeom>
            <a:avLst/>
            <a:gdLst>
              <a:gd name="T0" fmla="*/ 117 w 235"/>
              <a:gd name="T1" fmla="*/ 0 h 313"/>
              <a:gd name="T2" fmla="*/ 0 w 235"/>
              <a:gd name="T3" fmla="*/ 118 h 313"/>
              <a:gd name="T4" fmla="*/ 63 w 235"/>
              <a:gd name="T5" fmla="*/ 259 h 313"/>
              <a:gd name="T6" fmla="*/ 63 w 235"/>
              <a:gd name="T7" fmla="*/ 313 h 313"/>
              <a:gd name="T8" fmla="*/ 171 w 235"/>
              <a:gd name="T9" fmla="*/ 313 h 313"/>
              <a:gd name="T10" fmla="*/ 171 w 235"/>
              <a:gd name="T11" fmla="*/ 259 h 313"/>
              <a:gd name="T12" fmla="*/ 235 w 235"/>
              <a:gd name="T13" fmla="*/ 118 h 313"/>
              <a:gd name="T14" fmla="*/ 117 w 235"/>
              <a:gd name="T1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5" h="313">
                <a:moveTo>
                  <a:pt x="117" y="0"/>
                </a:moveTo>
                <a:cubicBezTo>
                  <a:pt x="52" y="0"/>
                  <a:pt x="0" y="53"/>
                  <a:pt x="0" y="118"/>
                </a:cubicBezTo>
                <a:cubicBezTo>
                  <a:pt x="0" y="163"/>
                  <a:pt x="52" y="220"/>
                  <a:pt x="63" y="259"/>
                </a:cubicBezTo>
                <a:cubicBezTo>
                  <a:pt x="63" y="313"/>
                  <a:pt x="63" y="313"/>
                  <a:pt x="63" y="313"/>
                </a:cubicBezTo>
                <a:cubicBezTo>
                  <a:pt x="171" y="313"/>
                  <a:pt x="171" y="313"/>
                  <a:pt x="171" y="313"/>
                </a:cubicBezTo>
                <a:cubicBezTo>
                  <a:pt x="171" y="259"/>
                  <a:pt x="171" y="259"/>
                  <a:pt x="171" y="259"/>
                </a:cubicBezTo>
                <a:cubicBezTo>
                  <a:pt x="178" y="222"/>
                  <a:pt x="235" y="163"/>
                  <a:pt x="235" y="118"/>
                </a:cubicBezTo>
                <a:cubicBezTo>
                  <a:pt x="235" y="53"/>
                  <a:pt x="182" y="0"/>
                  <a:pt x="117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755"/>
          <p:cNvSpPr>
            <a:spLocks/>
          </p:cNvSpPr>
          <p:nvPr/>
        </p:nvSpPr>
        <p:spPr bwMode="auto">
          <a:xfrm>
            <a:off x="5973763" y="4598988"/>
            <a:ext cx="220662" cy="346075"/>
          </a:xfrm>
          <a:custGeom>
            <a:avLst/>
            <a:gdLst>
              <a:gd name="T0" fmla="*/ 106 w 106"/>
              <a:gd name="T1" fmla="*/ 3 h 166"/>
              <a:gd name="T2" fmla="*/ 106 w 106"/>
              <a:gd name="T3" fmla="*/ 1 h 166"/>
              <a:gd name="T4" fmla="*/ 105 w 106"/>
              <a:gd name="T5" fmla="*/ 1 h 166"/>
              <a:gd name="T6" fmla="*/ 98 w 106"/>
              <a:gd name="T7" fmla="*/ 6 h 166"/>
              <a:gd name="T8" fmla="*/ 92 w 106"/>
              <a:gd name="T9" fmla="*/ 13 h 166"/>
              <a:gd name="T10" fmla="*/ 86 w 106"/>
              <a:gd name="T11" fmla="*/ 8 h 166"/>
              <a:gd name="T12" fmla="*/ 79 w 106"/>
              <a:gd name="T13" fmla="*/ 3 h 166"/>
              <a:gd name="T14" fmla="*/ 78 w 106"/>
              <a:gd name="T15" fmla="*/ 3 h 166"/>
              <a:gd name="T16" fmla="*/ 74 w 106"/>
              <a:gd name="T17" fmla="*/ 7 h 166"/>
              <a:gd name="T18" fmla="*/ 70 w 106"/>
              <a:gd name="T19" fmla="*/ 11 h 166"/>
              <a:gd name="T20" fmla="*/ 66 w 106"/>
              <a:gd name="T21" fmla="*/ 7 h 166"/>
              <a:gd name="T22" fmla="*/ 58 w 106"/>
              <a:gd name="T23" fmla="*/ 1 h 166"/>
              <a:gd name="T24" fmla="*/ 57 w 106"/>
              <a:gd name="T25" fmla="*/ 1 h 166"/>
              <a:gd name="T26" fmla="*/ 57 w 106"/>
              <a:gd name="T27" fmla="*/ 1 h 166"/>
              <a:gd name="T28" fmla="*/ 51 w 106"/>
              <a:gd name="T29" fmla="*/ 6 h 166"/>
              <a:gd name="T30" fmla="*/ 48 w 106"/>
              <a:gd name="T31" fmla="*/ 8 h 166"/>
              <a:gd name="T32" fmla="*/ 45 w 106"/>
              <a:gd name="T33" fmla="*/ 12 h 166"/>
              <a:gd name="T34" fmla="*/ 40 w 106"/>
              <a:gd name="T35" fmla="*/ 7 h 166"/>
              <a:gd name="T36" fmla="*/ 33 w 106"/>
              <a:gd name="T37" fmla="*/ 2 h 166"/>
              <a:gd name="T38" fmla="*/ 32 w 106"/>
              <a:gd name="T39" fmla="*/ 3 h 166"/>
              <a:gd name="T40" fmla="*/ 32 w 106"/>
              <a:gd name="T41" fmla="*/ 2 h 166"/>
              <a:gd name="T42" fmla="*/ 24 w 106"/>
              <a:gd name="T43" fmla="*/ 6 h 166"/>
              <a:gd name="T44" fmla="*/ 17 w 106"/>
              <a:gd name="T45" fmla="*/ 11 h 166"/>
              <a:gd name="T46" fmla="*/ 4 w 106"/>
              <a:gd name="T47" fmla="*/ 3 h 166"/>
              <a:gd name="T48" fmla="*/ 4 w 106"/>
              <a:gd name="T49" fmla="*/ 2 h 166"/>
              <a:gd name="T50" fmla="*/ 0 w 106"/>
              <a:gd name="T51" fmla="*/ 3 h 166"/>
              <a:gd name="T52" fmla="*/ 32 w 106"/>
              <a:gd name="T53" fmla="*/ 166 h 166"/>
              <a:gd name="T54" fmla="*/ 36 w 106"/>
              <a:gd name="T55" fmla="*/ 165 h 166"/>
              <a:gd name="T56" fmla="*/ 4 w 106"/>
              <a:gd name="T57" fmla="*/ 5 h 166"/>
              <a:gd name="T58" fmla="*/ 16 w 106"/>
              <a:gd name="T59" fmla="*/ 13 h 166"/>
              <a:gd name="T60" fmla="*/ 18 w 106"/>
              <a:gd name="T61" fmla="*/ 14 h 166"/>
              <a:gd name="T62" fmla="*/ 26 w 106"/>
              <a:gd name="T63" fmla="*/ 9 h 166"/>
              <a:gd name="T64" fmla="*/ 32 w 106"/>
              <a:gd name="T65" fmla="*/ 4 h 166"/>
              <a:gd name="T66" fmla="*/ 38 w 106"/>
              <a:gd name="T67" fmla="*/ 10 h 166"/>
              <a:gd name="T68" fmla="*/ 45 w 106"/>
              <a:gd name="T69" fmla="*/ 14 h 166"/>
              <a:gd name="T70" fmla="*/ 45 w 106"/>
              <a:gd name="T71" fmla="*/ 14 h 166"/>
              <a:gd name="T72" fmla="*/ 51 w 106"/>
              <a:gd name="T73" fmla="*/ 10 h 166"/>
              <a:gd name="T74" fmla="*/ 58 w 106"/>
              <a:gd name="T75" fmla="*/ 3 h 166"/>
              <a:gd name="T76" fmla="*/ 63 w 106"/>
              <a:gd name="T77" fmla="*/ 9 h 166"/>
              <a:gd name="T78" fmla="*/ 70 w 106"/>
              <a:gd name="T79" fmla="*/ 14 h 166"/>
              <a:gd name="T80" fmla="*/ 71 w 106"/>
              <a:gd name="T81" fmla="*/ 14 h 166"/>
              <a:gd name="T82" fmla="*/ 71 w 106"/>
              <a:gd name="T83" fmla="*/ 13 h 166"/>
              <a:gd name="T84" fmla="*/ 75 w 106"/>
              <a:gd name="T85" fmla="*/ 9 h 166"/>
              <a:gd name="T86" fmla="*/ 78 w 106"/>
              <a:gd name="T87" fmla="*/ 5 h 166"/>
              <a:gd name="T88" fmla="*/ 84 w 106"/>
              <a:gd name="T89" fmla="*/ 11 h 166"/>
              <a:gd name="T90" fmla="*/ 91 w 106"/>
              <a:gd name="T91" fmla="*/ 15 h 166"/>
              <a:gd name="T92" fmla="*/ 92 w 106"/>
              <a:gd name="T93" fmla="*/ 15 h 166"/>
              <a:gd name="T94" fmla="*/ 100 w 106"/>
              <a:gd name="T95" fmla="*/ 9 h 166"/>
              <a:gd name="T96" fmla="*/ 101 w 106"/>
              <a:gd name="T97" fmla="*/ 8 h 166"/>
              <a:gd name="T98" fmla="*/ 70 w 106"/>
              <a:gd name="T99" fmla="*/ 165 h 166"/>
              <a:gd name="T100" fmla="*/ 74 w 106"/>
              <a:gd name="T101" fmla="*/ 166 h 166"/>
              <a:gd name="T102" fmla="*/ 106 w 106"/>
              <a:gd name="T103" fmla="*/ 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166">
                <a:moveTo>
                  <a:pt x="106" y="3"/>
                </a:moveTo>
                <a:cubicBezTo>
                  <a:pt x="106" y="2"/>
                  <a:pt x="106" y="2"/>
                  <a:pt x="106" y="1"/>
                </a:cubicBezTo>
                <a:cubicBezTo>
                  <a:pt x="106" y="1"/>
                  <a:pt x="105" y="1"/>
                  <a:pt x="105" y="1"/>
                </a:cubicBezTo>
                <a:cubicBezTo>
                  <a:pt x="102" y="0"/>
                  <a:pt x="99" y="4"/>
                  <a:pt x="98" y="6"/>
                </a:cubicBezTo>
                <a:cubicBezTo>
                  <a:pt x="95" y="8"/>
                  <a:pt x="93" y="11"/>
                  <a:pt x="92" y="13"/>
                </a:cubicBezTo>
                <a:cubicBezTo>
                  <a:pt x="91" y="11"/>
                  <a:pt x="88" y="9"/>
                  <a:pt x="86" y="8"/>
                </a:cubicBezTo>
                <a:cubicBezTo>
                  <a:pt x="84" y="6"/>
                  <a:pt x="82" y="4"/>
                  <a:pt x="79" y="3"/>
                </a:cubicBezTo>
                <a:cubicBezTo>
                  <a:pt x="79" y="3"/>
                  <a:pt x="79" y="2"/>
                  <a:pt x="78" y="3"/>
                </a:cubicBezTo>
                <a:cubicBezTo>
                  <a:pt x="77" y="4"/>
                  <a:pt x="75" y="5"/>
                  <a:pt x="74" y="7"/>
                </a:cubicBezTo>
                <a:cubicBezTo>
                  <a:pt x="73" y="8"/>
                  <a:pt x="71" y="10"/>
                  <a:pt x="70" y="11"/>
                </a:cubicBezTo>
                <a:cubicBezTo>
                  <a:pt x="69" y="10"/>
                  <a:pt x="67" y="8"/>
                  <a:pt x="66" y="7"/>
                </a:cubicBezTo>
                <a:cubicBezTo>
                  <a:pt x="63" y="5"/>
                  <a:pt x="61" y="3"/>
                  <a:pt x="58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4" y="2"/>
                  <a:pt x="52" y="4"/>
                  <a:pt x="51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7" y="9"/>
                  <a:pt x="46" y="11"/>
                  <a:pt x="45" y="12"/>
                </a:cubicBezTo>
                <a:cubicBezTo>
                  <a:pt x="44" y="10"/>
                  <a:pt x="42" y="9"/>
                  <a:pt x="40" y="7"/>
                </a:cubicBezTo>
                <a:cubicBezTo>
                  <a:pt x="38" y="5"/>
                  <a:pt x="36" y="3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2"/>
                  <a:pt x="32" y="2"/>
                  <a:pt x="32" y="2"/>
                </a:cubicBezTo>
                <a:cubicBezTo>
                  <a:pt x="29" y="2"/>
                  <a:pt x="26" y="4"/>
                  <a:pt x="24" y="6"/>
                </a:cubicBezTo>
                <a:cubicBezTo>
                  <a:pt x="22" y="7"/>
                  <a:pt x="19" y="9"/>
                  <a:pt x="17" y="11"/>
                </a:cubicBezTo>
                <a:cubicBezTo>
                  <a:pt x="13" y="7"/>
                  <a:pt x="9" y="5"/>
                  <a:pt x="4" y="3"/>
                </a:cubicBezTo>
                <a:cubicBezTo>
                  <a:pt x="4" y="2"/>
                  <a:pt x="4" y="2"/>
                  <a:pt x="4" y="2"/>
                </a:cubicBezTo>
                <a:cubicBezTo>
                  <a:pt x="0" y="3"/>
                  <a:pt x="0" y="3"/>
                  <a:pt x="0" y="3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4" y="5"/>
                  <a:pt x="4" y="5"/>
                  <a:pt x="4" y="5"/>
                </a:cubicBezTo>
                <a:cubicBezTo>
                  <a:pt x="8" y="9"/>
                  <a:pt x="12" y="11"/>
                  <a:pt x="16" y="13"/>
                </a:cubicBezTo>
                <a:cubicBezTo>
                  <a:pt x="16" y="14"/>
                  <a:pt x="17" y="14"/>
                  <a:pt x="18" y="14"/>
                </a:cubicBezTo>
                <a:cubicBezTo>
                  <a:pt x="21" y="13"/>
                  <a:pt x="24" y="11"/>
                  <a:pt x="26" y="9"/>
                </a:cubicBezTo>
                <a:cubicBezTo>
                  <a:pt x="29" y="8"/>
                  <a:pt x="31" y="7"/>
                  <a:pt x="32" y="4"/>
                </a:cubicBezTo>
                <a:cubicBezTo>
                  <a:pt x="33" y="6"/>
                  <a:pt x="36" y="8"/>
                  <a:pt x="38" y="10"/>
                </a:cubicBezTo>
                <a:cubicBezTo>
                  <a:pt x="40" y="12"/>
                  <a:pt x="42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5"/>
                  <a:pt x="49" y="12"/>
                  <a:pt x="51" y="10"/>
                </a:cubicBezTo>
                <a:cubicBezTo>
                  <a:pt x="53" y="8"/>
                  <a:pt x="56" y="6"/>
                  <a:pt x="58" y="3"/>
                </a:cubicBezTo>
                <a:cubicBezTo>
                  <a:pt x="59" y="6"/>
                  <a:pt x="61" y="7"/>
                  <a:pt x="63" y="9"/>
                </a:cubicBezTo>
                <a:cubicBezTo>
                  <a:pt x="66" y="11"/>
                  <a:pt x="68" y="13"/>
                  <a:pt x="70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3"/>
                  <a:pt x="71" y="13"/>
                  <a:pt x="71" y="13"/>
                </a:cubicBezTo>
                <a:cubicBezTo>
                  <a:pt x="73" y="12"/>
                  <a:pt x="74" y="11"/>
                  <a:pt x="75" y="9"/>
                </a:cubicBezTo>
                <a:cubicBezTo>
                  <a:pt x="77" y="8"/>
                  <a:pt x="78" y="6"/>
                  <a:pt x="78" y="5"/>
                </a:cubicBezTo>
                <a:cubicBezTo>
                  <a:pt x="80" y="7"/>
                  <a:pt x="82" y="9"/>
                  <a:pt x="84" y="11"/>
                </a:cubicBezTo>
                <a:cubicBezTo>
                  <a:pt x="86" y="12"/>
                  <a:pt x="88" y="15"/>
                  <a:pt x="91" y="15"/>
                </a:cubicBezTo>
                <a:cubicBezTo>
                  <a:pt x="91" y="16"/>
                  <a:pt x="92" y="16"/>
                  <a:pt x="92" y="15"/>
                </a:cubicBezTo>
                <a:cubicBezTo>
                  <a:pt x="95" y="13"/>
                  <a:pt x="98" y="11"/>
                  <a:pt x="100" y="9"/>
                </a:cubicBezTo>
                <a:cubicBezTo>
                  <a:pt x="101" y="8"/>
                  <a:pt x="101" y="8"/>
                  <a:pt x="101" y="8"/>
                </a:cubicBezTo>
                <a:cubicBezTo>
                  <a:pt x="70" y="165"/>
                  <a:pt x="70" y="165"/>
                  <a:pt x="70" y="165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106" y="3"/>
                  <a:pt x="106" y="3"/>
                  <a:pt x="106" y="3"/>
                </a:cubicBezTo>
                <a:close/>
              </a:path>
            </a:pathLst>
          </a:custGeom>
          <a:solidFill>
            <a:srgbClr val="3334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Oval 756"/>
          <p:cNvSpPr>
            <a:spLocks noChangeArrowheads="1"/>
          </p:cNvSpPr>
          <p:nvPr/>
        </p:nvSpPr>
        <p:spPr bwMode="auto">
          <a:xfrm>
            <a:off x="6021388" y="5080000"/>
            <a:ext cx="127000" cy="31750"/>
          </a:xfrm>
          <a:prstGeom prst="ellipse">
            <a:avLst/>
          </a:pr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757"/>
          <p:cNvSpPr>
            <a:spLocks/>
          </p:cNvSpPr>
          <p:nvPr/>
        </p:nvSpPr>
        <p:spPr bwMode="auto">
          <a:xfrm>
            <a:off x="5964238" y="4945063"/>
            <a:ext cx="249237" cy="153987"/>
          </a:xfrm>
          <a:custGeom>
            <a:avLst/>
            <a:gdLst>
              <a:gd name="T0" fmla="*/ 98 w 119"/>
              <a:gd name="T1" fmla="*/ 0 h 74"/>
              <a:gd name="T2" fmla="*/ 21 w 119"/>
              <a:gd name="T3" fmla="*/ 0 h 74"/>
              <a:gd name="T4" fmla="*/ 0 w 119"/>
              <a:gd name="T5" fmla="*/ 17 h 74"/>
              <a:gd name="T6" fmla="*/ 0 w 119"/>
              <a:gd name="T7" fmla="*/ 44 h 74"/>
              <a:gd name="T8" fmla="*/ 16 w 119"/>
              <a:gd name="T9" fmla="*/ 74 h 74"/>
              <a:gd name="T10" fmla="*/ 101 w 119"/>
              <a:gd name="T11" fmla="*/ 74 h 74"/>
              <a:gd name="T12" fmla="*/ 119 w 119"/>
              <a:gd name="T13" fmla="*/ 44 h 74"/>
              <a:gd name="T14" fmla="*/ 119 w 119"/>
              <a:gd name="T15" fmla="*/ 17 h 74"/>
              <a:gd name="T16" fmla="*/ 98 w 119"/>
              <a:gd name="T17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9" h="74">
                <a:moveTo>
                  <a:pt x="98" y="0"/>
                </a:move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8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2"/>
                  <a:pt x="7" y="70"/>
                  <a:pt x="16" y="74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11" y="70"/>
                  <a:pt x="119" y="52"/>
                  <a:pt x="119" y="44"/>
                </a:cubicBezTo>
                <a:cubicBezTo>
                  <a:pt x="119" y="17"/>
                  <a:pt x="119" y="17"/>
                  <a:pt x="119" y="17"/>
                </a:cubicBezTo>
                <a:cubicBezTo>
                  <a:pt x="119" y="8"/>
                  <a:pt x="109" y="0"/>
                  <a:pt x="98" y="0"/>
                </a:cubicBezTo>
                <a:close/>
              </a:path>
            </a:pathLst>
          </a:custGeom>
          <a:solidFill>
            <a:srgbClr val="495A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758"/>
          <p:cNvSpPr>
            <a:spLocks/>
          </p:cNvSpPr>
          <p:nvPr/>
        </p:nvSpPr>
        <p:spPr bwMode="auto">
          <a:xfrm>
            <a:off x="5961063" y="4935538"/>
            <a:ext cx="255587" cy="58737"/>
          </a:xfrm>
          <a:custGeom>
            <a:avLst/>
            <a:gdLst>
              <a:gd name="T0" fmla="*/ 118 w 123"/>
              <a:gd name="T1" fmla="*/ 28 h 28"/>
              <a:gd name="T2" fmla="*/ 5 w 123"/>
              <a:gd name="T3" fmla="*/ 28 h 28"/>
              <a:gd name="T4" fmla="*/ 0 w 123"/>
              <a:gd name="T5" fmla="*/ 23 h 28"/>
              <a:gd name="T6" fmla="*/ 0 w 123"/>
              <a:gd name="T7" fmla="*/ 5 h 28"/>
              <a:gd name="T8" fmla="*/ 5 w 123"/>
              <a:gd name="T9" fmla="*/ 0 h 28"/>
              <a:gd name="T10" fmla="*/ 118 w 123"/>
              <a:gd name="T11" fmla="*/ 0 h 28"/>
              <a:gd name="T12" fmla="*/ 123 w 123"/>
              <a:gd name="T13" fmla="*/ 5 h 28"/>
              <a:gd name="T14" fmla="*/ 123 w 123"/>
              <a:gd name="T15" fmla="*/ 23 h 28"/>
              <a:gd name="T16" fmla="*/ 118 w 123"/>
              <a:gd name="T1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3" h="28">
                <a:moveTo>
                  <a:pt x="118" y="28"/>
                </a:moveTo>
                <a:cubicBezTo>
                  <a:pt x="5" y="28"/>
                  <a:pt x="5" y="28"/>
                  <a:pt x="5" y="28"/>
                </a:cubicBezTo>
                <a:cubicBezTo>
                  <a:pt x="2" y="28"/>
                  <a:pt x="0" y="26"/>
                  <a:pt x="0" y="2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0" y="0"/>
                  <a:pt x="123" y="2"/>
                  <a:pt x="123" y="5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26"/>
                  <a:pt x="120" y="28"/>
                  <a:pt x="118" y="28"/>
                </a:cubicBez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759"/>
          <p:cNvSpPr>
            <a:spLocks/>
          </p:cNvSpPr>
          <p:nvPr/>
        </p:nvSpPr>
        <p:spPr bwMode="auto">
          <a:xfrm>
            <a:off x="8105775" y="1782763"/>
            <a:ext cx="941387" cy="941387"/>
          </a:xfrm>
          <a:custGeom>
            <a:avLst/>
            <a:gdLst>
              <a:gd name="T0" fmla="*/ 372 w 452"/>
              <a:gd name="T1" fmla="*/ 371 h 452"/>
              <a:gd name="T2" fmla="*/ 80 w 452"/>
              <a:gd name="T3" fmla="*/ 371 h 452"/>
              <a:gd name="T4" fmla="*/ 80 w 452"/>
              <a:gd name="T5" fmla="*/ 80 h 452"/>
              <a:gd name="T6" fmla="*/ 372 w 452"/>
              <a:gd name="T7" fmla="*/ 80 h 452"/>
              <a:gd name="T8" fmla="*/ 372 w 452"/>
              <a:gd name="T9" fmla="*/ 371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1"/>
                </a:moveTo>
                <a:cubicBezTo>
                  <a:pt x="291" y="452"/>
                  <a:pt x="161" y="452"/>
                  <a:pt x="80" y="371"/>
                </a:cubicBezTo>
                <a:cubicBezTo>
                  <a:pt x="0" y="291"/>
                  <a:pt x="0" y="160"/>
                  <a:pt x="80" y="80"/>
                </a:cubicBezTo>
                <a:cubicBezTo>
                  <a:pt x="161" y="0"/>
                  <a:pt x="291" y="0"/>
                  <a:pt x="372" y="80"/>
                </a:cubicBezTo>
                <a:cubicBezTo>
                  <a:pt x="452" y="160"/>
                  <a:pt x="452" y="291"/>
                  <a:pt x="372" y="3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760"/>
          <p:cNvSpPr>
            <a:spLocks/>
          </p:cNvSpPr>
          <p:nvPr/>
        </p:nvSpPr>
        <p:spPr bwMode="auto">
          <a:xfrm>
            <a:off x="63468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761"/>
          <p:cNvSpPr>
            <a:spLocks/>
          </p:cNvSpPr>
          <p:nvPr/>
        </p:nvSpPr>
        <p:spPr bwMode="auto">
          <a:xfrm>
            <a:off x="6588125" y="2713038"/>
            <a:ext cx="138112" cy="533400"/>
          </a:xfrm>
          <a:custGeom>
            <a:avLst/>
            <a:gdLst>
              <a:gd name="T0" fmla="*/ 0 w 87"/>
              <a:gd name="T1" fmla="*/ 0 h 336"/>
              <a:gd name="T2" fmla="*/ 87 w 87"/>
              <a:gd name="T3" fmla="*/ 86 h 336"/>
              <a:gd name="T4" fmla="*/ 87 w 87"/>
              <a:gd name="T5" fmla="*/ 336 h 336"/>
              <a:gd name="T6" fmla="*/ 0 w 87"/>
              <a:gd name="T7" fmla="*/ 249 h 336"/>
              <a:gd name="T8" fmla="*/ 0 w 87"/>
              <a:gd name="T9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" h="336">
                <a:moveTo>
                  <a:pt x="0" y="0"/>
                </a:moveTo>
                <a:lnTo>
                  <a:pt x="87" y="86"/>
                </a:lnTo>
                <a:lnTo>
                  <a:pt x="87" y="336"/>
                </a:lnTo>
                <a:lnTo>
                  <a:pt x="0" y="24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762"/>
          <p:cNvSpPr>
            <a:spLocks/>
          </p:cNvSpPr>
          <p:nvPr/>
        </p:nvSpPr>
        <p:spPr bwMode="auto">
          <a:xfrm>
            <a:off x="6599238" y="2720975"/>
            <a:ext cx="422275" cy="128587"/>
          </a:xfrm>
          <a:custGeom>
            <a:avLst/>
            <a:gdLst>
              <a:gd name="T0" fmla="*/ 94 w 266"/>
              <a:gd name="T1" fmla="*/ 77 h 81"/>
              <a:gd name="T2" fmla="*/ 18 w 266"/>
              <a:gd name="T3" fmla="*/ 0 h 81"/>
              <a:gd name="T4" fmla="*/ 0 w 266"/>
              <a:gd name="T5" fmla="*/ 0 h 81"/>
              <a:gd name="T6" fmla="*/ 80 w 266"/>
              <a:gd name="T7" fmla="*/ 81 h 81"/>
              <a:gd name="T8" fmla="*/ 98 w 266"/>
              <a:gd name="T9" fmla="*/ 80 h 81"/>
              <a:gd name="T10" fmla="*/ 98 w 266"/>
              <a:gd name="T11" fmla="*/ 81 h 81"/>
              <a:gd name="T12" fmla="*/ 266 w 266"/>
              <a:gd name="T13" fmla="*/ 81 h 81"/>
              <a:gd name="T14" fmla="*/ 266 w 266"/>
              <a:gd name="T15" fmla="*/ 58 h 81"/>
              <a:gd name="T16" fmla="*/ 94 w 266"/>
              <a:gd name="T17" fmla="*/ 7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" h="81">
                <a:moveTo>
                  <a:pt x="94" y="77"/>
                </a:moveTo>
                <a:lnTo>
                  <a:pt x="18" y="0"/>
                </a:lnTo>
                <a:lnTo>
                  <a:pt x="0" y="0"/>
                </a:lnTo>
                <a:lnTo>
                  <a:pt x="80" y="81"/>
                </a:lnTo>
                <a:lnTo>
                  <a:pt x="98" y="80"/>
                </a:lnTo>
                <a:lnTo>
                  <a:pt x="98" y="81"/>
                </a:lnTo>
                <a:lnTo>
                  <a:pt x="266" y="81"/>
                </a:lnTo>
                <a:lnTo>
                  <a:pt x="266" y="58"/>
                </a:lnTo>
                <a:lnTo>
                  <a:pt x="94" y="77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763"/>
          <p:cNvSpPr>
            <a:spLocks/>
          </p:cNvSpPr>
          <p:nvPr/>
        </p:nvSpPr>
        <p:spPr bwMode="auto">
          <a:xfrm>
            <a:off x="6726238" y="2843213"/>
            <a:ext cx="28575" cy="406400"/>
          </a:xfrm>
          <a:custGeom>
            <a:avLst/>
            <a:gdLst>
              <a:gd name="T0" fmla="*/ 3 w 14"/>
              <a:gd name="T1" fmla="*/ 0 h 195"/>
              <a:gd name="T2" fmla="*/ 11 w 14"/>
              <a:gd name="T3" fmla="*/ 0 h 195"/>
              <a:gd name="T4" fmla="*/ 14 w 14"/>
              <a:gd name="T5" fmla="*/ 3 h 195"/>
              <a:gd name="T6" fmla="*/ 14 w 14"/>
              <a:gd name="T7" fmla="*/ 192 h 195"/>
              <a:gd name="T8" fmla="*/ 11 w 14"/>
              <a:gd name="T9" fmla="*/ 195 h 195"/>
              <a:gd name="T10" fmla="*/ 3 w 14"/>
              <a:gd name="T11" fmla="*/ 195 h 195"/>
              <a:gd name="T12" fmla="*/ 0 w 14"/>
              <a:gd name="T13" fmla="*/ 192 h 195"/>
              <a:gd name="T14" fmla="*/ 0 w 14"/>
              <a:gd name="T15" fmla="*/ 3 h 195"/>
              <a:gd name="T16" fmla="*/ 3 w 14"/>
              <a:gd name="T17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95">
                <a:moveTo>
                  <a:pt x="3" y="0"/>
                </a:move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4" y="1"/>
                  <a:pt x="14" y="3"/>
                </a:cubicBezTo>
                <a:cubicBezTo>
                  <a:pt x="14" y="192"/>
                  <a:pt x="14" y="192"/>
                  <a:pt x="14" y="192"/>
                </a:cubicBezTo>
                <a:cubicBezTo>
                  <a:pt x="14" y="194"/>
                  <a:pt x="12" y="195"/>
                  <a:pt x="11" y="195"/>
                </a:cubicBezTo>
                <a:cubicBezTo>
                  <a:pt x="3" y="195"/>
                  <a:pt x="3" y="195"/>
                  <a:pt x="3" y="195"/>
                </a:cubicBezTo>
                <a:cubicBezTo>
                  <a:pt x="2" y="195"/>
                  <a:pt x="0" y="194"/>
                  <a:pt x="0" y="192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Rectangle 764"/>
          <p:cNvSpPr>
            <a:spLocks noChangeArrowheads="1"/>
          </p:cNvSpPr>
          <p:nvPr/>
        </p:nvSpPr>
        <p:spPr bwMode="auto">
          <a:xfrm>
            <a:off x="6754813" y="2849563"/>
            <a:ext cx="292100" cy="39687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765"/>
          <p:cNvSpPr>
            <a:spLocks/>
          </p:cNvSpPr>
          <p:nvPr/>
        </p:nvSpPr>
        <p:spPr bwMode="auto">
          <a:xfrm>
            <a:off x="6748463" y="2820988"/>
            <a:ext cx="287337" cy="28575"/>
          </a:xfrm>
          <a:custGeom>
            <a:avLst/>
            <a:gdLst>
              <a:gd name="T0" fmla="*/ 0 w 181"/>
              <a:gd name="T1" fmla="*/ 14 h 18"/>
              <a:gd name="T2" fmla="*/ 181 w 181"/>
              <a:gd name="T3" fmla="*/ 0 h 18"/>
              <a:gd name="T4" fmla="*/ 181 w 181"/>
              <a:gd name="T5" fmla="*/ 18 h 18"/>
              <a:gd name="T6" fmla="*/ 0 w 181"/>
              <a:gd name="T7" fmla="*/ 18 h 18"/>
              <a:gd name="T8" fmla="*/ 0 w 181"/>
              <a:gd name="T9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1" h="18">
                <a:moveTo>
                  <a:pt x="0" y="14"/>
                </a:moveTo>
                <a:lnTo>
                  <a:pt x="181" y="0"/>
                </a:lnTo>
                <a:lnTo>
                  <a:pt x="181" y="18"/>
                </a:lnTo>
                <a:lnTo>
                  <a:pt x="0" y="18"/>
                </a:lnTo>
                <a:lnTo>
                  <a:pt x="0" y="14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766"/>
          <p:cNvSpPr>
            <a:spLocks/>
          </p:cNvSpPr>
          <p:nvPr/>
        </p:nvSpPr>
        <p:spPr bwMode="auto">
          <a:xfrm>
            <a:off x="6767513" y="2897188"/>
            <a:ext cx="265112" cy="173037"/>
          </a:xfrm>
          <a:custGeom>
            <a:avLst/>
            <a:gdLst>
              <a:gd name="T0" fmla="*/ 123 w 127"/>
              <a:gd name="T1" fmla="*/ 83 h 83"/>
              <a:gd name="T2" fmla="*/ 4 w 127"/>
              <a:gd name="T3" fmla="*/ 83 h 83"/>
              <a:gd name="T4" fmla="*/ 0 w 127"/>
              <a:gd name="T5" fmla="*/ 79 h 83"/>
              <a:gd name="T6" fmla="*/ 0 w 127"/>
              <a:gd name="T7" fmla="*/ 4 h 83"/>
              <a:gd name="T8" fmla="*/ 4 w 127"/>
              <a:gd name="T9" fmla="*/ 0 h 83"/>
              <a:gd name="T10" fmla="*/ 123 w 127"/>
              <a:gd name="T11" fmla="*/ 0 h 83"/>
              <a:gd name="T12" fmla="*/ 127 w 127"/>
              <a:gd name="T13" fmla="*/ 4 h 83"/>
              <a:gd name="T14" fmla="*/ 127 w 127"/>
              <a:gd name="T15" fmla="*/ 79 h 83"/>
              <a:gd name="T16" fmla="*/ 123 w 127"/>
              <a:gd name="T1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" h="83">
                <a:moveTo>
                  <a:pt x="123" y="83"/>
                </a:moveTo>
                <a:cubicBezTo>
                  <a:pt x="4" y="83"/>
                  <a:pt x="4" y="83"/>
                  <a:pt x="4" y="83"/>
                </a:cubicBezTo>
                <a:cubicBezTo>
                  <a:pt x="2" y="83"/>
                  <a:pt x="0" y="82"/>
                  <a:pt x="0" y="7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6" y="0"/>
                  <a:pt x="127" y="2"/>
                  <a:pt x="127" y="4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27" y="82"/>
                  <a:pt x="126" y="83"/>
                  <a:pt x="12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767"/>
          <p:cNvSpPr>
            <a:spLocks noEditPoints="1"/>
          </p:cNvSpPr>
          <p:nvPr/>
        </p:nvSpPr>
        <p:spPr bwMode="auto">
          <a:xfrm>
            <a:off x="8248650" y="1924050"/>
            <a:ext cx="655637" cy="657225"/>
          </a:xfrm>
          <a:custGeom>
            <a:avLst/>
            <a:gdLst>
              <a:gd name="T0" fmla="*/ 0 w 314"/>
              <a:gd name="T1" fmla="*/ 158 h 315"/>
              <a:gd name="T2" fmla="*/ 314 w 314"/>
              <a:gd name="T3" fmla="*/ 158 h 315"/>
              <a:gd name="T4" fmla="*/ 248 w 314"/>
              <a:gd name="T5" fmla="*/ 146 h 315"/>
              <a:gd name="T6" fmla="*/ 269 w 314"/>
              <a:gd name="T7" fmla="*/ 80 h 315"/>
              <a:gd name="T8" fmla="*/ 248 w 314"/>
              <a:gd name="T9" fmla="*/ 146 h 315"/>
              <a:gd name="T10" fmla="*/ 168 w 314"/>
              <a:gd name="T11" fmla="*/ 146 h 315"/>
              <a:gd name="T12" fmla="*/ 220 w 314"/>
              <a:gd name="T13" fmla="*/ 98 h 315"/>
              <a:gd name="T14" fmla="*/ 168 w 314"/>
              <a:gd name="T15" fmla="*/ 84 h 315"/>
              <a:gd name="T16" fmla="*/ 183 w 314"/>
              <a:gd name="T17" fmla="*/ 24 h 315"/>
              <a:gd name="T18" fmla="*/ 168 w 314"/>
              <a:gd name="T19" fmla="*/ 84 h 315"/>
              <a:gd name="T20" fmla="*/ 103 w 314"/>
              <a:gd name="T21" fmla="*/ 79 h 315"/>
              <a:gd name="T22" fmla="*/ 147 w 314"/>
              <a:gd name="T23" fmla="*/ 22 h 315"/>
              <a:gd name="T24" fmla="*/ 147 w 314"/>
              <a:gd name="T25" fmla="*/ 105 h 315"/>
              <a:gd name="T26" fmla="*/ 89 w 314"/>
              <a:gd name="T27" fmla="*/ 146 h 315"/>
              <a:gd name="T28" fmla="*/ 147 w 314"/>
              <a:gd name="T29" fmla="*/ 105 h 315"/>
              <a:gd name="T30" fmla="*/ 22 w 314"/>
              <a:gd name="T31" fmla="*/ 146 h 315"/>
              <a:gd name="T32" fmla="*/ 76 w 314"/>
              <a:gd name="T33" fmla="*/ 93 h 315"/>
              <a:gd name="T34" fmla="*/ 68 w 314"/>
              <a:gd name="T35" fmla="*/ 168 h 315"/>
              <a:gd name="T36" fmla="*/ 43 w 314"/>
              <a:gd name="T37" fmla="*/ 232 h 315"/>
              <a:gd name="T38" fmla="*/ 68 w 314"/>
              <a:gd name="T39" fmla="*/ 168 h 315"/>
              <a:gd name="T40" fmla="*/ 147 w 314"/>
              <a:gd name="T41" fmla="*/ 168 h 315"/>
              <a:gd name="T42" fmla="*/ 96 w 314"/>
              <a:gd name="T43" fmla="*/ 213 h 315"/>
              <a:gd name="T44" fmla="*/ 147 w 314"/>
              <a:gd name="T45" fmla="*/ 228 h 315"/>
              <a:gd name="T46" fmla="*/ 134 w 314"/>
              <a:gd name="T47" fmla="*/ 291 h 315"/>
              <a:gd name="T48" fmla="*/ 147 w 314"/>
              <a:gd name="T49" fmla="*/ 228 h 315"/>
              <a:gd name="T50" fmla="*/ 214 w 314"/>
              <a:gd name="T51" fmla="*/ 235 h 315"/>
              <a:gd name="T52" fmla="*/ 168 w 314"/>
              <a:gd name="T53" fmla="*/ 293 h 315"/>
              <a:gd name="T54" fmla="*/ 168 w 314"/>
              <a:gd name="T55" fmla="*/ 207 h 315"/>
              <a:gd name="T56" fmla="*/ 227 w 314"/>
              <a:gd name="T57" fmla="*/ 168 h 315"/>
              <a:gd name="T58" fmla="*/ 168 w 314"/>
              <a:gd name="T59" fmla="*/ 207 h 315"/>
              <a:gd name="T60" fmla="*/ 293 w 314"/>
              <a:gd name="T61" fmla="*/ 168 h 315"/>
              <a:gd name="T62" fmla="*/ 241 w 314"/>
              <a:gd name="T63" fmla="*/ 221 h 315"/>
              <a:gd name="T64" fmla="*/ 255 w 314"/>
              <a:gd name="T65" fmla="*/ 63 h 315"/>
              <a:gd name="T66" fmla="*/ 217 w 314"/>
              <a:gd name="T67" fmla="*/ 35 h 315"/>
              <a:gd name="T68" fmla="*/ 100 w 314"/>
              <a:gd name="T69" fmla="*/ 34 h 315"/>
              <a:gd name="T70" fmla="*/ 58 w 314"/>
              <a:gd name="T71" fmla="*/ 64 h 315"/>
              <a:gd name="T72" fmla="*/ 57 w 314"/>
              <a:gd name="T73" fmla="*/ 249 h 315"/>
              <a:gd name="T74" fmla="*/ 100 w 314"/>
              <a:gd name="T75" fmla="*/ 281 h 315"/>
              <a:gd name="T76" fmla="*/ 217 w 314"/>
              <a:gd name="T77" fmla="*/ 280 h 315"/>
              <a:gd name="T78" fmla="*/ 256 w 314"/>
              <a:gd name="T79" fmla="*/ 25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4" h="315">
                <a:moveTo>
                  <a:pt x="157" y="0"/>
                </a:moveTo>
                <a:cubicBezTo>
                  <a:pt x="70" y="0"/>
                  <a:pt x="0" y="71"/>
                  <a:pt x="0" y="158"/>
                </a:cubicBezTo>
                <a:cubicBezTo>
                  <a:pt x="0" y="244"/>
                  <a:pt x="70" y="315"/>
                  <a:pt x="157" y="315"/>
                </a:cubicBezTo>
                <a:cubicBezTo>
                  <a:pt x="244" y="315"/>
                  <a:pt x="314" y="244"/>
                  <a:pt x="314" y="158"/>
                </a:cubicBezTo>
                <a:cubicBezTo>
                  <a:pt x="314" y="71"/>
                  <a:pt x="244" y="0"/>
                  <a:pt x="157" y="0"/>
                </a:cubicBezTo>
                <a:close/>
                <a:moveTo>
                  <a:pt x="248" y="146"/>
                </a:moveTo>
                <a:cubicBezTo>
                  <a:pt x="247" y="127"/>
                  <a:pt x="245" y="109"/>
                  <a:pt x="240" y="92"/>
                </a:cubicBezTo>
                <a:cubicBezTo>
                  <a:pt x="250" y="89"/>
                  <a:pt x="260" y="85"/>
                  <a:pt x="269" y="80"/>
                </a:cubicBezTo>
                <a:cubicBezTo>
                  <a:pt x="282" y="99"/>
                  <a:pt x="290" y="122"/>
                  <a:pt x="292" y="146"/>
                </a:cubicBezTo>
                <a:lnTo>
                  <a:pt x="248" y="146"/>
                </a:lnTo>
                <a:close/>
                <a:moveTo>
                  <a:pt x="227" y="146"/>
                </a:moveTo>
                <a:cubicBezTo>
                  <a:pt x="168" y="146"/>
                  <a:pt x="168" y="146"/>
                  <a:pt x="168" y="146"/>
                </a:cubicBezTo>
                <a:cubicBezTo>
                  <a:pt x="168" y="105"/>
                  <a:pt x="168" y="105"/>
                  <a:pt x="168" y="105"/>
                </a:cubicBezTo>
                <a:cubicBezTo>
                  <a:pt x="186" y="104"/>
                  <a:pt x="203" y="102"/>
                  <a:pt x="220" y="98"/>
                </a:cubicBezTo>
                <a:cubicBezTo>
                  <a:pt x="224" y="113"/>
                  <a:pt x="226" y="129"/>
                  <a:pt x="227" y="146"/>
                </a:cubicBezTo>
                <a:close/>
                <a:moveTo>
                  <a:pt x="168" y="84"/>
                </a:moveTo>
                <a:cubicBezTo>
                  <a:pt x="168" y="22"/>
                  <a:pt x="168" y="22"/>
                  <a:pt x="168" y="22"/>
                </a:cubicBezTo>
                <a:cubicBezTo>
                  <a:pt x="173" y="22"/>
                  <a:pt x="178" y="23"/>
                  <a:pt x="183" y="24"/>
                </a:cubicBezTo>
                <a:cubicBezTo>
                  <a:pt x="196" y="39"/>
                  <a:pt x="206" y="57"/>
                  <a:pt x="213" y="77"/>
                </a:cubicBezTo>
                <a:cubicBezTo>
                  <a:pt x="199" y="81"/>
                  <a:pt x="184" y="83"/>
                  <a:pt x="168" y="84"/>
                </a:cubicBezTo>
                <a:close/>
                <a:moveTo>
                  <a:pt x="147" y="84"/>
                </a:moveTo>
                <a:cubicBezTo>
                  <a:pt x="132" y="84"/>
                  <a:pt x="117" y="82"/>
                  <a:pt x="103" y="79"/>
                </a:cubicBezTo>
                <a:cubicBezTo>
                  <a:pt x="110" y="58"/>
                  <a:pt x="121" y="39"/>
                  <a:pt x="134" y="24"/>
                </a:cubicBezTo>
                <a:cubicBezTo>
                  <a:pt x="138" y="23"/>
                  <a:pt x="142" y="22"/>
                  <a:pt x="147" y="22"/>
                </a:cubicBezTo>
                <a:lnTo>
                  <a:pt x="147" y="84"/>
                </a:lnTo>
                <a:close/>
                <a:moveTo>
                  <a:pt x="147" y="105"/>
                </a:moveTo>
                <a:cubicBezTo>
                  <a:pt x="147" y="146"/>
                  <a:pt x="147" y="146"/>
                  <a:pt x="147" y="146"/>
                </a:cubicBezTo>
                <a:cubicBezTo>
                  <a:pt x="89" y="146"/>
                  <a:pt x="89" y="146"/>
                  <a:pt x="89" y="146"/>
                </a:cubicBezTo>
                <a:cubicBezTo>
                  <a:pt x="90" y="130"/>
                  <a:pt x="92" y="114"/>
                  <a:pt x="96" y="99"/>
                </a:cubicBezTo>
                <a:cubicBezTo>
                  <a:pt x="112" y="103"/>
                  <a:pt x="129" y="105"/>
                  <a:pt x="147" y="105"/>
                </a:cubicBezTo>
                <a:close/>
                <a:moveTo>
                  <a:pt x="68" y="146"/>
                </a:moveTo>
                <a:cubicBezTo>
                  <a:pt x="22" y="146"/>
                  <a:pt x="22" y="146"/>
                  <a:pt x="22" y="146"/>
                </a:cubicBezTo>
                <a:cubicBezTo>
                  <a:pt x="23" y="122"/>
                  <a:pt x="32" y="100"/>
                  <a:pt x="45" y="81"/>
                </a:cubicBezTo>
                <a:cubicBezTo>
                  <a:pt x="54" y="86"/>
                  <a:pt x="65" y="90"/>
                  <a:pt x="76" y="93"/>
                </a:cubicBezTo>
                <a:cubicBezTo>
                  <a:pt x="71" y="110"/>
                  <a:pt x="69" y="128"/>
                  <a:pt x="68" y="146"/>
                </a:cubicBezTo>
                <a:close/>
                <a:moveTo>
                  <a:pt x="68" y="168"/>
                </a:moveTo>
                <a:cubicBezTo>
                  <a:pt x="68" y="186"/>
                  <a:pt x="71" y="203"/>
                  <a:pt x="75" y="219"/>
                </a:cubicBezTo>
                <a:cubicBezTo>
                  <a:pt x="64" y="223"/>
                  <a:pt x="53" y="227"/>
                  <a:pt x="43" y="232"/>
                </a:cubicBezTo>
                <a:cubicBezTo>
                  <a:pt x="31" y="213"/>
                  <a:pt x="23" y="191"/>
                  <a:pt x="21" y="168"/>
                </a:cubicBezTo>
                <a:lnTo>
                  <a:pt x="68" y="168"/>
                </a:lnTo>
                <a:close/>
                <a:moveTo>
                  <a:pt x="89" y="168"/>
                </a:moveTo>
                <a:cubicBezTo>
                  <a:pt x="147" y="168"/>
                  <a:pt x="147" y="168"/>
                  <a:pt x="147" y="168"/>
                </a:cubicBezTo>
                <a:cubicBezTo>
                  <a:pt x="147" y="207"/>
                  <a:pt x="147" y="207"/>
                  <a:pt x="147" y="207"/>
                </a:cubicBezTo>
                <a:cubicBezTo>
                  <a:pt x="129" y="207"/>
                  <a:pt x="112" y="209"/>
                  <a:pt x="96" y="213"/>
                </a:cubicBezTo>
                <a:cubicBezTo>
                  <a:pt x="92" y="199"/>
                  <a:pt x="90" y="184"/>
                  <a:pt x="89" y="168"/>
                </a:cubicBezTo>
                <a:close/>
                <a:moveTo>
                  <a:pt x="147" y="228"/>
                </a:moveTo>
                <a:cubicBezTo>
                  <a:pt x="147" y="293"/>
                  <a:pt x="147" y="293"/>
                  <a:pt x="147" y="293"/>
                </a:cubicBezTo>
                <a:cubicBezTo>
                  <a:pt x="142" y="293"/>
                  <a:pt x="138" y="292"/>
                  <a:pt x="134" y="291"/>
                </a:cubicBezTo>
                <a:cubicBezTo>
                  <a:pt x="120" y="275"/>
                  <a:pt x="109" y="256"/>
                  <a:pt x="102" y="234"/>
                </a:cubicBezTo>
                <a:cubicBezTo>
                  <a:pt x="116" y="230"/>
                  <a:pt x="131" y="228"/>
                  <a:pt x="147" y="228"/>
                </a:cubicBezTo>
                <a:close/>
                <a:moveTo>
                  <a:pt x="168" y="228"/>
                </a:moveTo>
                <a:cubicBezTo>
                  <a:pt x="184" y="229"/>
                  <a:pt x="200" y="231"/>
                  <a:pt x="214" y="235"/>
                </a:cubicBezTo>
                <a:cubicBezTo>
                  <a:pt x="207" y="256"/>
                  <a:pt x="196" y="275"/>
                  <a:pt x="183" y="291"/>
                </a:cubicBezTo>
                <a:cubicBezTo>
                  <a:pt x="178" y="292"/>
                  <a:pt x="173" y="293"/>
                  <a:pt x="168" y="293"/>
                </a:cubicBezTo>
                <a:lnTo>
                  <a:pt x="168" y="228"/>
                </a:lnTo>
                <a:close/>
                <a:moveTo>
                  <a:pt x="168" y="207"/>
                </a:moveTo>
                <a:cubicBezTo>
                  <a:pt x="168" y="168"/>
                  <a:pt x="168" y="168"/>
                  <a:pt x="168" y="168"/>
                </a:cubicBezTo>
                <a:cubicBezTo>
                  <a:pt x="227" y="168"/>
                  <a:pt x="227" y="168"/>
                  <a:pt x="227" y="168"/>
                </a:cubicBezTo>
                <a:cubicBezTo>
                  <a:pt x="226" y="184"/>
                  <a:pt x="224" y="200"/>
                  <a:pt x="220" y="215"/>
                </a:cubicBezTo>
                <a:cubicBezTo>
                  <a:pt x="204" y="210"/>
                  <a:pt x="186" y="208"/>
                  <a:pt x="168" y="207"/>
                </a:cubicBezTo>
                <a:close/>
                <a:moveTo>
                  <a:pt x="248" y="168"/>
                </a:moveTo>
                <a:cubicBezTo>
                  <a:pt x="293" y="168"/>
                  <a:pt x="293" y="168"/>
                  <a:pt x="293" y="168"/>
                </a:cubicBezTo>
                <a:cubicBezTo>
                  <a:pt x="291" y="192"/>
                  <a:pt x="283" y="214"/>
                  <a:pt x="270" y="233"/>
                </a:cubicBezTo>
                <a:cubicBezTo>
                  <a:pt x="261" y="228"/>
                  <a:pt x="251" y="224"/>
                  <a:pt x="241" y="221"/>
                </a:cubicBezTo>
                <a:cubicBezTo>
                  <a:pt x="245" y="204"/>
                  <a:pt x="247" y="186"/>
                  <a:pt x="248" y="168"/>
                </a:cubicBezTo>
                <a:close/>
                <a:moveTo>
                  <a:pt x="255" y="63"/>
                </a:moveTo>
                <a:cubicBezTo>
                  <a:pt x="248" y="66"/>
                  <a:pt x="241" y="69"/>
                  <a:pt x="234" y="72"/>
                </a:cubicBezTo>
                <a:cubicBezTo>
                  <a:pt x="229" y="59"/>
                  <a:pt x="223" y="47"/>
                  <a:pt x="217" y="35"/>
                </a:cubicBezTo>
                <a:cubicBezTo>
                  <a:pt x="231" y="42"/>
                  <a:pt x="244" y="52"/>
                  <a:pt x="255" y="63"/>
                </a:cubicBezTo>
                <a:close/>
                <a:moveTo>
                  <a:pt x="100" y="34"/>
                </a:moveTo>
                <a:cubicBezTo>
                  <a:pt x="93" y="46"/>
                  <a:pt x="87" y="59"/>
                  <a:pt x="82" y="73"/>
                </a:cubicBezTo>
                <a:cubicBezTo>
                  <a:pt x="74" y="71"/>
                  <a:pt x="66" y="68"/>
                  <a:pt x="58" y="64"/>
                </a:cubicBezTo>
                <a:cubicBezTo>
                  <a:pt x="70" y="52"/>
                  <a:pt x="84" y="41"/>
                  <a:pt x="100" y="34"/>
                </a:cubicBezTo>
                <a:close/>
                <a:moveTo>
                  <a:pt x="57" y="249"/>
                </a:moveTo>
                <a:cubicBezTo>
                  <a:pt x="64" y="245"/>
                  <a:pt x="73" y="242"/>
                  <a:pt x="81" y="239"/>
                </a:cubicBezTo>
                <a:cubicBezTo>
                  <a:pt x="86" y="254"/>
                  <a:pt x="93" y="268"/>
                  <a:pt x="100" y="281"/>
                </a:cubicBezTo>
                <a:cubicBezTo>
                  <a:pt x="84" y="273"/>
                  <a:pt x="69" y="263"/>
                  <a:pt x="57" y="249"/>
                </a:cubicBezTo>
                <a:close/>
                <a:moveTo>
                  <a:pt x="217" y="280"/>
                </a:moveTo>
                <a:cubicBezTo>
                  <a:pt x="224" y="268"/>
                  <a:pt x="230" y="255"/>
                  <a:pt x="235" y="241"/>
                </a:cubicBezTo>
                <a:cubicBezTo>
                  <a:pt x="242" y="244"/>
                  <a:pt x="249" y="247"/>
                  <a:pt x="256" y="250"/>
                </a:cubicBezTo>
                <a:cubicBezTo>
                  <a:pt x="245" y="262"/>
                  <a:pt x="232" y="272"/>
                  <a:pt x="217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9" name="Freeform 768"/>
          <p:cNvSpPr>
            <a:spLocks/>
          </p:cNvSpPr>
          <p:nvPr/>
        </p:nvSpPr>
        <p:spPr bwMode="auto">
          <a:xfrm>
            <a:off x="9983788" y="2676525"/>
            <a:ext cx="754062" cy="517525"/>
          </a:xfrm>
          <a:custGeom>
            <a:avLst/>
            <a:gdLst>
              <a:gd name="T0" fmla="*/ 305 w 362"/>
              <a:gd name="T1" fmla="*/ 170 h 248"/>
              <a:gd name="T2" fmla="*/ 340 w 362"/>
              <a:gd name="T3" fmla="*/ 56 h 248"/>
              <a:gd name="T4" fmla="*/ 226 w 362"/>
              <a:gd name="T5" fmla="*/ 22 h 248"/>
              <a:gd name="T6" fmla="*/ 188 w 362"/>
              <a:gd name="T7" fmla="*/ 128 h 248"/>
              <a:gd name="T8" fmla="*/ 137 w 362"/>
              <a:gd name="T9" fmla="*/ 155 h 248"/>
              <a:gd name="T10" fmla="*/ 136 w 362"/>
              <a:gd name="T11" fmla="*/ 153 h 248"/>
              <a:gd name="T12" fmla="*/ 125 w 362"/>
              <a:gd name="T13" fmla="*/ 150 h 248"/>
              <a:gd name="T14" fmla="*/ 5 w 362"/>
              <a:gd name="T15" fmla="*/ 214 h 248"/>
              <a:gd name="T16" fmla="*/ 2 w 362"/>
              <a:gd name="T17" fmla="*/ 225 h 248"/>
              <a:gd name="T18" fmla="*/ 11 w 362"/>
              <a:gd name="T19" fmla="*/ 243 h 248"/>
              <a:gd name="T20" fmla="*/ 22 w 362"/>
              <a:gd name="T21" fmla="*/ 246 h 248"/>
              <a:gd name="T22" fmla="*/ 142 w 362"/>
              <a:gd name="T23" fmla="*/ 182 h 248"/>
              <a:gd name="T24" fmla="*/ 146 w 362"/>
              <a:gd name="T25" fmla="*/ 172 h 248"/>
              <a:gd name="T26" fmla="*/ 145 w 362"/>
              <a:gd name="T27" fmla="*/ 170 h 248"/>
              <a:gd name="T28" fmla="*/ 196 w 362"/>
              <a:gd name="T29" fmla="*/ 143 h 248"/>
              <a:gd name="T30" fmla="*/ 305 w 362"/>
              <a:gd name="T31" fmla="*/ 17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2" h="248">
                <a:moveTo>
                  <a:pt x="305" y="170"/>
                </a:moveTo>
                <a:cubicBezTo>
                  <a:pt x="346" y="148"/>
                  <a:pt x="362" y="97"/>
                  <a:pt x="340" y="56"/>
                </a:cubicBezTo>
                <a:cubicBezTo>
                  <a:pt x="318" y="15"/>
                  <a:pt x="267" y="0"/>
                  <a:pt x="226" y="22"/>
                </a:cubicBezTo>
                <a:cubicBezTo>
                  <a:pt x="188" y="42"/>
                  <a:pt x="172" y="88"/>
                  <a:pt x="188" y="128"/>
                </a:cubicBezTo>
                <a:cubicBezTo>
                  <a:pt x="137" y="155"/>
                  <a:pt x="137" y="155"/>
                  <a:pt x="137" y="155"/>
                </a:cubicBezTo>
                <a:cubicBezTo>
                  <a:pt x="136" y="153"/>
                  <a:pt x="136" y="153"/>
                  <a:pt x="136" y="153"/>
                </a:cubicBezTo>
                <a:cubicBezTo>
                  <a:pt x="134" y="150"/>
                  <a:pt x="129" y="148"/>
                  <a:pt x="125" y="150"/>
                </a:cubicBezTo>
                <a:cubicBezTo>
                  <a:pt x="5" y="214"/>
                  <a:pt x="5" y="214"/>
                  <a:pt x="5" y="214"/>
                </a:cubicBezTo>
                <a:cubicBezTo>
                  <a:pt x="1" y="216"/>
                  <a:pt x="0" y="221"/>
                  <a:pt x="2" y="225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13" y="247"/>
                  <a:pt x="18" y="248"/>
                  <a:pt x="22" y="246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6" y="180"/>
                  <a:pt x="148" y="176"/>
                  <a:pt x="146" y="172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96" y="143"/>
                  <a:pt x="196" y="143"/>
                  <a:pt x="196" y="143"/>
                </a:cubicBezTo>
                <a:cubicBezTo>
                  <a:pt x="219" y="178"/>
                  <a:pt x="267" y="191"/>
                  <a:pt x="305" y="17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Oval 769"/>
          <p:cNvSpPr>
            <a:spLocks noChangeArrowheads="1"/>
          </p:cNvSpPr>
          <p:nvPr/>
        </p:nvSpPr>
        <p:spPr bwMode="auto">
          <a:xfrm>
            <a:off x="10393363" y="2728913"/>
            <a:ext cx="292100" cy="292100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1" name="Oval 770"/>
          <p:cNvSpPr>
            <a:spLocks noChangeArrowheads="1"/>
          </p:cNvSpPr>
          <p:nvPr/>
        </p:nvSpPr>
        <p:spPr bwMode="auto">
          <a:xfrm>
            <a:off x="10439400" y="2776538"/>
            <a:ext cx="222250" cy="220662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Oval 771"/>
          <p:cNvSpPr>
            <a:spLocks noChangeArrowheads="1"/>
          </p:cNvSpPr>
          <p:nvPr/>
        </p:nvSpPr>
        <p:spPr bwMode="auto">
          <a:xfrm>
            <a:off x="10550525" y="2887663"/>
            <a:ext cx="68262" cy="68262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3" name="Freeform 772"/>
          <p:cNvSpPr>
            <a:spLocks/>
          </p:cNvSpPr>
          <p:nvPr/>
        </p:nvSpPr>
        <p:spPr bwMode="auto">
          <a:xfrm>
            <a:off x="10594975" y="4268788"/>
            <a:ext cx="941387" cy="942975"/>
          </a:xfrm>
          <a:custGeom>
            <a:avLst/>
            <a:gdLst>
              <a:gd name="T0" fmla="*/ 371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1 w 452"/>
              <a:gd name="T7" fmla="*/ 81 h 452"/>
              <a:gd name="T8" fmla="*/ 371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1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1" y="81"/>
                </a:cubicBezTo>
                <a:cubicBezTo>
                  <a:pt x="452" y="161"/>
                  <a:pt x="452" y="291"/>
                  <a:pt x="371" y="37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Freeform 773"/>
          <p:cNvSpPr>
            <a:spLocks/>
          </p:cNvSpPr>
          <p:nvPr/>
        </p:nvSpPr>
        <p:spPr bwMode="auto">
          <a:xfrm>
            <a:off x="10823575" y="4560888"/>
            <a:ext cx="561975" cy="220662"/>
          </a:xfrm>
          <a:custGeom>
            <a:avLst/>
            <a:gdLst>
              <a:gd name="T0" fmla="*/ 0 w 354"/>
              <a:gd name="T1" fmla="*/ 0 h 139"/>
              <a:gd name="T2" fmla="*/ 354 w 354"/>
              <a:gd name="T3" fmla="*/ 71 h 139"/>
              <a:gd name="T4" fmla="*/ 156 w 354"/>
              <a:gd name="T5" fmla="*/ 139 h 139"/>
              <a:gd name="T6" fmla="*/ 0 w 354"/>
              <a:gd name="T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9">
                <a:moveTo>
                  <a:pt x="0" y="0"/>
                </a:moveTo>
                <a:lnTo>
                  <a:pt x="354" y="71"/>
                </a:lnTo>
                <a:lnTo>
                  <a:pt x="156" y="139"/>
                </a:lnTo>
                <a:lnTo>
                  <a:pt x="0" y="0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5" name="Freeform 774"/>
          <p:cNvSpPr>
            <a:spLocks/>
          </p:cNvSpPr>
          <p:nvPr/>
        </p:nvSpPr>
        <p:spPr bwMode="auto">
          <a:xfrm>
            <a:off x="10823575" y="4454525"/>
            <a:ext cx="561975" cy="219075"/>
          </a:xfrm>
          <a:custGeom>
            <a:avLst/>
            <a:gdLst>
              <a:gd name="T0" fmla="*/ 0 w 354"/>
              <a:gd name="T1" fmla="*/ 67 h 138"/>
              <a:gd name="T2" fmla="*/ 354 w 354"/>
              <a:gd name="T3" fmla="*/ 138 h 138"/>
              <a:gd name="T4" fmla="*/ 198 w 354"/>
              <a:gd name="T5" fmla="*/ 0 h 138"/>
              <a:gd name="T6" fmla="*/ 0 w 354"/>
              <a:gd name="T7" fmla="*/ 67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8">
                <a:moveTo>
                  <a:pt x="0" y="67"/>
                </a:moveTo>
                <a:lnTo>
                  <a:pt x="354" y="138"/>
                </a:lnTo>
                <a:lnTo>
                  <a:pt x="198" y="0"/>
                </a:lnTo>
                <a:lnTo>
                  <a:pt x="0" y="67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Freeform 775"/>
          <p:cNvSpPr>
            <a:spLocks noEditPoints="1"/>
          </p:cNvSpPr>
          <p:nvPr/>
        </p:nvSpPr>
        <p:spPr bwMode="auto">
          <a:xfrm>
            <a:off x="10950575" y="4554538"/>
            <a:ext cx="280987" cy="244475"/>
          </a:xfrm>
          <a:custGeom>
            <a:avLst/>
            <a:gdLst>
              <a:gd name="T0" fmla="*/ 6 w 135"/>
              <a:gd name="T1" fmla="*/ 56 h 117"/>
              <a:gd name="T2" fmla="*/ 22 w 135"/>
              <a:gd name="T3" fmla="*/ 29 h 117"/>
              <a:gd name="T4" fmla="*/ 47 w 135"/>
              <a:gd name="T5" fmla="*/ 9 h 117"/>
              <a:gd name="T6" fmla="*/ 78 w 135"/>
              <a:gd name="T7" fmla="*/ 0 h 117"/>
              <a:gd name="T8" fmla="*/ 105 w 135"/>
              <a:gd name="T9" fmla="*/ 5 h 117"/>
              <a:gd name="T10" fmla="*/ 125 w 135"/>
              <a:gd name="T11" fmla="*/ 18 h 117"/>
              <a:gd name="T12" fmla="*/ 135 w 135"/>
              <a:gd name="T13" fmla="*/ 40 h 117"/>
              <a:gd name="T14" fmla="*/ 133 w 135"/>
              <a:gd name="T15" fmla="*/ 57 h 117"/>
              <a:gd name="T16" fmla="*/ 128 w 135"/>
              <a:gd name="T17" fmla="*/ 69 h 117"/>
              <a:gd name="T18" fmla="*/ 114 w 135"/>
              <a:gd name="T19" fmla="*/ 87 h 117"/>
              <a:gd name="T20" fmla="*/ 94 w 135"/>
              <a:gd name="T21" fmla="*/ 97 h 117"/>
              <a:gd name="T22" fmla="*/ 80 w 135"/>
              <a:gd name="T23" fmla="*/ 95 h 117"/>
              <a:gd name="T24" fmla="*/ 77 w 135"/>
              <a:gd name="T25" fmla="*/ 90 h 117"/>
              <a:gd name="T26" fmla="*/ 78 w 135"/>
              <a:gd name="T27" fmla="*/ 81 h 117"/>
              <a:gd name="T28" fmla="*/ 73 w 135"/>
              <a:gd name="T29" fmla="*/ 84 h 117"/>
              <a:gd name="T30" fmla="*/ 58 w 135"/>
              <a:gd name="T31" fmla="*/ 92 h 117"/>
              <a:gd name="T32" fmla="*/ 43 w 135"/>
              <a:gd name="T33" fmla="*/ 88 h 117"/>
              <a:gd name="T34" fmla="*/ 34 w 135"/>
              <a:gd name="T35" fmla="*/ 76 h 117"/>
              <a:gd name="T36" fmla="*/ 39 w 135"/>
              <a:gd name="T37" fmla="*/ 55 h 117"/>
              <a:gd name="T38" fmla="*/ 56 w 135"/>
              <a:gd name="T39" fmla="*/ 34 h 117"/>
              <a:gd name="T40" fmla="*/ 80 w 135"/>
              <a:gd name="T41" fmla="*/ 23 h 117"/>
              <a:gd name="T42" fmla="*/ 97 w 135"/>
              <a:gd name="T43" fmla="*/ 23 h 117"/>
              <a:gd name="T44" fmla="*/ 98 w 135"/>
              <a:gd name="T45" fmla="*/ 25 h 117"/>
              <a:gd name="T46" fmla="*/ 98 w 135"/>
              <a:gd name="T47" fmla="*/ 26 h 117"/>
              <a:gd name="T48" fmla="*/ 98 w 135"/>
              <a:gd name="T49" fmla="*/ 27 h 117"/>
              <a:gd name="T50" fmla="*/ 104 w 135"/>
              <a:gd name="T51" fmla="*/ 29 h 117"/>
              <a:gd name="T52" fmla="*/ 109 w 135"/>
              <a:gd name="T53" fmla="*/ 31 h 117"/>
              <a:gd name="T54" fmla="*/ 109 w 135"/>
              <a:gd name="T55" fmla="*/ 40 h 117"/>
              <a:gd name="T56" fmla="*/ 105 w 135"/>
              <a:gd name="T57" fmla="*/ 51 h 117"/>
              <a:gd name="T58" fmla="*/ 98 w 135"/>
              <a:gd name="T59" fmla="*/ 64 h 117"/>
              <a:gd name="T60" fmla="*/ 93 w 135"/>
              <a:gd name="T61" fmla="*/ 74 h 117"/>
              <a:gd name="T62" fmla="*/ 91 w 135"/>
              <a:gd name="T63" fmla="*/ 82 h 117"/>
              <a:gd name="T64" fmla="*/ 97 w 135"/>
              <a:gd name="T65" fmla="*/ 83 h 117"/>
              <a:gd name="T66" fmla="*/ 108 w 135"/>
              <a:gd name="T67" fmla="*/ 75 h 117"/>
              <a:gd name="T68" fmla="*/ 116 w 135"/>
              <a:gd name="T69" fmla="*/ 61 h 117"/>
              <a:gd name="T70" fmla="*/ 119 w 135"/>
              <a:gd name="T71" fmla="*/ 37 h 117"/>
              <a:gd name="T72" fmla="*/ 104 w 135"/>
              <a:gd name="T73" fmla="*/ 17 h 117"/>
              <a:gd name="T74" fmla="*/ 74 w 135"/>
              <a:gd name="T75" fmla="*/ 13 h 117"/>
              <a:gd name="T76" fmla="*/ 45 w 135"/>
              <a:gd name="T77" fmla="*/ 29 h 117"/>
              <a:gd name="T78" fmla="*/ 24 w 135"/>
              <a:gd name="T79" fmla="*/ 56 h 117"/>
              <a:gd name="T80" fmla="*/ 20 w 135"/>
              <a:gd name="T81" fmla="*/ 81 h 117"/>
              <a:gd name="T82" fmla="*/ 34 w 135"/>
              <a:gd name="T83" fmla="*/ 97 h 117"/>
              <a:gd name="T84" fmla="*/ 78 w 135"/>
              <a:gd name="T85" fmla="*/ 104 h 117"/>
              <a:gd name="T86" fmla="*/ 102 w 135"/>
              <a:gd name="T87" fmla="*/ 101 h 117"/>
              <a:gd name="T88" fmla="*/ 104 w 135"/>
              <a:gd name="T89" fmla="*/ 103 h 117"/>
              <a:gd name="T90" fmla="*/ 104 w 135"/>
              <a:gd name="T91" fmla="*/ 108 h 117"/>
              <a:gd name="T92" fmla="*/ 102 w 135"/>
              <a:gd name="T93" fmla="*/ 112 h 117"/>
              <a:gd name="T94" fmla="*/ 72 w 135"/>
              <a:gd name="T95" fmla="*/ 117 h 117"/>
              <a:gd name="T96" fmla="*/ 42 w 135"/>
              <a:gd name="T97" fmla="*/ 115 h 117"/>
              <a:gd name="T98" fmla="*/ 8 w 135"/>
              <a:gd name="T99" fmla="*/ 98 h 117"/>
              <a:gd name="T100" fmla="*/ 1 w 135"/>
              <a:gd name="T101" fmla="*/ 70 h 117"/>
              <a:gd name="T102" fmla="*/ 93 w 135"/>
              <a:gd name="T103" fmla="*/ 35 h 117"/>
              <a:gd name="T104" fmla="*/ 82 w 135"/>
              <a:gd name="T105" fmla="*/ 35 h 117"/>
              <a:gd name="T106" fmla="*/ 66 w 135"/>
              <a:gd name="T107" fmla="*/ 45 h 117"/>
              <a:gd name="T108" fmla="*/ 54 w 135"/>
              <a:gd name="T109" fmla="*/ 61 h 117"/>
              <a:gd name="T110" fmla="*/ 52 w 135"/>
              <a:gd name="T111" fmla="*/ 77 h 117"/>
              <a:gd name="T112" fmla="*/ 63 w 135"/>
              <a:gd name="T113" fmla="*/ 80 h 117"/>
              <a:gd name="T114" fmla="*/ 73 w 135"/>
              <a:gd name="T115" fmla="*/ 75 h 117"/>
              <a:gd name="T116" fmla="*/ 80 w 135"/>
              <a:gd name="T117" fmla="*/ 66 h 117"/>
              <a:gd name="T118" fmla="*/ 96 w 135"/>
              <a:gd name="T119" fmla="*/ 3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5" h="117">
                <a:moveTo>
                  <a:pt x="1" y="70"/>
                </a:moveTo>
                <a:cubicBezTo>
                  <a:pt x="2" y="65"/>
                  <a:pt x="4" y="61"/>
                  <a:pt x="6" y="56"/>
                </a:cubicBezTo>
                <a:cubicBezTo>
                  <a:pt x="8" y="51"/>
                  <a:pt x="10" y="46"/>
                  <a:pt x="13" y="42"/>
                </a:cubicBezTo>
                <a:cubicBezTo>
                  <a:pt x="16" y="38"/>
                  <a:pt x="19" y="33"/>
                  <a:pt x="22" y="29"/>
                </a:cubicBezTo>
                <a:cubicBezTo>
                  <a:pt x="26" y="25"/>
                  <a:pt x="30" y="22"/>
                  <a:pt x="34" y="18"/>
                </a:cubicBezTo>
                <a:cubicBezTo>
                  <a:pt x="38" y="15"/>
                  <a:pt x="43" y="12"/>
                  <a:pt x="47" y="9"/>
                </a:cubicBezTo>
                <a:cubicBezTo>
                  <a:pt x="52" y="7"/>
                  <a:pt x="57" y="5"/>
                  <a:pt x="62" y="3"/>
                </a:cubicBezTo>
                <a:cubicBezTo>
                  <a:pt x="67" y="1"/>
                  <a:pt x="72" y="0"/>
                  <a:pt x="78" y="0"/>
                </a:cubicBezTo>
                <a:cubicBezTo>
                  <a:pt x="83" y="0"/>
                  <a:pt x="88" y="0"/>
                  <a:pt x="94" y="1"/>
                </a:cubicBezTo>
                <a:cubicBezTo>
                  <a:pt x="98" y="2"/>
                  <a:pt x="102" y="3"/>
                  <a:pt x="105" y="5"/>
                </a:cubicBezTo>
                <a:cubicBezTo>
                  <a:pt x="109" y="6"/>
                  <a:pt x="113" y="8"/>
                  <a:pt x="116" y="10"/>
                </a:cubicBezTo>
                <a:cubicBezTo>
                  <a:pt x="120" y="12"/>
                  <a:pt x="123" y="15"/>
                  <a:pt x="125" y="18"/>
                </a:cubicBezTo>
                <a:cubicBezTo>
                  <a:pt x="128" y="21"/>
                  <a:pt x="130" y="24"/>
                  <a:pt x="132" y="28"/>
                </a:cubicBezTo>
                <a:cubicBezTo>
                  <a:pt x="133" y="31"/>
                  <a:pt x="134" y="35"/>
                  <a:pt x="135" y="40"/>
                </a:cubicBezTo>
                <a:cubicBezTo>
                  <a:pt x="135" y="44"/>
                  <a:pt x="135" y="49"/>
                  <a:pt x="134" y="54"/>
                </a:cubicBezTo>
                <a:cubicBezTo>
                  <a:pt x="134" y="55"/>
                  <a:pt x="134" y="56"/>
                  <a:pt x="133" y="57"/>
                </a:cubicBezTo>
                <a:cubicBezTo>
                  <a:pt x="133" y="59"/>
                  <a:pt x="133" y="60"/>
                  <a:pt x="132" y="61"/>
                </a:cubicBezTo>
                <a:cubicBezTo>
                  <a:pt x="131" y="64"/>
                  <a:pt x="130" y="66"/>
                  <a:pt x="128" y="69"/>
                </a:cubicBezTo>
                <a:cubicBezTo>
                  <a:pt x="126" y="73"/>
                  <a:pt x="124" y="76"/>
                  <a:pt x="122" y="78"/>
                </a:cubicBezTo>
                <a:cubicBezTo>
                  <a:pt x="120" y="81"/>
                  <a:pt x="117" y="84"/>
                  <a:pt x="114" y="87"/>
                </a:cubicBezTo>
                <a:cubicBezTo>
                  <a:pt x="111" y="89"/>
                  <a:pt x="108" y="91"/>
                  <a:pt x="104" y="93"/>
                </a:cubicBezTo>
                <a:cubicBezTo>
                  <a:pt x="101" y="95"/>
                  <a:pt x="98" y="96"/>
                  <a:pt x="94" y="97"/>
                </a:cubicBezTo>
                <a:cubicBezTo>
                  <a:pt x="90" y="97"/>
                  <a:pt x="87" y="97"/>
                  <a:pt x="83" y="97"/>
                </a:cubicBezTo>
                <a:cubicBezTo>
                  <a:pt x="82" y="96"/>
                  <a:pt x="81" y="96"/>
                  <a:pt x="80" y="95"/>
                </a:cubicBezTo>
                <a:cubicBezTo>
                  <a:pt x="80" y="95"/>
                  <a:pt x="79" y="94"/>
                  <a:pt x="78" y="93"/>
                </a:cubicBezTo>
                <a:cubicBezTo>
                  <a:pt x="78" y="92"/>
                  <a:pt x="77" y="91"/>
                  <a:pt x="77" y="90"/>
                </a:cubicBezTo>
                <a:cubicBezTo>
                  <a:pt x="77" y="88"/>
                  <a:pt x="77" y="86"/>
                  <a:pt x="78" y="84"/>
                </a:cubicBezTo>
                <a:cubicBezTo>
                  <a:pt x="78" y="83"/>
                  <a:pt x="78" y="82"/>
                  <a:pt x="78" y="81"/>
                </a:cubicBezTo>
                <a:cubicBezTo>
                  <a:pt x="79" y="80"/>
                  <a:pt x="79" y="79"/>
                  <a:pt x="80" y="77"/>
                </a:cubicBezTo>
                <a:cubicBezTo>
                  <a:pt x="78" y="80"/>
                  <a:pt x="75" y="83"/>
                  <a:pt x="73" y="84"/>
                </a:cubicBezTo>
                <a:cubicBezTo>
                  <a:pt x="70" y="86"/>
                  <a:pt x="68" y="88"/>
                  <a:pt x="65" y="89"/>
                </a:cubicBezTo>
                <a:cubicBezTo>
                  <a:pt x="63" y="90"/>
                  <a:pt x="60" y="91"/>
                  <a:pt x="58" y="92"/>
                </a:cubicBezTo>
                <a:cubicBezTo>
                  <a:pt x="55" y="92"/>
                  <a:pt x="53" y="92"/>
                  <a:pt x="50" y="91"/>
                </a:cubicBezTo>
                <a:cubicBezTo>
                  <a:pt x="48" y="91"/>
                  <a:pt x="45" y="90"/>
                  <a:pt x="43" y="88"/>
                </a:cubicBezTo>
                <a:cubicBezTo>
                  <a:pt x="41" y="87"/>
                  <a:pt x="39" y="85"/>
                  <a:pt x="37" y="83"/>
                </a:cubicBezTo>
                <a:cubicBezTo>
                  <a:pt x="36" y="81"/>
                  <a:pt x="35" y="79"/>
                  <a:pt x="34" y="76"/>
                </a:cubicBezTo>
                <a:cubicBezTo>
                  <a:pt x="34" y="73"/>
                  <a:pt x="34" y="70"/>
                  <a:pt x="35" y="66"/>
                </a:cubicBezTo>
                <a:cubicBezTo>
                  <a:pt x="35" y="63"/>
                  <a:pt x="37" y="59"/>
                  <a:pt x="39" y="55"/>
                </a:cubicBezTo>
                <a:cubicBezTo>
                  <a:pt x="41" y="51"/>
                  <a:pt x="43" y="48"/>
                  <a:pt x="46" y="44"/>
                </a:cubicBezTo>
                <a:cubicBezTo>
                  <a:pt x="49" y="41"/>
                  <a:pt x="52" y="37"/>
                  <a:pt x="56" y="34"/>
                </a:cubicBezTo>
                <a:cubicBezTo>
                  <a:pt x="59" y="31"/>
                  <a:pt x="63" y="29"/>
                  <a:pt x="67" y="27"/>
                </a:cubicBezTo>
                <a:cubicBezTo>
                  <a:pt x="71" y="25"/>
                  <a:pt x="76" y="23"/>
                  <a:pt x="80" y="23"/>
                </a:cubicBezTo>
                <a:cubicBezTo>
                  <a:pt x="85" y="22"/>
                  <a:pt x="90" y="22"/>
                  <a:pt x="94" y="23"/>
                </a:cubicBezTo>
                <a:cubicBezTo>
                  <a:pt x="95" y="23"/>
                  <a:pt x="96" y="23"/>
                  <a:pt x="97" y="23"/>
                </a:cubicBezTo>
                <a:cubicBezTo>
                  <a:pt x="97" y="24"/>
                  <a:pt x="98" y="2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9" y="27"/>
                  <a:pt x="100" y="28"/>
                  <a:pt x="101" y="28"/>
                </a:cubicBezTo>
                <a:cubicBezTo>
                  <a:pt x="102" y="28"/>
                  <a:pt x="103" y="28"/>
                  <a:pt x="104" y="29"/>
                </a:cubicBezTo>
                <a:cubicBezTo>
                  <a:pt x="105" y="29"/>
                  <a:pt x="106" y="29"/>
                  <a:pt x="107" y="30"/>
                </a:cubicBezTo>
                <a:cubicBezTo>
                  <a:pt x="107" y="30"/>
                  <a:pt x="108" y="31"/>
                  <a:pt x="109" y="31"/>
                </a:cubicBezTo>
                <a:cubicBezTo>
                  <a:pt x="109" y="32"/>
                  <a:pt x="110" y="33"/>
                  <a:pt x="110" y="35"/>
                </a:cubicBezTo>
                <a:cubicBezTo>
                  <a:pt x="110" y="36"/>
                  <a:pt x="110" y="38"/>
                  <a:pt x="109" y="40"/>
                </a:cubicBezTo>
                <a:cubicBezTo>
                  <a:pt x="109" y="41"/>
                  <a:pt x="108" y="43"/>
                  <a:pt x="108" y="45"/>
                </a:cubicBezTo>
                <a:cubicBezTo>
                  <a:pt x="107" y="47"/>
                  <a:pt x="106" y="49"/>
                  <a:pt x="105" y="51"/>
                </a:cubicBezTo>
                <a:cubicBezTo>
                  <a:pt x="104" y="53"/>
                  <a:pt x="103" y="55"/>
                  <a:pt x="102" y="57"/>
                </a:cubicBezTo>
                <a:cubicBezTo>
                  <a:pt x="101" y="60"/>
                  <a:pt x="99" y="62"/>
                  <a:pt x="98" y="64"/>
                </a:cubicBezTo>
                <a:cubicBezTo>
                  <a:pt x="97" y="66"/>
                  <a:pt x="96" y="68"/>
                  <a:pt x="96" y="70"/>
                </a:cubicBezTo>
                <a:cubicBezTo>
                  <a:pt x="95" y="71"/>
                  <a:pt x="94" y="73"/>
                  <a:pt x="93" y="74"/>
                </a:cubicBezTo>
                <a:cubicBezTo>
                  <a:pt x="92" y="76"/>
                  <a:pt x="92" y="78"/>
                  <a:pt x="91" y="79"/>
                </a:cubicBezTo>
                <a:cubicBezTo>
                  <a:pt x="91" y="81"/>
                  <a:pt x="91" y="81"/>
                  <a:pt x="91" y="82"/>
                </a:cubicBezTo>
                <a:cubicBezTo>
                  <a:pt x="91" y="83"/>
                  <a:pt x="92" y="83"/>
                  <a:pt x="92" y="83"/>
                </a:cubicBezTo>
                <a:cubicBezTo>
                  <a:pt x="94" y="84"/>
                  <a:pt x="96" y="84"/>
                  <a:pt x="97" y="83"/>
                </a:cubicBezTo>
                <a:cubicBezTo>
                  <a:pt x="99" y="82"/>
                  <a:pt x="101" y="81"/>
                  <a:pt x="103" y="80"/>
                </a:cubicBezTo>
                <a:cubicBezTo>
                  <a:pt x="104" y="79"/>
                  <a:pt x="106" y="77"/>
                  <a:pt x="108" y="75"/>
                </a:cubicBezTo>
                <a:cubicBezTo>
                  <a:pt x="109" y="73"/>
                  <a:pt x="111" y="71"/>
                  <a:pt x="112" y="69"/>
                </a:cubicBezTo>
                <a:cubicBezTo>
                  <a:pt x="114" y="66"/>
                  <a:pt x="115" y="64"/>
                  <a:pt x="116" y="61"/>
                </a:cubicBezTo>
                <a:cubicBezTo>
                  <a:pt x="117" y="59"/>
                  <a:pt x="118" y="56"/>
                  <a:pt x="118" y="54"/>
                </a:cubicBezTo>
                <a:cubicBezTo>
                  <a:pt x="120" y="47"/>
                  <a:pt x="120" y="42"/>
                  <a:pt x="119" y="37"/>
                </a:cubicBezTo>
                <a:cubicBezTo>
                  <a:pt x="118" y="33"/>
                  <a:pt x="116" y="29"/>
                  <a:pt x="114" y="25"/>
                </a:cubicBezTo>
                <a:cubicBezTo>
                  <a:pt x="111" y="22"/>
                  <a:pt x="108" y="19"/>
                  <a:pt x="104" y="17"/>
                </a:cubicBezTo>
                <a:cubicBezTo>
                  <a:pt x="100" y="15"/>
                  <a:pt x="96" y="14"/>
                  <a:pt x="91" y="13"/>
                </a:cubicBezTo>
                <a:cubicBezTo>
                  <a:pt x="86" y="12"/>
                  <a:pt x="80" y="12"/>
                  <a:pt x="74" y="13"/>
                </a:cubicBezTo>
                <a:cubicBezTo>
                  <a:pt x="69" y="14"/>
                  <a:pt x="64" y="16"/>
                  <a:pt x="59" y="19"/>
                </a:cubicBezTo>
                <a:cubicBezTo>
                  <a:pt x="54" y="22"/>
                  <a:pt x="49" y="25"/>
                  <a:pt x="45" y="29"/>
                </a:cubicBezTo>
                <a:cubicBezTo>
                  <a:pt x="40" y="33"/>
                  <a:pt x="36" y="37"/>
                  <a:pt x="33" y="42"/>
                </a:cubicBezTo>
                <a:cubicBezTo>
                  <a:pt x="30" y="47"/>
                  <a:pt x="27" y="51"/>
                  <a:pt x="24" y="56"/>
                </a:cubicBezTo>
                <a:cubicBezTo>
                  <a:pt x="22" y="61"/>
                  <a:pt x="21" y="66"/>
                  <a:pt x="20" y="71"/>
                </a:cubicBezTo>
                <a:cubicBezTo>
                  <a:pt x="19" y="74"/>
                  <a:pt x="19" y="78"/>
                  <a:pt x="20" y="81"/>
                </a:cubicBezTo>
                <a:cubicBezTo>
                  <a:pt x="20" y="84"/>
                  <a:pt x="22" y="87"/>
                  <a:pt x="24" y="90"/>
                </a:cubicBezTo>
                <a:cubicBezTo>
                  <a:pt x="27" y="92"/>
                  <a:pt x="30" y="95"/>
                  <a:pt x="34" y="97"/>
                </a:cubicBezTo>
                <a:cubicBezTo>
                  <a:pt x="39" y="99"/>
                  <a:pt x="44" y="100"/>
                  <a:pt x="51" y="102"/>
                </a:cubicBezTo>
                <a:cubicBezTo>
                  <a:pt x="61" y="104"/>
                  <a:pt x="70" y="105"/>
                  <a:pt x="78" y="104"/>
                </a:cubicBezTo>
                <a:cubicBezTo>
                  <a:pt x="86" y="104"/>
                  <a:pt x="93" y="103"/>
                  <a:pt x="99" y="101"/>
                </a:cubicBezTo>
                <a:cubicBezTo>
                  <a:pt x="100" y="101"/>
                  <a:pt x="101" y="101"/>
                  <a:pt x="102" y="101"/>
                </a:cubicBezTo>
                <a:cubicBezTo>
                  <a:pt x="102" y="101"/>
                  <a:pt x="103" y="101"/>
                  <a:pt x="103" y="102"/>
                </a:cubicBezTo>
                <a:cubicBezTo>
                  <a:pt x="104" y="102"/>
                  <a:pt x="104" y="103"/>
                  <a:pt x="104" y="103"/>
                </a:cubicBezTo>
                <a:cubicBezTo>
                  <a:pt x="104" y="104"/>
                  <a:pt x="105" y="105"/>
                  <a:pt x="105" y="105"/>
                </a:cubicBezTo>
                <a:cubicBezTo>
                  <a:pt x="105" y="106"/>
                  <a:pt x="105" y="107"/>
                  <a:pt x="104" y="108"/>
                </a:cubicBezTo>
                <a:cubicBezTo>
                  <a:pt x="104" y="109"/>
                  <a:pt x="104" y="110"/>
                  <a:pt x="103" y="110"/>
                </a:cubicBezTo>
                <a:cubicBezTo>
                  <a:pt x="103" y="111"/>
                  <a:pt x="102" y="112"/>
                  <a:pt x="102" y="112"/>
                </a:cubicBezTo>
                <a:cubicBezTo>
                  <a:pt x="97" y="114"/>
                  <a:pt x="92" y="115"/>
                  <a:pt x="87" y="116"/>
                </a:cubicBezTo>
                <a:cubicBezTo>
                  <a:pt x="82" y="117"/>
                  <a:pt x="77" y="117"/>
                  <a:pt x="72" y="117"/>
                </a:cubicBezTo>
                <a:cubicBezTo>
                  <a:pt x="66" y="117"/>
                  <a:pt x="61" y="117"/>
                  <a:pt x="56" y="117"/>
                </a:cubicBezTo>
                <a:cubicBezTo>
                  <a:pt x="51" y="116"/>
                  <a:pt x="46" y="116"/>
                  <a:pt x="42" y="115"/>
                </a:cubicBezTo>
                <a:cubicBezTo>
                  <a:pt x="34" y="113"/>
                  <a:pt x="27" y="111"/>
                  <a:pt x="22" y="108"/>
                </a:cubicBezTo>
                <a:cubicBezTo>
                  <a:pt x="16" y="105"/>
                  <a:pt x="12" y="102"/>
                  <a:pt x="8" y="98"/>
                </a:cubicBezTo>
                <a:cubicBezTo>
                  <a:pt x="5" y="94"/>
                  <a:pt x="3" y="89"/>
                  <a:pt x="1" y="85"/>
                </a:cubicBezTo>
                <a:cubicBezTo>
                  <a:pt x="0" y="80"/>
                  <a:pt x="0" y="75"/>
                  <a:pt x="1" y="70"/>
                </a:cubicBezTo>
                <a:close/>
                <a:moveTo>
                  <a:pt x="96" y="36"/>
                </a:moveTo>
                <a:cubicBezTo>
                  <a:pt x="95" y="36"/>
                  <a:pt x="94" y="35"/>
                  <a:pt x="93" y="35"/>
                </a:cubicBezTo>
                <a:cubicBezTo>
                  <a:pt x="92" y="35"/>
                  <a:pt x="91" y="34"/>
                  <a:pt x="90" y="34"/>
                </a:cubicBezTo>
                <a:cubicBezTo>
                  <a:pt x="87" y="34"/>
                  <a:pt x="85" y="34"/>
                  <a:pt x="82" y="35"/>
                </a:cubicBezTo>
                <a:cubicBezTo>
                  <a:pt x="79" y="36"/>
                  <a:pt x="76" y="37"/>
                  <a:pt x="74" y="39"/>
                </a:cubicBezTo>
                <a:cubicBezTo>
                  <a:pt x="71" y="40"/>
                  <a:pt x="68" y="43"/>
                  <a:pt x="66" y="45"/>
                </a:cubicBezTo>
                <a:cubicBezTo>
                  <a:pt x="63" y="48"/>
                  <a:pt x="61" y="50"/>
                  <a:pt x="59" y="53"/>
                </a:cubicBezTo>
                <a:cubicBezTo>
                  <a:pt x="57" y="56"/>
                  <a:pt x="55" y="59"/>
                  <a:pt x="54" y="61"/>
                </a:cubicBezTo>
                <a:cubicBezTo>
                  <a:pt x="53" y="64"/>
                  <a:pt x="52" y="67"/>
                  <a:pt x="51" y="69"/>
                </a:cubicBezTo>
                <a:cubicBezTo>
                  <a:pt x="51" y="72"/>
                  <a:pt x="51" y="75"/>
                  <a:pt x="52" y="77"/>
                </a:cubicBezTo>
                <a:cubicBezTo>
                  <a:pt x="53" y="79"/>
                  <a:pt x="55" y="80"/>
                  <a:pt x="57" y="80"/>
                </a:cubicBezTo>
                <a:cubicBezTo>
                  <a:pt x="59" y="81"/>
                  <a:pt x="61" y="81"/>
                  <a:pt x="63" y="80"/>
                </a:cubicBezTo>
                <a:cubicBezTo>
                  <a:pt x="65" y="80"/>
                  <a:pt x="67" y="79"/>
                  <a:pt x="68" y="78"/>
                </a:cubicBezTo>
                <a:cubicBezTo>
                  <a:pt x="70" y="77"/>
                  <a:pt x="72" y="76"/>
                  <a:pt x="73" y="75"/>
                </a:cubicBezTo>
                <a:cubicBezTo>
                  <a:pt x="75" y="73"/>
                  <a:pt x="76" y="72"/>
                  <a:pt x="77" y="71"/>
                </a:cubicBezTo>
                <a:cubicBezTo>
                  <a:pt x="78" y="69"/>
                  <a:pt x="79" y="68"/>
                  <a:pt x="80" y="66"/>
                </a:cubicBezTo>
                <a:cubicBezTo>
                  <a:pt x="81" y="65"/>
                  <a:pt x="82" y="64"/>
                  <a:pt x="82" y="63"/>
                </a:cubicBezTo>
                <a:lnTo>
                  <a:pt x="96" y="36"/>
                </a:lnTo>
                <a:close/>
              </a:path>
            </a:pathLst>
          </a:custGeom>
          <a:solidFill>
            <a:srgbClr val="2A2F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Freeform 776"/>
          <p:cNvSpPr>
            <a:spLocks/>
          </p:cNvSpPr>
          <p:nvPr/>
        </p:nvSpPr>
        <p:spPr bwMode="auto">
          <a:xfrm>
            <a:off x="10758488" y="4781550"/>
            <a:ext cx="560387" cy="220662"/>
          </a:xfrm>
          <a:custGeom>
            <a:avLst/>
            <a:gdLst>
              <a:gd name="T0" fmla="*/ 0 w 353"/>
              <a:gd name="T1" fmla="*/ 68 h 139"/>
              <a:gd name="T2" fmla="*/ 197 w 353"/>
              <a:gd name="T3" fmla="*/ 0 h 139"/>
              <a:gd name="T4" fmla="*/ 353 w 353"/>
              <a:gd name="T5" fmla="*/ 139 h 139"/>
              <a:gd name="T6" fmla="*/ 0 w 353"/>
              <a:gd name="T7" fmla="*/ 6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3" h="139">
                <a:moveTo>
                  <a:pt x="0" y="68"/>
                </a:moveTo>
                <a:lnTo>
                  <a:pt x="197" y="0"/>
                </a:lnTo>
                <a:lnTo>
                  <a:pt x="353" y="139"/>
                </a:lnTo>
                <a:lnTo>
                  <a:pt x="0" y="68"/>
                </a:lnTo>
                <a:close/>
              </a:path>
            </a:pathLst>
          </a:custGeom>
          <a:solidFill>
            <a:srgbClr val="4148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Freeform 777"/>
          <p:cNvSpPr>
            <a:spLocks/>
          </p:cNvSpPr>
          <p:nvPr/>
        </p:nvSpPr>
        <p:spPr bwMode="auto">
          <a:xfrm>
            <a:off x="10758488" y="4560888"/>
            <a:ext cx="312737" cy="328612"/>
          </a:xfrm>
          <a:custGeom>
            <a:avLst/>
            <a:gdLst>
              <a:gd name="T0" fmla="*/ 31 w 150"/>
              <a:gd name="T1" fmla="*/ 0 h 158"/>
              <a:gd name="T2" fmla="*/ 0 w 150"/>
              <a:gd name="T3" fmla="*/ 158 h 158"/>
              <a:gd name="T4" fmla="*/ 150 w 150"/>
              <a:gd name="T5" fmla="*/ 106 h 158"/>
              <a:gd name="T6" fmla="*/ 31 w 150"/>
              <a:gd name="T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158">
                <a:moveTo>
                  <a:pt x="31" y="0"/>
                </a:moveTo>
                <a:cubicBezTo>
                  <a:pt x="31" y="3"/>
                  <a:pt x="0" y="158"/>
                  <a:pt x="0" y="158"/>
                </a:cubicBezTo>
                <a:cubicBezTo>
                  <a:pt x="150" y="106"/>
                  <a:pt x="150" y="106"/>
                  <a:pt x="150" y="106"/>
                </a:cubicBezTo>
                <a:lnTo>
                  <a:pt x="31" y="0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Freeform 778"/>
          <p:cNvSpPr>
            <a:spLocks/>
          </p:cNvSpPr>
          <p:nvPr/>
        </p:nvSpPr>
        <p:spPr bwMode="auto">
          <a:xfrm>
            <a:off x="11071225" y="4673600"/>
            <a:ext cx="314325" cy="328612"/>
          </a:xfrm>
          <a:custGeom>
            <a:avLst/>
            <a:gdLst>
              <a:gd name="T0" fmla="*/ 119 w 151"/>
              <a:gd name="T1" fmla="*/ 158 h 158"/>
              <a:gd name="T2" fmla="*/ 151 w 151"/>
              <a:gd name="T3" fmla="*/ 0 h 158"/>
              <a:gd name="T4" fmla="*/ 0 w 151"/>
              <a:gd name="T5" fmla="*/ 52 h 158"/>
              <a:gd name="T6" fmla="*/ 119 w 151"/>
              <a:gd name="T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1" h="158">
                <a:moveTo>
                  <a:pt x="119" y="158"/>
                </a:moveTo>
                <a:cubicBezTo>
                  <a:pt x="120" y="155"/>
                  <a:pt x="151" y="0"/>
                  <a:pt x="151" y="0"/>
                </a:cubicBezTo>
                <a:cubicBezTo>
                  <a:pt x="0" y="52"/>
                  <a:pt x="0" y="52"/>
                  <a:pt x="0" y="52"/>
                </a:cubicBezTo>
                <a:lnTo>
                  <a:pt x="119" y="158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Freeform 779"/>
          <p:cNvSpPr>
            <a:spLocks/>
          </p:cNvSpPr>
          <p:nvPr/>
        </p:nvSpPr>
        <p:spPr bwMode="auto">
          <a:xfrm>
            <a:off x="10922000" y="3328988"/>
            <a:ext cx="679450" cy="679450"/>
          </a:xfrm>
          <a:custGeom>
            <a:avLst/>
            <a:gdLst>
              <a:gd name="T0" fmla="*/ 268 w 326"/>
              <a:gd name="T1" fmla="*/ 268 h 326"/>
              <a:gd name="T2" fmla="*/ 58 w 326"/>
              <a:gd name="T3" fmla="*/ 268 h 326"/>
              <a:gd name="T4" fmla="*/ 58 w 326"/>
              <a:gd name="T5" fmla="*/ 58 h 326"/>
              <a:gd name="T6" fmla="*/ 268 w 326"/>
              <a:gd name="T7" fmla="*/ 58 h 326"/>
              <a:gd name="T8" fmla="*/ 268 w 326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6" h="326">
                <a:moveTo>
                  <a:pt x="268" y="268"/>
                </a:moveTo>
                <a:cubicBezTo>
                  <a:pt x="210" y="326"/>
                  <a:pt x="116" y="326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6" y="116"/>
                  <a:pt x="326" y="210"/>
                  <a:pt x="268" y="2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1" name="Freeform 780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Freeform 781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3" name="Freeform 782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Freeform 78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5" name="Freeform 784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Freeform 78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7" name="Freeform 786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Freeform 787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9" name="Freeform 788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Freeform 789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5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5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2"/>
                  <a:pt x="78" y="5"/>
                </a:cubicBezTo>
                <a:cubicBezTo>
                  <a:pt x="78" y="8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1" name="Freeform 790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Freeform 791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3" name="Freeform 792"/>
          <p:cNvSpPr>
            <a:spLocks noEditPoints="1"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2 w 120"/>
              <a:gd name="T1" fmla="*/ 137 h 166"/>
              <a:gd name="T2" fmla="*/ 95 w 120"/>
              <a:gd name="T3" fmla="*/ 132 h 166"/>
              <a:gd name="T4" fmla="*/ 101 w 120"/>
              <a:gd name="T5" fmla="*/ 137 h 166"/>
              <a:gd name="T6" fmla="*/ 95 w 120"/>
              <a:gd name="T7" fmla="*/ 142 h 166"/>
              <a:gd name="T8" fmla="*/ 2 w 120"/>
              <a:gd name="T9" fmla="*/ 137 h 166"/>
              <a:gd name="T10" fmla="*/ 2 w 120"/>
              <a:gd name="T11" fmla="*/ 119 h 166"/>
              <a:gd name="T12" fmla="*/ 7 w 120"/>
              <a:gd name="T13" fmla="*/ 114 h 166"/>
              <a:gd name="T14" fmla="*/ 101 w 120"/>
              <a:gd name="T15" fmla="*/ 119 h 166"/>
              <a:gd name="T16" fmla="*/ 101 w 120"/>
              <a:gd name="T17" fmla="*/ 119 h 166"/>
              <a:gd name="T18" fmla="*/ 7 w 120"/>
              <a:gd name="T19" fmla="*/ 124 h 166"/>
              <a:gd name="T20" fmla="*/ 2 w 120"/>
              <a:gd name="T21" fmla="*/ 119 h 166"/>
              <a:gd name="T22" fmla="*/ 2 w 120"/>
              <a:gd name="T23" fmla="*/ 98 h 166"/>
              <a:gd name="T24" fmla="*/ 75 w 120"/>
              <a:gd name="T25" fmla="*/ 93 h 166"/>
              <a:gd name="T26" fmla="*/ 80 w 120"/>
              <a:gd name="T27" fmla="*/ 98 h 166"/>
              <a:gd name="T28" fmla="*/ 75 w 120"/>
              <a:gd name="T29" fmla="*/ 104 h 166"/>
              <a:gd name="T30" fmla="*/ 2 w 120"/>
              <a:gd name="T31" fmla="*/ 98 h 166"/>
              <a:gd name="T32" fmla="*/ 2 w 120"/>
              <a:gd name="T33" fmla="*/ 83 h 166"/>
              <a:gd name="T34" fmla="*/ 7 w 120"/>
              <a:gd name="T35" fmla="*/ 77 h 166"/>
              <a:gd name="T36" fmla="*/ 80 w 120"/>
              <a:gd name="T37" fmla="*/ 83 h 166"/>
              <a:gd name="T38" fmla="*/ 80 w 120"/>
              <a:gd name="T39" fmla="*/ 83 h 166"/>
              <a:gd name="T40" fmla="*/ 7 w 120"/>
              <a:gd name="T41" fmla="*/ 88 h 166"/>
              <a:gd name="T42" fmla="*/ 2 w 120"/>
              <a:gd name="T43" fmla="*/ 83 h 166"/>
              <a:gd name="T44" fmla="*/ 2 w 120"/>
              <a:gd name="T45" fmla="*/ 67 h 166"/>
              <a:gd name="T46" fmla="*/ 75 w 120"/>
              <a:gd name="T47" fmla="*/ 61 h 166"/>
              <a:gd name="T48" fmla="*/ 80 w 120"/>
              <a:gd name="T49" fmla="*/ 67 h 166"/>
              <a:gd name="T50" fmla="*/ 75 w 120"/>
              <a:gd name="T51" fmla="*/ 72 h 166"/>
              <a:gd name="T52" fmla="*/ 2 w 120"/>
              <a:gd name="T53" fmla="*/ 67 h 166"/>
              <a:gd name="T54" fmla="*/ 2 w 120"/>
              <a:gd name="T55" fmla="*/ 33 h 166"/>
              <a:gd name="T56" fmla="*/ 7 w 120"/>
              <a:gd name="T57" fmla="*/ 27 h 166"/>
              <a:gd name="T58" fmla="*/ 80 w 120"/>
              <a:gd name="T59" fmla="*/ 33 h 166"/>
              <a:gd name="T60" fmla="*/ 80 w 120"/>
              <a:gd name="T61" fmla="*/ 33 h 166"/>
              <a:gd name="T62" fmla="*/ 7 w 120"/>
              <a:gd name="T63" fmla="*/ 38 h 166"/>
              <a:gd name="T64" fmla="*/ 2 w 120"/>
              <a:gd name="T65" fmla="*/ 33 h 166"/>
              <a:gd name="T66" fmla="*/ 0 w 120"/>
              <a:gd name="T67" fmla="*/ 0 h 166"/>
              <a:gd name="T68" fmla="*/ 120 w 120"/>
              <a:gd name="T69" fmla="*/ 166 h 166"/>
              <a:gd name="T70" fmla="*/ 105 w 120"/>
              <a:gd name="T71" fmla="*/ 2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66">
                <a:moveTo>
                  <a:pt x="2" y="137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4"/>
                  <a:pt x="4" y="132"/>
                  <a:pt x="7" y="132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8" y="132"/>
                  <a:pt x="101" y="134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40"/>
                  <a:pt x="98" y="142"/>
                  <a:pt x="95" y="142"/>
                </a:cubicBezTo>
                <a:cubicBezTo>
                  <a:pt x="7" y="142"/>
                  <a:pt x="7" y="142"/>
                  <a:pt x="7" y="142"/>
                </a:cubicBezTo>
                <a:cubicBezTo>
                  <a:pt x="4" y="142"/>
                  <a:pt x="2" y="140"/>
                  <a:pt x="2" y="137"/>
                </a:cubicBezTo>
                <a:cubicBezTo>
                  <a:pt x="2" y="137"/>
                  <a:pt x="2" y="137"/>
                  <a:pt x="2" y="137"/>
                </a:cubicBezTo>
                <a:moveTo>
                  <a:pt x="2" y="119"/>
                </a:moveTo>
                <a:cubicBezTo>
                  <a:pt x="2" y="119"/>
                  <a:pt x="2" y="119"/>
                  <a:pt x="2" y="119"/>
                </a:cubicBezTo>
                <a:cubicBezTo>
                  <a:pt x="2" y="116"/>
                  <a:pt x="4" y="114"/>
                  <a:pt x="7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8" y="114"/>
                  <a:pt x="101" y="116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22"/>
                  <a:pt x="98" y="124"/>
                  <a:pt x="95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4" y="124"/>
                  <a:pt x="2" y="122"/>
                  <a:pt x="2" y="119"/>
                </a:cubicBezTo>
                <a:cubicBezTo>
                  <a:pt x="2" y="119"/>
                  <a:pt x="2" y="119"/>
                  <a:pt x="2" y="119"/>
                </a:cubicBezTo>
                <a:moveTo>
                  <a:pt x="2" y="98"/>
                </a:moveTo>
                <a:cubicBezTo>
                  <a:pt x="2" y="98"/>
                  <a:pt x="2" y="98"/>
                  <a:pt x="2" y="98"/>
                </a:cubicBezTo>
                <a:cubicBezTo>
                  <a:pt x="2" y="95"/>
                  <a:pt x="4" y="93"/>
                  <a:pt x="7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8" y="93"/>
                  <a:pt x="80" y="95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01"/>
                  <a:pt x="78" y="104"/>
                  <a:pt x="75" y="104"/>
                </a:cubicBezTo>
                <a:cubicBezTo>
                  <a:pt x="7" y="104"/>
                  <a:pt x="7" y="104"/>
                  <a:pt x="7" y="104"/>
                </a:cubicBezTo>
                <a:cubicBezTo>
                  <a:pt x="4" y="104"/>
                  <a:pt x="2" y="101"/>
                  <a:pt x="2" y="98"/>
                </a:cubicBezTo>
                <a:cubicBezTo>
                  <a:pt x="2" y="98"/>
                  <a:pt x="2" y="98"/>
                  <a:pt x="2" y="98"/>
                </a:cubicBezTo>
                <a:moveTo>
                  <a:pt x="2" y="83"/>
                </a:moveTo>
                <a:cubicBezTo>
                  <a:pt x="2" y="83"/>
                  <a:pt x="2" y="83"/>
                  <a:pt x="2" y="83"/>
                </a:cubicBezTo>
                <a:cubicBezTo>
                  <a:pt x="2" y="80"/>
                  <a:pt x="4" y="77"/>
                  <a:pt x="7" y="77"/>
                </a:cubicBezTo>
                <a:cubicBezTo>
                  <a:pt x="75" y="77"/>
                  <a:pt x="75" y="77"/>
                  <a:pt x="75" y="77"/>
                </a:cubicBezTo>
                <a:cubicBezTo>
                  <a:pt x="78" y="77"/>
                  <a:pt x="80" y="80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6"/>
                  <a:pt x="78" y="88"/>
                  <a:pt x="75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4" y="88"/>
                  <a:pt x="2" y="86"/>
                  <a:pt x="2" y="83"/>
                </a:cubicBezTo>
                <a:cubicBezTo>
                  <a:pt x="2" y="83"/>
                  <a:pt x="2" y="83"/>
                  <a:pt x="2" y="83"/>
                </a:cubicBezTo>
                <a:moveTo>
                  <a:pt x="2" y="67"/>
                </a:moveTo>
                <a:cubicBezTo>
                  <a:pt x="2" y="67"/>
                  <a:pt x="2" y="67"/>
                  <a:pt x="2" y="67"/>
                </a:cubicBezTo>
                <a:cubicBezTo>
                  <a:pt x="2" y="64"/>
                  <a:pt x="4" y="61"/>
                  <a:pt x="7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8" y="61"/>
                  <a:pt x="80" y="64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70"/>
                  <a:pt x="78" y="72"/>
                  <a:pt x="75" y="72"/>
                </a:cubicBezTo>
                <a:cubicBezTo>
                  <a:pt x="7" y="72"/>
                  <a:pt x="7" y="72"/>
                  <a:pt x="7" y="72"/>
                </a:cubicBezTo>
                <a:cubicBezTo>
                  <a:pt x="4" y="72"/>
                  <a:pt x="2" y="70"/>
                  <a:pt x="2" y="67"/>
                </a:cubicBezTo>
                <a:cubicBezTo>
                  <a:pt x="2" y="67"/>
                  <a:pt x="2" y="67"/>
                  <a:pt x="2" y="67"/>
                </a:cubicBezTo>
                <a:moveTo>
                  <a:pt x="2" y="33"/>
                </a:moveTo>
                <a:cubicBezTo>
                  <a:pt x="2" y="33"/>
                  <a:pt x="2" y="33"/>
                  <a:pt x="2" y="33"/>
                </a:cubicBezTo>
                <a:cubicBezTo>
                  <a:pt x="2" y="30"/>
                  <a:pt x="4" y="27"/>
                  <a:pt x="7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7"/>
                  <a:pt x="80" y="30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6"/>
                  <a:pt x="78" y="38"/>
                  <a:pt x="75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4" y="38"/>
                  <a:pt x="2" y="36"/>
                  <a:pt x="2" y="33"/>
                </a:cubicBezTo>
                <a:cubicBezTo>
                  <a:pt x="2" y="33"/>
                  <a:pt x="2" y="33"/>
                  <a:pt x="2" y="33"/>
                </a:cubicBezTo>
                <a:moveTo>
                  <a:pt x="9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96" y="0"/>
                  <a:pt x="96" y="0"/>
                  <a:pt x="96" y="0"/>
                </a:cubicBezTo>
              </a:path>
            </a:pathLst>
          </a:custGeom>
          <a:solidFill>
            <a:srgbClr val="DBDBD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Freeform 79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5" name="Freeform 794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6" name="Freeform 79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Freeform 796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Freeform 797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9" name="Freeform 798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0" name="Freeform 799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1" name="Freeform 800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5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5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8"/>
                  <a:pt x="78" y="5"/>
                </a:cubicBezTo>
                <a:cubicBezTo>
                  <a:pt x="78" y="2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2" name="Freeform 801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3" name="Freeform 802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4" name="Freeform 803"/>
          <p:cNvSpPr>
            <a:spLocks/>
          </p:cNvSpPr>
          <p:nvPr/>
        </p:nvSpPr>
        <p:spPr bwMode="auto">
          <a:xfrm>
            <a:off x="11069638" y="3462338"/>
            <a:ext cx="346075" cy="390525"/>
          </a:xfrm>
          <a:custGeom>
            <a:avLst/>
            <a:gdLst>
              <a:gd name="T0" fmla="*/ 0 w 218"/>
              <a:gd name="T1" fmla="*/ 38 h 246"/>
              <a:gd name="T2" fmla="*/ 68 w 218"/>
              <a:gd name="T3" fmla="*/ 246 h 246"/>
              <a:gd name="T4" fmla="*/ 218 w 218"/>
              <a:gd name="T5" fmla="*/ 197 h 246"/>
              <a:gd name="T6" fmla="*/ 157 w 218"/>
              <a:gd name="T7" fmla="*/ 11 h 246"/>
              <a:gd name="T8" fmla="*/ 121 w 218"/>
              <a:gd name="T9" fmla="*/ 0 h 246"/>
              <a:gd name="T10" fmla="*/ 0 w 218"/>
              <a:gd name="T11" fmla="*/ 38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8" h="246">
                <a:moveTo>
                  <a:pt x="0" y="38"/>
                </a:moveTo>
                <a:lnTo>
                  <a:pt x="68" y="246"/>
                </a:lnTo>
                <a:lnTo>
                  <a:pt x="218" y="197"/>
                </a:lnTo>
                <a:lnTo>
                  <a:pt x="157" y="11"/>
                </a:lnTo>
                <a:lnTo>
                  <a:pt x="121" y="0"/>
                </a:lnTo>
                <a:lnTo>
                  <a:pt x="0" y="38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5" name="Freeform 804"/>
          <p:cNvSpPr>
            <a:spLocks/>
          </p:cNvSpPr>
          <p:nvPr/>
        </p:nvSpPr>
        <p:spPr bwMode="auto">
          <a:xfrm>
            <a:off x="11261725" y="3462338"/>
            <a:ext cx="57150" cy="38100"/>
          </a:xfrm>
          <a:custGeom>
            <a:avLst/>
            <a:gdLst>
              <a:gd name="T0" fmla="*/ 0 w 36"/>
              <a:gd name="T1" fmla="*/ 0 h 24"/>
              <a:gd name="T2" fmla="*/ 18 w 36"/>
              <a:gd name="T3" fmla="*/ 24 h 24"/>
              <a:gd name="T4" fmla="*/ 36 w 36"/>
              <a:gd name="T5" fmla="*/ 11 h 24"/>
              <a:gd name="T6" fmla="*/ 0 w 36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" h="24">
                <a:moveTo>
                  <a:pt x="0" y="0"/>
                </a:moveTo>
                <a:lnTo>
                  <a:pt x="18" y="24"/>
                </a:lnTo>
                <a:lnTo>
                  <a:pt x="3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6" name="Freeform 805"/>
          <p:cNvSpPr>
            <a:spLocks/>
          </p:cNvSpPr>
          <p:nvPr/>
        </p:nvSpPr>
        <p:spPr bwMode="auto">
          <a:xfrm>
            <a:off x="11261725" y="3462338"/>
            <a:ext cx="57150" cy="47625"/>
          </a:xfrm>
          <a:custGeom>
            <a:avLst/>
            <a:gdLst>
              <a:gd name="T0" fmla="*/ 0 w 36"/>
              <a:gd name="T1" fmla="*/ 0 h 30"/>
              <a:gd name="T2" fmla="*/ 22 w 36"/>
              <a:gd name="T3" fmla="*/ 30 h 30"/>
              <a:gd name="T4" fmla="*/ 36 w 36"/>
              <a:gd name="T5" fmla="*/ 11 h 30"/>
              <a:gd name="T6" fmla="*/ 18 w 36"/>
              <a:gd name="T7" fmla="*/ 24 h 30"/>
              <a:gd name="T8" fmla="*/ 0 w 3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0">
                <a:moveTo>
                  <a:pt x="0" y="0"/>
                </a:moveTo>
                <a:lnTo>
                  <a:pt x="22" y="30"/>
                </a:lnTo>
                <a:lnTo>
                  <a:pt x="36" y="11"/>
                </a:lnTo>
                <a:lnTo>
                  <a:pt x="18" y="24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7" name="Freeform 806"/>
          <p:cNvSpPr>
            <a:spLocks/>
          </p:cNvSpPr>
          <p:nvPr/>
        </p:nvSpPr>
        <p:spPr bwMode="auto">
          <a:xfrm>
            <a:off x="11095038" y="3527425"/>
            <a:ext cx="157162" cy="68262"/>
          </a:xfrm>
          <a:custGeom>
            <a:avLst/>
            <a:gdLst>
              <a:gd name="T0" fmla="*/ 72 w 76"/>
              <a:gd name="T1" fmla="*/ 12 h 33"/>
              <a:gd name="T2" fmla="*/ 8 w 76"/>
              <a:gd name="T3" fmla="*/ 32 h 33"/>
              <a:gd name="T4" fmla="*/ 1 w 76"/>
              <a:gd name="T5" fmla="*/ 29 h 33"/>
              <a:gd name="T6" fmla="*/ 4 w 76"/>
              <a:gd name="T7" fmla="*/ 22 h 33"/>
              <a:gd name="T8" fmla="*/ 68 w 76"/>
              <a:gd name="T9" fmla="*/ 1 h 33"/>
              <a:gd name="T10" fmla="*/ 75 w 76"/>
              <a:gd name="T11" fmla="*/ 5 h 33"/>
              <a:gd name="T12" fmla="*/ 72 w 76"/>
              <a:gd name="T13" fmla="*/ 1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2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2"/>
                  <a:pt x="1" y="29"/>
                </a:cubicBezTo>
                <a:cubicBezTo>
                  <a:pt x="0" y="26"/>
                  <a:pt x="1" y="23"/>
                  <a:pt x="4" y="22"/>
                </a:cubicBezTo>
                <a:cubicBezTo>
                  <a:pt x="68" y="1"/>
                  <a:pt x="68" y="1"/>
                  <a:pt x="68" y="1"/>
                </a:cubicBezTo>
                <a:cubicBezTo>
                  <a:pt x="71" y="0"/>
                  <a:pt x="74" y="2"/>
                  <a:pt x="75" y="5"/>
                </a:cubicBezTo>
                <a:cubicBezTo>
                  <a:pt x="76" y="8"/>
                  <a:pt x="75" y="11"/>
                  <a:pt x="72" y="12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8" name="Freeform 807"/>
          <p:cNvSpPr>
            <a:spLocks/>
          </p:cNvSpPr>
          <p:nvPr/>
        </p:nvSpPr>
        <p:spPr bwMode="auto">
          <a:xfrm>
            <a:off x="11115675" y="3595688"/>
            <a:ext cx="160337" cy="69850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8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6"/>
                  <a:pt x="2" y="22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9" name="Freeform 808"/>
          <p:cNvSpPr>
            <a:spLocks/>
          </p:cNvSpPr>
          <p:nvPr/>
        </p:nvSpPr>
        <p:spPr bwMode="auto">
          <a:xfrm>
            <a:off x="11125200" y="3627438"/>
            <a:ext cx="160337" cy="68262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9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9"/>
                </a:cubicBezTo>
                <a:cubicBezTo>
                  <a:pt x="0" y="26"/>
                  <a:pt x="2" y="23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Freeform 809"/>
          <p:cNvSpPr>
            <a:spLocks/>
          </p:cNvSpPr>
          <p:nvPr/>
        </p:nvSpPr>
        <p:spPr bwMode="auto">
          <a:xfrm>
            <a:off x="11136313" y="3659188"/>
            <a:ext cx="158750" cy="68262"/>
          </a:xfrm>
          <a:custGeom>
            <a:avLst/>
            <a:gdLst>
              <a:gd name="T0" fmla="*/ 72 w 76"/>
              <a:gd name="T1" fmla="*/ 11 h 33"/>
              <a:gd name="T2" fmla="*/ 8 w 76"/>
              <a:gd name="T3" fmla="*/ 32 h 33"/>
              <a:gd name="T4" fmla="*/ 1 w 76"/>
              <a:gd name="T5" fmla="*/ 28 h 33"/>
              <a:gd name="T6" fmla="*/ 4 w 76"/>
              <a:gd name="T7" fmla="*/ 21 h 33"/>
              <a:gd name="T8" fmla="*/ 69 w 76"/>
              <a:gd name="T9" fmla="*/ 0 h 33"/>
              <a:gd name="T10" fmla="*/ 75 w 76"/>
              <a:gd name="T11" fmla="*/ 4 h 33"/>
              <a:gd name="T12" fmla="*/ 72 w 76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5"/>
                  <a:pt x="2" y="22"/>
                  <a:pt x="4" y="21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5" y="1"/>
                  <a:pt x="75" y="4"/>
                </a:cubicBezTo>
                <a:cubicBezTo>
                  <a:pt x="76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1" name="Freeform 810"/>
          <p:cNvSpPr>
            <a:spLocks/>
          </p:cNvSpPr>
          <p:nvPr/>
        </p:nvSpPr>
        <p:spPr bwMode="auto">
          <a:xfrm>
            <a:off x="11149013" y="3686175"/>
            <a:ext cx="200025" cy="80962"/>
          </a:xfrm>
          <a:custGeom>
            <a:avLst/>
            <a:gdLst>
              <a:gd name="T0" fmla="*/ 92 w 96"/>
              <a:gd name="T1" fmla="*/ 11 h 39"/>
              <a:gd name="T2" fmla="*/ 8 w 96"/>
              <a:gd name="T3" fmla="*/ 38 h 39"/>
              <a:gd name="T4" fmla="*/ 1 w 96"/>
              <a:gd name="T5" fmla="*/ 35 h 39"/>
              <a:gd name="T6" fmla="*/ 5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2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2" y="11"/>
                </a:moveTo>
                <a:cubicBezTo>
                  <a:pt x="8" y="38"/>
                  <a:pt x="8" y="38"/>
                  <a:pt x="8" y="38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5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5" y="10"/>
                  <a:pt x="9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2" name="Freeform 811"/>
          <p:cNvSpPr>
            <a:spLocks/>
          </p:cNvSpPr>
          <p:nvPr/>
        </p:nvSpPr>
        <p:spPr bwMode="auto">
          <a:xfrm>
            <a:off x="11161713" y="3721100"/>
            <a:ext cx="200025" cy="80962"/>
          </a:xfrm>
          <a:custGeom>
            <a:avLst/>
            <a:gdLst>
              <a:gd name="T0" fmla="*/ 91 w 96"/>
              <a:gd name="T1" fmla="*/ 11 h 39"/>
              <a:gd name="T2" fmla="*/ 8 w 96"/>
              <a:gd name="T3" fmla="*/ 39 h 39"/>
              <a:gd name="T4" fmla="*/ 1 w 96"/>
              <a:gd name="T5" fmla="*/ 35 h 39"/>
              <a:gd name="T6" fmla="*/ 4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1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1" y="11"/>
                </a:moveTo>
                <a:cubicBezTo>
                  <a:pt x="8" y="39"/>
                  <a:pt x="8" y="39"/>
                  <a:pt x="8" y="39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4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4" y="10"/>
                  <a:pt x="91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3" name="Freeform 812"/>
          <p:cNvSpPr>
            <a:spLocks/>
          </p:cNvSpPr>
          <p:nvPr/>
        </p:nvSpPr>
        <p:spPr bwMode="auto">
          <a:xfrm>
            <a:off x="9339263" y="1773238"/>
            <a:ext cx="677862" cy="676275"/>
          </a:xfrm>
          <a:custGeom>
            <a:avLst/>
            <a:gdLst>
              <a:gd name="T0" fmla="*/ 268 w 325"/>
              <a:gd name="T1" fmla="*/ 268 h 325"/>
              <a:gd name="T2" fmla="*/ 58 w 325"/>
              <a:gd name="T3" fmla="*/ 268 h 325"/>
              <a:gd name="T4" fmla="*/ 58 w 325"/>
              <a:gd name="T5" fmla="*/ 58 h 325"/>
              <a:gd name="T6" fmla="*/ 268 w 325"/>
              <a:gd name="T7" fmla="*/ 58 h 325"/>
              <a:gd name="T8" fmla="*/ 268 w 325"/>
              <a:gd name="T9" fmla="*/ 268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8" y="268"/>
                </a:moveTo>
                <a:cubicBezTo>
                  <a:pt x="210" y="325"/>
                  <a:pt x="116" y="325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5" y="116"/>
                  <a:pt x="325" y="210"/>
                  <a:pt x="268" y="2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4" name="Freeform 813"/>
          <p:cNvSpPr>
            <a:spLocks/>
          </p:cNvSpPr>
          <p:nvPr/>
        </p:nvSpPr>
        <p:spPr bwMode="auto">
          <a:xfrm>
            <a:off x="9407525" y="1933575"/>
            <a:ext cx="549275" cy="249237"/>
          </a:xfrm>
          <a:custGeom>
            <a:avLst/>
            <a:gdLst>
              <a:gd name="T0" fmla="*/ 0 w 263"/>
              <a:gd name="T1" fmla="*/ 75 h 120"/>
              <a:gd name="T2" fmla="*/ 132 w 263"/>
              <a:gd name="T3" fmla="*/ 0 h 120"/>
              <a:gd name="T4" fmla="*/ 263 w 263"/>
              <a:gd name="T5" fmla="*/ 75 h 120"/>
              <a:gd name="T6" fmla="*/ 132 w 263"/>
              <a:gd name="T7" fmla="*/ 120 h 120"/>
              <a:gd name="T8" fmla="*/ 0 w 263"/>
              <a:gd name="T9" fmla="*/ 7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3" h="120">
                <a:moveTo>
                  <a:pt x="0" y="75"/>
                </a:moveTo>
                <a:cubicBezTo>
                  <a:pt x="5" y="73"/>
                  <a:pt x="132" y="0"/>
                  <a:pt x="132" y="0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132" y="120"/>
                  <a:pt x="132" y="120"/>
                  <a:pt x="132" y="120"/>
                </a:cubicBezTo>
                <a:lnTo>
                  <a:pt x="0" y="75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5" name="Freeform 814"/>
          <p:cNvSpPr>
            <a:spLocks/>
          </p:cNvSpPr>
          <p:nvPr/>
        </p:nvSpPr>
        <p:spPr bwMode="auto">
          <a:xfrm>
            <a:off x="9566275" y="2055813"/>
            <a:ext cx="231775" cy="157162"/>
          </a:xfrm>
          <a:custGeom>
            <a:avLst/>
            <a:gdLst>
              <a:gd name="T0" fmla="*/ 56 w 111"/>
              <a:gd name="T1" fmla="*/ 0 h 75"/>
              <a:gd name="T2" fmla="*/ 0 w 111"/>
              <a:gd name="T3" fmla="*/ 19 h 75"/>
              <a:gd name="T4" fmla="*/ 0 w 111"/>
              <a:gd name="T5" fmla="*/ 75 h 75"/>
              <a:gd name="T6" fmla="*/ 111 w 111"/>
              <a:gd name="T7" fmla="*/ 75 h 75"/>
              <a:gd name="T8" fmla="*/ 111 w 111"/>
              <a:gd name="T9" fmla="*/ 19 h 75"/>
              <a:gd name="T10" fmla="*/ 56 w 111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1" h="75">
                <a:moveTo>
                  <a:pt x="56" y="0"/>
                </a:moveTo>
                <a:cubicBezTo>
                  <a:pt x="25" y="0"/>
                  <a:pt x="0" y="8"/>
                  <a:pt x="0" y="19"/>
                </a:cubicBezTo>
                <a:cubicBezTo>
                  <a:pt x="0" y="75"/>
                  <a:pt x="0" y="75"/>
                  <a:pt x="0" y="75"/>
                </a:cubicBezTo>
                <a:cubicBezTo>
                  <a:pt x="111" y="75"/>
                  <a:pt x="111" y="75"/>
                  <a:pt x="111" y="75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1" y="8"/>
                  <a:pt x="86" y="0"/>
                  <a:pt x="56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6" name="Rectangle 815"/>
          <p:cNvSpPr>
            <a:spLocks noChangeArrowheads="1"/>
          </p:cNvSpPr>
          <p:nvPr/>
        </p:nvSpPr>
        <p:spPr bwMode="auto">
          <a:xfrm>
            <a:off x="9407525" y="2089150"/>
            <a:ext cx="9525" cy="114300"/>
          </a:xfrm>
          <a:prstGeom prst="rect">
            <a:avLst/>
          </a:prstGeom>
          <a:solidFill>
            <a:srgbClr val="2B2B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7" name="Freeform 816"/>
          <p:cNvSpPr>
            <a:spLocks/>
          </p:cNvSpPr>
          <p:nvPr/>
        </p:nvSpPr>
        <p:spPr bwMode="auto">
          <a:xfrm>
            <a:off x="9399588" y="2197100"/>
            <a:ext cx="25400" cy="36512"/>
          </a:xfrm>
          <a:custGeom>
            <a:avLst/>
            <a:gdLst>
              <a:gd name="T0" fmla="*/ 12 w 12"/>
              <a:gd name="T1" fmla="*/ 17 h 17"/>
              <a:gd name="T2" fmla="*/ 12 w 12"/>
              <a:gd name="T3" fmla="*/ 16 h 17"/>
              <a:gd name="T4" fmla="*/ 12 w 12"/>
              <a:gd name="T5" fmla="*/ 6 h 17"/>
              <a:gd name="T6" fmla="*/ 6 w 12"/>
              <a:gd name="T7" fmla="*/ 0 h 17"/>
              <a:gd name="T8" fmla="*/ 0 w 12"/>
              <a:gd name="T9" fmla="*/ 6 h 17"/>
              <a:gd name="T10" fmla="*/ 0 w 12"/>
              <a:gd name="T11" fmla="*/ 16 h 17"/>
              <a:gd name="T12" fmla="*/ 1 w 12"/>
              <a:gd name="T13" fmla="*/ 17 h 17"/>
              <a:gd name="T14" fmla="*/ 12 w 12"/>
              <a:gd name="T15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7">
                <a:moveTo>
                  <a:pt x="12" y="17"/>
                </a:moveTo>
                <a:cubicBezTo>
                  <a:pt x="12" y="17"/>
                  <a:pt x="12" y="16"/>
                  <a:pt x="12" y="1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"/>
                  <a:pt x="10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1" y="17"/>
                </a:cubicBezTo>
                <a:lnTo>
                  <a:pt x="12" y="1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8" name="Rectangle 817"/>
          <p:cNvSpPr>
            <a:spLocks noChangeArrowheads="1"/>
          </p:cNvSpPr>
          <p:nvPr/>
        </p:nvSpPr>
        <p:spPr bwMode="auto">
          <a:xfrm>
            <a:off x="9399588" y="2230438"/>
            <a:ext cx="4762" cy="95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" name="Rectangle 818"/>
          <p:cNvSpPr>
            <a:spLocks noChangeArrowheads="1"/>
          </p:cNvSpPr>
          <p:nvPr/>
        </p:nvSpPr>
        <p:spPr bwMode="auto">
          <a:xfrm>
            <a:off x="9407525" y="2224088"/>
            <a:ext cx="3175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0" name="Rectangle 819"/>
          <p:cNvSpPr>
            <a:spLocks noChangeArrowheads="1"/>
          </p:cNvSpPr>
          <p:nvPr/>
        </p:nvSpPr>
        <p:spPr bwMode="auto">
          <a:xfrm>
            <a:off x="9412288" y="2222500"/>
            <a:ext cx="1587" cy="1746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1" name="Rectangle 820"/>
          <p:cNvSpPr>
            <a:spLocks noChangeArrowheads="1"/>
          </p:cNvSpPr>
          <p:nvPr/>
        </p:nvSpPr>
        <p:spPr bwMode="auto">
          <a:xfrm>
            <a:off x="9417050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2" name="Rectangle 821"/>
          <p:cNvSpPr>
            <a:spLocks noChangeArrowheads="1"/>
          </p:cNvSpPr>
          <p:nvPr/>
        </p:nvSpPr>
        <p:spPr bwMode="auto">
          <a:xfrm>
            <a:off x="9423400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822"/>
          <p:cNvSpPr>
            <a:spLocks noChangeArrowheads="1"/>
          </p:cNvSpPr>
          <p:nvPr/>
        </p:nvSpPr>
        <p:spPr bwMode="auto">
          <a:xfrm>
            <a:off x="9420225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Rectangle 823"/>
          <p:cNvSpPr>
            <a:spLocks noChangeArrowheads="1"/>
          </p:cNvSpPr>
          <p:nvPr/>
        </p:nvSpPr>
        <p:spPr bwMode="auto">
          <a:xfrm>
            <a:off x="9405938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Freeform 824"/>
          <p:cNvSpPr>
            <a:spLocks/>
          </p:cNvSpPr>
          <p:nvPr/>
        </p:nvSpPr>
        <p:spPr bwMode="auto">
          <a:xfrm>
            <a:off x="7118350" y="1760538"/>
            <a:ext cx="676275" cy="679450"/>
          </a:xfrm>
          <a:custGeom>
            <a:avLst/>
            <a:gdLst>
              <a:gd name="T0" fmla="*/ 267 w 325"/>
              <a:gd name="T1" fmla="*/ 268 h 326"/>
              <a:gd name="T2" fmla="*/ 57 w 325"/>
              <a:gd name="T3" fmla="*/ 268 h 326"/>
              <a:gd name="T4" fmla="*/ 57 w 325"/>
              <a:gd name="T5" fmla="*/ 58 h 326"/>
              <a:gd name="T6" fmla="*/ 267 w 325"/>
              <a:gd name="T7" fmla="*/ 58 h 326"/>
              <a:gd name="T8" fmla="*/ 267 w 325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6">
                <a:moveTo>
                  <a:pt x="267" y="268"/>
                </a:moveTo>
                <a:cubicBezTo>
                  <a:pt x="209" y="326"/>
                  <a:pt x="115" y="326"/>
                  <a:pt x="57" y="268"/>
                </a:cubicBezTo>
                <a:cubicBezTo>
                  <a:pt x="0" y="210"/>
                  <a:pt x="0" y="116"/>
                  <a:pt x="57" y="58"/>
                </a:cubicBezTo>
                <a:cubicBezTo>
                  <a:pt x="115" y="0"/>
                  <a:pt x="209" y="0"/>
                  <a:pt x="267" y="58"/>
                </a:cubicBezTo>
                <a:cubicBezTo>
                  <a:pt x="325" y="116"/>
                  <a:pt x="325" y="210"/>
                  <a:pt x="267" y="26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Freeform 825"/>
          <p:cNvSpPr>
            <a:spLocks/>
          </p:cNvSpPr>
          <p:nvPr/>
        </p:nvSpPr>
        <p:spPr bwMode="auto">
          <a:xfrm>
            <a:off x="7305675" y="1851025"/>
            <a:ext cx="301625" cy="496887"/>
          </a:xfrm>
          <a:custGeom>
            <a:avLst/>
            <a:gdLst>
              <a:gd name="T0" fmla="*/ 100 w 145"/>
              <a:gd name="T1" fmla="*/ 98 h 238"/>
              <a:gd name="T2" fmla="*/ 100 w 145"/>
              <a:gd name="T3" fmla="*/ 21 h 238"/>
              <a:gd name="T4" fmla="*/ 100 w 145"/>
              <a:gd name="T5" fmla="*/ 20 h 238"/>
              <a:gd name="T6" fmla="*/ 106 w 145"/>
              <a:gd name="T7" fmla="*/ 11 h 238"/>
              <a:gd name="T8" fmla="*/ 96 w 145"/>
              <a:gd name="T9" fmla="*/ 0 h 238"/>
              <a:gd name="T10" fmla="*/ 49 w 145"/>
              <a:gd name="T11" fmla="*/ 0 h 238"/>
              <a:gd name="T12" fmla="*/ 39 w 145"/>
              <a:gd name="T13" fmla="*/ 11 h 238"/>
              <a:gd name="T14" fmla="*/ 45 w 145"/>
              <a:gd name="T15" fmla="*/ 20 h 238"/>
              <a:gd name="T16" fmla="*/ 45 w 145"/>
              <a:gd name="T17" fmla="*/ 21 h 238"/>
              <a:gd name="T18" fmla="*/ 45 w 145"/>
              <a:gd name="T19" fmla="*/ 98 h 238"/>
              <a:gd name="T20" fmla="*/ 0 w 145"/>
              <a:gd name="T21" fmla="*/ 165 h 238"/>
              <a:gd name="T22" fmla="*/ 72 w 145"/>
              <a:gd name="T23" fmla="*/ 238 h 238"/>
              <a:gd name="T24" fmla="*/ 145 w 145"/>
              <a:gd name="T25" fmla="*/ 165 h 238"/>
              <a:gd name="T26" fmla="*/ 100 w 145"/>
              <a:gd name="T27" fmla="*/ 98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38">
                <a:moveTo>
                  <a:pt x="100" y="98"/>
                </a:moveTo>
                <a:cubicBezTo>
                  <a:pt x="100" y="21"/>
                  <a:pt x="100" y="21"/>
                  <a:pt x="100" y="21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4" y="18"/>
                  <a:pt x="106" y="15"/>
                  <a:pt x="106" y="11"/>
                </a:cubicBezTo>
                <a:cubicBezTo>
                  <a:pt x="106" y="5"/>
                  <a:pt x="102" y="0"/>
                  <a:pt x="96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9" y="5"/>
                  <a:pt x="39" y="11"/>
                </a:cubicBezTo>
                <a:cubicBezTo>
                  <a:pt x="39" y="15"/>
                  <a:pt x="41" y="18"/>
                  <a:pt x="45" y="20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98"/>
                  <a:pt x="45" y="98"/>
                  <a:pt x="45" y="98"/>
                </a:cubicBezTo>
                <a:cubicBezTo>
                  <a:pt x="18" y="109"/>
                  <a:pt x="0" y="135"/>
                  <a:pt x="0" y="165"/>
                </a:cubicBezTo>
                <a:cubicBezTo>
                  <a:pt x="0" y="206"/>
                  <a:pt x="32" y="238"/>
                  <a:pt x="72" y="238"/>
                </a:cubicBezTo>
                <a:cubicBezTo>
                  <a:pt x="113" y="238"/>
                  <a:pt x="145" y="206"/>
                  <a:pt x="145" y="165"/>
                </a:cubicBezTo>
                <a:cubicBezTo>
                  <a:pt x="145" y="135"/>
                  <a:pt x="127" y="109"/>
                  <a:pt x="100" y="98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Freeform 826"/>
          <p:cNvSpPr>
            <a:spLocks/>
          </p:cNvSpPr>
          <p:nvPr/>
        </p:nvSpPr>
        <p:spPr bwMode="auto">
          <a:xfrm>
            <a:off x="7319963" y="2146300"/>
            <a:ext cx="273050" cy="187325"/>
          </a:xfrm>
          <a:custGeom>
            <a:avLst/>
            <a:gdLst>
              <a:gd name="T0" fmla="*/ 129 w 131"/>
              <a:gd name="T1" fmla="*/ 11 h 90"/>
              <a:gd name="T2" fmla="*/ 21 w 131"/>
              <a:gd name="T3" fmla="*/ 11 h 90"/>
              <a:gd name="T4" fmla="*/ 4 w 131"/>
              <a:gd name="T5" fmla="*/ 4 h 90"/>
              <a:gd name="T6" fmla="*/ 0 w 131"/>
              <a:gd name="T7" fmla="*/ 24 h 90"/>
              <a:gd name="T8" fmla="*/ 65 w 131"/>
              <a:gd name="T9" fmla="*/ 90 h 90"/>
              <a:gd name="T10" fmla="*/ 131 w 131"/>
              <a:gd name="T11" fmla="*/ 24 h 90"/>
              <a:gd name="T12" fmla="*/ 129 w 131"/>
              <a:gd name="T13" fmla="*/ 1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1" h="90">
                <a:moveTo>
                  <a:pt x="129" y="11"/>
                </a:moveTo>
                <a:cubicBezTo>
                  <a:pt x="91" y="35"/>
                  <a:pt x="32" y="21"/>
                  <a:pt x="21" y="11"/>
                </a:cubicBezTo>
                <a:cubicBezTo>
                  <a:pt x="10" y="0"/>
                  <a:pt x="4" y="3"/>
                  <a:pt x="4" y="4"/>
                </a:cubicBezTo>
                <a:cubicBezTo>
                  <a:pt x="1" y="10"/>
                  <a:pt x="0" y="17"/>
                  <a:pt x="0" y="24"/>
                </a:cubicBezTo>
                <a:cubicBezTo>
                  <a:pt x="0" y="60"/>
                  <a:pt x="29" y="90"/>
                  <a:pt x="65" y="90"/>
                </a:cubicBezTo>
                <a:cubicBezTo>
                  <a:pt x="101" y="90"/>
                  <a:pt x="131" y="60"/>
                  <a:pt x="131" y="24"/>
                </a:cubicBezTo>
                <a:cubicBezTo>
                  <a:pt x="131" y="20"/>
                  <a:pt x="130" y="15"/>
                  <a:pt x="129" y="1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Oval 827"/>
          <p:cNvSpPr>
            <a:spLocks noChangeArrowheads="1"/>
          </p:cNvSpPr>
          <p:nvPr/>
        </p:nvSpPr>
        <p:spPr bwMode="auto">
          <a:xfrm>
            <a:off x="7354888" y="2093913"/>
            <a:ext cx="66675" cy="666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9" name="Oval 828"/>
          <p:cNvSpPr>
            <a:spLocks noChangeArrowheads="1"/>
          </p:cNvSpPr>
          <p:nvPr/>
        </p:nvSpPr>
        <p:spPr bwMode="auto">
          <a:xfrm>
            <a:off x="7445375" y="2149475"/>
            <a:ext cx="28575" cy="30162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0" name="Oval 829"/>
          <p:cNvSpPr>
            <a:spLocks noChangeArrowheads="1"/>
          </p:cNvSpPr>
          <p:nvPr/>
        </p:nvSpPr>
        <p:spPr bwMode="auto">
          <a:xfrm>
            <a:off x="7485063" y="2120900"/>
            <a:ext cx="28575" cy="285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Oval 830"/>
          <p:cNvSpPr>
            <a:spLocks noChangeArrowheads="1"/>
          </p:cNvSpPr>
          <p:nvPr/>
        </p:nvSpPr>
        <p:spPr bwMode="auto">
          <a:xfrm>
            <a:off x="7440613" y="2062163"/>
            <a:ext cx="33337" cy="33337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2" name="Oval 831"/>
          <p:cNvSpPr>
            <a:spLocks noChangeArrowheads="1"/>
          </p:cNvSpPr>
          <p:nvPr/>
        </p:nvSpPr>
        <p:spPr bwMode="auto">
          <a:xfrm>
            <a:off x="7427913" y="1936750"/>
            <a:ext cx="47625" cy="508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3" name="Freeform 832"/>
          <p:cNvSpPr>
            <a:spLocks/>
          </p:cNvSpPr>
          <p:nvPr/>
        </p:nvSpPr>
        <p:spPr bwMode="auto">
          <a:xfrm>
            <a:off x="5503863" y="3289300"/>
            <a:ext cx="677862" cy="677862"/>
          </a:xfrm>
          <a:custGeom>
            <a:avLst/>
            <a:gdLst>
              <a:gd name="T0" fmla="*/ 267 w 325"/>
              <a:gd name="T1" fmla="*/ 267 h 325"/>
              <a:gd name="T2" fmla="*/ 58 w 325"/>
              <a:gd name="T3" fmla="*/ 267 h 325"/>
              <a:gd name="T4" fmla="*/ 58 w 325"/>
              <a:gd name="T5" fmla="*/ 58 h 325"/>
              <a:gd name="T6" fmla="*/ 267 w 325"/>
              <a:gd name="T7" fmla="*/ 58 h 325"/>
              <a:gd name="T8" fmla="*/ 267 w 325"/>
              <a:gd name="T9" fmla="*/ 267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7" y="267"/>
                </a:moveTo>
                <a:cubicBezTo>
                  <a:pt x="210" y="325"/>
                  <a:pt x="116" y="325"/>
                  <a:pt x="58" y="267"/>
                </a:cubicBezTo>
                <a:cubicBezTo>
                  <a:pt x="0" y="209"/>
                  <a:pt x="0" y="116"/>
                  <a:pt x="58" y="58"/>
                </a:cubicBezTo>
                <a:cubicBezTo>
                  <a:pt x="116" y="0"/>
                  <a:pt x="210" y="0"/>
                  <a:pt x="267" y="58"/>
                </a:cubicBezTo>
                <a:cubicBezTo>
                  <a:pt x="325" y="116"/>
                  <a:pt x="325" y="209"/>
                  <a:pt x="267" y="267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Rectangle 833"/>
          <p:cNvSpPr>
            <a:spLocks noChangeArrowheads="1"/>
          </p:cNvSpPr>
          <p:nvPr/>
        </p:nvSpPr>
        <p:spPr bwMode="auto">
          <a:xfrm>
            <a:off x="5800725" y="3759200"/>
            <a:ext cx="57150" cy="36512"/>
          </a:xfrm>
          <a:prstGeom prst="rect">
            <a:avLst/>
          </a:prstGeom>
          <a:solidFill>
            <a:srgbClr val="FFF8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5" name="Freeform 834"/>
          <p:cNvSpPr>
            <a:spLocks/>
          </p:cNvSpPr>
          <p:nvPr/>
        </p:nvSpPr>
        <p:spPr bwMode="auto">
          <a:xfrm>
            <a:off x="5734050" y="3460750"/>
            <a:ext cx="285750" cy="301625"/>
          </a:xfrm>
          <a:custGeom>
            <a:avLst/>
            <a:gdLst>
              <a:gd name="T0" fmla="*/ 46 w 137"/>
              <a:gd name="T1" fmla="*/ 145 h 145"/>
              <a:gd name="T2" fmla="*/ 59 w 137"/>
              <a:gd name="T3" fmla="*/ 144 h 145"/>
              <a:gd name="T4" fmla="*/ 111 w 137"/>
              <a:gd name="T5" fmla="*/ 112 h 145"/>
              <a:gd name="T6" fmla="*/ 93 w 137"/>
              <a:gd name="T7" fmla="*/ 0 h 145"/>
              <a:gd name="T8" fmla="*/ 90 w 137"/>
              <a:gd name="T9" fmla="*/ 6 h 145"/>
              <a:gd name="T10" fmla="*/ 106 w 137"/>
              <a:gd name="T11" fmla="*/ 108 h 145"/>
              <a:gd name="T12" fmla="*/ 58 w 137"/>
              <a:gd name="T13" fmla="*/ 137 h 145"/>
              <a:gd name="T14" fmla="*/ 4 w 137"/>
              <a:gd name="T15" fmla="*/ 124 h 145"/>
              <a:gd name="T16" fmla="*/ 0 w 137"/>
              <a:gd name="T17" fmla="*/ 130 h 145"/>
              <a:gd name="T18" fmla="*/ 46 w 137"/>
              <a:gd name="T19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5">
                <a:moveTo>
                  <a:pt x="46" y="145"/>
                </a:moveTo>
                <a:cubicBezTo>
                  <a:pt x="51" y="145"/>
                  <a:pt x="55" y="145"/>
                  <a:pt x="59" y="144"/>
                </a:cubicBezTo>
                <a:cubicBezTo>
                  <a:pt x="80" y="141"/>
                  <a:pt x="99" y="129"/>
                  <a:pt x="111" y="112"/>
                </a:cubicBezTo>
                <a:cubicBezTo>
                  <a:pt x="137" y="76"/>
                  <a:pt x="129" y="26"/>
                  <a:pt x="93" y="0"/>
                </a:cubicBezTo>
                <a:cubicBezTo>
                  <a:pt x="90" y="6"/>
                  <a:pt x="90" y="6"/>
                  <a:pt x="90" y="6"/>
                </a:cubicBezTo>
                <a:cubicBezTo>
                  <a:pt x="122" y="29"/>
                  <a:pt x="130" y="75"/>
                  <a:pt x="106" y="108"/>
                </a:cubicBezTo>
                <a:cubicBezTo>
                  <a:pt x="94" y="124"/>
                  <a:pt x="78" y="134"/>
                  <a:pt x="58" y="137"/>
                </a:cubicBezTo>
                <a:cubicBezTo>
                  <a:pt x="39" y="140"/>
                  <a:pt x="20" y="136"/>
                  <a:pt x="4" y="124"/>
                </a:cubicBezTo>
                <a:cubicBezTo>
                  <a:pt x="0" y="130"/>
                  <a:pt x="0" y="130"/>
                  <a:pt x="0" y="130"/>
                </a:cubicBezTo>
                <a:cubicBezTo>
                  <a:pt x="14" y="140"/>
                  <a:pt x="30" y="145"/>
                  <a:pt x="46" y="145"/>
                </a:cubicBez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6" name="Freeform 835"/>
          <p:cNvSpPr>
            <a:spLocks/>
          </p:cNvSpPr>
          <p:nvPr/>
        </p:nvSpPr>
        <p:spPr bwMode="auto">
          <a:xfrm>
            <a:off x="5713413" y="3441700"/>
            <a:ext cx="223837" cy="301625"/>
          </a:xfrm>
          <a:custGeom>
            <a:avLst/>
            <a:gdLst>
              <a:gd name="T0" fmla="*/ 0 w 141"/>
              <a:gd name="T1" fmla="*/ 185 h 190"/>
              <a:gd name="T2" fmla="*/ 6 w 141"/>
              <a:gd name="T3" fmla="*/ 190 h 190"/>
              <a:gd name="T4" fmla="*/ 141 w 141"/>
              <a:gd name="T5" fmla="*/ 4 h 190"/>
              <a:gd name="T6" fmla="*/ 133 w 141"/>
              <a:gd name="T7" fmla="*/ 0 h 190"/>
              <a:gd name="T8" fmla="*/ 0 w 141"/>
              <a:gd name="T9" fmla="*/ 18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190">
                <a:moveTo>
                  <a:pt x="0" y="185"/>
                </a:moveTo>
                <a:lnTo>
                  <a:pt x="6" y="190"/>
                </a:lnTo>
                <a:lnTo>
                  <a:pt x="141" y="4"/>
                </a:lnTo>
                <a:lnTo>
                  <a:pt x="133" y="0"/>
                </a:lnTo>
                <a:lnTo>
                  <a:pt x="0" y="185"/>
                </a:ln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7" name="Freeform 836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Freeform 837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9" name="Freeform 838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0" name="Freeform 839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1" name="Freeform 840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2" name="Freeform 841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3" name="Freeform 842"/>
          <p:cNvSpPr>
            <a:spLocks/>
          </p:cNvSpPr>
          <p:nvPr/>
        </p:nvSpPr>
        <p:spPr bwMode="auto">
          <a:xfrm>
            <a:off x="5757863" y="3795713"/>
            <a:ext cx="146050" cy="19050"/>
          </a:xfrm>
          <a:custGeom>
            <a:avLst/>
            <a:gdLst>
              <a:gd name="T0" fmla="*/ 68 w 70"/>
              <a:gd name="T1" fmla="*/ 9 h 9"/>
              <a:gd name="T2" fmla="*/ 2 w 70"/>
              <a:gd name="T3" fmla="*/ 9 h 9"/>
              <a:gd name="T4" fmla="*/ 0 w 70"/>
              <a:gd name="T5" fmla="*/ 8 h 9"/>
              <a:gd name="T6" fmla="*/ 0 w 70"/>
              <a:gd name="T7" fmla="*/ 2 h 9"/>
              <a:gd name="T8" fmla="*/ 2 w 70"/>
              <a:gd name="T9" fmla="*/ 0 h 9"/>
              <a:gd name="T10" fmla="*/ 68 w 70"/>
              <a:gd name="T11" fmla="*/ 0 h 9"/>
              <a:gd name="T12" fmla="*/ 70 w 70"/>
              <a:gd name="T13" fmla="*/ 2 h 9"/>
              <a:gd name="T14" fmla="*/ 70 w 70"/>
              <a:gd name="T15" fmla="*/ 8 h 9"/>
              <a:gd name="T16" fmla="*/ 68 w 70"/>
              <a:gd name="T17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9">
                <a:moveTo>
                  <a:pt x="68" y="9"/>
                </a:move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9"/>
                  <a:pt x="69" y="9"/>
                  <a:pt x="68" y="9"/>
                </a:cubicBezTo>
                <a:close/>
              </a:path>
            </a:pathLst>
          </a:custGeom>
          <a:solidFill>
            <a:srgbClr val="22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4" name="Freeform 843"/>
          <p:cNvSpPr>
            <a:spLocks/>
          </p:cNvSpPr>
          <p:nvPr/>
        </p:nvSpPr>
        <p:spPr bwMode="auto">
          <a:xfrm>
            <a:off x="5670550" y="3435350"/>
            <a:ext cx="244475" cy="274637"/>
          </a:xfrm>
          <a:custGeom>
            <a:avLst/>
            <a:gdLst>
              <a:gd name="T0" fmla="*/ 117 w 117"/>
              <a:gd name="T1" fmla="*/ 22 h 132"/>
              <a:gd name="T2" fmla="*/ 22 w 117"/>
              <a:gd name="T3" fmla="*/ 37 h 132"/>
              <a:gd name="T4" fmla="*/ 37 w 117"/>
              <a:gd name="T5" fmla="*/ 132 h 132"/>
              <a:gd name="T6" fmla="*/ 37 w 117"/>
              <a:gd name="T7" fmla="*/ 132 h 132"/>
              <a:gd name="T8" fmla="*/ 117 w 117"/>
              <a:gd name="T9" fmla="*/ 2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132">
                <a:moveTo>
                  <a:pt x="117" y="22"/>
                </a:moveTo>
                <a:cubicBezTo>
                  <a:pt x="86" y="0"/>
                  <a:pt x="44" y="7"/>
                  <a:pt x="22" y="37"/>
                </a:cubicBezTo>
                <a:cubicBezTo>
                  <a:pt x="0" y="68"/>
                  <a:pt x="7" y="110"/>
                  <a:pt x="37" y="132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117" y="22"/>
                  <a:pt x="117" y="22"/>
                  <a:pt x="117" y="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5" name="Freeform 844"/>
          <p:cNvSpPr>
            <a:spLocks/>
          </p:cNvSpPr>
          <p:nvPr/>
        </p:nvSpPr>
        <p:spPr bwMode="auto">
          <a:xfrm>
            <a:off x="5748338" y="3481388"/>
            <a:ext cx="244475" cy="274637"/>
          </a:xfrm>
          <a:custGeom>
            <a:avLst/>
            <a:gdLst>
              <a:gd name="T0" fmla="*/ 95 w 117"/>
              <a:gd name="T1" fmla="*/ 95 h 132"/>
              <a:gd name="T2" fmla="*/ 80 w 117"/>
              <a:gd name="T3" fmla="*/ 0 h 132"/>
              <a:gd name="T4" fmla="*/ 0 w 117"/>
              <a:gd name="T5" fmla="*/ 110 h 132"/>
              <a:gd name="T6" fmla="*/ 95 w 117"/>
              <a:gd name="T7" fmla="*/ 9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7" h="132">
                <a:moveTo>
                  <a:pt x="95" y="95"/>
                </a:moveTo>
                <a:cubicBezTo>
                  <a:pt x="117" y="65"/>
                  <a:pt x="110" y="22"/>
                  <a:pt x="80" y="0"/>
                </a:cubicBezTo>
                <a:cubicBezTo>
                  <a:pt x="0" y="110"/>
                  <a:pt x="0" y="110"/>
                  <a:pt x="0" y="110"/>
                </a:cubicBezTo>
                <a:cubicBezTo>
                  <a:pt x="31" y="132"/>
                  <a:pt x="73" y="125"/>
                  <a:pt x="95" y="9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6" name="Freeform 845"/>
          <p:cNvSpPr>
            <a:spLocks noEditPoints="1"/>
          </p:cNvSpPr>
          <p:nvPr/>
        </p:nvSpPr>
        <p:spPr bwMode="auto">
          <a:xfrm>
            <a:off x="5748338" y="3481388"/>
            <a:ext cx="220662" cy="261937"/>
          </a:xfrm>
          <a:custGeom>
            <a:avLst/>
            <a:gdLst>
              <a:gd name="T0" fmla="*/ 103 w 106"/>
              <a:gd name="T1" fmla="*/ 68 h 126"/>
              <a:gd name="T2" fmla="*/ 99 w 106"/>
              <a:gd name="T3" fmla="*/ 67 h 126"/>
              <a:gd name="T4" fmla="*/ 99 w 106"/>
              <a:gd name="T5" fmla="*/ 58 h 126"/>
              <a:gd name="T6" fmla="*/ 96 w 106"/>
              <a:gd name="T7" fmla="*/ 58 h 126"/>
              <a:gd name="T8" fmla="*/ 97 w 106"/>
              <a:gd name="T9" fmla="*/ 62 h 126"/>
              <a:gd name="T10" fmla="*/ 93 w 106"/>
              <a:gd name="T11" fmla="*/ 62 h 126"/>
              <a:gd name="T12" fmla="*/ 96 w 106"/>
              <a:gd name="T13" fmla="*/ 62 h 126"/>
              <a:gd name="T14" fmla="*/ 91 w 106"/>
              <a:gd name="T15" fmla="*/ 55 h 126"/>
              <a:gd name="T16" fmla="*/ 83 w 106"/>
              <a:gd name="T17" fmla="*/ 56 h 126"/>
              <a:gd name="T18" fmla="*/ 77 w 106"/>
              <a:gd name="T19" fmla="*/ 51 h 126"/>
              <a:gd name="T20" fmla="*/ 84 w 106"/>
              <a:gd name="T21" fmla="*/ 48 h 126"/>
              <a:gd name="T22" fmla="*/ 87 w 106"/>
              <a:gd name="T23" fmla="*/ 48 h 126"/>
              <a:gd name="T24" fmla="*/ 96 w 106"/>
              <a:gd name="T25" fmla="*/ 46 h 126"/>
              <a:gd name="T26" fmla="*/ 101 w 106"/>
              <a:gd name="T27" fmla="*/ 49 h 126"/>
              <a:gd name="T28" fmla="*/ 100 w 106"/>
              <a:gd name="T29" fmla="*/ 43 h 126"/>
              <a:gd name="T30" fmla="*/ 102 w 106"/>
              <a:gd name="T31" fmla="*/ 40 h 126"/>
              <a:gd name="T32" fmla="*/ 80 w 106"/>
              <a:gd name="T33" fmla="*/ 0 h 126"/>
              <a:gd name="T34" fmla="*/ 72 w 106"/>
              <a:gd name="T35" fmla="*/ 13 h 126"/>
              <a:gd name="T36" fmla="*/ 70 w 106"/>
              <a:gd name="T37" fmla="*/ 14 h 126"/>
              <a:gd name="T38" fmla="*/ 64 w 106"/>
              <a:gd name="T39" fmla="*/ 25 h 126"/>
              <a:gd name="T40" fmla="*/ 62 w 106"/>
              <a:gd name="T41" fmla="*/ 28 h 126"/>
              <a:gd name="T42" fmla="*/ 61 w 106"/>
              <a:gd name="T43" fmla="*/ 29 h 126"/>
              <a:gd name="T44" fmla="*/ 34 w 106"/>
              <a:gd name="T45" fmla="*/ 66 h 126"/>
              <a:gd name="T46" fmla="*/ 40 w 106"/>
              <a:gd name="T47" fmla="*/ 75 h 126"/>
              <a:gd name="T48" fmla="*/ 29 w 106"/>
              <a:gd name="T49" fmla="*/ 85 h 126"/>
              <a:gd name="T50" fmla="*/ 20 w 106"/>
              <a:gd name="T51" fmla="*/ 83 h 126"/>
              <a:gd name="T52" fmla="*/ 17 w 106"/>
              <a:gd name="T53" fmla="*/ 88 h 126"/>
              <a:gd name="T54" fmla="*/ 56 w 106"/>
              <a:gd name="T55" fmla="*/ 120 h 126"/>
              <a:gd name="T56" fmla="*/ 62 w 106"/>
              <a:gd name="T57" fmla="*/ 107 h 126"/>
              <a:gd name="T58" fmla="*/ 67 w 106"/>
              <a:gd name="T59" fmla="*/ 100 h 126"/>
              <a:gd name="T60" fmla="*/ 69 w 106"/>
              <a:gd name="T61" fmla="*/ 83 h 126"/>
              <a:gd name="T62" fmla="*/ 64 w 106"/>
              <a:gd name="T63" fmla="*/ 80 h 126"/>
              <a:gd name="T64" fmla="*/ 57 w 106"/>
              <a:gd name="T65" fmla="*/ 75 h 126"/>
              <a:gd name="T66" fmla="*/ 61 w 106"/>
              <a:gd name="T67" fmla="*/ 61 h 126"/>
              <a:gd name="T68" fmla="*/ 62 w 106"/>
              <a:gd name="T69" fmla="*/ 56 h 126"/>
              <a:gd name="T70" fmla="*/ 78 w 106"/>
              <a:gd name="T71" fmla="*/ 54 h 126"/>
              <a:gd name="T72" fmla="*/ 84 w 106"/>
              <a:gd name="T73" fmla="*/ 57 h 126"/>
              <a:gd name="T74" fmla="*/ 92 w 106"/>
              <a:gd name="T75" fmla="*/ 69 h 126"/>
              <a:gd name="T76" fmla="*/ 95 w 106"/>
              <a:gd name="T77" fmla="*/ 69 h 126"/>
              <a:gd name="T78" fmla="*/ 104 w 106"/>
              <a:gd name="T79" fmla="*/ 78 h 126"/>
              <a:gd name="T80" fmla="*/ 91 w 106"/>
              <a:gd name="T81" fmla="*/ 38 h 126"/>
              <a:gd name="T82" fmla="*/ 93 w 106"/>
              <a:gd name="T83" fmla="*/ 41 h 126"/>
              <a:gd name="T84" fmla="*/ 94 w 106"/>
              <a:gd name="T85" fmla="*/ 46 h 126"/>
              <a:gd name="T86" fmla="*/ 88 w 106"/>
              <a:gd name="T87" fmla="*/ 44 h 126"/>
              <a:gd name="T88" fmla="*/ 92 w 106"/>
              <a:gd name="T89" fmla="*/ 42 h 126"/>
              <a:gd name="T90" fmla="*/ 91 w 106"/>
              <a:gd name="T91" fmla="*/ 38 h 126"/>
              <a:gd name="T92" fmla="*/ 90 w 106"/>
              <a:gd name="T93" fmla="*/ 39 h 126"/>
              <a:gd name="T94" fmla="*/ 86 w 106"/>
              <a:gd name="T95" fmla="*/ 4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" h="126">
                <a:moveTo>
                  <a:pt x="106" y="72"/>
                </a:moveTo>
                <a:cubicBezTo>
                  <a:pt x="103" y="70"/>
                  <a:pt x="103" y="70"/>
                  <a:pt x="103" y="70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4"/>
                  <a:pt x="99" y="64"/>
                  <a:pt x="99" y="64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58"/>
                  <a:pt x="99" y="58"/>
                  <a:pt x="99" y="58"/>
                </a:cubicBezTo>
                <a:cubicBezTo>
                  <a:pt x="99" y="57"/>
                  <a:pt x="99" y="57"/>
                  <a:pt x="99" y="57"/>
                </a:cubicBezTo>
                <a:cubicBezTo>
                  <a:pt x="97" y="55"/>
                  <a:pt x="97" y="55"/>
                  <a:pt x="97" y="55"/>
                </a:cubicBezTo>
                <a:cubicBezTo>
                  <a:pt x="96" y="58"/>
                  <a:pt x="96" y="58"/>
                  <a:pt x="96" y="58"/>
                </a:cubicBezTo>
                <a:cubicBezTo>
                  <a:pt x="98" y="61"/>
                  <a:pt x="98" y="61"/>
                  <a:pt x="98" y="61"/>
                </a:cubicBezTo>
                <a:cubicBezTo>
                  <a:pt x="98" y="62"/>
                  <a:pt x="98" y="62"/>
                  <a:pt x="98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6" y="64"/>
                  <a:pt x="96" y="64"/>
                  <a:pt x="96" y="64"/>
                </a:cubicBezTo>
                <a:cubicBezTo>
                  <a:pt x="94" y="63"/>
                  <a:pt x="94" y="63"/>
                  <a:pt x="94" y="63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1"/>
                  <a:pt x="93" y="61"/>
                  <a:pt x="93" y="61"/>
                </a:cubicBezTo>
                <a:cubicBezTo>
                  <a:pt x="95" y="62"/>
                  <a:pt x="95" y="62"/>
                  <a:pt x="95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54"/>
                  <a:pt x="94" y="54"/>
                  <a:pt x="94" y="54"/>
                </a:cubicBezTo>
                <a:cubicBezTo>
                  <a:pt x="91" y="55"/>
                  <a:pt x="91" y="55"/>
                  <a:pt x="91" y="55"/>
                </a:cubicBezTo>
                <a:cubicBezTo>
                  <a:pt x="90" y="53"/>
                  <a:pt x="90" y="53"/>
                  <a:pt x="90" y="53"/>
                </a:cubicBezTo>
                <a:cubicBezTo>
                  <a:pt x="84" y="55"/>
                  <a:pt x="84" y="55"/>
                  <a:pt x="84" y="55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54"/>
                  <a:pt x="81" y="54"/>
                  <a:pt x="81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7" y="51"/>
                  <a:pt x="77" y="51"/>
                  <a:pt x="77" y="51"/>
                </a:cubicBezTo>
                <a:cubicBezTo>
                  <a:pt x="79" y="47"/>
                  <a:pt x="79" y="47"/>
                  <a:pt x="79" y="47"/>
                </a:cubicBezTo>
                <a:cubicBezTo>
                  <a:pt x="81" y="46"/>
                  <a:pt x="81" y="46"/>
                  <a:pt x="81" y="46"/>
                </a:cubicBezTo>
                <a:cubicBezTo>
                  <a:pt x="84" y="48"/>
                  <a:pt x="84" y="48"/>
                  <a:pt x="84" y="48"/>
                </a:cubicBezTo>
                <a:cubicBezTo>
                  <a:pt x="86" y="50"/>
                  <a:pt x="86" y="50"/>
                  <a:pt x="86" y="50"/>
                </a:cubicBezTo>
                <a:cubicBezTo>
                  <a:pt x="88" y="49"/>
                  <a:pt x="88" y="49"/>
                  <a:pt x="88" y="49"/>
                </a:cubicBezTo>
                <a:cubicBezTo>
                  <a:pt x="87" y="48"/>
                  <a:pt x="87" y="48"/>
                  <a:pt x="87" y="48"/>
                </a:cubicBezTo>
                <a:cubicBezTo>
                  <a:pt x="89" y="46"/>
                  <a:pt x="89" y="46"/>
                  <a:pt x="89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98" y="47"/>
                  <a:pt x="98" y="47"/>
                  <a:pt x="98" y="47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2"/>
                  <a:pt x="99" y="42"/>
                  <a:pt x="99" y="42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3" y="25"/>
                  <a:pt x="94" y="10"/>
                  <a:pt x="80" y="0"/>
                </a:cubicBezTo>
                <a:cubicBezTo>
                  <a:pt x="73" y="10"/>
                  <a:pt x="73" y="10"/>
                  <a:pt x="73" y="10"/>
                </a:cubicBezTo>
                <a:cubicBezTo>
                  <a:pt x="73" y="11"/>
                  <a:pt x="73" y="11"/>
                  <a:pt x="73" y="11"/>
                </a:cubicBezTo>
                <a:cubicBezTo>
                  <a:pt x="72" y="13"/>
                  <a:pt x="72" y="13"/>
                  <a:pt x="72" y="13"/>
                </a:cubicBezTo>
                <a:cubicBezTo>
                  <a:pt x="73" y="15"/>
                  <a:pt x="73" y="15"/>
                  <a:pt x="73" y="15"/>
                </a:cubicBezTo>
                <a:cubicBezTo>
                  <a:pt x="71" y="16"/>
                  <a:pt x="71" y="16"/>
                  <a:pt x="71" y="16"/>
                </a:cubicBezTo>
                <a:cubicBezTo>
                  <a:pt x="70" y="14"/>
                  <a:pt x="70" y="14"/>
                  <a:pt x="70" y="14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3"/>
                  <a:pt x="65" y="23"/>
                  <a:pt x="65" y="23"/>
                </a:cubicBezTo>
                <a:cubicBezTo>
                  <a:pt x="64" y="25"/>
                  <a:pt x="64" y="25"/>
                  <a:pt x="64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6"/>
                  <a:pt x="61" y="26"/>
                  <a:pt x="61" y="26"/>
                </a:cubicBezTo>
                <a:cubicBezTo>
                  <a:pt x="62" y="28"/>
                  <a:pt x="62" y="28"/>
                  <a:pt x="62" y="28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0" y="28"/>
                  <a:pt x="60" y="28"/>
                  <a:pt x="60" y="28"/>
                </a:cubicBezTo>
                <a:cubicBezTo>
                  <a:pt x="33" y="65"/>
                  <a:pt x="33" y="65"/>
                  <a:pt x="33" y="65"/>
                </a:cubicBezTo>
                <a:cubicBezTo>
                  <a:pt x="34" y="66"/>
                  <a:pt x="34" y="66"/>
                  <a:pt x="34" y="6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3"/>
                  <a:pt x="39" y="73"/>
                  <a:pt x="39" y="73"/>
                </a:cubicBezTo>
                <a:cubicBezTo>
                  <a:pt x="40" y="75"/>
                  <a:pt x="40" y="75"/>
                  <a:pt x="40" y="75"/>
                </a:cubicBezTo>
                <a:cubicBezTo>
                  <a:pt x="39" y="77"/>
                  <a:pt x="39" y="77"/>
                  <a:pt x="39" y="77"/>
                </a:cubicBezTo>
                <a:cubicBezTo>
                  <a:pt x="34" y="78"/>
                  <a:pt x="34" y="78"/>
                  <a:pt x="34" y="78"/>
                </a:cubicBezTo>
                <a:cubicBezTo>
                  <a:pt x="29" y="85"/>
                  <a:pt x="29" y="85"/>
                  <a:pt x="29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2" y="82"/>
                  <a:pt x="22" y="82"/>
                  <a:pt x="22" y="82"/>
                </a:cubicBezTo>
                <a:cubicBezTo>
                  <a:pt x="20" y="83"/>
                  <a:pt x="20" y="83"/>
                  <a:pt x="20" y="83"/>
                </a:cubicBezTo>
                <a:cubicBezTo>
                  <a:pt x="20" y="83"/>
                  <a:pt x="20" y="83"/>
                  <a:pt x="20" y="83"/>
                </a:cubicBezTo>
                <a:cubicBezTo>
                  <a:pt x="18" y="87"/>
                  <a:pt x="18" y="87"/>
                  <a:pt x="18" y="87"/>
                </a:cubicBezTo>
                <a:cubicBezTo>
                  <a:pt x="17" y="88"/>
                  <a:pt x="17" y="88"/>
                  <a:pt x="17" y="88"/>
                </a:cubicBezTo>
                <a:cubicBezTo>
                  <a:pt x="0" y="111"/>
                  <a:pt x="0" y="111"/>
                  <a:pt x="0" y="111"/>
                </a:cubicBezTo>
                <a:cubicBezTo>
                  <a:pt x="17" y="123"/>
                  <a:pt x="39" y="126"/>
                  <a:pt x="58" y="121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8" y="90"/>
                  <a:pt x="68" y="90"/>
                  <a:pt x="68" y="90"/>
                </a:cubicBezTo>
                <a:cubicBezTo>
                  <a:pt x="72" y="86"/>
                  <a:pt x="72" y="86"/>
                  <a:pt x="72" y="86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1"/>
                  <a:pt x="68" y="81"/>
                  <a:pt x="68" y="81"/>
                </a:cubicBezTo>
                <a:cubicBezTo>
                  <a:pt x="66" y="79"/>
                  <a:pt x="66" y="79"/>
                  <a:pt x="66" y="79"/>
                </a:cubicBezTo>
                <a:cubicBezTo>
                  <a:pt x="64" y="80"/>
                  <a:pt x="64" y="80"/>
                  <a:pt x="64" y="80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7"/>
                  <a:pt x="60" y="77"/>
                  <a:pt x="60" y="77"/>
                </a:cubicBezTo>
                <a:cubicBezTo>
                  <a:pt x="57" y="75"/>
                  <a:pt x="57" y="75"/>
                  <a:pt x="57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59"/>
                  <a:pt x="62" y="59"/>
                  <a:pt x="62" y="59"/>
                </a:cubicBezTo>
                <a:cubicBezTo>
                  <a:pt x="61" y="59"/>
                  <a:pt x="61" y="59"/>
                  <a:pt x="61" y="59"/>
                </a:cubicBezTo>
                <a:cubicBezTo>
                  <a:pt x="62" y="56"/>
                  <a:pt x="62" y="56"/>
                  <a:pt x="6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4" y="53"/>
                  <a:pt x="74" y="53"/>
                  <a:pt x="74" y="53"/>
                </a:cubicBezTo>
                <a:cubicBezTo>
                  <a:pt x="78" y="54"/>
                  <a:pt x="78" y="54"/>
                  <a:pt x="78" y="54"/>
                </a:cubicBezTo>
                <a:cubicBezTo>
                  <a:pt x="79" y="55"/>
                  <a:pt x="79" y="55"/>
                  <a:pt x="79" y="55"/>
                </a:cubicBezTo>
                <a:cubicBezTo>
                  <a:pt x="81" y="56"/>
                  <a:pt x="81" y="56"/>
                  <a:pt x="81" y="56"/>
                </a:cubicBezTo>
                <a:cubicBezTo>
                  <a:pt x="84" y="57"/>
                  <a:pt x="84" y="57"/>
                  <a:pt x="84" y="57"/>
                </a:cubicBezTo>
                <a:cubicBezTo>
                  <a:pt x="91" y="61"/>
                  <a:pt x="91" y="61"/>
                  <a:pt x="91" y="61"/>
                </a:cubicBezTo>
                <a:cubicBezTo>
                  <a:pt x="88" y="64"/>
                  <a:pt x="88" y="64"/>
                  <a:pt x="88" y="64"/>
                </a:cubicBezTo>
                <a:cubicBezTo>
                  <a:pt x="92" y="69"/>
                  <a:pt x="92" y="69"/>
                  <a:pt x="92" y="69"/>
                </a:cubicBezTo>
                <a:cubicBezTo>
                  <a:pt x="93" y="70"/>
                  <a:pt x="93" y="70"/>
                  <a:pt x="93" y="70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69"/>
                  <a:pt x="95" y="69"/>
                  <a:pt x="95" y="69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75"/>
                  <a:pt x="99" y="75"/>
                  <a:pt x="99" y="75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5" y="76"/>
                  <a:pt x="105" y="74"/>
                  <a:pt x="106" y="72"/>
                </a:cubicBezTo>
                <a:close/>
                <a:moveTo>
                  <a:pt x="91" y="38"/>
                </a:moveTo>
                <a:cubicBezTo>
                  <a:pt x="92" y="37"/>
                  <a:pt x="92" y="37"/>
                  <a:pt x="92" y="37"/>
                </a:cubicBezTo>
                <a:cubicBezTo>
                  <a:pt x="94" y="38"/>
                  <a:pt x="94" y="38"/>
                  <a:pt x="94" y="38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4" y="46"/>
                  <a:pt x="94" y="46"/>
                  <a:pt x="94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90" y="45"/>
                  <a:pt x="90" y="45"/>
                  <a:pt x="90" y="45"/>
                </a:cubicBezTo>
                <a:cubicBezTo>
                  <a:pt x="88" y="44"/>
                  <a:pt x="88" y="44"/>
                  <a:pt x="88" y="44"/>
                </a:cubicBezTo>
                <a:cubicBezTo>
                  <a:pt x="89" y="42"/>
                  <a:pt x="89" y="42"/>
                  <a:pt x="89" y="42"/>
                </a:cubicBezTo>
                <a:cubicBezTo>
                  <a:pt x="91" y="43"/>
                  <a:pt x="91" y="43"/>
                  <a:pt x="91" y="43"/>
                </a:cubicBezTo>
                <a:cubicBezTo>
                  <a:pt x="92" y="42"/>
                  <a:pt x="92" y="42"/>
                  <a:pt x="92" y="42"/>
                </a:cubicBezTo>
                <a:cubicBezTo>
                  <a:pt x="91" y="40"/>
                  <a:pt x="91" y="40"/>
                  <a:pt x="91" y="40"/>
                </a:cubicBezTo>
                <a:cubicBezTo>
                  <a:pt x="90" y="39"/>
                  <a:pt x="90" y="39"/>
                  <a:pt x="90" y="39"/>
                </a:cubicBezTo>
                <a:lnTo>
                  <a:pt x="91" y="38"/>
                </a:lnTo>
                <a:close/>
                <a:moveTo>
                  <a:pt x="86" y="39"/>
                </a:moveTo>
                <a:cubicBezTo>
                  <a:pt x="88" y="38"/>
                  <a:pt x="88" y="38"/>
                  <a:pt x="88" y="38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1"/>
                  <a:pt x="89" y="41"/>
                  <a:pt x="89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5" y="40"/>
                  <a:pt x="85" y="40"/>
                  <a:pt x="85" y="40"/>
                </a:cubicBezTo>
                <a:lnTo>
                  <a:pt x="86" y="3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7" name="Rectangle 846"/>
          <p:cNvSpPr>
            <a:spLocks noChangeArrowheads="1"/>
          </p:cNvSpPr>
          <p:nvPr/>
        </p:nvSpPr>
        <p:spPr bwMode="auto">
          <a:xfrm>
            <a:off x="5789613" y="3654425"/>
            <a:ext cx="1587" cy="1587"/>
          </a:xfrm>
          <a:prstGeom prst="rect">
            <a:avLst/>
          </a:prstGeom>
          <a:solidFill>
            <a:srgbClr val="0243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8" name="Freeform 847"/>
          <p:cNvSpPr>
            <a:spLocks/>
          </p:cNvSpPr>
          <p:nvPr/>
        </p:nvSpPr>
        <p:spPr bwMode="auto">
          <a:xfrm>
            <a:off x="5670550" y="3475038"/>
            <a:ext cx="112712" cy="238125"/>
          </a:xfrm>
          <a:custGeom>
            <a:avLst/>
            <a:gdLst>
              <a:gd name="T0" fmla="*/ 48 w 54"/>
              <a:gd name="T1" fmla="*/ 92 h 114"/>
              <a:gd name="T2" fmla="*/ 46 w 54"/>
              <a:gd name="T3" fmla="*/ 94 h 114"/>
              <a:gd name="T4" fmla="*/ 41 w 54"/>
              <a:gd name="T5" fmla="*/ 93 h 114"/>
              <a:gd name="T6" fmla="*/ 39 w 54"/>
              <a:gd name="T7" fmla="*/ 92 h 114"/>
              <a:gd name="T8" fmla="*/ 38 w 54"/>
              <a:gd name="T9" fmla="*/ 92 h 114"/>
              <a:gd name="T10" fmla="*/ 39 w 54"/>
              <a:gd name="T11" fmla="*/ 94 h 114"/>
              <a:gd name="T12" fmla="*/ 39 w 54"/>
              <a:gd name="T13" fmla="*/ 95 h 114"/>
              <a:gd name="T14" fmla="*/ 36 w 54"/>
              <a:gd name="T15" fmla="*/ 95 h 114"/>
              <a:gd name="T16" fmla="*/ 36 w 54"/>
              <a:gd name="T17" fmla="*/ 97 h 114"/>
              <a:gd name="T18" fmla="*/ 38 w 54"/>
              <a:gd name="T19" fmla="*/ 98 h 114"/>
              <a:gd name="T20" fmla="*/ 37 w 54"/>
              <a:gd name="T21" fmla="*/ 99 h 114"/>
              <a:gd name="T22" fmla="*/ 36 w 54"/>
              <a:gd name="T23" fmla="*/ 100 h 114"/>
              <a:gd name="T24" fmla="*/ 35 w 54"/>
              <a:gd name="T25" fmla="*/ 101 h 114"/>
              <a:gd name="T26" fmla="*/ 36 w 54"/>
              <a:gd name="T27" fmla="*/ 105 h 114"/>
              <a:gd name="T28" fmla="*/ 35 w 54"/>
              <a:gd name="T29" fmla="*/ 106 h 114"/>
              <a:gd name="T30" fmla="*/ 31 w 54"/>
              <a:gd name="T31" fmla="*/ 103 h 114"/>
              <a:gd name="T32" fmla="*/ 30 w 54"/>
              <a:gd name="T33" fmla="*/ 98 h 114"/>
              <a:gd name="T34" fmla="*/ 31 w 54"/>
              <a:gd name="T35" fmla="*/ 92 h 114"/>
              <a:gd name="T36" fmla="*/ 34 w 54"/>
              <a:gd name="T37" fmla="*/ 88 h 114"/>
              <a:gd name="T38" fmla="*/ 34 w 54"/>
              <a:gd name="T39" fmla="*/ 84 h 114"/>
              <a:gd name="T40" fmla="*/ 38 w 54"/>
              <a:gd name="T41" fmla="*/ 80 h 114"/>
              <a:gd name="T42" fmla="*/ 37 w 54"/>
              <a:gd name="T43" fmla="*/ 79 h 114"/>
              <a:gd name="T44" fmla="*/ 44 w 54"/>
              <a:gd name="T45" fmla="*/ 69 h 114"/>
              <a:gd name="T46" fmla="*/ 42 w 54"/>
              <a:gd name="T47" fmla="*/ 64 h 114"/>
              <a:gd name="T48" fmla="*/ 41 w 54"/>
              <a:gd name="T49" fmla="*/ 63 h 114"/>
              <a:gd name="T50" fmla="*/ 42 w 54"/>
              <a:gd name="T51" fmla="*/ 61 h 114"/>
              <a:gd name="T52" fmla="*/ 42 w 54"/>
              <a:gd name="T53" fmla="*/ 52 h 114"/>
              <a:gd name="T54" fmla="*/ 43 w 54"/>
              <a:gd name="T55" fmla="*/ 51 h 114"/>
              <a:gd name="T56" fmla="*/ 46 w 54"/>
              <a:gd name="T57" fmla="*/ 48 h 114"/>
              <a:gd name="T58" fmla="*/ 50 w 54"/>
              <a:gd name="T59" fmla="*/ 48 h 114"/>
              <a:gd name="T60" fmla="*/ 52 w 54"/>
              <a:gd name="T61" fmla="*/ 44 h 114"/>
              <a:gd name="T62" fmla="*/ 48 w 54"/>
              <a:gd name="T63" fmla="*/ 41 h 114"/>
              <a:gd name="T64" fmla="*/ 48 w 54"/>
              <a:gd name="T65" fmla="*/ 35 h 114"/>
              <a:gd name="T66" fmla="*/ 46 w 54"/>
              <a:gd name="T67" fmla="*/ 32 h 114"/>
              <a:gd name="T68" fmla="*/ 44 w 54"/>
              <a:gd name="T69" fmla="*/ 31 h 114"/>
              <a:gd name="T70" fmla="*/ 46 w 54"/>
              <a:gd name="T71" fmla="*/ 30 h 114"/>
              <a:gd name="T72" fmla="*/ 44 w 54"/>
              <a:gd name="T73" fmla="*/ 28 h 114"/>
              <a:gd name="T74" fmla="*/ 43 w 54"/>
              <a:gd name="T75" fmla="*/ 29 h 114"/>
              <a:gd name="T76" fmla="*/ 39 w 54"/>
              <a:gd name="T77" fmla="*/ 24 h 114"/>
              <a:gd name="T78" fmla="*/ 40 w 54"/>
              <a:gd name="T79" fmla="*/ 20 h 114"/>
              <a:gd name="T80" fmla="*/ 41 w 54"/>
              <a:gd name="T81" fmla="*/ 19 h 114"/>
              <a:gd name="T82" fmla="*/ 42 w 54"/>
              <a:gd name="T83" fmla="*/ 12 h 114"/>
              <a:gd name="T84" fmla="*/ 43 w 54"/>
              <a:gd name="T85" fmla="*/ 9 h 114"/>
              <a:gd name="T86" fmla="*/ 42 w 54"/>
              <a:gd name="T87" fmla="*/ 8 h 114"/>
              <a:gd name="T88" fmla="*/ 40 w 54"/>
              <a:gd name="T89" fmla="*/ 11 h 114"/>
              <a:gd name="T90" fmla="*/ 40 w 54"/>
              <a:gd name="T91" fmla="*/ 16 h 114"/>
              <a:gd name="T92" fmla="*/ 39 w 54"/>
              <a:gd name="T93" fmla="*/ 17 h 114"/>
              <a:gd name="T94" fmla="*/ 37 w 54"/>
              <a:gd name="T95" fmla="*/ 16 h 114"/>
              <a:gd name="T96" fmla="*/ 38 w 54"/>
              <a:gd name="T97" fmla="*/ 10 h 114"/>
              <a:gd name="T98" fmla="*/ 41 w 54"/>
              <a:gd name="T99" fmla="*/ 6 h 114"/>
              <a:gd name="T100" fmla="*/ 39 w 54"/>
              <a:gd name="T101" fmla="*/ 3 h 114"/>
              <a:gd name="T102" fmla="*/ 42 w 54"/>
              <a:gd name="T103" fmla="*/ 0 h 114"/>
              <a:gd name="T104" fmla="*/ 22 w 54"/>
              <a:gd name="T105" fmla="*/ 18 h 114"/>
              <a:gd name="T106" fmla="*/ 37 w 54"/>
              <a:gd name="T107" fmla="*/ 113 h 114"/>
              <a:gd name="T108" fmla="*/ 37 w 54"/>
              <a:gd name="T109" fmla="*/ 114 h 114"/>
              <a:gd name="T110" fmla="*/ 54 w 54"/>
              <a:gd name="T111" fmla="*/ 91 h 114"/>
              <a:gd name="T112" fmla="*/ 48 w 54"/>
              <a:gd name="T113" fmla="*/ 9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4" h="114">
                <a:moveTo>
                  <a:pt x="48" y="92"/>
                </a:moveTo>
                <a:cubicBezTo>
                  <a:pt x="46" y="94"/>
                  <a:pt x="46" y="94"/>
                  <a:pt x="46" y="94"/>
                </a:cubicBezTo>
                <a:cubicBezTo>
                  <a:pt x="41" y="93"/>
                  <a:pt x="41" y="93"/>
                  <a:pt x="41" y="93"/>
                </a:cubicBezTo>
                <a:cubicBezTo>
                  <a:pt x="39" y="92"/>
                  <a:pt x="39" y="92"/>
                  <a:pt x="39" y="92"/>
                </a:cubicBezTo>
                <a:cubicBezTo>
                  <a:pt x="38" y="92"/>
                  <a:pt x="38" y="92"/>
                  <a:pt x="38" y="92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5"/>
                  <a:pt x="39" y="95"/>
                  <a:pt x="39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98"/>
                  <a:pt x="38" y="98"/>
                  <a:pt x="38" y="98"/>
                </a:cubicBezTo>
                <a:cubicBezTo>
                  <a:pt x="37" y="99"/>
                  <a:pt x="37" y="99"/>
                  <a:pt x="37" y="99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30" y="98"/>
                  <a:pt x="30" y="98"/>
                  <a:pt x="30" y="98"/>
                </a:cubicBezTo>
                <a:cubicBezTo>
                  <a:pt x="31" y="92"/>
                  <a:pt x="31" y="92"/>
                  <a:pt x="31" y="92"/>
                </a:cubicBezTo>
                <a:cubicBezTo>
                  <a:pt x="34" y="88"/>
                  <a:pt x="34" y="88"/>
                  <a:pt x="34" y="88"/>
                </a:cubicBezTo>
                <a:cubicBezTo>
                  <a:pt x="34" y="84"/>
                  <a:pt x="34" y="84"/>
                  <a:pt x="34" y="84"/>
                </a:cubicBezTo>
                <a:cubicBezTo>
                  <a:pt x="38" y="80"/>
                  <a:pt x="38" y="80"/>
                  <a:pt x="38" y="80"/>
                </a:cubicBezTo>
                <a:cubicBezTo>
                  <a:pt x="37" y="79"/>
                  <a:pt x="37" y="79"/>
                  <a:pt x="37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2" y="64"/>
                  <a:pt x="42" y="64"/>
                  <a:pt x="42" y="64"/>
                </a:cubicBezTo>
                <a:cubicBezTo>
                  <a:pt x="41" y="63"/>
                  <a:pt x="41" y="63"/>
                  <a:pt x="41" y="63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1"/>
                  <a:pt x="43" y="51"/>
                  <a:pt x="43" y="51"/>
                </a:cubicBezTo>
                <a:cubicBezTo>
                  <a:pt x="46" y="48"/>
                  <a:pt x="46" y="48"/>
                  <a:pt x="46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2" y="44"/>
                  <a:pt x="52" y="44"/>
                  <a:pt x="52" y="44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35"/>
                  <a:pt x="48" y="35"/>
                  <a:pt x="48" y="35"/>
                </a:cubicBezTo>
                <a:cubicBezTo>
                  <a:pt x="46" y="32"/>
                  <a:pt x="46" y="32"/>
                  <a:pt x="46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0"/>
                  <a:pt x="46" y="30"/>
                  <a:pt x="46" y="30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8"/>
                  <a:pt x="42" y="8"/>
                  <a:pt x="42" y="8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0"/>
                  <a:pt x="38" y="10"/>
                  <a:pt x="38" y="10"/>
                </a:cubicBezTo>
                <a:cubicBezTo>
                  <a:pt x="41" y="6"/>
                  <a:pt x="41" y="6"/>
                  <a:pt x="41" y="6"/>
                </a:cubicBezTo>
                <a:cubicBezTo>
                  <a:pt x="39" y="3"/>
                  <a:pt x="39" y="3"/>
                  <a:pt x="39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4"/>
                  <a:pt x="27" y="11"/>
                  <a:pt x="22" y="18"/>
                </a:cubicBezTo>
                <a:cubicBezTo>
                  <a:pt x="0" y="49"/>
                  <a:pt x="7" y="91"/>
                  <a:pt x="37" y="113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54" y="91"/>
                  <a:pt x="54" y="91"/>
                  <a:pt x="54" y="91"/>
                </a:cubicBezTo>
                <a:lnTo>
                  <a:pt x="48" y="9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9" name="Freeform 848"/>
          <p:cNvSpPr>
            <a:spLocks noEditPoints="1"/>
          </p:cNvSpPr>
          <p:nvPr/>
        </p:nvSpPr>
        <p:spPr bwMode="auto">
          <a:xfrm>
            <a:off x="5767388" y="3516313"/>
            <a:ext cx="107950" cy="100012"/>
          </a:xfrm>
          <a:custGeom>
            <a:avLst/>
            <a:gdLst>
              <a:gd name="T0" fmla="*/ 65 w 68"/>
              <a:gd name="T1" fmla="*/ 10 h 63"/>
              <a:gd name="T2" fmla="*/ 67 w 68"/>
              <a:gd name="T3" fmla="*/ 10 h 63"/>
              <a:gd name="T4" fmla="*/ 67 w 68"/>
              <a:gd name="T5" fmla="*/ 8 h 63"/>
              <a:gd name="T6" fmla="*/ 63 w 68"/>
              <a:gd name="T7" fmla="*/ 7 h 63"/>
              <a:gd name="T8" fmla="*/ 63 w 68"/>
              <a:gd name="T9" fmla="*/ 7 h 63"/>
              <a:gd name="T10" fmla="*/ 63 w 68"/>
              <a:gd name="T11" fmla="*/ 6 h 63"/>
              <a:gd name="T12" fmla="*/ 60 w 68"/>
              <a:gd name="T13" fmla="*/ 3 h 63"/>
              <a:gd name="T14" fmla="*/ 57 w 68"/>
              <a:gd name="T15" fmla="*/ 4 h 63"/>
              <a:gd name="T16" fmla="*/ 60 w 68"/>
              <a:gd name="T17" fmla="*/ 7 h 63"/>
              <a:gd name="T18" fmla="*/ 57 w 68"/>
              <a:gd name="T19" fmla="*/ 7 h 63"/>
              <a:gd name="T20" fmla="*/ 56 w 68"/>
              <a:gd name="T21" fmla="*/ 6 h 63"/>
              <a:gd name="T22" fmla="*/ 51 w 68"/>
              <a:gd name="T23" fmla="*/ 7 h 63"/>
              <a:gd name="T24" fmla="*/ 36 w 68"/>
              <a:gd name="T25" fmla="*/ 7 h 63"/>
              <a:gd name="T26" fmla="*/ 29 w 68"/>
              <a:gd name="T27" fmla="*/ 8 h 63"/>
              <a:gd name="T28" fmla="*/ 22 w 68"/>
              <a:gd name="T29" fmla="*/ 13 h 63"/>
              <a:gd name="T30" fmla="*/ 22 w 68"/>
              <a:gd name="T31" fmla="*/ 8 h 63"/>
              <a:gd name="T32" fmla="*/ 8 w 68"/>
              <a:gd name="T33" fmla="*/ 0 h 63"/>
              <a:gd name="T34" fmla="*/ 0 w 68"/>
              <a:gd name="T35" fmla="*/ 6 h 63"/>
              <a:gd name="T36" fmla="*/ 2 w 68"/>
              <a:gd name="T37" fmla="*/ 12 h 63"/>
              <a:gd name="T38" fmla="*/ 10 w 68"/>
              <a:gd name="T39" fmla="*/ 13 h 63"/>
              <a:gd name="T40" fmla="*/ 9 w 68"/>
              <a:gd name="T41" fmla="*/ 20 h 63"/>
              <a:gd name="T42" fmla="*/ 10 w 68"/>
              <a:gd name="T43" fmla="*/ 32 h 63"/>
              <a:gd name="T44" fmla="*/ 21 w 68"/>
              <a:gd name="T45" fmla="*/ 34 h 63"/>
              <a:gd name="T46" fmla="*/ 25 w 68"/>
              <a:gd name="T47" fmla="*/ 41 h 63"/>
              <a:gd name="T48" fmla="*/ 27 w 68"/>
              <a:gd name="T49" fmla="*/ 42 h 63"/>
              <a:gd name="T50" fmla="*/ 33 w 68"/>
              <a:gd name="T51" fmla="*/ 52 h 63"/>
              <a:gd name="T52" fmla="*/ 29 w 68"/>
              <a:gd name="T53" fmla="*/ 59 h 63"/>
              <a:gd name="T54" fmla="*/ 67 w 68"/>
              <a:gd name="T55" fmla="*/ 15 h 63"/>
              <a:gd name="T56" fmla="*/ 55 w 68"/>
              <a:gd name="T57" fmla="*/ 10 h 63"/>
              <a:gd name="T58" fmla="*/ 54 w 68"/>
              <a:gd name="T59" fmla="*/ 8 h 63"/>
              <a:gd name="T60" fmla="*/ 55 w 68"/>
              <a:gd name="T61" fmla="*/ 10 h 63"/>
              <a:gd name="T62" fmla="*/ 61 w 68"/>
              <a:gd name="T63" fmla="*/ 12 h 63"/>
              <a:gd name="T64" fmla="*/ 59 w 68"/>
              <a:gd name="T65" fmla="*/ 12 h 63"/>
              <a:gd name="T66" fmla="*/ 56 w 68"/>
              <a:gd name="T67" fmla="*/ 11 h 63"/>
              <a:gd name="T68" fmla="*/ 56 w 68"/>
              <a:gd name="T69" fmla="*/ 11 h 63"/>
              <a:gd name="T70" fmla="*/ 59 w 68"/>
              <a:gd name="T71" fmla="*/ 11 h 63"/>
              <a:gd name="T72" fmla="*/ 61 w 68"/>
              <a:gd name="T73" fmla="*/ 11 h 63"/>
              <a:gd name="T74" fmla="*/ 61 w 68"/>
              <a:gd name="T75" fmla="*/ 12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63">
                <a:moveTo>
                  <a:pt x="64" y="11"/>
                </a:moveTo>
                <a:lnTo>
                  <a:pt x="65" y="10"/>
                </a:lnTo>
                <a:lnTo>
                  <a:pt x="65" y="10"/>
                </a:lnTo>
                <a:lnTo>
                  <a:pt x="67" y="10"/>
                </a:lnTo>
                <a:lnTo>
                  <a:pt x="68" y="10"/>
                </a:lnTo>
                <a:lnTo>
                  <a:pt x="67" y="8"/>
                </a:lnTo>
                <a:lnTo>
                  <a:pt x="65" y="8"/>
                </a:lnTo>
                <a:lnTo>
                  <a:pt x="63" y="7"/>
                </a:lnTo>
                <a:lnTo>
                  <a:pt x="63" y="7"/>
                </a:lnTo>
                <a:lnTo>
                  <a:pt x="63" y="7"/>
                </a:lnTo>
                <a:lnTo>
                  <a:pt x="61" y="7"/>
                </a:lnTo>
                <a:lnTo>
                  <a:pt x="63" y="6"/>
                </a:lnTo>
                <a:lnTo>
                  <a:pt x="61" y="4"/>
                </a:lnTo>
                <a:lnTo>
                  <a:pt x="60" y="3"/>
                </a:lnTo>
                <a:lnTo>
                  <a:pt x="59" y="3"/>
                </a:lnTo>
                <a:lnTo>
                  <a:pt x="57" y="4"/>
                </a:lnTo>
                <a:lnTo>
                  <a:pt x="59" y="6"/>
                </a:lnTo>
                <a:lnTo>
                  <a:pt x="60" y="7"/>
                </a:lnTo>
                <a:lnTo>
                  <a:pt x="60" y="7"/>
                </a:lnTo>
                <a:lnTo>
                  <a:pt x="57" y="7"/>
                </a:lnTo>
                <a:lnTo>
                  <a:pt x="57" y="7"/>
                </a:lnTo>
                <a:lnTo>
                  <a:pt x="56" y="6"/>
                </a:lnTo>
                <a:lnTo>
                  <a:pt x="51" y="6"/>
                </a:lnTo>
                <a:lnTo>
                  <a:pt x="51" y="7"/>
                </a:lnTo>
                <a:lnTo>
                  <a:pt x="44" y="6"/>
                </a:lnTo>
                <a:lnTo>
                  <a:pt x="36" y="7"/>
                </a:lnTo>
                <a:lnTo>
                  <a:pt x="35" y="10"/>
                </a:lnTo>
                <a:lnTo>
                  <a:pt x="29" y="8"/>
                </a:lnTo>
                <a:lnTo>
                  <a:pt x="25" y="10"/>
                </a:lnTo>
                <a:lnTo>
                  <a:pt x="22" y="13"/>
                </a:lnTo>
                <a:lnTo>
                  <a:pt x="19" y="11"/>
                </a:lnTo>
                <a:lnTo>
                  <a:pt x="22" y="8"/>
                </a:lnTo>
                <a:lnTo>
                  <a:pt x="13" y="2"/>
                </a:lnTo>
                <a:lnTo>
                  <a:pt x="8" y="0"/>
                </a:lnTo>
                <a:lnTo>
                  <a:pt x="2" y="3"/>
                </a:lnTo>
                <a:lnTo>
                  <a:pt x="0" y="6"/>
                </a:lnTo>
                <a:lnTo>
                  <a:pt x="0" y="8"/>
                </a:lnTo>
                <a:lnTo>
                  <a:pt x="2" y="12"/>
                </a:lnTo>
                <a:lnTo>
                  <a:pt x="10" y="12"/>
                </a:lnTo>
                <a:lnTo>
                  <a:pt x="10" y="13"/>
                </a:lnTo>
                <a:lnTo>
                  <a:pt x="6" y="16"/>
                </a:lnTo>
                <a:lnTo>
                  <a:pt x="9" y="20"/>
                </a:lnTo>
                <a:lnTo>
                  <a:pt x="5" y="27"/>
                </a:lnTo>
                <a:lnTo>
                  <a:pt x="10" y="32"/>
                </a:lnTo>
                <a:lnTo>
                  <a:pt x="17" y="31"/>
                </a:lnTo>
                <a:lnTo>
                  <a:pt x="21" y="34"/>
                </a:lnTo>
                <a:lnTo>
                  <a:pt x="21" y="37"/>
                </a:lnTo>
                <a:lnTo>
                  <a:pt x="25" y="41"/>
                </a:lnTo>
                <a:lnTo>
                  <a:pt x="26" y="40"/>
                </a:lnTo>
                <a:lnTo>
                  <a:pt x="27" y="42"/>
                </a:lnTo>
                <a:lnTo>
                  <a:pt x="27" y="48"/>
                </a:lnTo>
                <a:lnTo>
                  <a:pt x="33" y="52"/>
                </a:lnTo>
                <a:lnTo>
                  <a:pt x="31" y="55"/>
                </a:lnTo>
                <a:lnTo>
                  <a:pt x="29" y="59"/>
                </a:lnTo>
                <a:lnTo>
                  <a:pt x="31" y="63"/>
                </a:lnTo>
                <a:lnTo>
                  <a:pt x="67" y="15"/>
                </a:lnTo>
                <a:lnTo>
                  <a:pt x="64" y="11"/>
                </a:lnTo>
                <a:close/>
                <a:moveTo>
                  <a:pt x="55" y="10"/>
                </a:moveTo>
                <a:lnTo>
                  <a:pt x="52" y="10"/>
                </a:lnTo>
                <a:lnTo>
                  <a:pt x="54" y="8"/>
                </a:lnTo>
                <a:lnTo>
                  <a:pt x="55" y="8"/>
                </a:lnTo>
                <a:lnTo>
                  <a:pt x="55" y="10"/>
                </a:lnTo>
                <a:lnTo>
                  <a:pt x="55" y="10"/>
                </a:lnTo>
                <a:close/>
                <a:moveTo>
                  <a:pt x="61" y="12"/>
                </a:moveTo>
                <a:lnTo>
                  <a:pt x="60" y="11"/>
                </a:lnTo>
                <a:lnTo>
                  <a:pt x="59" y="12"/>
                </a:lnTo>
                <a:lnTo>
                  <a:pt x="57" y="12"/>
                </a:lnTo>
                <a:lnTo>
                  <a:pt x="56" y="11"/>
                </a:lnTo>
                <a:lnTo>
                  <a:pt x="57" y="11"/>
                </a:lnTo>
                <a:lnTo>
                  <a:pt x="56" y="11"/>
                </a:lnTo>
                <a:lnTo>
                  <a:pt x="57" y="10"/>
                </a:lnTo>
                <a:lnTo>
                  <a:pt x="59" y="11"/>
                </a:lnTo>
                <a:lnTo>
                  <a:pt x="60" y="10"/>
                </a:lnTo>
                <a:lnTo>
                  <a:pt x="61" y="11"/>
                </a:lnTo>
                <a:lnTo>
                  <a:pt x="63" y="11"/>
                </a:lnTo>
                <a:lnTo>
                  <a:pt x="61" y="1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Freeform 849"/>
          <p:cNvSpPr>
            <a:spLocks/>
          </p:cNvSpPr>
          <p:nvPr/>
        </p:nvSpPr>
        <p:spPr bwMode="auto">
          <a:xfrm>
            <a:off x="5830888" y="3454400"/>
            <a:ext cx="84137" cy="47625"/>
          </a:xfrm>
          <a:custGeom>
            <a:avLst/>
            <a:gdLst>
              <a:gd name="T0" fmla="*/ 40 w 40"/>
              <a:gd name="T1" fmla="*/ 13 h 23"/>
              <a:gd name="T2" fmla="*/ 0 w 40"/>
              <a:gd name="T3" fmla="*/ 0 h 23"/>
              <a:gd name="T4" fmla="*/ 3 w 40"/>
              <a:gd name="T5" fmla="*/ 2 h 23"/>
              <a:gd name="T6" fmla="*/ 3 w 40"/>
              <a:gd name="T7" fmla="*/ 4 h 23"/>
              <a:gd name="T8" fmla="*/ 5 w 40"/>
              <a:gd name="T9" fmla="*/ 6 h 23"/>
              <a:gd name="T10" fmla="*/ 5 w 40"/>
              <a:gd name="T11" fmla="*/ 7 h 23"/>
              <a:gd name="T12" fmla="*/ 8 w 40"/>
              <a:gd name="T13" fmla="*/ 10 h 23"/>
              <a:gd name="T14" fmla="*/ 9 w 40"/>
              <a:gd name="T15" fmla="*/ 8 h 23"/>
              <a:gd name="T16" fmla="*/ 5 w 40"/>
              <a:gd name="T17" fmla="*/ 6 h 23"/>
              <a:gd name="T18" fmla="*/ 7 w 40"/>
              <a:gd name="T19" fmla="*/ 6 h 23"/>
              <a:gd name="T20" fmla="*/ 7 w 40"/>
              <a:gd name="T21" fmla="*/ 4 h 23"/>
              <a:gd name="T22" fmla="*/ 4 w 40"/>
              <a:gd name="T23" fmla="*/ 2 h 23"/>
              <a:gd name="T24" fmla="*/ 9 w 40"/>
              <a:gd name="T25" fmla="*/ 2 h 23"/>
              <a:gd name="T26" fmla="*/ 12 w 40"/>
              <a:gd name="T27" fmla="*/ 4 h 23"/>
              <a:gd name="T28" fmla="*/ 12 w 40"/>
              <a:gd name="T29" fmla="*/ 8 h 23"/>
              <a:gd name="T30" fmla="*/ 15 w 40"/>
              <a:gd name="T31" fmla="*/ 9 h 23"/>
              <a:gd name="T32" fmla="*/ 17 w 40"/>
              <a:gd name="T33" fmla="*/ 9 h 23"/>
              <a:gd name="T34" fmla="*/ 18 w 40"/>
              <a:gd name="T35" fmla="*/ 10 h 23"/>
              <a:gd name="T36" fmla="*/ 14 w 40"/>
              <a:gd name="T37" fmla="*/ 11 h 23"/>
              <a:gd name="T38" fmla="*/ 12 w 40"/>
              <a:gd name="T39" fmla="*/ 9 h 23"/>
              <a:gd name="T40" fmla="*/ 11 w 40"/>
              <a:gd name="T41" fmla="*/ 11 h 23"/>
              <a:gd name="T42" fmla="*/ 14 w 40"/>
              <a:gd name="T43" fmla="*/ 14 h 23"/>
              <a:gd name="T44" fmla="*/ 15 w 40"/>
              <a:gd name="T45" fmla="*/ 13 h 23"/>
              <a:gd name="T46" fmla="*/ 17 w 40"/>
              <a:gd name="T47" fmla="*/ 14 h 23"/>
              <a:gd name="T48" fmla="*/ 19 w 40"/>
              <a:gd name="T49" fmla="*/ 13 h 23"/>
              <a:gd name="T50" fmla="*/ 18 w 40"/>
              <a:gd name="T51" fmla="*/ 12 h 23"/>
              <a:gd name="T52" fmla="*/ 19 w 40"/>
              <a:gd name="T53" fmla="*/ 11 h 23"/>
              <a:gd name="T54" fmla="*/ 20 w 40"/>
              <a:gd name="T55" fmla="*/ 12 h 23"/>
              <a:gd name="T56" fmla="*/ 24 w 40"/>
              <a:gd name="T57" fmla="*/ 14 h 23"/>
              <a:gd name="T58" fmla="*/ 20 w 40"/>
              <a:gd name="T59" fmla="*/ 15 h 23"/>
              <a:gd name="T60" fmla="*/ 20 w 40"/>
              <a:gd name="T61" fmla="*/ 16 h 23"/>
              <a:gd name="T62" fmla="*/ 22 w 40"/>
              <a:gd name="T63" fmla="*/ 18 h 23"/>
              <a:gd name="T64" fmla="*/ 23 w 40"/>
              <a:gd name="T65" fmla="*/ 16 h 23"/>
              <a:gd name="T66" fmla="*/ 26 w 40"/>
              <a:gd name="T67" fmla="*/ 16 h 23"/>
              <a:gd name="T68" fmla="*/ 30 w 40"/>
              <a:gd name="T69" fmla="*/ 18 h 23"/>
              <a:gd name="T70" fmla="*/ 33 w 40"/>
              <a:gd name="T71" fmla="*/ 23 h 23"/>
              <a:gd name="T72" fmla="*/ 40 w 40"/>
              <a:gd name="T73" fmla="*/ 1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" h="23">
                <a:moveTo>
                  <a:pt x="40" y="13"/>
                </a:moveTo>
                <a:cubicBezTo>
                  <a:pt x="28" y="4"/>
                  <a:pt x="14" y="0"/>
                  <a:pt x="0" y="0"/>
                </a:cubicBezTo>
                <a:cubicBezTo>
                  <a:pt x="3" y="2"/>
                  <a:pt x="3" y="2"/>
                  <a:pt x="3" y="2"/>
                </a:cubicBezTo>
                <a:cubicBezTo>
                  <a:pt x="3" y="4"/>
                  <a:pt x="3" y="4"/>
                  <a:pt x="3" y="4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8"/>
                  <a:pt x="9" y="8"/>
                  <a:pt x="9" y="8"/>
                </a:cubicBezTo>
                <a:cubicBezTo>
                  <a:pt x="5" y="6"/>
                  <a:pt x="5" y="6"/>
                  <a:pt x="5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4"/>
                  <a:pt x="7" y="4"/>
                  <a:pt x="7" y="4"/>
                </a:cubicBezTo>
                <a:cubicBezTo>
                  <a:pt x="4" y="2"/>
                  <a:pt x="4" y="2"/>
                  <a:pt x="4" y="2"/>
                </a:cubicBezTo>
                <a:cubicBezTo>
                  <a:pt x="9" y="2"/>
                  <a:pt x="9" y="2"/>
                  <a:pt x="9" y="2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8"/>
                  <a:pt x="12" y="8"/>
                  <a:pt x="12" y="8"/>
                </a:cubicBezTo>
                <a:cubicBezTo>
                  <a:pt x="15" y="9"/>
                  <a:pt x="15" y="9"/>
                  <a:pt x="15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11"/>
                  <a:pt x="11" y="11"/>
                  <a:pt x="11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15" y="13"/>
                  <a:pt x="15" y="13"/>
                  <a:pt x="15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2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6"/>
                  <a:pt x="20" y="16"/>
                  <a:pt x="20" y="16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6"/>
                  <a:pt x="23" y="16"/>
                  <a:pt x="23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30" y="18"/>
                  <a:pt x="30" y="18"/>
                  <a:pt x="30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40" y="13"/>
                  <a:pt x="40" y="13"/>
                  <a:pt x="40" y="13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1" name="Freeform 850"/>
          <p:cNvSpPr>
            <a:spLocks/>
          </p:cNvSpPr>
          <p:nvPr/>
        </p:nvSpPr>
        <p:spPr bwMode="auto">
          <a:xfrm>
            <a:off x="5843588" y="3487738"/>
            <a:ext cx="50800" cy="39687"/>
          </a:xfrm>
          <a:custGeom>
            <a:avLst/>
            <a:gdLst>
              <a:gd name="T0" fmla="*/ 30 w 32"/>
              <a:gd name="T1" fmla="*/ 14 h 25"/>
              <a:gd name="T2" fmla="*/ 28 w 32"/>
              <a:gd name="T3" fmla="*/ 16 h 25"/>
              <a:gd name="T4" fmla="*/ 23 w 32"/>
              <a:gd name="T5" fmla="*/ 9 h 25"/>
              <a:gd name="T6" fmla="*/ 29 w 32"/>
              <a:gd name="T7" fmla="*/ 10 h 25"/>
              <a:gd name="T8" fmla="*/ 29 w 32"/>
              <a:gd name="T9" fmla="*/ 8 h 25"/>
              <a:gd name="T10" fmla="*/ 24 w 32"/>
              <a:gd name="T11" fmla="*/ 4 h 25"/>
              <a:gd name="T12" fmla="*/ 23 w 32"/>
              <a:gd name="T13" fmla="*/ 4 h 25"/>
              <a:gd name="T14" fmla="*/ 23 w 32"/>
              <a:gd name="T15" fmla="*/ 4 h 25"/>
              <a:gd name="T16" fmla="*/ 23 w 32"/>
              <a:gd name="T17" fmla="*/ 4 h 25"/>
              <a:gd name="T18" fmla="*/ 20 w 32"/>
              <a:gd name="T19" fmla="*/ 5 h 25"/>
              <a:gd name="T20" fmla="*/ 19 w 32"/>
              <a:gd name="T21" fmla="*/ 4 h 25"/>
              <a:gd name="T22" fmla="*/ 17 w 32"/>
              <a:gd name="T23" fmla="*/ 5 h 25"/>
              <a:gd name="T24" fmla="*/ 19 w 32"/>
              <a:gd name="T25" fmla="*/ 5 h 25"/>
              <a:gd name="T26" fmla="*/ 17 w 32"/>
              <a:gd name="T27" fmla="*/ 6 h 25"/>
              <a:gd name="T28" fmla="*/ 16 w 32"/>
              <a:gd name="T29" fmla="*/ 5 h 25"/>
              <a:gd name="T30" fmla="*/ 15 w 32"/>
              <a:gd name="T31" fmla="*/ 6 h 25"/>
              <a:gd name="T32" fmla="*/ 13 w 32"/>
              <a:gd name="T33" fmla="*/ 5 h 25"/>
              <a:gd name="T34" fmla="*/ 15 w 32"/>
              <a:gd name="T35" fmla="*/ 3 h 25"/>
              <a:gd name="T36" fmla="*/ 11 w 32"/>
              <a:gd name="T37" fmla="*/ 1 h 25"/>
              <a:gd name="T38" fmla="*/ 2 w 32"/>
              <a:gd name="T39" fmla="*/ 0 h 25"/>
              <a:gd name="T40" fmla="*/ 0 w 32"/>
              <a:gd name="T41" fmla="*/ 4 h 25"/>
              <a:gd name="T42" fmla="*/ 0 w 32"/>
              <a:gd name="T43" fmla="*/ 6 h 25"/>
              <a:gd name="T44" fmla="*/ 4 w 32"/>
              <a:gd name="T45" fmla="*/ 9 h 25"/>
              <a:gd name="T46" fmla="*/ 2 w 32"/>
              <a:gd name="T47" fmla="*/ 13 h 25"/>
              <a:gd name="T48" fmla="*/ 3 w 32"/>
              <a:gd name="T49" fmla="*/ 14 h 25"/>
              <a:gd name="T50" fmla="*/ 7 w 32"/>
              <a:gd name="T51" fmla="*/ 12 h 25"/>
              <a:gd name="T52" fmla="*/ 12 w 32"/>
              <a:gd name="T53" fmla="*/ 13 h 25"/>
              <a:gd name="T54" fmla="*/ 15 w 32"/>
              <a:gd name="T55" fmla="*/ 9 h 25"/>
              <a:gd name="T56" fmla="*/ 19 w 32"/>
              <a:gd name="T57" fmla="*/ 8 h 25"/>
              <a:gd name="T58" fmla="*/ 23 w 32"/>
              <a:gd name="T59" fmla="*/ 13 h 25"/>
              <a:gd name="T60" fmla="*/ 20 w 32"/>
              <a:gd name="T61" fmla="*/ 17 h 25"/>
              <a:gd name="T62" fmla="*/ 21 w 32"/>
              <a:gd name="T63" fmla="*/ 17 h 25"/>
              <a:gd name="T64" fmla="*/ 27 w 32"/>
              <a:gd name="T65" fmla="*/ 18 h 25"/>
              <a:gd name="T66" fmla="*/ 24 w 32"/>
              <a:gd name="T67" fmla="*/ 22 h 25"/>
              <a:gd name="T68" fmla="*/ 24 w 32"/>
              <a:gd name="T69" fmla="*/ 25 h 25"/>
              <a:gd name="T70" fmla="*/ 32 w 32"/>
              <a:gd name="T71" fmla="*/ 14 h 25"/>
              <a:gd name="T72" fmla="*/ 30 w 32"/>
              <a:gd name="T73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25">
                <a:moveTo>
                  <a:pt x="30" y="14"/>
                </a:moveTo>
                <a:lnTo>
                  <a:pt x="28" y="16"/>
                </a:lnTo>
                <a:lnTo>
                  <a:pt x="23" y="9"/>
                </a:lnTo>
                <a:lnTo>
                  <a:pt x="29" y="10"/>
                </a:lnTo>
                <a:lnTo>
                  <a:pt x="29" y="8"/>
                </a:lnTo>
                <a:lnTo>
                  <a:pt x="24" y="4"/>
                </a:lnTo>
                <a:lnTo>
                  <a:pt x="23" y="4"/>
                </a:lnTo>
                <a:lnTo>
                  <a:pt x="23" y="4"/>
                </a:lnTo>
                <a:lnTo>
                  <a:pt x="23" y="4"/>
                </a:lnTo>
                <a:lnTo>
                  <a:pt x="20" y="5"/>
                </a:lnTo>
                <a:lnTo>
                  <a:pt x="19" y="4"/>
                </a:lnTo>
                <a:lnTo>
                  <a:pt x="17" y="5"/>
                </a:lnTo>
                <a:lnTo>
                  <a:pt x="19" y="5"/>
                </a:lnTo>
                <a:lnTo>
                  <a:pt x="17" y="6"/>
                </a:lnTo>
                <a:lnTo>
                  <a:pt x="16" y="5"/>
                </a:lnTo>
                <a:lnTo>
                  <a:pt x="15" y="6"/>
                </a:lnTo>
                <a:lnTo>
                  <a:pt x="13" y="5"/>
                </a:lnTo>
                <a:lnTo>
                  <a:pt x="15" y="3"/>
                </a:lnTo>
                <a:lnTo>
                  <a:pt x="11" y="1"/>
                </a:lnTo>
                <a:lnTo>
                  <a:pt x="2" y="0"/>
                </a:lnTo>
                <a:lnTo>
                  <a:pt x="0" y="4"/>
                </a:lnTo>
                <a:lnTo>
                  <a:pt x="0" y="6"/>
                </a:lnTo>
                <a:lnTo>
                  <a:pt x="4" y="9"/>
                </a:lnTo>
                <a:lnTo>
                  <a:pt x="2" y="13"/>
                </a:lnTo>
                <a:lnTo>
                  <a:pt x="3" y="14"/>
                </a:lnTo>
                <a:lnTo>
                  <a:pt x="7" y="12"/>
                </a:lnTo>
                <a:lnTo>
                  <a:pt x="12" y="13"/>
                </a:lnTo>
                <a:lnTo>
                  <a:pt x="15" y="9"/>
                </a:lnTo>
                <a:lnTo>
                  <a:pt x="19" y="8"/>
                </a:lnTo>
                <a:lnTo>
                  <a:pt x="23" y="13"/>
                </a:lnTo>
                <a:lnTo>
                  <a:pt x="20" y="17"/>
                </a:lnTo>
                <a:lnTo>
                  <a:pt x="21" y="17"/>
                </a:lnTo>
                <a:lnTo>
                  <a:pt x="27" y="18"/>
                </a:lnTo>
                <a:lnTo>
                  <a:pt x="24" y="22"/>
                </a:lnTo>
                <a:lnTo>
                  <a:pt x="24" y="25"/>
                </a:lnTo>
                <a:lnTo>
                  <a:pt x="32" y="14"/>
                </a:lnTo>
                <a:lnTo>
                  <a:pt x="30" y="14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2" name="Freeform 851"/>
          <p:cNvSpPr>
            <a:spLocks/>
          </p:cNvSpPr>
          <p:nvPr/>
        </p:nvSpPr>
        <p:spPr bwMode="auto">
          <a:xfrm>
            <a:off x="5875338" y="3532188"/>
            <a:ext cx="1587" cy="3175"/>
          </a:xfrm>
          <a:custGeom>
            <a:avLst/>
            <a:gdLst>
              <a:gd name="T0" fmla="*/ 0 w 1"/>
              <a:gd name="T1" fmla="*/ 0 h 2"/>
              <a:gd name="T2" fmla="*/ 0 w 1"/>
              <a:gd name="T3" fmla="*/ 1 h 2"/>
              <a:gd name="T4" fmla="*/ 0 w 1"/>
              <a:gd name="T5" fmla="*/ 2 h 2"/>
              <a:gd name="T6" fmla="*/ 1 w 1"/>
              <a:gd name="T7" fmla="*/ 1 h 2"/>
              <a:gd name="T8" fmla="*/ 0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14B4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4" name="TextBox 853"/>
          <p:cNvSpPr txBox="1"/>
          <p:nvPr/>
        </p:nvSpPr>
        <p:spPr>
          <a:xfrm flipH="1">
            <a:off x="467200" y="294977"/>
            <a:ext cx="11134250" cy="14157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about engineering?</a:t>
            </a:r>
          </a:p>
          <a:p>
            <a:pPr lvl="0">
              <a:spcBef>
                <a:spcPts val="0"/>
              </a:spcBef>
              <a:buNone/>
            </a:pP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 common misconceptions...</a:t>
            </a:r>
          </a:p>
        </p:txBody>
      </p:sp>
      <p:pic>
        <p:nvPicPr>
          <p:cNvPr id="307" name="Shape 132" descr="Image result for thinking cap; nerd">
            <a:extLst>
              <a:ext uri="{FF2B5EF4-FFF2-40B4-BE49-F238E27FC236}">
                <a16:creationId xmlns="" xmlns:a16="http://schemas.microsoft.com/office/drawing/2014/main" id="{F4315CBD-6FD4-41D1-8B48-958BCBE506E9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21196" y="1793506"/>
            <a:ext cx="2124624" cy="2892794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Picture 2" descr="Image result for engineering misconception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050" y="4737988"/>
            <a:ext cx="4242522" cy="1626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510059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856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9" name="Freeform 728"/>
          <p:cNvSpPr>
            <a:spLocks noEditPoints="1"/>
          </p:cNvSpPr>
          <p:nvPr/>
        </p:nvSpPr>
        <p:spPr bwMode="auto">
          <a:xfrm>
            <a:off x="6075363" y="2224088"/>
            <a:ext cx="5003800" cy="2559050"/>
          </a:xfrm>
          <a:custGeom>
            <a:avLst/>
            <a:gdLst>
              <a:gd name="T0" fmla="*/ 3124 w 3152"/>
              <a:gd name="T1" fmla="*/ 1563 h 1612"/>
              <a:gd name="T2" fmla="*/ 3093 w 3152"/>
              <a:gd name="T3" fmla="*/ 1484 h 1612"/>
              <a:gd name="T4" fmla="*/ 3064 w 3152"/>
              <a:gd name="T5" fmla="*/ 1405 h 1612"/>
              <a:gd name="T6" fmla="*/ 3034 w 3152"/>
              <a:gd name="T7" fmla="*/ 1326 h 1612"/>
              <a:gd name="T8" fmla="*/ 3005 w 3152"/>
              <a:gd name="T9" fmla="*/ 1248 h 1612"/>
              <a:gd name="T10" fmla="*/ 2975 w 3152"/>
              <a:gd name="T11" fmla="*/ 1169 h 1612"/>
              <a:gd name="T12" fmla="*/ 2946 w 3152"/>
              <a:gd name="T13" fmla="*/ 1090 h 1612"/>
              <a:gd name="T14" fmla="*/ 2916 w 3152"/>
              <a:gd name="T15" fmla="*/ 1011 h 1612"/>
              <a:gd name="T16" fmla="*/ 2887 w 3152"/>
              <a:gd name="T17" fmla="*/ 934 h 1612"/>
              <a:gd name="T18" fmla="*/ 2857 w 3152"/>
              <a:gd name="T19" fmla="*/ 855 h 1612"/>
              <a:gd name="T20" fmla="*/ 2827 w 3152"/>
              <a:gd name="T21" fmla="*/ 776 h 1612"/>
              <a:gd name="T22" fmla="*/ 2798 w 3152"/>
              <a:gd name="T23" fmla="*/ 697 h 1612"/>
              <a:gd name="T24" fmla="*/ 2768 w 3152"/>
              <a:gd name="T25" fmla="*/ 619 h 1612"/>
              <a:gd name="T26" fmla="*/ 2739 w 3152"/>
              <a:gd name="T27" fmla="*/ 540 h 1612"/>
              <a:gd name="T28" fmla="*/ 2723 w 3152"/>
              <a:gd name="T29" fmla="*/ 469 h 1612"/>
              <a:gd name="T30" fmla="*/ 2646 w 3152"/>
              <a:gd name="T31" fmla="*/ 448 h 1612"/>
              <a:gd name="T32" fmla="*/ 2568 w 3152"/>
              <a:gd name="T33" fmla="*/ 417 h 1612"/>
              <a:gd name="T34" fmla="*/ 2489 w 3152"/>
              <a:gd name="T35" fmla="*/ 385 h 1612"/>
              <a:gd name="T36" fmla="*/ 2412 w 3152"/>
              <a:gd name="T37" fmla="*/ 354 h 1612"/>
              <a:gd name="T38" fmla="*/ 2334 w 3152"/>
              <a:gd name="T39" fmla="*/ 322 h 1612"/>
              <a:gd name="T40" fmla="*/ 2256 w 3152"/>
              <a:gd name="T41" fmla="*/ 291 h 1612"/>
              <a:gd name="T42" fmla="*/ 2178 w 3152"/>
              <a:gd name="T43" fmla="*/ 259 h 1612"/>
              <a:gd name="T44" fmla="*/ 2101 w 3152"/>
              <a:gd name="T45" fmla="*/ 228 h 1612"/>
              <a:gd name="T46" fmla="*/ 2022 w 3152"/>
              <a:gd name="T47" fmla="*/ 196 h 1612"/>
              <a:gd name="T48" fmla="*/ 1945 w 3152"/>
              <a:gd name="T49" fmla="*/ 164 h 1612"/>
              <a:gd name="T50" fmla="*/ 1867 w 3152"/>
              <a:gd name="T51" fmla="*/ 133 h 1612"/>
              <a:gd name="T52" fmla="*/ 1790 w 3152"/>
              <a:gd name="T53" fmla="*/ 101 h 1612"/>
              <a:gd name="T54" fmla="*/ 1711 w 3152"/>
              <a:gd name="T55" fmla="*/ 70 h 1612"/>
              <a:gd name="T56" fmla="*/ 1633 w 3152"/>
              <a:gd name="T57" fmla="*/ 38 h 1612"/>
              <a:gd name="T58" fmla="*/ 1559 w 3152"/>
              <a:gd name="T59" fmla="*/ 11 h 1612"/>
              <a:gd name="T60" fmla="*/ 1480 w 3152"/>
              <a:gd name="T61" fmla="*/ 40 h 1612"/>
              <a:gd name="T62" fmla="*/ 1401 w 3152"/>
              <a:gd name="T63" fmla="*/ 69 h 1612"/>
              <a:gd name="T64" fmla="*/ 1322 w 3152"/>
              <a:gd name="T65" fmla="*/ 98 h 1612"/>
              <a:gd name="T66" fmla="*/ 1243 w 3152"/>
              <a:gd name="T67" fmla="*/ 126 h 1612"/>
              <a:gd name="T68" fmla="*/ 1165 w 3152"/>
              <a:gd name="T69" fmla="*/ 155 h 1612"/>
              <a:gd name="T70" fmla="*/ 1086 w 3152"/>
              <a:gd name="T71" fmla="*/ 184 h 1612"/>
              <a:gd name="T72" fmla="*/ 1007 w 3152"/>
              <a:gd name="T73" fmla="*/ 213 h 1612"/>
              <a:gd name="T74" fmla="*/ 928 w 3152"/>
              <a:gd name="T75" fmla="*/ 242 h 1612"/>
              <a:gd name="T76" fmla="*/ 850 w 3152"/>
              <a:gd name="T77" fmla="*/ 271 h 1612"/>
              <a:gd name="T78" fmla="*/ 771 w 3152"/>
              <a:gd name="T79" fmla="*/ 300 h 1612"/>
              <a:gd name="T80" fmla="*/ 692 w 3152"/>
              <a:gd name="T81" fmla="*/ 330 h 1612"/>
              <a:gd name="T82" fmla="*/ 613 w 3152"/>
              <a:gd name="T83" fmla="*/ 359 h 1612"/>
              <a:gd name="T84" fmla="*/ 534 w 3152"/>
              <a:gd name="T85" fmla="*/ 388 h 1612"/>
              <a:gd name="T86" fmla="*/ 456 w 3152"/>
              <a:gd name="T87" fmla="*/ 417 h 1612"/>
              <a:gd name="T88" fmla="*/ 414 w 3152"/>
              <a:gd name="T89" fmla="*/ 477 h 1612"/>
              <a:gd name="T90" fmla="*/ 385 w 3152"/>
              <a:gd name="T91" fmla="*/ 556 h 1612"/>
              <a:gd name="T92" fmla="*/ 356 w 3152"/>
              <a:gd name="T93" fmla="*/ 634 h 1612"/>
              <a:gd name="T94" fmla="*/ 326 w 3152"/>
              <a:gd name="T95" fmla="*/ 713 h 1612"/>
              <a:gd name="T96" fmla="*/ 297 w 3152"/>
              <a:gd name="T97" fmla="*/ 792 h 1612"/>
              <a:gd name="T98" fmla="*/ 267 w 3152"/>
              <a:gd name="T99" fmla="*/ 871 h 1612"/>
              <a:gd name="T100" fmla="*/ 238 w 3152"/>
              <a:gd name="T101" fmla="*/ 950 h 1612"/>
              <a:gd name="T102" fmla="*/ 209 w 3152"/>
              <a:gd name="T103" fmla="*/ 1028 h 1612"/>
              <a:gd name="T104" fmla="*/ 179 w 3152"/>
              <a:gd name="T105" fmla="*/ 1107 h 1612"/>
              <a:gd name="T106" fmla="*/ 150 w 3152"/>
              <a:gd name="T107" fmla="*/ 1186 h 1612"/>
              <a:gd name="T108" fmla="*/ 121 w 3152"/>
              <a:gd name="T109" fmla="*/ 1265 h 1612"/>
              <a:gd name="T110" fmla="*/ 91 w 3152"/>
              <a:gd name="T111" fmla="*/ 1343 h 1612"/>
              <a:gd name="T112" fmla="*/ 62 w 3152"/>
              <a:gd name="T113" fmla="*/ 1422 h 1612"/>
              <a:gd name="T114" fmla="*/ 33 w 3152"/>
              <a:gd name="T115" fmla="*/ 1501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52" h="1612">
                <a:moveTo>
                  <a:pt x="3138" y="1602"/>
                </a:moveTo>
                <a:lnTo>
                  <a:pt x="3143" y="1612"/>
                </a:lnTo>
                <a:lnTo>
                  <a:pt x="3152" y="1610"/>
                </a:lnTo>
                <a:lnTo>
                  <a:pt x="3149" y="1598"/>
                </a:lnTo>
                <a:lnTo>
                  <a:pt x="3138" y="1602"/>
                </a:lnTo>
                <a:close/>
                <a:moveTo>
                  <a:pt x="3124" y="1563"/>
                </a:moveTo>
                <a:lnTo>
                  <a:pt x="3131" y="1582"/>
                </a:lnTo>
                <a:lnTo>
                  <a:pt x="3141" y="1578"/>
                </a:lnTo>
                <a:lnTo>
                  <a:pt x="3133" y="1559"/>
                </a:lnTo>
                <a:lnTo>
                  <a:pt x="3124" y="1563"/>
                </a:lnTo>
                <a:close/>
                <a:moveTo>
                  <a:pt x="3109" y="1523"/>
                </a:moveTo>
                <a:lnTo>
                  <a:pt x="3116" y="1543"/>
                </a:lnTo>
                <a:lnTo>
                  <a:pt x="3126" y="1539"/>
                </a:lnTo>
                <a:lnTo>
                  <a:pt x="3118" y="1519"/>
                </a:lnTo>
                <a:lnTo>
                  <a:pt x="3109" y="1523"/>
                </a:lnTo>
                <a:close/>
                <a:moveTo>
                  <a:pt x="3093" y="1484"/>
                </a:moveTo>
                <a:lnTo>
                  <a:pt x="3101" y="1504"/>
                </a:lnTo>
                <a:lnTo>
                  <a:pt x="3112" y="1500"/>
                </a:lnTo>
                <a:lnTo>
                  <a:pt x="3104" y="1480"/>
                </a:lnTo>
                <a:lnTo>
                  <a:pt x="3093" y="1484"/>
                </a:lnTo>
                <a:close/>
                <a:moveTo>
                  <a:pt x="3079" y="1444"/>
                </a:moveTo>
                <a:lnTo>
                  <a:pt x="3087" y="1464"/>
                </a:lnTo>
                <a:lnTo>
                  <a:pt x="3096" y="1460"/>
                </a:lnTo>
                <a:lnTo>
                  <a:pt x="3089" y="1441"/>
                </a:lnTo>
                <a:lnTo>
                  <a:pt x="3079" y="1444"/>
                </a:lnTo>
                <a:close/>
                <a:moveTo>
                  <a:pt x="3064" y="1405"/>
                </a:moveTo>
                <a:lnTo>
                  <a:pt x="3071" y="1425"/>
                </a:lnTo>
                <a:lnTo>
                  <a:pt x="3082" y="1421"/>
                </a:lnTo>
                <a:lnTo>
                  <a:pt x="3074" y="1401"/>
                </a:lnTo>
                <a:lnTo>
                  <a:pt x="3064" y="1405"/>
                </a:lnTo>
                <a:close/>
                <a:moveTo>
                  <a:pt x="3050" y="1366"/>
                </a:moveTo>
                <a:lnTo>
                  <a:pt x="3057" y="1385"/>
                </a:lnTo>
                <a:lnTo>
                  <a:pt x="3067" y="1381"/>
                </a:lnTo>
                <a:lnTo>
                  <a:pt x="3059" y="1362"/>
                </a:lnTo>
                <a:lnTo>
                  <a:pt x="3050" y="1366"/>
                </a:lnTo>
                <a:close/>
                <a:moveTo>
                  <a:pt x="3034" y="1326"/>
                </a:moveTo>
                <a:lnTo>
                  <a:pt x="3042" y="1346"/>
                </a:lnTo>
                <a:lnTo>
                  <a:pt x="3051" y="1342"/>
                </a:lnTo>
                <a:lnTo>
                  <a:pt x="3045" y="1322"/>
                </a:lnTo>
                <a:lnTo>
                  <a:pt x="3034" y="1326"/>
                </a:lnTo>
                <a:close/>
                <a:moveTo>
                  <a:pt x="3020" y="1287"/>
                </a:moveTo>
                <a:lnTo>
                  <a:pt x="3028" y="1307"/>
                </a:lnTo>
                <a:lnTo>
                  <a:pt x="3037" y="1303"/>
                </a:lnTo>
                <a:lnTo>
                  <a:pt x="3030" y="1283"/>
                </a:lnTo>
                <a:lnTo>
                  <a:pt x="3020" y="1287"/>
                </a:lnTo>
                <a:close/>
                <a:moveTo>
                  <a:pt x="3005" y="1248"/>
                </a:moveTo>
                <a:lnTo>
                  <a:pt x="3012" y="1267"/>
                </a:lnTo>
                <a:lnTo>
                  <a:pt x="3022" y="1263"/>
                </a:lnTo>
                <a:lnTo>
                  <a:pt x="3015" y="1244"/>
                </a:lnTo>
                <a:lnTo>
                  <a:pt x="3005" y="1248"/>
                </a:lnTo>
                <a:close/>
                <a:moveTo>
                  <a:pt x="2990" y="1208"/>
                </a:moveTo>
                <a:lnTo>
                  <a:pt x="2998" y="1228"/>
                </a:lnTo>
                <a:lnTo>
                  <a:pt x="3008" y="1224"/>
                </a:lnTo>
                <a:lnTo>
                  <a:pt x="3000" y="1204"/>
                </a:lnTo>
                <a:lnTo>
                  <a:pt x="2990" y="1208"/>
                </a:lnTo>
                <a:close/>
                <a:moveTo>
                  <a:pt x="2975" y="1169"/>
                </a:moveTo>
                <a:lnTo>
                  <a:pt x="2983" y="1188"/>
                </a:lnTo>
                <a:lnTo>
                  <a:pt x="2992" y="1185"/>
                </a:lnTo>
                <a:lnTo>
                  <a:pt x="2986" y="1165"/>
                </a:lnTo>
                <a:lnTo>
                  <a:pt x="2975" y="1169"/>
                </a:lnTo>
                <a:close/>
                <a:moveTo>
                  <a:pt x="2961" y="1129"/>
                </a:moveTo>
                <a:lnTo>
                  <a:pt x="2969" y="1149"/>
                </a:lnTo>
                <a:lnTo>
                  <a:pt x="2978" y="1145"/>
                </a:lnTo>
                <a:lnTo>
                  <a:pt x="2970" y="1125"/>
                </a:lnTo>
                <a:lnTo>
                  <a:pt x="2961" y="1129"/>
                </a:lnTo>
                <a:close/>
                <a:moveTo>
                  <a:pt x="2946" y="1090"/>
                </a:moveTo>
                <a:lnTo>
                  <a:pt x="2953" y="1110"/>
                </a:lnTo>
                <a:lnTo>
                  <a:pt x="2963" y="1106"/>
                </a:lnTo>
                <a:lnTo>
                  <a:pt x="2956" y="1087"/>
                </a:lnTo>
                <a:lnTo>
                  <a:pt x="2946" y="1090"/>
                </a:lnTo>
                <a:close/>
                <a:moveTo>
                  <a:pt x="2931" y="1051"/>
                </a:moveTo>
                <a:lnTo>
                  <a:pt x="2938" y="1070"/>
                </a:lnTo>
                <a:lnTo>
                  <a:pt x="2948" y="1068"/>
                </a:lnTo>
                <a:lnTo>
                  <a:pt x="2941" y="1048"/>
                </a:lnTo>
                <a:lnTo>
                  <a:pt x="2931" y="1051"/>
                </a:lnTo>
                <a:close/>
                <a:moveTo>
                  <a:pt x="2916" y="1011"/>
                </a:moveTo>
                <a:lnTo>
                  <a:pt x="2924" y="1031"/>
                </a:lnTo>
                <a:lnTo>
                  <a:pt x="2933" y="1028"/>
                </a:lnTo>
                <a:lnTo>
                  <a:pt x="2927" y="1009"/>
                </a:lnTo>
                <a:lnTo>
                  <a:pt x="2916" y="1011"/>
                </a:lnTo>
                <a:close/>
                <a:moveTo>
                  <a:pt x="2902" y="972"/>
                </a:moveTo>
                <a:lnTo>
                  <a:pt x="2908" y="992"/>
                </a:lnTo>
                <a:lnTo>
                  <a:pt x="2919" y="989"/>
                </a:lnTo>
                <a:lnTo>
                  <a:pt x="2911" y="969"/>
                </a:lnTo>
                <a:lnTo>
                  <a:pt x="2902" y="972"/>
                </a:lnTo>
                <a:close/>
                <a:moveTo>
                  <a:pt x="2887" y="934"/>
                </a:moveTo>
                <a:lnTo>
                  <a:pt x="2894" y="953"/>
                </a:lnTo>
                <a:lnTo>
                  <a:pt x="2904" y="950"/>
                </a:lnTo>
                <a:lnTo>
                  <a:pt x="2896" y="930"/>
                </a:lnTo>
                <a:lnTo>
                  <a:pt x="2887" y="934"/>
                </a:lnTo>
                <a:close/>
                <a:moveTo>
                  <a:pt x="2871" y="894"/>
                </a:moveTo>
                <a:lnTo>
                  <a:pt x="2879" y="914"/>
                </a:lnTo>
                <a:lnTo>
                  <a:pt x="2889" y="910"/>
                </a:lnTo>
                <a:lnTo>
                  <a:pt x="2882" y="890"/>
                </a:lnTo>
                <a:lnTo>
                  <a:pt x="2871" y="894"/>
                </a:lnTo>
                <a:close/>
                <a:moveTo>
                  <a:pt x="2857" y="855"/>
                </a:moveTo>
                <a:lnTo>
                  <a:pt x="2865" y="875"/>
                </a:lnTo>
                <a:lnTo>
                  <a:pt x="2874" y="871"/>
                </a:lnTo>
                <a:lnTo>
                  <a:pt x="2866" y="851"/>
                </a:lnTo>
                <a:lnTo>
                  <a:pt x="2857" y="855"/>
                </a:lnTo>
                <a:close/>
                <a:moveTo>
                  <a:pt x="2843" y="816"/>
                </a:moveTo>
                <a:lnTo>
                  <a:pt x="2849" y="835"/>
                </a:lnTo>
                <a:lnTo>
                  <a:pt x="2860" y="831"/>
                </a:lnTo>
                <a:lnTo>
                  <a:pt x="2852" y="812"/>
                </a:lnTo>
                <a:lnTo>
                  <a:pt x="2843" y="816"/>
                </a:lnTo>
                <a:close/>
                <a:moveTo>
                  <a:pt x="2827" y="776"/>
                </a:moveTo>
                <a:lnTo>
                  <a:pt x="2835" y="796"/>
                </a:lnTo>
                <a:lnTo>
                  <a:pt x="2845" y="792"/>
                </a:lnTo>
                <a:lnTo>
                  <a:pt x="2837" y="772"/>
                </a:lnTo>
                <a:lnTo>
                  <a:pt x="2827" y="776"/>
                </a:lnTo>
                <a:close/>
                <a:moveTo>
                  <a:pt x="2812" y="737"/>
                </a:moveTo>
                <a:lnTo>
                  <a:pt x="2820" y="757"/>
                </a:lnTo>
                <a:lnTo>
                  <a:pt x="2829" y="753"/>
                </a:lnTo>
                <a:lnTo>
                  <a:pt x="2823" y="733"/>
                </a:lnTo>
                <a:lnTo>
                  <a:pt x="2812" y="737"/>
                </a:lnTo>
                <a:close/>
                <a:moveTo>
                  <a:pt x="2798" y="697"/>
                </a:moveTo>
                <a:lnTo>
                  <a:pt x="2806" y="717"/>
                </a:lnTo>
                <a:lnTo>
                  <a:pt x="2815" y="713"/>
                </a:lnTo>
                <a:lnTo>
                  <a:pt x="2807" y="694"/>
                </a:lnTo>
                <a:lnTo>
                  <a:pt x="2798" y="697"/>
                </a:lnTo>
                <a:close/>
                <a:moveTo>
                  <a:pt x="2784" y="658"/>
                </a:moveTo>
                <a:lnTo>
                  <a:pt x="2790" y="678"/>
                </a:lnTo>
                <a:lnTo>
                  <a:pt x="2801" y="674"/>
                </a:lnTo>
                <a:lnTo>
                  <a:pt x="2793" y="654"/>
                </a:lnTo>
                <a:lnTo>
                  <a:pt x="2784" y="658"/>
                </a:lnTo>
                <a:close/>
                <a:moveTo>
                  <a:pt x="2768" y="619"/>
                </a:moveTo>
                <a:lnTo>
                  <a:pt x="2776" y="638"/>
                </a:lnTo>
                <a:lnTo>
                  <a:pt x="2785" y="634"/>
                </a:lnTo>
                <a:lnTo>
                  <a:pt x="2778" y="615"/>
                </a:lnTo>
                <a:lnTo>
                  <a:pt x="2768" y="619"/>
                </a:lnTo>
                <a:close/>
                <a:moveTo>
                  <a:pt x="2753" y="579"/>
                </a:moveTo>
                <a:lnTo>
                  <a:pt x="2761" y="599"/>
                </a:lnTo>
                <a:lnTo>
                  <a:pt x="2770" y="595"/>
                </a:lnTo>
                <a:lnTo>
                  <a:pt x="2764" y="575"/>
                </a:lnTo>
                <a:lnTo>
                  <a:pt x="2753" y="579"/>
                </a:lnTo>
                <a:close/>
                <a:moveTo>
                  <a:pt x="2739" y="540"/>
                </a:moveTo>
                <a:lnTo>
                  <a:pt x="2745" y="560"/>
                </a:lnTo>
                <a:lnTo>
                  <a:pt x="2756" y="556"/>
                </a:lnTo>
                <a:lnTo>
                  <a:pt x="2748" y="536"/>
                </a:lnTo>
                <a:lnTo>
                  <a:pt x="2739" y="540"/>
                </a:lnTo>
                <a:close/>
                <a:moveTo>
                  <a:pt x="2724" y="501"/>
                </a:moveTo>
                <a:lnTo>
                  <a:pt x="2731" y="520"/>
                </a:lnTo>
                <a:lnTo>
                  <a:pt x="2741" y="516"/>
                </a:lnTo>
                <a:lnTo>
                  <a:pt x="2734" y="497"/>
                </a:lnTo>
                <a:lnTo>
                  <a:pt x="2724" y="501"/>
                </a:lnTo>
                <a:close/>
                <a:moveTo>
                  <a:pt x="2703" y="472"/>
                </a:moveTo>
                <a:lnTo>
                  <a:pt x="2715" y="477"/>
                </a:lnTo>
                <a:lnTo>
                  <a:pt x="2717" y="481"/>
                </a:lnTo>
                <a:lnTo>
                  <a:pt x="2726" y="477"/>
                </a:lnTo>
                <a:lnTo>
                  <a:pt x="2723" y="469"/>
                </a:lnTo>
                <a:lnTo>
                  <a:pt x="2707" y="462"/>
                </a:lnTo>
                <a:lnTo>
                  <a:pt x="2703" y="472"/>
                </a:lnTo>
                <a:lnTo>
                  <a:pt x="2703" y="472"/>
                </a:lnTo>
                <a:close/>
                <a:moveTo>
                  <a:pt x="2665" y="456"/>
                </a:moveTo>
                <a:lnTo>
                  <a:pt x="2685" y="464"/>
                </a:lnTo>
                <a:lnTo>
                  <a:pt x="2689" y="455"/>
                </a:lnTo>
                <a:lnTo>
                  <a:pt x="2669" y="447"/>
                </a:lnTo>
                <a:lnTo>
                  <a:pt x="2665" y="456"/>
                </a:lnTo>
                <a:close/>
                <a:moveTo>
                  <a:pt x="2626" y="440"/>
                </a:moveTo>
                <a:lnTo>
                  <a:pt x="2646" y="448"/>
                </a:lnTo>
                <a:lnTo>
                  <a:pt x="2650" y="439"/>
                </a:lnTo>
                <a:lnTo>
                  <a:pt x="2630" y="431"/>
                </a:lnTo>
                <a:lnTo>
                  <a:pt x="2626" y="440"/>
                </a:lnTo>
                <a:close/>
                <a:moveTo>
                  <a:pt x="2587" y="424"/>
                </a:moveTo>
                <a:lnTo>
                  <a:pt x="2606" y="432"/>
                </a:lnTo>
                <a:lnTo>
                  <a:pt x="2610" y="423"/>
                </a:lnTo>
                <a:lnTo>
                  <a:pt x="2591" y="415"/>
                </a:lnTo>
                <a:lnTo>
                  <a:pt x="2587" y="424"/>
                </a:lnTo>
                <a:close/>
                <a:moveTo>
                  <a:pt x="2548" y="409"/>
                </a:moveTo>
                <a:lnTo>
                  <a:pt x="2568" y="417"/>
                </a:lnTo>
                <a:lnTo>
                  <a:pt x="2572" y="407"/>
                </a:lnTo>
                <a:lnTo>
                  <a:pt x="2552" y="399"/>
                </a:lnTo>
                <a:lnTo>
                  <a:pt x="2548" y="409"/>
                </a:lnTo>
                <a:close/>
                <a:moveTo>
                  <a:pt x="2509" y="393"/>
                </a:moveTo>
                <a:lnTo>
                  <a:pt x="2529" y="401"/>
                </a:lnTo>
                <a:lnTo>
                  <a:pt x="2533" y="392"/>
                </a:lnTo>
                <a:lnTo>
                  <a:pt x="2513" y="384"/>
                </a:lnTo>
                <a:lnTo>
                  <a:pt x="2509" y="393"/>
                </a:lnTo>
                <a:close/>
                <a:moveTo>
                  <a:pt x="2470" y="377"/>
                </a:moveTo>
                <a:lnTo>
                  <a:pt x="2489" y="385"/>
                </a:lnTo>
                <a:lnTo>
                  <a:pt x="2493" y="376"/>
                </a:lnTo>
                <a:lnTo>
                  <a:pt x="2474" y="368"/>
                </a:lnTo>
                <a:lnTo>
                  <a:pt x="2470" y="377"/>
                </a:lnTo>
                <a:close/>
                <a:moveTo>
                  <a:pt x="2432" y="361"/>
                </a:moveTo>
                <a:lnTo>
                  <a:pt x="2451" y="369"/>
                </a:lnTo>
                <a:lnTo>
                  <a:pt x="2455" y="360"/>
                </a:lnTo>
                <a:lnTo>
                  <a:pt x="2436" y="352"/>
                </a:lnTo>
                <a:lnTo>
                  <a:pt x="2432" y="361"/>
                </a:lnTo>
                <a:close/>
                <a:moveTo>
                  <a:pt x="2392" y="346"/>
                </a:moveTo>
                <a:lnTo>
                  <a:pt x="2412" y="354"/>
                </a:lnTo>
                <a:lnTo>
                  <a:pt x="2416" y="344"/>
                </a:lnTo>
                <a:lnTo>
                  <a:pt x="2396" y="336"/>
                </a:lnTo>
                <a:lnTo>
                  <a:pt x="2392" y="346"/>
                </a:lnTo>
                <a:close/>
                <a:moveTo>
                  <a:pt x="2353" y="330"/>
                </a:moveTo>
                <a:lnTo>
                  <a:pt x="2373" y="338"/>
                </a:lnTo>
                <a:lnTo>
                  <a:pt x="2376" y="329"/>
                </a:lnTo>
                <a:lnTo>
                  <a:pt x="2357" y="321"/>
                </a:lnTo>
                <a:lnTo>
                  <a:pt x="2353" y="330"/>
                </a:lnTo>
                <a:close/>
                <a:moveTo>
                  <a:pt x="2315" y="314"/>
                </a:moveTo>
                <a:lnTo>
                  <a:pt x="2334" y="322"/>
                </a:lnTo>
                <a:lnTo>
                  <a:pt x="2338" y="313"/>
                </a:lnTo>
                <a:lnTo>
                  <a:pt x="2319" y="305"/>
                </a:lnTo>
                <a:lnTo>
                  <a:pt x="2315" y="314"/>
                </a:lnTo>
                <a:close/>
                <a:moveTo>
                  <a:pt x="2275" y="298"/>
                </a:moveTo>
                <a:lnTo>
                  <a:pt x="2295" y="306"/>
                </a:lnTo>
                <a:lnTo>
                  <a:pt x="2299" y="297"/>
                </a:lnTo>
                <a:lnTo>
                  <a:pt x="2279" y="289"/>
                </a:lnTo>
                <a:lnTo>
                  <a:pt x="2275" y="298"/>
                </a:lnTo>
                <a:close/>
                <a:moveTo>
                  <a:pt x="2237" y="283"/>
                </a:moveTo>
                <a:lnTo>
                  <a:pt x="2256" y="291"/>
                </a:lnTo>
                <a:lnTo>
                  <a:pt x="2260" y="281"/>
                </a:lnTo>
                <a:lnTo>
                  <a:pt x="2241" y="273"/>
                </a:lnTo>
                <a:lnTo>
                  <a:pt x="2237" y="283"/>
                </a:lnTo>
                <a:close/>
                <a:moveTo>
                  <a:pt x="2198" y="267"/>
                </a:moveTo>
                <a:lnTo>
                  <a:pt x="2218" y="275"/>
                </a:lnTo>
                <a:lnTo>
                  <a:pt x="2222" y="266"/>
                </a:lnTo>
                <a:lnTo>
                  <a:pt x="2202" y="258"/>
                </a:lnTo>
                <a:lnTo>
                  <a:pt x="2198" y="267"/>
                </a:lnTo>
                <a:close/>
                <a:moveTo>
                  <a:pt x="2159" y="251"/>
                </a:moveTo>
                <a:lnTo>
                  <a:pt x="2178" y="259"/>
                </a:lnTo>
                <a:lnTo>
                  <a:pt x="2182" y="250"/>
                </a:lnTo>
                <a:lnTo>
                  <a:pt x="2162" y="242"/>
                </a:lnTo>
                <a:lnTo>
                  <a:pt x="2159" y="251"/>
                </a:lnTo>
                <a:close/>
                <a:moveTo>
                  <a:pt x="2120" y="235"/>
                </a:moveTo>
                <a:lnTo>
                  <a:pt x="2139" y="243"/>
                </a:lnTo>
                <a:lnTo>
                  <a:pt x="2143" y="234"/>
                </a:lnTo>
                <a:lnTo>
                  <a:pt x="2124" y="226"/>
                </a:lnTo>
                <a:lnTo>
                  <a:pt x="2120" y="235"/>
                </a:lnTo>
                <a:close/>
                <a:moveTo>
                  <a:pt x="2081" y="220"/>
                </a:moveTo>
                <a:lnTo>
                  <a:pt x="2101" y="228"/>
                </a:lnTo>
                <a:lnTo>
                  <a:pt x="2105" y="218"/>
                </a:lnTo>
                <a:lnTo>
                  <a:pt x="2085" y="210"/>
                </a:lnTo>
                <a:lnTo>
                  <a:pt x="2081" y="220"/>
                </a:lnTo>
                <a:close/>
                <a:moveTo>
                  <a:pt x="2042" y="204"/>
                </a:moveTo>
                <a:lnTo>
                  <a:pt x="2061" y="212"/>
                </a:lnTo>
                <a:lnTo>
                  <a:pt x="2065" y="203"/>
                </a:lnTo>
                <a:lnTo>
                  <a:pt x="2046" y="193"/>
                </a:lnTo>
                <a:lnTo>
                  <a:pt x="2042" y="204"/>
                </a:lnTo>
                <a:close/>
                <a:moveTo>
                  <a:pt x="2004" y="188"/>
                </a:moveTo>
                <a:lnTo>
                  <a:pt x="2022" y="196"/>
                </a:lnTo>
                <a:lnTo>
                  <a:pt x="2026" y="185"/>
                </a:lnTo>
                <a:lnTo>
                  <a:pt x="2008" y="178"/>
                </a:lnTo>
                <a:lnTo>
                  <a:pt x="2004" y="188"/>
                </a:lnTo>
                <a:close/>
                <a:moveTo>
                  <a:pt x="1964" y="172"/>
                </a:moveTo>
                <a:lnTo>
                  <a:pt x="1984" y="180"/>
                </a:lnTo>
                <a:lnTo>
                  <a:pt x="1988" y="170"/>
                </a:lnTo>
                <a:lnTo>
                  <a:pt x="1968" y="162"/>
                </a:lnTo>
                <a:lnTo>
                  <a:pt x="1964" y="172"/>
                </a:lnTo>
                <a:close/>
                <a:moveTo>
                  <a:pt x="1925" y="157"/>
                </a:moveTo>
                <a:lnTo>
                  <a:pt x="1945" y="164"/>
                </a:lnTo>
                <a:lnTo>
                  <a:pt x="1948" y="154"/>
                </a:lnTo>
                <a:lnTo>
                  <a:pt x="1929" y="146"/>
                </a:lnTo>
                <a:lnTo>
                  <a:pt x="1925" y="157"/>
                </a:lnTo>
                <a:close/>
                <a:moveTo>
                  <a:pt x="1887" y="141"/>
                </a:moveTo>
                <a:lnTo>
                  <a:pt x="1905" y="149"/>
                </a:lnTo>
                <a:lnTo>
                  <a:pt x="1909" y="138"/>
                </a:lnTo>
                <a:lnTo>
                  <a:pt x="1891" y="130"/>
                </a:lnTo>
                <a:lnTo>
                  <a:pt x="1887" y="141"/>
                </a:lnTo>
                <a:close/>
                <a:moveTo>
                  <a:pt x="1847" y="125"/>
                </a:moveTo>
                <a:lnTo>
                  <a:pt x="1867" y="133"/>
                </a:lnTo>
                <a:lnTo>
                  <a:pt x="1871" y="122"/>
                </a:lnTo>
                <a:lnTo>
                  <a:pt x="1851" y="115"/>
                </a:lnTo>
                <a:lnTo>
                  <a:pt x="1847" y="125"/>
                </a:lnTo>
                <a:close/>
                <a:moveTo>
                  <a:pt x="1808" y="109"/>
                </a:moveTo>
                <a:lnTo>
                  <a:pt x="1828" y="117"/>
                </a:lnTo>
                <a:lnTo>
                  <a:pt x="1832" y="107"/>
                </a:lnTo>
                <a:lnTo>
                  <a:pt x="1812" y="99"/>
                </a:lnTo>
                <a:lnTo>
                  <a:pt x="1808" y="109"/>
                </a:lnTo>
                <a:close/>
                <a:moveTo>
                  <a:pt x="1770" y="94"/>
                </a:moveTo>
                <a:lnTo>
                  <a:pt x="1790" y="101"/>
                </a:lnTo>
                <a:lnTo>
                  <a:pt x="1794" y="91"/>
                </a:lnTo>
                <a:lnTo>
                  <a:pt x="1774" y="83"/>
                </a:lnTo>
                <a:lnTo>
                  <a:pt x="1770" y="94"/>
                </a:lnTo>
                <a:close/>
                <a:moveTo>
                  <a:pt x="1731" y="78"/>
                </a:moveTo>
                <a:lnTo>
                  <a:pt x="1750" y="86"/>
                </a:lnTo>
                <a:lnTo>
                  <a:pt x="1754" y="75"/>
                </a:lnTo>
                <a:lnTo>
                  <a:pt x="1734" y="67"/>
                </a:lnTo>
                <a:lnTo>
                  <a:pt x="1731" y="78"/>
                </a:lnTo>
                <a:close/>
                <a:moveTo>
                  <a:pt x="1691" y="62"/>
                </a:moveTo>
                <a:lnTo>
                  <a:pt x="1711" y="70"/>
                </a:lnTo>
                <a:lnTo>
                  <a:pt x="1715" y="59"/>
                </a:lnTo>
                <a:lnTo>
                  <a:pt x="1695" y="52"/>
                </a:lnTo>
                <a:lnTo>
                  <a:pt x="1691" y="62"/>
                </a:lnTo>
                <a:close/>
                <a:moveTo>
                  <a:pt x="1653" y="46"/>
                </a:moveTo>
                <a:lnTo>
                  <a:pt x="1673" y="54"/>
                </a:lnTo>
                <a:lnTo>
                  <a:pt x="1677" y="44"/>
                </a:lnTo>
                <a:lnTo>
                  <a:pt x="1657" y="36"/>
                </a:lnTo>
                <a:lnTo>
                  <a:pt x="1653" y="46"/>
                </a:lnTo>
                <a:close/>
                <a:moveTo>
                  <a:pt x="1614" y="31"/>
                </a:moveTo>
                <a:lnTo>
                  <a:pt x="1633" y="38"/>
                </a:lnTo>
                <a:lnTo>
                  <a:pt x="1637" y="28"/>
                </a:lnTo>
                <a:lnTo>
                  <a:pt x="1618" y="20"/>
                </a:lnTo>
                <a:lnTo>
                  <a:pt x="1614" y="31"/>
                </a:lnTo>
                <a:close/>
                <a:moveTo>
                  <a:pt x="1574" y="15"/>
                </a:moveTo>
                <a:lnTo>
                  <a:pt x="1594" y="23"/>
                </a:lnTo>
                <a:lnTo>
                  <a:pt x="1598" y="12"/>
                </a:lnTo>
                <a:lnTo>
                  <a:pt x="1578" y="4"/>
                </a:lnTo>
                <a:lnTo>
                  <a:pt x="1574" y="15"/>
                </a:lnTo>
                <a:close/>
                <a:moveTo>
                  <a:pt x="1539" y="17"/>
                </a:moveTo>
                <a:lnTo>
                  <a:pt x="1559" y="11"/>
                </a:lnTo>
                <a:lnTo>
                  <a:pt x="1556" y="0"/>
                </a:lnTo>
                <a:lnTo>
                  <a:pt x="1536" y="8"/>
                </a:lnTo>
                <a:lnTo>
                  <a:pt x="1539" y="17"/>
                </a:lnTo>
                <a:close/>
                <a:moveTo>
                  <a:pt x="1499" y="32"/>
                </a:moveTo>
                <a:lnTo>
                  <a:pt x="1519" y="25"/>
                </a:lnTo>
                <a:lnTo>
                  <a:pt x="1517" y="15"/>
                </a:lnTo>
                <a:lnTo>
                  <a:pt x="1497" y="23"/>
                </a:lnTo>
                <a:lnTo>
                  <a:pt x="1499" y="32"/>
                </a:lnTo>
                <a:close/>
                <a:moveTo>
                  <a:pt x="1460" y="46"/>
                </a:moveTo>
                <a:lnTo>
                  <a:pt x="1480" y="40"/>
                </a:lnTo>
                <a:lnTo>
                  <a:pt x="1477" y="29"/>
                </a:lnTo>
                <a:lnTo>
                  <a:pt x="1457" y="37"/>
                </a:lnTo>
                <a:lnTo>
                  <a:pt x="1460" y="46"/>
                </a:lnTo>
                <a:close/>
                <a:moveTo>
                  <a:pt x="1421" y="61"/>
                </a:moveTo>
                <a:lnTo>
                  <a:pt x="1440" y="54"/>
                </a:lnTo>
                <a:lnTo>
                  <a:pt x="1438" y="44"/>
                </a:lnTo>
                <a:lnTo>
                  <a:pt x="1418" y="52"/>
                </a:lnTo>
                <a:lnTo>
                  <a:pt x="1421" y="61"/>
                </a:lnTo>
                <a:close/>
                <a:moveTo>
                  <a:pt x="1381" y="75"/>
                </a:moveTo>
                <a:lnTo>
                  <a:pt x="1401" y="69"/>
                </a:lnTo>
                <a:lnTo>
                  <a:pt x="1398" y="58"/>
                </a:lnTo>
                <a:lnTo>
                  <a:pt x="1379" y="66"/>
                </a:lnTo>
                <a:lnTo>
                  <a:pt x="1381" y="75"/>
                </a:lnTo>
                <a:close/>
                <a:moveTo>
                  <a:pt x="1342" y="90"/>
                </a:moveTo>
                <a:lnTo>
                  <a:pt x="1362" y="83"/>
                </a:lnTo>
                <a:lnTo>
                  <a:pt x="1359" y="73"/>
                </a:lnTo>
                <a:lnTo>
                  <a:pt x="1339" y="80"/>
                </a:lnTo>
                <a:lnTo>
                  <a:pt x="1342" y="90"/>
                </a:lnTo>
                <a:close/>
                <a:moveTo>
                  <a:pt x="1302" y="104"/>
                </a:moveTo>
                <a:lnTo>
                  <a:pt x="1322" y="98"/>
                </a:lnTo>
                <a:lnTo>
                  <a:pt x="1318" y="87"/>
                </a:lnTo>
                <a:lnTo>
                  <a:pt x="1299" y="95"/>
                </a:lnTo>
                <a:lnTo>
                  <a:pt x="1302" y="104"/>
                </a:lnTo>
                <a:close/>
                <a:moveTo>
                  <a:pt x="1263" y="119"/>
                </a:moveTo>
                <a:lnTo>
                  <a:pt x="1283" y="112"/>
                </a:lnTo>
                <a:lnTo>
                  <a:pt x="1279" y="101"/>
                </a:lnTo>
                <a:lnTo>
                  <a:pt x="1259" y="109"/>
                </a:lnTo>
                <a:lnTo>
                  <a:pt x="1263" y="119"/>
                </a:lnTo>
                <a:close/>
                <a:moveTo>
                  <a:pt x="1224" y="133"/>
                </a:moveTo>
                <a:lnTo>
                  <a:pt x="1243" y="126"/>
                </a:lnTo>
                <a:lnTo>
                  <a:pt x="1239" y="116"/>
                </a:lnTo>
                <a:lnTo>
                  <a:pt x="1220" y="124"/>
                </a:lnTo>
                <a:lnTo>
                  <a:pt x="1224" y="133"/>
                </a:lnTo>
                <a:close/>
                <a:moveTo>
                  <a:pt x="1184" y="147"/>
                </a:moveTo>
                <a:lnTo>
                  <a:pt x="1204" y="141"/>
                </a:lnTo>
                <a:lnTo>
                  <a:pt x="1200" y="130"/>
                </a:lnTo>
                <a:lnTo>
                  <a:pt x="1180" y="138"/>
                </a:lnTo>
                <a:lnTo>
                  <a:pt x="1184" y="147"/>
                </a:lnTo>
                <a:close/>
                <a:moveTo>
                  <a:pt x="1145" y="163"/>
                </a:moveTo>
                <a:lnTo>
                  <a:pt x="1165" y="155"/>
                </a:lnTo>
                <a:lnTo>
                  <a:pt x="1161" y="146"/>
                </a:lnTo>
                <a:lnTo>
                  <a:pt x="1141" y="153"/>
                </a:lnTo>
                <a:lnTo>
                  <a:pt x="1145" y="163"/>
                </a:lnTo>
                <a:close/>
                <a:moveTo>
                  <a:pt x="1106" y="178"/>
                </a:moveTo>
                <a:lnTo>
                  <a:pt x="1125" y="170"/>
                </a:lnTo>
                <a:lnTo>
                  <a:pt x="1121" y="161"/>
                </a:lnTo>
                <a:lnTo>
                  <a:pt x="1102" y="167"/>
                </a:lnTo>
                <a:lnTo>
                  <a:pt x="1106" y="178"/>
                </a:lnTo>
                <a:close/>
                <a:moveTo>
                  <a:pt x="1066" y="192"/>
                </a:moveTo>
                <a:lnTo>
                  <a:pt x="1086" y="184"/>
                </a:lnTo>
                <a:lnTo>
                  <a:pt x="1082" y="175"/>
                </a:lnTo>
                <a:lnTo>
                  <a:pt x="1062" y="182"/>
                </a:lnTo>
                <a:lnTo>
                  <a:pt x="1066" y="192"/>
                </a:lnTo>
                <a:close/>
                <a:moveTo>
                  <a:pt x="1027" y="207"/>
                </a:moveTo>
                <a:lnTo>
                  <a:pt x="1046" y="199"/>
                </a:lnTo>
                <a:lnTo>
                  <a:pt x="1043" y="189"/>
                </a:lnTo>
                <a:lnTo>
                  <a:pt x="1023" y="196"/>
                </a:lnTo>
                <a:lnTo>
                  <a:pt x="1027" y="207"/>
                </a:lnTo>
                <a:close/>
                <a:moveTo>
                  <a:pt x="987" y="221"/>
                </a:moveTo>
                <a:lnTo>
                  <a:pt x="1007" y="213"/>
                </a:lnTo>
                <a:lnTo>
                  <a:pt x="1003" y="204"/>
                </a:lnTo>
                <a:lnTo>
                  <a:pt x="983" y="210"/>
                </a:lnTo>
                <a:lnTo>
                  <a:pt x="987" y="221"/>
                </a:lnTo>
                <a:close/>
                <a:moveTo>
                  <a:pt x="948" y="235"/>
                </a:moveTo>
                <a:lnTo>
                  <a:pt x="968" y="228"/>
                </a:lnTo>
                <a:lnTo>
                  <a:pt x="964" y="218"/>
                </a:lnTo>
                <a:lnTo>
                  <a:pt x="944" y="225"/>
                </a:lnTo>
                <a:lnTo>
                  <a:pt x="948" y="235"/>
                </a:lnTo>
                <a:close/>
                <a:moveTo>
                  <a:pt x="909" y="250"/>
                </a:moveTo>
                <a:lnTo>
                  <a:pt x="928" y="242"/>
                </a:lnTo>
                <a:lnTo>
                  <a:pt x="924" y="233"/>
                </a:lnTo>
                <a:lnTo>
                  <a:pt x="905" y="239"/>
                </a:lnTo>
                <a:lnTo>
                  <a:pt x="909" y="250"/>
                </a:lnTo>
                <a:close/>
                <a:moveTo>
                  <a:pt x="869" y="264"/>
                </a:moveTo>
                <a:lnTo>
                  <a:pt x="889" y="256"/>
                </a:lnTo>
                <a:lnTo>
                  <a:pt x="885" y="247"/>
                </a:lnTo>
                <a:lnTo>
                  <a:pt x="865" y="254"/>
                </a:lnTo>
                <a:lnTo>
                  <a:pt x="869" y="264"/>
                </a:lnTo>
                <a:close/>
                <a:moveTo>
                  <a:pt x="830" y="279"/>
                </a:moveTo>
                <a:lnTo>
                  <a:pt x="850" y="271"/>
                </a:lnTo>
                <a:lnTo>
                  <a:pt x="846" y="262"/>
                </a:lnTo>
                <a:lnTo>
                  <a:pt x="826" y="268"/>
                </a:lnTo>
                <a:lnTo>
                  <a:pt x="830" y="279"/>
                </a:lnTo>
                <a:close/>
                <a:moveTo>
                  <a:pt x="790" y="293"/>
                </a:moveTo>
                <a:lnTo>
                  <a:pt x="810" y="285"/>
                </a:lnTo>
                <a:lnTo>
                  <a:pt x="806" y="276"/>
                </a:lnTo>
                <a:lnTo>
                  <a:pt x="786" y="283"/>
                </a:lnTo>
                <a:lnTo>
                  <a:pt x="790" y="293"/>
                </a:lnTo>
                <a:close/>
                <a:moveTo>
                  <a:pt x="751" y="308"/>
                </a:moveTo>
                <a:lnTo>
                  <a:pt x="771" y="300"/>
                </a:lnTo>
                <a:lnTo>
                  <a:pt x="767" y="291"/>
                </a:lnTo>
                <a:lnTo>
                  <a:pt x="747" y="297"/>
                </a:lnTo>
                <a:lnTo>
                  <a:pt x="751" y="308"/>
                </a:lnTo>
                <a:close/>
                <a:moveTo>
                  <a:pt x="712" y="322"/>
                </a:moveTo>
                <a:lnTo>
                  <a:pt x="731" y="314"/>
                </a:lnTo>
                <a:lnTo>
                  <a:pt x="727" y="305"/>
                </a:lnTo>
                <a:lnTo>
                  <a:pt x="708" y="313"/>
                </a:lnTo>
                <a:lnTo>
                  <a:pt x="712" y="322"/>
                </a:lnTo>
                <a:close/>
                <a:moveTo>
                  <a:pt x="672" y="336"/>
                </a:moveTo>
                <a:lnTo>
                  <a:pt x="692" y="330"/>
                </a:lnTo>
                <a:lnTo>
                  <a:pt x="688" y="319"/>
                </a:lnTo>
                <a:lnTo>
                  <a:pt x="668" y="327"/>
                </a:lnTo>
                <a:lnTo>
                  <a:pt x="672" y="336"/>
                </a:lnTo>
                <a:close/>
                <a:moveTo>
                  <a:pt x="633" y="351"/>
                </a:moveTo>
                <a:lnTo>
                  <a:pt x="653" y="344"/>
                </a:lnTo>
                <a:lnTo>
                  <a:pt x="649" y="334"/>
                </a:lnTo>
                <a:lnTo>
                  <a:pt x="629" y="342"/>
                </a:lnTo>
                <a:lnTo>
                  <a:pt x="633" y="351"/>
                </a:lnTo>
                <a:close/>
                <a:moveTo>
                  <a:pt x="593" y="365"/>
                </a:moveTo>
                <a:lnTo>
                  <a:pt x="613" y="359"/>
                </a:lnTo>
                <a:lnTo>
                  <a:pt x="609" y="348"/>
                </a:lnTo>
                <a:lnTo>
                  <a:pt x="590" y="356"/>
                </a:lnTo>
                <a:lnTo>
                  <a:pt x="593" y="365"/>
                </a:lnTo>
                <a:close/>
                <a:moveTo>
                  <a:pt x="554" y="380"/>
                </a:moveTo>
                <a:lnTo>
                  <a:pt x="574" y="373"/>
                </a:lnTo>
                <a:lnTo>
                  <a:pt x="570" y="363"/>
                </a:lnTo>
                <a:lnTo>
                  <a:pt x="550" y="371"/>
                </a:lnTo>
                <a:lnTo>
                  <a:pt x="554" y="380"/>
                </a:lnTo>
                <a:close/>
                <a:moveTo>
                  <a:pt x="515" y="394"/>
                </a:moveTo>
                <a:lnTo>
                  <a:pt x="534" y="388"/>
                </a:lnTo>
                <a:lnTo>
                  <a:pt x="530" y="377"/>
                </a:lnTo>
                <a:lnTo>
                  <a:pt x="511" y="385"/>
                </a:lnTo>
                <a:lnTo>
                  <a:pt x="515" y="394"/>
                </a:lnTo>
                <a:close/>
                <a:moveTo>
                  <a:pt x="475" y="409"/>
                </a:moveTo>
                <a:lnTo>
                  <a:pt x="495" y="402"/>
                </a:lnTo>
                <a:lnTo>
                  <a:pt x="491" y="392"/>
                </a:lnTo>
                <a:lnTo>
                  <a:pt x="471" y="399"/>
                </a:lnTo>
                <a:lnTo>
                  <a:pt x="475" y="409"/>
                </a:lnTo>
                <a:close/>
                <a:moveTo>
                  <a:pt x="435" y="423"/>
                </a:moveTo>
                <a:lnTo>
                  <a:pt x="456" y="417"/>
                </a:lnTo>
                <a:lnTo>
                  <a:pt x="452" y="406"/>
                </a:lnTo>
                <a:lnTo>
                  <a:pt x="432" y="414"/>
                </a:lnTo>
                <a:lnTo>
                  <a:pt x="435" y="423"/>
                </a:lnTo>
                <a:close/>
                <a:moveTo>
                  <a:pt x="421" y="457"/>
                </a:moveTo>
                <a:lnTo>
                  <a:pt x="428" y="438"/>
                </a:lnTo>
                <a:lnTo>
                  <a:pt x="419" y="434"/>
                </a:lnTo>
                <a:lnTo>
                  <a:pt x="411" y="453"/>
                </a:lnTo>
                <a:lnTo>
                  <a:pt x="421" y="457"/>
                </a:lnTo>
                <a:close/>
                <a:moveTo>
                  <a:pt x="407" y="497"/>
                </a:moveTo>
                <a:lnTo>
                  <a:pt x="414" y="477"/>
                </a:lnTo>
                <a:lnTo>
                  <a:pt x="404" y="473"/>
                </a:lnTo>
                <a:lnTo>
                  <a:pt x="397" y="493"/>
                </a:lnTo>
                <a:lnTo>
                  <a:pt x="407" y="497"/>
                </a:lnTo>
                <a:close/>
                <a:moveTo>
                  <a:pt x="391" y="536"/>
                </a:moveTo>
                <a:lnTo>
                  <a:pt x="399" y="516"/>
                </a:lnTo>
                <a:lnTo>
                  <a:pt x="390" y="512"/>
                </a:lnTo>
                <a:lnTo>
                  <a:pt x="382" y="532"/>
                </a:lnTo>
                <a:lnTo>
                  <a:pt x="391" y="536"/>
                </a:lnTo>
                <a:close/>
                <a:moveTo>
                  <a:pt x="377" y="575"/>
                </a:moveTo>
                <a:lnTo>
                  <a:pt x="385" y="556"/>
                </a:lnTo>
                <a:lnTo>
                  <a:pt x="374" y="552"/>
                </a:lnTo>
                <a:lnTo>
                  <a:pt x="368" y="571"/>
                </a:lnTo>
                <a:lnTo>
                  <a:pt x="377" y="575"/>
                </a:lnTo>
                <a:close/>
                <a:moveTo>
                  <a:pt x="362" y="615"/>
                </a:moveTo>
                <a:lnTo>
                  <a:pt x="370" y="595"/>
                </a:lnTo>
                <a:lnTo>
                  <a:pt x="360" y="591"/>
                </a:lnTo>
                <a:lnTo>
                  <a:pt x="353" y="611"/>
                </a:lnTo>
                <a:lnTo>
                  <a:pt x="362" y="615"/>
                </a:lnTo>
                <a:close/>
                <a:moveTo>
                  <a:pt x="348" y="654"/>
                </a:moveTo>
                <a:lnTo>
                  <a:pt x="356" y="634"/>
                </a:lnTo>
                <a:lnTo>
                  <a:pt x="345" y="631"/>
                </a:lnTo>
                <a:lnTo>
                  <a:pt x="337" y="650"/>
                </a:lnTo>
                <a:lnTo>
                  <a:pt x="348" y="654"/>
                </a:lnTo>
                <a:close/>
                <a:moveTo>
                  <a:pt x="334" y="694"/>
                </a:moveTo>
                <a:lnTo>
                  <a:pt x="340" y="674"/>
                </a:lnTo>
                <a:lnTo>
                  <a:pt x="331" y="670"/>
                </a:lnTo>
                <a:lnTo>
                  <a:pt x="323" y="690"/>
                </a:lnTo>
                <a:lnTo>
                  <a:pt x="334" y="694"/>
                </a:lnTo>
                <a:close/>
                <a:moveTo>
                  <a:pt x="319" y="733"/>
                </a:moveTo>
                <a:lnTo>
                  <a:pt x="326" y="713"/>
                </a:lnTo>
                <a:lnTo>
                  <a:pt x="316" y="709"/>
                </a:lnTo>
                <a:lnTo>
                  <a:pt x="309" y="729"/>
                </a:lnTo>
                <a:lnTo>
                  <a:pt x="319" y="733"/>
                </a:lnTo>
                <a:close/>
                <a:moveTo>
                  <a:pt x="303" y="772"/>
                </a:moveTo>
                <a:lnTo>
                  <a:pt x="311" y="753"/>
                </a:lnTo>
                <a:lnTo>
                  <a:pt x="301" y="749"/>
                </a:lnTo>
                <a:lnTo>
                  <a:pt x="294" y="768"/>
                </a:lnTo>
                <a:lnTo>
                  <a:pt x="303" y="772"/>
                </a:lnTo>
                <a:close/>
                <a:moveTo>
                  <a:pt x="289" y="812"/>
                </a:moveTo>
                <a:lnTo>
                  <a:pt x="297" y="792"/>
                </a:lnTo>
                <a:lnTo>
                  <a:pt x="286" y="788"/>
                </a:lnTo>
                <a:lnTo>
                  <a:pt x="280" y="808"/>
                </a:lnTo>
                <a:lnTo>
                  <a:pt x="289" y="812"/>
                </a:lnTo>
                <a:close/>
                <a:moveTo>
                  <a:pt x="274" y="851"/>
                </a:moveTo>
                <a:lnTo>
                  <a:pt x="282" y="831"/>
                </a:lnTo>
                <a:lnTo>
                  <a:pt x="272" y="827"/>
                </a:lnTo>
                <a:lnTo>
                  <a:pt x="265" y="847"/>
                </a:lnTo>
                <a:lnTo>
                  <a:pt x="274" y="851"/>
                </a:lnTo>
                <a:close/>
                <a:moveTo>
                  <a:pt x="260" y="890"/>
                </a:moveTo>
                <a:lnTo>
                  <a:pt x="267" y="871"/>
                </a:lnTo>
                <a:lnTo>
                  <a:pt x="257" y="867"/>
                </a:lnTo>
                <a:lnTo>
                  <a:pt x="249" y="887"/>
                </a:lnTo>
                <a:lnTo>
                  <a:pt x="260" y="890"/>
                </a:lnTo>
                <a:close/>
                <a:moveTo>
                  <a:pt x="246" y="930"/>
                </a:moveTo>
                <a:lnTo>
                  <a:pt x="252" y="910"/>
                </a:lnTo>
                <a:lnTo>
                  <a:pt x="243" y="906"/>
                </a:lnTo>
                <a:lnTo>
                  <a:pt x="235" y="926"/>
                </a:lnTo>
                <a:lnTo>
                  <a:pt x="246" y="930"/>
                </a:lnTo>
                <a:close/>
                <a:moveTo>
                  <a:pt x="231" y="969"/>
                </a:moveTo>
                <a:lnTo>
                  <a:pt x="238" y="950"/>
                </a:lnTo>
                <a:lnTo>
                  <a:pt x="228" y="946"/>
                </a:lnTo>
                <a:lnTo>
                  <a:pt x="221" y="965"/>
                </a:lnTo>
                <a:lnTo>
                  <a:pt x="231" y="969"/>
                </a:lnTo>
                <a:close/>
                <a:moveTo>
                  <a:pt x="215" y="1009"/>
                </a:moveTo>
                <a:lnTo>
                  <a:pt x="223" y="989"/>
                </a:lnTo>
                <a:lnTo>
                  <a:pt x="213" y="985"/>
                </a:lnTo>
                <a:lnTo>
                  <a:pt x="206" y="1005"/>
                </a:lnTo>
                <a:lnTo>
                  <a:pt x="215" y="1009"/>
                </a:lnTo>
                <a:close/>
                <a:moveTo>
                  <a:pt x="201" y="1048"/>
                </a:moveTo>
                <a:lnTo>
                  <a:pt x="209" y="1028"/>
                </a:lnTo>
                <a:lnTo>
                  <a:pt x="198" y="1024"/>
                </a:lnTo>
                <a:lnTo>
                  <a:pt x="192" y="1044"/>
                </a:lnTo>
                <a:lnTo>
                  <a:pt x="201" y="1048"/>
                </a:lnTo>
                <a:close/>
                <a:moveTo>
                  <a:pt x="186" y="1087"/>
                </a:moveTo>
                <a:lnTo>
                  <a:pt x="194" y="1068"/>
                </a:lnTo>
                <a:lnTo>
                  <a:pt x="184" y="1064"/>
                </a:lnTo>
                <a:lnTo>
                  <a:pt x="176" y="1083"/>
                </a:lnTo>
                <a:lnTo>
                  <a:pt x="186" y="1087"/>
                </a:lnTo>
                <a:close/>
                <a:moveTo>
                  <a:pt x="172" y="1127"/>
                </a:moveTo>
                <a:lnTo>
                  <a:pt x="179" y="1107"/>
                </a:lnTo>
                <a:lnTo>
                  <a:pt x="169" y="1103"/>
                </a:lnTo>
                <a:lnTo>
                  <a:pt x="162" y="1123"/>
                </a:lnTo>
                <a:lnTo>
                  <a:pt x="172" y="1127"/>
                </a:lnTo>
                <a:close/>
                <a:moveTo>
                  <a:pt x="158" y="1166"/>
                </a:moveTo>
                <a:lnTo>
                  <a:pt x="164" y="1146"/>
                </a:lnTo>
                <a:lnTo>
                  <a:pt x="155" y="1143"/>
                </a:lnTo>
                <a:lnTo>
                  <a:pt x="147" y="1162"/>
                </a:lnTo>
                <a:lnTo>
                  <a:pt x="158" y="1166"/>
                </a:lnTo>
                <a:close/>
                <a:moveTo>
                  <a:pt x="142" y="1206"/>
                </a:moveTo>
                <a:lnTo>
                  <a:pt x="150" y="1186"/>
                </a:lnTo>
                <a:lnTo>
                  <a:pt x="141" y="1182"/>
                </a:lnTo>
                <a:lnTo>
                  <a:pt x="133" y="1202"/>
                </a:lnTo>
                <a:lnTo>
                  <a:pt x="142" y="1206"/>
                </a:lnTo>
                <a:close/>
                <a:moveTo>
                  <a:pt x="127" y="1245"/>
                </a:moveTo>
                <a:lnTo>
                  <a:pt x="135" y="1225"/>
                </a:lnTo>
                <a:lnTo>
                  <a:pt x="125" y="1221"/>
                </a:lnTo>
                <a:lnTo>
                  <a:pt x="118" y="1241"/>
                </a:lnTo>
                <a:lnTo>
                  <a:pt x="127" y="1245"/>
                </a:lnTo>
                <a:close/>
                <a:moveTo>
                  <a:pt x="113" y="1284"/>
                </a:moveTo>
                <a:lnTo>
                  <a:pt x="121" y="1265"/>
                </a:lnTo>
                <a:lnTo>
                  <a:pt x="110" y="1261"/>
                </a:lnTo>
                <a:lnTo>
                  <a:pt x="104" y="1280"/>
                </a:lnTo>
                <a:lnTo>
                  <a:pt x="113" y="1284"/>
                </a:lnTo>
                <a:close/>
                <a:moveTo>
                  <a:pt x="99" y="1324"/>
                </a:moveTo>
                <a:lnTo>
                  <a:pt x="105" y="1304"/>
                </a:lnTo>
                <a:lnTo>
                  <a:pt x="96" y="1300"/>
                </a:lnTo>
                <a:lnTo>
                  <a:pt x="88" y="1320"/>
                </a:lnTo>
                <a:lnTo>
                  <a:pt x="99" y="1324"/>
                </a:lnTo>
                <a:close/>
                <a:moveTo>
                  <a:pt x="84" y="1363"/>
                </a:moveTo>
                <a:lnTo>
                  <a:pt x="91" y="1343"/>
                </a:lnTo>
                <a:lnTo>
                  <a:pt x="81" y="1339"/>
                </a:lnTo>
                <a:lnTo>
                  <a:pt x="74" y="1359"/>
                </a:lnTo>
                <a:lnTo>
                  <a:pt x="84" y="1363"/>
                </a:lnTo>
                <a:close/>
                <a:moveTo>
                  <a:pt x="70" y="1402"/>
                </a:moveTo>
                <a:lnTo>
                  <a:pt x="76" y="1383"/>
                </a:lnTo>
                <a:lnTo>
                  <a:pt x="67" y="1379"/>
                </a:lnTo>
                <a:lnTo>
                  <a:pt x="59" y="1398"/>
                </a:lnTo>
                <a:lnTo>
                  <a:pt x="70" y="1402"/>
                </a:lnTo>
                <a:close/>
                <a:moveTo>
                  <a:pt x="54" y="1442"/>
                </a:moveTo>
                <a:lnTo>
                  <a:pt x="62" y="1422"/>
                </a:lnTo>
                <a:lnTo>
                  <a:pt x="51" y="1418"/>
                </a:lnTo>
                <a:lnTo>
                  <a:pt x="45" y="1438"/>
                </a:lnTo>
                <a:lnTo>
                  <a:pt x="54" y="1442"/>
                </a:lnTo>
                <a:close/>
                <a:moveTo>
                  <a:pt x="39" y="1481"/>
                </a:moveTo>
                <a:lnTo>
                  <a:pt x="47" y="1462"/>
                </a:lnTo>
                <a:lnTo>
                  <a:pt x="37" y="1458"/>
                </a:lnTo>
                <a:lnTo>
                  <a:pt x="30" y="1477"/>
                </a:lnTo>
                <a:lnTo>
                  <a:pt x="39" y="1481"/>
                </a:lnTo>
                <a:close/>
                <a:moveTo>
                  <a:pt x="25" y="1521"/>
                </a:moveTo>
                <a:lnTo>
                  <a:pt x="33" y="1501"/>
                </a:lnTo>
                <a:lnTo>
                  <a:pt x="22" y="1497"/>
                </a:lnTo>
                <a:lnTo>
                  <a:pt x="16" y="1517"/>
                </a:lnTo>
                <a:lnTo>
                  <a:pt x="25" y="1521"/>
                </a:lnTo>
                <a:close/>
                <a:moveTo>
                  <a:pt x="11" y="1560"/>
                </a:moveTo>
                <a:lnTo>
                  <a:pt x="17" y="1540"/>
                </a:lnTo>
                <a:lnTo>
                  <a:pt x="8" y="1536"/>
                </a:lnTo>
                <a:lnTo>
                  <a:pt x="0" y="1556"/>
                </a:lnTo>
                <a:lnTo>
                  <a:pt x="11" y="156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729"/>
          <p:cNvSpPr>
            <a:spLocks noEditPoints="1"/>
          </p:cNvSpPr>
          <p:nvPr/>
        </p:nvSpPr>
        <p:spPr bwMode="auto">
          <a:xfrm>
            <a:off x="6021388" y="2976563"/>
            <a:ext cx="2536825" cy="1797050"/>
          </a:xfrm>
          <a:custGeom>
            <a:avLst/>
            <a:gdLst>
              <a:gd name="T0" fmla="*/ 59 w 1598"/>
              <a:gd name="T1" fmla="*/ 1098 h 1132"/>
              <a:gd name="T2" fmla="*/ 79 w 1598"/>
              <a:gd name="T3" fmla="*/ 1091 h 1132"/>
              <a:gd name="T4" fmla="*/ 122 w 1598"/>
              <a:gd name="T5" fmla="*/ 1085 h 1132"/>
              <a:gd name="T6" fmla="*/ 180 w 1598"/>
              <a:gd name="T7" fmla="*/ 1062 h 1132"/>
              <a:gd name="T8" fmla="*/ 215 w 1598"/>
              <a:gd name="T9" fmla="*/ 1036 h 1132"/>
              <a:gd name="T10" fmla="*/ 294 w 1598"/>
              <a:gd name="T11" fmla="*/ 1006 h 1132"/>
              <a:gd name="T12" fmla="*/ 312 w 1598"/>
              <a:gd name="T13" fmla="*/ 998 h 1132"/>
              <a:gd name="T14" fmla="*/ 356 w 1598"/>
              <a:gd name="T15" fmla="*/ 993 h 1132"/>
              <a:gd name="T16" fmla="*/ 415 w 1598"/>
              <a:gd name="T17" fmla="*/ 969 h 1132"/>
              <a:gd name="T18" fmla="*/ 450 w 1598"/>
              <a:gd name="T19" fmla="*/ 944 h 1132"/>
              <a:gd name="T20" fmla="*/ 528 w 1598"/>
              <a:gd name="T21" fmla="*/ 913 h 1132"/>
              <a:gd name="T22" fmla="*/ 547 w 1598"/>
              <a:gd name="T23" fmla="*/ 906 h 1132"/>
              <a:gd name="T24" fmla="*/ 591 w 1598"/>
              <a:gd name="T25" fmla="*/ 900 h 1132"/>
              <a:gd name="T26" fmla="*/ 648 w 1598"/>
              <a:gd name="T27" fmla="*/ 877 h 1132"/>
              <a:gd name="T28" fmla="*/ 684 w 1598"/>
              <a:gd name="T29" fmla="*/ 851 h 1132"/>
              <a:gd name="T30" fmla="*/ 763 w 1598"/>
              <a:gd name="T31" fmla="*/ 821 h 1132"/>
              <a:gd name="T32" fmla="*/ 782 w 1598"/>
              <a:gd name="T33" fmla="*/ 813 h 1132"/>
              <a:gd name="T34" fmla="*/ 824 w 1598"/>
              <a:gd name="T35" fmla="*/ 808 h 1132"/>
              <a:gd name="T36" fmla="*/ 884 w 1598"/>
              <a:gd name="T37" fmla="*/ 784 h 1132"/>
              <a:gd name="T38" fmla="*/ 919 w 1598"/>
              <a:gd name="T39" fmla="*/ 759 h 1132"/>
              <a:gd name="T40" fmla="*/ 996 w 1598"/>
              <a:gd name="T41" fmla="*/ 728 h 1132"/>
              <a:gd name="T42" fmla="*/ 1016 w 1598"/>
              <a:gd name="T43" fmla="*/ 721 h 1132"/>
              <a:gd name="T44" fmla="*/ 1059 w 1598"/>
              <a:gd name="T45" fmla="*/ 714 h 1132"/>
              <a:gd name="T46" fmla="*/ 1119 w 1598"/>
              <a:gd name="T47" fmla="*/ 692 h 1132"/>
              <a:gd name="T48" fmla="*/ 1153 w 1598"/>
              <a:gd name="T49" fmla="*/ 666 h 1132"/>
              <a:gd name="T50" fmla="*/ 1231 w 1598"/>
              <a:gd name="T51" fmla="*/ 636 h 1132"/>
              <a:gd name="T52" fmla="*/ 1251 w 1598"/>
              <a:gd name="T53" fmla="*/ 628 h 1132"/>
              <a:gd name="T54" fmla="*/ 1293 w 1598"/>
              <a:gd name="T55" fmla="*/ 623 h 1132"/>
              <a:gd name="T56" fmla="*/ 1352 w 1598"/>
              <a:gd name="T57" fmla="*/ 599 h 1132"/>
              <a:gd name="T58" fmla="*/ 1388 w 1598"/>
              <a:gd name="T59" fmla="*/ 574 h 1132"/>
              <a:gd name="T60" fmla="*/ 1465 w 1598"/>
              <a:gd name="T61" fmla="*/ 542 h 1132"/>
              <a:gd name="T62" fmla="*/ 1485 w 1598"/>
              <a:gd name="T63" fmla="*/ 536 h 1132"/>
              <a:gd name="T64" fmla="*/ 1528 w 1598"/>
              <a:gd name="T65" fmla="*/ 529 h 1132"/>
              <a:gd name="T66" fmla="*/ 1582 w 1598"/>
              <a:gd name="T67" fmla="*/ 497 h 1132"/>
              <a:gd name="T68" fmla="*/ 1544 w 1598"/>
              <a:gd name="T69" fmla="*/ 487 h 1132"/>
              <a:gd name="T70" fmla="*/ 1526 w 1598"/>
              <a:gd name="T71" fmla="*/ 478 h 1132"/>
              <a:gd name="T72" fmla="*/ 1491 w 1598"/>
              <a:gd name="T73" fmla="*/ 451 h 1132"/>
              <a:gd name="T74" fmla="*/ 1435 w 1598"/>
              <a:gd name="T75" fmla="*/ 423 h 1132"/>
              <a:gd name="T76" fmla="*/ 1393 w 1598"/>
              <a:gd name="T77" fmla="*/ 414 h 1132"/>
              <a:gd name="T78" fmla="*/ 1317 w 1598"/>
              <a:gd name="T79" fmla="*/ 377 h 1132"/>
              <a:gd name="T80" fmla="*/ 1298 w 1598"/>
              <a:gd name="T81" fmla="*/ 368 h 1132"/>
              <a:gd name="T82" fmla="*/ 1266 w 1598"/>
              <a:gd name="T83" fmla="*/ 340 h 1132"/>
              <a:gd name="T84" fmla="*/ 1209 w 1598"/>
              <a:gd name="T85" fmla="*/ 313 h 1132"/>
              <a:gd name="T86" fmla="*/ 1166 w 1598"/>
              <a:gd name="T87" fmla="*/ 304 h 1132"/>
              <a:gd name="T88" fmla="*/ 1091 w 1598"/>
              <a:gd name="T89" fmla="*/ 267 h 1132"/>
              <a:gd name="T90" fmla="*/ 1071 w 1598"/>
              <a:gd name="T91" fmla="*/ 258 h 1132"/>
              <a:gd name="T92" fmla="*/ 1038 w 1598"/>
              <a:gd name="T93" fmla="*/ 230 h 1132"/>
              <a:gd name="T94" fmla="*/ 982 w 1598"/>
              <a:gd name="T95" fmla="*/ 202 h 1132"/>
              <a:gd name="T96" fmla="*/ 940 w 1598"/>
              <a:gd name="T97" fmla="*/ 193 h 1132"/>
              <a:gd name="T98" fmla="*/ 864 w 1598"/>
              <a:gd name="T99" fmla="*/ 157 h 1132"/>
              <a:gd name="T100" fmla="*/ 845 w 1598"/>
              <a:gd name="T101" fmla="*/ 147 h 1132"/>
              <a:gd name="T102" fmla="*/ 811 w 1598"/>
              <a:gd name="T103" fmla="*/ 120 h 1132"/>
              <a:gd name="T104" fmla="*/ 755 w 1598"/>
              <a:gd name="T105" fmla="*/ 92 h 1132"/>
              <a:gd name="T106" fmla="*/ 713 w 1598"/>
              <a:gd name="T107" fmla="*/ 83 h 1132"/>
              <a:gd name="T108" fmla="*/ 637 w 1598"/>
              <a:gd name="T109" fmla="*/ 46 h 1132"/>
              <a:gd name="T110" fmla="*/ 618 w 1598"/>
              <a:gd name="T111" fmla="*/ 37 h 1132"/>
              <a:gd name="T112" fmla="*/ 585 w 1598"/>
              <a:gd name="T113" fmla="*/ 9 h 1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8" h="1132">
                <a:moveTo>
                  <a:pt x="20" y="1114"/>
                </a:moveTo>
                <a:lnTo>
                  <a:pt x="0" y="1121"/>
                </a:lnTo>
                <a:lnTo>
                  <a:pt x="4" y="1132"/>
                </a:lnTo>
                <a:lnTo>
                  <a:pt x="24" y="1124"/>
                </a:lnTo>
                <a:lnTo>
                  <a:pt x="20" y="1114"/>
                </a:lnTo>
                <a:close/>
                <a:moveTo>
                  <a:pt x="59" y="1098"/>
                </a:moveTo>
                <a:lnTo>
                  <a:pt x="39" y="1106"/>
                </a:lnTo>
                <a:lnTo>
                  <a:pt x="43" y="1116"/>
                </a:lnTo>
                <a:lnTo>
                  <a:pt x="63" y="1108"/>
                </a:lnTo>
                <a:lnTo>
                  <a:pt x="59" y="1098"/>
                </a:lnTo>
                <a:close/>
                <a:moveTo>
                  <a:pt x="98" y="1083"/>
                </a:moveTo>
                <a:lnTo>
                  <a:pt x="79" y="1091"/>
                </a:lnTo>
                <a:lnTo>
                  <a:pt x="83" y="1100"/>
                </a:lnTo>
                <a:lnTo>
                  <a:pt x="102" y="1093"/>
                </a:lnTo>
                <a:lnTo>
                  <a:pt x="98" y="1083"/>
                </a:lnTo>
                <a:close/>
                <a:moveTo>
                  <a:pt x="138" y="1068"/>
                </a:moveTo>
                <a:lnTo>
                  <a:pt x="118" y="1075"/>
                </a:lnTo>
                <a:lnTo>
                  <a:pt x="122" y="1085"/>
                </a:lnTo>
                <a:lnTo>
                  <a:pt x="140" y="1077"/>
                </a:lnTo>
                <a:lnTo>
                  <a:pt x="138" y="1068"/>
                </a:lnTo>
                <a:close/>
                <a:moveTo>
                  <a:pt x="176" y="1052"/>
                </a:moveTo>
                <a:lnTo>
                  <a:pt x="156" y="1060"/>
                </a:lnTo>
                <a:lnTo>
                  <a:pt x="160" y="1070"/>
                </a:lnTo>
                <a:lnTo>
                  <a:pt x="180" y="1062"/>
                </a:lnTo>
                <a:lnTo>
                  <a:pt x="176" y="1052"/>
                </a:lnTo>
                <a:close/>
                <a:moveTo>
                  <a:pt x="215" y="1036"/>
                </a:moveTo>
                <a:lnTo>
                  <a:pt x="196" y="1044"/>
                </a:lnTo>
                <a:lnTo>
                  <a:pt x="199" y="1054"/>
                </a:lnTo>
                <a:lnTo>
                  <a:pt x="219" y="1047"/>
                </a:lnTo>
                <a:lnTo>
                  <a:pt x="215" y="1036"/>
                </a:lnTo>
                <a:close/>
                <a:moveTo>
                  <a:pt x="255" y="1022"/>
                </a:moveTo>
                <a:lnTo>
                  <a:pt x="235" y="1030"/>
                </a:lnTo>
                <a:lnTo>
                  <a:pt x="239" y="1039"/>
                </a:lnTo>
                <a:lnTo>
                  <a:pt x="259" y="1031"/>
                </a:lnTo>
                <a:lnTo>
                  <a:pt x="255" y="1022"/>
                </a:lnTo>
                <a:close/>
                <a:moveTo>
                  <a:pt x="294" y="1006"/>
                </a:moveTo>
                <a:lnTo>
                  <a:pt x="274" y="1014"/>
                </a:lnTo>
                <a:lnTo>
                  <a:pt x="278" y="1023"/>
                </a:lnTo>
                <a:lnTo>
                  <a:pt x="298" y="1015"/>
                </a:lnTo>
                <a:lnTo>
                  <a:pt x="294" y="1006"/>
                </a:lnTo>
                <a:close/>
                <a:moveTo>
                  <a:pt x="332" y="990"/>
                </a:moveTo>
                <a:lnTo>
                  <a:pt x="312" y="998"/>
                </a:lnTo>
                <a:lnTo>
                  <a:pt x="316" y="1009"/>
                </a:lnTo>
                <a:lnTo>
                  <a:pt x="336" y="1001"/>
                </a:lnTo>
                <a:lnTo>
                  <a:pt x="332" y="990"/>
                </a:lnTo>
                <a:close/>
                <a:moveTo>
                  <a:pt x="371" y="974"/>
                </a:moveTo>
                <a:lnTo>
                  <a:pt x="352" y="982"/>
                </a:lnTo>
                <a:lnTo>
                  <a:pt x="356" y="993"/>
                </a:lnTo>
                <a:lnTo>
                  <a:pt x="375" y="985"/>
                </a:lnTo>
                <a:lnTo>
                  <a:pt x="371" y="974"/>
                </a:lnTo>
                <a:close/>
                <a:moveTo>
                  <a:pt x="411" y="960"/>
                </a:moveTo>
                <a:lnTo>
                  <a:pt x="391" y="968"/>
                </a:lnTo>
                <a:lnTo>
                  <a:pt x="395" y="977"/>
                </a:lnTo>
                <a:lnTo>
                  <a:pt x="415" y="969"/>
                </a:lnTo>
                <a:lnTo>
                  <a:pt x="411" y="960"/>
                </a:lnTo>
                <a:close/>
                <a:moveTo>
                  <a:pt x="450" y="944"/>
                </a:moveTo>
                <a:lnTo>
                  <a:pt x="431" y="952"/>
                </a:lnTo>
                <a:lnTo>
                  <a:pt x="434" y="961"/>
                </a:lnTo>
                <a:lnTo>
                  <a:pt x="454" y="953"/>
                </a:lnTo>
                <a:lnTo>
                  <a:pt x="450" y="944"/>
                </a:lnTo>
                <a:close/>
                <a:moveTo>
                  <a:pt x="488" y="928"/>
                </a:moveTo>
                <a:lnTo>
                  <a:pt x="470" y="936"/>
                </a:lnTo>
                <a:lnTo>
                  <a:pt x="473" y="947"/>
                </a:lnTo>
                <a:lnTo>
                  <a:pt x="492" y="939"/>
                </a:lnTo>
                <a:lnTo>
                  <a:pt x="488" y="928"/>
                </a:lnTo>
                <a:close/>
                <a:moveTo>
                  <a:pt x="528" y="913"/>
                </a:moveTo>
                <a:lnTo>
                  <a:pt x="508" y="921"/>
                </a:lnTo>
                <a:lnTo>
                  <a:pt x="512" y="931"/>
                </a:lnTo>
                <a:lnTo>
                  <a:pt x="532" y="923"/>
                </a:lnTo>
                <a:lnTo>
                  <a:pt x="528" y="913"/>
                </a:lnTo>
                <a:close/>
                <a:moveTo>
                  <a:pt x="567" y="898"/>
                </a:moveTo>
                <a:lnTo>
                  <a:pt x="547" y="906"/>
                </a:lnTo>
                <a:lnTo>
                  <a:pt x="551" y="915"/>
                </a:lnTo>
                <a:lnTo>
                  <a:pt x="571" y="907"/>
                </a:lnTo>
                <a:lnTo>
                  <a:pt x="567" y="898"/>
                </a:lnTo>
                <a:close/>
                <a:moveTo>
                  <a:pt x="606" y="882"/>
                </a:moveTo>
                <a:lnTo>
                  <a:pt x="587" y="890"/>
                </a:lnTo>
                <a:lnTo>
                  <a:pt x="591" y="900"/>
                </a:lnTo>
                <a:lnTo>
                  <a:pt x="610" y="892"/>
                </a:lnTo>
                <a:lnTo>
                  <a:pt x="606" y="882"/>
                </a:lnTo>
                <a:close/>
                <a:moveTo>
                  <a:pt x="645" y="867"/>
                </a:moveTo>
                <a:lnTo>
                  <a:pt x="626" y="875"/>
                </a:lnTo>
                <a:lnTo>
                  <a:pt x="629" y="884"/>
                </a:lnTo>
                <a:lnTo>
                  <a:pt x="648" y="877"/>
                </a:lnTo>
                <a:lnTo>
                  <a:pt x="645" y="867"/>
                </a:lnTo>
                <a:close/>
                <a:moveTo>
                  <a:pt x="684" y="851"/>
                </a:moveTo>
                <a:lnTo>
                  <a:pt x="664" y="859"/>
                </a:lnTo>
                <a:lnTo>
                  <a:pt x="668" y="869"/>
                </a:lnTo>
                <a:lnTo>
                  <a:pt x="688" y="861"/>
                </a:lnTo>
                <a:lnTo>
                  <a:pt x="684" y="851"/>
                </a:lnTo>
                <a:close/>
                <a:moveTo>
                  <a:pt x="723" y="837"/>
                </a:moveTo>
                <a:lnTo>
                  <a:pt x="704" y="844"/>
                </a:lnTo>
                <a:lnTo>
                  <a:pt x="708" y="854"/>
                </a:lnTo>
                <a:lnTo>
                  <a:pt x="727" y="846"/>
                </a:lnTo>
                <a:lnTo>
                  <a:pt x="723" y="837"/>
                </a:lnTo>
                <a:close/>
                <a:moveTo>
                  <a:pt x="763" y="821"/>
                </a:moveTo>
                <a:lnTo>
                  <a:pt x="743" y="829"/>
                </a:lnTo>
                <a:lnTo>
                  <a:pt x="747" y="838"/>
                </a:lnTo>
                <a:lnTo>
                  <a:pt x="767" y="830"/>
                </a:lnTo>
                <a:lnTo>
                  <a:pt x="763" y="821"/>
                </a:lnTo>
                <a:close/>
                <a:moveTo>
                  <a:pt x="801" y="805"/>
                </a:moveTo>
                <a:lnTo>
                  <a:pt x="782" y="813"/>
                </a:lnTo>
                <a:lnTo>
                  <a:pt x="786" y="822"/>
                </a:lnTo>
                <a:lnTo>
                  <a:pt x="805" y="816"/>
                </a:lnTo>
                <a:lnTo>
                  <a:pt x="801" y="805"/>
                </a:lnTo>
                <a:close/>
                <a:moveTo>
                  <a:pt x="840" y="789"/>
                </a:moveTo>
                <a:lnTo>
                  <a:pt x="820" y="797"/>
                </a:lnTo>
                <a:lnTo>
                  <a:pt x="824" y="808"/>
                </a:lnTo>
                <a:lnTo>
                  <a:pt x="844" y="800"/>
                </a:lnTo>
                <a:lnTo>
                  <a:pt x="840" y="789"/>
                </a:lnTo>
                <a:close/>
                <a:moveTo>
                  <a:pt x="880" y="775"/>
                </a:moveTo>
                <a:lnTo>
                  <a:pt x="860" y="783"/>
                </a:lnTo>
                <a:lnTo>
                  <a:pt x="864" y="792"/>
                </a:lnTo>
                <a:lnTo>
                  <a:pt x="884" y="784"/>
                </a:lnTo>
                <a:lnTo>
                  <a:pt x="880" y="775"/>
                </a:lnTo>
                <a:close/>
                <a:moveTo>
                  <a:pt x="919" y="759"/>
                </a:moveTo>
                <a:lnTo>
                  <a:pt x="899" y="767"/>
                </a:lnTo>
                <a:lnTo>
                  <a:pt x="903" y="776"/>
                </a:lnTo>
                <a:lnTo>
                  <a:pt x="923" y="768"/>
                </a:lnTo>
                <a:lnTo>
                  <a:pt x="919" y="759"/>
                </a:lnTo>
                <a:close/>
                <a:moveTo>
                  <a:pt x="958" y="743"/>
                </a:moveTo>
                <a:lnTo>
                  <a:pt x="939" y="751"/>
                </a:lnTo>
                <a:lnTo>
                  <a:pt x="943" y="760"/>
                </a:lnTo>
                <a:lnTo>
                  <a:pt x="961" y="754"/>
                </a:lnTo>
                <a:lnTo>
                  <a:pt x="958" y="743"/>
                </a:lnTo>
                <a:close/>
                <a:moveTo>
                  <a:pt x="996" y="728"/>
                </a:moveTo>
                <a:lnTo>
                  <a:pt x="977" y="735"/>
                </a:lnTo>
                <a:lnTo>
                  <a:pt x="981" y="746"/>
                </a:lnTo>
                <a:lnTo>
                  <a:pt x="1000" y="738"/>
                </a:lnTo>
                <a:lnTo>
                  <a:pt x="996" y="728"/>
                </a:lnTo>
                <a:close/>
                <a:moveTo>
                  <a:pt x="1036" y="713"/>
                </a:moveTo>
                <a:lnTo>
                  <a:pt x="1016" y="721"/>
                </a:lnTo>
                <a:lnTo>
                  <a:pt x="1020" y="730"/>
                </a:lnTo>
                <a:lnTo>
                  <a:pt x="1040" y="722"/>
                </a:lnTo>
                <a:lnTo>
                  <a:pt x="1036" y="713"/>
                </a:lnTo>
                <a:close/>
                <a:moveTo>
                  <a:pt x="1075" y="697"/>
                </a:moveTo>
                <a:lnTo>
                  <a:pt x="1056" y="705"/>
                </a:lnTo>
                <a:lnTo>
                  <a:pt x="1059" y="714"/>
                </a:lnTo>
                <a:lnTo>
                  <a:pt x="1079" y="707"/>
                </a:lnTo>
                <a:lnTo>
                  <a:pt x="1075" y="697"/>
                </a:lnTo>
                <a:close/>
                <a:moveTo>
                  <a:pt x="1115" y="682"/>
                </a:moveTo>
                <a:lnTo>
                  <a:pt x="1095" y="690"/>
                </a:lnTo>
                <a:lnTo>
                  <a:pt x="1099" y="699"/>
                </a:lnTo>
                <a:lnTo>
                  <a:pt x="1119" y="692"/>
                </a:lnTo>
                <a:lnTo>
                  <a:pt x="1115" y="682"/>
                </a:lnTo>
                <a:close/>
                <a:moveTo>
                  <a:pt x="1153" y="666"/>
                </a:moveTo>
                <a:lnTo>
                  <a:pt x="1133" y="674"/>
                </a:lnTo>
                <a:lnTo>
                  <a:pt x="1137" y="684"/>
                </a:lnTo>
                <a:lnTo>
                  <a:pt x="1157" y="676"/>
                </a:lnTo>
                <a:lnTo>
                  <a:pt x="1153" y="666"/>
                </a:lnTo>
                <a:close/>
                <a:moveTo>
                  <a:pt x="1192" y="651"/>
                </a:moveTo>
                <a:lnTo>
                  <a:pt x="1172" y="659"/>
                </a:lnTo>
                <a:lnTo>
                  <a:pt x="1176" y="669"/>
                </a:lnTo>
                <a:lnTo>
                  <a:pt x="1196" y="661"/>
                </a:lnTo>
                <a:lnTo>
                  <a:pt x="1192" y="651"/>
                </a:lnTo>
                <a:close/>
                <a:moveTo>
                  <a:pt x="1231" y="636"/>
                </a:moveTo>
                <a:lnTo>
                  <a:pt x="1212" y="644"/>
                </a:lnTo>
                <a:lnTo>
                  <a:pt x="1216" y="653"/>
                </a:lnTo>
                <a:lnTo>
                  <a:pt x="1235" y="645"/>
                </a:lnTo>
                <a:lnTo>
                  <a:pt x="1231" y="636"/>
                </a:lnTo>
                <a:close/>
                <a:moveTo>
                  <a:pt x="1271" y="620"/>
                </a:moveTo>
                <a:lnTo>
                  <a:pt x="1251" y="628"/>
                </a:lnTo>
                <a:lnTo>
                  <a:pt x="1255" y="637"/>
                </a:lnTo>
                <a:lnTo>
                  <a:pt x="1275" y="630"/>
                </a:lnTo>
                <a:lnTo>
                  <a:pt x="1271" y="620"/>
                </a:lnTo>
                <a:close/>
                <a:moveTo>
                  <a:pt x="1309" y="604"/>
                </a:moveTo>
                <a:lnTo>
                  <a:pt x="1291" y="612"/>
                </a:lnTo>
                <a:lnTo>
                  <a:pt x="1293" y="623"/>
                </a:lnTo>
                <a:lnTo>
                  <a:pt x="1313" y="615"/>
                </a:lnTo>
                <a:lnTo>
                  <a:pt x="1309" y="604"/>
                </a:lnTo>
                <a:close/>
                <a:moveTo>
                  <a:pt x="1348" y="590"/>
                </a:moveTo>
                <a:lnTo>
                  <a:pt x="1329" y="598"/>
                </a:lnTo>
                <a:lnTo>
                  <a:pt x="1333" y="607"/>
                </a:lnTo>
                <a:lnTo>
                  <a:pt x="1352" y="599"/>
                </a:lnTo>
                <a:lnTo>
                  <a:pt x="1348" y="590"/>
                </a:lnTo>
                <a:close/>
                <a:moveTo>
                  <a:pt x="1388" y="574"/>
                </a:moveTo>
                <a:lnTo>
                  <a:pt x="1368" y="582"/>
                </a:lnTo>
                <a:lnTo>
                  <a:pt x="1372" y="591"/>
                </a:lnTo>
                <a:lnTo>
                  <a:pt x="1392" y="583"/>
                </a:lnTo>
                <a:lnTo>
                  <a:pt x="1388" y="574"/>
                </a:lnTo>
                <a:close/>
                <a:moveTo>
                  <a:pt x="1427" y="558"/>
                </a:moveTo>
                <a:lnTo>
                  <a:pt x="1407" y="566"/>
                </a:lnTo>
                <a:lnTo>
                  <a:pt x="1411" y="575"/>
                </a:lnTo>
                <a:lnTo>
                  <a:pt x="1431" y="569"/>
                </a:lnTo>
                <a:lnTo>
                  <a:pt x="1427" y="558"/>
                </a:lnTo>
                <a:close/>
                <a:moveTo>
                  <a:pt x="1465" y="542"/>
                </a:moveTo>
                <a:lnTo>
                  <a:pt x="1447" y="550"/>
                </a:lnTo>
                <a:lnTo>
                  <a:pt x="1451" y="561"/>
                </a:lnTo>
                <a:lnTo>
                  <a:pt x="1469" y="553"/>
                </a:lnTo>
                <a:lnTo>
                  <a:pt x="1465" y="542"/>
                </a:lnTo>
                <a:close/>
                <a:moveTo>
                  <a:pt x="1505" y="528"/>
                </a:moveTo>
                <a:lnTo>
                  <a:pt x="1485" y="536"/>
                </a:lnTo>
                <a:lnTo>
                  <a:pt x="1489" y="545"/>
                </a:lnTo>
                <a:lnTo>
                  <a:pt x="1508" y="537"/>
                </a:lnTo>
                <a:lnTo>
                  <a:pt x="1505" y="528"/>
                </a:lnTo>
                <a:close/>
                <a:moveTo>
                  <a:pt x="1544" y="512"/>
                </a:moveTo>
                <a:lnTo>
                  <a:pt x="1524" y="520"/>
                </a:lnTo>
                <a:lnTo>
                  <a:pt x="1528" y="529"/>
                </a:lnTo>
                <a:lnTo>
                  <a:pt x="1548" y="521"/>
                </a:lnTo>
                <a:lnTo>
                  <a:pt x="1544" y="512"/>
                </a:lnTo>
                <a:close/>
                <a:moveTo>
                  <a:pt x="1582" y="506"/>
                </a:moveTo>
                <a:lnTo>
                  <a:pt x="1582" y="507"/>
                </a:lnTo>
                <a:lnTo>
                  <a:pt x="1585" y="502"/>
                </a:lnTo>
                <a:lnTo>
                  <a:pt x="1582" y="497"/>
                </a:lnTo>
                <a:lnTo>
                  <a:pt x="1564" y="504"/>
                </a:lnTo>
                <a:lnTo>
                  <a:pt x="1568" y="514"/>
                </a:lnTo>
                <a:lnTo>
                  <a:pt x="1598" y="502"/>
                </a:lnTo>
                <a:lnTo>
                  <a:pt x="1586" y="497"/>
                </a:lnTo>
                <a:lnTo>
                  <a:pt x="1582" y="506"/>
                </a:lnTo>
                <a:close/>
                <a:moveTo>
                  <a:pt x="1544" y="487"/>
                </a:moveTo>
                <a:lnTo>
                  <a:pt x="1562" y="497"/>
                </a:lnTo>
                <a:lnTo>
                  <a:pt x="1568" y="487"/>
                </a:lnTo>
                <a:lnTo>
                  <a:pt x="1549" y="478"/>
                </a:lnTo>
                <a:lnTo>
                  <a:pt x="1544" y="487"/>
                </a:lnTo>
                <a:close/>
                <a:moveTo>
                  <a:pt x="1506" y="469"/>
                </a:moveTo>
                <a:lnTo>
                  <a:pt x="1526" y="478"/>
                </a:lnTo>
                <a:lnTo>
                  <a:pt x="1529" y="469"/>
                </a:lnTo>
                <a:lnTo>
                  <a:pt x="1511" y="460"/>
                </a:lnTo>
                <a:lnTo>
                  <a:pt x="1506" y="469"/>
                </a:lnTo>
                <a:close/>
                <a:moveTo>
                  <a:pt x="1468" y="451"/>
                </a:moveTo>
                <a:lnTo>
                  <a:pt x="1487" y="460"/>
                </a:lnTo>
                <a:lnTo>
                  <a:pt x="1491" y="451"/>
                </a:lnTo>
                <a:lnTo>
                  <a:pt x="1473" y="441"/>
                </a:lnTo>
                <a:lnTo>
                  <a:pt x="1468" y="451"/>
                </a:lnTo>
                <a:close/>
                <a:moveTo>
                  <a:pt x="1431" y="432"/>
                </a:moveTo>
                <a:lnTo>
                  <a:pt x="1449" y="441"/>
                </a:lnTo>
                <a:lnTo>
                  <a:pt x="1455" y="432"/>
                </a:lnTo>
                <a:lnTo>
                  <a:pt x="1435" y="423"/>
                </a:lnTo>
                <a:lnTo>
                  <a:pt x="1431" y="432"/>
                </a:lnTo>
                <a:close/>
                <a:moveTo>
                  <a:pt x="1393" y="414"/>
                </a:moveTo>
                <a:lnTo>
                  <a:pt x="1411" y="423"/>
                </a:lnTo>
                <a:lnTo>
                  <a:pt x="1417" y="414"/>
                </a:lnTo>
                <a:lnTo>
                  <a:pt x="1397" y="405"/>
                </a:lnTo>
                <a:lnTo>
                  <a:pt x="1393" y="414"/>
                </a:lnTo>
                <a:close/>
                <a:moveTo>
                  <a:pt x="1355" y="395"/>
                </a:moveTo>
                <a:lnTo>
                  <a:pt x="1375" y="405"/>
                </a:lnTo>
                <a:lnTo>
                  <a:pt x="1379" y="395"/>
                </a:lnTo>
                <a:lnTo>
                  <a:pt x="1360" y="386"/>
                </a:lnTo>
                <a:lnTo>
                  <a:pt x="1355" y="395"/>
                </a:lnTo>
                <a:close/>
                <a:moveTo>
                  <a:pt x="1317" y="377"/>
                </a:moveTo>
                <a:lnTo>
                  <a:pt x="1336" y="386"/>
                </a:lnTo>
                <a:lnTo>
                  <a:pt x="1340" y="377"/>
                </a:lnTo>
                <a:lnTo>
                  <a:pt x="1322" y="368"/>
                </a:lnTo>
                <a:lnTo>
                  <a:pt x="1317" y="377"/>
                </a:lnTo>
                <a:close/>
                <a:moveTo>
                  <a:pt x="1280" y="359"/>
                </a:moveTo>
                <a:lnTo>
                  <a:pt x="1298" y="368"/>
                </a:lnTo>
                <a:lnTo>
                  <a:pt x="1302" y="359"/>
                </a:lnTo>
                <a:lnTo>
                  <a:pt x="1284" y="350"/>
                </a:lnTo>
                <a:lnTo>
                  <a:pt x="1280" y="359"/>
                </a:lnTo>
                <a:close/>
                <a:moveTo>
                  <a:pt x="1242" y="340"/>
                </a:moveTo>
                <a:lnTo>
                  <a:pt x="1260" y="350"/>
                </a:lnTo>
                <a:lnTo>
                  <a:pt x="1266" y="340"/>
                </a:lnTo>
                <a:lnTo>
                  <a:pt x="1246" y="331"/>
                </a:lnTo>
                <a:lnTo>
                  <a:pt x="1242" y="340"/>
                </a:lnTo>
                <a:close/>
                <a:moveTo>
                  <a:pt x="1204" y="322"/>
                </a:moveTo>
                <a:lnTo>
                  <a:pt x="1222" y="331"/>
                </a:lnTo>
                <a:lnTo>
                  <a:pt x="1228" y="322"/>
                </a:lnTo>
                <a:lnTo>
                  <a:pt x="1209" y="313"/>
                </a:lnTo>
                <a:lnTo>
                  <a:pt x="1204" y="322"/>
                </a:lnTo>
                <a:close/>
                <a:moveTo>
                  <a:pt x="1166" y="304"/>
                </a:moveTo>
                <a:lnTo>
                  <a:pt x="1185" y="313"/>
                </a:lnTo>
                <a:lnTo>
                  <a:pt x="1189" y="304"/>
                </a:lnTo>
                <a:lnTo>
                  <a:pt x="1171" y="294"/>
                </a:lnTo>
                <a:lnTo>
                  <a:pt x="1166" y="304"/>
                </a:lnTo>
                <a:close/>
                <a:moveTo>
                  <a:pt x="1129" y="285"/>
                </a:moveTo>
                <a:lnTo>
                  <a:pt x="1147" y="294"/>
                </a:lnTo>
                <a:lnTo>
                  <a:pt x="1151" y="285"/>
                </a:lnTo>
                <a:lnTo>
                  <a:pt x="1133" y="276"/>
                </a:lnTo>
                <a:lnTo>
                  <a:pt x="1129" y="285"/>
                </a:lnTo>
                <a:close/>
                <a:moveTo>
                  <a:pt x="1091" y="267"/>
                </a:moveTo>
                <a:lnTo>
                  <a:pt x="1109" y="276"/>
                </a:lnTo>
                <a:lnTo>
                  <a:pt x="1115" y="267"/>
                </a:lnTo>
                <a:lnTo>
                  <a:pt x="1095" y="258"/>
                </a:lnTo>
                <a:lnTo>
                  <a:pt x="1091" y="267"/>
                </a:lnTo>
                <a:close/>
                <a:moveTo>
                  <a:pt x="1053" y="248"/>
                </a:moveTo>
                <a:lnTo>
                  <a:pt x="1071" y="258"/>
                </a:lnTo>
                <a:lnTo>
                  <a:pt x="1077" y="248"/>
                </a:lnTo>
                <a:lnTo>
                  <a:pt x="1057" y="239"/>
                </a:lnTo>
                <a:lnTo>
                  <a:pt x="1053" y="248"/>
                </a:lnTo>
                <a:close/>
                <a:moveTo>
                  <a:pt x="1015" y="230"/>
                </a:moveTo>
                <a:lnTo>
                  <a:pt x="1035" y="239"/>
                </a:lnTo>
                <a:lnTo>
                  <a:pt x="1038" y="230"/>
                </a:lnTo>
                <a:lnTo>
                  <a:pt x="1020" y="221"/>
                </a:lnTo>
                <a:lnTo>
                  <a:pt x="1015" y="230"/>
                </a:lnTo>
                <a:close/>
                <a:moveTo>
                  <a:pt x="977" y="212"/>
                </a:moveTo>
                <a:lnTo>
                  <a:pt x="996" y="221"/>
                </a:lnTo>
                <a:lnTo>
                  <a:pt x="1000" y="212"/>
                </a:lnTo>
                <a:lnTo>
                  <a:pt x="982" y="202"/>
                </a:lnTo>
                <a:lnTo>
                  <a:pt x="977" y="212"/>
                </a:lnTo>
                <a:close/>
                <a:moveTo>
                  <a:pt x="940" y="193"/>
                </a:moveTo>
                <a:lnTo>
                  <a:pt x="958" y="202"/>
                </a:lnTo>
                <a:lnTo>
                  <a:pt x="964" y="193"/>
                </a:lnTo>
                <a:lnTo>
                  <a:pt x="944" y="184"/>
                </a:lnTo>
                <a:lnTo>
                  <a:pt x="940" y="193"/>
                </a:lnTo>
                <a:close/>
                <a:moveTo>
                  <a:pt x="902" y="175"/>
                </a:moveTo>
                <a:lnTo>
                  <a:pt x="920" y="184"/>
                </a:lnTo>
                <a:lnTo>
                  <a:pt x="926" y="175"/>
                </a:lnTo>
                <a:lnTo>
                  <a:pt x="906" y="166"/>
                </a:lnTo>
                <a:lnTo>
                  <a:pt x="902" y="175"/>
                </a:lnTo>
                <a:close/>
                <a:moveTo>
                  <a:pt x="864" y="157"/>
                </a:moveTo>
                <a:lnTo>
                  <a:pt x="882" y="166"/>
                </a:lnTo>
                <a:lnTo>
                  <a:pt x="887" y="157"/>
                </a:lnTo>
                <a:lnTo>
                  <a:pt x="869" y="147"/>
                </a:lnTo>
                <a:lnTo>
                  <a:pt x="864" y="157"/>
                </a:lnTo>
                <a:close/>
                <a:moveTo>
                  <a:pt x="826" y="138"/>
                </a:moveTo>
                <a:lnTo>
                  <a:pt x="845" y="147"/>
                </a:lnTo>
                <a:lnTo>
                  <a:pt x="849" y="138"/>
                </a:lnTo>
                <a:lnTo>
                  <a:pt x="831" y="129"/>
                </a:lnTo>
                <a:lnTo>
                  <a:pt x="826" y="138"/>
                </a:lnTo>
                <a:close/>
                <a:moveTo>
                  <a:pt x="789" y="120"/>
                </a:moveTo>
                <a:lnTo>
                  <a:pt x="807" y="129"/>
                </a:lnTo>
                <a:lnTo>
                  <a:pt x="811" y="120"/>
                </a:lnTo>
                <a:lnTo>
                  <a:pt x="793" y="111"/>
                </a:lnTo>
                <a:lnTo>
                  <a:pt x="789" y="120"/>
                </a:lnTo>
                <a:close/>
                <a:moveTo>
                  <a:pt x="751" y="101"/>
                </a:moveTo>
                <a:lnTo>
                  <a:pt x="769" y="111"/>
                </a:lnTo>
                <a:lnTo>
                  <a:pt x="775" y="101"/>
                </a:lnTo>
                <a:lnTo>
                  <a:pt x="755" y="92"/>
                </a:lnTo>
                <a:lnTo>
                  <a:pt x="751" y="101"/>
                </a:lnTo>
                <a:close/>
                <a:moveTo>
                  <a:pt x="713" y="83"/>
                </a:moveTo>
                <a:lnTo>
                  <a:pt x="731" y="92"/>
                </a:lnTo>
                <a:lnTo>
                  <a:pt x="736" y="83"/>
                </a:lnTo>
                <a:lnTo>
                  <a:pt x="717" y="74"/>
                </a:lnTo>
                <a:lnTo>
                  <a:pt x="713" y="83"/>
                </a:lnTo>
                <a:close/>
                <a:moveTo>
                  <a:pt x="675" y="65"/>
                </a:moveTo>
                <a:lnTo>
                  <a:pt x="694" y="74"/>
                </a:lnTo>
                <a:lnTo>
                  <a:pt x="698" y="65"/>
                </a:lnTo>
                <a:lnTo>
                  <a:pt x="680" y="55"/>
                </a:lnTo>
                <a:lnTo>
                  <a:pt x="675" y="65"/>
                </a:lnTo>
                <a:close/>
                <a:moveTo>
                  <a:pt x="637" y="46"/>
                </a:moveTo>
                <a:lnTo>
                  <a:pt x="656" y="55"/>
                </a:lnTo>
                <a:lnTo>
                  <a:pt x="660" y="46"/>
                </a:lnTo>
                <a:lnTo>
                  <a:pt x="642" y="37"/>
                </a:lnTo>
                <a:lnTo>
                  <a:pt x="637" y="46"/>
                </a:lnTo>
                <a:close/>
                <a:moveTo>
                  <a:pt x="600" y="28"/>
                </a:moveTo>
                <a:lnTo>
                  <a:pt x="618" y="37"/>
                </a:lnTo>
                <a:lnTo>
                  <a:pt x="624" y="28"/>
                </a:lnTo>
                <a:lnTo>
                  <a:pt x="604" y="19"/>
                </a:lnTo>
                <a:lnTo>
                  <a:pt x="600" y="28"/>
                </a:lnTo>
                <a:close/>
                <a:moveTo>
                  <a:pt x="562" y="9"/>
                </a:moveTo>
                <a:lnTo>
                  <a:pt x="580" y="19"/>
                </a:lnTo>
                <a:lnTo>
                  <a:pt x="585" y="9"/>
                </a:lnTo>
                <a:lnTo>
                  <a:pt x="566" y="0"/>
                </a:lnTo>
                <a:lnTo>
                  <a:pt x="562" y="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730"/>
          <p:cNvSpPr>
            <a:spLocks noEditPoints="1"/>
          </p:cNvSpPr>
          <p:nvPr/>
        </p:nvSpPr>
        <p:spPr bwMode="auto">
          <a:xfrm>
            <a:off x="8528050" y="2235200"/>
            <a:ext cx="2016125" cy="1550987"/>
          </a:xfrm>
          <a:custGeom>
            <a:avLst/>
            <a:gdLst>
              <a:gd name="T0" fmla="*/ 50 w 1270"/>
              <a:gd name="T1" fmla="*/ 22 h 977"/>
              <a:gd name="T2" fmla="*/ 48 w 1270"/>
              <a:gd name="T3" fmla="*/ 64 h 977"/>
              <a:gd name="T4" fmla="*/ 46 w 1270"/>
              <a:gd name="T5" fmla="*/ 106 h 977"/>
              <a:gd name="T6" fmla="*/ 45 w 1270"/>
              <a:gd name="T7" fmla="*/ 148 h 977"/>
              <a:gd name="T8" fmla="*/ 42 w 1270"/>
              <a:gd name="T9" fmla="*/ 190 h 977"/>
              <a:gd name="T10" fmla="*/ 41 w 1270"/>
              <a:gd name="T11" fmla="*/ 232 h 977"/>
              <a:gd name="T12" fmla="*/ 40 w 1270"/>
              <a:gd name="T13" fmla="*/ 274 h 977"/>
              <a:gd name="T14" fmla="*/ 37 w 1270"/>
              <a:gd name="T15" fmla="*/ 315 h 977"/>
              <a:gd name="T16" fmla="*/ 36 w 1270"/>
              <a:gd name="T17" fmla="*/ 357 h 977"/>
              <a:gd name="T18" fmla="*/ 35 w 1270"/>
              <a:gd name="T19" fmla="*/ 399 h 977"/>
              <a:gd name="T20" fmla="*/ 32 w 1270"/>
              <a:gd name="T21" fmla="*/ 441 h 977"/>
              <a:gd name="T22" fmla="*/ 31 w 1270"/>
              <a:gd name="T23" fmla="*/ 483 h 977"/>
              <a:gd name="T24" fmla="*/ 29 w 1270"/>
              <a:gd name="T25" fmla="*/ 525 h 977"/>
              <a:gd name="T26" fmla="*/ 27 w 1270"/>
              <a:gd name="T27" fmla="*/ 567 h 977"/>
              <a:gd name="T28" fmla="*/ 25 w 1270"/>
              <a:gd name="T29" fmla="*/ 609 h 977"/>
              <a:gd name="T30" fmla="*/ 24 w 1270"/>
              <a:gd name="T31" fmla="*/ 651 h 977"/>
              <a:gd name="T32" fmla="*/ 23 w 1270"/>
              <a:gd name="T33" fmla="*/ 693 h 977"/>
              <a:gd name="T34" fmla="*/ 20 w 1270"/>
              <a:gd name="T35" fmla="*/ 735 h 977"/>
              <a:gd name="T36" fmla="*/ 19 w 1270"/>
              <a:gd name="T37" fmla="*/ 777 h 977"/>
              <a:gd name="T38" fmla="*/ 17 w 1270"/>
              <a:gd name="T39" fmla="*/ 819 h 977"/>
              <a:gd name="T40" fmla="*/ 15 w 1270"/>
              <a:gd name="T41" fmla="*/ 861 h 977"/>
              <a:gd name="T42" fmla="*/ 14 w 1270"/>
              <a:gd name="T43" fmla="*/ 903 h 977"/>
              <a:gd name="T44" fmla="*/ 12 w 1270"/>
              <a:gd name="T45" fmla="*/ 945 h 977"/>
              <a:gd name="T46" fmla="*/ 11 w 1270"/>
              <a:gd name="T47" fmla="*/ 966 h 977"/>
              <a:gd name="T48" fmla="*/ 20 w 1270"/>
              <a:gd name="T49" fmla="*/ 957 h 977"/>
              <a:gd name="T50" fmla="*/ 59 w 1270"/>
              <a:gd name="T51" fmla="*/ 941 h 977"/>
              <a:gd name="T52" fmla="*/ 99 w 1270"/>
              <a:gd name="T53" fmla="*/ 925 h 977"/>
              <a:gd name="T54" fmla="*/ 137 w 1270"/>
              <a:gd name="T55" fmla="*/ 910 h 977"/>
              <a:gd name="T56" fmla="*/ 176 w 1270"/>
              <a:gd name="T57" fmla="*/ 894 h 977"/>
              <a:gd name="T58" fmla="*/ 214 w 1270"/>
              <a:gd name="T59" fmla="*/ 878 h 977"/>
              <a:gd name="T60" fmla="*/ 254 w 1270"/>
              <a:gd name="T61" fmla="*/ 862 h 977"/>
              <a:gd name="T62" fmla="*/ 293 w 1270"/>
              <a:gd name="T63" fmla="*/ 845 h 977"/>
              <a:gd name="T64" fmla="*/ 331 w 1270"/>
              <a:gd name="T65" fmla="*/ 830 h 977"/>
              <a:gd name="T66" fmla="*/ 371 w 1270"/>
              <a:gd name="T67" fmla="*/ 814 h 977"/>
              <a:gd name="T68" fmla="*/ 410 w 1270"/>
              <a:gd name="T69" fmla="*/ 798 h 977"/>
              <a:gd name="T70" fmla="*/ 448 w 1270"/>
              <a:gd name="T71" fmla="*/ 782 h 977"/>
              <a:gd name="T72" fmla="*/ 487 w 1270"/>
              <a:gd name="T73" fmla="*/ 767 h 977"/>
              <a:gd name="T74" fmla="*/ 526 w 1270"/>
              <a:gd name="T75" fmla="*/ 751 h 977"/>
              <a:gd name="T76" fmla="*/ 565 w 1270"/>
              <a:gd name="T77" fmla="*/ 735 h 977"/>
              <a:gd name="T78" fmla="*/ 604 w 1270"/>
              <a:gd name="T79" fmla="*/ 719 h 977"/>
              <a:gd name="T80" fmla="*/ 642 w 1270"/>
              <a:gd name="T81" fmla="*/ 704 h 977"/>
              <a:gd name="T82" fmla="*/ 682 w 1270"/>
              <a:gd name="T83" fmla="*/ 688 h 977"/>
              <a:gd name="T84" fmla="*/ 721 w 1270"/>
              <a:gd name="T85" fmla="*/ 672 h 977"/>
              <a:gd name="T86" fmla="*/ 759 w 1270"/>
              <a:gd name="T87" fmla="*/ 655 h 977"/>
              <a:gd name="T88" fmla="*/ 799 w 1270"/>
              <a:gd name="T89" fmla="*/ 639 h 977"/>
              <a:gd name="T90" fmla="*/ 838 w 1270"/>
              <a:gd name="T91" fmla="*/ 624 h 977"/>
              <a:gd name="T92" fmla="*/ 876 w 1270"/>
              <a:gd name="T93" fmla="*/ 608 h 977"/>
              <a:gd name="T94" fmla="*/ 916 w 1270"/>
              <a:gd name="T95" fmla="*/ 592 h 977"/>
              <a:gd name="T96" fmla="*/ 954 w 1270"/>
              <a:gd name="T97" fmla="*/ 576 h 977"/>
              <a:gd name="T98" fmla="*/ 993 w 1270"/>
              <a:gd name="T99" fmla="*/ 561 h 977"/>
              <a:gd name="T100" fmla="*/ 1032 w 1270"/>
              <a:gd name="T101" fmla="*/ 545 h 977"/>
              <a:gd name="T102" fmla="*/ 1070 w 1270"/>
              <a:gd name="T103" fmla="*/ 529 h 977"/>
              <a:gd name="T104" fmla="*/ 1110 w 1270"/>
              <a:gd name="T105" fmla="*/ 513 h 977"/>
              <a:gd name="T106" fmla="*/ 1149 w 1270"/>
              <a:gd name="T107" fmla="*/ 498 h 977"/>
              <a:gd name="T108" fmla="*/ 1187 w 1270"/>
              <a:gd name="T109" fmla="*/ 482 h 977"/>
              <a:gd name="T110" fmla="*/ 1227 w 1270"/>
              <a:gd name="T111" fmla="*/ 466 h 977"/>
              <a:gd name="T112" fmla="*/ 1265 w 1270"/>
              <a:gd name="T113" fmla="*/ 44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0" h="977">
                <a:moveTo>
                  <a:pt x="50" y="22"/>
                </a:moveTo>
                <a:lnTo>
                  <a:pt x="50" y="1"/>
                </a:lnTo>
                <a:lnTo>
                  <a:pt x="40" y="0"/>
                </a:lnTo>
                <a:lnTo>
                  <a:pt x="40" y="21"/>
                </a:lnTo>
                <a:lnTo>
                  <a:pt x="50" y="22"/>
                </a:lnTo>
                <a:close/>
                <a:moveTo>
                  <a:pt x="48" y="64"/>
                </a:moveTo>
                <a:lnTo>
                  <a:pt x="49" y="43"/>
                </a:lnTo>
                <a:lnTo>
                  <a:pt x="38" y="42"/>
                </a:lnTo>
                <a:lnTo>
                  <a:pt x="37" y="63"/>
                </a:lnTo>
                <a:lnTo>
                  <a:pt x="48" y="64"/>
                </a:lnTo>
                <a:close/>
                <a:moveTo>
                  <a:pt x="46" y="106"/>
                </a:moveTo>
                <a:lnTo>
                  <a:pt x="48" y="85"/>
                </a:lnTo>
                <a:lnTo>
                  <a:pt x="37" y="84"/>
                </a:lnTo>
                <a:lnTo>
                  <a:pt x="36" y="105"/>
                </a:lnTo>
                <a:lnTo>
                  <a:pt x="46" y="106"/>
                </a:lnTo>
                <a:close/>
                <a:moveTo>
                  <a:pt x="45" y="148"/>
                </a:moveTo>
                <a:lnTo>
                  <a:pt x="45" y="127"/>
                </a:lnTo>
                <a:lnTo>
                  <a:pt x="35" y="126"/>
                </a:lnTo>
                <a:lnTo>
                  <a:pt x="35" y="147"/>
                </a:lnTo>
                <a:lnTo>
                  <a:pt x="45" y="148"/>
                </a:lnTo>
                <a:close/>
                <a:moveTo>
                  <a:pt x="42" y="190"/>
                </a:moveTo>
                <a:lnTo>
                  <a:pt x="44" y="169"/>
                </a:lnTo>
                <a:lnTo>
                  <a:pt x="33" y="168"/>
                </a:lnTo>
                <a:lnTo>
                  <a:pt x="32" y="189"/>
                </a:lnTo>
                <a:lnTo>
                  <a:pt x="42" y="190"/>
                </a:lnTo>
                <a:close/>
                <a:moveTo>
                  <a:pt x="41" y="232"/>
                </a:moveTo>
                <a:lnTo>
                  <a:pt x="42" y="211"/>
                </a:lnTo>
                <a:lnTo>
                  <a:pt x="32" y="210"/>
                </a:lnTo>
                <a:lnTo>
                  <a:pt x="31" y="231"/>
                </a:lnTo>
                <a:lnTo>
                  <a:pt x="41" y="232"/>
                </a:lnTo>
                <a:close/>
                <a:moveTo>
                  <a:pt x="40" y="274"/>
                </a:moveTo>
                <a:lnTo>
                  <a:pt x="40" y="253"/>
                </a:lnTo>
                <a:lnTo>
                  <a:pt x="29" y="252"/>
                </a:lnTo>
                <a:lnTo>
                  <a:pt x="29" y="273"/>
                </a:lnTo>
                <a:lnTo>
                  <a:pt x="40" y="274"/>
                </a:lnTo>
                <a:close/>
                <a:moveTo>
                  <a:pt x="37" y="315"/>
                </a:moveTo>
                <a:lnTo>
                  <a:pt x="38" y="295"/>
                </a:lnTo>
                <a:lnTo>
                  <a:pt x="28" y="294"/>
                </a:lnTo>
                <a:lnTo>
                  <a:pt x="27" y="315"/>
                </a:lnTo>
                <a:lnTo>
                  <a:pt x="37" y="315"/>
                </a:lnTo>
                <a:close/>
                <a:moveTo>
                  <a:pt x="36" y="357"/>
                </a:moveTo>
                <a:lnTo>
                  <a:pt x="37" y="336"/>
                </a:lnTo>
                <a:lnTo>
                  <a:pt x="27" y="336"/>
                </a:lnTo>
                <a:lnTo>
                  <a:pt x="25" y="357"/>
                </a:lnTo>
                <a:lnTo>
                  <a:pt x="36" y="357"/>
                </a:lnTo>
                <a:close/>
                <a:moveTo>
                  <a:pt x="35" y="399"/>
                </a:moveTo>
                <a:lnTo>
                  <a:pt x="35" y="378"/>
                </a:lnTo>
                <a:lnTo>
                  <a:pt x="24" y="378"/>
                </a:lnTo>
                <a:lnTo>
                  <a:pt x="24" y="399"/>
                </a:lnTo>
                <a:lnTo>
                  <a:pt x="35" y="399"/>
                </a:lnTo>
                <a:close/>
                <a:moveTo>
                  <a:pt x="32" y="441"/>
                </a:moveTo>
                <a:lnTo>
                  <a:pt x="33" y="420"/>
                </a:lnTo>
                <a:lnTo>
                  <a:pt x="23" y="420"/>
                </a:lnTo>
                <a:lnTo>
                  <a:pt x="21" y="441"/>
                </a:lnTo>
                <a:lnTo>
                  <a:pt x="32" y="441"/>
                </a:lnTo>
                <a:close/>
                <a:moveTo>
                  <a:pt x="31" y="483"/>
                </a:moveTo>
                <a:lnTo>
                  <a:pt x="32" y="462"/>
                </a:lnTo>
                <a:lnTo>
                  <a:pt x="21" y="462"/>
                </a:lnTo>
                <a:lnTo>
                  <a:pt x="20" y="483"/>
                </a:lnTo>
                <a:lnTo>
                  <a:pt x="31" y="483"/>
                </a:lnTo>
                <a:close/>
                <a:moveTo>
                  <a:pt x="29" y="525"/>
                </a:moveTo>
                <a:lnTo>
                  <a:pt x="29" y="504"/>
                </a:lnTo>
                <a:lnTo>
                  <a:pt x="19" y="504"/>
                </a:lnTo>
                <a:lnTo>
                  <a:pt x="19" y="525"/>
                </a:lnTo>
                <a:lnTo>
                  <a:pt x="29" y="525"/>
                </a:lnTo>
                <a:close/>
                <a:moveTo>
                  <a:pt x="27" y="567"/>
                </a:moveTo>
                <a:lnTo>
                  <a:pt x="28" y="546"/>
                </a:lnTo>
                <a:lnTo>
                  <a:pt x="17" y="546"/>
                </a:lnTo>
                <a:lnTo>
                  <a:pt x="16" y="567"/>
                </a:lnTo>
                <a:lnTo>
                  <a:pt x="27" y="567"/>
                </a:lnTo>
                <a:close/>
                <a:moveTo>
                  <a:pt x="25" y="609"/>
                </a:moveTo>
                <a:lnTo>
                  <a:pt x="27" y="588"/>
                </a:lnTo>
                <a:lnTo>
                  <a:pt x="16" y="588"/>
                </a:lnTo>
                <a:lnTo>
                  <a:pt x="15" y="609"/>
                </a:lnTo>
                <a:lnTo>
                  <a:pt x="25" y="609"/>
                </a:lnTo>
                <a:close/>
                <a:moveTo>
                  <a:pt x="24" y="651"/>
                </a:moveTo>
                <a:lnTo>
                  <a:pt x="24" y="630"/>
                </a:lnTo>
                <a:lnTo>
                  <a:pt x="14" y="630"/>
                </a:lnTo>
                <a:lnTo>
                  <a:pt x="14" y="651"/>
                </a:lnTo>
                <a:lnTo>
                  <a:pt x="24" y="651"/>
                </a:lnTo>
                <a:close/>
                <a:moveTo>
                  <a:pt x="23" y="693"/>
                </a:moveTo>
                <a:lnTo>
                  <a:pt x="23" y="672"/>
                </a:lnTo>
                <a:lnTo>
                  <a:pt x="12" y="672"/>
                </a:lnTo>
                <a:lnTo>
                  <a:pt x="12" y="693"/>
                </a:lnTo>
                <a:lnTo>
                  <a:pt x="23" y="693"/>
                </a:lnTo>
                <a:close/>
                <a:moveTo>
                  <a:pt x="20" y="735"/>
                </a:moveTo>
                <a:lnTo>
                  <a:pt x="21" y="714"/>
                </a:lnTo>
                <a:lnTo>
                  <a:pt x="11" y="714"/>
                </a:lnTo>
                <a:lnTo>
                  <a:pt x="10" y="735"/>
                </a:lnTo>
                <a:lnTo>
                  <a:pt x="20" y="735"/>
                </a:lnTo>
                <a:close/>
                <a:moveTo>
                  <a:pt x="19" y="777"/>
                </a:moveTo>
                <a:lnTo>
                  <a:pt x="20" y="756"/>
                </a:lnTo>
                <a:lnTo>
                  <a:pt x="10" y="756"/>
                </a:lnTo>
                <a:lnTo>
                  <a:pt x="8" y="777"/>
                </a:lnTo>
                <a:lnTo>
                  <a:pt x="19" y="777"/>
                </a:lnTo>
                <a:close/>
                <a:moveTo>
                  <a:pt x="17" y="819"/>
                </a:moveTo>
                <a:lnTo>
                  <a:pt x="17" y="798"/>
                </a:lnTo>
                <a:lnTo>
                  <a:pt x="7" y="798"/>
                </a:lnTo>
                <a:lnTo>
                  <a:pt x="7" y="819"/>
                </a:lnTo>
                <a:lnTo>
                  <a:pt x="17" y="819"/>
                </a:lnTo>
                <a:close/>
                <a:moveTo>
                  <a:pt x="15" y="861"/>
                </a:moveTo>
                <a:lnTo>
                  <a:pt x="16" y="840"/>
                </a:lnTo>
                <a:lnTo>
                  <a:pt x="6" y="840"/>
                </a:lnTo>
                <a:lnTo>
                  <a:pt x="4" y="861"/>
                </a:lnTo>
                <a:lnTo>
                  <a:pt x="15" y="861"/>
                </a:lnTo>
                <a:close/>
                <a:moveTo>
                  <a:pt x="14" y="903"/>
                </a:moveTo>
                <a:lnTo>
                  <a:pt x="15" y="882"/>
                </a:lnTo>
                <a:lnTo>
                  <a:pt x="4" y="882"/>
                </a:lnTo>
                <a:lnTo>
                  <a:pt x="3" y="903"/>
                </a:lnTo>
                <a:lnTo>
                  <a:pt x="14" y="903"/>
                </a:lnTo>
                <a:close/>
                <a:moveTo>
                  <a:pt x="12" y="945"/>
                </a:moveTo>
                <a:lnTo>
                  <a:pt x="12" y="924"/>
                </a:lnTo>
                <a:lnTo>
                  <a:pt x="2" y="924"/>
                </a:lnTo>
                <a:lnTo>
                  <a:pt x="2" y="945"/>
                </a:lnTo>
                <a:lnTo>
                  <a:pt x="12" y="945"/>
                </a:lnTo>
                <a:close/>
                <a:moveTo>
                  <a:pt x="20" y="957"/>
                </a:moveTo>
                <a:lnTo>
                  <a:pt x="3" y="964"/>
                </a:lnTo>
                <a:lnTo>
                  <a:pt x="6" y="969"/>
                </a:lnTo>
                <a:lnTo>
                  <a:pt x="11" y="969"/>
                </a:lnTo>
                <a:lnTo>
                  <a:pt x="11" y="966"/>
                </a:lnTo>
                <a:lnTo>
                  <a:pt x="0" y="966"/>
                </a:lnTo>
                <a:lnTo>
                  <a:pt x="0" y="969"/>
                </a:lnTo>
                <a:lnTo>
                  <a:pt x="0" y="977"/>
                </a:lnTo>
                <a:lnTo>
                  <a:pt x="24" y="966"/>
                </a:lnTo>
                <a:lnTo>
                  <a:pt x="20" y="957"/>
                </a:lnTo>
                <a:close/>
                <a:moveTo>
                  <a:pt x="59" y="941"/>
                </a:moveTo>
                <a:lnTo>
                  <a:pt x="40" y="949"/>
                </a:lnTo>
                <a:lnTo>
                  <a:pt x="44" y="958"/>
                </a:lnTo>
                <a:lnTo>
                  <a:pt x="63" y="950"/>
                </a:lnTo>
                <a:lnTo>
                  <a:pt x="59" y="941"/>
                </a:lnTo>
                <a:close/>
                <a:moveTo>
                  <a:pt x="99" y="925"/>
                </a:moveTo>
                <a:lnTo>
                  <a:pt x="79" y="933"/>
                </a:lnTo>
                <a:lnTo>
                  <a:pt x="83" y="943"/>
                </a:lnTo>
                <a:lnTo>
                  <a:pt x="103" y="935"/>
                </a:lnTo>
                <a:lnTo>
                  <a:pt x="99" y="925"/>
                </a:lnTo>
                <a:close/>
                <a:moveTo>
                  <a:pt x="137" y="910"/>
                </a:moveTo>
                <a:lnTo>
                  <a:pt x="117" y="918"/>
                </a:lnTo>
                <a:lnTo>
                  <a:pt x="121" y="927"/>
                </a:lnTo>
                <a:lnTo>
                  <a:pt x="141" y="919"/>
                </a:lnTo>
                <a:lnTo>
                  <a:pt x="137" y="910"/>
                </a:lnTo>
                <a:close/>
                <a:moveTo>
                  <a:pt x="176" y="894"/>
                </a:moveTo>
                <a:lnTo>
                  <a:pt x="157" y="902"/>
                </a:lnTo>
                <a:lnTo>
                  <a:pt x="161" y="911"/>
                </a:lnTo>
                <a:lnTo>
                  <a:pt x="180" y="903"/>
                </a:lnTo>
                <a:lnTo>
                  <a:pt x="176" y="894"/>
                </a:lnTo>
                <a:close/>
                <a:moveTo>
                  <a:pt x="214" y="878"/>
                </a:moveTo>
                <a:lnTo>
                  <a:pt x="196" y="886"/>
                </a:lnTo>
                <a:lnTo>
                  <a:pt x="200" y="895"/>
                </a:lnTo>
                <a:lnTo>
                  <a:pt x="218" y="887"/>
                </a:lnTo>
                <a:lnTo>
                  <a:pt x="214" y="878"/>
                </a:lnTo>
                <a:close/>
                <a:moveTo>
                  <a:pt x="254" y="862"/>
                </a:moveTo>
                <a:lnTo>
                  <a:pt x="234" y="870"/>
                </a:lnTo>
                <a:lnTo>
                  <a:pt x="238" y="880"/>
                </a:lnTo>
                <a:lnTo>
                  <a:pt x="258" y="872"/>
                </a:lnTo>
                <a:lnTo>
                  <a:pt x="254" y="862"/>
                </a:lnTo>
                <a:close/>
                <a:moveTo>
                  <a:pt x="293" y="845"/>
                </a:moveTo>
                <a:lnTo>
                  <a:pt x="273" y="855"/>
                </a:lnTo>
                <a:lnTo>
                  <a:pt x="277" y="864"/>
                </a:lnTo>
                <a:lnTo>
                  <a:pt x="297" y="856"/>
                </a:lnTo>
                <a:lnTo>
                  <a:pt x="293" y="845"/>
                </a:lnTo>
                <a:close/>
                <a:moveTo>
                  <a:pt x="331" y="830"/>
                </a:moveTo>
                <a:lnTo>
                  <a:pt x="313" y="838"/>
                </a:lnTo>
                <a:lnTo>
                  <a:pt x="317" y="848"/>
                </a:lnTo>
                <a:lnTo>
                  <a:pt x="335" y="840"/>
                </a:lnTo>
                <a:lnTo>
                  <a:pt x="331" y="830"/>
                </a:lnTo>
                <a:close/>
                <a:moveTo>
                  <a:pt x="371" y="814"/>
                </a:moveTo>
                <a:lnTo>
                  <a:pt x="351" y="822"/>
                </a:lnTo>
                <a:lnTo>
                  <a:pt x="355" y="832"/>
                </a:lnTo>
                <a:lnTo>
                  <a:pt x="375" y="824"/>
                </a:lnTo>
                <a:lnTo>
                  <a:pt x="371" y="814"/>
                </a:lnTo>
                <a:close/>
                <a:moveTo>
                  <a:pt x="410" y="798"/>
                </a:moveTo>
                <a:lnTo>
                  <a:pt x="390" y="806"/>
                </a:lnTo>
                <a:lnTo>
                  <a:pt x="394" y="817"/>
                </a:lnTo>
                <a:lnTo>
                  <a:pt x="414" y="809"/>
                </a:lnTo>
                <a:lnTo>
                  <a:pt x="410" y="798"/>
                </a:lnTo>
                <a:close/>
                <a:moveTo>
                  <a:pt x="448" y="782"/>
                </a:moveTo>
                <a:lnTo>
                  <a:pt x="428" y="790"/>
                </a:lnTo>
                <a:lnTo>
                  <a:pt x="432" y="801"/>
                </a:lnTo>
                <a:lnTo>
                  <a:pt x="452" y="793"/>
                </a:lnTo>
                <a:lnTo>
                  <a:pt x="448" y="782"/>
                </a:lnTo>
                <a:close/>
                <a:moveTo>
                  <a:pt x="487" y="767"/>
                </a:moveTo>
                <a:lnTo>
                  <a:pt x="468" y="774"/>
                </a:lnTo>
                <a:lnTo>
                  <a:pt x="472" y="785"/>
                </a:lnTo>
                <a:lnTo>
                  <a:pt x="491" y="776"/>
                </a:lnTo>
                <a:lnTo>
                  <a:pt x="487" y="767"/>
                </a:lnTo>
                <a:close/>
                <a:moveTo>
                  <a:pt x="526" y="751"/>
                </a:moveTo>
                <a:lnTo>
                  <a:pt x="507" y="759"/>
                </a:lnTo>
                <a:lnTo>
                  <a:pt x="511" y="768"/>
                </a:lnTo>
                <a:lnTo>
                  <a:pt x="530" y="760"/>
                </a:lnTo>
                <a:lnTo>
                  <a:pt x="526" y="751"/>
                </a:lnTo>
                <a:close/>
                <a:moveTo>
                  <a:pt x="565" y="735"/>
                </a:moveTo>
                <a:lnTo>
                  <a:pt x="545" y="743"/>
                </a:lnTo>
                <a:lnTo>
                  <a:pt x="549" y="752"/>
                </a:lnTo>
                <a:lnTo>
                  <a:pt x="569" y="744"/>
                </a:lnTo>
                <a:lnTo>
                  <a:pt x="565" y="735"/>
                </a:lnTo>
                <a:close/>
                <a:moveTo>
                  <a:pt x="604" y="719"/>
                </a:moveTo>
                <a:lnTo>
                  <a:pt x="585" y="727"/>
                </a:lnTo>
                <a:lnTo>
                  <a:pt x="589" y="736"/>
                </a:lnTo>
                <a:lnTo>
                  <a:pt x="608" y="729"/>
                </a:lnTo>
                <a:lnTo>
                  <a:pt x="604" y="719"/>
                </a:lnTo>
                <a:close/>
                <a:moveTo>
                  <a:pt x="642" y="704"/>
                </a:moveTo>
                <a:lnTo>
                  <a:pt x="624" y="711"/>
                </a:lnTo>
                <a:lnTo>
                  <a:pt x="628" y="721"/>
                </a:lnTo>
                <a:lnTo>
                  <a:pt x="646" y="713"/>
                </a:lnTo>
                <a:lnTo>
                  <a:pt x="642" y="704"/>
                </a:lnTo>
                <a:close/>
                <a:moveTo>
                  <a:pt x="682" y="688"/>
                </a:moveTo>
                <a:lnTo>
                  <a:pt x="662" y="696"/>
                </a:lnTo>
                <a:lnTo>
                  <a:pt x="666" y="705"/>
                </a:lnTo>
                <a:lnTo>
                  <a:pt x="686" y="697"/>
                </a:lnTo>
                <a:lnTo>
                  <a:pt x="682" y="688"/>
                </a:lnTo>
                <a:close/>
                <a:moveTo>
                  <a:pt x="721" y="672"/>
                </a:moveTo>
                <a:lnTo>
                  <a:pt x="702" y="680"/>
                </a:lnTo>
                <a:lnTo>
                  <a:pt x="705" y="689"/>
                </a:lnTo>
                <a:lnTo>
                  <a:pt x="725" y="681"/>
                </a:lnTo>
                <a:lnTo>
                  <a:pt x="721" y="672"/>
                </a:lnTo>
                <a:close/>
                <a:moveTo>
                  <a:pt x="759" y="655"/>
                </a:moveTo>
                <a:lnTo>
                  <a:pt x="740" y="664"/>
                </a:lnTo>
                <a:lnTo>
                  <a:pt x="744" y="673"/>
                </a:lnTo>
                <a:lnTo>
                  <a:pt x="763" y="666"/>
                </a:lnTo>
                <a:lnTo>
                  <a:pt x="759" y="655"/>
                </a:lnTo>
                <a:close/>
                <a:moveTo>
                  <a:pt x="799" y="639"/>
                </a:moveTo>
                <a:lnTo>
                  <a:pt x="779" y="647"/>
                </a:lnTo>
                <a:lnTo>
                  <a:pt x="783" y="658"/>
                </a:lnTo>
                <a:lnTo>
                  <a:pt x="803" y="650"/>
                </a:lnTo>
                <a:lnTo>
                  <a:pt x="799" y="639"/>
                </a:lnTo>
                <a:close/>
                <a:moveTo>
                  <a:pt x="838" y="624"/>
                </a:moveTo>
                <a:lnTo>
                  <a:pt x="818" y="631"/>
                </a:lnTo>
                <a:lnTo>
                  <a:pt x="822" y="642"/>
                </a:lnTo>
                <a:lnTo>
                  <a:pt x="842" y="634"/>
                </a:lnTo>
                <a:lnTo>
                  <a:pt x="838" y="624"/>
                </a:lnTo>
                <a:close/>
                <a:moveTo>
                  <a:pt x="876" y="608"/>
                </a:moveTo>
                <a:lnTo>
                  <a:pt x="856" y="616"/>
                </a:lnTo>
                <a:lnTo>
                  <a:pt x="860" y="626"/>
                </a:lnTo>
                <a:lnTo>
                  <a:pt x="880" y="618"/>
                </a:lnTo>
                <a:lnTo>
                  <a:pt x="876" y="608"/>
                </a:lnTo>
                <a:close/>
                <a:moveTo>
                  <a:pt x="916" y="592"/>
                </a:moveTo>
                <a:lnTo>
                  <a:pt x="896" y="600"/>
                </a:lnTo>
                <a:lnTo>
                  <a:pt x="900" y="610"/>
                </a:lnTo>
                <a:lnTo>
                  <a:pt x="919" y="603"/>
                </a:lnTo>
                <a:lnTo>
                  <a:pt x="916" y="592"/>
                </a:lnTo>
                <a:close/>
                <a:moveTo>
                  <a:pt x="954" y="576"/>
                </a:moveTo>
                <a:lnTo>
                  <a:pt x="935" y="584"/>
                </a:lnTo>
                <a:lnTo>
                  <a:pt x="939" y="595"/>
                </a:lnTo>
                <a:lnTo>
                  <a:pt x="958" y="585"/>
                </a:lnTo>
                <a:lnTo>
                  <a:pt x="954" y="576"/>
                </a:lnTo>
                <a:close/>
                <a:moveTo>
                  <a:pt x="993" y="561"/>
                </a:moveTo>
                <a:lnTo>
                  <a:pt x="973" y="568"/>
                </a:lnTo>
                <a:lnTo>
                  <a:pt x="977" y="578"/>
                </a:lnTo>
                <a:lnTo>
                  <a:pt x="997" y="570"/>
                </a:lnTo>
                <a:lnTo>
                  <a:pt x="993" y="561"/>
                </a:lnTo>
                <a:close/>
                <a:moveTo>
                  <a:pt x="1032" y="545"/>
                </a:moveTo>
                <a:lnTo>
                  <a:pt x="1013" y="553"/>
                </a:lnTo>
                <a:lnTo>
                  <a:pt x="1017" y="562"/>
                </a:lnTo>
                <a:lnTo>
                  <a:pt x="1036" y="554"/>
                </a:lnTo>
                <a:lnTo>
                  <a:pt x="1032" y="545"/>
                </a:lnTo>
                <a:close/>
                <a:moveTo>
                  <a:pt x="1070" y="529"/>
                </a:moveTo>
                <a:lnTo>
                  <a:pt x="1052" y="537"/>
                </a:lnTo>
                <a:lnTo>
                  <a:pt x="1056" y="546"/>
                </a:lnTo>
                <a:lnTo>
                  <a:pt x="1074" y="538"/>
                </a:lnTo>
                <a:lnTo>
                  <a:pt x="1070" y="529"/>
                </a:lnTo>
                <a:close/>
                <a:moveTo>
                  <a:pt x="1110" y="513"/>
                </a:moveTo>
                <a:lnTo>
                  <a:pt x="1090" y="521"/>
                </a:lnTo>
                <a:lnTo>
                  <a:pt x="1094" y="530"/>
                </a:lnTo>
                <a:lnTo>
                  <a:pt x="1114" y="522"/>
                </a:lnTo>
                <a:lnTo>
                  <a:pt x="1110" y="513"/>
                </a:lnTo>
                <a:close/>
                <a:moveTo>
                  <a:pt x="1149" y="498"/>
                </a:moveTo>
                <a:lnTo>
                  <a:pt x="1130" y="505"/>
                </a:lnTo>
                <a:lnTo>
                  <a:pt x="1133" y="515"/>
                </a:lnTo>
                <a:lnTo>
                  <a:pt x="1153" y="507"/>
                </a:lnTo>
                <a:lnTo>
                  <a:pt x="1149" y="498"/>
                </a:lnTo>
                <a:close/>
                <a:moveTo>
                  <a:pt x="1187" y="482"/>
                </a:moveTo>
                <a:lnTo>
                  <a:pt x="1168" y="490"/>
                </a:lnTo>
                <a:lnTo>
                  <a:pt x="1172" y="499"/>
                </a:lnTo>
                <a:lnTo>
                  <a:pt x="1191" y="491"/>
                </a:lnTo>
                <a:lnTo>
                  <a:pt x="1187" y="482"/>
                </a:lnTo>
                <a:close/>
                <a:moveTo>
                  <a:pt x="1227" y="466"/>
                </a:moveTo>
                <a:lnTo>
                  <a:pt x="1207" y="474"/>
                </a:lnTo>
                <a:lnTo>
                  <a:pt x="1211" y="483"/>
                </a:lnTo>
                <a:lnTo>
                  <a:pt x="1231" y="475"/>
                </a:lnTo>
                <a:lnTo>
                  <a:pt x="1227" y="466"/>
                </a:lnTo>
                <a:close/>
                <a:moveTo>
                  <a:pt x="1265" y="449"/>
                </a:moveTo>
                <a:lnTo>
                  <a:pt x="1246" y="457"/>
                </a:lnTo>
                <a:lnTo>
                  <a:pt x="1250" y="467"/>
                </a:lnTo>
                <a:lnTo>
                  <a:pt x="1270" y="459"/>
                </a:lnTo>
                <a:lnTo>
                  <a:pt x="1265" y="44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731"/>
          <p:cNvSpPr>
            <a:spLocks noEditPoints="1"/>
          </p:cNvSpPr>
          <p:nvPr/>
        </p:nvSpPr>
        <p:spPr bwMode="auto">
          <a:xfrm>
            <a:off x="5843588" y="3621088"/>
            <a:ext cx="5380037" cy="1184275"/>
          </a:xfrm>
          <a:custGeom>
            <a:avLst/>
            <a:gdLst>
              <a:gd name="T0" fmla="*/ 3346 w 3389"/>
              <a:gd name="T1" fmla="*/ 730 h 746"/>
              <a:gd name="T2" fmla="*/ 3291 w 3389"/>
              <a:gd name="T3" fmla="*/ 698 h 746"/>
              <a:gd name="T4" fmla="*/ 3209 w 3389"/>
              <a:gd name="T5" fmla="*/ 677 h 746"/>
              <a:gd name="T6" fmla="*/ 3192 w 3389"/>
              <a:gd name="T7" fmla="*/ 660 h 746"/>
              <a:gd name="T8" fmla="*/ 3130 w 3389"/>
              <a:gd name="T9" fmla="*/ 647 h 746"/>
              <a:gd name="T10" fmla="*/ 3071 w 3389"/>
              <a:gd name="T11" fmla="*/ 625 h 746"/>
              <a:gd name="T12" fmla="*/ 3016 w 3389"/>
              <a:gd name="T13" fmla="*/ 593 h 746"/>
              <a:gd name="T14" fmla="*/ 2933 w 3389"/>
              <a:gd name="T15" fmla="*/ 572 h 746"/>
              <a:gd name="T16" fmla="*/ 2918 w 3389"/>
              <a:gd name="T17" fmla="*/ 555 h 746"/>
              <a:gd name="T18" fmla="*/ 2855 w 3389"/>
              <a:gd name="T19" fmla="*/ 543 h 746"/>
              <a:gd name="T20" fmla="*/ 2797 w 3389"/>
              <a:gd name="T21" fmla="*/ 521 h 746"/>
              <a:gd name="T22" fmla="*/ 2742 w 3389"/>
              <a:gd name="T23" fmla="*/ 488 h 746"/>
              <a:gd name="T24" fmla="*/ 2659 w 3389"/>
              <a:gd name="T25" fmla="*/ 469 h 746"/>
              <a:gd name="T26" fmla="*/ 2643 w 3389"/>
              <a:gd name="T27" fmla="*/ 452 h 746"/>
              <a:gd name="T28" fmla="*/ 2580 w 3389"/>
              <a:gd name="T29" fmla="*/ 438 h 746"/>
              <a:gd name="T30" fmla="*/ 2521 w 3389"/>
              <a:gd name="T31" fmla="*/ 416 h 746"/>
              <a:gd name="T32" fmla="*/ 2466 w 3389"/>
              <a:gd name="T33" fmla="*/ 383 h 746"/>
              <a:gd name="T34" fmla="*/ 2385 w 3389"/>
              <a:gd name="T35" fmla="*/ 364 h 746"/>
              <a:gd name="T36" fmla="*/ 2369 w 3389"/>
              <a:gd name="T37" fmla="*/ 347 h 746"/>
              <a:gd name="T38" fmla="*/ 2306 w 3389"/>
              <a:gd name="T39" fmla="*/ 333 h 746"/>
              <a:gd name="T40" fmla="*/ 2247 w 3389"/>
              <a:gd name="T41" fmla="*/ 311 h 746"/>
              <a:gd name="T42" fmla="*/ 2192 w 3389"/>
              <a:gd name="T43" fmla="*/ 278 h 746"/>
              <a:gd name="T44" fmla="*/ 2109 w 3389"/>
              <a:gd name="T45" fmla="*/ 259 h 746"/>
              <a:gd name="T46" fmla="*/ 2093 w 3389"/>
              <a:gd name="T47" fmla="*/ 242 h 746"/>
              <a:gd name="T48" fmla="*/ 2031 w 3389"/>
              <a:gd name="T49" fmla="*/ 228 h 746"/>
              <a:gd name="T50" fmla="*/ 1972 w 3389"/>
              <a:gd name="T51" fmla="*/ 206 h 746"/>
              <a:gd name="T52" fmla="*/ 1917 w 3389"/>
              <a:gd name="T53" fmla="*/ 175 h 746"/>
              <a:gd name="T54" fmla="*/ 1835 w 3389"/>
              <a:gd name="T55" fmla="*/ 154 h 746"/>
              <a:gd name="T56" fmla="*/ 1819 w 3389"/>
              <a:gd name="T57" fmla="*/ 136 h 746"/>
              <a:gd name="T58" fmla="*/ 1756 w 3389"/>
              <a:gd name="T59" fmla="*/ 125 h 746"/>
              <a:gd name="T60" fmla="*/ 1695 w 3389"/>
              <a:gd name="T61" fmla="*/ 101 h 746"/>
              <a:gd name="T62" fmla="*/ 1636 w 3389"/>
              <a:gd name="T63" fmla="*/ 98 h 746"/>
              <a:gd name="T64" fmla="*/ 1615 w 3389"/>
              <a:gd name="T65" fmla="*/ 87 h 746"/>
              <a:gd name="T66" fmla="*/ 1552 w 3389"/>
              <a:gd name="T67" fmla="*/ 93 h 746"/>
              <a:gd name="T68" fmla="*/ 1489 w 3389"/>
              <a:gd name="T69" fmla="*/ 91 h 746"/>
              <a:gd name="T70" fmla="*/ 1426 w 3389"/>
              <a:gd name="T71" fmla="*/ 76 h 746"/>
              <a:gd name="T72" fmla="*/ 1342 w 3389"/>
              <a:gd name="T73" fmla="*/ 83 h 746"/>
              <a:gd name="T74" fmla="*/ 1322 w 3389"/>
              <a:gd name="T75" fmla="*/ 71 h 746"/>
              <a:gd name="T76" fmla="*/ 1258 w 3389"/>
              <a:gd name="T77" fmla="*/ 77 h 746"/>
              <a:gd name="T78" fmla="*/ 1195 w 3389"/>
              <a:gd name="T79" fmla="*/ 75 h 746"/>
              <a:gd name="T80" fmla="*/ 1133 w 3389"/>
              <a:gd name="T81" fmla="*/ 60 h 746"/>
              <a:gd name="T82" fmla="*/ 1048 w 3389"/>
              <a:gd name="T83" fmla="*/ 67 h 746"/>
              <a:gd name="T84" fmla="*/ 1028 w 3389"/>
              <a:gd name="T85" fmla="*/ 55 h 746"/>
              <a:gd name="T86" fmla="*/ 964 w 3389"/>
              <a:gd name="T87" fmla="*/ 62 h 746"/>
              <a:gd name="T88" fmla="*/ 902 w 3389"/>
              <a:gd name="T89" fmla="*/ 59 h 746"/>
              <a:gd name="T90" fmla="*/ 839 w 3389"/>
              <a:gd name="T91" fmla="*/ 45 h 746"/>
              <a:gd name="T92" fmla="*/ 755 w 3389"/>
              <a:gd name="T93" fmla="*/ 51 h 746"/>
              <a:gd name="T94" fmla="*/ 734 w 3389"/>
              <a:gd name="T95" fmla="*/ 39 h 746"/>
              <a:gd name="T96" fmla="*/ 671 w 3389"/>
              <a:gd name="T97" fmla="*/ 46 h 746"/>
              <a:gd name="T98" fmla="*/ 608 w 3389"/>
              <a:gd name="T99" fmla="*/ 43 h 746"/>
              <a:gd name="T100" fmla="*/ 545 w 3389"/>
              <a:gd name="T101" fmla="*/ 29 h 746"/>
              <a:gd name="T102" fmla="*/ 461 w 3389"/>
              <a:gd name="T103" fmla="*/ 35 h 746"/>
              <a:gd name="T104" fmla="*/ 440 w 3389"/>
              <a:gd name="T105" fmla="*/ 24 h 746"/>
              <a:gd name="T106" fmla="*/ 377 w 3389"/>
              <a:gd name="T107" fmla="*/ 31 h 746"/>
              <a:gd name="T108" fmla="*/ 314 w 3389"/>
              <a:gd name="T109" fmla="*/ 28 h 746"/>
              <a:gd name="T110" fmla="*/ 252 w 3389"/>
              <a:gd name="T111" fmla="*/ 13 h 746"/>
              <a:gd name="T112" fmla="*/ 167 w 3389"/>
              <a:gd name="T113" fmla="*/ 20 h 746"/>
              <a:gd name="T114" fmla="*/ 147 w 3389"/>
              <a:gd name="T115" fmla="*/ 8 h 746"/>
              <a:gd name="T116" fmla="*/ 83 w 3389"/>
              <a:gd name="T117" fmla="*/ 16 h 746"/>
              <a:gd name="T118" fmla="*/ 20 w 3389"/>
              <a:gd name="T119" fmla="*/ 12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9" h="746">
                <a:moveTo>
                  <a:pt x="3365" y="738"/>
                </a:moveTo>
                <a:lnTo>
                  <a:pt x="3385" y="746"/>
                </a:lnTo>
                <a:lnTo>
                  <a:pt x="3389" y="735"/>
                </a:lnTo>
                <a:lnTo>
                  <a:pt x="3369" y="727"/>
                </a:lnTo>
                <a:lnTo>
                  <a:pt x="3365" y="738"/>
                </a:lnTo>
                <a:close/>
                <a:moveTo>
                  <a:pt x="3326" y="722"/>
                </a:moveTo>
                <a:lnTo>
                  <a:pt x="3346" y="730"/>
                </a:lnTo>
                <a:lnTo>
                  <a:pt x="3350" y="721"/>
                </a:lnTo>
                <a:lnTo>
                  <a:pt x="3330" y="713"/>
                </a:lnTo>
                <a:lnTo>
                  <a:pt x="3326" y="722"/>
                </a:lnTo>
                <a:close/>
                <a:moveTo>
                  <a:pt x="3287" y="708"/>
                </a:moveTo>
                <a:lnTo>
                  <a:pt x="3306" y="715"/>
                </a:lnTo>
                <a:lnTo>
                  <a:pt x="3310" y="705"/>
                </a:lnTo>
                <a:lnTo>
                  <a:pt x="3291" y="698"/>
                </a:lnTo>
                <a:lnTo>
                  <a:pt x="3287" y="708"/>
                </a:lnTo>
                <a:close/>
                <a:moveTo>
                  <a:pt x="3247" y="693"/>
                </a:moveTo>
                <a:lnTo>
                  <a:pt x="3267" y="700"/>
                </a:lnTo>
                <a:lnTo>
                  <a:pt x="3271" y="690"/>
                </a:lnTo>
                <a:lnTo>
                  <a:pt x="3251" y="683"/>
                </a:lnTo>
                <a:lnTo>
                  <a:pt x="3247" y="693"/>
                </a:lnTo>
                <a:close/>
                <a:moveTo>
                  <a:pt x="3209" y="677"/>
                </a:moveTo>
                <a:lnTo>
                  <a:pt x="3228" y="685"/>
                </a:lnTo>
                <a:lnTo>
                  <a:pt x="3231" y="675"/>
                </a:lnTo>
                <a:lnTo>
                  <a:pt x="3212" y="668"/>
                </a:lnTo>
                <a:lnTo>
                  <a:pt x="3209" y="677"/>
                </a:lnTo>
                <a:close/>
                <a:moveTo>
                  <a:pt x="3170" y="663"/>
                </a:moveTo>
                <a:lnTo>
                  <a:pt x="3189" y="671"/>
                </a:lnTo>
                <a:lnTo>
                  <a:pt x="3192" y="660"/>
                </a:lnTo>
                <a:lnTo>
                  <a:pt x="3172" y="652"/>
                </a:lnTo>
                <a:lnTo>
                  <a:pt x="3170" y="663"/>
                </a:lnTo>
                <a:close/>
                <a:moveTo>
                  <a:pt x="3130" y="647"/>
                </a:moveTo>
                <a:lnTo>
                  <a:pt x="3150" y="655"/>
                </a:lnTo>
                <a:lnTo>
                  <a:pt x="3154" y="646"/>
                </a:lnTo>
                <a:lnTo>
                  <a:pt x="3134" y="638"/>
                </a:lnTo>
                <a:lnTo>
                  <a:pt x="3130" y="647"/>
                </a:lnTo>
                <a:close/>
                <a:moveTo>
                  <a:pt x="3091" y="633"/>
                </a:moveTo>
                <a:lnTo>
                  <a:pt x="3111" y="641"/>
                </a:lnTo>
                <a:lnTo>
                  <a:pt x="3115" y="630"/>
                </a:lnTo>
                <a:lnTo>
                  <a:pt x="3095" y="624"/>
                </a:lnTo>
                <a:lnTo>
                  <a:pt x="3091" y="633"/>
                </a:lnTo>
                <a:close/>
                <a:moveTo>
                  <a:pt x="3052" y="618"/>
                </a:moveTo>
                <a:lnTo>
                  <a:pt x="3071" y="625"/>
                </a:lnTo>
                <a:lnTo>
                  <a:pt x="3075" y="616"/>
                </a:lnTo>
                <a:lnTo>
                  <a:pt x="3056" y="608"/>
                </a:lnTo>
                <a:lnTo>
                  <a:pt x="3052" y="618"/>
                </a:lnTo>
                <a:close/>
                <a:moveTo>
                  <a:pt x="3012" y="603"/>
                </a:moveTo>
                <a:lnTo>
                  <a:pt x="3032" y="610"/>
                </a:lnTo>
                <a:lnTo>
                  <a:pt x="3036" y="600"/>
                </a:lnTo>
                <a:lnTo>
                  <a:pt x="3016" y="593"/>
                </a:lnTo>
                <a:lnTo>
                  <a:pt x="3012" y="603"/>
                </a:lnTo>
                <a:close/>
                <a:moveTo>
                  <a:pt x="2973" y="588"/>
                </a:moveTo>
                <a:lnTo>
                  <a:pt x="2993" y="596"/>
                </a:lnTo>
                <a:lnTo>
                  <a:pt x="2996" y="585"/>
                </a:lnTo>
                <a:lnTo>
                  <a:pt x="2977" y="578"/>
                </a:lnTo>
                <a:lnTo>
                  <a:pt x="2973" y="588"/>
                </a:lnTo>
                <a:close/>
                <a:moveTo>
                  <a:pt x="2933" y="572"/>
                </a:moveTo>
                <a:lnTo>
                  <a:pt x="2953" y="580"/>
                </a:lnTo>
                <a:lnTo>
                  <a:pt x="2957" y="571"/>
                </a:lnTo>
                <a:lnTo>
                  <a:pt x="2937" y="563"/>
                </a:lnTo>
                <a:lnTo>
                  <a:pt x="2933" y="572"/>
                </a:lnTo>
                <a:close/>
                <a:moveTo>
                  <a:pt x="2894" y="558"/>
                </a:moveTo>
                <a:lnTo>
                  <a:pt x="2914" y="566"/>
                </a:lnTo>
                <a:lnTo>
                  <a:pt x="2918" y="555"/>
                </a:lnTo>
                <a:lnTo>
                  <a:pt x="2898" y="549"/>
                </a:lnTo>
                <a:lnTo>
                  <a:pt x="2894" y="558"/>
                </a:lnTo>
                <a:close/>
                <a:moveTo>
                  <a:pt x="2855" y="543"/>
                </a:moveTo>
                <a:lnTo>
                  <a:pt x="2874" y="550"/>
                </a:lnTo>
                <a:lnTo>
                  <a:pt x="2878" y="541"/>
                </a:lnTo>
                <a:lnTo>
                  <a:pt x="2859" y="533"/>
                </a:lnTo>
                <a:lnTo>
                  <a:pt x="2855" y="543"/>
                </a:lnTo>
                <a:close/>
                <a:moveTo>
                  <a:pt x="2817" y="528"/>
                </a:moveTo>
                <a:lnTo>
                  <a:pt x="2835" y="536"/>
                </a:lnTo>
                <a:lnTo>
                  <a:pt x="2839" y="525"/>
                </a:lnTo>
                <a:lnTo>
                  <a:pt x="2819" y="518"/>
                </a:lnTo>
                <a:lnTo>
                  <a:pt x="2817" y="528"/>
                </a:lnTo>
                <a:close/>
                <a:moveTo>
                  <a:pt x="2777" y="513"/>
                </a:moveTo>
                <a:lnTo>
                  <a:pt x="2797" y="521"/>
                </a:lnTo>
                <a:lnTo>
                  <a:pt x="2800" y="511"/>
                </a:lnTo>
                <a:lnTo>
                  <a:pt x="2780" y="503"/>
                </a:lnTo>
                <a:lnTo>
                  <a:pt x="2777" y="513"/>
                </a:lnTo>
                <a:close/>
                <a:moveTo>
                  <a:pt x="2738" y="497"/>
                </a:moveTo>
                <a:lnTo>
                  <a:pt x="2758" y="505"/>
                </a:lnTo>
                <a:lnTo>
                  <a:pt x="2761" y="496"/>
                </a:lnTo>
                <a:lnTo>
                  <a:pt x="2742" y="488"/>
                </a:lnTo>
                <a:lnTo>
                  <a:pt x="2738" y="497"/>
                </a:lnTo>
                <a:close/>
                <a:moveTo>
                  <a:pt x="2698" y="483"/>
                </a:moveTo>
                <a:lnTo>
                  <a:pt x="2718" y="491"/>
                </a:lnTo>
                <a:lnTo>
                  <a:pt x="2722" y="480"/>
                </a:lnTo>
                <a:lnTo>
                  <a:pt x="2702" y="474"/>
                </a:lnTo>
                <a:lnTo>
                  <a:pt x="2698" y="483"/>
                </a:lnTo>
                <a:close/>
                <a:moveTo>
                  <a:pt x="2659" y="469"/>
                </a:moveTo>
                <a:lnTo>
                  <a:pt x="2679" y="475"/>
                </a:lnTo>
                <a:lnTo>
                  <a:pt x="2683" y="466"/>
                </a:lnTo>
                <a:lnTo>
                  <a:pt x="2663" y="458"/>
                </a:lnTo>
                <a:lnTo>
                  <a:pt x="2659" y="469"/>
                </a:lnTo>
                <a:close/>
                <a:moveTo>
                  <a:pt x="2620" y="453"/>
                </a:moveTo>
                <a:lnTo>
                  <a:pt x="2639" y="461"/>
                </a:lnTo>
                <a:lnTo>
                  <a:pt x="2643" y="452"/>
                </a:lnTo>
                <a:lnTo>
                  <a:pt x="2624" y="444"/>
                </a:lnTo>
                <a:lnTo>
                  <a:pt x="2620" y="453"/>
                </a:lnTo>
                <a:close/>
                <a:moveTo>
                  <a:pt x="2580" y="438"/>
                </a:moveTo>
                <a:lnTo>
                  <a:pt x="2600" y="446"/>
                </a:lnTo>
                <a:lnTo>
                  <a:pt x="2604" y="436"/>
                </a:lnTo>
                <a:lnTo>
                  <a:pt x="2584" y="428"/>
                </a:lnTo>
                <a:lnTo>
                  <a:pt x="2580" y="438"/>
                </a:lnTo>
                <a:close/>
                <a:moveTo>
                  <a:pt x="2541" y="423"/>
                </a:moveTo>
                <a:lnTo>
                  <a:pt x="2561" y="431"/>
                </a:lnTo>
                <a:lnTo>
                  <a:pt x="2565" y="421"/>
                </a:lnTo>
                <a:lnTo>
                  <a:pt x="2545" y="413"/>
                </a:lnTo>
                <a:lnTo>
                  <a:pt x="2541" y="423"/>
                </a:lnTo>
                <a:close/>
                <a:moveTo>
                  <a:pt x="2501" y="408"/>
                </a:moveTo>
                <a:lnTo>
                  <a:pt x="2521" y="416"/>
                </a:lnTo>
                <a:lnTo>
                  <a:pt x="2525" y="406"/>
                </a:lnTo>
                <a:lnTo>
                  <a:pt x="2505" y="399"/>
                </a:lnTo>
                <a:lnTo>
                  <a:pt x="2501" y="408"/>
                </a:lnTo>
                <a:close/>
                <a:moveTo>
                  <a:pt x="2462" y="394"/>
                </a:moveTo>
                <a:lnTo>
                  <a:pt x="2482" y="400"/>
                </a:lnTo>
                <a:lnTo>
                  <a:pt x="2486" y="391"/>
                </a:lnTo>
                <a:lnTo>
                  <a:pt x="2466" y="383"/>
                </a:lnTo>
                <a:lnTo>
                  <a:pt x="2462" y="394"/>
                </a:lnTo>
                <a:close/>
                <a:moveTo>
                  <a:pt x="2424" y="378"/>
                </a:moveTo>
                <a:lnTo>
                  <a:pt x="2442" y="386"/>
                </a:lnTo>
                <a:lnTo>
                  <a:pt x="2446" y="377"/>
                </a:lnTo>
                <a:lnTo>
                  <a:pt x="2427" y="369"/>
                </a:lnTo>
                <a:lnTo>
                  <a:pt x="2424" y="378"/>
                </a:lnTo>
                <a:close/>
                <a:moveTo>
                  <a:pt x="2385" y="364"/>
                </a:moveTo>
                <a:lnTo>
                  <a:pt x="2404" y="371"/>
                </a:lnTo>
                <a:lnTo>
                  <a:pt x="2407" y="361"/>
                </a:lnTo>
                <a:lnTo>
                  <a:pt x="2387" y="353"/>
                </a:lnTo>
                <a:lnTo>
                  <a:pt x="2385" y="364"/>
                </a:lnTo>
                <a:close/>
                <a:moveTo>
                  <a:pt x="2345" y="349"/>
                </a:moveTo>
                <a:lnTo>
                  <a:pt x="2365" y="356"/>
                </a:lnTo>
                <a:lnTo>
                  <a:pt x="2369" y="347"/>
                </a:lnTo>
                <a:lnTo>
                  <a:pt x="2349" y="339"/>
                </a:lnTo>
                <a:lnTo>
                  <a:pt x="2345" y="349"/>
                </a:lnTo>
                <a:close/>
                <a:moveTo>
                  <a:pt x="2306" y="333"/>
                </a:moveTo>
                <a:lnTo>
                  <a:pt x="2326" y="341"/>
                </a:lnTo>
                <a:lnTo>
                  <a:pt x="2329" y="331"/>
                </a:lnTo>
                <a:lnTo>
                  <a:pt x="2310" y="324"/>
                </a:lnTo>
                <a:lnTo>
                  <a:pt x="2306" y="333"/>
                </a:lnTo>
                <a:close/>
                <a:moveTo>
                  <a:pt x="2266" y="319"/>
                </a:moveTo>
                <a:lnTo>
                  <a:pt x="2286" y="326"/>
                </a:lnTo>
                <a:lnTo>
                  <a:pt x="2290" y="316"/>
                </a:lnTo>
                <a:lnTo>
                  <a:pt x="2270" y="308"/>
                </a:lnTo>
                <a:lnTo>
                  <a:pt x="2266" y="319"/>
                </a:lnTo>
                <a:close/>
                <a:moveTo>
                  <a:pt x="2227" y="303"/>
                </a:moveTo>
                <a:lnTo>
                  <a:pt x="2247" y="311"/>
                </a:lnTo>
                <a:lnTo>
                  <a:pt x="2251" y="302"/>
                </a:lnTo>
                <a:lnTo>
                  <a:pt x="2231" y="294"/>
                </a:lnTo>
                <a:lnTo>
                  <a:pt x="2227" y="303"/>
                </a:lnTo>
                <a:close/>
                <a:moveTo>
                  <a:pt x="2188" y="289"/>
                </a:moveTo>
                <a:lnTo>
                  <a:pt x="2207" y="297"/>
                </a:lnTo>
                <a:lnTo>
                  <a:pt x="2211" y="286"/>
                </a:lnTo>
                <a:lnTo>
                  <a:pt x="2192" y="278"/>
                </a:lnTo>
                <a:lnTo>
                  <a:pt x="2188" y="289"/>
                </a:lnTo>
                <a:close/>
                <a:moveTo>
                  <a:pt x="2148" y="274"/>
                </a:moveTo>
                <a:lnTo>
                  <a:pt x="2168" y="281"/>
                </a:lnTo>
                <a:lnTo>
                  <a:pt x="2172" y="272"/>
                </a:lnTo>
                <a:lnTo>
                  <a:pt x="2152" y="264"/>
                </a:lnTo>
                <a:lnTo>
                  <a:pt x="2148" y="274"/>
                </a:lnTo>
                <a:close/>
                <a:moveTo>
                  <a:pt x="2109" y="259"/>
                </a:moveTo>
                <a:lnTo>
                  <a:pt x="2129" y="266"/>
                </a:lnTo>
                <a:lnTo>
                  <a:pt x="2133" y="256"/>
                </a:lnTo>
                <a:lnTo>
                  <a:pt x="2113" y="249"/>
                </a:lnTo>
                <a:lnTo>
                  <a:pt x="2109" y="259"/>
                </a:lnTo>
                <a:close/>
                <a:moveTo>
                  <a:pt x="2070" y="244"/>
                </a:moveTo>
                <a:lnTo>
                  <a:pt x="2089" y="251"/>
                </a:lnTo>
                <a:lnTo>
                  <a:pt x="2093" y="242"/>
                </a:lnTo>
                <a:lnTo>
                  <a:pt x="2073" y="234"/>
                </a:lnTo>
                <a:lnTo>
                  <a:pt x="2070" y="244"/>
                </a:lnTo>
                <a:close/>
                <a:moveTo>
                  <a:pt x="2031" y="228"/>
                </a:moveTo>
                <a:lnTo>
                  <a:pt x="2050" y="236"/>
                </a:lnTo>
                <a:lnTo>
                  <a:pt x="2054" y="227"/>
                </a:lnTo>
                <a:lnTo>
                  <a:pt x="2034" y="219"/>
                </a:lnTo>
                <a:lnTo>
                  <a:pt x="2031" y="228"/>
                </a:lnTo>
                <a:close/>
                <a:moveTo>
                  <a:pt x="1992" y="214"/>
                </a:moveTo>
                <a:lnTo>
                  <a:pt x="2012" y="222"/>
                </a:lnTo>
                <a:lnTo>
                  <a:pt x="2014" y="211"/>
                </a:lnTo>
                <a:lnTo>
                  <a:pt x="1995" y="203"/>
                </a:lnTo>
                <a:lnTo>
                  <a:pt x="1992" y="214"/>
                </a:lnTo>
                <a:close/>
                <a:moveTo>
                  <a:pt x="1953" y="199"/>
                </a:moveTo>
                <a:lnTo>
                  <a:pt x="1972" y="206"/>
                </a:lnTo>
                <a:lnTo>
                  <a:pt x="1975" y="197"/>
                </a:lnTo>
                <a:lnTo>
                  <a:pt x="1957" y="189"/>
                </a:lnTo>
                <a:lnTo>
                  <a:pt x="1953" y="199"/>
                </a:lnTo>
                <a:close/>
                <a:moveTo>
                  <a:pt x="1913" y="184"/>
                </a:moveTo>
                <a:lnTo>
                  <a:pt x="1933" y="192"/>
                </a:lnTo>
                <a:lnTo>
                  <a:pt x="1937" y="181"/>
                </a:lnTo>
                <a:lnTo>
                  <a:pt x="1917" y="175"/>
                </a:lnTo>
                <a:lnTo>
                  <a:pt x="1913" y="184"/>
                </a:lnTo>
                <a:close/>
                <a:moveTo>
                  <a:pt x="1874" y="169"/>
                </a:moveTo>
                <a:lnTo>
                  <a:pt x="1894" y="176"/>
                </a:lnTo>
                <a:lnTo>
                  <a:pt x="1898" y="167"/>
                </a:lnTo>
                <a:lnTo>
                  <a:pt x="1878" y="159"/>
                </a:lnTo>
                <a:lnTo>
                  <a:pt x="1874" y="169"/>
                </a:lnTo>
                <a:close/>
                <a:moveTo>
                  <a:pt x="1835" y="154"/>
                </a:moveTo>
                <a:lnTo>
                  <a:pt x="1854" y="161"/>
                </a:lnTo>
                <a:lnTo>
                  <a:pt x="1858" y="152"/>
                </a:lnTo>
                <a:lnTo>
                  <a:pt x="1838" y="144"/>
                </a:lnTo>
                <a:lnTo>
                  <a:pt x="1835" y="154"/>
                </a:lnTo>
                <a:close/>
                <a:moveTo>
                  <a:pt x="1795" y="139"/>
                </a:moveTo>
                <a:lnTo>
                  <a:pt x="1815" y="147"/>
                </a:lnTo>
                <a:lnTo>
                  <a:pt x="1819" y="136"/>
                </a:lnTo>
                <a:lnTo>
                  <a:pt x="1799" y="129"/>
                </a:lnTo>
                <a:lnTo>
                  <a:pt x="1795" y="139"/>
                </a:lnTo>
                <a:close/>
                <a:moveTo>
                  <a:pt x="1756" y="125"/>
                </a:moveTo>
                <a:lnTo>
                  <a:pt x="1775" y="131"/>
                </a:lnTo>
                <a:lnTo>
                  <a:pt x="1779" y="122"/>
                </a:lnTo>
                <a:lnTo>
                  <a:pt x="1760" y="114"/>
                </a:lnTo>
                <a:lnTo>
                  <a:pt x="1756" y="125"/>
                </a:lnTo>
                <a:close/>
                <a:moveTo>
                  <a:pt x="1716" y="109"/>
                </a:moveTo>
                <a:lnTo>
                  <a:pt x="1736" y="117"/>
                </a:lnTo>
                <a:lnTo>
                  <a:pt x="1740" y="106"/>
                </a:lnTo>
                <a:lnTo>
                  <a:pt x="1720" y="100"/>
                </a:lnTo>
                <a:lnTo>
                  <a:pt x="1716" y="109"/>
                </a:lnTo>
                <a:close/>
                <a:moveTo>
                  <a:pt x="1678" y="100"/>
                </a:moveTo>
                <a:lnTo>
                  <a:pt x="1695" y="101"/>
                </a:lnTo>
                <a:lnTo>
                  <a:pt x="1697" y="101"/>
                </a:lnTo>
                <a:lnTo>
                  <a:pt x="1701" y="92"/>
                </a:lnTo>
                <a:lnTo>
                  <a:pt x="1698" y="91"/>
                </a:lnTo>
                <a:lnTo>
                  <a:pt x="1698" y="91"/>
                </a:lnTo>
                <a:lnTo>
                  <a:pt x="1678" y="89"/>
                </a:lnTo>
                <a:lnTo>
                  <a:pt x="1678" y="100"/>
                </a:lnTo>
                <a:close/>
                <a:moveTo>
                  <a:pt x="1636" y="98"/>
                </a:moveTo>
                <a:lnTo>
                  <a:pt x="1657" y="98"/>
                </a:lnTo>
                <a:lnTo>
                  <a:pt x="1657" y="88"/>
                </a:lnTo>
                <a:lnTo>
                  <a:pt x="1636" y="88"/>
                </a:lnTo>
                <a:lnTo>
                  <a:pt x="1636" y="98"/>
                </a:lnTo>
                <a:close/>
                <a:moveTo>
                  <a:pt x="1594" y="96"/>
                </a:moveTo>
                <a:lnTo>
                  <a:pt x="1615" y="97"/>
                </a:lnTo>
                <a:lnTo>
                  <a:pt x="1615" y="87"/>
                </a:lnTo>
                <a:lnTo>
                  <a:pt x="1594" y="85"/>
                </a:lnTo>
                <a:lnTo>
                  <a:pt x="1594" y="96"/>
                </a:lnTo>
                <a:close/>
                <a:moveTo>
                  <a:pt x="1552" y="93"/>
                </a:moveTo>
                <a:lnTo>
                  <a:pt x="1573" y="94"/>
                </a:lnTo>
                <a:lnTo>
                  <a:pt x="1573" y="84"/>
                </a:lnTo>
                <a:lnTo>
                  <a:pt x="1552" y="83"/>
                </a:lnTo>
                <a:lnTo>
                  <a:pt x="1552" y="93"/>
                </a:lnTo>
                <a:close/>
                <a:moveTo>
                  <a:pt x="1510" y="91"/>
                </a:moveTo>
                <a:lnTo>
                  <a:pt x="1531" y="92"/>
                </a:lnTo>
                <a:lnTo>
                  <a:pt x="1531" y="81"/>
                </a:lnTo>
                <a:lnTo>
                  <a:pt x="1510" y="80"/>
                </a:lnTo>
                <a:lnTo>
                  <a:pt x="1510" y="91"/>
                </a:lnTo>
                <a:close/>
                <a:moveTo>
                  <a:pt x="1468" y="89"/>
                </a:moveTo>
                <a:lnTo>
                  <a:pt x="1489" y="91"/>
                </a:lnTo>
                <a:lnTo>
                  <a:pt x="1489" y="80"/>
                </a:lnTo>
                <a:lnTo>
                  <a:pt x="1468" y="79"/>
                </a:lnTo>
                <a:lnTo>
                  <a:pt x="1468" y="89"/>
                </a:lnTo>
                <a:close/>
                <a:moveTo>
                  <a:pt x="1426" y="87"/>
                </a:moveTo>
                <a:lnTo>
                  <a:pt x="1447" y="88"/>
                </a:lnTo>
                <a:lnTo>
                  <a:pt x="1447" y="77"/>
                </a:lnTo>
                <a:lnTo>
                  <a:pt x="1426" y="76"/>
                </a:lnTo>
                <a:lnTo>
                  <a:pt x="1426" y="87"/>
                </a:lnTo>
                <a:close/>
                <a:moveTo>
                  <a:pt x="1384" y="84"/>
                </a:moveTo>
                <a:lnTo>
                  <a:pt x="1405" y="85"/>
                </a:lnTo>
                <a:lnTo>
                  <a:pt x="1405" y="75"/>
                </a:lnTo>
                <a:lnTo>
                  <a:pt x="1384" y="73"/>
                </a:lnTo>
                <a:lnTo>
                  <a:pt x="1384" y="84"/>
                </a:lnTo>
                <a:close/>
                <a:moveTo>
                  <a:pt x="1342" y="83"/>
                </a:moveTo>
                <a:lnTo>
                  <a:pt x="1363" y="83"/>
                </a:lnTo>
                <a:lnTo>
                  <a:pt x="1363" y="73"/>
                </a:lnTo>
                <a:lnTo>
                  <a:pt x="1342" y="72"/>
                </a:lnTo>
                <a:lnTo>
                  <a:pt x="1342" y="83"/>
                </a:lnTo>
                <a:close/>
                <a:moveTo>
                  <a:pt x="1300" y="80"/>
                </a:moveTo>
                <a:lnTo>
                  <a:pt x="1321" y="81"/>
                </a:lnTo>
                <a:lnTo>
                  <a:pt x="1322" y="71"/>
                </a:lnTo>
                <a:lnTo>
                  <a:pt x="1301" y="70"/>
                </a:lnTo>
                <a:lnTo>
                  <a:pt x="1300" y="80"/>
                </a:lnTo>
                <a:close/>
                <a:moveTo>
                  <a:pt x="1258" y="77"/>
                </a:moveTo>
                <a:lnTo>
                  <a:pt x="1279" y="79"/>
                </a:lnTo>
                <a:lnTo>
                  <a:pt x="1280" y="68"/>
                </a:lnTo>
                <a:lnTo>
                  <a:pt x="1259" y="67"/>
                </a:lnTo>
                <a:lnTo>
                  <a:pt x="1258" y="77"/>
                </a:lnTo>
                <a:close/>
                <a:moveTo>
                  <a:pt x="1216" y="76"/>
                </a:moveTo>
                <a:lnTo>
                  <a:pt x="1237" y="76"/>
                </a:lnTo>
                <a:lnTo>
                  <a:pt x="1238" y="66"/>
                </a:lnTo>
                <a:lnTo>
                  <a:pt x="1217" y="66"/>
                </a:lnTo>
                <a:lnTo>
                  <a:pt x="1216" y="76"/>
                </a:lnTo>
                <a:close/>
                <a:moveTo>
                  <a:pt x="1174" y="73"/>
                </a:moveTo>
                <a:lnTo>
                  <a:pt x="1195" y="75"/>
                </a:lnTo>
                <a:lnTo>
                  <a:pt x="1196" y="64"/>
                </a:lnTo>
                <a:lnTo>
                  <a:pt x="1175" y="63"/>
                </a:lnTo>
                <a:lnTo>
                  <a:pt x="1174" y="73"/>
                </a:lnTo>
                <a:close/>
                <a:moveTo>
                  <a:pt x="1132" y="71"/>
                </a:moveTo>
                <a:lnTo>
                  <a:pt x="1153" y="72"/>
                </a:lnTo>
                <a:lnTo>
                  <a:pt x="1154" y="62"/>
                </a:lnTo>
                <a:lnTo>
                  <a:pt x="1133" y="60"/>
                </a:lnTo>
                <a:lnTo>
                  <a:pt x="1132" y="71"/>
                </a:lnTo>
                <a:close/>
                <a:moveTo>
                  <a:pt x="1090" y="68"/>
                </a:moveTo>
                <a:lnTo>
                  <a:pt x="1111" y="70"/>
                </a:lnTo>
                <a:lnTo>
                  <a:pt x="1112" y="59"/>
                </a:lnTo>
                <a:lnTo>
                  <a:pt x="1091" y="58"/>
                </a:lnTo>
                <a:lnTo>
                  <a:pt x="1090" y="68"/>
                </a:lnTo>
                <a:close/>
                <a:moveTo>
                  <a:pt x="1048" y="67"/>
                </a:moveTo>
                <a:lnTo>
                  <a:pt x="1069" y="68"/>
                </a:lnTo>
                <a:lnTo>
                  <a:pt x="1070" y="58"/>
                </a:lnTo>
                <a:lnTo>
                  <a:pt x="1049" y="56"/>
                </a:lnTo>
                <a:lnTo>
                  <a:pt x="1048" y="67"/>
                </a:lnTo>
                <a:close/>
                <a:moveTo>
                  <a:pt x="1006" y="64"/>
                </a:moveTo>
                <a:lnTo>
                  <a:pt x="1027" y="66"/>
                </a:lnTo>
                <a:lnTo>
                  <a:pt x="1028" y="55"/>
                </a:lnTo>
                <a:lnTo>
                  <a:pt x="1007" y="54"/>
                </a:lnTo>
                <a:lnTo>
                  <a:pt x="1006" y="64"/>
                </a:lnTo>
                <a:close/>
                <a:moveTo>
                  <a:pt x="964" y="62"/>
                </a:moveTo>
                <a:lnTo>
                  <a:pt x="985" y="63"/>
                </a:lnTo>
                <a:lnTo>
                  <a:pt x="986" y="52"/>
                </a:lnTo>
                <a:lnTo>
                  <a:pt x="965" y="51"/>
                </a:lnTo>
                <a:lnTo>
                  <a:pt x="964" y="62"/>
                </a:lnTo>
                <a:close/>
                <a:moveTo>
                  <a:pt x="923" y="60"/>
                </a:moveTo>
                <a:lnTo>
                  <a:pt x="943" y="60"/>
                </a:lnTo>
                <a:lnTo>
                  <a:pt x="944" y="51"/>
                </a:lnTo>
                <a:lnTo>
                  <a:pt x="923" y="50"/>
                </a:lnTo>
                <a:lnTo>
                  <a:pt x="923" y="60"/>
                </a:lnTo>
                <a:close/>
                <a:moveTo>
                  <a:pt x="881" y="58"/>
                </a:moveTo>
                <a:lnTo>
                  <a:pt x="902" y="59"/>
                </a:lnTo>
                <a:lnTo>
                  <a:pt x="902" y="49"/>
                </a:lnTo>
                <a:lnTo>
                  <a:pt x="881" y="47"/>
                </a:lnTo>
                <a:lnTo>
                  <a:pt x="881" y="58"/>
                </a:lnTo>
                <a:close/>
                <a:moveTo>
                  <a:pt x="839" y="55"/>
                </a:moveTo>
                <a:lnTo>
                  <a:pt x="860" y="56"/>
                </a:lnTo>
                <a:lnTo>
                  <a:pt x="860" y="46"/>
                </a:lnTo>
                <a:lnTo>
                  <a:pt x="839" y="45"/>
                </a:lnTo>
                <a:lnTo>
                  <a:pt x="839" y="55"/>
                </a:lnTo>
                <a:close/>
                <a:moveTo>
                  <a:pt x="797" y="54"/>
                </a:moveTo>
                <a:lnTo>
                  <a:pt x="818" y="54"/>
                </a:lnTo>
                <a:lnTo>
                  <a:pt x="818" y="43"/>
                </a:lnTo>
                <a:lnTo>
                  <a:pt x="797" y="43"/>
                </a:lnTo>
                <a:lnTo>
                  <a:pt x="797" y="54"/>
                </a:lnTo>
                <a:close/>
                <a:moveTo>
                  <a:pt x="755" y="51"/>
                </a:moveTo>
                <a:lnTo>
                  <a:pt x="776" y="52"/>
                </a:lnTo>
                <a:lnTo>
                  <a:pt x="776" y="42"/>
                </a:lnTo>
                <a:lnTo>
                  <a:pt x="755" y="41"/>
                </a:lnTo>
                <a:lnTo>
                  <a:pt x="755" y="51"/>
                </a:lnTo>
                <a:close/>
                <a:moveTo>
                  <a:pt x="713" y="49"/>
                </a:moveTo>
                <a:lnTo>
                  <a:pt x="734" y="50"/>
                </a:lnTo>
                <a:lnTo>
                  <a:pt x="734" y="39"/>
                </a:lnTo>
                <a:lnTo>
                  <a:pt x="713" y="38"/>
                </a:lnTo>
                <a:lnTo>
                  <a:pt x="713" y="49"/>
                </a:lnTo>
                <a:close/>
                <a:moveTo>
                  <a:pt x="671" y="46"/>
                </a:moveTo>
                <a:lnTo>
                  <a:pt x="692" y="47"/>
                </a:lnTo>
                <a:lnTo>
                  <a:pt x="692" y="37"/>
                </a:lnTo>
                <a:lnTo>
                  <a:pt x="671" y="35"/>
                </a:lnTo>
                <a:lnTo>
                  <a:pt x="671" y="46"/>
                </a:lnTo>
                <a:close/>
                <a:moveTo>
                  <a:pt x="629" y="45"/>
                </a:moveTo>
                <a:lnTo>
                  <a:pt x="650" y="46"/>
                </a:lnTo>
                <a:lnTo>
                  <a:pt x="650" y="35"/>
                </a:lnTo>
                <a:lnTo>
                  <a:pt x="629" y="34"/>
                </a:lnTo>
                <a:lnTo>
                  <a:pt x="629" y="45"/>
                </a:lnTo>
                <a:close/>
                <a:moveTo>
                  <a:pt x="587" y="42"/>
                </a:moveTo>
                <a:lnTo>
                  <a:pt x="608" y="43"/>
                </a:lnTo>
                <a:lnTo>
                  <a:pt x="608" y="33"/>
                </a:lnTo>
                <a:lnTo>
                  <a:pt x="587" y="31"/>
                </a:lnTo>
                <a:lnTo>
                  <a:pt x="587" y="42"/>
                </a:lnTo>
                <a:close/>
                <a:moveTo>
                  <a:pt x="545" y="39"/>
                </a:moveTo>
                <a:lnTo>
                  <a:pt x="566" y="41"/>
                </a:lnTo>
                <a:lnTo>
                  <a:pt x="566" y="30"/>
                </a:lnTo>
                <a:lnTo>
                  <a:pt x="545" y="29"/>
                </a:lnTo>
                <a:lnTo>
                  <a:pt x="545" y="39"/>
                </a:lnTo>
                <a:close/>
                <a:moveTo>
                  <a:pt x="503" y="38"/>
                </a:moveTo>
                <a:lnTo>
                  <a:pt x="524" y="38"/>
                </a:lnTo>
                <a:lnTo>
                  <a:pt x="524" y="28"/>
                </a:lnTo>
                <a:lnTo>
                  <a:pt x="503" y="28"/>
                </a:lnTo>
                <a:lnTo>
                  <a:pt x="503" y="38"/>
                </a:lnTo>
                <a:close/>
                <a:moveTo>
                  <a:pt x="461" y="35"/>
                </a:moveTo>
                <a:lnTo>
                  <a:pt x="482" y="37"/>
                </a:lnTo>
                <a:lnTo>
                  <a:pt x="482" y="26"/>
                </a:lnTo>
                <a:lnTo>
                  <a:pt x="461" y="25"/>
                </a:lnTo>
                <a:lnTo>
                  <a:pt x="461" y="35"/>
                </a:lnTo>
                <a:close/>
                <a:moveTo>
                  <a:pt x="419" y="33"/>
                </a:moveTo>
                <a:lnTo>
                  <a:pt x="440" y="34"/>
                </a:lnTo>
                <a:lnTo>
                  <a:pt x="440" y="24"/>
                </a:lnTo>
                <a:lnTo>
                  <a:pt x="419" y="22"/>
                </a:lnTo>
                <a:lnTo>
                  <a:pt x="419" y="33"/>
                </a:lnTo>
                <a:close/>
                <a:moveTo>
                  <a:pt x="377" y="31"/>
                </a:moveTo>
                <a:lnTo>
                  <a:pt x="398" y="31"/>
                </a:lnTo>
                <a:lnTo>
                  <a:pt x="399" y="21"/>
                </a:lnTo>
                <a:lnTo>
                  <a:pt x="378" y="21"/>
                </a:lnTo>
                <a:lnTo>
                  <a:pt x="377" y="31"/>
                </a:lnTo>
                <a:close/>
                <a:moveTo>
                  <a:pt x="335" y="29"/>
                </a:moveTo>
                <a:lnTo>
                  <a:pt x="356" y="30"/>
                </a:lnTo>
                <a:lnTo>
                  <a:pt x="357" y="20"/>
                </a:lnTo>
                <a:lnTo>
                  <a:pt x="336" y="18"/>
                </a:lnTo>
                <a:lnTo>
                  <a:pt x="335" y="29"/>
                </a:lnTo>
                <a:close/>
                <a:moveTo>
                  <a:pt x="293" y="26"/>
                </a:moveTo>
                <a:lnTo>
                  <a:pt x="314" y="28"/>
                </a:lnTo>
                <a:lnTo>
                  <a:pt x="315" y="17"/>
                </a:lnTo>
                <a:lnTo>
                  <a:pt x="294" y="16"/>
                </a:lnTo>
                <a:lnTo>
                  <a:pt x="293" y="26"/>
                </a:lnTo>
                <a:close/>
                <a:moveTo>
                  <a:pt x="251" y="24"/>
                </a:moveTo>
                <a:lnTo>
                  <a:pt x="272" y="25"/>
                </a:lnTo>
                <a:lnTo>
                  <a:pt x="273" y="14"/>
                </a:lnTo>
                <a:lnTo>
                  <a:pt x="252" y="13"/>
                </a:lnTo>
                <a:lnTo>
                  <a:pt x="251" y="24"/>
                </a:lnTo>
                <a:close/>
                <a:moveTo>
                  <a:pt x="209" y="22"/>
                </a:moveTo>
                <a:lnTo>
                  <a:pt x="230" y="24"/>
                </a:lnTo>
                <a:lnTo>
                  <a:pt x="231" y="13"/>
                </a:lnTo>
                <a:lnTo>
                  <a:pt x="210" y="12"/>
                </a:lnTo>
                <a:lnTo>
                  <a:pt x="209" y="22"/>
                </a:lnTo>
                <a:close/>
                <a:moveTo>
                  <a:pt x="167" y="20"/>
                </a:moveTo>
                <a:lnTo>
                  <a:pt x="188" y="21"/>
                </a:lnTo>
                <a:lnTo>
                  <a:pt x="189" y="10"/>
                </a:lnTo>
                <a:lnTo>
                  <a:pt x="168" y="9"/>
                </a:lnTo>
                <a:lnTo>
                  <a:pt x="167" y="20"/>
                </a:lnTo>
                <a:close/>
                <a:moveTo>
                  <a:pt x="125" y="17"/>
                </a:moveTo>
                <a:lnTo>
                  <a:pt x="146" y="18"/>
                </a:lnTo>
                <a:lnTo>
                  <a:pt x="147" y="8"/>
                </a:lnTo>
                <a:lnTo>
                  <a:pt x="126" y="7"/>
                </a:lnTo>
                <a:lnTo>
                  <a:pt x="125" y="17"/>
                </a:lnTo>
                <a:close/>
                <a:moveTo>
                  <a:pt x="83" y="16"/>
                </a:moveTo>
                <a:lnTo>
                  <a:pt x="104" y="16"/>
                </a:lnTo>
                <a:lnTo>
                  <a:pt x="105" y="5"/>
                </a:lnTo>
                <a:lnTo>
                  <a:pt x="84" y="5"/>
                </a:lnTo>
                <a:lnTo>
                  <a:pt x="83" y="16"/>
                </a:lnTo>
                <a:close/>
                <a:moveTo>
                  <a:pt x="41" y="13"/>
                </a:moveTo>
                <a:lnTo>
                  <a:pt x="62" y="14"/>
                </a:lnTo>
                <a:lnTo>
                  <a:pt x="63" y="4"/>
                </a:lnTo>
                <a:lnTo>
                  <a:pt x="42" y="3"/>
                </a:lnTo>
                <a:lnTo>
                  <a:pt x="41" y="13"/>
                </a:lnTo>
                <a:close/>
                <a:moveTo>
                  <a:pt x="0" y="10"/>
                </a:moveTo>
                <a:lnTo>
                  <a:pt x="20" y="12"/>
                </a:lnTo>
                <a:lnTo>
                  <a:pt x="21" y="1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732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close/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close/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close/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close/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close/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close/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close/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close/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close/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close/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close/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close/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close/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close/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close/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close/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close/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close/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close/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close/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close/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close/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close/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close/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close/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close/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close/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close/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close/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close/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close/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close/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close/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close/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close/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close/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close/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close/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close/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close/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close/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733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734"/>
          <p:cNvSpPr>
            <a:spLocks noEditPoints="1"/>
          </p:cNvSpPr>
          <p:nvPr/>
        </p:nvSpPr>
        <p:spPr bwMode="auto">
          <a:xfrm>
            <a:off x="7432675" y="2073275"/>
            <a:ext cx="2300287" cy="1714500"/>
          </a:xfrm>
          <a:custGeom>
            <a:avLst/>
            <a:gdLst>
              <a:gd name="T0" fmla="*/ 17 w 1449"/>
              <a:gd name="T1" fmla="*/ 11 h 1080"/>
              <a:gd name="T2" fmla="*/ 39 w 1449"/>
              <a:gd name="T3" fmla="*/ 47 h 1080"/>
              <a:gd name="T4" fmla="*/ 61 w 1449"/>
              <a:gd name="T5" fmla="*/ 82 h 1080"/>
              <a:gd name="T6" fmla="*/ 85 w 1449"/>
              <a:gd name="T7" fmla="*/ 118 h 1080"/>
              <a:gd name="T8" fmla="*/ 107 w 1449"/>
              <a:gd name="T9" fmla="*/ 153 h 1080"/>
              <a:gd name="T10" fmla="*/ 131 w 1449"/>
              <a:gd name="T11" fmla="*/ 189 h 1080"/>
              <a:gd name="T12" fmla="*/ 153 w 1449"/>
              <a:gd name="T13" fmla="*/ 224 h 1080"/>
              <a:gd name="T14" fmla="*/ 176 w 1449"/>
              <a:gd name="T15" fmla="*/ 258 h 1080"/>
              <a:gd name="T16" fmla="*/ 199 w 1449"/>
              <a:gd name="T17" fmla="*/ 294 h 1080"/>
              <a:gd name="T18" fmla="*/ 222 w 1449"/>
              <a:gd name="T19" fmla="*/ 329 h 1080"/>
              <a:gd name="T20" fmla="*/ 244 w 1449"/>
              <a:gd name="T21" fmla="*/ 365 h 1080"/>
              <a:gd name="T22" fmla="*/ 268 w 1449"/>
              <a:gd name="T23" fmla="*/ 400 h 1080"/>
              <a:gd name="T24" fmla="*/ 290 w 1449"/>
              <a:gd name="T25" fmla="*/ 435 h 1080"/>
              <a:gd name="T26" fmla="*/ 314 w 1449"/>
              <a:gd name="T27" fmla="*/ 471 h 1080"/>
              <a:gd name="T28" fmla="*/ 336 w 1449"/>
              <a:gd name="T29" fmla="*/ 505 h 1080"/>
              <a:gd name="T30" fmla="*/ 358 w 1449"/>
              <a:gd name="T31" fmla="*/ 540 h 1080"/>
              <a:gd name="T32" fmla="*/ 382 w 1449"/>
              <a:gd name="T33" fmla="*/ 576 h 1080"/>
              <a:gd name="T34" fmla="*/ 404 w 1449"/>
              <a:gd name="T35" fmla="*/ 611 h 1080"/>
              <a:gd name="T36" fmla="*/ 428 w 1449"/>
              <a:gd name="T37" fmla="*/ 647 h 1080"/>
              <a:gd name="T38" fmla="*/ 450 w 1449"/>
              <a:gd name="T39" fmla="*/ 682 h 1080"/>
              <a:gd name="T40" fmla="*/ 472 w 1449"/>
              <a:gd name="T41" fmla="*/ 718 h 1080"/>
              <a:gd name="T42" fmla="*/ 496 w 1449"/>
              <a:gd name="T43" fmla="*/ 752 h 1080"/>
              <a:gd name="T44" fmla="*/ 518 w 1449"/>
              <a:gd name="T45" fmla="*/ 787 h 1080"/>
              <a:gd name="T46" fmla="*/ 541 w 1449"/>
              <a:gd name="T47" fmla="*/ 823 h 1080"/>
              <a:gd name="T48" fmla="*/ 564 w 1449"/>
              <a:gd name="T49" fmla="*/ 858 h 1080"/>
              <a:gd name="T50" fmla="*/ 587 w 1449"/>
              <a:gd name="T51" fmla="*/ 894 h 1080"/>
              <a:gd name="T52" fmla="*/ 610 w 1449"/>
              <a:gd name="T53" fmla="*/ 929 h 1080"/>
              <a:gd name="T54" fmla="*/ 633 w 1449"/>
              <a:gd name="T55" fmla="*/ 964 h 1080"/>
              <a:gd name="T56" fmla="*/ 655 w 1449"/>
              <a:gd name="T57" fmla="*/ 1000 h 1080"/>
              <a:gd name="T58" fmla="*/ 679 w 1449"/>
              <a:gd name="T59" fmla="*/ 1034 h 1080"/>
              <a:gd name="T60" fmla="*/ 689 w 1449"/>
              <a:gd name="T61" fmla="*/ 1052 h 1080"/>
              <a:gd name="T62" fmla="*/ 717 w 1449"/>
              <a:gd name="T63" fmla="*/ 1031 h 1080"/>
              <a:gd name="T64" fmla="*/ 740 w 1449"/>
              <a:gd name="T65" fmla="*/ 997 h 1080"/>
              <a:gd name="T66" fmla="*/ 765 w 1449"/>
              <a:gd name="T67" fmla="*/ 963 h 1080"/>
              <a:gd name="T68" fmla="*/ 789 w 1449"/>
              <a:gd name="T69" fmla="*/ 929 h 1080"/>
              <a:gd name="T70" fmla="*/ 814 w 1449"/>
              <a:gd name="T71" fmla="*/ 894 h 1080"/>
              <a:gd name="T72" fmla="*/ 837 w 1449"/>
              <a:gd name="T73" fmla="*/ 859 h 1080"/>
              <a:gd name="T74" fmla="*/ 861 w 1449"/>
              <a:gd name="T75" fmla="*/ 825 h 1080"/>
              <a:gd name="T76" fmla="*/ 886 w 1449"/>
              <a:gd name="T77" fmla="*/ 791 h 1080"/>
              <a:gd name="T78" fmla="*/ 910 w 1449"/>
              <a:gd name="T79" fmla="*/ 757 h 1080"/>
              <a:gd name="T80" fmla="*/ 933 w 1449"/>
              <a:gd name="T81" fmla="*/ 722 h 1080"/>
              <a:gd name="T82" fmla="*/ 958 w 1449"/>
              <a:gd name="T83" fmla="*/ 687 h 1080"/>
              <a:gd name="T84" fmla="*/ 982 w 1449"/>
              <a:gd name="T85" fmla="*/ 653 h 1080"/>
              <a:gd name="T86" fmla="*/ 1007 w 1449"/>
              <a:gd name="T87" fmla="*/ 619 h 1080"/>
              <a:gd name="T88" fmla="*/ 1030 w 1449"/>
              <a:gd name="T89" fmla="*/ 585 h 1080"/>
              <a:gd name="T90" fmla="*/ 1054 w 1449"/>
              <a:gd name="T91" fmla="*/ 550 h 1080"/>
              <a:gd name="T92" fmla="*/ 1079 w 1449"/>
              <a:gd name="T93" fmla="*/ 515 h 1080"/>
              <a:gd name="T94" fmla="*/ 1103 w 1449"/>
              <a:gd name="T95" fmla="*/ 481 h 1080"/>
              <a:gd name="T96" fmla="*/ 1126 w 1449"/>
              <a:gd name="T97" fmla="*/ 447 h 1080"/>
              <a:gd name="T98" fmla="*/ 1151 w 1449"/>
              <a:gd name="T99" fmla="*/ 413 h 1080"/>
              <a:gd name="T100" fmla="*/ 1175 w 1449"/>
              <a:gd name="T101" fmla="*/ 378 h 1080"/>
              <a:gd name="T102" fmla="*/ 1200 w 1449"/>
              <a:gd name="T103" fmla="*/ 344 h 1080"/>
              <a:gd name="T104" fmla="*/ 1223 w 1449"/>
              <a:gd name="T105" fmla="*/ 309 h 1080"/>
              <a:gd name="T106" fmla="*/ 1247 w 1449"/>
              <a:gd name="T107" fmla="*/ 275 h 1080"/>
              <a:gd name="T108" fmla="*/ 1272 w 1449"/>
              <a:gd name="T109" fmla="*/ 241 h 1080"/>
              <a:gd name="T110" fmla="*/ 1296 w 1449"/>
              <a:gd name="T111" fmla="*/ 206 h 1080"/>
              <a:gd name="T112" fmla="*/ 1321 w 1449"/>
              <a:gd name="T113" fmla="*/ 172 h 1080"/>
              <a:gd name="T114" fmla="*/ 1344 w 1449"/>
              <a:gd name="T115" fmla="*/ 137 h 1080"/>
              <a:gd name="T116" fmla="*/ 1368 w 1449"/>
              <a:gd name="T117" fmla="*/ 103 h 1080"/>
              <a:gd name="T118" fmla="*/ 1393 w 1449"/>
              <a:gd name="T119" fmla="*/ 69 h 1080"/>
              <a:gd name="T120" fmla="*/ 1416 w 1449"/>
              <a:gd name="T121" fmla="*/ 34 h 1080"/>
              <a:gd name="T122" fmla="*/ 1440 w 1449"/>
              <a:gd name="T123" fmla="*/ 0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9" h="1080">
                <a:moveTo>
                  <a:pt x="17" y="11"/>
                </a:moveTo>
                <a:lnTo>
                  <a:pt x="9" y="0"/>
                </a:lnTo>
                <a:lnTo>
                  <a:pt x="0" y="6"/>
                </a:lnTo>
                <a:lnTo>
                  <a:pt x="8" y="18"/>
                </a:lnTo>
                <a:lnTo>
                  <a:pt x="17" y="11"/>
                </a:lnTo>
                <a:close/>
                <a:moveTo>
                  <a:pt x="39" y="47"/>
                </a:moveTo>
                <a:lnTo>
                  <a:pt x="27" y="30"/>
                </a:lnTo>
                <a:lnTo>
                  <a:pt x="19" y="35"/>
                </a:lnTo>
                <a:lnTo>
                  <a:pt x="30" y="53"/>
                </a:lnTo>
                <a:lnTo>
                  <a:pt x="39" y="47"/>
                </a:lnTo>
                <a:close/>
                <a:moveTo>
                  <a:pt x="61" y="82"/>
                </a:moveTo>
                <a:lnTo>
                  <a:pt x="51" y="65"/>
                </a:lnTo>
                <a:lnTo>
                  <a:pt x="42" y="70"/>
                </a:lnTo>
                <a:lnTo>
                  <a:pt x="54" y="88"/>
                </a:lnTo>
                <a:lnTo>
                  <a:pt x="61" y="82"/>
                </a:lnTo>
                <a:close/>
                <a:moveTo>
                  <a:pt x="85" y="118"/>
                </a:moveTo>
                <a:lnTo>
                  <a:pt x="73" y="99"/>
                </a:lnTo>
                <a:lnTo>
                  <a:pt x="64" y="106"/>
                </a:lnTo>
                <a:lnTo>
                  <a:pt x="76" y="123"/>
                </a:lnTo>
                <a:lnTo>
                  <a:pt x="85" y="118"/>
                </a:lnTo>
                <a:close/>
                <a:moveTo>
                  <a:pt x="107" y="153"/>
                </a:moveTo>
                <a:lnTo>
                  <a:pt x="96" y="135"/>
                </a:lnTo>
                <a:lnTo>
                  <a:pt x="88" y="141"/>
                </a:lnTo>
                <a:lnTo>
                  <a:pt x="98" y="158"/>
                </a:lnTo>
                <a:lnTo>
                  <a:pt x="107" y="153"/>
                </a:lnTo>
                <a:close/>
                <a:moveTo>
                  <a:pt x="131" y="189"/>
                </a:moveTo>
                <a:lnTo>
                  <a:pt x="119" y="170"/>
                </a:lnTo>
                <a:lnTo>
                  <a:pt x="110" y="177"/>
                </a:lnTo>
                <a:lnTo>
                  <a:pt x="122" y="194"/>
                </a:lnTo>
                <a:lnTo>
                  <a:pt x="131" y="189"/>
                </a:lnTo>
                <a:close/>
                <a:moveTo>
                  <a:pt x="153" y="224"/>
                </a:moveTo>
                <a:lnTo>
                  <a:pt x="142" y="206"/>
                </a:lnTo>
                <a:lnTo>
                  <a:pt x="134" y="211"/>
                </a:lnTo>
                <a:lnTo>
                  <a:pt x="144" y="229"/>
                </a:lnTo>
                <a:lnTo>
                  <a:pt x="153" y="224"/>
                </a:lnTo>
                <a:close/>
                <a:moveTo>
                  <a:pt x="176" y="258"/>
                </a:moveTo>
                <a:lnTo>
                  <a:pt x="165" y="241"/>
                </a:lnTo>
                <a:lnTo>
                  <a:pt x="156" y="246"/>
                </a:lnTo>
                <a:lnTo>
                  <a:pt x="168" y="265"/>
                </a:lnTo>
                <a:lnTo>
                  <a:pt x="176" y="258"/>
                </a:lnTo>
                <a:close/>
                <a:moveTo>
                  <a:pt x="199" y="294"/>
                </a:moveTo>
                <a:lnTo>
                  <a:pt x="188" y="277"/>
                </a:lnTo>
                <a:lnTo>
                  <a:pt x="178" y="282"/>
                </a:lnTo>
                <a:lnTo>
                  <a:pt x="190" y="300"/>
                </a:lnTo>
                <a:lnTo>
                  <a:pt x="199" y="294"/>
                </a:lnTo>
                <a:close/>
                <a:moveTo>
                  <a:pt x="222" y="329"/>
                </a:moveTo>
                <a:lnTo>
                  <a:pt x="210" y="312"/>
                </a:lnTo>
                <a:lnTo>
                  <a:pt x="202" y="317"/>
                </a:lnTo>
                <a:lnTo>
                  <a:pt x="212" y="334"/>
                </a:lnTo>
                <a:lnTo>
                  <a:pt x="222" y="329"/>
                </a:lnTo>
                <a:close/>
                <a:moveTo>
                  <a:pt x="244" y="365"/>
                </a:moveTo>
                <a:lnTo>
                  <a:pt x="233" y="347"/>
                </a:lnTo>
                <a:lnTo>
                  <a:pt x="224" y="353"/>
                </a:lnTo>
                <a:lnTo>
                  <a:pt x="236" y="370"/>
                </a:lnTo>
                <a:lnTo>
                  <a:pt x="244" y="365"/>
                </a:lnTo>
                <a:close/>
                <a:moveTo>
                  <a:pt x="268" y="400"/>
                </a:moveTo>
                <a:lnTo>
                  <a:pt x="256" y="382"/>
                </a:lnTo>
                <a:lnTo>
                  <a:pt x="247" y="388"/>
                </a:lnTo>
                <a:lnTo>
                  <a:pt x="258" y="405"/>
                </a:lnTo>
                <a:lnTo>
                  <a:pt x="268" y="400"/>
                </a:lnTo>
                <a:close/>
                <a:moveTo>
                  <a:pt x="290" y="435"/>
                </a:moveTo>
                <a:lnTo>
                  <a:pt x="279" y="417"/>
                </a:lnTo>
                <a:lnTo>
                  <a:pt x="270" y="424"/>
                </a:lnTo>
                <a:lnTo>
                  <a:pt x="282" y="441"/>
                </a:lnTo>
                <a:lnTo>
                  <a:pt x="290" y="435"/>
                </a:lnTo>
                <a:close/>
                <a:moveTo>
                  <a:pt x="314" y="471"/>
                </a:moveTo>
                <a:lnTo>
                  <a:pt x="302" y="452"/>
                </a:lnTo>
                <a:lnTo>
                  <a:pt x="293" y="458"/>
                </a:lnTo>
                <a:lnTo>
                  <a:pt x="304" y="476"/>
                </a:lnTo>
                <a:lnTo>
                  <a:pt x="314" y="471"/>
                </a:lnTo>
                <a:close/>
                <a:moveTo>
                  <a:pt x="336" y="505"/>
                </a:moveTo>
                <a:lnTo>
                  <a:pt x="324" y="488"/>
                </a:lnTo>
                <a:lnTo>
                  <a:pt x="316" y="493"/>
                </a:lnTo>
                <a:lnTo>
                  <a:pt x="327" y="512"/>
                </a:lnTo>
                <a:lnTo>
                  <a:pt x="336" y="505"/>
                </a:lnTo>
                <a:close/>
                <a:moveTo>
                  <a:pt x="358" y="540"/>
                </a:moveTo>
                <a:lnTo>
                  <a:pt x="348" y="523"/>
                </a:lnTo>
                <a:lnTo>
                  <a:pt x="339" y="529"/>
                </a:lnTo>
                <a:lnTo>
                  <a:pt x="350" y="547"/>
                </a:lnTo>
                <a:lnTo>
                  <a:pt x="358" y="540"/>
                </a:lnTo>
                <a:close/>
                <a:moveTo>
                  <a:pt x="382" y="576"/>
                </a:moveTo>
                <a:lnTo>
                  <a:pt x="370" y="559"/>
                </a:lnTo>
                <a:lnTo>
                  <a:pt x="361" y="564"/>
                </a:lnTo>
                <a:lnTo>
                  <a:pt x="373" y="582"/>
                </a:lnTo>
                <a:lnTo>
                  <a:pt x="382" y="576"/>
                </a:lnTo>
                <a:close/>
                <a:moveTo>
                  <a:pt x="404" y="611"/>
                </a:moveTo>
                <a:lnTo>
                  <a:pt x="392" y="594"/>
                </a:lnTo>
                <a:lnTo>
                  <a:pt x="384" y="600"/>
                </a:lnTo>
                <a:lnTo>
                  <a:pt x="395" y="617"/>
                </a:lnTo>
                <a:lnTo>
                  <a:pt x="404" y="611"/>
                </a:lnTo>
                <a:close/>
                <a:moveTo>
                  <a:pt x="428" y="647"/>
                </a:moveTo>
                <a:lnTo>
                  <a:pt x="416" y="628"/>
                </a:lnTo>
                <a:lnTo>
                  <a:pt x="407" y="635"/>
                </a:lnTo>
                <a:lnTo>
                  <a:pt x="419" y="652"/>
                </a:lnTo>
                <a:lnTo>
                  <a:pt x="428" y="647"/>
                </a:lnTo>
                <a:close/>
                <a:moveTo>
                  <a:pt x="450" y="682"/>
                </a:moveTo>
                <a:lnTo>
                  <a:pt x="438" y="664"/>
                </a:lnTo>
                <a:lnTo>
                  <a:pt x="430" y="670"/>
                </a:lnTo>
                <a:lnTo>
                  <a:pt x="441" y="687"/>
                </a:lnTo>
                <a:lnTo>
                  <a:pt x="450" y="682"/>
                </a:lnTo>
                <a:close/>
                <a:moveTo>
                  <a:pt x="472" y="718"/>
                </a:moveTo>
                <a:lnTo>
                  <a:pt x="462" y="699"/>
                </a:lnTo>
                <a:lnTo>
                  <a:pt x="453" y="706"/>
                </a:lnTo>
                <a:lnTo>
                  <a:pt x="465" y="723"/>
                </a:lnTo>
                <a:lnTo>
                  <a:pt x="472" y="718"/>
                </a:lnTo>
                <a:close/>
                <a:moveTo>
                  <a:pt x="496" y="752"/>
                </a:moveTo>
                <a:lnTo>
                  <a:pt x="484" y="735"/>
                </a:lnTo>
                <a:lnTo>
                  <a:pt x="475" y="740"/>
                </a:lnTo>
                <a:lnTo>
                  <a:pt x="487" y="758"/>
                </a:lnTo>
                <a:lnTo>
                  <a:pt x="496" y="752"/>
                </a:lnTo>
                <a:close/>
                <a:moveTo>
                  <a:pt x="518" y="787"/>
                </a:moveTo>
                <a:lnTo>
                  <a:pt x="507" y="770"/>
                </a:lnTo>
                <a:lnTo>
                  <a:pt x="499" y="775"/>
                </a:lnTo>
                <a:lnTo>
                  <a:pt x="509" y="794"/>
                </a:lnTo>
                <a:lnTo>
                  <a:pt x="518" y="787"/>
                </a:lnTo>
                <a:close/>
                <a:moveTo>
                  <a:pt x="541" y="823"/>
                </a:moveTo>
                <a:lnTo>
                  <a:pt x="530" y="806"/>
                </a:lnTo>
                <a:lnTo>
                  <a:pt x="521" y="811"/>
                </a:lnTo>
                <a:lnTo>
                  <a:pt x="533" y="829"/>
                </a:lnTo>
                <a:lnTo>
                  <a:pt x="541" y="823"/>
                </a:lnTo>
                <a:close/>
                <a:moveTo>
                  <a:pt x="564" y="858"/>
                </a:moveTo>
                <a:lnTo>
                  <a:pt x="553" y="841"/>
                </a:lnTo>
                <a:lnTo>
                  <a:pt x="543" y="846"/>
                </a:lnTo>
                <a:lnTo>
                  <a:pt x="555" y="863"/>
                </a:lnTo>
                <a:lnTo>
                  <a:pt x="564" y="858"/>
                </a:lnTo>
                <a:close/>
                <a:moveTo>
                  <a:pt x="587" y="894"/>
                </a:moveTo>
                <a:lnTo>
                  <a:pt x="576" y="876"/>
                </a:lnTo>
                <a:lnTo>
                  <a:pt x="567" y="882"/>
                </a:lnTo>
                <a:lnTo>
                  <a:pt x="579" y="899"/>
                </a:lnTo>
                <a:lnTo>
                  <a:pt x="587" y="894"/>
                </a:lnTo>
                <a:close/>
                <a:moveTo>
                  <a:pt x="610" y="929"/>
                </a:moveTo>
                <a:lnTo>
                  <a:pt x="598" y="911"/>
                </a:lnTo>
                <a:lnTo>
                  <a:pt x="589" y="917"/>
                </a:lnTo>
                <a:lnTo>
                  <a:pt x="601" y="934"/>
                </a:lnTo>
                <a:lnTo>
                  <a:pt x="610" y="929"/>
                </a:lnTo>
                <a:close/>
                <a:moveTo>
                  <a:pt x="633" y="964"/>
                </a:moveTo>
                <a:lnTo>
                  <a:pt x="621" y="946"/>
                </a:lnTo>
                <a:lnTo>
                  <a:pt x="613" y="953"/>
                </a:lnTo>
                <a:lnTo>
                  <a:pt x="623" y="970"/>
                </a:lnTo>
                <a:lnTo>
                  <a:pt x="633" y="964"/>
                </a:lnTo>
                <a:close/>
                <a:moveTo>
                  <a:pt x="655" y="1000"/>
                </a:moveTo>
                <a:lnTo>
                  <a:pt x="644" y="982"/>
                </a:lnTo>
                <a:lnTo>
                  <a:pt x="635" y="987"/>
                </a:lnTo>
                <a:lnTo>
                  <a:pt x="647" y="1005"/>
                </a:lnTo>
                <a:lnTo>
                  <a:pt x="655" y="1000"/>
                </a:lnTo>
                <a:close/>
                <a:moveTo>
                  <a:pt x="679" y="1034"/>
                </a:moveTo>
                <a:lnTo>
                  <a:pt x="667" y="1017"/>
                </a:lnTo>
                <a:lnTo>
                  <a:pt x="658" y="1022"/>
                </a:lnTo>
                <a:lnTo>
                  <a:pt x="669" y="1041"/>
                </a:lnTo>
                <a:lnTo>
                  <a:pt x="679" y="1034"/>
                </a:lnTo>
                <a:close/>
                <a:moveTo>
                  <a:pt x="693" y="1066"/>
                </a:moveTo>
                <a:lnTo>
                  <a:pt x="692" y="1068"/>
                </a:lnTo>
                <a:lnTo>
                  <a:pt x="696" y="1071"/>
                </a:lnTo>
                <a:lnTo>
                  <a:pt x="700" y="1068"/>
                </a:lnTo>
                <a:lnTo>
                  <a:pt x="689" y="1052"/>
                </a:lnTo>
                <a:lnTo>
                  <a:pt x="681" y="1058"/>
                </a:lnTo>
                <a:lnTo>
                  <a:pt x="696" y="1080"/>
                </a:lnTo>
                <a:lnTo>
                  <a:pt x="701" y="1072"/>
                </a:lnTo>
                <a:lnTo>
                  <a:pt x="693" y="1066"/>
                </a:lnTo>
                <a:close/>
                <a:moveTo>
                  <a:pt x="717" y="1031"/>
                </a:moveTo>
                <a:lnTo>
                  <a:pt x="705" y="1048"/>
                </a:lnTo>
                <a:lnTo>
                  <a:pt x="713" y="1055"/>
                </a:lnTo>
                <a:lnTo>
                  <a:pt x="726" y="1038"/>
                </a:lnTo>
                <a:lnTo>
                  <a:pt x="717" y="1031"/>
                </a:lnTo>
                <a:close/>
                <a:moveTo>
                  <a:pt x="740" y="997"/>
                </a:moveTo>
                <a:lnTo>
                  <a:pt x="728" y="1014"/>
                </a:lnTo>
                <a:lnTo>
                  <a:pt x="738" y="1021"/>
                </a:lnTo>
                <a:lnTo>
                  <a:pt x="749" y="1004"/>
                </a:lnTo>
                <a:lnTo>
                  <a:pt x="740" y="997"/>
                </a:lnTo>
                <a:close/>
                <a:moveTo>
                  <a:pt x="765" y="963"/>
                </a:moveTo>
                <a:lnTo>
                  <a:pt x="753" y="980"/>
                </a:lnTo>
                <a:lnTo>
                  <a:pt x="761" y="985"/>
                </a:lnTo>
                <a:lnTo>
                  <a:pt x="773" y="968"/>
                </a:lnTo>
                <a:lnTo>
                  <a:pt x="765" y="963"/>
                </a:lnTo>
                <a:close/>
                <a:moveTo>
                  <a:pt x="789" y="929"/>
                </a:moveTo>
                <a:lnTo>
                  <a:pt x="777" y="946"/>
                </a:lnTo>
                <a:lnTo>
                  <a:pt x="785" y="951"/>
                </a:lnTo>
                <a:lnTo>
                  <a:pt x="798" y="934"/>
                </a:lnTo>
                <a:lnTo>
                  <a:pt x="789" y="929"/>
                </a:lnTo>
                <a:close/>
                <a:moveTo>
                  <a:pt x="814" y="894"/>
                </a:moveTo>
                <a:lnTo>
                  <a:pt x="801" y="911"/>
                </a:lnTo>
                <a:lnTo>
                  <a:pt x="810" y="917"/>
                </a:lnTo>
                <a:lnTo>
                  <a:pt x="822" y="900"/>
                </a:lnTo>
                <a:lnTo>
                  <a:pt x="814" y="894"/>
                </a:lnTo>
                <a:close/>
                <a:moveTo>
                  <a:pt x="837" y="859"/>
                </a:moveTo>
                <a:lnTo>
                  <a:pt x="826" y="876"/>
                </a:lnTo>
                <a:lnTo>
                  <a:pt x="834" y="883"/>
                </a:lnTo>
                <a:lnTo>
                  <a:pt x="845" y="866"/>
                </a:lnTo>
                <a:lnTo>
                  <a:pt x="837" y="859"/>
                </a:lnTo>
                <a:close/>
                <a:moveTo>
                  <a:pt x="861" y="825"/>
                </a:moveTo>
                <a:lnTo>
                  <a:pt x="849" y="842"/>
                </a:lnTo>
                <a:lnTo>
                  <a:pt x="858" y="849"/>
                </a:lnTo>
                <a:lnTo>
                  <a:pt x="870" y="832"/>
                </a:lnTo>
                <a:lnTo>
                  <a:pt x="861" y="825"/>
                </a:lnTo>
                <a:close/>
                <a:moveTo>
                  <a:pt x="886" y="791"/>
                </a:moveTo>
                <a:lnTo>
                  <a:pt x="873" y="808"/>
                </a:lnTo>
                <a:lnTo>
                  <a:pt x="882" y="813"/>
                </a:lnTo>
                <a:lnTo>
                  <a:pt x="894" y="796"/>
                </a:lnTo>
                <a:lnTo>
                  <a:pt x="886" y="791"/>
                </a:lnTo>
                <a:close/>
                <a:moveTo>
                  <a:pt x="910" y="757"/>
                </a:moveTo>
                <a:lnTo>
                  <a:pt x="898" y="774"/>
                </a:lnTo>
                <a:lnTo>
                  <a:pt x="906" y="779"/>
                </a:lnTo>
                <a:lnTo>
                  <a:pt x="919" y="762"/>
                </a:lnTo>
                <a:lnTo>
                  <a:pt x="910" y="757"/>
                </a:lnTo>
                <a:close/>
                <a:moveTo>
                  <a:pt x="933" y="722"/>
                </a:moveTo>
                <a:lnTo>
                  <a:pt x="921" y="739"/>
                </a:lnTo>
                <a:lnTo>
                  <a:pt x="931" y="745"/>
                </a:lnTo>
                <a:lnTo>
                  <a:pt x="942" y="728"/>
                </a:lnTo>
                <a:lnTo>
                  <a:pt x="933" y="722"/>
                </a:lnTo>
                <a:close/>
                <a:moveTo>
                  <a:pt x="958" y="687"/>
                </a:moveTo>
                <a:lnTo>
                  <a:pt x="946" y="705"/>
                </a:lnTo>
                <a:lnTo>
                  <a:pt x="954" y="711"/>
                </a:lnTo>
                <a:lnTo>
                  <a:pt x="966" y="694"/>
                </a:lnTo>
                <a:lnTo>
                  <a:pt x="958" y="687"/>
                </a:lnTo>
                <a:close/>
                <a:moveTo>
                  <a:pt x="982" y="653"/>
                </a:moveTo>
                <a:lnTo>
                  <a:pt x="970" y="670"/>
                </a:lnTo>
                <a:lnTo>
                  <a:pt x="979" y="677"/>
                </a:lnTo>
                <a:lnTo>
                  <a:pt x="991" y="660"/>
                </a:lnTo>
                <a:lnTo>
                  <a:pt x="982" y="653"/>
                </a:lnTo>
                <a:close/>
                <a:moveTo>
                  <a:pt x="1007" y="619"/>
                </a:moveTo>
                <a:lnTo>
                  <a:pt x="994" y="636"/>
                </a:lnTo>
                <a:lnTo>
                  <a:pt x="1003" y="642"/>
                </a:lnTo>
                <a:lnTo>
                  <a:pt x="1015" y="624"/>
                </a:lnTo>
                <a:lnTo>
                  <a:pt x="1007" y="619"/>
                </a:lnTo>
                <a:close/>
                <a:moveTo>
                  <a:pt x="1030" y="585"/>
                </a:moveTo>
                <a:lnTo>
                  <a:pt x="1019" y="602"/>
                </a:lnTo>
                <a:lnTo>
                  <a:pt x="1027" y="607"/>
                </a:lnTo>
                <a:lnTo>
                  <a:pt x="1040" y="590"/>
                </a:lnTo>
                <a:lnTo>
                  <a:pt x="1030" y="585"/>
                </a:lnTo>
                <a:close/>
                <a:moveTo>
                  <a:pt x="1054" y="550"/>
                </a:moveTo>
                <a:lnTo>
                  <a:pt x="1042" y="567"/>
                </a:lnTo>
                <a:lnTo>
                  <a:pt x="1051" y="573"/>
                </a:lnTo>
                <a:lnTo>
                  <a:pt x="1063" y="556"/>
                </a:lnTo>
                <a:lnTo>
                  <a:pt x="1054" y="550"/>
                </a:lnTo>
                <a:close/>
                <a:moveTo>
                  <a:pt x="1079" y="515"/>
                </a:moveTo>
                <a:lnTo>
                  <a:pt x="1067" y="533"/>
                </a:lnTo>
                <a:lnTo>
                  <a:pt x="1075" y="539"/>
                </a:lnTo>
                <a:lnTo>
                  <a:pt x="1087" y="522"/>
                </a:lnTo>
                <a:lnTo>
                  <a:pt x="1079" y="515"/>
                </a:lnTo>
                <a:close/>
                <a:moveTo>
                  <a:pt x="1103" y="481"/>
                </a:moveTo>
                <a:lnTo>
                  <a:pt x="1091" y="498"/>
                </a:lnTo>
                <a:lnTo>
                  <a:pt x="1099" y="505"/>
                </a:lnTo>
                <a:lnTo>
                  <a:pt x="1112" y="488"/>
                </a:lnTo>
                <a:lnTo>
                  <a:pt x="1103" y="481"/>
                </a:lnTo>
                <a:close/>
                <a:moveTo>
                  <a:pt x="1126" y="447"/>
                </a:moveTo>
                <a:lnTo>
                  <a:pt x="1114" y="464"/>
                </a:lnTo>
                <a:lnTo>
                  <a:pt x="1124" y="471"/>
                </a:lnTo>
                <a:lnTo>
                  <a:pt x="1135" y="452"/>
                </a:lnTo>
                <a:lnTo>
                  <a:pt x="1126" y="447"/>
                </a:lnTo>
                <a:close/>
                <a:moveTo>
                  <a:pt x="1151" y="413"/>
                </a:moveTo>
                <a:lnTo>
                  <a:pt x="1139" y="430"/>
                </a:lnTo>
                <a:lnTo>
                  <a:pt x="1147" y="435"/>
                </a:lnTo>
                <a:lnTo>
                  <a:pt x="1159" y="418"/>
                </a:lnTo>
                <a:lnTo>
                  <a:pt x="1151" y="413"/>
                </a:lnTo>
                <a:close/>
                <a:moveTo>
                  <a:pt x="1175" y="378"/>
                </a:moveTo>
                <a:lnTo>
                  <a:pt x="1163" y="396"/>
                </a:lnTo>
                <a:lnTo>
                  <a:pt x="1172" y="401"/>
                </a:lnTo>
                <a:lnTo>
                  <a:pt x="1184" y="384"/>
                </a:lnTo>
                <a:lnTo>
                  <a:pt x="1175" y="378"/>
                </a:lnTo>
                <a:close/>
                <a:moveTo>
                  <a:pt x="1200" y="344"/>
                </a:moveTo>
                <a:lnTo>
                  <a:pt x="1187" y="361"/>
                </a:lnTo>
                <a:lnTo>
                  <a:pt x="1196" y="367"/>
                </a:lnTo>
                <a:lnTo>
                  <a:pt x="1208" y="350"/>
                </a:lnTo>
                <a:lnTo>
                  <a:pt x="1200" y="344"/>
                </a:lnTo>
                <a:close/>
                <a:moveTo>
                  <a:pt x="1223" y="309"/>
                </a:moveTo>
                <a:lnTo>
                  <a:pt x="1212" y="326"/>
                </a:lnTo>
                <a:lnTo>
                  <a:pt x="1220" y="333"/>
                </a:lnTo>
                <a:lnTo>
                  <a:pt x="1233" y="316"/>
                </a:lnTo>
                <a:lnTo>
                  <a:pt x="1223" y="309"/>
                </a:lnTo>
                <a:close/>
                <a:moveTo>
                  <a:pt x="1247" y="275"/>
                </a:moveTo>
                <a:lnTo>
                  <a:pt x="1235" y="292"/>
                </a:lnTo>
                <a:lnTo>
                  <a:pt x="1244" y="299"/>
                </a:lnTo>
                <a:lnTo>
                  <a:pt x="1256" y="280"/>
                </a:lnTo>
                <a:lnTo>
                  <a:pt x="1247" y="275"/>
                </a:lnTo>
                <a:close/>
                <a:moveTo>
                  <a:pt x="1272" y="241"/>
                </a:moveTo>
                <a:lnTo>
                  <a:pt x="1260" y="258"/>
                </a:lnTo>
                <a:lnTo>
                  <a:pt x="1268" y="263"/>
                </a:lnTo>
                <a:lnTo>
                  <a:pt x="1280" y="246"/>
                </a:lnTo>
                <a:lnTo>
                  <a:pt x="1272" y="241"/>
                </a:lnTo>
                <a:close/>
                <a:moveTo>
                  <a:pt x="1296" y="206"/>
                </a:moveTo>
                <a:lnTo>
                  <a:pt x="1284" y="224"/>
                </a:lnTo>
                <a:lnTo>
                  <a:pt x="1293" y="229"/>
                </a:lnTo>
                <a:lnTo>
                  <a:pt x="1305" y="212"/>
                </a:lnTo>
                <a:lnTo>
                  <a:pt x="1296" y="206"/>
                </a:lnTo>
                <a:close/>
                <a:moveTo>
                  <a:pt x="1321" y="172"/>
                </a:moveTo>
                <a:lnTo>
                  <a:pt x="1307" y="189"/>
                </a:lnTo>
                <a:lnTo>
                  <a:pt x="1317" y="195"/>
                </a:lnTo>
                <a:lnTo>
                  <a:pt x="1328" y="178"/>
                </a:lnTo>
                <a:lnTo>
                  <a:pt x="1321" y="172"/>
                </a:lnTo>
                <a:close/>
                <a:moveTo>
                  <a:pt x="1344" y="137"/>
                </a:moveTo>
                <a:lnTo>
                  <a:pt x="1332" y="154"/>
                </a:lnTo>
                <a:lnTo>
                  <a:pt x="1340" y="161"/>
                </a:lnTo>
                <a:lnTo>
                  <a:pt x="1352" y="144"/>
                </a:lnTo>
                <a:lnTo>
                  <a:pt x="1344" y="137"/>
                </a:lnTo>
                <a:close/>
                <a:moveTo>
                  <a:pt x="1368" y="103"/>
                </a:moveTo>
                <a:lnTo>
                  <a:pt x="1356" y="120"/>
                </a:lnTo>
                <a:lnTo>
                  <a:pt x="1365" y="127"/>
                </a:lnTo>
                <a:lnTo>
                  <a:pt x="1377" y="109"/>
                </a:lnTo>
                <a:lnTo>
                  <a:pt x="1368" y="103"/>
                </a:lnTo>
                <a:close/>
                <a:moveTo>
                  <a:pt x="1393" y="69"/>
                </a:moveTo>
                <a:lnTo>
                  <a:pt x="1381" y="86"/>
                </a:lnTo>
                <a:lnTo>
                  <a:pt x="1389" y="91"/>
                </a:lnTo>
                <a:lnTo>
                  <a:pt x="1401" y="74"/>
                </a:lnTo>
                <a:lnTo>
                  <a:pt x="1393" y="69"/>
                </a:lnTo>
                <a:close/>
                <a:moveTo>
                  <a:pt x="1416" y="34"/>
                </a:moveTo>
                <a:lnTo>
                  <a:pt x="1405" y="52"/>
                </a:lnTo>
                <a:lnTo>
                  <a:pt x="1413" y="57"/>
                </a:lnTo>
                <a:lnTo>
                  <a:pt x="1426" y="40"/>
                </a:lnTo>
                <a:lnTo>
                  <a:pt x="1416" y="34"/>
                </a:lnTo>
                <a:close/>
                <a:moveTo>
                  <a:pt x="1440" y="0"/>
                </a:moveTo>
                <a:lnTo>
                  <a:pt x="1428" y="17"/>
                </a:lnTo>
                <a:lnTo>
                  <a:pt x="1437" y="23"/>
                </a:lnTo>
                <a:lnTo>
                  <a:pt x="1449" y="6"/>
                </a:lnTo>
                <a:lnTo>
                  <a:pt x="144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735"/>
          <p:cNvSpPr>
            <a:spLocks/>
          </p:cNvSpPr>
          <p:nvPr/>
        </p:nvSpPr>
        <p:spPr bwMode="auto">
          <a:xfrm>
            <a:off x="7442200" y="2903538"/>
            <a:ext cx="2244725" cy="3711575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736"/>
          <p:cNvSpPr>
            <a:spLocks/>
          </p:cNvSpPr>
          <p:nvPr/>
        </p:nvSpPr>
        <p:spPr bwMode="auto">
          <a:xfrm>
            <a:off x="7248525" y="6757988"/>
            <a:ext cx="725487" cy="201612"/>
          </a:xfrm>
          <a:custGeom>
            <a:avLst/>
            <a:gdLst>
              <a:gd name="T0" fmla="*/ 436 w 457"/>
              <a:gd name="T1" fmla="*/ 0 h 127"/>
              <a:gd name="T2" fmla="*/ 0 w 457"/>
              <a:gd name="T3" fmla="*/ 0 h 127"/>
              <a:gd name="T4" fmla="*/ 0 w 457"/>
              <a:gd name="T5" fmla="*/ 11 h 127"/>
              <a:gd name="T6" fmla="*/ 436 w 457"/>
              <a:gd name="T7" fmla="*/ 11 h 127"/>
              <a:gd name="T8" fmla="*/ 436 w 457"/>
              <a:gd name="T9" fmla="*/ 25 h 127"/>
              <a:gd name="T10" fmla="*/ 21 w 457"/>
              <a:gd name="T11" fmla="*/ 25 h 127"/>
              <a:gd name="T12" fmla="*/ 21 w 457"/>
              <a:gd name="T13" fmla="*/ 103 h 127"/>
              <a:gd name="T14" fmla="*/ 436 w 457"/>
              <a:gd name="T15" fmla="*/ 103 h 127"/>
              <a:gd name="T16" fmla="*/ 436 w 457"/>
              <a:gd name="T17" fmla="*/ 115 h 127"/>
              <a:gd name="T18" fmla="*/ 0 w 457"/>
              <a:gd name="T19" fmla="*/ 115 h 127"/>
              <a:gd name="T20" fmla="*/ 0 w 457"/>
              <a:gd name="T21" fmla="*/ 127 h 127"/>
              <a:gd name="T22" fmla="*/ 436 w 457"/>
              <a:gd name="T23" fmla="*/ 127 h 127"/>
              <a:gd name="T24" fmla="*/ 457 w 457"/>
              <a:gd name="T25" fmla="*/ 127 h 127"/>
              <a:gd name="T26" fmla="*/ 457 w 457"/>
              <a:gd name="T27" fmla="*/ 115 h 127"/>
              <a:gd name="T28" fmla="*/ 457 w 457"/>
              <a:gd name="T29" fmla="*/ 103 h 127"/>
              <a:gd name="T30" fmla="*/ 457 w 457"/>
              <a:gd name="T31" fmla="*/ 25 h 127"/>
              <a:gd name="T32" fmla="*/ 457 w 457"/>
              <a:gd name="T33" fmla="*/ 11 h 127"/>
              <a:gd name="T34" fmla="*/ 457 w 457"/>
              <a:gd name="T35" fmla="*/ 0 h 127"/>
              <a:gd name="T36" fmla="*/ 436 w 457"/>
              <a:gd name="T3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27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5"/>
                </a:lnTo>
                <a:lnTo>
                  <a:pt x="21" y="25"/>
                </a:lnTo>
                <a:lnTo>
                  <a:pt x="21" y="103"/>
                </a:lnTo>
                <a:lnTo>
                  <a:pt x="436" y="103"/>
                </a:lnTo>
                <a:lnTo>
                  <a:pt x="436" y="115"/>
                </a:lnTo>
                <a:lnTo>
                  <a:pt x="0" y="115"/>
                </a:lnTo>
                <a:lnTo>
                  <a:pt x="0" y="127"/>
                </a:lnTo>
                <a:lnTo>
                  <a:pt x="436" y="127"/>
                </a:lnTo>
                <a:lnTo>
                  <a:pt x="457" y="127"/>
                </a:lnTo>
                <a:lnTo>
                  <a:pt x="457" y="115"/>
                </a:lnTo>
                <a:lnTo>
                  <a:pt x="457" y="103"/>
                </a:lnTo>
                <a:lnTo>
                  <a:pt x="457" y="25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737"/>
          <p:cNvSpPr>
            <a:spLocks/>
          </p:cNvSpPr>
          <p:nvPr/>
        </p:nvSpPr>
        <p:spPr bwMode="auto">
          <a:xfrm>
            <a:off x="7248525" y="6591300"/>
            <a:ext cx="773112" cy="161925"/>
          </a:xfrm>
          <a:custGeom>
            <a:avLst/>
            <a:gdLst>
              <a:gd name="T0" fmla="*/ 464 w 487"/>
              <a:gd name="T1" fmla="*/ 0 h 102"/>
              <a:gd name="T2" fmla="*/ 0 w 487"/>
              <a:gd name="T3" fmla="*/ 0 h 102"/>
              <a:gd name="T4" fmla="*/ 0 w 487"/>
              <a:gd name="T5" fmla="*/ 10 h 102"/>
              <a:gd name="T6" fmla="*/ 464 w 487"/>
              <a:gd name="T7" fmla="*/ 10 h 102"/>
              <a:gd name="T8" fmla="*/ 464 w 487"/>
              <a:gd name="T9" fmla="*/ 19 h 102"/>
              <a:gd name="T10" fmla="*/ 23 w 487"/>
              <a:gd name="T11" fmla="*/ 19 h 102"/>
              <a:gd name="T12" fmla="*/ 23 w 487"/>
              <a:gd name="T13" fmla="*/ 84 h 102"/>
              <a:gd name="T14" fmla="*/ 464 w 487"/>
              <a:gd name="T15" fmla="*/ 84 h 102"/>
              <a:gd name="T16" fmla="*/ 464 w 487"/>
              <a:gd name="T17" fmla="*/ 93 h 102"/>
              <a:gd name="T18" fmla="*/ 0 w 487"/>
              <a:gd name="T19" fmla="*/ 93 h 102"/>
              <a:gd name="T20" fmla="*/ 0 w 487"/>
              <a:gd name="T21" fmla="*/ 102 h 102"/>
              <a:gd name="T22" fmla="*/ 464 w 487"/>
              <a:gd name="T23" fmla="*/ 102 h 102"/>
              <a:gd name="T24" fmla="*/ 487 w 487"/>
              <a:gd name="T25" fmla="*/ 102 h 102"/>
              <a:gd name="T26" fmla="*/ 487 w 487"/>
              <a:gd name="T27" fmla="*/ 93 h 102"/>
              <a:gd name="T28" fmla="*/ 487 w 487"/>
              <a:gd name="T29" fmla="*/ 84 h 102"/>
              <a:gd name="T30" fmla="*/ 487 w 487"/>
              <a:gd name="T31" fmla="*/ 19 h 102"/>
              <a:gd name="T32" fmla="*/ 487 w 487"/>
              <a:gd name="T33" fmla="*/ 10 h 102"/>
              <a:gd name="T34" fmla="*/ 487 w 487"/>
              <a:gd name="T35" fmla="*/ 0 h 102"/>
              <a:gd name="T36" fmla="*/ 464 w 487"/>
              <a:gd name="T37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102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9"/>
                </a:lnTo>
                <a:lnTo>
                  <a:pt x="23" y="19"/>
                </a:lnTo>
                <a:lnTo>
                  <a:pt x="23" y="84"/>
                </a:lnTo>
                <a:lnTo>
                  <a:pt x="464" y="84"/>
                </a:lnTo>
                <a:lnTo>
                  <a:pt x="464" y="93"/>
                </a:lnTo>
                <a:lnTo>
                  <a:pt x="0" y="93"/>
                </a:lnTo>
                <a:lnTo>
                  <a:pt x="0" y="102"/>
                </a:lnTo>
                <a:lnTo>
                  <a:pt x="464" y="102"/>
                </a:lnTo>
                <a:lnTo>
                  <a:pt x="487" y="102"/>
                </a:lnTo>
                <a:lnTo>
                  <a:pt x="487" y="93"/>
                </a:lnTo>
                <a:lnTo>
                  <a:pt x="487" y="84"/>
                </a:lnTo>
                <a:lnTo>
                  <a:pt x="487" y="19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738"/>
          <p:cNvSpPr>
            <a:spLocks/>
          </p:cNvSpPr>
          <p:nvPr/>
        </p:nvSpPr>
        <p:spPr bwMode="auto">
          <a:xfrm>
            <a:off x="8174038" y="6770688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739"/>
          <p:cNvSpPr>
            <a:spLocks/>
          </p:cNvSpPr>
          <p:nvPr/>
        </p:nvSpPr>
        <p:spPr bwMode="auto">
          <a:xfrm>
            <a:off x="8174038" y="662622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740"/>
          <p:cNvSpPr>
            <a:spLocks/>
          </p:cNvSpPr>
          <p:nvPr/>
        </p:nvSpPr>
        <p:spPr bwMode="auto">
          <a:xfrm>
            <a:off x="8097838" y="645318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741"/>
          <p:cNvSpPr>
            <a:spLocks/>
          </p:cNvSpPr>
          <p:nvPr/>
        </p:nvSpPr>
        <p:spPr bwMode="auto">
          <a:xfrm>
            <a:off x="8097838" y="63119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742"/>
          <p:cNvSpPr>
            <a:spLocks/>
          </p:cNvSpPr>
          <p:nvPr/>
        </p:nvSpPr>
        <p:spPr bwMode="auto">
          <a:xfrm>
            <a:off x="8174038" y="6172200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743"/>
          <p:cNvSpPr>
            <a:spLocks/>
          </p:cNvSpPr>
          <p:nvPr/>
        </p:nvSpPr>
        <p:spPr bwMode="auto">
          <a:xfrm>
            <a:off x="9132888" y="6786563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744"/>
          <p:cNvSpPr>
            <a:spLocks/>
          </p:cNvSpPr>
          <p:nvPr/>
        </p:nvSpPr>
        <p:spPr bwMode="auto">
          <a:xfrm>
            <a:off x="9132888" y="66421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10 h 88"/>
              <a:gd name="T6" fmla="*/ 464 w 487"/>
              <a:gd name="T7" fmla="*/ 10 h 88"/>
              <a:gd name="T8" fmla="*/ 464 w 487"/>
              <a:gd name="T9" fmla="*/ 18 h 88"/>
              <a:gd name="T10" fmla="*/ 22 w 487"/>
              <a:gd name="T11" fmla="*/ 18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1 h 88"/>
              <a:gd name="T18" fmla="*/ 0 w 487"/>
              <a:gd name="T19" fmla="*/ 81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1 h 88"/>
              <a:gd name="T28" fmla="*/ 487 w 487"/>
              <a:gd name="T29" fmla="*/ 73 h 88"/>
              <a:gd name="T30" fmla="*/ 487 w 487"/>
              <a:gd name="T31" fmla="*/ 18 h 88"/>
              <a:gd name="T32" fmla="*/ 487 w 487"/>
              <a:gd name="T33" fmla="*/ 10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8"/>
                </a:lnTo>
                <a:lnTo>
                  <a:pt x="22" y="18"/>
                </a:lnTo>
                <a:lnTo>
                  <a:pt x="22" y="73"/>
                </a:lnTo>
                <a:lnTo>
                  <a:pt x="464" y="73"/>
                </a:lnTo>
                <a:lnTo>
                  <a:pt x="464" y="81"/>
                </a:lnTo>
                <a:lnTo>
                  <a:pt x="0" y="81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1"/>
                </a:lnTo>
                <a:lnTo>
                  <a:pt x="487" y="73"/>
                </a:lnTo>
                <a:lnTo>
                  <a:pt x="487" y="18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745"/>
          <p:cNvSpPr>
            <a:spLocks/>
          </p:cNvSpPr>
          <p:nvPr/>
        </p:nvSpPr>
        <p:spPr bwMode="auto">
          <a:xfrm>
            <a:off x="9053513" y="6470650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746"/>
          <p:cNvSpPr>
            <a:spLocks/>
          </p:cNvSpPr>
          <p:nvPr/>
        </p:nvSpPr>
        <p:spPr bwMode="auto">
          <a:xfrm>
            <a:off x="9053513" y="632777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747"/>
          <p:cNvSpPr>
            <a:spLocks/>
          </p:cNvSpPr>
          <p:nvPr/>
        </p:nvSpPr>
        <p:spPr bwMode="auto">
          <a:xfrm>
            <a:off x="8977313" y="60483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3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3"/>
                </a:lnTo>
                <a:lnTo>
                  <a:pt x="464" y="73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3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748"/>
          <p:cNvSpPr>
            <a:spLocks/>
          </p:cNvSpPr>
          <p:nvPr/>
        </p:nvSpPr>
        <p:spPr bwMode="auto">
          <a:xfrm>
            <a:off x="8953500" y="55927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749"/>
          <p:cNvSpPr>
            <a:spLocks/>
          </p:cNvSpPr>
          <p:nvPr/>
        </p:nvSpPr>
        <p:spPr bwMode="auto">
          <a:xfrm>
            <a:off x="8899525" y="587533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90 h 109"/>
              <a:gd name="T14" fmla="*/ 436 w 457"/>
              <a:gd name="T15" fmla="*/ 90 h 109"/>
              <a:gd name="T16" fmla="*/ 436 w 457"/>
              <a:gd name="T17" fmla="*/ 99 h 109"/>
              <a:gd name="T18" fmla="*/ 0 w 457"/>
              <a:gd name="T19" fmla="*/ 99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9 h 109"/>
              <a:gd name="T28" fmla="*/ 457 w 457"/>
              <a:gd name="T29" fmla="*/ 90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90"/>
                </a:lnTo>
                <a:lnTo>
                  <a:pt x="436" y="90"/>
                </a:lnTo>
                <a:lnTo>
                  <a:pt x="436" y="99"/>
                </a:lnTo>
                <a:lnTo>
                  <a:pt x="0" y="99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9"/>
                </a:lnTo>
                <a:lnTo>
                  <a:pt x="457" y="90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750"/>
          <p:cNvSpPr>
            <a:spLocks/>
          </p:cNvSpPr>
          <p:nvPr/>
        </p:nvSpPr>
        <p:spPr bwMode="auto">
          <a:xfrm>
            <a:off x="8899525" y="57324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2" y="17"/>
                </a:lnTo>
                <a:lnTo>
                  <a:pt x="22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751"/>
          <p:cNvSpPr>
            <a:spLocks/>
          </p:cNvSpPr>
          <p:nvPr/>
        </p:nvSpPr>
        <p:spPr bwMode="auto">
          <a:xfrm>
            <a:off x="9132888" y="61880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752"/>
          <p:cNvSpPr>
            <a:spLocks/>
          </p:cNvSpPr>
          <p:nvPr/>
        </p:nvSpPr>
        <p:spPr bwMode="auto">
          <a:xfrm>
            <a:off x="5616575" y="4268788"/>
            <a:ext cx="942975" cy="942975"/>
          </a:xfrm>
          <a:custGeom>
            <a:avLst/>
            <a:gdLst>
              <a:gd name="T0" fmla="*/ 372 w 452"/>
              <a:gd name="T1" fmla="*/ 372 h 452"/>
              <a:gd name="T2" fmla="*/ 81 w 452"/>
              <a:gd name="T3" fmla="*/ 372 h 452"/>
              <a:gd name="T4" fmla="*/ 81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1" y="372"/>
                </a:cubicBezTo>
                <a:cubicBezTo>
                  <a:pt x="0" y="291"/>
                  <a:pt x="0" y="161"/>
                  <a:pt x="81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753"/>
          <p:cNvSpPr>
            <a:spLocks/>
          </p:cNvSpPr>
          <p:nvPr/>
        </p:nvSpPr>
        <p:spPr bwMode="auto">
          <a:xfrm>
            <a:off x="98647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754"/>
          <p:cNvSpPr>
            <a:spLocks/>
          </p:cNvSpPr>
          <p:nvPr/>
        </p:nvSpPr>
        <p:spPr bwMode="auto">
          <a:xfrm>
            <a:off x="5843588" y="4371975"/>
            <a:ext cx="490537" cy="650875"/>
          </a:xfrm>
          <a:custGeom>
            <a:avLst/>
            <a:gdLst>
              <a:gd name="T0" fmla="*/ 117 w 235"/>
              <a:gd name="T1" fmla="*/ 0 h 313"/>
              <a:gd name="T2" fmla="*/ 0 w 235"/>
              <a:gd name="T3" fmla="*/ 118 h 313"/>
              <a:gd name="T4" fmla="*/ 63 w 235"/>
              <a:gd name="T5" fmla="*/ 259 h 313"/>
              <a:gd name="T6" fmla="*/ 63 w 235"/>
              <a:gd name="T7" fmla="*/ 313 h 313"/>
              <a:gd name="T8" fmla="*/ 171 w 235"/>
              <a:gd name="T9" fmla="*/ 313 h 313"/>
              <a:gd name="T10" fmla="*/ 171 w 235"/>
              <a:gd name="T11" fmla="*/ 259 h 313"/>
              <a:gd name="T12" fmla="*/ 235 w 235"/>
              <a:gd name="T13" fmla="*/ 118 h 313"/>
              <a:gd name="T14" fmla="*/ 117 w 235"/>
              <a:gd name="T1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5" h="313">
                <a:moveTo>
                  <a:pt x="117" y="0"/>
                </a:moveTo>
                <a:cubicBezTo>
                  <a:pt x="52" y="0"/>
                  <a:pt x="0" y="53"/>
                  <a:pt x="0" y="118"/>
                </a:cubicBezTo>
                <a:cubicBezTo>
                  <a:pt x="0" y="163"/>
                  <a:pt x="52" y="220"/>
                  <a:pt x="63" y="259"/>
                </a:cubicBezTo>
                <a:cubicBezTo>
                  <a:pt x="63" y="313"/>
                  <a:pt x="63" y="313"/>
                  <a:pt x="63" y="313"/>
                </a:cubicBezTo>
                <a:cubicBezTo>
                  <a:pt x="171" y="313"/>
                  <a:pt x="171" y="313"/>
                  <a:pt x="171" y="313"/>
                </a:cubicBezTo>
                <a:cubicBezTo>
                  <a:pt x="171" y="259"/>
                  <a:pt x="171" y="259"/>
                  <a:pt x="171" y="259"/>
                </a:cubicBezTo>
                <a:cubicBezTo>
                  <a:pt x="178" y="222"/>
                  <a:pt x="235" y="163"/>
                  <a:pt x="235" y="118"/>
                </a:cubicBezTo>
                <a:cubicBezTo>
                  <a:pt x="235" y="53"/>
                  <a:pt x="182" y="0"/>
                  <a:pt x="117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755"/>
          <p:cNvSpPr>
            <a:spLocks/>
          </p:cNvSpPr>
          <p:nvPr/>
        </p:nvSpPr>
        <p:spPr bwMode="auto">
          <a:xfrm>
            <a:off x="5973763" y="4598988"/>
            <a:ext cx="220662" cy="346075"/>
          </a:xfrm>
          <a:custGeom>
            <a:avLst/>
            <a:gdLst>
              <a:gd name="T0" fmla="*/ 106 w 106"/>
              <a:gd name="T1" fmla="*/ 3 h 166"/>
              <a:gd name="T2" fmla="*/ 106 w 106"/>
              <a:gd name="T3" fmla="*/ 1 h 166"/>
              <a:gd name="T4" fmla="*/ 105 w 106"/>
              <a:gd name="T5" fmla="*/ 1 h 166"/>
              <a:gd name="T6" fmla="*/ 98 w 106"/>
              <a:gd name="T7" fmla="*/ 6 h 166"/>
              <a:gd name="T8" fmla="*/ 92 w 106"/>
              <a:gd name="T9" fmla="*/ 13 h 166"/>
              <a:gd name="T10" fmla="*/ 86 w 106"/>
              <a:gd name="T11" fmla="*/ 8 h 166"/>
              <a:gd name="T12" fmla="*/ 79 w 106"/>
              <a:gd name="T13" fmla="*/ 3 h 166"/>
              <a:gd name="T14" fmla="*/ 78 w 106"/>
              <a:gd name="T15" fmla="*/ 3 h 166"/>
              <a:gd name="T16" fmla="*/ 74 w 106"/>
              <a:gd name="T17" fmla="*/ 7 h 166"/>
              <a:gd name="T18" fmla="*/ 70 w 106"/>
              <a:gd name="T19" fmla="*/ 11 h 166"/>
              <a:gd name="T20" fmla="*/ 66 w 106"/>
              <a:gd name="T21" fmla="*/ 7 h 166"/>
              <a:gd name="T22" fmla="*/ 58 w 106"/>
              <a:gd name="T23" fmla="*/ 1 h 166"/>
              <a:gd name="T24" fmla="*/ 57 w 106"/>
              <a:gd name="T25" fmla="*/ 1 h 166"/>
              <a:gd name="T26" fmla="*/ 57 w 106"/>
              <a:gd name="T27" fmla="*/ 1 h 166"/>
              <a:gd name="T28" fmla="*/ 51 w 106"/>
              <a:gd name="T29" fmla="*/ 6 h 166"/>
              <a:gd name="T30" fmla="*/ 48 w 106"/>
              <a:gd name="T31" fmla="*/ 8 h 166"/>
              <a:gd name="T32" fmla="*/ 45 w 106"/>
              <a:gd name="T33" fmla="*/ 12 h 166"/>
              <a:gd name="T34" fmla="*/ 40 w 106"/>
              <a:gd name="T35" fmla="*/ 7 h 166"/>
              <a:gd name="T36" fmla="*/ 33 w 106"/>
              <a:gd name="T37" fmla="*/ 2 h 166"/>
              <a:gd name="T38" fmla="*/ 32 w 106"/>
              <a:gd name="T39" fmla="*/ 3 h 166"/>
              <a:gd name="T40" fmla="*/ 32 w 106"/>
              <a:gd name="T41" fmla="*/ 2 h 166"/>
              <a:gd name="T42" fmla="*/ 24 w 106"/>
              <a:gd name="T43" fmla="*/ 6 h 166"/>
              <a:gd name="T44" fmla="*/ 17 w 106"/>
              <a:gd name="T45" fmla="*/ 11 h 166"/>
              <a:gd name="T46" fmla="*/ 4 w 106"/>
              <a:gd name="T47" fmla="*/ 3 h 166"/>
              <a:gd name="T48" fmla="*/ 4 w 106"/>
              <a:gd name="T49" fmla="*/ 2 h 166"/>
              <a:gd name="T50" fmla="*/ 0 w 106"/>
              <a:gd name="T51" fmla="*/ 3 h 166"/>
              <a:gd name="T52" fmla="*/ 32 w 106"/>
              <a:gd name="T53" fmla="*/ 166 h 166"/>
              <a:gd name="T54" fmla="*/ 36 w 106"/>
              <a:gd name="T55" fmla="*/ 165 h 166"/>
              <a:gd name="T56" fmla="*/ 4 w 106"/>
              <a:gd name="T57" fmla="*/ 5 h 166"/>
              <a:gd name="T58" fmla="*/ 16 w 106"/>
              <a:gd name="T59" fmla="*/ 13 h 166"/>
              <a:gd name="T60" fmla="*/ 18 w 106"/>
              <a:gd name="T61" fmla="*/ 14 h 166"/>
              <a:gd name="T62" fmla="*/ 26 w 106"/>
              <a:gd name="T63" fmla="*/ 9 h 166"/>
              <a:gd name="T64" fmla="*/ 32 w 106"/>
              <a:gd name="T65" fmla="*/ 4 h 166"/>
              <a:gd name="T66" fmla="*/ 38 w 106"/>
              <a:gd name="T67" fmla="*/ 10 h 166"/>
              <a:gd name="T68" fmla="*/ 45 w 106"/>
              <a:gd name="T69" fmla="*/ 14 h 166"/>
              <a:gd name="T70" fmla="*/ 45 w 106"/>
              <a:gd name="T71" fmla="*/ 14 h 166"/>
              <a:gd name="T72" fmla="*/ 51 w 106"/>
              <a:gd name="T73" fmla="*/ 10 h 166"/>
              <a:gd name="T74" fmla="*/ 58 w 106"/>
              <a:gd name="T75" fmla="*/ 3 h 166"/>
              <a:gd name="T76" fmla="*/ 63 w 106"/>
              <a:gd name="T77" fmla="*/ 9 h 166"/>
              <a:gd name="T78" fmla="*/ 70 w 106"/>
              <a:gd name="T79" fmla="*/ 14 h 166"/>
              <a:gd name="T80" fmla="*/ 71 w 106"/>
              <a:gd name="T81" fmla="*/ 14 h 166"/>
              <a:gd name="T82" fmla="*/ 71 w 106"/>
              <a:gd name="T83" fmla="*/ 13 h 166"/>
              <a:gd name="T84" fmla="*/ 75 w 106"/>
              <a:gd name="T85" fmla="*/ 9 h 166"/>
              <a:gd name="T86" fmla="*/ 78 w 106"/>
              <a:gd name="T87" fmla="*/ 5 h 166"/>
              <a:gd name="T88" fmla="*/ 84 w 106"/>
              <a:gd name="T89" fmla="*/ 11 h 166"/>
              <a:gd name="T90" fmla="*/ 91 w 106"/>
              <a:gd name="T91" fmla="*/ 15 h 166"/>
              <a:gd name="T92" fmla="*/ 92 w 106"/>
              <a:gd name="T93" fmla="*/ 15 h 166"/>
              <a:gd name="T94" fmla="*/ 100 w 106"/>
              <a:gd name="T95" fmla="*/ 9 h 166"/>
              <a:gd name="T96" fmla="*/ 101 w 106"/>
              <a:gd name="T97" fmla="*/ 8 h 166"/>
              <a:gd name="T98" fmla="*/ 70 w 106"/>
              <a:gd name="T99" fmla="*/ 165 h 166"/>
              <a:gd name="T100" fmla="*/ 74 w 106"/>
              <a:gd name="T101" fmla="*/ 166 h 166"/>
              <a:gd name="T102" fmla="*/ 106 w 106"/>
              <a:gd name="T103" fmla="*/ 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166">
                <a:moveTo>
                  <a:pt x="106" y="3"/>
                </a:moveTo>
                <a:cubicBezTo>
                  <a:pt x="106" y="2"/>
                  <a:pt x="106" y="2"/>
                  <a:pt x="106" y="1"/>
                </a:cubicBezTo>
                <a:cubicBezTo>
                  <a:pt x="106" y="1"/>
                  <a:pt x="105" y="1"/>
                  <a:pt x="105" y="1"/>
                </a:cubicBezTo>
                <a:cubicBezTo>
                  <a:pt x="102" y="0"/>
                  <a:pt x="99" y="4"/>
                  <a:pt x="98" y="6"/>
                </a:cubicBezTo>
                <a:cubicBezTo>
                  <a:pt x="95" y="8"/>
                  <a:pt x="93" y="11"/>
                  <a:pt x="92" y="13"/>
                </a:cubicBezTo>
                <a:cubicBezTo>
                  <a:pt x="91" y="11"/>
                  <a:pt x="88" y="9"/>
                  <a:pt x="86" y="8"/>
                </a:cubicBezTo>
                <a:cubicBezTo>
                  <a:pt x="84" y="6"/>
                  <a:pt x="82" y="4"/>
                  <a:pt x="79" y="3"/>
                </a:cubicBezTo>
                <a:cubicBezTo>
                  <a:pt x="79" y="3"/>
                  <a:pt x="79" y="2"/>
                  <a:pt x="78" y="3"/>
                </a:cubicBezTo>
                <a:cubicBezTo>
                  <a:pt x="77" y="4"/>
                  <a:pt x="75" y="5"/>
                  <a:pt x="74" y="7"/>
                </a:cubicBezTo>
                <a:cubicBezTo>
                  <a:pt x="73" y="8"/>
                  <a:pt x="71" y="10"/>
                  <a:pt x="70" y="11"/>
                </a:cubicBezTo>
                <a:cubicBezTo>
                  <a:pt x="69" y="10"/>
                  <a:pt x="67" y="8"/>
                  <a:pt x="66" y="7"/>
                </a:cubicBezTo>
                <a:cubicBezTo>
                  <a:pt x="63" y="5"/>
                  <a:pt x="61" y="3"/>
                  <a:pt x="58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4" y="2"/>
                  <a:pt x="52" y="4"/>
                  <a:pt x="51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7" y="9"/>
                  <a:pt x="46" y="11"/>
                  <a:pt x="45" y="12"/>
                </a:cubicBezTo>
                <a:cubicBezTo>
                  <a:pt x="44" y="10"/>
                  <a:pt x="42" y="9"/>
                  <a:pt x="40" y="7"/>
                </a:cubicBezTo>
                <a:cubicBezTo>
                  <a:pt x="38" y="5"/>
                  <a:pt x="36" y="3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2"/>
                  <a:pt x="32" y="2"/>
                  <a:pt x="32" y="2"/>
                </a:cubicBezTo>
                <a:cubicBezTo>
                  <a:pt x="29" y="2"/>
                  <a:pt x="26" y="4"/>
                  <a:pt x="24" y="6"/>
                </a:cubicBezTo>
                <a:cubicBezTo>
                  <a:pt x="22" y="7"/>
                  <a:pt x="19" y="9"/>
                  <a:pt x="17" y="11"/>
                </a:cubicBezTo>
                <a:cubicBezTo>
                  <a:pt x="13" y="7"/>
                  <a:pt x="9" y="5"/>
                  <a:pt x="4" y="3"/>
                </a:cubicBezTo>
                <a:cubicBezTo>
                  <a:pt x="4" y="2"/>
                  <a:pt x="4" y="2"/>
                  <a:pt x="4" y="2"/>
                </a:cubicBezTo>
                <a:cubicBezTo>
                  <a:pt x="0" y="3"/>
                  <a:pt x="0" y="3"/>
                  <a:pt x="0" y="3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4" y="5"/>
                  <a:pt x="4" y="5"/>
                  <a:pt x="4" y="5"/>
                </a:cubicBezTo>
                <a:cubicBezTo>
                  <a:pt x="8" y="9"/>
                  <a:pt x="12" y="11"/>
                  <a:pt x="16" y="13"/>
                </a:cubicBezTo>
                <a:cubicBezTo>
                  <a:pt x="16" y="14"/>
                  <a:pt x="17" y="14"/>
                  <a:pt x="18" y="14"/>
                </a:cubicBezTo>
                <a:cubicBezTo>
                  <a:pt x="21" y="13"/>
                  <a:pt x="24" y="11"/>
                  <a:pt x="26" y="9"/>
                </a:cubicBezTo>
                <a:cubicBezTo>
                  <a:pt x="29" y="8"/>
                  <a:pt x="31" y="7"/>
                  <a:pt x="32" y="4"/>
                </a:cubicBezTo>
                <a:cubicBezTo>
                  <a:pt x="33" y="6"/>
                  <a:pt x="36" y="8"/>
                  <a:pt x="38" y="10"/>
                </a:cubicBezTo>
                <a:cubicBezTo>
                  <a:pt x="40" y="12"/>
                  <a:pt x="42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5"/>
                  <a:pt x="49" y="12"/>
                  <a:pt x="51" y="10"/>
                </a:cubicBezTo>
                <a:cubicBezTo>
                  <a:pt x="53" y="8"/>
                  <a:pt x="56" y="6"/>
                  <a:pt x="58" y="3"/>
                </a:cubicBezTo>
                <a:cubicBezTo>
                  <a:pt x="59" y="6"/>
                  <a:pt x="61" y="7"/>
                  <a:pt x="63" y="9"/>
                </a:cubicBezTo>
                <a:cubicBezTo>
                  <a:pt x="66" y="11"/>
                  <a:pt x="68" y="13"/>
                  <a:pt x="70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3"/>
                  <a:pt x="71" y="13"/>
                  <a:pt x="71" y="13"/>
                </a:cubicBezTo>
                <a:cubicBezTo>
                  <a:pt x="73" y="12"/>
                  <a:pt x="74" y="11"/>
                  <a:pt x="75" y="9"/>
                </a:cubicBezTo>
                <a:cubicBezTo>
                  <a:pt x="77" y="8"/>
                  <a:pt x="78" y="6"/>
                  <a:pt x="78" y="5"/>
                </a:cubicBezTo>
                <a:cubicBezTo>
                  <a:pt x="80" y="7"/>
                  <a:pt x="82" y="9"/>
                  <a:pt x="84" y="11"/>
                </a:cubicBezTo>
                <a:cubicBezTo>
                  <a:pt x="86" y="12"/>
                  <a:pt x="88" y="15"/>
                  <a:pt x="91" y="15"/>
                </a:cubicBezTo>
                <a:cubicBezTo>
                  <a:pt x="91" y="16"/>
                  <a:pt x="92" y="16"/>
                  <a:pt x="92" y="15"/>
                </a:cubicBezTo>
                <a:cubicBezTo>
                  <a:pt x="95" y="13"/>
                  <a:pt x="98" y="11"/>
                  <a:pt x="100" y="9"/>
                </a:cubicBezTo>
                <a:cubicBezTo>
                  <a:pt x="101" y="8"/>
                  <a:pt x="101" y="8"/>
                  <a:pt x="101" y="8"/>
                </a:cubicBezTo>
                <a:cubicBezTo>
                  <a:pt x="70" y="165"/>
                  <a:pt x="70" y="165"/>
                  <a:pt x="70" y="165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106" y="3"/>
                  <a:pt x="106" y="3"/>
                  <a:pt x="106" y="3"/>
                </a:cubicBezTo>
                <a:close/>
              </a:path>
            </a:pathLst>
          </a:custGeom>
          <a:solidFill>
            <a:srgbClr val="3334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Oval 756"/>
          <p:cNvSpPr>
            <a:spLocks noChangeArrowheads="1"/>
          </p:cNvSpPr>
          <p:nvPr/>
        </p:nvSpPr>
        <p:spPr bwMode="auto">
          <a:xfrm>
            <a:off x="6021388" y="5080000"/>
            <a:ext cx="127000" cy="31750"/>
          </a:xfrm>
          <a:prstGeom prst="ellipse">
            <a:avLst/>
          </a:pr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757"/>
          <p:cNvSpPr>
            <a:spLocks/>
          </p:cNvSpPr>
          <p:nvPr/>
        </p:nvSpPr>
        <p:spPr bwMode="auto">
          <a:xfrm>
            <a:off x="5964238" y="4945063"/>
            <a:ext cx="249237" cy="153987"/>
          </a:xfrm>
          <a:custGeom>
            <a:avLst/>
            <a:gdLst>
              <a:gd name="T0" fmla="*/ 98 w 119"/>
              <a:gd name="T1" fmla="*/ 0 h 74"/>
              <a:gd name="T2" fmla="*/ 21 w 119"/>
              <a:gd name="T3" fmla="*/ 0 h 74"/>
              <a:gd name="T4" fmla="*/ 0 w 119"/>
              <a:gd name="T5" fmla="*/ 17 h 74"/>
              <a:gd name="T6" fmla="*/ 0 w 119"/>
              <a:gd name="T7" fmla="*/ 44 h 74"/>
              <a:gd name="T8" fmla="*/ 16 w 119"/>
              <a:gd name="T9" fmla="*/ 74 h 74"/>
              <a:gd name="T10" fmla="*/ 101 w 119"/>
              <a:gd name="T11" fmla="*/ 74 h 74"/>
              <a:gd name="T12" fmla="*/ 119 w 119"/>
              <a:gd name="T13" fmla="*/ 44 h 74"/>
              <a:gd name="T14" fmla="*/ 119 w 119"/>
              <a:gd name="T15" fmla="*/ 17 h 74"/>
              <a:gd name="T16" fmla="*/ 98 w 119"/>
              <a:gd name="T17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9" h="74">
                <a:moveTo>
                  <a:pt x="98" y="0"/>
                </a:move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8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2"/>
                  <a:pt x="7" y="70"/>
                  <a:pt x="16" y="74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11" y="70"/>
                  <a:pt x="119" y="52"/>
                  <a:pt x="119" y="44"/>
                </a:cubicBezTo>
                <a:cubicBezTo>
                  <a:pt x="119" y="17"/>
                  <a:pt x="119" y="17"/>
                  <a:pt x="119" y="17"/>
                </a:cubicBezTo>
                <a:cubicBezTo>
                  <a:pt x="119" y="8"/>
                  <a:pt x="109" y="0"/>
                  <a:pt x="98" y="0"/>
                </a:cubicBezTo>
                <a:close/>
              </a:path>
            </a:pathLst>
          </a:custGeom>
          <a:solidFill>
            <a:srgbClr val="495A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758"/>
          <p:cNvSpPr>
            <a:spLocks/>
          </p:cNvSpPr>
          <p:nvPr/>
        </p:nvSpPr>
        <p:spPr bwMode="auto">
          <a:xfrm>
            <a:off x="5961063" y="4935538"/>
            <a:ext cx="255587" cy="58737"/>
          </a:xfrm>
          <a:custGeom>
            <a:avLst/>
            <a:gdLst>
              <a:gd name="T0" fmla="*/ 118 w 123"/>
              <a:gd name="T1" fmla="*/ 28 h 28"/>
              <a:gd name="T2" fmla="*/ 5 w 123"/>
              <a:gd name="T3" fmla="*/ 28 h 28"/>
              <a:gd name="T4" fmla="*/ 0 w 123"/>
              <a:gd name="T5" fmla="*/ 23 h 28"/>
              <a:gd name="T6" fmla="*/ 0 w 123"/>
              <a:gd name="T7" fmla="*/ 5 h 28"/>
              <a:gd name="T8" fmla="*/ 5 w 123"/>
              <a:gd name="T9" fmla="*/ 0 h 28"/>
              <a:gd name="T10" fmla="*/ 118 w 123"/>
              <a:gd name="T11" fmla="*/ 0 h 28"/>
              <a:gd name="T12" fmla="*/ 123 w 123"/>
              <a:gd name="T13" fmla="*/ 5 h 28"/>
              <a:gd name="T14" fmla="*/ 123 w 123"/>
              <a:gd name="T15" fmla="*/ 23 h 28"/>
              <a:gd name="T16" fmla="*/ 118 w 123"/>
              <a:gd name="T1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3" h="28">
                <a:moveTo>
                  <a:pt x="118" y="28"/>
                </a:moveTo>
                <a:cubicBezTo>
                  <a:pt x="5" y="28"/>
                  <a:pt x="5" y="28"/>
                  <a:pt x="5" y="28"/>
                </a:cubicBezTo>
                <a:cubicBezTo>
                  <a:pt x="2" y="28"/>
                  <a:pt x="0" y="26"/>
                  <a:pt x="0" y="2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0" y="0"/>
                  <a:pt x="123" y="2"/>
                  <a:pt x="123" y="5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26"/>
                  <a:pt x="120" y="28"/>
                  <a:pt x="118" y="28"/>
                </a:cubicBez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759"/>
          <p:cNvSpPr>
            <a:spLocks/>
          </p:cNvSpPr>
          <p:nvPr/>
        </p:nvSpPr>
        <p:spPr bwMode="auto">
          <a:xfrm>
            <a:off x="8105775" y="1782763"/>
            <a:ext cx="941387" cy="941387"/>
          </a:xfrm>
          <a:custGeom>
            <a:avLst/>
            <a:gdLst>
              <a:gd name="T0" fmla="*/ 372 w 452"/>
              <a:gd name="T1" fmla="*/ 371 h 452"/>
              <a:gd name="T2" fmla="*/ 80 w 452"/>
              <a:gd name="T3" fmla="*/ 371 h 452"/>
              <a:gd name="T4" fmla="*/ 80 w 452"/>
              <a:gd name="T5" fmla="*/ 80 h 452"/>
              <a:gd name="T6" fmla="*/ 372 w 452"/>
              <a:gd name="T7" fmla="*/ 80 h 452"/>
              <a:gd name="T8" fmla="*/ 372 w 452"/>
              <a:gd name="T9" fmla="*/ 371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1"/>
                </a:moveTo>
                <a:cubicBezTo>
                  <a:pt x="291" y="452"/>
                  <a:pt x="161" y="452"/>
                  <a:pt x="80" y="371"/>
                </a:cubicBezTo>
                <a:cubicBezTo>
                  <a:pt x="0" y="291"/>
                  <a:pt x="0" y="160"/>
                  <a:pt x="80" y="80"/>
                </a:cubicBezTo>
                <a:cubicBezTo>
                  <a:pt x="161" y="0"/>
                  <a:pt x="291" y="0"/>
                  <a:pt x="372" y="80"/>
                </a:cubicBezTo>
                <a:cubicBezTo>
                  <a:pt x="452" y="160"/>
                  <a:pt x="452" y="291"/>
                  <a:pt x="372" y="3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760"/>
          <p:cNvSpPr>
            <a:spLocks/>
          </p:cNvSpPr>
          <p:nvPr/>
        </p:nvSpPr>
        <p:spPr bwMode="auto">
          <a:xfrm>
            <a:off x="63468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761"/>
          <p:cNvSpPr>
            <a:spLocks/>
          </p:cNvSpPr>
          <p:nvPr/>
        </p:nvSpPr>
        <p:spPr bwMode="auto">
          <a:xfrm>
            <a:off x="6588125" y="2713038"/>
            <a:ext cx="138112" cy="533400"/>
          </a:xfrm>
          <a:custGeom>
            <a:avLst/>
            <a:gdLst>
              <a:gd name="T0" fmla="*/ 0 w 87"/>
              <a:gd name="T1" fmla="*/ 0 h 336"/>
              <a:gd name="T2" fmla="*/ 87 w 87"/>
              <a:gd name="T3" fmla="*/ 86 h 336"/>
              <a:gd name="T4" fmla="*/ 87 w 87"/>
              <a:gd name="T5" fmla="*/ 336 h 336"/>
              <a:gd name="T6" fmla="*/ 0 w 87"/>
              <a:gd name="T7" fmla="*/ 249 h 336"/>
              <a:gd name="T8" fmla="*/ 0 w 87"/>
              <a:gd name="T9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" h="336">
                <a:moveTo>
                  <a:pt x="0" y="0"/>
                </a:moveTo>
                <a:lnTo>
                  <a:pt x="87" y="86"/>
                </a:lnTo>
                <a:lnTo>
                  <a:pt x="87" y="336"/>
                </a:lnTo>
                <a:lnTo>
                  <a:pt x="0" y="24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762"/>
          <p:cNvSpPr>
            <a:spLocks/>
          </p:cNvSpPr>
          <p:nvPr/>
        </p:nvSpPr>
        <p:spPr bwMode="auto">
          <a:xfrm>
            <a:off x="6599238" y="2720975"/>
            <a:ext cx="422275" cy="128587"/>
          </a:xfrm>
          <a:custGeom>
            <a:avLst/>
            <a:gdLst>
              <a:gd name="T0" fmla="*/ 94 w 266"/>
              <a:gd name="T1" fmla="*/ 77 h 81"/>
              <a:gd name="T2" fmla="*/ 18 w 266"/>
              <a:gd name="T3" fmla="*/ 0 h 81"/>
              <a:gd name="T4" fmla="*/ 0 w 266"/>
              <a:gd name="T5" fmla="*/ 0 h 81"/>
              <a:gd name="T6" fmla="*/ 80 w 266"/>
              <a:gd name="T7" fmla="*/ 81 h 81"/>
              <a:gd name="T8" fmla="*/ 98 w 266"/>
              <a:gd name="T9" fmla="*/ 80 h 81"/>
              <a:gd name="T10" fmla="*/ 98 w 266"/>
              <a:gd name="T11" fmla="*/ 81 h 81"/>
              <a:gd name="T12" fmla="*/ 266 w 266"/>
              <a:gd name="T13" fmla="*/ 81 h 81"/>
              <a:gd name="T14" fmla="*/ 266 w 266"/>
              <a:gd name="T15" fmla="*/ 58 h 81"/>
              <a:gd name="T16" fmla="*/ 94 w 266"/>
              <a:gd name="T17" fmla="*/ 7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" h="81">
                <a:moveTo>
                  <a:pt x="94" y="77"/>
                </a:moveTo>
                <a:lnTo>
                  <a:pt x="18" y="0"/>
                </a:lnTo>
                <a:lnTo>
                  <a:pt x="0" y="0"/>
                </a:lnTo>
                <a:lnTo>
                  <a:pt x="80" y="81"/>
                </a:lnTo>
                <a:lnTo>
                  <a:pt x="98" y="80"/>
                </a:lnTo>
                <a:lnTo>
                  <a:pt x="98" y="81"/>
                </a:lnTo>
                <a:lnTo>
                  <a:pt x="266" y="81"/>
                </a:lnTo>
                <a:lnTo>
                  <a:pt x="266" y="58"/>
                </a:lnTo>
                <a:lnTo>
                  <a:pt x="94" y="77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763"/>
          <p:cNvSpPr>
            <a:spLocks/>
          </p:cNvSpPr>
          <p:nvPr/>
        </p:nvSpPr>
        <p:spPr bwMode="auto">
          <a:xfrm>
            <a:off x="6726238" y="2843213"/>
            <a:ext cx="28575" cy="406400"/>
          </a:xfrm>
          <a:custGeom>
            <a:avLst/>
            <a:gdLst>
              <a:gd name="T0" fmla="*/ 3 w 14"/>
              <a:gd name="T1" fmla="*/ 0 h 195"/>
              <a:gd name="T2" fmla="*/ 11 w 14"/>
              <a:gd name="T3" fmla="*/ 0 h 195"/>
              <a:gd name="T4" fmla="*/ 14 w 14"/>
              <a:gd name="T5" fmla="*/ 3 h 195"/>
              <a:gd name="T6" fmla="*/ 14 w 14"/>
              <a:gd name="T7" fmla="*/ 192 h 195"/>
              <a:gd name="T8" fmla="*/ 11 w 14"/>
              <a:gd name="T9" fmla="*/ 195 h 195"/>
              <a:gd name="T10" fmla="*/ 3 w 14"/>
              <a:gd name="T11" fmla="*/ 195 h 195"/>
              <a:gd name="T12" fmla="*/ 0 w 14"/>
              <a:gd name="T13" fmla="*/ 192 h 195"/>
              <a:gd name="T14" fmla="*/ 0 w 14"/>
              <a:gd name="T15" fmla="*/ 3 h 195"/>
              <a:gd name="T16" fmla="*/ 3 w 14"/>
              <a:gd name="T17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95">
                <a:moveTo>
                  <a:pt x="3" y="0"/>
                </a:move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4" y="1"/>
                  <a:pt x="14" y="3"/>
                </a:cubicBezTo>
                <a:cubicBezTo>
                  <a:pt x="14" y="192"/>
                  <a:pt x="14" y="192"/>
                  <a:pt x="14" y="192"/>
                </a:cubicBezTo>
                <a:cubicBezTo>
                  <a:pt x="14" y="194"/>
                  <a:pt x="12" y="195"/>
                  <a:pt x="11" y="195"/>
                </a:cubicBezTo>
                <a:cubicBezTo>
                  <a:pt x="3" y="195"/>
                  <a:pt x="3" y="195"/>
                  <a:pt x="3" y="195"/>
                </a:cubicBezTo>
                <a:cubicBezTo>
                  <a:pt x="2" y="195"/>
                  <a:pt x="0" y="194"/>
                  <a:pt x="0" y="192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Rectangle 764"/>
          <p:cNvSpPr>
            <a:spLocks noChangeArrowheads="1"/>
          </p:cNvSpPr>
          <p:nvPr/>
        </p:nvSpPr>
        <p:spPr bwMode="auto">
          <a:xfrm>
            <a:off x="6754813" y="2849563"/>
            <a:ext cx="292100" cy="39687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765"/>
          <p:cNvSpPr>
            <a:spLocks/>
          </p:cNvSpPr>
          <p:nvPr/>
        </p:nvSpPr>
        <p:spPr bwMode="auto">
          <a:xfrm>
            <a:off x="6748463" y="2820988"/>
            <a:ext cx="287337" cy="28575"/>
          </a:xfrm>
          <a:custGeom>
            <a:avLst/>
            <a:gdLst>
              <a:gd name="T0" fmla="*/ 0 w 181"/>
              <a:gd name="T1" fmla="*/ 14 h 18"/>
              <a:gd name="T2" fmla="*/ 181 w 181"/>
              <a:gd name="T3" fmla="*/ 0 h 18"/>
              <a:gd name="T4" fmla="*/ 181 w 181"/>
              <a:gd name="T5" fmla="*/ 18 h 18"/>
              <a:gd name="T6" fmla="*/ 0 w 181"/>
              <a:gd name="T7" fmla="*/ 18 h 18"/>
              <a:gd name="T8" fmla="*/ 0 w 181"/>
              <a:gd name="T9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1" h="18">
                <a:moveTo>
                  <a:pt x="0" y="14"/>
                </a:moveTo>
                <a:lnTo>
                  <a:pt x="181" y="0"/>
                </a:lnTo>
                <a:lnTo>
                  <a:pt x="181" y="18"/>
                </a:lnTo>
                <a:lnTo>
                  <a:pt x="0" y="18"/>
                </a:lnTo>
                <a:lnTo>
                  <a:pt x="0" y="14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766"/>
          <p:cNvSpPr>
            <a:spLocks/>
          </p:cNvSpPr>
          <p:nvPr/>
        </p:nvSpPr>
        <p:spPr bwMode="auto">
          <a:xfrm>
            <a:off x="6767513" y="2897188"/>
            <a:ext cx="265112" cy="173037"/>
          </a:xfrm>
          <a:custGeom>
            <a:avLst/>
            <a:gdLst>
              <a:gd name="T0" fmla="*/ 123 w 127"/>
              <a:gd name="T1" fmla="*/ 83 h 83"/>
              <a:gd name="T2" fmla="*/ 4 w 127"/>
              <a:gd name="T3" fmla="*/ 83 h 83"/>
              <a:gd name="T4" fmla="*/ 0 w 127"/>
              <a:gd name="T5" fmla="*/ 79 h 83"/>
              <a:gd name="T6" fmla="*/ 0 w 127"/>
              <a:gd name="T7" fmla="*/ 4 h 83"/>
              <a:gd name="T8" fmla="*/ 4 w 127"/>
              <a:gd name="T9" fmla="*/ 0 h 83"/>
              <a:gd name="T10" fmla="*/ 123 w 127"/>
              <a:gd name="T11" fmla="*/ 0 h 83"/>
              <a:gd name="T12" fmla="*/ 127 w 127"/>
              <a:gd name="T13" fmla="*/ 4 h 83"/>
              <a:gd name="T14" fmla="*/ 127 w 127"/>
              <a:gd name="T15" fmla="*/ 79 h 83"/>
              <a:gd name="T16" fmla="*/ 123 w 127"/>
              <a:gd name="T1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" h="83">
                <a:moveTo>
                  <a:pt x="123" y="83"/>
                </a:moveTo>
                <a:cubicBezTo>
                  <a:pt x="4" y="83"/>
                  <a:pt x="4" y="83"/>
                  <a:pt x="4" y="83"/>
                </a:cubicBezTo>
                <a:cubicBezTo>
                  <a:pt x="2" y="83"/>
                  <a:pt x="0" y="82"/>
                  <a:pt x="0" y="7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6" y="0"/>
                  <a:pt x="127" y="2"/>
                  <a:pt x="127" y="4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27" y="82"/>
                  <a:pt x="126" y="83"/>
                  <a:pt x="12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767"/>
          <p:cNvSpPr>
            <a:spLocks noEditPoints="1"/>
          </p:cNvSpPr>
          <p:nvPr/>
        </p:nvSpPr>
        <p:spPr bwMode="auto">
          <a:xfrm>
            <a:off x="8248650" y="1924050"/>
            <a:ext cx="655637" cy="657225"/>
          </a:xfrm>
          <a:custGeom>
            <a:avLst/>
            <a:gdLst>
              <a:gd name="T0" fmla="*/ 0 w 314"/>
              <a:gd name="T1" fmla="*/ 158 h 315"/>
              <a:gd name="T2" fmla="*/ 314 w 314"/>
              <a:gd name="T3" fmla="*/ 158 h 315"/>
              <a:gd name="T4" fmla="*/ 248 w 314"/>
              <a:gd name="T5" fmla="*/ 146 h 315"/>
              <a:gd name="T6" fmla="*/ 269 w 314"/>
              <a:gd name="T7" fmla="*/ 80 h 315"/>
              <a:gd name="T8" fmla="*/ 248 w 314"/>
              <a:gd name="T9" fmla="*/ 146 h 315"/>
              <a:gd name="T10" fmla="*/ 168 w 314"/>
              <a:gd name="T11" fmla="*/ 146 h 315"/>
              <a:gd name="T12" fmla="*/ 220 w 314"/>
              <a:gd name="T13" fmla="*/ 98 h 315"/>
              <a:gd name="T14" fmla="*/ 168 w 314"/>
              <a:gd name="T15" fmla="*/ 84 h 315"/>
              <a:gd name="T16" fmla="*/ 183 w 314"/>
              <a:gd name="T17" fmla="*/ 24 h 315"/>
              <a:gd name="T18" fmla="*/ 168 w 314"/>
              <a:gd name="T19" fmla="*/ 84 h 315"/>
              <a:gd name="T20" fmla="*/ 103 w 314"/>
              <a:gd name="T21" fmla="*/ 79 h 315"/>
              <a:gd name="T22" fmla="*/ 147 w 314"/>
              <a:gd name="T23" fmla="*/ 22 h 315"/>
              <a:gd name="T24" fmla="*/ 147 w 314"/>
              <a:gd name="T25" fmla="*/ 105 h 315"/>
              <a:gd name="T26" fmla="*/ 89 w 314"/>
              <a:gd name="T27" fmla="*/ 146 h 315"/>
              <a:gd name="T28" fmla="*/ 147 w 314"/>
              <a:gd name="T29" fmla="*/ 105 h 315"/>
              <a:gd name="T30" fmla="*/ 22 w 314"/>
              <a:gd name="T31" fmla="*/ 146 h 315"/>
              <a:gd name="T32" fmla="*/ 76 w 314"/>
              <a:gd name="T33" fmla="*/ 93 h 315"/>
              <a:gd name="T34" fmla="*/ 68 w 314"/>
              <a:gd name="T35" fmla="*/ 168 h 315"/>
              <a:gd name="T36" fmla="*/ 43 w 314"/>
              <a:gd name="T37" fmla="*/ 232 h 315"/>
              <a:gd name="T38" fmla="*/ 68 w 314"/>
              <a:gd name="T39" fmla="*/ 168 h 315"/>
              <a:gd name="T40" fmla="*/ 147 w 314"/>
              <a:gd name="T41" fmla="*/ 168 h 315"/>
              <a:gd name="T42" fmla="*/ 96 w 314"/>
              <a:gd name="T43" fmla="*/ 213 h 315"/>
              <a:gd name="T44" fmla="*/ 147 w 314"/>
              <a:gd name="T45" fmla="*/ 228 h 315"/>
              <a:gd name="T46" fmla="*/ 134 w 314"/>
              <a:gd name="T47" fmla="*/ 291 h 315"/>
              <a:gd name="T48" fmla="*/ 147 w 314"/>
              <a:gd name="T49" fmla="*/ 228 h 315"/>
              <a:gd name="T50" fmla="*/ 214 w 314"/>
              <a:gd name="T51" fmla="*/ 235 h 315"/>
              <a:gd name="T52" fmla="*/ 168 w 314"/>
              <a:gd name="T53" fmla="*/ 293 h 315"/>
              <a:gd name="T54" fmla="*/ 168 w 314"/>
              <a:gd name="T55" fmla="*/ 207 h 315"/>
              <a:gd name="T56" fmla="*/ 227 w 314"/>
              <a:gd name="T57" fmla="*/ 168 h 315"/>
              <a:gd name="T58" fmla="*/ 168 w 314"/>
              <a:gd name="T59" fmla="*/ 207 h 315"/>
              <a:gd name="T60" fmla="*/ 293 w 314"/>
              <a:gd name="T61" fmla="*/ 168 h 315"/>
              <a:gd name="T62" fmla="*/ 241 w 314"/>
              <a:gd name="T63" fmla="*/ 221 h 315"/>
              <a:gd name="T64" fmla="*/ 255 w 314"/>
              <a:gd name="T65" fmla="*/ 63 h 315"/>
              <a:gd name="T66" fmla="*/ 217 w 314"/>
              <a:gd name="T67" fmla="*/ 35 h 315"/>
              <a:gd name="T68" fmla="*/ 100 w 314"/>
              <a:gd name="T69" fmla="*/ 34 h 315"/>
              <a:gd name="T70" fmla="*/ 58 w 314"/>
              <a:gd name="T71" fmla="*/ 64 h 315"/>
              <a:gd name="T72" fmla="*/ 57 w 314"/>
              <a:gd name="T73" fmla="*/ 249 h 315"/>
              <a:gd name="T74" fmla="*/ 100 w 314"/>
              <a:gd name="T75" fmla="*/ 281 h 315"/>
              <a:gd name="T76" fmla="*/ 217 w 314"/>
              <a:gd name="T77" fmla="*/ 280 h 315"/>
              <a:gd name="T78" fmla="*/ 256 w 314"/>
              <a:gd name="T79" fmla="*/ 25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4" h="315">
                <a:moveTo>
                  <a:pt x="157" y="0"/>
                </a:moveTo>
                <a:cubicBezTo>
                  <a:pt x="70" y="0"/>
                  <a:pt x="0" y="71"/>
                  <a:pt x="0" y="158"/>
                </a:cubicBezTo>
                <a:cubicBezTo>
                  <a:pt x="0" y="244"/>
                  <a:pt x="70" y="315"/>
                  <a:pt x="157" y="315"/>
                </a:cubicBezTo>
                <a:cubicBezTo>
                  <a:pt x="244" y="315"/>
                  <a:pt x="314" y="244"/>
                  <a:pt x="314" y="158"/>
                </a:cubicBezTo>
                <a:cubicBezTo>
                  <a:pt x="314" y="71"/>
                  <a:pt x="244" y="0"/>
                  <a:pt x="157" y="0"/>
                </a:cubicBezTo>
                <a:close/>
                <a:moveTo>
                  <a:pt x="248" y="146"/>
                </a:moveTo>
                <a:cubicBezTo>
                  <a:pt x="247" y="127"/>
                  <a:pt x="245" y="109"/>
                  <a:pt x="240" y="92"/>
                </a:cubicBezTo>
                <a:cubicBezTo>
                  <a:pt x="250" y="89"/>
                  <a:pt x="260" y="85"/>
                  <a:pt x="269" y="80"/>
                </a:cubicBezTo>
                <a:cubicBezTo>
                  <a:pt x="282" y="99"/>
                  <a:pt x="290" y="122"/>
                  <a:pt x="292" y="146"/>
                </a:cubicBezTo>
                <a:lnTo>
                  <a:pt x="248" y="146"/>
                </a:lnTo>
                <a:close/>
                <a:moveTo>
                  <a:pt x="227" y="146"/>
                </a:moveTo>
                <a:cubicBezTo>
                  <a:pt x="168" y="146"/>
                  <a:pt x="168" y="146"/>
                  <a:pt x="168" y="146"/>
                </a:cubicBezTo>
                <a:cubicBezTo>
                  <a:pt x="168" y="105"/>
                  <a:pt x="168" y="105"/>
                  <a:pt x="168" y="105"/>
                </a:cubicBezTo>
                <a:cubicBezTo>
                  <a:pt x="186" y="104"/>
                  <a:pt x="203" y="102"/>
                  <a:pt x="220" y="98"/>
                </a:cubicBezTo>
                <a:cubicBezTo>
                  <a:pt x="224" y="113"/>
                  <a:pt x="226" y="129"/>
                  <a:pt x="227" y="146"/>
                </a:cubicBezTo>
                <a:close/>
                <a:moveTo>
                  <a:pt x="168" y="84"/>
                </a:moveTo>
                <a:cubicBezTo>
                  <a:pt x="168" y="22"/>
                  <a:pt x="168" y="22"/>
                  <a:pt x="168" y="22"/>
                </a:cubicBezTo>
                <a:cubicBezTo>
                  <a:pt x="173" y="22"/>
                  <a:pt x="178" y="23"/>
                  <a:pt x="183" y="24"/>
                </a:cubicBezTo>
                <a:cubicBezTo>
                  <a:pt x="196" y="39"/>
                  <a:pt x="206" y="57"/>
                  <a:pt x="213" y="77"/>
                </a:cubicBezTo>
                <a:cubicBezTo>
                  <a:pt x="199" y="81"/>
                  <a:pt x="184" y="83"/>
                  <a:pt x="168" y="84"/>
                </a:cubicBezTo>
                <a:close/>
                <a:moveTo>
                  <a:pt x="147" y="84"/>
                </a:moveTo>
                <a:cubicBezTo>
                  <a:pt x="132" y="84"/>
                  <a:pt x="117" y="82"/>
                  <a:pt x="103" y="79"/>
                </a:cubicBezTo>
                <a:cubicBezTo>
                  <a:pt x="110" y="58"/>
                  <a:pt x="121" y="39"/>
                  <a:pt x="134" y="24"/>
                </a:cubicBezTo>
                <a:cubicBezTo>
                  <a:pt x="138" y="23"/>
                  <a:pt x="142" y="22"/>
                  <a:pt x="147" y="22"/>
                </a:cubicBezTo>
                <a:lnTo>
                  <a:pt x="147" y="84"/>
                </a:lnTo>
                <a:close/>
                <a:moveTo>
                  <a:pt x="147" y="105"/>
                </a:moveTo>
                <a:cubicBezTo>
                  <a:pt x="147" y="146"/>
                  <a:pt x="147" y="146"/>
                  <a:pt x="147" y="146"/>
                </a:cubicBezTo>
                <a:cubicBezTo>
                  <a:pt x="89" y="146"/>
                  <a:pt x="89" y="146"/>
                  <a:pt x="89" y="146"/>
                </a:cubicBezTo>
                <a:cubicBezTo>
                  <a:pt x="90" y="130"/>
                  <a:pt x="92" y="114"/>
                  <a:pt x="96" y="99"/>
                </a:cubicBezTo>
                <a:cubicBezTo>
                  <a:pt x="112" y="103"/>
                  <a:pt x="129" y="105"/>
                  <a:pt x="147" y="105"/>
                </a:cubicBezTo>
                <a:close/>
                <a:moveTo>
                  <a:pt x="68" y="146"/>
                </a:moveTo>
                <a:cubicBezTo>
                  <a:pt x="22" y="146"/>
                  <a:pt x="22" y="146"/>
                  <a:pt x="22" y="146"/>
                </a:cubicBezTo>
                <a:cubicBezTo>
                  <a:pt x="23" y="122"/>
                  <a:pt x="32" y="100"/>
                  <a:pt x="45" y="81"/>
                </a:cubicBezTo>
                <a:cubicBezTo>
                  <a:pt x="54" y="86"/>
                  <a:pt x="65" y="90"/>
                  <a:pt x="76" y="93"/>
                </a:cubicBezTo>
                <a:cubicBezTo>
                  <a:pt x="71" y="110"/>
                  <a:pt x="69" y="128"/>
                  <a:pt x="68" y="146"/>
                </a:cubicBezTo>
                <a:close/>
                <a:moveTo>
                  <a:pt x="68" y="168"/>
                </a:moveTo>
                <a:cubicBezTo>
                  <a:pt x="68" y="186"/>
                  <a:pt x="71" y="203"/>
                  <a:pt x="75" y="219"/>
                </a:cubicBezTo>
                <a:cubicBezTo>
                  <a:pt x="64" y="223"/>
                  <a:pt x="53" y="227"/>
                  <a:pt x="43" y="232"/>
                </a:cubicBezTo>
                <a:cubicBezTo>
                  <a:pt x="31" y="213"/>
                  <a:pt x="23" y="191"/>
                  <a:pt x="21" y="168"/>
                </a:cubicBezTo>
                <a:lnTo>
                  <a:pt x="68" y="168"/>
                </a:lnTo>
                <a:close/>
                <a:moveTo>
                  <a:pt x="89" y="168"/>
                </a:moveTo>
                <a:cubicBezTo>
                  <a:pt x="147" y="168"/>
                  <a:pt x="147" y="168"/>
                  <a:pt x="147" y="168"/>
                </a:cubicBezTo>
                <a:cubicBezTo>
                  <a:pt x="147" y="207"/>
                  <a:pt x="147" y="207"/>
                  <a:pt x="147" y="207"/>
                </a:cubicBezTo>
                <a:cubicBezTo>
                  <a:pt x="129" y="207"/>
                  <a:pt x="112" y="209"/>
                  <a:pt x="96" y="213"/>
                </a:cubicBezTo>
                <a:cubicBezTo>
                  <a:pt x="92" y="199"/>
                  <a:pt x="90" y="184"/>
                  <a:pt x="89" y="168"/>
                </a:cubicBezTo>
                <a:close/>
                <a:moveTo>
                  <a:pt x="147" y="228"/>
                </a:moveTo>
                <a:cubicBezTo>
                  <a:pt x="147" y="293"/>
                  <a:pt x="147" y="293"/>
                  <a:pt x="147" y="293"/>
                </a:cubicBezTo>
                <a:cubicBezTo>
                  <a:pt x="142" y="293"/>
                  <a:pt x="138" y="292"/>
                  <a:pt x="134" y="291"/>
                </a:cubicBezTo>
                <a:cubicBezTo>
                  <a:pt x="120" y="275"/>
                  <a:pt x="109" y="256"/>
                  <a:pt x="102" y="234"/>
                </a:cubicBezTo>
                <a:cubicBezTo>
                  <a:pt x="116" y="230"/>
                  <a:pt x="131" y="228"/>
                  <a:pt x="147" y="228"/>
                </a:cubicBezTo>
                <a:close/>
                <a:moveTo>
                  <a:pt x="168" y="228"/>
                </a:moveTo>
                <a:cubicBezTo>
                  <a:pt x="184" y="229"/>
                  <a:pt x="200" y="231"/>
                  <a:pt x="214" y="235"/>
                </a:cubicBezTo>
                <a:cubicBezTo>
                  <a:pt x="207" y="256"/>
                  <a:pt x="196" y="275"/>
                  <a:pt x="183" y="291"/>
                </a:cubicBezTo>
                <a:cubicBezTo>
                  <a:pt x="178" y="292"/>
                  <a:pt x="173" y="293"/>
                  <a:pt x="168" y="293"/>
                </a:cubicBezTo>
                <a:lnTo>
                  <a:pt x="168" y="228"/>
                </a:lnTo>
                <a:close/>
                <a:moveTo>
                  <a:pt x="168" y="207"/>
                </a:moveTo>
                <a:cubicBezTo>
                  <a:pt x="168" y="168"/>
                  <a:pt x="168" y="168"/>
                  <a:pt x="168" y="168"/>
                </a:cubicBezTo>
                <a:cubicBezTo>
                  <a:pt x="227" y="168"/>
                  <a:pt x="227" y="168"/>
                  <a:pt x="227" y="168"/>
                </a:cubicBezTo>
                <a:cubicBezTo>
                  <a:pt x="226" y="184"/>
                  <a:pt x="224" y="200"/>
                  <a:pt x="220" y="215"/>
                </a:cubicBezTo>
                <a:cubicBezTo>
                  <a:pt x="204" y="210"/>
                  <a:pt x="186" y="208"/>
                  <a:pt x="168" y="207"/>
                </a:cubicBezTo>
                <a:close/>
                <a:moveTo>
                  <a:pt x="248" y="168"/>
                </a:moveTo>
                <a:cubicBezTo>
                  <a:pt x="293" y="168"/>
                  <a:pt x="293" y="168"/>
                  <a:pt x="293" y="168"/>
                </a:cubicBezTo>
                <a:cubicBezTo>
                  <a:pt x="291" y="192"/>
                  <a:pt x="283" y="214"/>
                  <a:pt x="270" y="233"/>
                </a:cubicBezTo>
                <a:cubicBezTo>
                  <a:pt x="261" y="228"/>
                  <a:pt x="251" y="224"/>
                  <a:pt x="241" y="221"/>
                </a:cubicBezTo>
                <a:cubicBezTo>
                  <a:pt x="245" y="204"/>
                  <a:pt x="247" y="186"/>
                  <a:pt x="248" y="168"/>
                </a:cubicBezTo>
                <a:close/>
                <a:moveTo>
                  <a:pt x="255" y="63"/>
                </a:moveTo>
                <a:cubicBezTo>
                  <a:pt x="248" y="66"/>
                  <a:pt x="241" y="69"/>
                  <a:pt x="234" y="72"/>
                </a:cubicBezTo>
                <a:cubicBezTo>
                  <a:pt x="229" y="59"/>
                  <a:pt x="223" y="47"/>
                  <a:pt x="217" y="35"/>
                </a:cubicBezTo>
                <a:cubicBezTo>
                  <a:pt x="231" y="42"/>
                  <a:pt x="244" y="52"/>
                  <a:pt x="255" y="63"/>
                </a:cubicBezTo>
                <a:close/>
                <a:moveTo>
                  <a:pt x="100" y="34"/>
                </a:moveTo>
                <a:cubicBezTo>
                  <a:pt x="93" y="46"/>
                  <a:pt x="87" y="59"/>
                  <a:pt x="82" y="73"/>
                </a:cubicBezTo>
                <a:cubicBezTo>
                  <a:pt x="74" y="71"/>
                  <a:pt x="66" y="68"/>
                  <a:pt x="58" y="64"/>
                </a:cubicBezTo>
                <a:cubicBezTo>
                  <a:pt x="70" y="52"/>
                  <a:pt x="84" y="41"/>
                  <a:pt x="100" y="34"/>
                </a:cubicBezTo>
                <a:close/>
                <a:moveTo>
                  <a:pt x="57" y="249"/>
                </a:moveTo>
                <a:cubicBezTo>
                  <a:pt x="64" y="245"/>
                  <a:pt x="73" y="242"/>
                  <a:pt x="81" y="239"/>
                </a:cubicBezTo>
                <a:cubicBezTo>
                  <a:pt x="86" y="254"/>
                  <a:pt x="93" y="268"/>
                  <a:pt x="100" y="281"/>
                </a:cubicBezTo>
                <a:cubicBezTo>
                  <a:pt x="84" y="273"/>
                  <a:pt x="69" y="263"/>
                  <a:pt x="57" y="249"/>
                </a:cubicBezTo>
                <a:close/>
                <a:moveTo>
                  <a:pt x="217" y="280"/>
                </a:moveTo>
                <a:cubicBezTo>
                  <a:pt x="224" y="268"/>
                  <a:pt x="230" y="255"/>
                  <a:pt x="235" y="241"/>
                </a:cubicBezTo>
                <a:cubicBezTo>
                  <a:pt x="242" y="244"/>
                  <a:pt x="249" y="247"/>
                  <a:pt x="256" y="250"/>
                </a:cubicBezTo>
                <a:cubicBezTo>
                  <a:pt x="245" y="262"/>
                  <a:pt x="232" y="272"/>
                  <a:pt x="217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9" name="Freeform 768"/>
          <p:cNvSpPr>
            <a:spLocks/>
          </p:cNvSpPr>
          <p:nvPr/>
        </p:nvSpPr>
        <p:spPr bwMode="auto">
          <a:xfrm>
            <a:off x="9983788" y="2676525"/>
            <a:ext cx="754062" cy="517525"/>
          </a:xfrm>
          <a:custGeom>
            <a:avLst/>
            <a:gdLst>
              <a:gd name="T0" fmla="*/ 305 w 362"/>
              <a:gd name="T1" fmla="*/ 170 h 248"/>
              <a:gd name="T2" fmla="*/ 340 w 362"/>
              <a:gd name="T3" fmla="*/ 56 h 248"/>
              <a:gd name="T4" fmla="*/ 226 w 362"/>
              <a:gd name="T5" fmla="*/ 22 h 248"/>
              <a:gd name="T6" fmla="*/ 188 w 362"/>
              <a:gd name="T7" fmla="*/ 128 h 248"/>
              <a:gd name="T8" fmla="*/ 137 w 362"/>
              <a:gd name="T9" fmla="*/ 155 h 248"/>
              <a:gd name="T10" fmla="*/ 136 w 362"/>
              <a:gd name="T11" fmla="*/ 153 h 248"/>
              <a:gd name="T12" fmla="*/ 125 w 362"/>
              <a:gd name="T13" fmla="*/ 150 h 248"/>
              <a:gd name="T14" fmla="*/ 5 w 362"/>
              <a:gd name="T15" fmla="*/ 214 h 248"/>
              <a:gd name="T16" fmla="*/ 2 w 362"/>
              <a:gd name="T17" fmla="*/ 225 h 248"/>
              <a:gd name="T18" fmla="*/ 11 w 362"/>
              <a:gd name="T19" fmla="*/ 243 h 248"/>
              <a:gd name="T20" fmla="*/ 22 w 362"/>
              <a:gd name="T21" fmla="*/ 246 h 248"/>
              <a:gd name="T22" fmla="*/ 142 w 362"/>
              <a:gd name="T23" fmla="*/ 182 h 248"/>
              <a:gd name="T24" fmla="*/ 146 w 362"/>
              <a:gd name="T25" fmla="*/ 172 h 248"/>
              <a:gd name="T26" fmla="*/ 145 w 362"/>
              <a:gd name="T27" fmla="*/ 170 h 248"/>
              <a:gd name="T28" fmla="*/ 196 w 362"/>
              <a:gd name="T29" fmla="*/ 143 h 248"/>
              <a:gd name="T30" fmla="*/ 305 w 362"/>
              <a:gd name="T31" fmla="*/ 17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2" h="248">
                <a:moveTo>
                  <a:pt x="305" y="170"/>
                </a:moveTo>
                <a:cubicBezTo>
                  <a:pt x="346" y="148"/>
                  <a:pt x="362" y="97"/>
                  <a:pt x="340" y="56"/>
                </a:cubicBezTo>
                <a:cubicBezTo>
                  <a:pt x="318" y="15"/>
                  <a:pt x="267" y="0"/>
                  <a:pt x="226" y="22"/>
                </a:cubicBezTo>
                <a:cubicBezTo>
                  <a:pt x="188" y="42"/>
                  <a:pt x="172" y="88"/>
                  <a:pt x="188" y="128"/>
                </a:cubicBezTo>
                <a:cubicBezTo>
                  <a:pt x="137" y="155"/>
                  <a:pt x="137" y="155"/>
                  <a:pt x="137" y="155"/>
                </a:cubicBezTo>
                <a:cubicBezTo>
                  <a:pt x="136" y="153"/>
                  <a:pt x="136" y="153"/>
                  <a:pt x="136" y="153"/>
                </a:cubicBezTo>
                <a:cubicBezTo>
                  <a:pt x="134" y="150"/>
                  <a:pt x="129" y="148"/>
                  <a:pt x="125" y="150"/>
                </a:cubicBezTo>
                <a:cubicBezTo>
                  <a:pt x="5" y="214"/>
                  <a:pt x="5" y="214"/>
                  <a:pt x="5" y="214"/>
                </a:cubicBezTo>
                <a:cubicBezTo>
                  <a:pt x="1" y="216"/>
                  <a:pt x="0" y="221"/>
                  <a:pt x="2" y="225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13" y="247"/>
                  <a:pt x="18" y="248"/>
                  <a:pt x="22" y="246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6" y="180"/>
                  <a:pt x="148" y="176"/>
                  <a:pt x="146" y="172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96" y="143"/>
                  <a:pt x="196" y="143"/>
                  <a:pt x="196" y="143"/>
                </a:cubicBezTo>
                <a:cubicBezTo>
                  <a:pt x="219" y="178"/>
                  <a:pt x="267" y="191"/>
                  <a:pt x="305" y="17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Oval 769"/>
          <p:cNvSpPr>
            <a:spLocks noChangeArrowheads="1"/>
          </p:cNvSpPr>
          <p:nvPr/>
        </p:nvSpPr>
        <p:spPr bwMode="auto">
          <a:xfrm>
            <a:off x="10393363" y="2728913"/>
            <a:ext cx="292100" cy="292100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1" name="Oval 770"/>
          <p:cNvSpPr>
            <a:spLocks noChangeArrowheads="1"/>
          </p:cNvSpPr>
          <p:nvPr/>
        </p:nvSpPr>
        <p:spPr bwMode="auto">
          <a:xfrm>
            <a:off x="10439400" y="2776538"/>
            <a:ext cx="222250" cy="220662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Oval 771"/>
          <p:cNvSpPr>
            <a:spLocks noChangeArrowheads="1"/>
          </p:cNvSpPr>
          <p:nvPr/>
        </p:nvSpPr>
        <p:spPr bwMode="auto">
          <a:xfrm>
            <a:off x="10550525" y="2887663"/>
            <a:ext cx="68262" cy="68262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3" name="Freeform 772"/>
          <p:cNvSpPr>
            <a:spLocks/>
          </p:cNvSpPr>
          <p:nvPr/>
        </p:nvSpPr>
        <p:spPr bwMode="auto">
          <a:xfrm>
            <a:off x="10594975" y="4268788"/>
            <a:ext cx="941387" cy="942975"/>
          </a:xfrm>
          <a:custGeom>
            <a:avLst/>
            <a:gdLst>
              <a:gd name="T0" fmla="*/ 371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1 w 452"/>
              <a:gd name="T7" fmla="*/ 81 h 452"/>
              <a:gd name="T8" fmla="*/ 371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1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1" y="81"/>
                </a:cubicBezTo>
                <a:cubicBezTo>
                  <a:pt x="452" y="161"/>
                  <a:pt x="452" y="291"/>
                  <a:pt x="371" y="37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Freeform 773"/>
          <p:cNvSpPr>
            <a:spLocks/>
          </p:cNvSpPr>
          <p:nvPr/>
        </p:nvSpPr>
        <p:spPr bwMode="auto">
          <a:xfrm>
            <a:off x="10823575" y="4560888"/>
            <a:ext cx="561975" cy="220662"/>
          </a:xfrm>
          <a:custGeom>
            <a:avLst/>
            <a:gdLst>
              <a:gd name="T0" fmla="*/ 0 w 354"/>
              <a:gd name="T1" fmla="*/ 0 h 139"/>
              <a:gd name="T2" fmla="*/ 354 w 354"/>
              <a:gd name="T3" fmla="*/ 71 h 139"/>
              <a:gd name="T4" fmla="*/ 156 w 354"/>
              <a:gd name="T5" fmla="*/ 139 h 139"/>
              <a:gd name="T6" fmla="*/ 0 w 354"/>
              <a:gd name="T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9">
                <a:moveTo>
                  <a:pt x="0" y="0"/>
                </a:moveTo>
                <a:lnTo>
                  <a:pt x="354" y="71"/>
                </a:lnTo>
                <a:lnTo>
                  <a:pt x="156" y="139"/>
                </a:lnTo>
                <a:lnTo>
                  <a:pt x="0" y="0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5" name="Freeform 774"/>
          <p:cNvSpPr>
            <a:spLocks/>
          </p:cNvSpPr>
          <p:nvPr/>
        </p:nvSpPr>
        <p:spPr bwMode="auto">
          <a:xfrm>
            <a:off x="10823575" y="4454525"/>
            <a:ext cx="561975" cy="219075"/>
          </a:xfrm>
          <a:custGeom>
            <a:avLst/>
            <a:gdLst>
              <a:gd name="T0" fmla="*/ 0 w 354"/>
              <a:gd name="T1" fmla="*/ 67 h 138"/>
              <a:gd name="T2" fmla="*/ 354 w 354"/>
              <a:gd name="T3" fmla="*/ 138 h 138"/>
              <a:gd name="T4" fmla="*/ 198 w 354"/>
              <a:gd name="T5" fmla="*/ 0 h 138"/>
              <a:gd name="T6" fmla="*/ 0 w 354"/>
              <a:gd name="T7" fmla="*/ 67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8">
                <a:moveTo>
                  <a:pt x="0" y="67"/>
                </a:moveTo>
                <a:lnTo>
                  <a:pt x="354" y="138"/>
                </a:lnTo>
                <a:lnTo>
                  <a:pt x="198" y="0"/>
                </a:lnTo>
                <a:lnTo>
                  <a:pt x="0" y="67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Freeform 775"/>
          <p:cNvSpPr>
            <a:spLocks noEditPoints="1"/>
          </p:cNvSpPr>
          <p:nvPr/>
        </p:nvSpPr>
        <p:spPr bwMode="auto">
          <a:xfrm>
            <a:off x="10950575" y="4554538"/>
            <a:ext cx="280987" cy="244475"/>
          </a:xfrm>
          <a:custGeom>
            <a:avLst/>
            <a:gdLst>
              <a:gd name="T0" fmla="*/ 6 w 135"/>
              <a:gd name="T1" fmla="*/ 56 h 117"/>
              <a:gd name="T2" fmla="*/ 22 w 135"/>
              <a:gd name="T3" fmla="*/ 29 h 117"/>
              <a:gd name="T4" fmla="*/ 47 w 135"/>
              <a:gd name="T5" fmla="*/ 9 h 117"/>
              <a:gd name="T6" fmla="*/ 78 w 135"/>
              <a:gd name="T7" fmla="*/ 0 h 117"/>
              <a:gd name="T8" fmla="*/ 105 w 135"/>
              <a:gd name="T9" fmla="*/ 5 h 117"/>
              <a:gd name="T10" fmla="*/ 125 w 135"/>
              <a:gd name="T11" fmla="*/ 18 h 117"/>
              <a:gd name="T12" fmla="*/ 135 w 135"/>
              <a:gd name="T13" fmla="*/ 40 h 117"/>
              <a:gd name="T14" fmla="*/ 133 w 135"/>
              <a:gd name="T15" fmla="*/ 57 h 117"/>
              <a:gd name="T16" fmla="*/ 128 w 135"/>
              <a:gd name="T17" fmla="*/ 69 h 117"/>
              <a:gd name="T18" fmla="*/ 114 w 135"/>
              <a:gd name="T19" fmla="*/ 87 h 117"/>
              <a:gd name="T20" fmla="*/ 94 w 135"/>
              <a:gd name="T21" fmla="*/ 97 h 117"/>
              <a:gd name="T22" fmla="*/ 80 w 135"/>
              <a:gd name="T23" fmla="*/ 95 h 117"/>
              <a:gd name="T24" fmla="*/ 77 w 135"/>
              <a:gd name="T25" fmla="*/ 90 h 117"/>
              <a:gd name="T26" fmla="*/ 78 w 135"/>
              <a:gd name="T27" fmla="*/ 81 h 117"/>
              <a:gd name="T28" fmla="*/ 73 w 135"/>
              <a:gd name="T29" fmla="*/ 84 h 117"/>
              <a:gd name="T30" fmla="*/ 58 w 135"/>
              <a:gd name="T31" fmla="*/ 92 h 117"/>
              <a:gd name="T32" fmla="*/ 43 w 135"/>
              <a:gd name="T33" fmla="*/ 88 h 117"/>
              <a:gd name="T34" fmla="*/ 34 w 135"/>
              <a:gd name="T35" fmla="*/ 76 h 117"/>
              <a:gd name="T36" fmla="*/ 39 w 135"/>
              <a:gd name="T37" fmla="*/ 55 h 117"/>
              <a:gd name="T38" fmla="*/ 56 w 135"/>
              <a:gd name="T39" fmla="*/ 34 h 117"/>
              <a:gd name="T40" fmla="*/ 80 w 135"/>
              <a:gd name="T41" fmla="*/ 23 h 117"/>
              <a:gd name="T42" fmla="*/ 97 w 135"/>
              <a:gd name="T43" fmla="*/ 23 h 117"/>
              <a:gd name="T44" fmla="*/ 98 w 135"/>
              <a:gd name="T45" fmla="*/ 25 h 117"/>
              <a:gd name="T46" fmla="*/ 98 w 135"/>
              <a:gd name="T47" fmla="*/ 26 h 117"/>
              <a:gd name="T48" fmla="*/ 98 w 135"/>
              <a:gd name="T49" fmla="*/ 27 h 117"/>
              <a:gd name="T50" fmla="*/ 104 w 135"/>
              <a:gd name="T51" fmla="*/ 29 h 117"/>
              <a:gd name="T52" fmla="*/ 109 w 135"/>
              <a:gd name="T53" fmla="*/ 31 h 117"/>
              <a:gd name="T54" fmla="*/ 109 w 135"/>
              <a:gd name="T55" fmla="*/ 40 h 117"/>
              <a:gd name="T56" fmla="*/ 105 w 135"/>
              <a:gd name="T57" fmla="*/ 51 h 117"/>
              <a:gd name="T58" fmla="*/ 98 w 135"/>
              <a:gd name="T59" fmla="*/ 64 h 117"/>
              <a:gd name="T60" fmla="*/ 93 w 135"/>
              <a:gd name="T61" fmla="*/ 74 h 117"/>
              <a:gd name="T62" fmla="*/ 91 w 135"/>
              <a:gd name="T63" fmla="*/ 82 h 117"/>
              <a:gd name="T64" fmla="*/ 97 w 135"/>
              <a:gd name="T65" fmla="*/ 83 h 117"/>
              <a:gd name="T66" fmla="*/ 108 w 135"/>
              <a:gd name="T67" fmla="*/ 75 h 117"/>
              <a:gd name="T68" fmla="*/ 116 w 135"/>
              <a:gd name="T69" fmla="*/ 61 h 117"/>
              <a:gd name="T70" fmla="*/ 119 w 135"/>
              <a:gd name="T71" fmla="*/ 37 h 117"/>
              <a:gd name="T72" fmla="*/ 104 w 135"/>
              <a:gd name="T73" fmla="*/ 17 h 117"/>
              <a:gd name="T74" fmla="*/ 74 w 135"/>
              <a:gd name="T75" fmla="*/ 13 h 117"/>
              <a:gd name="T76" fmla="*/ 45 w 135"/>
              <a:gd name="T77" fmla="*/ 29 h 117"/>
              <a:gd name="T78" fmla="*/ 24 w 135"/>
              <a:gd name="T79" fmla="*/ 56 h 117"/>
              <a:gd name="T80" fmla="*/ 20 w 135"/>
              <a:gd name="T81" fmla="*/ 81 h 117"/>
              <a:gd name="T82" fmla="*/ 34 w 135"/>
              <a:gd name="T83" fmla="*/ 97 h 117"/>
              <a:gd name="T84" fmla="*/ 78 w 135"/>
              <a:gd name="T85" fmla="*/ 104 h 117"/>
              <a:gd name="T86" fmla="*/ 102 w 135"/>
              <a:gd name="T87" fmla="*/ 101 h 117"/>
              <a:gd name="T88" fmla="*/ 104 w 135"/>
              <a:gd name="T89" fmla="*/ 103 h 117"/>
              <a:gd name="T90" fmla="*/ 104 w 135"/>
              <a:gd name="T91" fmla="*/ 108 h 117"/>
              <a:gd name="T92" fmla="*/ 102 w 135"/>
              <a:gd name="T93" fmla="*/ 112 h 117"/>
              <a:gd name="T94" fmla="*/ 72 w 135"/>
              <a:gd name="T95" fmla="*/ 117 h 117"/>
              <a:gd name="T96" fmla="*/ 42 w 135"/>
              <a:gd name="T97" fmla="*/ 115 h 117"/>
              <a:gd name="T98" fmla="*/ 8 w 135"/>
              <a:gd name="T99" fmla="*/ 98 h 117"/>
              <a:gd name="T100" fmla="*/ 1 w 135"/>
              <a:gd name="T101" fmla="*/ 70 h 117"/>
              <a:gd name="T102" fmla="*/ 93 w 135"/>
              <a:gd name="T103" fmla="*/ 35 h 117"/>
              <a:gd name="T104" fmla="*/ 82 w 135"/>
              <a:gd name="T105" fmla="*/ 35 h 117"/>
              <a:gd name="T106" fmla="*/ 66 w 135"/>
              <a:gd name="T107" fmla="*/ 45 h 117"/>
              <a:gd name="T108" fmla="*/ 54 w 135"/>
              <a:gd name="T109" fmla="*/ 61 h 117"/>
              <a:gd name="T110" fmla="*/ 52 w 135"/>
              <a:gd name="T111" fmla="*/ 77 h 117"/>
              <a:gd name="T112" fmla="*/ 63 w 135"/>
              <a:gd name="T113" fmla="*/ 80 h 117"/>
              <a:gd name="T114" fmla="*/ 73 w 135"/>
              <a:gd name="T115" fmla="*/ 75 h 117"/>
              <a:gd name="T116" fmla="*/ 80 w 135"/>
              <a:gd name="T117" fmla="*/ 66 h 117"/>
              <a:gd name="T118" fmla="*/ 96 w 135"/>
              <a:gd name="T119" fmla="*/ 3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5" h="117">
                <a:moveTo>
                  <a:pt x="1" y="70"/>
                </a:moveTo>
                <a:cubicBezTo>
                  <a:pt x="2" y="65"/>
                  <a:pt x="4" y="61"/>
                  <a:pt x="6" y="56"/>
                </a:cubicBezTo>
                <a:cubicBezTo>
                  <a:pt x="8" y="51"/>
                  <a:pt x="10" y="46"/>
                  <a:pt x="13" y="42"/>
                </a:cubicBezTo>
                <a:cubicBezTo>
                  <a:pt x="16" y="38"/>
                  <a:pt x="19" y="33"/>
                  <a:pt x="22" y="29"/>
                </a:cubicBezTo>
                <a:cubicBezTo>
                  <a:pt x="26" y="25"/>
                  <a:pt x="30" y="22"/>
                  <a:pt x="34" y="18"/>
                </a:cubicBezTo>
                <a:cubicBezTo>
                  <a:pt x="38" y="15"/>
                  <a:pt x="43" y="12"/>
                  <a:pt x="47" y="9"/>
                </a:cubicBezTo>
                <a:cubicBezTo>
                  <a:pt x="52" y="7"/>
                  <a:pt x="57" y="5"/>
                  <a:pt x="62" y="3"/>
                </a:cubicBezTo>
                <a:cubicBezTo>
                  <a:pt x="67" y="1"/>
                  <a:pt x="72" y="0"/>
                  <a:pt x="78" y="0"/>
                </a:cubicBezTo>
                <a:cubicBezTo>
                  <a:pt x="83" y="0"/>
                  <a:pt x="88" y="0"/>
                  <a:pt x="94" y="1"/>
                </a:cubicBezTo>
                <a:cubicBezTo>
                  <a:pt x="98" y="2"/>
                  <a:pt x="102" y="3"/>
                  <a:pt x="105" y="5"/>
                </a:cubicBezTo>
                <a:cubicBezTo>
                  <a:pt x="109" y="6"/>
                  <a:pt x="113" y="8"/>
                  <a:pt x="116" y="10"/>
                </a:cubicBezTo>
                <a:cubicBezTo>
                  <a:pt x="120" y="12"/>
                  <a:pt x="123" y="15"/>
                  <a:pt x="125" y="18"/>
                </a:cubicBezTo>
                <a:cubicBezTo>
                  <a:pt x="128" y="21"/>
                  <a:pt x="130" y="24"/>
                  <a:pt x="132" y="28"/>
                </a:cubicBezTo>
                <a:cubicBezTo>
                  <a:pt x="133" y="31"/>
                  <a:pt x="134" y="35"/>
                  <a:pt x="135" y="40"/>
                </a:cubicBezTo>
                <a:cubicBezTo>
                  <a:pt x="135" y="44"/>
                  <a:pt x="135" y="49"/>
                  <a:pt x="134" y="54"/>
                </a:cubicBezTo>
                <a:cubicBezTo>
                  <a:pt x="134" y="55"/>
                  <a:pt x="134" y="56"/>
                  <a:pt x="133" y="57"/>
                </a:cubicBezTo>
                <a:cubicBezTo>
                  <a:pt x="133" y="59"/>
                  <a:pt x="133" y="60"/>
                  <a:pt x="132" y="61"/>
                </a:cubicBezTo>
                <a:cubicBezTo>
                  <a:pt x="131" y="64"/>
                  <a:pt x="130" y="66"/>
                  <a:pt x="128" y="69"/>
                </a:cubicBezTo>
                <a:cubicBezTo>
                  <a:pt x="126" y="73"/>
                  <a:pt x="124" y="76"/>
                  <a:pt x="122" y="78"/>
                </a:cubicBezTo>
                <a:cubicBezTo>
                  <a:pt x="120" y="81"/>
                  <a:pt x="117" y="84"/>
                  <a:pt x="114" y="87"/>
                </a:cubicBezTo>
                <a:cubicBezTo>
                  <a:pt x="111" y="89"/>
                  <a:pt x="108" y="91"/>
                  <a:pt x="104" y="93"/>
                </a:cubicBezTo>
                <a:cubicBezTo>
                  <a:pt x="101" y="95"/>
                  <a:pt x="98" y="96"/>
                  <a:pt x="94" y="97"/>
                </a:cubicBezTo>
                <a:cubicBezTo>
                  <a:pt x="90" y="97"/>
                  <a:pt x="87" y="97"/>
                  <a:pt x="83" y="97"/>
                </a:cubicBezTo>
                <a:cubicBezTo>
                  <a:pt x="82" y="96"/>
                  <a:pt x="81" y="96"/>
                  <a:pt x="80" y="95"/>
                </a:cubicBezTo>
                <a:cubicBezTo>
                  <a:pt x="80" y="95"/>
                  <a:pt x="79" y="94"/>
                  <a:pt x="78" y="93"/>
                </a:cubicBezTo>
                <a:cubicBezTo>
                  <a:pt x="78" y="92"/>
                  <a:pt x="77" y="91"/>
                  <a:pt x="77" y="90"/>
                </a:cubicBezTo>
                <a:cubicBezTo>
                  <a:pt x="77" y="88"/>
                  <a:pt x="77" y="86"/>
                  <a:pt x="78" y="84"/>
                </a:cubicBezTo>
                <a:cubicBezTo>
                  <a:pt x="78" y="83"/>
                  <a:pt x="78" y="82"/>
                  <a:pt x="78" y="81"/>
                </a:cubicBezTo>
                <a:cubicBezTo>
                  <a:pt x="79" y="80"/>
                  <a:pt x="79" y="79"/>
                  <a:pt x="80" y="77"/>
                </a:cubicBezTo>
                <a:cubicBezTo>
                  <a:pt x="78" y="80"/>
                  <a:pt x="75" y="83"/>
                  <a:pt x="73" y="84"/>
                </a:cubicBezTo>
                <a:cubicBezTo>
                  <a:pt x="70" y="86"/>
                  <a:pt x="68" y="88"/>
                  <a:pt x="65" y="89"/>
                </a:cubicBezTo>
                <a:cubicBezTo>
                  <a:pt x="63" y="90"/>
                  <a:pt x="60" y="91"/>
                  <a:pt x="58" y="92"/>
                </a:cubicBezTo>
                <a:cubicBezTo>
                  <a:pt x="55" y="92"/>
                  <a:pt x="53" y="92"/>
                  <a:pt x="50" y="91"/>
                </a:cubicBezTo>
                <a:cubicBezTo>
                  <a:pt x="48" y="91"/>
                  <a:pt x="45" y="90"/>
                  <a:pt x="43" y="88"/>
                </a:cubicBezTo>
                <a:cubicBezTo>
                  <a:pt x="41" y="87"/>
                  <a:pt x="39" y="85"/>
                  <a:pt x="37" y="83"/>
                </a:cubicBezTo>
                <a:cubicBezTo>
                  <a:pt x="36" y="81"/>
                  <a:pt x="35" y="79"/>
                  <a:pt x="34" y="76"/>
                </a:cubicBezTo>
                <a:cubicBezTo>
                  <a:pt x="34" y="73"/>
                  <a:pt x="34" y="70"/>
                  <a:pt x="35" y="66"/>
                </a:cubicBezTo>
                <a:cubicBezTo>
                  <a:pt x="35" y="63"/>
                  <a:pt x="37" y="59"/>
                  <a:pt x="39" y="55"/>
                </a:cubicBezTo>
                <a:cubicBezTo>
                  <a:pt x="41" y="51"/>
                  <a:pt x="43" y="48"/>
                  <a:pt x="46" y="44"/>
                </a:cubicBezTo>
                <a:cubicBezTo>
                  <a:pt x="49" y="41"/>
                  <a:pt x="52" y="37"/>
                  <a:pt x="56" y="34"/>
                </a:cubicBezTo>
                <a:cubicBezTo>
                  <a:pt x="59" y="31"/>
                  <a:pt x="63" y="29"/>
                  <a:pt x="67" y="27"/>
                </a:cubicBezTo>
                <a:cubicBezTo>
                  <a:pt x="71" y="25"/>
                  <a:pt x="76" y="23"/>
                  <a:pt x="80" y="23"/>
                </a:cubicBezTo>
                <a:cubicBezTo>
                  <a:pt x="85" y="22"/>
                  <a:pt x="90" y="22"/>
                  <a:pt x="94" y="23"/>
                </a:cubicBezTo>
                <a:cubicBezTo>
                  <a:pt x="95" y="23"/>
                  <a:pt x="96" y="23"/>
                  <a:pt x="97" y="23"/>
                </a:cubicBezTo>
                <a:cubicBezTo>
                  <a:pt x="97" y="24"/>
                  <a:pt x="98" y="2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9" y="27"/>
                  <a:pt x="100" y="28"/>
                  <a:pt x="101" y="28"/>
                </a:cubicBezTo>
                <a:cubicBezTo>
                  <a:pt x="102" y="28"/>
                  <a:pt x="103" y="28"/>
                  <a:pt x="104" y="29"/>
                </a:cubicBezTo>
                <a:cubicBezTo>
                  <a:pt x="105" y="29"/>
                  <a:pt x="106" y="29"/>
                  <a:pt x="107" y="30"/>
                </a:cubicBezTo>
                <a:cubicBezTo>
                  <a:pt x="107" y="30"/>
                  <a:pt x="108" y="31"/>
                  <a:pt x="109" y="31"/>
                </a:cubicBezTo>
                <a:cubicBezTo>
                  <a:pt x="109" y="32"/>
                  <a:pt x="110" y="33"/>
                  <a:pt x="110" y="35"/>
                </a:cubicBezTo>
                <a:cubicBezTo>
                  <a:pt x="110" y="36"/>
                  <a:pt x="110" y="38"/>
                  <a:pt x="109" y="40"/>
                </a:cubicBezTo>
                <a:cubicBezTo>
                  <a:pt x="109" y="41"/>
                  <a:pt x="108" y="43"/>
                  <a:pt x="108" y="45"/>
                </a:cubicBezTo>
                <a:cubicBezTo>
                  <a:pt x="107" y="47"/>
                  <a:pt x="106" y="49"/>
                  <a:pt x="105" y="51"/>
                </a:cubicBezTo>
                <a:cubicBezTo>
                  <a:pt x="104" y="53"/>
                  <a:pt x="103" y="55"/>
                  <a:pt x="102" y="57"/>
                </a:cubicBezTo>
                <a:cubicBezTo>
                  <a:pt x="101" y="60"/>
                  <a:pt x="99" y="62"/>
                  <a:pt x="98" y="64"/>
                </a:cubicBezTo>
                <a:cubicBezTo>
                  <a:pt x="97" y="66"/>
                  <a:pt x="96" y="68"/>
                  <a:pt x="96" y="70"/>
                </a:cubicBezTo>
                <a:cubicBezTo>
                  <a:pt x="95" y="71"/>
                  <a:pt x="94" y="73"/>
                  <a:pt x="93" y="74"/>
                </a:cubicBezTo>
                <a:cubicBezTo>
                  <a:pt x="92" y="76"/>
                  <a:pt x="92" y="78"/>
                  <a:pt x="91" y="79"/>
                </a:cubicBezTo>
                <a:cubicBezTo>
                  <a:pt x="91" y="81"/>
                  <a:pt x="91" y="81"/>
                  <a:pt x="91" y="82"/>
                </a:cubicBezTo>
                <a:cubicBezTo>
                  <a:pt x="91" y="83"/>
                  <a:pt x="92" y="83"/>
                  <a:pt x="92" y="83"/>
                </a:cubicBezTo>
                <a:cubicBezTo>
                  <a:pt x="94" y="84"/>
                  <a:pt x="96" y="84"/>
                  <a:pt x="97" y="83"/>
                </a:cubicBezTo>
                <a:cubicBezTo>
                  <a:pt x="99" y="82"/>
                  <a:pt x="101" y="81"/>
                  <a:pt x="103" y="80"/>
                </a:cubicBezTo>
                <a:cubicBezTo>
                  <a:pt x="104" y="79"/>
                  <a:pt x="106" y="77"/>
                  <a:pt x="108" y="75"/>
                </a:cubicBezTo>
                <a:cubicBezTo>
                  <a:pt x="109" y="73"/>
                  <a:pt x="111" y="71"/>
                  <a:pt x="112" y="69"/>
                </a:cubicBezTo>
                <a:cubicBezTo>
                  <a:pt x="114" y="66"/>
                  <a:pt x="115" y="64"/>
                  <a:pt x="116" y="61"/>
                </a:cubicBezTo>
                <a:cubicBezTo>
                  <a:pt x="117" y="59"/>
                  <a:pt x="118" y="56"/>
                  <a:pt x="118" y="54"/>
                </a:cubicBezTo>
                <a:cubicBezTo>
                  <a:pt x="120" y="47"/>
                  <a:pt x="120" y="42"/>
                  <a:pt x="119" y="37"/>
                </a:cubicBezTo>
                <a:cubicBezTo>
                  <a:pt x="118" y="33"/>
                  <a:pt x="116" y="29"/>
                  <a:pt x="114" y="25"/>
                </a:cubicBezTo>
                <a:cubicBezTo>
                  <a:pt x="111" y="22"/>
                  <a:pt x="108" y="19"/>
                  <a:pt x="104" y="17"/>
                </a:cubicBezTo>
                <a:cubicBezTo>
                  <a:pt x="100" y="15"/>
                  <a:pt x="96" y="14"/>
                  <a:pt x="91" y="13"/>
                </a:cubicBezTo>
                <a:cubicBezTo>
                  <a:pt x="86" y="12"/>
                  <a:pt x="80" y="12"/>
                  <a:pt x="74" y="13"/>
                </a:cubicBezTo>
                <a:cubicBezTo>
                  <a:pt x="69" y="14"/>
                  <a:pt x="64" y="16"/>
                  <a:pt x="59" y="19"/>
                </a:cubicBezTo>
                <a:cubicBezTo>
                  <a:pt x="54" y="22"/>
                  <a:pt x="49" y="25"/>
                  <a:pt x="45" y="29"/>
                </a:cubicBezTo>
                <a:cubicBezTo>
                  <a:pt x="40" y="33"/>
                  <a:pt x="36" y="37"/>
                  <a:pt x="33" y="42"/>
                </a:cubicBezTo>
                <a:cubicBezTo>
                  <a:pt x="30" y="47"/>
                  <a:pt x="27" y="51"/>
                  <a:pt x="24" y="56"/>
                </a:cubicBezTo>
                <a:cubicBezTo>
                  <a:pt x="22" y="61"/>
                  <a:pt x="21" y="66"/>
                  <a:pt x="20" y="71"/>
                </a:cubicBezTo>
                <a:cubicBezTo>
                  <a:pt x="19" y="74"/>
                  <a:pt x="19" y="78"/>
                  <a:pt x="20" y="81"/>
                </a:cubicBezTo>
                <a:cubicBezTo>
                  <a:pt x="20" y="84"/>
                  <a:pt x="22" y="87"/>
                  <a:pt x="24" y="90"/>
                </a:cubicBezTo>
                <a:cubicBezTo>
                  <a:pt x="27" y="92"/>
                  <a:pt x="30" y="95"/>
                  <a:pt x="34" y="97"/>
                </a:cubicBezTo>
                <a:cubicBezTo>
                  <a:pt x="39" y="99"/>
                  <a:pt x="44" y="100"/>
                  <a:pt x="51" y="102"/>
                </a:cubicBezTo>
                <a:cubicBezTo>
                  <a:pt x="61" y="104"/>
                  <a:pt x="70" y="105"/>
                  <a:pt x="78" y="104"/>
                </a:cubicBezTo>
                <a:cubicBezTo>
                  <a:pt x="86" y="104"/>
                  <a:pt x="93" y="103"/>
                  <a:pt x="99" y="101"/>
                </a:cubicBezTo>
                <a:cubicBezTo>
                  <a:pt x="100" y="101"/>
                  <a:pt x="101" y="101"/>
                  <a:pt x="102" y="101"/>
                </a:cubicBezTo>
                <a:cubicBezTo>
                  <a:pt x="102" y="101"/>
                  <a:pt x="103" y="101"/>
                  <a:pt x="103" y="102"/>
                </a:cubicBezTo>
                <a:cubicBezTo>
                  <a:pt x="104" y="102"/>
                  <a:pt x="104" y="103"/>
                  <a:pt x="104" y="103"/>
                </a:cubicBezTo>
                <a:cubicBezTo>
                  <a:pt x="104" y="104"/>
                  <a:pt x="105" y="105"/>
                  <a:pt x="105" y="105"/>
                </a:cubicBezTo>
                <a:cubicBezTo>
                  <a:pt x="105" y="106"/>
                  <a:pt x="105" y="107"/>
                  <a:pt x="104" y="108"/>
                </a:cubicBezTo>
                <a:cubicBezTo>
                  <a:pt x="104" y="109"/>
                  <a:pt x="104" y="110"/>
                  <a:pt x="103" y="110"/>
                </a:cubicBezTo>
                <a:cubicBezTo>
                  <a:pt x="103" y="111"/>
                  <a:pt x="102" y="112"/>
                  <a:pt x="102" y="112"/>
                </a:cubicBezTo>
                <a:cubicBezTo>
                  <a:pt x="97" y="114"/>
                  <a:pt x="92" y="115"/>
                  <a:pt x="87" y="116"/>
                </a:cubicBezTo>
                <a:cubicBezTo>
                  <a:pt x="82" y="117"/>
                  <a:pt x="77" y="117"/>
                  <a:pt x="72" y="117"/>
                </a:cubicBezTo>
                <a:cubicBezTo>
                  <a:pt x="66" y="117"/>
                  <a:pt x="61" y="117"/>
                  <a:pt x="56" y="117"/>
                </a:cubicBezTo>
                <a:cubicBezTo>
                  <a:pt x="51" y="116"/>
                  <a:pt x="46" y="116"/>
                  <a:pt x="42" y="115"/>
                </a:cubicBezTo>
                <a:cubicBezTo>
                  <a:pt x="34" y="113"/>
                  <a:pt x="27" y="111"/>
                  <a:pt x="22" y="108"/>
                </a:cubicBezTo>
                <a:cubicBezTo>
                  <a:pt x="16" y="105"/>
                  <a:pt x="12" y="102"/>
                  <a:pt x="8" y="98"/>
                </a:cubicBezTo>
                <a:cubicBezTo>
                  <a:pt x="5" y="94"/>
                  <a:pt x="3" y="89"/>
                  <a:pt x="1" y="85"/>
                </a:cubicBezTo>
                <a:cubicBezTo>
                  <a:pt x="0" y="80"/>
                  <a:pt x="0" y="75"/>
                  <a:pt x="1" y="70"/>
                </a:cubicBezTo>
                <a:close/>
                <a:moveTo>
                  <a:pt x="96" y="36"/>
                </a:moveTo>
                <a:cubicBezTo>
                  <a:pt x="95" y="36"/>
                  <a:pt x="94" y="35"/>
                  <a:pt x="93" y="35"/>
                </a:cubicBezTo>
                <a:cubicBezTo>
                  <a:pt x="92" y="35"/>
                  <a:pt x="91" y="34"/>
                  <a:pt x="90" y="34"/>
                </a:cubicBezTo>
                <a:cubicBezTo>
                  <a:pt x="87" y="34"/>
                  <a:pt x="85" y="34"/>
                  <a:pt x="82" y="35"/>
                </a:cubicBezTo>
                <a:cubicBezTo>
                  <a:pt x="79" y="36"/>
                  <a:pt x="76" y="37"/>
                  <a:pt x="74" y="39"/>
                </a:cubicBezTo>
                <a:cubicBezTo>
                  <a:pt x="71" y="40"/>
                  <a:pt x="68" y="43"/>
                  <a:pt x="66" y="45"/>
                </a:cubicBezTo>
                <a:cubicBezTo>
                  <a:pt x="63" y="48"/>
                  <a:pt x="61" y="50"/>
                  <a:pt x="59" y="53"/>
                </a:cubicBezTo>
                <a:cubicBezTo>
                  <a:pt x="57" y="56"/>
                  <a:pt x="55" y="59"/>
                  <a:pt x="54" y="61"/>
                </a:cubicBezTo>
                <a:cubicBezTo>
                  <a:pt x="53" y="64"/>
                  <a:pt x="52" y="67"/>
                  <a:pt x="51" y="69"/>
                </a:cubicBezTo>
                <a:cubicBezTo>
                  <a:pt x="51" y="72"/>
                  <a:pt x="51" y="75"/>
                  <a:pt x="52" y="77"/>
                </a:cubicBezTo>
                <a:cubicBezTo>
                  <a:pt x="53" y="79"/>
                  <a:pt x="55" y="80"/>
                  <a:pt x="57" y="80"/>
                </a:cubicBezTo>
                <a:cubicBezTo>
                  <a:pt x="59" y="81"/>
                  <a:pt x="61" y="81"/>
                  <a:pt x="63" y="80"/>
                </a:cubicBezTo>
                <a:cubicBezTo>
                  <a:pt x="65" y="80"/>
                  <a:pt x="67" y="79"/>
                  <a:pt x="68" y="78"/>
                </a:cubicBezTo>
                <a:cubicBezTo>
                  <a:pt x="70" y="77"/>
                  <a:pt x="72" y="76"/>
                  <a:pt x="73" y="75"/>
                </a:cubicBezTo>
                <a:cubicBezTo>
                  <a:pt x="75" y="73"/>
                  <a:pt x="76" y="72"/>
                  <a:pt x="77" y="71"/>
                </a:cubicBezTo>
                <a:cubicBezTo>
                  <a:pt x="78" y="69"/>
                  <a:pt x="79" y="68"/>
                  <a:pt x="80" y="66"/>
                </a:cubicBezTo>
                <a:cubicBezTo>
                  <a:pt x="81" y="65"/>
                  <a:pt x="82" y="64"/>
                  <a:pt x="82" y="63"/>
                </a:cubicBezTo>
                <a:lnTo>
                  <a:pt x="96" y="36"/>
                </a:lnTo>
                <a:close/>
              </a:path>
            </a:pathLst>
          </a:custGeom>
          <a:solidFill>
            <a:srgbClr val="2A2F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Freeform 776"/>
          <p:cNvSpPr>
            <a:spLocks/>
          </p:cNvSpPr>
          <p:nvPr/>
        </p:nvSpPr>
        <p:spPr bwMode="auto">
          <a:xfrm>
            <a:off x="10758488" y="4781550"/>
            <a:ext cx="560387" cy="220662"/>
          </a:xfrm>
          <a:custGeom>
            <a:avLst/>
            <a:gdLst>
              <a:gd name="T0" fmla="*/ 0 w 353"/>
              <a:gd name="T1" fmla="*/ 68 h 139"/>
              <a:gd name="T2" fmla="*/ 197 w 353"/>
              <a:gd name="T3" fmla="*/ 0 h 139"/>
              <a:gd name="T4" fmla="*/ 353 w 353"/>
              <a:gd name="T5" fmla="*/ 139 h 139"/>
              <a:gd name="T6" fmla="*/ 0 w 353"/>
              <a:gd name="T7" fmla="*/ 6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3" h="139">
                <a:moveTo>
                  <a:pt x="0" y="68"/>
                </a:moveTo>
                <a:lnTo>
                  <a:pt x="197" y="0"/>
                </a:lnTo>
                <a:lnTo>
                  <a:pt x="353" y="139"/>
                </a:lnTo>
                <a:lnTo>
                  <a:pt x="0" y="68"/>
                </a:lnTo>
                <a:close/>
              </a:path>
            </a:pathLst>
          </a:custGeom>
          <a:solidFill>
            <a:srgbClr val="4148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Freeform 777"/>
          <p:cNvSpPr>
            <a:spLocks/>
          </p:cNvSpPr>
          <p:nvPr/>
        </p:nvSpPr>
        <p:spPr bwMode="auto">
          <a:xfrm>
            <a:off x="10758488" y="4560888"/>
            <a:ext cx="312737" cy="328612"/>
          </a:xfrm>
          <a:custGeom>
            <a:avLst/>
            <a:gdLst>
              <a:gd name="T0" fmla="*/ 31 w 150"/>
              <a:gd name="T1" fmla="*/ 0 h 158"/>
              <a:gd name="T2" fmla="*/ 0 w 150"/>
              <a:gd name="T3" fmla="*/ 158 h 158"/>
              <a:gd name="T4" fmla="*/ 150 w 150"/>
              <a:gd name="T5" fmla="*/ 106 h 158"/>
              <a:gd name="T6" fmla="*/ 31 w 150"/>
              <a:gd name="T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158">
                <a:moveTo>
                  <a:pt x="31" y="0"/>
                </a:moveTo>
                <a:cubicBezTo>
                  <a:pt x="31" y="3"/>
                  <a:pt x="0" y="158"/>
                  <a:pt x="0" y="158"/>
                </a:cubicBezTo>
                <a:cubicBezTo>
                  <a:pt x="150" y="106"/>
                  <a:pt x="150" y="106"/>
                  <a:pt x="150" y="106"/>
                </a:cubicBezTo>
                <a:lnTo>
                  <a:pt x="31" y="0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Freeform 778"/>
          <p:cNvSpPr>
            <a:spLocks/>
          </p:cNvSpPr>
          <p:nvPr/>
        </p:nvSpPr>
        <p:spPr bwMode="auto">
          <a:xfrm>
            <a:off x="11071225" y="4673600"/>
            <a:ext cx="314325" cy="328612"/>
          </a:xfrm>
          <a:custGeom>
            <a:avLst/>
            <a:gdLst>
              <a:gd name="T0" fmla="*/ 119 w 151"/>
              <a:gd name="T1" fmla="*/ 158 h 158"/>
              <a:gd name="T2" fmla="*/ 151 w 151"/>
              <a:gd name="T3" fmla="*/ 0 h 158"/>
              <a:gd name="T4" fmla="*/ 0 w 151"/>
              <a:gd name="T5" fmla="*/ 52 h 158"/>
              <a:gd name="T6" fmla="*/ 119 w 151"/>
              <a:gd name="T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1" h="158">
                <a:moveTo>
                  <a:pt x="119" y="158"/>
                </a:moveTo>
                <a:cubicBezTo>
                  <a:pt x="120" y="155"/>
                  <a:pt x="151" y="0"/>
                  <a:pt x="151" y="0"/>
                </a:cubicBezTo>
                <a:cubicBezTo>
                  <a:pt x="0" y="52"/>
                  <a:pt x="0" y="52"/>
                  <a:pt x="0" y="52"/>
                </a:cubicBezTo>
                <a:lnTo>
                  <a:pt x="119" y="158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Freeform 779"/>
          <p:cNvSpPr>
            <a:spLocks/>
          </p:cNvSpPr>
          <p:nvPr/>
        </p:nvSpPr>
        <p:spPr bwMode="auto">
          <a:xfrm>
            <a:off x="10922000" y="3328988"/>
            <a:ext cx="679450" cy="679450"/>
          </a:xfrm>
          <a:custGeom>
            <a:avLst/>
            <a:gdLst>
              <a:gd name="T0" fmla="*/ 268 w 326"/>
              <a:gd name="T1" fmla="*/ 268 h 326"/>
              <a:gd name="T2" fmla="*/ 58 w 326"/>
              <a:gd name="T3" fmla="*/ 268 h 326"/>
              <a:gd name="T4" fmla="*/ 58 w 326"/>
              <a:gd name="T5" fmla="*/ 58 h 326"/>
              <a:gd name="T6" fmla="*/ 268 w 326"/>
              <a:gd name="T7" fmla="*/ 58 h 326"/>
              <a:gd name="T8" fmla="*/ 268 w 326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6" h="326">
                <a:moveTo>
                  <a:pt x="268" y="268"/>
                </a:moveTo>
                <a:cubicBezTo>
                  <a:pt x="210" y="326"/>
                  <a:pt x="116" y="326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6" y="116"/>
                  <a:pt x="326" y="210"/>
                  <a:pt x="268" y="2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1" name="Freeform 780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Freeform 781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3" name="Freeform 782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Freeform 78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5" name="Freeform 784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Freeform 78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7" name="Freeform 786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Freeform 787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9" name="Freeform 788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Freeform 789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5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5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2"/>
                  <a:pt x="78" y="5"/>
                </a:cubicBezTo>
                <a:cubicBezTo>
                  <a:pt x="78" y="8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1" name="Freeform 790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Freeform 791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3" name="Freeform 792"/>
          <p:cNvSpPr>
            <a:spLocks noEditPoints="1"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2 w 120"/>
              <a:gd name="T1" fmla="*/ 137 h 166"/>
              <a:gd name="T2" fmla="*/ 95 w 120"/>
              <a:gd name="T3" fmla="*/ 132 h 166"/>
              <a:gd name="T4" fmla="*/ 101 w 120"/>
              <a:gd name="T5" fmla="*/ 137 h 166"/>
              <a:gd name="T6" fmla="*/ 95 w 120"/>
              <a:gd name="T7" fmla="*/ 142 h 166"/>
              <a:gd name="T8" fmla="*/ 2 w 120"/>
              <a:gd name="T9" fmla="*/ 137 h 166"/>
              <a:gd name="T10" fmla="*/ 2 w 120"/>
              <a:gd name="T11" fmla="*/ 119 h 166"/>
              <a:gd name="T12" fmla="*/ 7 w 120"/>
              <a:gd name="T13" fmla="*/ 114 h 166"/>
              <a:gd name="T14" fmla="*/ 101 w 120"/>
              <a:gd name="T15" fmla="*/ 119 h 166"/>
              <a:gd name="T16" fmla="*/ 101 w 120"/>
              <a:gd name="T17" fmla="*/ 119 h 166"/>
              <a:gd name="T18" fmla="*/ 7 w 120"/>
              <a:gd name="T19" fmla="*/ 124 h 166"/>
              <a:gd name="T20" fmla="*/ 2 w 120"/>
              <a:gd name="T21" fmla="*/ 119 h 166"/>
              <a:gd name="T22" fmla="*/ 2 w 120"/>
              <a:gd name="T23" fmla="*/ 98 h 166"/>
              <a:gd name="T24" fmla="*/ 75 w 120"/>
              <a:gd name="T25" fmla="*/ 93 h 166"/>
              <a:gd name="T26" fmla="*/ 80 w 120"/>
              <a:gd name="T27" fmla="*/ 98 h 166"/>
              <a:gd name="T28" fmla="*/ 75 w 120"/>
              <a:gd name="T29" fmla="*/ 104 h 166"/>
              <a:gd name="T30" fmla="*/ 2 w 120"/>
              <a:gd name="T31" fmla="*/ 98 h 166"/>
              <a:gd name="T32" fmla="*/ 2 w 120"/>
              <a:gd name="T33" fmla="*/ 83 h 166"/>
              <a:gd name="T34" fmla="*/ 7 w 120"/>
              <a:gd name="T35" fmla="*/ 77 h 166"/>
              <a:gd name="T36" fmla="*/ 80 w 120"/>
              <a:gd name="T37" fmla="*/ 83 h 166"/>
              <a:gd name="T38" fmla="*/ 80 w 120"/>
              <a:gd name="T39" fmla="*/ 83 h 166"/>
              <a:gd name="T40" fmla="*/ 7 w 120"/>
              <a:gd name="T41" fmla="*/ 88 h 166"/>
              <a:gd name="T42" fmla="*/ 2 w 120"/>
              <a:gd name="T43" fmla="*/ 83 h 166"/>
              <a:gd name="T44" fmla="*/ 2 w 120"/>
              <a:gd name="T45" fmla="*/ 67 h 166"/>
              <a:gd name="T46" fmla="*/ 75 w 120"/>
              <a:gd name="T47" fmla="*/ 61 h 166"/>
              <a:gd name="T48" fmla="*/ 80 w 120"/>
              <a:gd name="T49" fmla="*/ 67 h 166"/>
              <a:gd name="T50" fmla="*/ 75 w 120"/>
              <a:gd name="T51" fmla="*/ 72 h 166"/>
              <a:gd name="T52" fmla="*/ 2 w 120"/>
              <a:gd name="T53" fmla="*/ 67 h 166"/>
              <a:gd name="T54" fmla="*/ 2 w 120"/>
              <a:gd name="T55" fmla="*/ 33 h 166"/>
              <a:gd name="T56" fmla="*/ 7 w 120"/>
              <a:gd name="T57" fmla="*/ 27 h 166"/>
              <a:gd name="T58" fmla="*/ 80 w 120"/>
              <a:gd name="T59" fmla="*/ 33 h 166"/>
              <a:gd name="T60" fmla="*/ 80 w 120"/>
              <a:gd name="T61" fmla="*/ 33 h 166"/>
              <a:gd name="T62" fmla="*/ 7 w 120"/>
              <a:gd name="T63" fmla="*/ 38 h 166"/>
              <a:gd name="T64" fmla="*/ 2 w 120"/>
              <a:gd name="T65" fmla="*/ 33 h 166"/>
              <a:gd name="T66" fmla="*/ 0 w 120"/>
              <a:gd name="T67" fmla="*/ 0 h 166"/>
              <a:gd name="T68" fmla="*/ 120 w 120"/>
              <a:gd name="T69" fmla="*/ 166 h 166"/>
              <a:gd name="T70" fmla="*/ 105 w 120"/>
              <a:gd name="T71" fmla="*/ 2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66">
                <a:moveTo>
                  <a:pt x="2" y="137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4"/>
                  <a:pt x="4" y="132"/>
                  <a:pt x="7" y="132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8" y="132"/>
                  <a:pt x="101" y="134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40"/>
                  <a:pt x="98" y="142"/>
                  <a:pt x="95" y="142"/>
                </a:cubicBezTo>
                <a:cubicBezTo>
                  <a:pt x="7" y="142"/>
                  <a:pt x="7" y="142"/>
                  <a:pt x="7" y="142"/>
                </a:cubicBezTo>
                <a:cubicBezTo>
                  <a:pt x="4" y="142"/>
                  <a:pt x="2" y="140"/>
                  <a:pt x="2" y="137"/>
                </a:cubicBezTo>
                <a:cubicBezTo>
                  <a:pt x="2" y="137"/>
                  <a:pt x="2" y="137"/>
                  <a:pt x="2" y="137"/>
                </a:cubicBezTo>
                <a:moveTo>
                  <a:pt x="2" y="119"/>
                </a:moveTo>
                <a:cubicBezTo>
                  <a:pt x="2" y="119"/>
                  <a:pt x="2" y="119"/>
                  <a:pt x="2" y="119"/>
                </a:cubicBezTo>
                <a:cubicBezTo>
                  <a:pt x="2" y="116"/>
                  <a:pt x="4" y="114"/>
                  <a:pt x="7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8" y="114"/>
                  <a:pt x="101" y="116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22"/>
                  <a:pt x="98" y="124"/>
                  <a:pt x="95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4" y="124"/>
                  <a:pt x="2" y="122"/>
                  <a:pt x="2" y="119"/>
                </a:cubicBezTo>
                <a:cubicBezTo>
                  <a:pt x="2" y="119"/>
                  <a:pt x="2" y="119"/>
                  <a:pt x="2" y="119"/>
                </a:cubicBezTo>
                <a:moveTo>
                  <a:pt x="2" y="98"/>
                </a:moveTo>
                <a:cubicBezTo>
                  <a:pt x="2" y="98"/>
                  <a:pt x="2" y="98"/>
                  <a:pt x="2" y="98"/>
                </a:cubicBezTo>
                <a:cubicBezTo>
                  <a:pt x="2" y="95"/>
                  <a:pt x="4" y="93"/>
                  <a:pt x="7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8" y="93"/>
                  <a:pt x="80" y="95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01"/>
                  <a:pt x="78" y="104"/>
                  <a:pt x="75" y="104"/>
                </a:cubicBezTo>
                <a:cubicBezTo>
                  <a:pt x="7" y="104"/>
                  <a:pt x="7" y="104"/>
                  <a:pt x="7" y="104"/>
                </a:cubicBezTo>
                <a:cubicBezTo>
                  <a:pt x="4" y="104"/>
                  <a:pt x="2" y="101"/>
                  <a:pt x="2" y="98"/>
                </a:cubicBezTo>
                <a:cubicBezTo>
                  <a:pt x="2" y="98"/>
                  <a:pt x="2" y="98"/>
                  <a:pt x="2" y="98"/>
                </a:cubicBezTo>
                <a:moveTo>
                  <a:pt x="2" y="83"/>
                </a:moveTo>
                <a:cubicBezTo>
                  <a:pt x="2" y="83"/>
                  <a:pt x="2" y="83"/>
                  <a:pt x="2" y="83"/>
                </a:cubicBezTo>
                <a:cubicBezTo>
                  <a:pt x="2" y="80"/>
                  <a:pt x="4" y="77"/>
                  <a:pt x="7" y="77"/>
                </a:cubicBezTo>
                <a:cubicBezTo>
                  <a:pt x="75" y="77"/>
                  <a:pt x="75" y="77"/>
                  <a:pt x="75" y="77"/>
                </a:cubicBezTo>
                <a:cubicBezTo>
                  <a:pt x="78" y="77"/>
                  <a:pt x="80" y="80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6"/>
                  <a:pt x="78" y="88"/>
                  <a:pt x="75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4" y="88"/>
                  <a:pt x="2" y="86"/>
                  <a:pt x="2" y="83"/>
                </a:cubicBezTo>
                <a:cubicBezTo>
                  <a:pt x="2" y="83"/>
                  <a:pt x="2" y="83"/>
                  <a:pt x="2" y="83"/>
                </a:cubicBezTo>
                <a:moveTo>
                  <a:pt x="2" y="67"/>
                </a:moveTo>
                <a:cubicBezTo>
                  <a:pt x="2" y="67"/>
                  <a:pt x="2" y="67"/>
                  <a:pt x="2" y="67"/>
                </a:cubicBezTo>
                <a:cubicBezTo>
                  <a:pt x="2" y="64"/>
                  <a:pt x="4" y="61"/>
                  <a:pt x="7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8" y="61"/>
                  <a:pt x="80" y="64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70"/>
                  <a:pt x="78" y="72"/>
                  <a:pt x="75" y="72"/>
                </a:cubicBezTo>
                <a:cubicBezTo>
                  <a:pt x="7" y="72"/>
                  <a:pt x="7" y="72"/>
                  <a:pt x="7" y="72"/>
                </a:cubicBezTo>
                <a:cubicBezTo>
                  <a:pt x="4" y="72"/>
                  <a:pt x="2" y="70"/>
                  <a:pt x="2" y="67"/>
                </a:cubicBezTo>
                <a:cubicBezTo>
                  <a:pt x="2" y="67"/>
                  <a:pt x="2" y="67"/>
                  <a:pt x="2" y="67"/>
                </a:cubicBezTo>
                <a:moveTo>
                  <a:pt x="2" y="33"/>
                </a:moveTo>
                <a:cubicBezTo>
                  <a:pt x="2" y="33"/>
                  <a:pt x="2" y="33"/>
                  <a:pt x="2" y="33"/>
                </a:cubicBezTo>
                <a:cubicBezTo>
                  <a:pt x="2" y="30"/>
                  <a:pt x="4" y="27"/>
                  <a:pt x="7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7"/>
                  <a:pt x="80" y="30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6"/>
                  <a:pt x="78" y="38"/>
                  <a:pt x="75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4" y="38"/>
                  <a:pt x="2" y="36"/>
                  <a:pt x="2" y="33"/>
                </a:cubicBezTo>
                <a:cubicBezTo>
                  <a:pt x="2" y="33"/>
                  <a:pt x="2" y="33"/>
                  <a:pt x="2" y="33"/>
                </a:cubicBezTo>
                <a:moveTo>
                  <a:pt x="9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96" y="0"/>
                  <a:pt x="96" y="0"/>
                  <a:pt x="96" y="0"/>
                </a:cubicBezTo>
              </a:path>
            </a:pathLst>
          </a:custGeom>
          <a:solidFill>
            <a:srgbClr val="DBDBD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Freeform 79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5" name="Freeform 794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6" name="Freeform 79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Freeform 796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Freeform 797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9" name="Freeform 798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0" name="Freeform 799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1" name="Freeform 800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5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5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8"/>
                  <a:pt x="78" y="5"/>
                </a:cubicBezTo>
                <a:cubicBezTo>
                  <a:pt x="78" y="2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2" name="Freeform 801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3" name="Freeform 802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4" name="Freeform 803"/>
          <p:cNvSpPr>
            <a:spLocks/>
          </p:cNvSpPr>
          <p:nvPr/>
        </p:nvSpPr>
        <p:spPr bwMode="auto">
          <a:xfrm>
            <a:off x="11069638" y="3462338"/>
            <a:ext cx="346075" cy="390525"/>
          </a:xfrm>
          <a:custGeom>
            <a:avLst/>
            <a:gdLst>
              <a:gd name="T0" fmla="*/ 0 w 218"/>
              <a:gd name="T1" fmla="*/ 38 h 246"/>
              <a:gd name="T2" fmla="*/ 68 w 218"/>
              <a:gd name="T3" fmla="*/ 246 h 246"/>
              <a:gd name="T4" fmla="*/ 218 w 218"/>
              <a:gd name="T5" fmla="*/ 197 h 246"/>
              <a:gd name="T6" fmla="*/ 157 w 218"/>
              <a:gd name="T7" fmla="*/ 11 h 246"/>
              <a:gd name="T8" fmla="*/ 121 w 218"/>
              <a:gd name="T9" fmla="*/ 0 h 246"/>
              <a:gd name="T10" fmla="*/ 0 w 218"/>
              <a:gd name="T11" fmla="*/ 38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8" h="246">
                <a:moveTo>
                  <a:pt x="0" y="38"/>
                </a:moveTo>
                <a:lnTo>
                  <a:pt x="68" y="246"/>
                </a:lnTo>
                <a:lnTo>
                  <a:pt x="218" y="197"/>
                </a:lnTo>
                <a:lnTo>
                  <a:pt x="157" y="11"/>
                </a:lnTo>
                <a:lnTo>
                  <a:pt x="121" y="0"/>
                </a:lnTo>
                <a:lnTo>
                  <a:pt x="0" y="38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5" name="Freeform 804"/>
          <p:cNvSpPr>
            <a:spLocks/>
          </p:cNvSpPr>
          <p:nvPr/>
        </p:nvSpPr>
        <p:spPr bwMode="auto">
          <a:xfrm>
            <a:off x="11261725" y="3462338"/>
            <a:ext cx="57150" cy="38100"/>
          </a:xfrm>
          <a:custGeom>
            <a:avLst/>
            <a:gdLst>
              <a:gd name="T0" fmla="*/ 0 w 36"/>
              <a:gd name="T1" fmla="*/ 0 h 24"/>
              <a:gd name="T2" fmla="*/ 18 w 36"/>
              <a:gd name="T3" fmla="*/ 24 h 24"/>
              <a:gd name="T4" fmla="*/ 36 w 36"/>
              <a:gd name="T5" fmla="*/ 11 h 24"/>
              <a:gd name="T6" fmla="*/ 0 w 36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" h="24">
                <a:moveTo>
                  <a:pt x="0" y="0"/>
                </a:moveTo>
                <a:lnTo>
                  <a:pt x="18" y="24"/>
                </a:lnTo>
                <a:lnTo>
                  <a:pt x="3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6" name="Freeform 805"/>
          <p:cNvSpPr>
            <a:spLocks/>
          </p:cNvSpPr>
          <p:nvPr/>
        </p:nvSpPr>
        <p:spPr bwMode="auto">
          <a:xfrm>
            <a:off x="11261725" y="3462338"/>
            <a:ext cx="57150" cy="47625"/>
          </a:xfrm>
          <a:custGeom>
            <a:avLst/>
            <a:gdLst>
              <a:gd name="T0" fmla="*/ 0 w 36"/>
              <a:gd name="T1" fmla="*/ 0 h 30"/>
              <a:gd name="T2" fmla="*/ 22 w 36"/>
              <a:gd name="T3" fmla="*/ 30 h 30"/>
              <a:gd name="T4" fmla="*/ 36 w 36"/>
              <a:gd name="T5" fmla="*/ 11 h 30"/>
              <a:gd name="T6" fmla="*/ 18 w 36"/>
              <a:gd name="T7" fmla="*/ 24 h 30"/>
              <a:gd name="T8" fmla="*/ 0 w 3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0">
                <a:moveTo>
                  <a:pt x="0" y="0"/>
                </a:moveTo>
                <a:lnTo>
                  <a:pt x="22" y="30"/>
                </a:lnTo>
                <a:lnTo>
                  <a:pt x="36" y="11"/>
                </a:lnTo>
                <a:lnTo>
                  <a:pt x="18" y="24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7" name="Freeform 806"/>
          <p:cNvSpPr>
            <a:spLocks/>
          </p:cNvSpPr>
          <p:nvPr/>
        </p:nvSpPr>
        <p:spPr bwMode="auto">
          <a:xfrm>
            <a:off x="11095038" y="3527425"/>
            <a:ext cx="157162" cy="68262"/>
          </a:xfrm>
          <a:custGeom>
            <a:avLst/>
            <a:gdLst>
              <a:gd name="T0" fmla="*/ 72 w 76"/>
              <a:gd name="T1" fmla="*/ 12 h 33"/>
              <a:gd name="T2" fmla="*/ 8 w 76"/>
              <a:gd name="T3" fmla="*/ 32 h 33"/>
              <a:gd name="T4" fmla="*/ 1 w 76"/>
              <a:gd name="T5" fmla="*/ 29 h 33"/>
              <a:gd name="T6" fmla="*/ 4 w 76"/>
              <a:gd name="T7" fmla="*/ 22 h 33"/>
              <a:gd name="T8" fmla="*/ 68 w 76"/>
              <a:gd name="T9" fmla="*/ 1 h 33"/>
              <a:gd name="T10" fmla="*/ 75 w 76"/>
              <a:gd name="T11" fmla="*/ 5 h 33"/>
              <a:gd name="T12" fmla="*/ 72 w 76"/>
              <a:gd name="T13" fmla="*/ 1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2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2"/>
                  <a:pt x="1" y="29"/>
                </a:cubicBezTo>
                <a:cubicBezTo>
                  <a:pt x="0" y="26"/>
                  <a:pt x="1" y="23"/>
                  <a:pt x="4" y="22"/>
                </a:cubicBezTo>
                <a:cubicBezTo>
                  <a:pt x="68" y="1"/>
                  <a:pt x="68" y="1"/>
                  <a:pt x="68" y="1"/>
                </a:cubicBezTo>
                <a:cubicBezTo>
                  <a:pt x="71" y="0"/>
                  <a:pt x="74" y="2"/>
                  <a:pt x="75" y="5"/>
                </a:cubicBezTo>
                <a:cubicBezTo>
                  <a:pt x="76" y="8"/>
                  <a:pt x="75" y="11"/>
                  <a:pt x="72" y="12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8" name="Freeform 807"/>
          <p:cNvSpPr>
            <a:spLocks/>
          </p:cNvSpPr>
          <p:nvPr/>
        </p:nvSpPr>
        <p:spPr bwMode="auto">
          <a:xfrm>
            <a:off x="11115675" y="3595688"/>
            <a:ext cx="160337" cy="69850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8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6"/>
                  <a:pt x="2" y="22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9" name="Freeform 808"/>
          <p:cNvSpPr>
            <a:spLocks/>
          </p:cNvSpPr>
          <p:nvPr/>
        </p:nvSpPr>
        <p:spPr bwMode="auto">
          <a:xfrm>
            <a:off x="11125200" y="3627438"/>
            <a:ext cx="160337" cy="68262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9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9"/>
                </a:cubicBezTo>
                <a:cubicBezTo>
                  <a:pt x="0" y="26"/>
                  <a:pt x="2" y="23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Freeform 809"/>
          <p:cNvSpPr>
            <a:spLocks/>
          </p:cNvSpPr>
          <p:nvPr/>
        </p:nvSpPr>
        <p:spPr bwMode="auto">
          <a:xfrm>
            <a:off x="11136313" y="3659188"/>
            <a:ext cx="158750" cy="68262"/>
          </a:xfrm>
          <a:custGeom>
            <a:avLst/>
            <a:gdLst>
              <a:gd name="T0" fmla="*/ 72 w 76"/>
              <a:gd name="T1" fmla="*/ 11 h 33"/>
              <a:gd name="T2" fmla="*/ 8 w 76"/>
              <a:gd name="T3" fmla="*/ 32 h 33"/>
              <a:gd name="T4" fmla="*/ 1 w 76"/>
              <a:gd name="T5" fmla="*/ 28 h 33"/>
              <a:gd name="T6" fmla="*/ 4 w 76"/>
              <a:gd name="T7" fmla="*/ 21 h 33"/>
              <a:gd name="T8" fmla="*/ 69 w 76"/>
              <a:gd name="T9" fmla="*/ 0 h 33"/>
              <a:gd name="T10" fmla="*/ 75 w 76"/>
              <a:gd name="T11" fmla="*/ 4 h 33"/>
              <a:gd name="T12" fmla="*/ 72 w 76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5"/>
                  <a:pt x="2" y="22"/>
                  <a:pt x="4" y="21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5" y="1"/>
                  <a:pt x="75" y="4"/>
                </a:cubicBezTo>
                <a:cubicBezTo>
                  <a:pt x="76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1" name="Freeform 810"/>
          <p:cNvSpPr>
            <a:spLocks/>
          </p:cNvSpPr>
          <p:nvPr/>
        </p:nvSpPr>
        <p:spPr bwMode="auto">
          <a:xfrm>
            <a:off x="11149013" y="3686175"/>
            <a:ext cx="200025" cy="80962"/>
          </a:xfrm>
          <a:custGeom>
            <a:avLst/>
            <a:gdLst>
              <a:gd name="T0" fmla="*/ 92 w 96"/>
              <a:gd name="T1" fmla="*/ 11 h 39"/>
              <a:gd name="T2" fmla="*/ 8 w 96"/>
              <a:gd name="T3" fmla="*/ 38 h 39"/>
              <a:gd name="T4" fmla="*/ 1 w 96"/>
              <a:gd name="T5" fmla="*/ 35 h 39"/>
              <a:gd name="T6" fmla="*/ 5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2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2" y="11"/>
                </a:moveTo>
                <a:cubicBezTo>
                  <a:pt x="8" y="38"/>
                  <a:pt x="8" y="38"/>
                  <a:pt x="8" y="38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5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5" y="10"/>
                  <a:pt x="9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2" name="Freeform 811"/>
          <p:cNvSpPr>
            <a:spLocks/>
          </p:cNvSpPr>
          <p:nvPr/>
        </p:nvSpPr>
        <p:spPr bwMode="auto">
          <a:xfrm>
            <a:off x="11161713" y="3721100"/>
            <a:ext cx="200025" cy="80962"/>
          </a:xfrm>
          <a:custGeom>
            <a:avLst/>
            <a:gdLst>
              <a:gd name="T0" fmla="*/ 91 w 96"/>
              <a:gd name="T1" fmla="*/ 11 h 39"/>
              <a:gd name="T2" fmla="*/ 8 w 96"/>
              <a:gd name="T3" fmla="*/ 39 h 39"/>
              <a:gd name="T4" fmla="*/ 1 w 96"/>
              <a:gd name="T5" fmla="*/ 35 h 39"/>
              <a:gd name="T6" fmla="*/ 4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1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1" y="11"/>
                </a:moveTo>
                <a:cubicBezTo>
                  <a:pt x="8" y="39"/>
                  <a:pt x="8" y="39"/>
                  <a:pt x="8" y="39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4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4" y="10"/>
                  <a:pt x="91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3" name="Freeform 812"/>
          <p:cNvSpPr>
            <a:spLocks/>
          </p:cNvSpPr>
          <p:nvPr/>
        </p:nvSpPr>
        <p:spPr bwMode="auto">
          <a:xfrm>
            <a:off x="9339263" y="1773238"/>
            <a:ext cx="677862" cy="676275"/>
          </a:xfrm>
          <a:custGeom>
            <a:avLst/>
            <a:gdLst>
              <a:gd name="T0" fmla="*/ 268 w 325"/>
              <a:gd name="T1" fmla="*/ 268 h 325"/>
              <a:gd name="T2" fmla="*/ 58 w 325"/>
              <a:gd name="T3" fmla="*/ 268 h 325"/>
              <a:gd name="T4" fmla="*/ 58 w 325"/>
              <a:gd name="T5" fmla="*/ 58 h 325"/>
              <a:gd name="T6" fmla="*/ 268 w 325"/>
              <a:gd name="T7" fmla="*/ 58 h 325"/>
              <a:gd name="T8" fmla="*/ 268 w 325"/>
              <a:gd name="T9" fmla="*/ 268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8" y="268"/>
                </a:moveTo>
                <a:cubicBezTo>
                  <a:pt x="210" y="325"/>
                  <a:pt x="116" y="325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5" y="116"/>
                  <a:pt x="325" y="210"/>
                  <a:pt x="268" y="2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4" name="Freeform 813"/>
          <p:cNvSpPr>
            <a:spLocks/>
          </p:cNvSpPr>
          <p:nvPr/>
        </p:nvSpPr>
        <p:spPr bwMode="auto">
          <a:xfrm>
            <a:off x="9407525" y="1933575"/>
            <a:ext cx="549275" cy="249237"/>
          </a:xfrm>
          <a:custGeom>
            <a:avLst/>
            <a:gdLst>
              <a:gd name="T0" fmla="*/ 0 w 263"/>
              <a:gd name="T1" fmla="*/ 75 h 120"/>
              <a:gd name="T2" fmla="*/ 132 w 263"/>
              <a:gd name="T3" fmla="*/ 0 h 120"/>
              <a:gd name="T4" fmla="*/ 263 w 263"/>
              <a:gd name="T5" fmla="*/ 75 h 120"/>
              <a:gd name="T6" fmla="*/ 132 w 263"/>
              <a:gd name="T7" fmla="*/ 120 h 120"/>
              <a:gd name="T8" fmla="*/ 0 w 263"/>
              <a:gd name="T9" fmla="*/ 7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3" h="120">
                <a:moveTo>
                  <a:pt x="0" y="75"/>
                </a:moveTo>
                <a:cubicBezTo>
                  <a:pt x="5" y="73"/>
                  <a:pt x="132" y="0"/>
                  <a:pt x="132" y="0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132" y="120"/>
                  <a:pt x="132" y="120"/>
                  <a:pt x="132" y="120"/>
                </a:cubicBezTo>
                <a:lnTo>
                  <a:pt x="0" y="75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5" name="Freeform 814"/>
          <p:cNvSpPr>
            <a:spLocks/>
          </p:cNvSpPr>
          <p:nvPr/>
        </p:nvSpPr>
        <p:spPr bwMode="auto">
          <a:xfrm>
            <a:off x="9566275" y="2055813"/>
            <a:ext cx="231775" cy="157162"/>
          </a:xfrm>
          <a:custGeom>
            <a:avLst/>
            <a:gdLst>
              <a:gd name="T0" fmla="*/ 56 w 111"/>
              <a:gd name="T1" fmla="*/ 0 h 75"/>
              <a:gd name="T2" fmla="*/ 0 w 111"/>
              <a:gd name="T3" fmla="*/ 19 h 75"/>
              <a:gd name="T4" fmla="*/ 0 w 111"/>
              <a:gd name="T5" fmla="*/ 75 h 75"/>
              <a:gd name="T6" fmla="*/ 111 w 111"/>
              <a:gd name="T7" fmla="*/ 75 h 75"/>
              <a:gd name="T8" fmla="*/ 111 w 111"/>
              <a:gd name="T9" fmla="*/ 19 h 75"/>
              <a:gd name="T10" fmla="*/ 56 w 111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1" h="75">
                <a:moveTo>
                  <a:pt x="56" y="0"/>
                </a:moveTo>
                <a:cubicBezTo>
                  <a:pt x="25" y="0"/>
                  <a:pt x="0" y="8"/>
                  <a:pt x="0" y="19"/>
                </a:cubicBezTo>
                <a:cubicBezTo>
                  <a:pt x="0" y="75"/>
                  <a:pt x="0" y="75"/>
                  <a:pt x="0" y="75"/>
                </a:cubicBezTo>
                <a:cubicBezTo>
                  <a:pt x="111" y="75"/>
                  <a:pt x="111" y="75"/>
                  <a:pt x="111" y="75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1" y="8"/>
                  <a:pt x="86" y="0"/>
                  <a:pt x="56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6" name="Rectangle 815"/>
          <p:cNvSpPr>
            <a:spLocks noChangeArrowheads="1"/>
          </p:cNvSpPr>
          <p:nvPr/>
        </p:nvSpPr>
        <p:spPr bwMode="auto">
          <a:xfrm>
            <a:off x="9407525" y="2089150"/>
            <a:ext cx="9525" cy="114300"/>
          </a:xfrm>
          <a:prstGeom prst="rect">
            <a:avLst/>
          </a:prstGeom>
          <a:solidFill>
            <a:srgbClr val="2B2B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7" name="Freeform 816"/>
          <p:cNvSpPr>
            <a:spLocks/>
          </p:cNvSpPr>
          <p:nvPr/>
        </p:nvSpPr>
        <p:spPr bwMode="auto">
          <a:xfrm>
            <a:off x="9399588" y="2197100"/>
            <a:ext cx="25400" cy="36512"/>
          </a:xfrm>
          <a:custGeom>
            <a:avLst/>
            <a:gdLst>
              <a:gd name="T0" fmla="*/ 12 w 12"/>
              <a:gd name="T1" fmla="*/ 17 h 17"/>
              <a:gd name="T2" fmla="*/ 12 w 12"/>
              <a:gd name="T3" fmla="*/ 16 h 17"/>
              <a:gd name="T4" fmla="*/ 12 w 12"/>
              <a:gd name="T5" fmla="*/ 6 h 17"/>
              <a:gd name="T6" fmla="*/ 6 w 12"/>
              <a:gd name="T7" fmla="*/ 0 h 17"/>
              <a:gd name="T8" fmla="*/ 0 w 12"/>
              <a:gd name="T9" fmla="*/ 6 h 17"/>
              <a:gd name="T10" fmla="*/ 0 w 12"/>
              <a:gd name="T11" fmla="*/ 16 h 17"/>
              <a:gd name="T12" fmla="*/ 1 w 12"/>
              <a:gd name="T13" fmla="*/ 17 h 17"/>
              <a:gd name="T14" fmla="*/ 12 w 12"/>
              <a:gd name="T15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7">
                <a:moveTo>
                  <a:pt x="12" y="17"/>
                </a:moveTo>
                <a:cubicBezTo>
                  <a:pt x="12" y="17"/>
                  <a:pt x="12" y="16"/>
                  <a:pt x="12" y="1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"/>
                  <a:pt x="10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1" y="17"/>
                </a:cubicBezTo>
                <a:lnTo>
                  <a:pt x="12" y="1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8" name="Rectangle 817"/>
          <p:cNvSpPr>
            <a:spLocks noChangeArrowheads="1"/>
          </p:cNvSpPr>
          <p:nvPr/>
        </p:nvSpPr>
        <p:spPr bwMode="auto">
          <a:xfrm>
            <a:off x="9399588" y="2230438"/>
            <a:ext cx="4762" cy="95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" name="Rectangle 818"/>
          <p:cNvSpPr>
            <a:spLocks noChangeArrowheads="1"/>
          </p:cNvSpPr>
          <p:nvPr/>
        </p:nvSpPr>
        <p:spPr bwMode="auto">
          <a:xfrm>
            <a:off x="9407525" y="2224088"/>
            <a:ext cx="3175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0" name="Rectangle 819"/>
          <p:cNvSpPr>
            <a:spLocks noChangeArrowheads="1"/>
          </p:cNvSpPr>
          <p:nvPr/>
        </p:nvSpPr>
        <p:spPr bwMode="auto">
          <a:xfrm>
            <a:off x="9412288" y="2222500"/>
            <a:ext cx="1587" cy="1746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1" name="Rectangle 820"/>
          <p:cNvSpPr>
            <a:spLocks noChangeArrowheads="1"/>
          </p:cNvSpPr>
          <p:nvPr/>
        </p:nvSpPr>
        <p:spPr bwMode="auto">
          <a:xfrm>
            <a:off x="9417050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2" name="Rectangle 821"/>
          <p:cNvSpPr>
            <a:spLocks noChangeArrowheads="1"/>
          </p:cNvSpPr>
          <p:nvPr/>
        </p:nvSpPr>
        <p:spPr bwMode="auto">
          <a:xfrm>
            <a:off x="9423400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822"/>
          <p:cNvSpPr>
            <a:spLocks noChangeArrowheads="1"/>
          </p:cNvSpPr>
          <p:nvPr/>
        </p:nvSpPr>
        <p:spPr bwMode="auto">
          <a:xfrm>
            <a:off x="9420225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Rectangle 823"/>
          <p:cNvSpPr>
            <a:spLocks noChangeArrowheads="1"/>
          </p:cNvSpPr>
          <p:nvPr/>
        </p:nvSpPr>
        <p:spPr bwMode="auto">
          <a:xfrm>
            <a:off x="9405938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Freeform 824"/>
          <p:cNvSpPr>
            <a:spLocks/>
          </p:cNvSpPr>
          <p:nvPr/>
        </p:nvSpPr>
        <p:spPr bwMode="auto">
          <a:xfrm>
            <a:off x="7118350" y="1760538"/>
            <a:ext cx="676275" cy="679450"/>
          </a:xfrm>
          <a:custGeom>
            <a:avLst/>
            <a:gdLst>
              <a:gd name="T0" fmla="*/ 267 w 325"/>
              <a:gd name="T1" fmla="*/ 268 h 326"/>
              <a:gd name="T2" fmla="*/ 57 w 325"/>
              <a:gd name="T3" fmla="*/ 268 h 326"/>
              <a:gd name="T4" fmla="*/ 57 w 325"/>
              <a:gd name="T5" fmla="*/ 58 h 326"/>
              <a:gd name="T6" fmla="*/ 267 w 325"/>
              <a:gd name="T7" fmla="*/ 58 h 326"/>
              <a:gd name="T8" fmla="*/ 267 w 325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6">
                <a:moveTo>
                  <a:pt x="267" y="268"/>
                </a:moveTo>
                <a:cubicBezTo>
                  <a:pt x="209" y="326"/>
                  <a:pt x="115" y="326"/>
                  <a:pt x="57" y="268"/>
                </a:cubicBezTo>
                <a:cubicBezTo>
                  <a:pt x="0" y="210"/>
                  <a:pt x="0" y="116"/>
                  <a:pt x="57" y="58"/>
                </a:cubicBezTo>
                <a:cubicBezTo>
                  <a:pt x="115" y="0"/>
                  <a:pt x="209" y="0"/>
                  <a:pt x="267" y="58"/>
                </a:cubicBezTo>
                <a:cubicBezTo>
                  <a:pt x="325" y="116"/>
                  <a:pt x="325" y="210"/>
                  <a:pt x="267" y="26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Freeform 825"/>
          <p:cNvSpPr>
            <a:spLocks/>
          </p:cNvSpPr>
          <p:nvPr/>
        </p:nvSpPr>
        <p:spPr bwMode="auto">
          <a:xfrm>
            <a:off x="7305675" y="1851025"/>
            <a:ext cx="301625" cy="496887"/>
          </a:xfrm>
          <a:custGeom>
            <a:avLst/>
            <a:gdLst>
              <a:gd name="T0" fmla="*/ 100 w 145"/>
              <a:gd name="T1" fmla="*/ 98 h 238"/>
              <a:gd name="T2" fmla="*/ 100 w 145"/>
              <a:gd name="T3" fmla="*/ 21 h 238"/>
              <a:gd name="T4" fmla="*/ 100 w 145"/>
              <a:gd name="T5" fmla="*/ 20 h 238"/>
              <a:gd name="T6" fmla="*/ 106 w 145"/>
              <a:gd name="T7" fmla="*/ 11 h 238"/>
              <a:gd name="T8" fmla="*/ 96 w 145"/>
              <a:gd name="T9" fmla="*/ 0 h 238"/>
              <a:gd name="T10" fmla="*/ 49 w 145"/>
              <a:gd name="T11" fmla="*/ 0 h 238"/>
              <a:gd name="T12" fmla="*/ 39 w 145"/>
              <a:gd name="T13" fmla="*/ 11 h 238"/>
              <a:gd name="T14" fmla="*/ 45 w 145"/>
              <a:gd name="T15" fmla="*/ 20 h 238"/>
              <a:gd name="T16" fmla="*/ 45 w 145"/>
              <a:gd name="T17" fmla="*/ 21 h 238"/>
              <a:gd name="T18" fmla="*/ 45 w 145"/>
              <a:gd name="T19" fmla="*/ 98 h 238"/>
              <a:gd name="T20" fmla="*/ 0 w 145"/>
              <a:gd name="T21" fmla="*/ 165 h 238"/>
              <a:gd name="T22" fmla="*/ 72 w 145"/>
              <a:gd name="T23" fmla="*/ 238 h 238"/>
              <a:gd name="T24" fmla="*/ 145 w 145"/>
              <a:gd name="T25" fmla="*/ 165 h 238"/>
              <a:gd name="T26" fmla="*/ 100 w 145"/>
              <a:gd name="T27" fmla="*/ 98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38">
                <a:moveTo>
                  <a:pt x="100" y="98"/>
                </a:moveTo>
                <a:cubicBezTo>
                  <a:pt x="100" y="21"/>
                  <a:pt x="100" y="21"/>
                  <a:pt x="100" y="21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4" y="18"/>
                  <a:pt x="106" y="15"/>
                  <a:pt x="106" y="11"/>
                </a:cubicBezTo>
                <a:cubicBezTo>
                  <a:pt x="106" y="5"/>
                  <a:pt x="102" y="0"/>
                  <a:pt x="96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9" y="5"/>
                  <a:pt x="39" y="11"/>
                </a:cubicBezTo>
                <a:cubicBezTo>
                  <a:pt x="39" y="15"/>
                  <a:pt x="41" y="18"/>
                  <a:pt x="45" y="20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98"/>
                  <a:pt x="45" y="98"/>
                  <a:pt x="45" y="98"/>
                </a:cubicBezTo>
                <a:cubicBezTo>
                  <a:pt x="18" y="109"/>
                  <a:pt x="0" y="135"/>
                  <a:pt x="0" y="165"/>
                </a:cubicBezTo>
                <a:cubicBezTo>
                  <a:pt x="0" y="206"/>
                  <a:pt x="32" y="238"/>
                  <a:pt x="72" y="238"/>
                </a:cubicBezTo>
                <a:cubicBezTo>
                  <a:pt x="113" y="238"/>
                  <a:pt x="145" y="206"/>
                  <a:pt x="145" y="165"/>
                </a:cubicBezTo>
                <a:cubicBezTo>
                  <a:pt x="145" y="135"/>
                  <a:pt x="127" y="109"/>
                  <a:pt x="100" y="98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Freeform 826"/>
          <p:cNvSpPr>
            <a:spLocks/>
          </p:cNvSpPr>
          <p:nvPr/>
        </p:nvSpPr>
        <p:spPr bwMode="auto">
          <a:xfrm>
            <a:off x="7319963" y="2146300"/>
            <a:ext cx="273050" cy="187325"/>
          </a:xfrm>
          <a:custGeom>
            <a:avLst/>
            <a:gdLst>
              <a:gd name="T0" fmla="*/ 129 w 131"/>
              <a:gd name="T1" fmla="*/ 11 h 90"/>
              <a:gd name="T2" fmla="*/ 21 w 131"/>
              <a:gd name="T3" fmla="*/ 11 h 90"/>
              <a:gd name="T4" fmla="*/ 4 w 131"/>
              <a:gd name="T5" fmla="*/ 4 h 90"/>
              <a:gd name="T6" fmla="*/ 0 w 131"/>
              <a:gd name="T7" fmla="*/ 24 h 90"/>
              <a:gd name="T8" fmla="*/ 65 w 131"/>
              <a:gd name="T9" fmla="*/ 90 h 90"/>
              <a:gd name="T10" fmla="*/ 131 w 131"/>
              <a:gd name="T11" fmla="*/ 24 h 90"/>
              <a:gd name="T12" fmla="*/ 129 w 131"/>
              <a:gd name="T13" fmla="*/ 1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1" h="90">
                <a:moveTo>
                  <a:pt x="129" y="11"/>
                </a:moveTo>
                <a:cubicBezTo>
                  <a:pt x="91" y="35"/>
                  <a:pt x="32" y="21"/>
                  <a:pt x="21" y="11"/>
                </a:cubicBezTo>
                <a:cubicBezTo>
                  <a:pt x="10" y="0"/>
                  <a:pt x="4" y="3"/>
                  <a:pt x="4" y="4"/>
                </a:cubicBezTo>
                <a:cubicBezTo>
                  <a:pt x="1" y="10"/>
                  <a:pt x="0" y="17"/>
                  <a:pt x="0" y="24"/>
                </a:cubicBezTo>
                <a:cubicBezTo>
                  <a:pt x="0" y="60"/>
                  <a:pt x="29" y="90"/>
                  <a:pt x="65" y="90"/>
                </a:cubicBezTo>
                <a:cubicBezTo>
                  <a:pt x="101" y="90"/>
                  <a:pt x="131" y="60"/>
                  <a:pt x="131" y="24"/>
                </a:cubicBezTo>
                <a:cubicBezTo>
                  <a:pt x="131" y="20"/>
                  <a:pt x="130" y="15"/>
                  <a:pt x="129" y="1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Oval 827"/>
          <p:cNvSpPr>
            <a:spLocks noChangeArrowheads="1"/>
          </p:cNvSpPr>
          <p:nvPr/>
        </p:nvSpPr>
        <p:spPr bwMode="auto">
          <a:xfrm>
            <a:off x="7354888" y="2093913"/>
            <a:ext cx="66675" cy="666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9" name="Oval 828"/>
          <p:cNvSpPr>
            <a:spLocks noChangeArrowheads="1"/>
          </p:cNvSpPr>
          <p:nvPr/>
        </p:nvSpPr>
        <p:spPr bwMode="auto">
          <a:xfrm>
            <a:off x="7445375" y="2149475"/>
            <a:ext cx="28575" cy="30162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0" name="Oval 829"/>
          <p:cNvSpPr>
            <a:spLocks noChangeArrowheads="1"/>
          </p:cNvSpPr>
          <p:nvPr/>
        </p:nvSpPr>
        <p:spPr bwMode="auto">
          <a:xfrm>
            <a:off x="7485063" y="2120900"/>
            <a:ext cx="28575" cy="285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Oval 830"/>
          <p:cNvSpPr>
            <a:spLocks noChangeArrowheads="1"/>
          </p:cNvSpPr>
          <p:nvPr/>
        </p:nvSpPr>
        <p:spPr bwMode="auto">
          <a:xfrm>
            <a:off x="7440613" y="2062163"/>
            <a:ext cx="33337" cy="33337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2" name="Oval 831"/>
          <p:cNvSpPr>
            <a:spLocks noChangeArrowheads="1"/>
          </p:cNvSpPr>
          <p:nvPr/>
        </p:nvSpPr>
        <p:spPr bwMode="auto">
          <a:xfrm>
            <a:off x="7427913" y="1936750"/>
            <a:ext cx="47625" cy="508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3" name="Freeform 832"/>
          <p:cNvSpPr>
            <a:spLocks/>
          </p:cNvSpPr>
          <p:nvPr/>
        </p:nvSpPr>
        <p:spPr bwMode="auto">
          <a:xfrm>
            <a:off x="5503863" y="3289300"/>
            <a:ext cx="677862" cy="677862"/>
          </a:xfrm>
          <a:custGeom>
            <a:avLst/>
            <a:gdLst>
              <a:gd name="T0" fmla="*/ 267 w 325"/>
              <a:gd name="T1" fmla="*/ 267 h 325"/>
              <a:gd name="T2" fmla="*/ 58 w 325"/>
              <a:gd name="T3" fmla="*/ 267 h 325"/>
              <a:gd name="T4" fmla="*/ 58 w 325"/>
              <a:gd name="T5" fmla="*/ 58 h 325"/>
              <a:gd name="T6" fmla="*/ 267 w 325"/>
              <a:gd name="T7" fmla="*/ 58 h 325"/>
              <a:gd name="T8" fmla="*/ 267 w 325"/>
              <a:gd name="T9" fmla="*/ 267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7" y="267"/>
                </a:moveTo>
                <a:cubicBezTo>
                  <a:pt x="210" y="325"/>
                  <a:pt x="116" y="325"/>
                  <a:pt x="58" y="267"/>
                </a:cubicBezTo>
                <a:cubicBezTo>
                  <a:pt x="0" y="209"/>
                  <a:pt x="0" y="116"/>
                  <a:pt x="58" y="58"/>
                </a:cubicBezTo>
                <a:cubicBezTo>
                  <a:pt x="116" y="0"/>
                  <a:pt x="210" y="0"/>
                  <a:pt x="267" y="58"/>
                </a:cubicBezTo>
                <a:cubicBezTo>
                  <a:pt x="325" y="116"/>
                  <a:pt x="325" y="209"/>
                  <a:pt x="267" y="267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Rectangle 833"/>
          <p:cNvSpPr>
            <a:spLocks noChangeArrowheads="1"/>
          </p:cNvSpPr>
          <p:nvPr/>
        </p:nvSpPr>
        <p:spPr bwMode="auto">
          <a:xfrm>
            <a:off x="5800725" y="3759200"/>
            <a:ext cx="57150" cy="36512"/>
          </a:xfrm>
          <a:prstGeom prst="rect">
            <a:avLst/>
          </a:prstGeom>
          <a:solidFill>
            <a:srgbClr val="FFF8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5" name="Freeform 834"/>
          <p:cNvSpPr>
            <a:spLocks/>
          </p:cNvSpPr>
          <p:nvPr/>
        </p:nvSpPr>
        <p:spPr bwMode="auto">
          <a:xfrm>
            <a:off x="5734050" y="3460750"/>
            <a:ext cx="285750" cy="301625"/>
          </a:xfrm>
          <a:custGeom>
            <a:avLst/>
            <a:gdLst>
              <a:gd name="T0" fmla="*/ 46 w 137"/>
              <a:gd name="T1" fmla="*/ 145 h 145"/>
              <a:gd name="T2" fmla="*/ 59 w 137"/>
              <a:gd name="T3" fmla="*/ 144 h 145"/>
              <a:gd name="T4" fmla="*/ 111 w 137"/>
              <a:gd name="T5" fmla="*/ 112 h 145"/>
              <a:gd name="T6" fmla="*/ 93 w 137"/>
              <a:gd name="T7" fmla="*/ 0 h 145"/>
              <a:gd name="T8" fmla="*/ 90 w 137"/>
              <a:gd name="T9" fmla="*/ 6 h 145"/>
              <a:gd name="T10" fmla="*/ 106 w 137"/>
              <a:gd name="T11" fmla="*/ 108 h 145"/>
              <a:gd name="T12" fmla="*/ 58 w 137"/>
              <a:gd name="T13" fmla="*/ 137 h 145"/>
              <a:gd name="T14" fmla="*/ 4 w 137"/>
              <a:gd name="T15" fmla="*/ 124 h 145"/>
              <a:gd name="T16" fmla="*/ 0 w 137"/>
              <a:gd name="T17" fmla="*/ 130 h 145"/>
              <a:gd name="T18" fmla="*/ 46 w 137"/>
              <a:gd name="T19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5">
                <a:moveTo>
                  <a:pt x="46" y="145"/>
                </a:moveTo>
                <a:cubicBezTo>
                  <a:pt x="51" y="145"/>
                  <a:pt x="55" y="145"/>
                  <a:pt x="59" y="144"/>
                </a:cubicBezTo>
                <a:cubicBezTo>
                  <a:pt x="80" y="141"/>
                  <a:pt x="99" y="129"/>
                  <a:pt x="111" y="112"/>
                </a:cubicBezTo>
                <a:cubicBezTo>
                  <a:pt x="137" y="76"/>
                  <a:pt x="129" y="26"/>
                  <a:pt x="93" y="0"/>
                </a:cubicBezTo>
                <a:cubicBezTo>
                  <a:pt x="90" y="6"/>
                  <a:pt x="90" y="6"/>
                  <a:pt x="90" y="6"/>
                </a:cubicBezTo>
                <a:cubicBezTo>
                  <a:pt x="122" y="29"/>
                  <a:pt x="130" y="75"/>
                  <a:pt x="106" y="108"/>
                </a:cubicBezTo>
                <a:cubicBezTo>
                  <a:pt x="94" y="124"/>
                  <a:pt x="78" y="134"/>
                  <a:pt x="58" y="137"/>
                </a:cubicBezTo>
                <a:cubicBezTo>
                  <a:pt x="39" y="140"/>
                  <a:pt x="20" y="136"/>
                  <a:pt x="4" y="124"/>
                </a:cubicBezTo>
                <a:cubicBezTo>
                  <a:pt x="0" y="130"/>
                  <a:pt x="0" y="130"/>
                  <a:pt x="0" y="130"/>
                </a:cubicBezTo>
                <a:cubicBezTo>
                  <a:pt x="14" y="140"/>
                  <a:pt x="30" y="145"/>
                  <a:pt x="46" y="145"/>
                </a:cubicBez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6" name="Freeform 835"/>
          <p:cNvSpPr>
            <a:spLocks/>
          </p:cNvSpPr>
          <p:nvPr/>
        </p:nvSpPr>
        <p:spPr bwMode="auto">
          <a:xfrm>
            <a:off x="5713413" y="3441700"/>
            <a:ext cx="223837" cy="301625"/>
          </a:xfrm>
          <a:custGeom>
            <a:avLst/>
            <a:gdLst>
              <a:gd name="T0" fmla="*/ 0 w 141"/>
              <a:gd name="T1" fmla="*/ 185 h 190"/>
              <a:gd name="T2" fmla="*/ 6 w 141"/>
              <a:gd name="T3" fmla="*/ 190 h 190"/>
              <a:gd name="T4" fmla="*/ 141 w 141"/>
              <a:gd name="T5" fmla="*/ 4 h 190"/>
              <a:gd name="T6" fmla="*/ 133 w 141"/>
              <a:gd name="T7" fmla="*/ 0 h 190"/>
              <a:gd name="T8" fmla="*/ 0 w 141"/>
              <a:gd name="T9" fmla="*/ 18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190">
                <a:moveTo>
                  <a:pt x="0" y="185"/>
                </a:moveTo>
                <a:lnTo>
                  <a:pt x="6" y="190"/>
                </a:lnTo>
                <a:lnTo>
                  <a:pt x="141" y="4"/>
                </a:lnTo>
                <a:lnTo>
                  <a:pt x="133" y="0"/>
                </a:lnTo>
                <a:lnTo>
                  <a:pt x="0" y="185"/>
                </a:ln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7" name="Freeform 836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Freeform 837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9" name="Freeform 838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0" name="Freeform 839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1" name="Freeform 840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2" name="Freeform 841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3" name="Freeform 842"/>
          <p:cNvSpPr>
            <a:spLocks/>
          </p:cNvSpPr>
          <p:nvPr/>
        </p:nvSpPr>
        <p:spPr bwMode="auto">
          <a:xfrm>
            <a:off x="5757863" y="3795713"/>
            <a:ext cx="146050" cy="19050"/>
          </a:xfrm>
          <a:custGeom>
            <a:avLst/>
            <a:gdLst>
              <a:gd name="T0" fmla="*/ 68 w 70"/>
              <a:gd name="T1" fmla="*/ 9 h 9"/>
              <a:gd name="T2" fmla="*/ 2 w 70"/>
              <a:gd name="T3" fmla="*/ 9 h 9"/>
              <a:gd name="T4" fmla="*/ 0 w 70"/>
              <a:gd name="T5" fmla="*/ 8 h 9"/>
              <a:gd name="T6" fmla="*/ 0 w 70"/>
              <a:gd name="T7" fmla="*/ 2 h 9"/>
              <a:gd name="T8" fmla="*/ 2 w 70"/>
              <a:gd name="T9" fmla="*/ 0 h 9"/>
              <a:gd name="T10" fmla="*/ 68 w 70"/>
              <a:gd name="T11" fmla="*/ 0 h 9"/>
              <a:gd name="T12" fmla="*/ 70 w 70"/>
              <a:gd name="T13" fmla="*/ 2 h 9"/>
              <a:gd name="T14" fmla="*/ 70 w 70"/>
              <a:gd name="T15" fmla="*/ 8 h 9"/>
              <a:gd name="T16" fmla="*/ 68 w 70"/>
              <a:gd name="T17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9">
                <a:moveTo>
                  <a:pt x="68" y="9"/>
                </a:move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9"/>
                  <a:pt x="69" y="9"/>
                  <a:pt x="68" y="9"/>
                </a:cubicBezTo>
                <a:close/>
              </a:path>
            </a:pathLst>
          </a:custGeom>
          <a:solidFill>
            <a:srgbClr val="22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4" name="Freeform 843"/>
          <p:cNvSpPr>
            <a:spLocks/>
          </p:cNvSpPr>
          <p:nvPr/>
        </p:nvSpPr>
        <p:spPr bwMode="auto">
          <a:xfrm>
            <a:off x="5670550" y="3435350"/>
            <a:ext cx="244475" cy="274637"/>
          </a:xfrm>
          <a:custGeom>
            <a:avLst/>
            <a:gdLst>
              <a:gd name="T0" fmla="*/ 117 w 117"/>
              <a:gd name="T1" fmla="*/ 22 h 132"/>
              <a:gd name="T2" fmla="*/ 22 w 117"/>
              <a:gd name="T3" fmla="*/ 37 h 132"/>
              <a:gd name="T4" fmla="*/ 37 w 117"/>
              <a:gd name="T5" fmla="*/ 132 h 132"/>
              <a:gd name="T6" fmla="*/ 37 w 117"/>
              <a:gd name="T7" fmla="*/ 132 h 132"/>
              <a:gd name="T8" fmla="*/ 117 w 117"/>
              <a:gd name="T9" fmla="*/ 2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132">
                <a:moveTo>
                  <a:pt x="117" y="22"/>
                </a:moveTo>
                <a:cubicBezTo>
                  <a:pt x="86" y="0"/>
                  <a:pt x="44" y="7"/>
                  <a:pt x="22" y="37"/>
                </a:cubicBezTo>
                <a:cubicBezTo>
                  <a:pt x="0" y="68"/>
                  <a:pt x="7" y="110"/>
                  <a:pt x="37" y="132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117" y="22"/>
                  <a:pt x="117" y="22"/>
                  <a:pt x="117" y="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5" name="Freeform 844"/>
          <p:cNvSpPr>
            <a:spLocks/>
          </p:cNvSpPr>
          <p:nvPr/>
        </p:nvSpPr>
        <p:spPr bwMode="auto">
          <a:xfrm>
            <a:off x="5748338" y="3481388"/>
            <a:ext cx="244475" cy="274637"/>
          </a:xfrm>
          <a:custGeom>
            <a:avLst/>
            <a:gdLst>
              <a:gd name="T0" fmla="*/ 95 w 117"/>
              <a:gd name="T1" fmla="*/ 95 h 132"/>
              <a:gd name="T2" fmla="*/ 80 w 117"/>
              <a:gd name="T3" fmla="*/ 0 h 132"/>
              <a:gd name="T4" fmla="*/ 0 w 117"/>
              <a:gd name="T5" fmla="*/ 110 h 132"/>
              <a:gd name="T6" fmla="*/ 95 w 117"/>
              <a:gd name="T7" fmla="*/ 9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7" h="132">
                <a:moveTo>
                  <a:pt x="95" y="95"/>
                </a:moveTo>
                <a:cubicBezTo>
                  <a:pt x="117" y="65"/>
                  <a:pt x="110" y="22"/>
                  <a:pt x="80" y="0"/>
                </a:cubicBezTo>
                <a:cubicBezTo>
                  <a:pt x="0" y="110"/>
                  <a:pt x="0" y="110"/>
                  <a:pt x="0" y="110"/>
                </a:cubicBezTo>
                <a:cubicBezTo>
                  <a:pt x="31" y="132"/>
                  <a:pt x="73" y="125"/>
                  <a:pt x="95" y="9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6" name="Freeform 845"/>
          <p:cNvSpPr>
            <a:spLocks noEditPoints="1"/>
          </p:cNvSpPr>
          <p:nvPr/>
        </p:nvSpPr>
        <p:spPr bwMode="auto">
          <a:xfrm>
            <a:off x="5748338" y="3481388"/>
            <a:ext cx="220662" cy="261937"/>
          </a:xfrm>
          <a:custGeom>
            <a:avLst/>
            <a:gdLst>
              <a:gd name="T0" fmla="*/ 103 w 106"/>
              <a:gd name="T1" fmla="*/ 68 h 126"/>
              <a:gd name="T2" fmla="*/ 99 w 106"/>
              <a:gd name="T3" fmla="*/ 67 h 126"/>
              <a:gd name="T4" fmla="*/ 99 w 106"/>
              <a:gd name="T5" fmla="*/ 58 h 126"/>
              <a:gd name="T6" fmla="*/ 96 w 106"/>
              <a:gd name="T7" fmla="*/ 58 h 126"/>
              <a:gd name="T8" fmla="*/ 97 w 106"/>
              <a:gd name="T9" fmla="*/ 62 h 126"/>
              <a:gd name="T10" fmla="*/ 93 w 106"/>
              <a:gd name="T11" fmla="*/ 62 h 126"/>
              <a:gd name="T12" fmla="*/ 96 w 106"/>
              <a:gd name="T13" fmla="*/ 62 h 126"/>
              <a:gd name="T14" fmla="*/ 91 w 106"/>
              <a:gd name="T15" fmla="*/ 55 h 126"/>
              <a:gd name="T16" fmla="*/ 83 w 106"/>
              <a:gd name="T17" fmla="*/ 56 h 126"/>
              <a:gd name="T18" fmla="*/ 77 w 106"/>
              <a:gd name="T19" fmla="*/ 51 h 126"/>
              <a:gd name="T20" fmla="*/ 84 w 106"/>
              <a:gd name="T21" fmla="*/ 48 h 126"/>
              <a:gd name="T22" fmla="*/ 87 w 106"/>
              <a:gd name="T23" fmla="*/ 48 h 126"/>
              <a:gd name="T24" fmla="*/ 96 w 106"/>
              <a:gd name="T25" fmla="*/ 46 h 126"/>
              <a:gd name="T26" fmla="*/ 101 w 106"/>
              <a:gd name="T27" fmla="*/ 49 h 126"/>
              <a:gd name="T28" fmla="*/ 100 w 106"/>
              <a:gd name="T29" fmla="*/ 43 h 126"/>
              <a:gd name="T30" fmla="*/ 102 w 106"/>
              <a:gd name="T31" fmla="*/ 40 h 126"/>
              <a:gd name="T32" fmla="*/ 80 w 106"/>
              <a:gd name="T33" fmla="*/ 0 h 126"/>
              <a:gd name="T34" fmla="*/ 72 w 106"/>
              <a:gd name="T35" fmla="*/ 13 h 126"/>
              <a:gd name="T36" fmla="*/ 70 w 106"/>
              <a:gd name="T37" fmla="*/ 14 h 126"/>
              <a:gd name="T38" fmla="*/ 64 w 106"/>
              <a:gd name="T39" fmla="*/ 25 h 126"/>
              <a:gd name="T40" fmla="*/ 62 w 106"/>
              <a:gd name="T41" fmla="*/ 28 h 126"/>
              <a:gd name="T42" fmla="*/ 61 w 106"/>
              <a:gd name="T43" fmla="*/ 29 h 126"/>
              <a:gd name="T44" fmla="*/ 34 w 106"/>
              <a:gd name="T45" fmla="*/ 66 h 126"/>
              <a:gd name="T46" fmla="*/ 40 w 106"/>
              <a:gd name="T47" fmla="*/ 75 h 126"/>
              <a:gd name="T48" fmla="*/ 29 w 106"/>
              <a:gd name="T49" fmla="*/ 85 h 126"/>
              <a:gd name="T50" fmla="*/ 20 w 106"/>
              <a:gd name="T51" fmla="*/ 83 h 126"/>
              <a:gd name="T52" fmla="*/ 17 w 106"/>
              <a:gd name="T53" fmla="*/ 88 h 126"/>
              <a:gd name="T54" fmla="*/ 56 w 106"/>
              <a:gd name="T55" fmla="*/ 120 h 126"/>
              <a:gd name="T56" fmla="*/ 62 w 106"/>
              <a:gd name="T57" fmla="*/ 107 h 126"/>
              <a:gd name="T58" fmla="*/ 67 w 106"/>
              <a:gd name="T59" fmla="*/ 100 h 126"/>
              <a:gd name="T60" fmla="*/ 69 w 106"/>
              <a:gd name="T61" fmla="*/ 83 h 126"/>
              <a:gd name="T62" fmla="*/ 64 w 106"/>
              <a:gd name="T63" fmla="*/ 80 h 126"/>
              <a:gd name="T64" fmla="*/ 57 w 106"/>
              <a:gd name="T65" fmla="*/ 75 h 126"/>
              <a:gd name="T66" fmla="*/ 61 w 106"/>
              <a:gd name="T67" fmla="*/ 61 h 126"/>
              <a:gd name="T68" fmla="*/ 62 w 106"/>
              <a:gd name="T69" fmla="*/ 56 h 126"/>
              <a:gd name="T70" fmla="*/ 78 w 106"/>
              <a:gd name="T71" fmla="*/ 54 h 126"/>
              <a:gd name="T72" fmla="*/ 84 w 106"/>
              <a:gd name="T73" fmla="*/ 57 h 126"/>
              <a:gd name="T74" fmla="*/ 92 w 106"/>
              <a:gd name="T75" fmla="*/ 69 h 126"/>
              <a:gd name="T76" fmla="*/ 95 w 106"/>
              <a:gd name="T77" fmla="*/ 69 h 126"/>
              <a:gd name="T78" fmla="*/ 104 w 106"/>
              <a:gd name="T79" fmla="*/ 78 h 126"/>
              <a:gd name="T80" fmla="*/ 91 w 106"/>
              <a:gd name="T81" fmla="*/ 38 h 126"/>
              <a:gd name="T82" fmla="*/ 93 w 106"/>
              <a:gd name="T83" fmla="*/ 41 h 126"/>
              <a:gd name="T84" fmla="*/ 94 w 106"/>
              <a:gd name="T85" fmla="*/ 46 h 126"/>
              <a:gd name="T86" fmla="*/ 88 w 106"/>
              <a:gd name="T87" fmla="*/ 44 h 126"/>
              <a:gd name="T88" fmla="*/ 92 w 106"/>
              <a:gd name="T89" fmla="*/ 42 h 126"/>
              <a:gd name="T90" fmla="*/ 91 w 106"/>
              <a:gd name="T91" fmla="*/ 38 h 126"/>
              <a:gd name="T92" fmla="*/ 90 w 106"/>
              <a:gd name="T93" fmla="*/ 39 h 126"/>
              <a:gd name="T94" fmla="*/ 86 w 106"/>
              <a:gd name="T95" fmla="*/ 4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" h="126">
                <a:moveTo>
                  <a:pt x="106" y="72"/>
                </a:moveTo>
                <a:cubicBezTo>
                  <a:pt x="103" y="70"/>
                  <a:pt x="103" y="70"/>
                  <a:pt x="103" y="70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4"/>
                  <a:pt x="99" y="64"/>
                  <a:pt x="99" y="64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58"/>
                  <a:pt x="99" y="58"/>
                  <a:pt x="99" y="58"/>
                </a:cubicBezTo>
                <a:cubicBezTo>
                  <a:pt x="99" y="57"/>
                  <a:pt x="99" y="57"/>
                  <a:pt x="99" y="57"/>
                </a:cubicBezTo>
                <a:cubicBezTo>
                  <a:pt x="97" y="55"/>
                  <a:pt x="97" y="55"/>
                  <a:pt x="97" y="55"/>
                </a:cubicBezTo>
                <a:cubicBezTo>
                  <a:pt x="96" y="58"/>
                  <a:pt x="96" y="58"/>
                  <a:pt x="96" y="58"/>
                </a:cubicBezTo>
                <a:cubicBezTo>
                  <a:pt x="98" y="61"/>
                  <a:pt x="98" y="61"/>
                  <a:pt x="98" y="61"/>
                </a:cubicBezTo>
                <a:cubicBezTo>
                  <a:pt x="98" y="62"/>
                  <a:pt x="98" y="62"/>
                  <a:pt x="98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6" y="64"/>
                  <a:pt x="96" y="64"/>
                  <a:pt x="96" y="64"/>
                </a:cubicBezTo>
                <a:cubicBezTo>
                  <a:pt x="94" y="63"/>
                  <a:pt x="94" y="63"/>
                  <a:pt x="94" y="63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1"/>
                  <a:pt x="93" y="61"/>
                  <a:pt x="93" y="61"/>
                </a:cubicBezTo>
                <a:cubicBezTo>
                  <a:pt x="95" y="62"/>
                  <a:pt x="95" y="62"/>
                  <a:pt x="95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54"/>
                  <a:pt x="94" y="54"/>
                  <a:pt x="94" y="54"/>
                </a:cubicBezTo>
                <a:cubicBezTo>
                  <a:pt x="91" y="55"/>
                  <a:pt x="91" y="55"/>
                  <a:pt x="91" y="55"/>
                </a:cubicBezTo>
                <a:cubicBezTo>
                  <a:pt x="90" y="53"/>
                  <a:pt x="90" y="53"/>
                  <a:pt x="90" y="53"/>
                </a:cubicBezTo>
                <a:cubicBezTo>
                  <a:pt x="84" y="55"/>
                  <a:pt x="84" y="55"/>
                  <a:pt x="84" y="55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54"/>
                  <a:pt x="81" y="54"/>
                  <a:pt x="81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7" y="51"/>
                  <a:pt x="77" y="51"/>
                  <a:pt x="77" y="51"/>
                </a:cubicBezTo>
                <a:cubicBezTo>
                  <a:pt x="79" y="47"/>
                  <a:pt x="79" y="47"/>
                  <a:pt x="79" y="47"/>
                </a:cubicBezTo>
                <a:cubicBezTo>
                  <a:pt x="81" y="46"/>
                  <a:pt x="81" y="46"/>
                  <a:pt x="81" y="46"/>
                </a:cubicBezTo>
                <a:cubicBezTo>
                  <a:pt x="84" y="48"/>
                  <a:pt x="84" y="48"/>
                  <a:pt x="84" y="48"/>
                </a:cubicBezTo>
                <a:cubicBezTo>
                  <a:pt x="86" y="50"/>
                  <a:pt x="86" y="50"/>
                  <a:pt x="86" y="50"/>
                </a:cubicBezTo>
                <a:cubicBezTo>
                  <a:pt x="88" y="49"/>
                  <a:pt x="88" y="49"/>
                  <a:pt x="88" y="49"/>
                </a:cubicBezTo>
                <a:cubicBezTo>
                  <a:pt x="87" y="48"/>
                  <a:pt x="87" y="48"/>
                  <a:pt x="87" y="48"/>
                </a:cubicBezTo>
                <a:cubicBezTo>
                  <a:pt x="89" y="46"/>
                  <a:pt x="89" y="46"/>
                  <a:pt x="89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98" y="47"/>
                  <a:pt x="98" y="47"/>
                  <a:pt x="98" y="47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2"/>
                  <a:pt x="99" y="42"/>
                  <a:pt x="99" y="42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3" y="25"/>
                  <a:pt x="94" y="10"/>
                  <a:pt x="80" y="0"/>
                </a:cubicBezTo>
                <a:cubicBezTo>
                  <a:pt x="73" y="10"/>
                  <a:pt x="73" y="10"/>
                  <a:pt x="73" y="10"/>
                </a:cubicBezTo>
                <a:cubicBezTo>
                  <a:pt x="73" y="11"/>
                  <a:pt x="73" y="11"/>
                  <a:pt x="73" y="11"/>
                </a:cubicBezTo>
                <a:cubicBezTo>
                  <a:pt x="72" y="13"/>
                  <a:pt x="72" y="13"/>
                  <a:pt x="72" y="13"/>
                </a:cubicBezTo>
                <a:cubicBezTo>
                  <a:pt x="73" y="15"/>
                  <a:pt x="73" y="15"/>
                  <a:pt x="73" y="15"/>
                </a:cubicBezTo>
                <a:cubicBezTo>
                  <a:pt x="71" y="16"/>
                  <a:pt x="71" y="16"/>
                  <a:pt x="71" y="16"/>
                </a:cubicBezTo>
                <a:cubicBezTo>
                  <a:pt x="70" y="14"/>
                  <a:pt x="70" y="14"/>
                  <a:pt x="70" y="14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3"/>
                  <a:pt x="65" y="23"/>
                  <a:pt x="65" y="23"/>
                </a:cubicBezTo>
                <a:cubicBezTo>
                  <a:pt x="64" y="25"/>
                  <a:pt x="64" y="25"/>
                  <a:pt x="64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6"/>
                  <a:pt x="61" y="26"/>
                  <a:pt x="61" y="26"/>
                </a:cubicBezTo>
                <a:cubicBezTo>
                  <a:pt x="62" y="28"/>
                  <a:pt x="62" y="28"/>
                  <a:pt x="62" y="28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0" y="28"/>
                  <a:pt x="60" y="28"/>
                  <a:pt x="60" y="28"/>
                </a:cubicBezTo>
                <a:cubicBezTo>
                  <a:pt x="33" y="65"/>
                  <a:pt x="33" y="65"/>
                  <a:pt x="33" y="65"/>
                </a:cubicBezTo>
                <a:cubicBezTo>
                  <a:pt x="34" y="66"/>
                  <a:pt x="34" y="66"/>
                  <a:pt x="34" y="6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3"/>
                  <a:pt x="39" y="73"/>
                  <a:pt x="39" y="73"/>
                </a:cubicBezTo>
                <a:cubicBezTo>
                  <a:pt x="40" y="75"/>
                  <a:pt x="40" y="75"/>
                  <a:pt x="40" y="75"/>
                </a:cubicBezTo>
                <a:cubicBezTo>
                  <a:pt x="39" y="77"/>
                  <a:pt x="39" y="77"/>
                  <a:pt x="39" y="77"/>
                </a:cubicBezTo>
                <a:cubicBezTo>
                  <a:pt x="34" y="78"/>
                  <a:pt x="34" y="78"/>
                  <a:pt x="34" y="78"/>
                </a:cubicBezTo>
                <a:cubicBezTo>
                  <a:pt x="29" y="85"/>
                  <a:pt x="29" y="85"/>
                  <a:pt x="29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2" y="82"/>
                  <a:pt x="22" y="82"/>
                  <a:pt x="22" y="82"/>
                </a:cubicBezTo>
                <a:cubicBezTo>
                  <a:pt x="20" y="83"/>
                  <a:pt x="20" y="83"/>
                  <a:pt x="20" y="83"/>
                </a:cubicBezTo>
                <a:cubicBezTo>
                  <a:pt x="20" y="83"/>
                  <a:pt x="20" y="83"/>
                  <a:pt x="20" y="83"/>
                </a:cubicBezTo>
                <a:cubicBezTo>
                  <a:pt x="18" y="87"/>
                  <a:pt x="18" y="87"/>
                  <a:pt x="18" y="87"/>
                </a:cubicBezTo>
                <a:cubicBezTo>
                  <a:pt x="17" y="88"/>
                  <a:pt x="17" y="88"/>
                  <a:pt x="17" y="88"/>
                </a:cubicBezTo>
                <a:cubicBezTo>
                  <a:pt x="0" y="111"/>
                  <a:pt x="0" y="111"/>
                  <a:pt x="0" y="111"/>
                </a:cubicBezTo>
                <a:cubicBezTo>
                  <a:pt x="17" y="123"/>
                  <a:pt x="39" y="126"/>
                  <a:pt x="58" y="121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8" y="90"/>
                  <a:pt x="68" y="90"/>
                  <a:pt x="68" y="90"/>
                </a:cubicBezTo>
                <a:cubicBezTo>
                  <a:pt x="72" y="86"/>
                  <a:pt x="72" y="86"/>
                  <a:pt x="72" y="86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1"/>
                  <a:pt x="68" y="81"/>
                  <a:pt x="68" y="81"/>
                </a:cubicBezTo>
                <a:cubicBezTo>
                  <a:pt x="66" y="79"/>
                  <a:pt x="66" y="79"/>
                  <a:pt x="66" y="79"/>
                </a:cubicBezTo>
                <a:cubicBezTo>
                  <a:pt x="64" y="80"/>
                  <a:pt x="64" y="80"/>
                  <a:pt x="64" y="80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7"/>
                  <a:pt x="60" y="77"/>
                  <a:pt x="60" y="77"/>
                </a:cubicBezTo>
                <a:cubicBezTo>
                  <a:pt x="57" y="75"/>
                  <a:pt x="57" y="75"/>
                  <a:pt x="57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59"/>
                  <a:pt x="62" y="59"/>
                  <a:pt x="62" y="59"/>
                </a:cubicBezTo>
                <a:cubicBezTo>
                  <a:pt x="61" y="59"/>
                  <a:pt x="61" y="59"/>
                  <a:pt x="61" y="59"/>
                </a:cubicBezTo>
                <a:cubicBezTo>
                  <a:pt x="62" y="56"/>
                  <a:pt x="62" y="56"/>
                  <a:pt x="6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4" y="53"/>
                  <a:pt x="74" y="53"/>
                  <a:pt x="74" y="53"/>
                </a:cubicBezTo>
                <a:cubicBezTo>
                  <a:pt x="78" y="54"/>
                  <a:pt x="78" y="54"/>
                  <a:pt x="78" y="54"/>
                </a:cubicBezTo>
                <a:cubicBezTo>
                  <a:pt x="79" y="55"/>
                  <a:pt x="79" y="55"/>
                  <a:pt x="79" y="55"/>
                </a:cubicBezTo>
                <a:cubicBezTo>
                  <a:pt x="81" y="56"/>
                  <a:pt x="81" y="56"/>
                  <a:pt x="81" y="56"/>
                </a:cubicBezTo>
                <a:cubicBezTo>
                  <a:pt x="84" y="57"/>
                  <a:pt x="84" y="57"/>
                  <a:pt x="84" y="57"/>
                </a:cubicBezTo>
                <a:cubicBezTo>
                  <a:pt x="91" y="61"/>
                  <a:pt x="91" y="61"/>
                  <a:pt x="91" y="61"/>
                </a:cubicBezTo>
                <a:cubicBezTo>
                  <a:pt x="88" y="64"/>
                  <a:pt x="88" y="64"/>
                  <a:pt x="88" y="64"/>
                </a:cubicBezTo>
                <a:cubicBezTo>
                  <a:pt x="92" y="69"/>
                  <a:pt x="92" y="69"/>
                  <a:pt x="92" y="69"/>
                </a:cubicBezTo>
                <a:cubicBezTo>
                  <a:pt x="93" y="70"/>
                  <a:pt x="93" y="70"/>
                  <a:pt x="93" y="70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69"/>
                  <a:pt x="95" y="69"/>
                  <a:pt x="95" y="69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75"/>
                  <a:pt x="99" y="75"/>
                  <a:pt x="99" y="75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5" y="76"/>
                  <a:pt x="105" y="74"/>
                  <a:pt x="106" y="72"/>
                </a:cubicBezTo>
                <a:close/>
                <a:moveTo>
                  <a:pt x="91" y="38"/>
                </a:moveTo>
                <a:cubicBezTo>
                  <a:pt x="92" y="37"/>
                  <a:pt x="92" y="37"/>
                  <a:pt x="92" y="37"/>
                </a:cubicBezTo>
                <a:cubicBezTo>
                  <a:pt x="94" y="38"/>
                  <a:pt x="94" y="38"/>
                  <a:pt x="94" y="38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4" y="46"/>
                  <a:pt x="94" y="46"/>
                  <a:pt x="94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90" y="45"/>
                  <a:pt x="90" y="45"/>
                  <a:pt x="90" y="45"/>
                </a:cubicBezTo>
                <a:cubicBezTo>
                  <a:pt x="88" y="44"/>
                  <a:pt x="88" y="44"/>
                  <a:pt x="88" y="44"/>
                </a:cubicBezTo>
                <a:cubicBezTo>
                  <a:pt x="89" y="42"/>
                  <a:pt x="89" y="42"/>
                  <a:pt x="89" y="42"/>
                </a:cubicBezTo>
                <a:cubicBezTo>
                  <a:pt x="91" y="43"/>
                  <a:pt x="91" y="43"/>
                  <a:pt x="91" y="43"/>
                </a:cubicBezTo>
                <a:cubicBezTo>
                  <a:pt x="92" y="42"/>
                  <a:pt x="92" y="42"/>
                  <a:pt x="92" y="42"/>
                </a:cubicBezTo>
                <a:cubicBezTo>
                  <a:pt x="91" y="40"/>
                  <a:pt x="91" y="40"/>
                  <a:pt x="91" y="40"/>
                </a:cubicBezTo>
                <a:cubicBezTo>
                  <a:pt x="90" y="39"/>
                  <a:pt x="90" y="39"/>
                  <a:pt x="90" y="39"/>
                </a:cubicBezTo>
                <a:lnTo>
                  <a:pt x="91" y="38"/>
                </a:lnTo>
                <a:close/>
                <a:moveTo>
                  <a:pt x="86" y="39"/>
                </a:moveTo>
                <a:cubicBezTo>
                  <a:pt x="88" y="38"/>
                  <a:pt x="88" y="38"/>
                  <a:pt x="88" y="38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1"/>
                  <a:pt x="89" y="41"/>
                  <a:pt x="89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5" y="40"/>
                  <a:pt x="85" y="40"/>
                  <a:pt x="85" y="40"/>
                </a:cubicBezTo>
                <a:lnTo>
                  <a:pt x="86" y="3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7" name="Rectangle 846"/>
          <p:cNvSpPr>
            <a:spLocks noChangeArrowheads="1"/>
          </p:cNvSpPr>
          <p:nvPr/>
        </p:nvSpPr>
        <p:spPr bwMode="auto">
          <a:xfrm>
            <a:off x="5789613" y="3654425"/>
            <a:ext cx="1587" cy="1587"/>
          </a:xfrm>
          <a:prstGeom prst="rect">
            <a:avLst/>
          </a:prstGeom>
          <a:solidFill>
            <a:srgbClr val="0243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8" name="Freeform 847"/>
          <p:cNvSpPr>
            <a:spLocks/>
          </p:cNvSpPr>
          <p:nvPr/>
        </p:nvSpPr>
        <p:spPr bwMode="auto">
          <a:xfrm>
            <a:off x="5670550" y="3475038"/>
            <a:ext cx="112712" cy="238125"/>
          </a:xfrm>
          <a:custGeom>
            <a:avLst/>
            <a:gdLst>
              <a:gd name="T0" fmla="*/ 48 w 54"/>
              <a:gd name="T1" fmla="*/ 92 h 114"/>
              <a:gd name="T2" fmla="*/ 46 w 54"/>
              <a:gd name="T3" fmla="*/ 94 h 114"/>
              <a:gd name="T4" fmla="*/ 41 w 54"/>
              <a:gd name="T5" fmla="*/ 93 h 114"/>
              <a:gd name="T6" fmla="*/ 39 w 54"/>
              <a:gd name="T7" fmla="*/ 92 h 114"/>
              <a:gd name="T8" fmla="*/ 38 w 54"/>
              <a:gd name="T9" fmla="*/ 92 h 114"/>
              <a:gd name="T10" fmla="*/ 39 w 54"/>
              <a:gd name="T11" fmla="*/ 94 h 114"/>
              <a:gd name="T12" fmla="*/ 39 w 54"/>
              <a:gd name="T13" fmla="*/ 95 h 114"/>
              <a:gd name="T14" fmla="*/ 36 w 54"/>
              <a:gd name="T15" fmla="*/ 95 h 114"/>
              <a:gd name="T16" fmla="*/ 36 w 54"/>
              <a:gd name="T17" fmla="*/ 97 h 114"/>
              <a:gd name="T18" fmla="*/ 38 w 54"/>
              <a:gd name="T19" fmla="*/ 98 h 114"/>
              <a:gd name="T20" fmla="*/ 37 w 54"/>
              <a:gd name="T21" fmla="*/ 99 h 114"/>
              <a:gd name="T22" fmla="*/ 36 w 54"/>
              <a:gd name="T23" fmla="*/ 100 h 114"/>
              <a:gd name="T24" fmla="*/ 35 w 54"/>
              <a:gd name="T25" fmla="*/ 101 h 114"/>
              <a:gd name="T26" fmla="*/ 36 w 54"/>
              <a:gd name="T27" fmla="*/ 105 h 114"/>
              <a:gd name="T28" fmla="*/ 35 w 54"/>
              <a:gd name="T29" fmla="*/ 106 h 114"/>
              <a:gd name="T30" fmla="*/ 31 w 54"/>
              <a:gd name="T31" fmla="*/ 103 h 114"/>
              <a:gd name="T32" fmla="*/ 30 w 54"/>
              <a:gd name="T33" fmla="*/ 98 h 114"/>
              <a:gd name="T34" fmla="*/ 31 w 54"/>
              <a:gd name="T35" fmla="*/ 92 h 114"/>
              <a:gd name="T36" fmla="*/ 34 w 54"/>
              <a:gd name="T37" fmla="*/ 88 h 114"/>
              <a:gd name="T38" fmla="*/ 34 w 54"/>
              <a:gd name="T39" fmla="*/ 84 h 114"/>
              <a:gd name="T40" fmla="*/ 38 w 54"/>
              <a:gd name="T41" fmla="*/ 80 h 114"/>
              <a:gd name="T42" fmla="*/ 37 w 54"/>
              <a:gd name="T43" fmla="*/ 79 h 114"/>
              <a:gd name="T44" fmla="*/ 44 w 54"/>
              <a:gd name="T45" fmla="*/ 69 h 114"/>
              <a:gd name="T46" fmla="*/ 42 w 54"/>
              <a:gd name="T47" fmla="*/ 64 h 114"/>
              <a:gd name="T48" fmla="*/ 41 w 54"/>
              <a:gd name="T49" fmla="*/ 63 h 114"/>
              <a:gd name="T50" fmla="*/ 42 w 54"/>
              <a:gd name="T51" fmla="*/ 61 h 114"/>
              <a:gd name="T52" fmla="*/ 42 w 54"/>
              <a:gd name="T53" fmla="*/ 52 h 114"/>
              <a:gd name="T54" fmla="*/ 43 w 54"/>
              <a:gd name="T55" fmla="*/ 51 h 114"/>
              <a:gd name="T56" fmla="*/ 46 w 54"/>
              <a:gd name="T57" fmla="*/ 48 h 114"/>
              <a:gd name="T58" fmla="*/ 50 w 54"/>
              <a:gd name="T59" fmla="*/ 48 h 114"/>
              <a:gd name="T60" fmla="*/ 52 w 54"/>
              <a:gd name="T61" fmla="*/ 44 h 114"/>
              <a:gd name="T62" fmla="*/ 48 w 54"/>
              <a:gd name="T63" fmla="*/ 41 h 114"/>
              <a:gd name="T64" fmla="*/ 48 w 54"/>
              <a:gd name="T65" fmla="*/ 35 h 114"/>
              <a:gd name="T66" fmla="*/ 46 w 54"/>
              <a:gd name="T67" fmla="*/ 32 h 114"/>
              <a:gd name="T68" fmla="*/ 44 w 54"/>
              <a:gd name="T69" fmla="*/ 31 h 114"/>
              <a:gd name="T70" fmla="*/ 46 w 54"/>
              <a:gd name="T71" fmla="*/ 30 h 114"/>
              <a:gd name="T72" fmla="*/ 44 w 54"/>
              <a:gd name="T73" fmla="*/ 28 h 114"/>
              <a:gd name="T74" fmla="*/ 43 w 54"/>
              <a:gd name="T75" fmla="*/ 29 h 114"/>
              <a:gd name="T76" fmla="*/ 39 w 54"/>
              <a:gd name="T77" fmla="*/ 24 h 114"/>
              <a:gd name="T78" fmla="*/ 40 w 54"/>
              <a:gd name="T79" fmla="*/ 20 h 114"/>
              <a:gd name="T80" fmla="*/ 41 w 54"/>
              <a:gd name="T81" fmla="*/ 19 h 114"/>
              <a:gd name="T82" fmla="*/ 42 w 54"/>
              <a:gd name="T83" fmla="*/ 12 h 114"/>
              <a:gd name="T84" fmla="*/ 43 w 54"/>
              <a:gd name="T85" fmla="*/ 9 h 114"/>
              <a:gd name="T86" fmla="*/ 42 w 54"/>
              <a:gd name="T87" fmla="*/ 8 h 114"/>
              <a:gd name="T88" fmla="*/ 40 w 54"/>
              <a:gd name="T89" fmla="*/ 11 h 114"/>
              <a:gd name="T90" fmla="*/ 40 w 54"/>
              <a:gd name="T91" fmla="*/ 16 h 114"/>
              <a:gd name="T92" fmla="*/ 39 w 54"/>
              <a:gd name="T93" fmla="*/ 17 h 114"/>
              <a:gd name="T94" fmla="*/ 37 w 54"/>
              <a:gd name="T95" fmla="*/ 16 h 114"/>
              <a:gd name="T96" fmla="*/ 38 w 54"/>
              <a:gd name="T97" fmla="*/ 10 h 114"/>
              <a:gd name="T98" fmla="*/ 41 w 54"/>
              <a:gd name="T99" fmla="*/ 6 h 114"/>
              <a:gd name="T100" fmla="*/ 39 w 54"/>
              <a:gd name="T101" fmla="*/ 3 h 114"/>
              <a:gd name="T102" fmla="*/ 42 w 54"/>
              <a:gd name="T103" fmla="*/ 0 h 114"/>
              <a:gd name="T104" fmla="*/ 22 w 54"/>
              <a:gd name="T105" fmla="*/ 18 h 114"/>
              <a:gd name="T106" fmla="*/ 37 w 54"/>
              <a:gd name="T107" fmla="*/ 113 h 114"/>
              <a:gd name="T108" fmla="*/ 37 w 54"/>
              <a:gd name="T109" fmla="*/ 114 h 114"/>
              <a:gd name="T110" fmla="*/ 54 w 54"/>
              <a:gd name="T111" fmla="*/ 91 h 114"/>
              <a:gd name="T112" fmla="*/ 48 w 54"/>
              <a:gd name="T113" fmla="*/ 9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4" h="114">
                <a:moveTo>
                  <a:pt x="48" y="92"/>
                </a:moveTo>
                <a:cubicBezTo>
                  <a:pt x="46" y="94"/>
                  <a:pt x="46" y="94"/>
                  <a:pt x="46" y="94"/>
                </a:cubicBezTo>
                <a:cubicBezTo>
                  <a:pt x="41" y="93"/>
                  <a:pt x="41" y="93"/>
                  <a:pt x="41" y="93"/>
                </a:cubicBezTo>
                <a:cubicBezTo>
                  <a:pt x="39" y="92"/>
                  <a:pt x="39" y="92"/>
                  <a:pt x="39" y="92"/>
                </a:cubicBezTo>
                <a:cubicBezTo>
                  <a:pt x="38" y="92"/>
                  <a:pt x="38" y="92"/>
                  <a:pt x="38" y="92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5"/>
                  <a:pt x="39" y="95"/>
                  <a:pt x="39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98"/>
                  <a:pt x="38" y="98"/>
                  <a:pt x="38" y="98"/>
                </a:cubicBezTo>
                <a:cubicBezTo>
                  <a:pt x="37" y="99"/>
                  <a:pt x="37" y="99"/>
                  <a:pt x="37" y="99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30" y="98"/>
                  <a:pt x="30" y="98"/>
                  <a:pt x="30" y="98"/>
                </a:cubicBezTo>
                <a:cubicBezTo>
                  <a:pt x="31" y="92"/>
                  <a:pt x="31" y="92"/>
                  <a:pt x="31" y="92"/>
                </a:cubicBezTo>
                <a:cubicBezTo>
                  <a:pt x="34" y="88"/>
                  <a:pt x="34" y="88"/>
                  <a:pt x="34" y="88"/>
                </a:cubicBezTo>
                <a:cubicBezTo>
                  <a:pt x="34" y="84"/>
                  <a:pt x="34" y="84"/>
                  <a:pt x="34" y="84"/>
                </a:cubicBezTo>
                <a:cubicBezTo>
                  <a:pt x="38" y="80"/>
                  <a:pt x="38" y="80"/>
                  <a:pt x="38" y="80"/>
                </a:cubicBezTo>
                <a:cubicBezTo>
                  <a:pt x="37" y="79"/>
                  <a:pt x="37" y="79"/>
                  <a:pt x="37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2" y="64"/>
                  <a:pt x="42" y="64"/>
                  <a:pt x="42" y="64"/>
                </a:cubicBezTo>
                <a:cubicBezTo>
                  <a:pt x="41" y="63"/>
                  <a:pt x="41" y="63"/>
                  <a:pt x="41" y="63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1"/>
                  <a:pt x="43" y="51"/>
                  <a:pt x="43" y="51"/>
                </a:cubicBezTo>
                <a:cubicBezTo>
                  <a:pt x="46" y="48"/>
                  <a:pt x="46" y="48"/>
                  <a:pt x="46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2" y="44"/>
                  <a:pt x="52" y="44"/>
                  <a:pt x="52" y="44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35"/>
                  <a:pt x="48" y="35"/>
                  <a:pt x="48" y="35"/>
                </a:cubicBezTo>
                <a:cubicBezTo>
                  <a:pt x="46" y="32"/>
                  <a:pt x="46" y="32"/>
                  <a:pt x="46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0"/>
                  <a:pt x="46" y="30"/>
                  <a:pt x="46" y="30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8"/>
                  <a:pt x="42" y="8"/>
                  <a:pt x="42" y="8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0"/>
                  <a:pt x="38" y="10"/>
                  <a:pt x="38" y="10"/>
                </a:cubicBezTo>
                <a:cubicBezTo>
                  <a:pt x="41" y="6"/>
                  <a:pt x="41" y="6"/>
                  <a:pt x="41" y="6"/>
                </a:cubicBezTo>
                <a:cubicBezTo>
                  <a:pt x="39" y="3"/>
                  <a:pt x="39" y="3"/>
                  <a:pt x="39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4"/>
                  <a:pt x="27" y="11"/>
                  <a:pt x="22" y="18"/>
                </a:cubicBezTo>
                <a:cubicBezTo>
                  <a:pt x="0" y="49"/>
                  <a:pt x="7" y="91"/>
                  <a:pt x="37" y="113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54" y="91"/>
                  <a:pt x="54" y="91"/>
                  <a:pt x="54" y="91"/>
                </a:cubicBezTo>
                <a:lnTo>
                  <a:pt x="48" y="9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9" name="Freeform 848"/>
          <p:cNvSpPr>
            <a:spLocks noEditPoints="1"/>
          </p:cNvSpPr>
          <p:nvPr/>
        </p:nvSpPr>
        <p:spPr bwMode="auto">
          <a:xfrm>
            <a:off x="5767388" y="3516313"/>
            <a:ext cx="107950" cy="100012"/>
          </a:xfrm>
          <a:custGeom>
            <a:avLst/>
            <a:gdLst>
              <a:gd name="T0" fmla="*/ 65 w 68"/>
              <a:gd name="T1" fmla="*/ 10 h 63"/>
              <a:gd name="T2" fmla="*/ 67 w 68"/>
              <a:gd name="T3" fmla="*/ 10 h 63"/>
              <a:gd name="T4" fmla="*/ 67 w 68"/>
              <a:gd name="T5" fmla="*/ 8 h 63"/>
              <a:gd name="T6" fmla="*/ 63 w 68"/>
              <a:gd name="T7" fmla="*/ 7 h 63"/>
              <a:gd name="T8" fmla="*/ 63 w 68"/>
              <a:gd name="T9" fmla="*/ 7 h 63"/>
              <a:gd name="T10" fmla="*/ 63 w 68"/>
              <a:gd name="T11" fmla="*/ 6 h 63"/>
              <a:gd name="T12" fmla="*/ 60 w 68"/>
              <a:gd name="T13" fmla="*/ 3 h 63"/>
              <a:gd name="T14" fmla="*/ 57 w 68"/>
              <a:gd name="T15" fmla="*/ 4 h 63"/>
              <a:gd name="T16" fmla="*/ 60 w 68"/>
              <a:gd name="T17" fmla="*/ 7 h 63"/>
              <a:gd name="T18" fmla="*/ 57 w 68"/>
              <a:gd name="T19" fmla="*/ 7 h 63"/>
              <a:gd name="T20" fmla="*/ 56 w 68"/>
              <a:gd name="T21" fmla="*/ 6 h 63"/>
              <a:gd name="T22" fmla="*/ 51 w 68"/>
              <a:gd name="T23" fmla="*/ 7 h 63"/>
              <a:gd name="T24" fmla="*/ 36 w 68"/>
              <a:gd name="T25" fmla="*/ 7 h 63"/>
              <a:gd name="T26" fmla="*/ 29 w 68"/>
              <a:gd name="T27" fmla="*/ 8 h 63"/>
              <a:gd name="T28" fmla="*/ 22 w 68"/>
              <a:gd name="T29" fmla="*/ 13 h 63"/>
              <a:gd name="T30" fmla="*/ 22 w 68"/>
              <a:gd name="T31" fmla="*/ 8 h 63"/>
              <a:gd name="T32" fmla="*/ 8 w 68"/>
              <a:gd name="T33" fmla="*/ 0 h 63"/>
              <a:gd name="T34" fmla="*/ 0 w 68"/>
              <a:gd name="T35" fmla="*/ 6 h 63"/>
              <a:gd name="T36" fmla="*/ 2 w 68"/>
              <a:gd name="T37" fmla="*/ 12 h 63"/>
              <a:gd name="T38" fmla="*/ 10 w 68"/>
              <a:gd name="T39" fmla="*/ 13 h 63"/>
              <a:gd name="T40" fmla="*/ 9 w 68"/>
              <a:gd name="T41" fmla="*/ 20 h 63"/>
              <a:gd name="T42" fmla="*/ 10 w 68"/>
              <a:gd name="T43" fmla="*/ 32 h 63"/>
              <a:gd name="T44" fmla="*/ 21 w 68"/>
              <a:gd name="T45" fmla="*/ 34 h 63"/>
              <a:gd name="T46" fmla="*/ 25 w 68"/>
              <a:gd name="T47" fmla="*/ 41 h 63"/>
              <a:gd name="T48" fmla="*/ 27 w 68"/>
              <a:gd name="T49" fmla="*/ 42 h 63"/>
              <a:gd name="T50" fmla="*/ 33 w 68"/>
              <a:gd name="T51" fmla="*/ 52 h 63"/>
              <a:gd name="T52" fmla="*/ 29 w 68"/>
              <a:gd name="T53" fmla="*/ 59 h 63"/>
              <a:gd name="T54" fmla="*/ 67 w 68"/>
              <a:gd name="T55" fmla="*/ 15 h 63"/>
              <a:gd name="T56" fmla="*/ 55 w 68"/>
              <a:gd name="T57" fmla="*/ 10 h 63"/>
              <a:gd name="T58" fmla="*/ 54 w 68"/>
              <a:gd name="T59" fmla="*/ 8 h 63"/>
              <a:gd name="T60" fmla="*/ 55 w 68"/>
              <a:gd name="T61" fmla="*/ 10 h 63"/>
              <a:gd name="T62" fmla="*/ 61 w 68"/>
              <a:gd name="T63" fmla="*/ 12 h 63"/>
              <a:gd name="T64" fmla="*/ 59 w 68"/>
              <a:gd name="T65" fmla="*/ 12 h 63"/>
              <a:gd name="T66" fmla="*/ 56 w 68"/>
              <a:gd name="T67" fmla="*/ 11 h 63"/>
              <a:gd name="T68" fmla="*/ 56 w 68"/>
              <a:gd name="T69" fmla="*/ 11 h 63"/>
              <a:gd name="T70" fmla="*/ 59 w 68"/>
              <a:gd name="T71" fmla="*/ 11 h 63"/>
              <a:gd name="T72" fmla="*/ 61 w 68"/>
              <a:gd name="T73" fmla="*/ 11 h 63"/>
              <a:gd name="T74" fmla="*/ 61 w 68"/>
              <a:gd name="T75" fmla="*/ 12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63">
                <a:moveTo>
                  <a:pt x="64" y="11"/>
                </a:moveTo>
                <a:lnTo>
                  <a:pt x="65" y="10"/>
                </a:lnTo>
                <a:lnTo>
                  <a:pt x="65" y="10"/>
                </a:lnTo>
                <a:lnTo>
                  <a:pt x="67" y="10"/>
                </a:lnTo>
                <a:lnTo>
                  <a:pt x="68" y="10"/>
                </a:lnTo>
                <a:lnTo>
                  <a:pt x="67" y="8"/>
                </a:lnTo>
                <a:lnTo>
                  <a:pt x="65" y="8"/>
                </a:lnTo>
                <a:lnTo>
                  <a:pt x="63" y="7"/>
                </a:lnTo>
                <a:lnTo>
                  <a:pt x="63" y="7"/>
                </a:lnTo>
                <a:lnTo>
                  <a:pt x="63" y="7"/>
                </a:lnTo>
                <a:lnTo>
                  <a:pt x="61" y="7"/>
                </a:lnTo>
                <a:lnTo>
                  <a:pt x="63" y="6"/>
                </a:lnTo>
                <a:lnTo>
                  <a:pt x="61" y="4"/>
                </a:lnTo>
                <a:lnTo>
                  <a:pt x="60" y="3"/>
                </a:lnTo>
                <a:lnTo>
                  <a:pt x="59" y="3"/>
                </a:lnTo>
                <a:lnTo>
                  <a:pt x="57" y="4"/>
                </a:lnTo>
                <a:lnTo>
                  <a:pt x="59" y="6"/>
                </a:lnTo>
                <a:lnTo>
                  <a:pt x="60" y="7"/>
                </a:lnTo>
                <a:lnTo>
                  <a:pt x="60" y="7"/>
                </a:lnTo>
                <a:lnTo>
                  <a:pt x="57" y="7"/>
                </a:lnTo>
                <a:lnTo>
                  <a:pt x="57" y="7"/>
                </a:lnTo>
                <a:lnTo>
                  <a:pt x="56" y="6"/>
                </a:lnTo>
                <a:lnTo>
                  <a:pt x="51" y="6"/>
                </a:lnTo>
                <a:lnTo>
                  <a:pt x="51" y="7"/>
                </a:lnTo>
                <a:lnTo>
                  <a:pt x="44" y="6"/>
                </a:lnTo>
                <a:lnTo>
                  <a:pt x="36" y="7"/>
                </a:lnTo>
                <a:lnTo>
                  <a:pt x="35" y="10"/>
                </a:lnTo>
                <a:lnTo>
                  <a:pt x="29" y="8"/>
                </a:lnTo>
                <a:lnTo>
                  <a:pt x="25" y="10"/>
                </a:lnTo>
                <a:lnTo>
                  <a:pt x="22" y="13"/>
                </a:lnTo>
                <a:lnTo>
                  <a:pt x="19" y="11"/>
                </a:lnTo>
                <a:lnTo>
                  <a:pt x="22" y="8"/>
                </a:lnTo>
                <a:lnTo>
                  <a:pt x="13" y="2"/>
                </a:lnTo>
                <a:lnTo>
                  <a:pt x="8" y="0"/>
                </a:lnTo>
                <a:lnTo>
                  <a:pt x="2" y="3"/>
                </a:lnTo>
                <a:lnTo>
                  <a:pt x="0" y="6"/>
                </a:lnTo>
                <a:lnTo>
                  <a:pt x="0" y="8"/>
                </a:lnTo>
                <a:lnTo>
                  <a:pt x="2" y="12"/>
                </a:lnTo>
                <a:lnTo>
                  <a:pt x="10" y="12"/>
                </a:lnTo>
                <a:lnTo>
                  <a:pt x="10" y="13"/>
                </a:lnTo>
                <a:lnTo>
                  <a:pt x="6" y="16"/>
                </a:lnTo>
                <a:lnTo>
                  <a:pt x="9" y="20"/>
                </a:lnTo>
                <a:lnTo>
                  <a:pt x="5" y="27"/>
                </a:lnTo>
                <a:lnTo>
                  <a:pt x="10" y="32"/>
                </a:lnTo>
                <a:lnTo>
                  <a:pt x="17" y="31"/>
                </a:lnTo>
                <a:lnTo>
                  <a:pt x="21" y="34"/>
                </a:lnTo>
                <a:lnTo>
                  <a:pt x="21" y="37"/>
                </a:lnTo>
                <a:lnTo>
                  <a:pt x="25" y="41"/>
                </a:lnTo>
                <a:lnTo>
                  <a:pt x="26" y="40"/>
                </a:lnTo>
                <a:lnTo>
                  <a:pt x="27" y="42"/>
                </a:lnTo>
                <a:lnTo>
                  <a:pt x="27" y="48"/>
                </a:lnTo>
                <a:lnTo>
                  <a:pt x="33" y="52"/>
                </a:lnTo>
                <a:lnTo>
                  <a:pt x="31" y="55"/>
                </a:lnTo>
                <a:lnTo>
                  <a:pt x="29" y="59"/>
                </a:lnTo>
                <a:lnTo>
                  <a:pt x="31" y="63"/>
                </a:lnTo>
                <a:lnTo>
                  <a:pt x="67" y="15"/>
                </a:lnTo>
                <a:lnTo>
                  <a:pt x="64" y="11"/>
                </a:lnTo>
                <a:close/>
                <a:moveTo>
                  <a:pt x="55" y="10"/>
                </a:moveTo>
                <a:lnTo>
                  <a:pt x="52" y="10"/>
                </a:lnTo>
                <a:lnTo>
                  <a:pt x="54" y="8"/>
                </a:lnTo>
                <a:lnTo>
                  <a:pt x="55" y="8"/>
                </a:lnTo>
                <a:lnTo>
                  <a:pt x="55" y="10"/>
                </a:lnTo>
                <a:lnTo>
                  <a:pt x="55" y="10"/>
                </a:lnTo>
                <a:close/>
                <a:moveTo>
                  <a:pt x="61" y="12"/>
                </a:moveTo>
                <a:lnTo>
                  <a:pt x="60" y="11"/>
                </a:lnTo>
                <a:lnTo>
                  <a:pt x="59" y="12"/>
                </a:lnTo>
                <a:lnTo>
                  <a:pt x="57" y="12"/>
                </a:lnTo>
                <a:lnTo>
                  <a:pt x="56" y="11"/>
                </a:lnTo>
                <a:lnTo>
                  <a:pt x="57" y="11"/>
                </a:lnTo>
                <a:lnTo>
                  <a:pt x="56" y="11"/>
                </a:lnTo>
                <a:lnTo>
                  <a:pt x="57" y="10"/>
                </a:lnTo>
                <a:lnTo>
                  <a:pt x="59" y="11"/>
                </a:lnTo>
                <a:lnTo>
                  <a:pt x="60" y="10"/>
                </a:lnTo>
                <a:lnTo>
                  <a:pt x="61" y="11"/>
                </a:lnTo>
                <a:lnTo>
                  <a:pt x="63" y="11"/>
                </a:lnTo>
                <a:lnTo>
                  <a:pt x="61" y="1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Freeform 849"/>
          <p:cNvSpPr>
            <a:spLocks/>
          </p:cNvSpPr>
          <p:nvPr/>
        </p:nvSpPr>
        <p:spPr bwMode="auto">
          <a:xfrm>
            <a:off x="5830888" y="3454400"/>
            <a:ext cx="84137" cy="47625"/>
          </a:xfrm>
          <a:custGeom>
            <a:avLst/>
            <a:gdLst>
              <a:gd name="T0" fmla="*/ 40 w 40"/>
              <a:gd name="T1" fmla="*/ 13 h 23"/>
              <a:gd name="T2" fmla="*/ 0 w 40"/>
              <a:gd name="T3" fmla="*/ 0 h 23"/>
              <a:gd name="T4" fmla="*/ 3 w 40"/>
              <a:gd name="T5" fmla="*/ 2 h 23"/>
              <a:gd name="T6" fmla="*/ 3 w 40"/>
              <a:gd name="T7" fmla="*/ 4 h 23"/>
              <a:gd name="T8" fmla="*/ 5 w 40"/>
              <a:gd name="T9" fmla="*/ 6 h 23"/>
              <a:gd name="T10" fmla="*/ 5 w 40"/>
              <a:gd name="T11" fmla="*/ 7 h 23"/>
              <a:gd name="T12" fmla="*/ 8 w 40"/>
              <a:gd name="T13" fmla="*/ 10 h 23"/>
              <a:gd name="T14" fmla="*/ 9 w 40"/>
              <a:gd name="T15" fmla="*/ 8 h 23"/>
              <a:gd name="T16" fmla="*/ 5 w 40"/>
              <a:gd name="T17" fmla="*/ 6 h 23"/>
              <a:gd name="T18" fmla="*/ 7 w 40"/>
              <a:gd name="T19" fmla="*/ 6 h 23"/>
              <a:gd name="T20" fmla="*/ 7 w 40"/>
              <a:gd name="T21" fmla="*/ 4 h 23"/>
              <a:gd name="T22" fmla="*/ 4 w 40"/>
              <a:gd name="T23" fmla="*/ 2 h 23"/>
              <a:gd name="T24" fmla="*/ 9 w 40"/>
              <a:gd name="T25" fmla="*/ 2 h 23"/>
              <a:gd name="T26" fmla="*/ 12 w 40"/>
              <a:gd name="T27" fmla="*/ 4 h 23"/>
              <a:gd name="T28" fmla="*/ 12 w 40"/>
              <a:gd name="T29" fmla="*/ 8 h 23"/>
              <a:gd name="T30" fmla="*/ 15 w 40"/>
              <a:gd name="T31" fmla="*/ 9 h 23"/>
              <a:gd name="T32" fmla="*/ 17 w 40"/>
              <a:gd name="T33" fmla="*/ 9 h 23"/>
              <a:gd name="T34" fmla="*/ 18 w 40"/>
              <a:gd name="T35" fmla="*/ 10 h 23"/>
              <a:gd name="T36" fmla="*/ 14 w 40"/>
              <a:gd name="T37" fmla="*/ 11 h 23"/>
              <a:gd name="T38" fmla="*/ 12 w 40"/>
              <a:gd name="T39" fmla="*/ 9 h 23"/>
              <a:gd name="T40" fmla="*/ 11 w 40"/>
              <a:gd name="T41" fmla="*/ 11 h 23"/>
              <a:gd name="T42" fmla="*/ 14 w 40"/>
              <a:gd name="T43" fmla="*/ 14 h 23"/>
              <a:gd name="T44" fmla="*/ 15 w 40"/>
              <a:gd name="T45" fmla="*/ 13 h 23"/>
              <a:gd name="T46" fmla="*/ 17 w 40"/>
              <a:gd name="T47" fmla="*/ 14 h 23"/>
              <a:gd name="T48" fmla="*/ 19 w 40"/>
              <a:gd name="T49" fmla="*/ 13 h 23"/>
              <a:gd name="T50" fmla="*/ 18 w 40"/>
              <a:gd name="T51" fmla="*/ 12 h 23"/>
              <a:gd name="T52" fmla="*/ 19 w 40"/>
              <a:gd name="T53" fmla="*/ 11 h 23"/>
              <a:gd name="T54" fmla="*/ 20 w 40"/>
              <a:gd name="T55" fmla="*/ 12 h 23"/>
              <a:gd name="T56" fmla="*/ 24 w 40"/>
              <a:gd name="T57" fmla="*/ 14 h 23"/>
              <a:gd name="T58" fmla="*/ 20 w 40"/>
              <a:gd name="T59" fmla="*/ 15 h 23"/>
              <a:gd name="T60" fmla="*/ 20 w 40"/>
              <a:gd name="T61" fmla="*/ 16 h 23"/>
              <a:gd name="T62" fmla="*/ 22 w 40"/>
              <a:gd name="T63" fmla="*/ 18 h 23"/>
              <a:gd name="T64" fmla="*/ 23 w 40"/>
              <a:gd name="T65" fmla="*/ 16 h 23"/>
              <a:gd name="T66" fmla="*/ 26 w 40"/>
              <a:gd name="T67" fmla="*/ 16 h 23"/>
              <a:gd name="T68" fmla="*/ 30 w 40"/>
              <a:gd name="T69" fmla="*/ 18 h 23"/>
              <a:gd name="T70" fmla="*/ 33 w 40"/>
              <a:gd name="T71" fmla="*/ 23 h 23"/>
              <a:gd name="T72" fmla="*/ 40 w 40"/>
              <a:gd name="T73" fmla="*/ 1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" h="23">
                <a:moveTo>
                  <a:pt x="40" y="13"/>
                </a:moveTo>
                <a:cubicBezTo>
                  <a:pt x="28" y="4"/>
                  <a:pt x="14" y="0"/>
                  <a:pt x="0" y="0"/>
                </a:cubicBezTo>
                <a:cubicBezTo>
                  <a:pt x="3" y="2"/>
                  <a:pt x="3" y="2"/>
                  <a:pt x="3" y="2"/>
                </a:cubicBezTo>
                <a:cubicBezTo>
                  <a:pt x="3" y="4"/>
                  <a:pt x="3" y="4"/>
                  <a:pt x="3" y="4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8"/>
                  <a:pt x="9" y="8"/>
                  <a:pt x="9" y="8"/>
                </a:cubicBezTo>
                <a:cubicBezTo>
                  <a:pt x="5" y="6"/>
                  <a:pt x="5" y="6"/>
                  <a:pt x="5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4"/>
                  <a:pt x="7" y="4"/>
                  <a:pt x="7" y="4"/>
                </a:cubicBezTo>
                <a:cubicBezTo>
                  <a:pt x="4" y="2"/>
                  <a:pt x="4" y="2"/>
                  <a:pt x="4" y="2"/>
                </a:cubicBezTo>
                <a:cubicBezTo>
                  <a:pt x="9" y="2"/>
                  <a:pt x="9" y="2"/>
                  <a:pt x="9" y="2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8"/>
                  <a:pt x="12" y="8"/>
                  <a:pt x="12" y="8"/>
                </a:cubicBezTo>
                <a:cubicBezTo>
                  <a:pt x="15" y="9"/>
                  <a:pt x="15" y="9"/>
                  <a:pt x="15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11"/>
                  <a:pt x="11" y="11"/>
                  <a:pt x="11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15" y="13"/>
                  <a:pt x="15" y="13"/>
                  <a:pt x="15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2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6"/>
                  <a:pt x="20" y="16"/>
                  <a:pt x="20" y="16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6"/>
                  <a:pt x="23" y="16"/>
                  <a:pt x="23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30" y="18"/>
                  <a:pt x="30" y="18"/>
                  <a:pt x="30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40" y="13"/>
                  <a:pt x="40" y="13"/>
                  <a:pt x="40" y="13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1" name="Freeform 850"/>
          <p:cNvSpPr>
            <a:spLocks/>
          </p:cNvSpPr>
          <p:nvPr/>
        </p:nvSpPr>
        <p:spPr bwMode="auto">
          <a:xfrm>
            <a:off x="5843588" y="3487738"/>
            <a:ext cx="50800" cy="39687"/>
          </a:xfrm>
          <a:custGeom>
            <a:avLst/>
            <a:gdLst>
              <a:gd name="T0" fmla="*/ 30 w 32"/>
              <a:gd name="T1" fmla="*/ 14 h 25"/>
              <a:gd name="T2" fmla="*/ 28 w 32"/>
              <a:gd name="T3" fmla="*/ 16 h 25"/>
              <a:gd name="T4" fmla="*/ 23 w 32"/>
              <a:gd name="T5" fmla="*/ 9 h 25"/>
              <a:gd name="T6" fmla="*/ 29 w 32"/>
              <a:gd name="T7" fmla="*/ 10 h 25"/>
              <a:gd name="T8" fmla="*/ 29 w 32"/>
              <a:gd name="T9" fmla="*/ 8 h 25"/>
              <a:gd name="T10" fmla="*/ 24 w 32"/>
              <a:gd name="T11" fmla="*/ 4 h 25"/>
              <a:gd name="T12" fmla="*/ 23 w 32"/>
              <a:gd name="T13" fmla="*/ 4 h 25"/>
              <a:gd name="T14" fmla="*/ 23 w 32"/>
              <a:gd name="T15" fmla="*/ 4 h 25"/>
              <a:gd name="T16" fmla="*/ 23 w 32"/>
              <a:gd name="T17" fmla="*/ 4 h 25"/>
              <a:gd name="T18" fmla="*/ 20 w 32"/>
              <a:gd name="T19" fmla="*/ 5 h 25"/>
              <a:gd name="T20" fmla="*/ 19 w 32"/>
              <a:gd name="T21" fmla="*/ 4 h 25"/>
              <a:gd name="T22" fmla="*/ 17 w 32"/>
              <a:gd name="T23" fmla="*/ 5 h 25"/>
              <a:gd name="T24" fmla="*/ 19 w 32"/>
              <a:gd name="T25" fmla="*/ 5 h 25"/>
              <a:gd name="T26" fmla="*/ 17 w 32"/>
              <a:gd name="T27" fmla="*/ 6 h 25"/>
              <a:gd name="T28" fmla="*/ 16 w 32"/>
              <a:gd name="T29" fmla="*/ 5 h 25"/>
              <a:gd name="T30" fmla="*/ 15 w 32"/>
              <a:gd name="T31" fmla="*/ 6 h 25"/>
              <a:gd name="T32" fmla="*/ 13 w 32"/>
              <a:gd name="T33" fmla="*/ 5 h 25"/>
              <a:gd name="T34" fmla="*/ 15 w 32"/>
              <a:gd name="T35" fmla="*/ 3 h 25"/>
              <a:gd name="T36" fmla="*/ 11 w 32"/>
              <a:gd name="T37" fmla="*/ 1 h 25"/>
              <a:gd name="T38" fmla="*/ 2 w 32"/>
              <a:gd name="T39" fmla="*/ 0 h 25"/>
              <a:gd name="T40" fmla="*/ 0 w 32"/>
              <a:gd name="T41" fmla="*/ 4 h 25"/>
              <a:gd name="T42" fmla="*/ 0 w 32"/>
              <a:gd name="T43" fmla="*/ 6 h 25"/>
              <a:gd name="T44" fmla="*/ 4 w 32"/>
              <a:gd name="T45" fmla="*/ 9 h 25"/>
              <a:gd name="T46" fmla="*/ 2 w 32"/>
              <a:gd name="T47" fmla="*/ 13 h 25"/>
              <a:gd name="T48" fmla="*/ 3 w 32"/>
              <a:gd name="T49" fmla="*/ 14 h 25"/>
              <a:gd name="T50" fmla="*/ 7 w 32"/>
              <a:gd name="T51" fmla="*/ 12 h 25"/>
              <a:gd name="T52" fmla="*/ 12 w 32"/>
              <a:gd name="T53" fmla="*/ 13 h 25"/>
              <a:gd name="T54" fmla="*/ 15 w 32"/>
              <a:gd name="T55" fmla="*/ 9 h 25"/>
              <a:gd name="T56" fmla="*/ 19 w 32"/>
              <a:gd name="T57" fmla="*/ 8 h 25"/>
              <a:gd name="T58" fmla="*/ 23 w 32"/>
              <a:gd name="T59" fmla="*/ 13 h 25"/>
              <a:gd name="T60" fmla="*/ 20 w 32"/>
              <a:gd name="T61" fmla="*/ 17 h 25"/>
              <a:gd name="T62" fmla="*/ 21 w 32"/>
              <a:gd name="T63" fmla="*/ 17 h 25"/>
              <a:gd name="T64" fmla="*/ 27 w 32"/>
              <a:gd name="T65" fmla="*/ 18 h 25"/>
              <a:gd name="T66" fmla="*/ 24 w 32"/>
              <a:gd name="T67" fmla="*/ 22 h 25"/>
              <a:gd name="T68" fmla="*/ 24 w 32"/>
              <a:gd name="T69" fmla="*/ 25 h 25"/>
              <a:gd name="T70" fmla="*/ 32 w 32"/>
              <a:gd name="T71" fmla="*/ 14 h 25"/>
              <a:gd name="T72" fmla="*/ 30 w 32"/>
              <a:gd name="T73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25">
                <a:moveTo>
                  <a:pt x="30" y="14"/>
                </a:moveTo>
                <a:lnTo>
                  <a:pt x="28" y="16"/>
                </a:lnTo>
                <a:lnTo>
                  <a:pt x="23" y="9"/>
                </a:lnTo>
                <a:lnTo>
                  <a:pt x="29" y="10"/>
                </a:lnTo>
                <a:lnTo>
                  <a:pt x="29" y="8"/>
                </a:lnTo>
                <a:lnTo>
                  <a:pt x="24" y="4"/>
                </a:lnTo>
                <a:lnTo>
                  <a:pt x="23" y="4"/>
                </a:lnTo>
                <a:lnTo>
                  <a:pt x="23" y="4"/>
                </a:lnTo>
                <a:lnTo>
                  <a:pt x="23" y="4"/>
                </a:lnTo>
                <a:lnTo>
                  <a:pt x="20" y="5"/>
                </a:lnTo>
                <a:lnTo>
                  <a:pt x="19" y="4"/>
                </a:lnTo>
                <a:lnTo>
                  <a:pt x="17" y="5"/>
                </a:lnTo>
                <a:lnTo>
                  <a:pt x="19" y="5"/>
                </a:lnTo>
                <a:lnTo>
                  <a:pt x="17" y="6"/>
                </a:lnTo>
                <a:lnTo>
                  <a:pt x="16" y="5"/>
                </a:lnTo>
                <a:lnTo>
                  <a:pt x="15" y="6"/>
                </a:lnTo>
                <a:lnTo>
                  <a:pt x="13" y="5"/>
                </a:lnTo>
                <a:lnTo>
                  <a:pt x="15" y="3"/>
                </a:lnTo>
                <a:lnTo>
                  <a:pt x="11" y="1"/>
                </a:lnTo>
                <a:lnTo>
                  <a:pt x="2" y="0"/>
                </a:lnTo>
                <a:lnTo>
                  <a:pt x="0" y="4"/>
                </a:lnTo>
                <a:lnTo>
                  <a:pt x="0" y="6"/>
                </a:lnTo>
                <a:lnTo>
                  <a:pt x="4" y="9"/>
                </a:lnTo>
                <a:lnTo>
                  <a:pt x="2" y="13"/>
                </a:lnTo>
                <a:lnTo>
                  <a:pt x="3" y="14"/>
                </a:lnTo>
                <a:lnTo>
                  <a:pt x="7" y="12"/>
                </a:lnTo>
                <a:lnTo>
                  <a:pt x="12" y="13"/>
                </a:lnTo>
                <a:lnTo>
                  <a:pt x="15" y="9"/>
                </a:lnTo>
                <a:lnTo>
                  <a:pt x="19" y="8"/>
                </a:lnTo>
                <a:lnTo>
                  <a:pt x="23" y="13"/>
                </a:lnTo>
                <a:lnTo>
                  <a:pt x="20" y="17"/>
                </a:lnTo>
                <a:lnTo>
                  <a:pt x="21" y="17"/>
                </a:lnTo>
                <a:lnTo>
                  <a:pt x="27" y="18"/>
                </a:lnTo>
                <a:lnTo>
                  <a:pt x="24" y="22"/>
                </a:lnTo>
                <a:lnTo>
                  <a:pt x="24" y="25"/>
                </a:lnTo>
                <a:lnTo>
                  <a:pt x="32" y="14"/>
                </a:lnTo>
                <a:lnTo>
                  <a:pt x="30" y="14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2" name="Freeform 851"/>
          <p:cNvSpPr>
            <a:spLocks/>
          </p:cNvSpPr>
          <p:nvPr/>
        </p:nvSpPr>
        <p:spPr bwMode="auto">
          <a:xfrm>
            <a:off x="5875338" y="3532188"/>
            <a:ext cx="1587" cy="3175"/>
          </a:xfrm>
          <a:custGeom>
            <a:avLst/>
            <a:gdLst>
              <a:gd name="T0" fmla="*/ 0 w 1"/>
              <a:gd name="T1" fmla="*/ 0 h 2"/>
              <a:gd name="T2" fmla="*/ 0 w 1"/>
              <a:gd name="T3" fmla="*/ 1 h 2"/>
              <a:gd name="T4" fmla="*/ 0 w 1"/>
              <a:gd name="T5" fmla="*/ 2 h 2"/>
              <a:gd name="T6" fmla="*/ 1 w 1"/>
              <a:gd name="T7" fmla="*/ 1 h 2"/>
              <a:gd name="T8" fmla="*/ 0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14B4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4" name="TextBox 853"/>
          <p:cNvSpPr txBox="1"/>
          <p:nvPr/>
        </p:nvSpPr>
        <p:spPr>
          <a:xfrm flipH="1">
            <a:off x="467200" y="294977"/>
            <a:ext cx="11134250" cy="14157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Overcoming the fear?</a:t>
            </a:r>
          </a:p>
          <a:p>
            <a:pPr lvl="0">
              <a:spcBef>
                <a:spcPts val="0"/>
              </a:spcBef>
              <a:buNone/>
            </a:pP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Engineering is an...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72E85E1B-59D3-44D1-8460-182660E0AE3C}"/>
              </a:ext>
            </a:extLst>
          </p:cNvPr>
          <p:cNvSpPr/>
          <p:nvPr/>
        </p:nvSpPr>
        <p:spPr>
          <a:xfrm>
            <a:off x="-55221" y="1838253"/>
            <a:ext cx="5998821" cy="44504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0000"/>
            </a:pPr>
            <a:endParaRPr lang="en-US" sz="2400" dirty="0">
              <a:solidFill>
                <a:schemeClr val="bg1"/>
              </a:solidFill>
              <a:ea typeface="Calibri"/>
              <a:cs typeface="Calibri"/>
              <a:sym typeface="Calibri"/>
            </a:endParaRPr>
          </a:p>
          <a:p>
            <a:pPr lvl="1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0000"/>
            </a:pPr>
            <a:r>
              <a:rPr lang="en-US" sz="2400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Open-ended design process, based in science, math, English and history, where</a:t>
            </a:r>
          </a:p>
          <a:p>
            <a:pPr marL="342900" indent="-342900">
              <a:spcBef>
                <a:spcPts val="0"/>
              </a:spcBef>
              <a:buClr>
                <a:schemeClr val="dk1"/>
              </a:buClr>
              <a:buSzPct val="45833"/>
            </a:pPr>
            <a:endParaRPr lang="en-US" sz="2400" dirty="0">
              <a:solidFill>
                <a:schemeClr val="bg1"/>
              </a:solidFill>
              <a:ea typeface="Calibri"/>
              <a:cs typeface="Calibri"/>
              <a:sym typeface="Calibri"/>
            </a:endParaRPr>
          </a:p>
          <a:p>
            <a:pPr marL="800100" lvl="1" indent="-342900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0000"/>
            </a:pPr>
            <a:endParaRPr lang="en-US" sz="2400" dirty="0">
              <a:solidFill>
                <a:schemeClr val="bg1"/>
              </a:solidFill>
              <a:ea typeface="Calibri"/>
              <a:cs typeface="Calibri"/>
              <a:sym typeface="Calibri"/>
            </a:endParaRPr>
          </a:p>
          <a:p>
            <a:pPr marL="800100" lvl="1" indent="-342900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0000"/>
            </a:pPr>
            <a:r>
              <a:rPr lang="en-US" sz="2400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Failure is expected, and</a:t>
            </a:r>
          </a:p>
          <a:p>
            <a:pPr marL="800100" lvl="1" indent="-342900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9090"/>
            </a:pPr>
            <a:endParaRPr lang="en-US" sz="2400" dirty="0">
              <a:solidFill>
                <a:schemeClr val="bg1"/>
              </a:solidFill>
              <a:ea typeface="Calibri"/>
              <a:cs typeface="Calibri"/>
              <a:sym typeface="Calibri"/>
            </a:endParaRPr>
          </a:p>
          <a:p>
            <a:pPr marL="800100" lvl="1" indent="-342900">
              <a:lnSpc>
                <a:spcPct val="120000"/>
              </a:lnSpc>
              <a:spcBef>
                <a:spcPts val="0"/>
              </a:spcBef>
              <a:buClr>
                <a:schemeClr val="dk1"/>
              </a:buClr>
              <a:buSzPct val="109090"/>
            </a:pPr>
            <a:r>
              <a:rPr lang="en-US" sz="2400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(In secondary </a:t>
            </a:r>
            <a:r>
              <a:rPr lang="en-US" sz="2400" u="sng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AND</a:t>
            </a:r>
            <a:r>
              <a:rPr lang="en-US" sz="2400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 university education)  </a:t>
            </a:r>
          </a:p>
          <a:p>
            <a:pPr marL="342900" indent="-342900">
              <a:lnSpc>
                <a:spcPct val="120000"/>
              </a:lnSpc>
              <a:buClr>
                <a:schemeClr val="dk1"/>
              </a:buClr>
              <a:buSzPct val="109090"/>
            </a:pPr>
            <a:r>
              <a:rPr lang="en-US" sz="2400" dirty="0">
                <a:solidFill>
                  <a:schemeClr val="bg1"/>
                </a:solidFill>
                <a:ea typeface="Calibri"/>
                <a:cs typeface="Calibri"/>
                <a:sym typeface="Calibri"/>
              </a:rPr>
              <a:t>     the emphasis is on developing problem solving skills</a:t>
            </a:r>
          </a:p>
        </p:txBody>
      </p:sp>
      <p:sp>
        <p:nvSpPr>
          <p:cNvPr id="311" name="Shape 139">
            <a:extLst>
              <a:ext uri="{FF2B5EF4-FFF2-40B4-BE49-F238E27FC236}">
                <a16:creationId xmlns="" xmlns:a16="http://schemas.microsoft.com/office/drawing/2014/main" id="{96A1BAE7-F125-44ED-9140-B6A803D01FB7}"/>
              </a:ext>
            </a:extLst>
          </p:cNvPr>
          <p:cNvSpPr/>
          <p:nvPr/>
        </p:nvSpPr>
        <p:spPr>
          <a:xfrm>
            <a:off x="5183681" y="5159375"/>
            <a:ext cx="2834782" cy="1121274"/>
          </a:xfrm>
          <a:prstGeom prst="cloudCallout">
            <a:avLst>
              <a:gd name="adj1" fmla="val -77335"/>
              <a:gd name="adj2" fmla="val 4735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91425" rIns="91425" bIns="91425" anchor="ctr" anchorCtr="0">
            <a:no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dirty="0"/>
              <a:t>The PROCESS is more important than the result</a:t>
            </a:r>
          </a:p>
        </p:txBody>
      </p:sp>
      <p:sp>
        <p:nvSpPr>
          <p:cNvPr id="312" name="Shape 143">
            <a:extLst>
              <a:ext uri="{FF2B5EF4-FFF2-40B4-BE49-F238E27FC236}">
                <a16:creationId xmlns="" xmlns:a16="http://schemas.microsoft.com/office/drawing/2014/main" id="{9D4AD6A0-EBA0-4E8A-983F-61D707B0DF1F}"/>
              </a:ext>
            </a:extLst>
          </p:cNvPr>
          <p:cNvSpPr/>
          <p:nvPr/>
        </p:nvSpPr>
        <p:spPr>
          <a:xfrm>
            <a:off x="3282072" y="3108120"/>
            <a:ext cx="2852461" cy="1213500"/>
          </a:xfrm>
          <a:prstGeom prst="cloudCallout">
            <a:avLst>
              <a:gd name="adj1" fmla="val -44802"/>
              <a:gd name="adj2" fmla="val 51511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91425" rIns="91425" bIns="91425" anchor="ctr" anchorCtr="0">
            <a:no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dirty="0"/>
              <a:t>Oh good, I make lots of mistakes!</a:t>
            </a:r>
          </a:p>
        </p:txBody>
      </p:sp>
      <p:sp>
        <p:nvSpPr>
          <p:cNvPr id="313" name="Shape 139">
            <a:extLst>
              <a:ext uri="{FF2B5EF4-FFF2-40B4-BE49-F238E27FC236}">
                <a16:creationId xmlns="" xmlns:a16="http://schemas.microsoft.com/office/drawing/2014/main" id="{9B32CA07-BC91-47EF-8ED8-B59B8C0591F8}"/>
              </a:ext>
            </a:extLst>
          </p:cNvPr>
          <p:cNvSpPr/>
          <p:nvPr/>
        </p:nvSpPr>
        <p:spPr>
          <a:xfrm>
            <a:off x="766602" y="1779988"/>
            <a:ext cx="2683546" cy="518100"/>
          </a:xfrm>
          <a:prstGeom prst="cloudCallout">
            <a:avLst>
              <a:gd name="adj1" fmla="val -20833"/>
              <a:gd name="adj2" fmla="val 6250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91425" rIns="91425" bIns="91425" anchor="ctr" anchorCtr="0">
            <a:no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sz="1400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multiple correct answers</a:t>
            </a:r>
            <a:endParaRPr dirty="0"/>
          </a:p>
        </p:txBody>
      </p:sp>
      <p:sp>
        <p:nvSpPr>
          <p:cNvPr id="315" name="Shape 140">
            <a:extLst>
              <a:ext uri="{FF2B5EF4-FFF2-40B4-BE49-F238E27FC236}">
                <a16:creationId xmlns="" xmlns:a16="http://schemas.microsoft.com/office/drawing/2014/main" id="{A8511276-70F6-42A3-94AF-047DD4B08BF6}"/>
              </a:ext>
            </a:extLst>
          </p:cNvPr>
          <p:cNvSpPr/>
          <p:nvPr/>
        </p:nvSpPr>
        <p:spPr>
          <a:xfrm>
            <a:off x="4747929" y="1262217"/>
            <a:ext cx="1486200" cy="959100"/>
          </a:xfrm>
          <a:prstGeom prst="cloudCallout">
            <a:avLst>
              <a:gd name="adj1" fmla="val -118249"/>
              <a:gd name="adj2" fmla="val 112156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  <p:txBody>
          <a:bodyPr lIns="91425" tIns="91425" rIns="91425" bIns="91425" anchor="ctr" anchorCtr="0">
            <a:noAutofit/>
          </a:bodyPr>
          <a:lstStyle/>
          <a:p>
            <a:pPr lvl="0"/>
            <a:r>
              <a:rPr lang="en-US" sz="1400" ker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they are all related</a:t>
            </a:r>
            <a:endParaRPr lang="en-US" sz="1400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0325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102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3825708" y="1208591"/>
            <a:ext cx="4540584" cy="4681538"/>
            <a:chOff x="673100" y="393700"/>
            <a:chExt cx="5640387" cy="5753101"/>
          </a:xfrm>
        </p:grpSpPr>
        <p:sp>
          <p:nvSpPr>
            <p:cNvPr id="9" name="Freeform 41"/>
            <p:cNvSpPr>
              <a:spLocks/>
            </p:cNvSpPr>
            <p:nvPr/>
          </p:nvSpPr>
          <p:spPr bwMode="auto">
            <a:xfrm>
              <a:off x="673100" y="4784725"/>
              <a:ext cx="1793875" cy="965200"/>
            </a:xfrm>
            <a:custGeom>
              <a:avLst/>
              <a:gdLst>
                <a:gd name="T0" fmla="*/ 0 w 1130"/>
                <a:gd name="T1" fmla="*/ 249 h 608"/>
                <a:gd name="T2" fmla="*/ 912 w 1130"/>
                <a:gd name="T3" fmla="*/ 0 h 608"/>
                <a:gd name="T4" fmla="*/ 1130 w 1130"/>
                <a:gd name="T5" fmla="*/ 151 h 608"/>
                <a:gd name="T6" fmla="*/ 930 w 1130"/>
                <a:gd name="T7" fmla="*/ 608 h 608"/>
                <a:gd name="T8" fmla="*/ 810 w 1130"/>
                <a:gd name="T9" fmla="*/ 564 h 608"/>
                <a:gd name="T10" fmla="*/ 117 w 1130"/>
                <a:gd name="T11" fmla="*/ 289 h 608"/>
                <a:gd name="T12" fmla="*/ 0 w 1130"/>
                <a:gd name="T13" fmla="*/ 24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0" h="608">
                  <a:moveTo>
                    <a:pt x="0" y="249"/>
                  </a:moveTo>
                  <a:lnTo>
                    <a:pt x="912" y="0"/>
                  </a:lnTo>
                  <a:lnTo>
                    <a:pt x="1130" y="151"/>
                  </a:lnTo>
                  <a:lnTo>
                    <a:pt x="930" y="608"/>
                  </a:lnTo>
                  <a:lnTo>
                    <a:pt x="810" y="564"/>
                  </a:lnTo>
                  <a:lnTo>
                    <a:pt x="117" y="289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42"/>
            <p:cNvSpPr>
              <a:spLocks/>
            </p:cNvSpPr>
            <p:nvPr/>
          </p:nvSpPr>
          <p:spPr bwMode="auto">
            <a:xfrm>
              <a:off x="711200" y="5081588"/>
              <a:ext cx="5602287" cy="1065213"/>
            </a:xfrm>
            <a:custGeom>
              <a:avLst/>
              <a:gdLst>
                <a:gd name="T0" fmla="*/ 690 w 2665"/>
                <a:gd name="T1" fmla="*/ 318 h 507"/>
                <a:gd name="T2" fmla="*/ 0 w 2665"/>
                <a:gd name="T3" fmla="*/ 47 h 507"/>
                <a:gd name="T4" fmla="*/ 0 w 2665"/>
                <a:gd name="T5" fmla="*/ 129 h 507"/>
                <a:gd name="T6" fmla="*/ 639 w 2665"/>
                <a:gd name="T7" fmla="*/ 369 h 507"/>
                <a:gd name="T8" fmla="*/ 1627 w 2665"/>
                <a:gd name="T9" fmla="*/ 507 h 507"/>
                <a:gd name="T10" fmla="*/ 2665 w 2665"/>
                <a:gd name="T11" fmla="*/ 121 h 507"/>
                <a:gd name="T12" fmla="*/ 2663 w 2665"/>
                <a:gd name="T13" fmla="*/ 58 h 507"/>
                <a:gd name="T14" fmla="*/ 1258 w 2665"/>
                <a:gd name="T15" fmla="*/ 56 h 507"/>
                <a:gd name="T16" fmla="*/ 690 w 2665"/>
                <a:gd name="T17" fmla="*/ 318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5" h="507">
                  <a:moveTo>
                    <a:pt x="690" y="318"/>
                  </a:moveTo>
                  <a:cubicBezTo>
                    <a:pt x="690" y="318"/>
                    <a:pt x="300" y="0"/>
                    <a:pt x="0" y="47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29"/>
                    <a:pt x="352" y="107"/>
                    <a:pt x="639" y="369"/>
                  </a:cubicBezTo>
                  <a:cubicBezTo>
                    <a:pt x="1627" y="507"/>
                    <a:pt x="1627" y="507"/>
                    <a:pt x="1627" y="507"/>
                  </a:cubicBezTo>
                  <a:cubicBezTo>
                    <a:pt x="2665" y="121"/>
                    <a:pt x="2665" y="121"/>
                    <a:pt x="2665" y="121"/>
                  </a:cubicBezTo>
                  <a:cubicBezTo>
                    <a:pt x="2663" y="58"/>
                    <a:pt x="2663" y="58"/>
                    <a:pt x="2663" y="58"/>
                  </a:cubicBezTo>
                  <a:cubicBezTo>
                    <a:pt x="1258" y="56"/>
                    <a:pt x="1258" y="56"/>
                    <a:pt x="1258" y="56"/>
                  </a:cubicBezTo>
                  <a:lnTo>
                    <a:pt x="690" y="318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43"/>
            <p:cNvSpPr>
              <a:spLocks/>
            </p:cNvSpPr>
            <p:nvPr/>
          </p:nvSpPr>
          <p:spPr bwMode="auto">
            <a:xfrm>
              <a:off x="2149475" y="4972050"/>
              <a:ext cx="4157662" cy="1027113"/>
            </a:xfrm>
            <a:custGeom>
              <a:avLst/>
              <a:gdLst>
                <a:gd name="T0" fmla="*/ 0 w 2619"/>
                <a:gd name="T1" fmla="*/ 490 h 647"/>
                <a:gd name="T2" fmla="*/ 1245 w 2619"/>
                <a:gd name="T3" fmla="*/ 647 h 647"/>
                <a:gd name="T4" fmla="*/ 2619 w 2619"/>
                <a:gd name="T5" fmla="*/ 146 h 647"/>
                <a:gd name="T6" fmla="*/ 1389 w 2619"/>
                <a:gd name="T7" fmla="*/ 0 h 647"/>
                <a:gd name="T8" fmla="*/ 0 w 2619"/>
                <a:gd name="T9" fmla="*/ 49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9" h="647">
                  <a:moveTo>
                    <a:pt x="0" y="490"/>
                  </a:moveTo>
                  <a:lnTo>
                    <a:pt x="1245" y="647"/>
                  </a:lnTo>
                  <a:lnTo>
                    <a:pt x="2619" y="146"/>
                  </a:lnTo>
                  <a:lnTo>
                    <a:pt x="1389" y="0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44"/>
            <p:cNvSpPr>
              <a:spLocks/>
            </p:cNvSpPr>
            <p:nvPr/>
          </p:nvSpPr>
          <p:spPr bwMode="auto">
            <a:xfrm>
              <a:off x="2149475" y="4972050"/>
              <a:ext cx="4098925" cy="887413"/>
            </a:xfrm>
            <a:custGeom>
              <a:avLst/>
              <a:gdLst>
                <a:gd name="T0" fmla="*/ 0 w 2582"/>
                <a:gd name="T1" fmla="*/ 490 h 559"/>
                <a:gd name="T2" fmla="*/ 1208 w 2582"/>
                <a:gd name="T3" fmla="*/ 559 h 559"/>
                <a:gd name="T4" fmla="*/ 2582 w 2582"/>
                <a:gd name="T5" fmla="*/ 56 h 559"/>
                <a:gd name="T6" fmla="*/ 1389 w 2582"/>
                <a:gd name="T7" fmla="*/ 0 h 559"/>
                <a:gd name="T8" fmla="*/ 0 w 2582"/>
                <a:gd name="T9" fmla="*/ 49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2" h="559">
                  <a:moveTo>
                    <a:pt x="0" y="490"/>
                  </a:moveTo>
                  <a:lnTo>
                    <a:pt x="1208" y="559"/>
                  </a:lnTo>
                  <a:lnTo>
                    <a:pt x="2582" y="56"/>
                  </a:lnTo>
                  <a:lnTo>
                    <a:pt x="1389" y="0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45"/>
            <p:cNvSpPr>
              <a:spLocks/>
            </p:cNvSpPr>
            <p:nvPr/>
          </p:nvSpPr>
          <p:spPr bwMode="auto">
            <a:xfrm>
              <a:off x="2174875" y="4919663"/>
              <a:ext cx="4030662" cy="844550"/>
            </a:xfrm>
            <a:custGeom>
              <a:avLst/>
              <a:gdLst>
                <a:gd name="T0" fmla="*/ 1037 w 1917"/>
                <a:gd name="T1" fmla="*/ 25 h 402"/>
                <a:gd name="T2" fmla="*/ 1917 w 1917"/>
                <a:gd name="T3" fmla="*/ 0 h 402"/>
                <a:gd name="T4" fmla="*/ 906 w 1917"/>
                <a:gd name="T5" fmla="*/ 402 h 402"/>
                <a:gd name="T6" fmla="*/ 0 w 1917"/>
                <a:gd name="T7" fmla="*/ 390 h 402"/>
                <a:gd name="T8" fmla="*/ 1037 w 1917"/>
                <a:gd name="T9" fmla="*/ 25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7" h="402">
                  <a:moveTo>
                    <a:pt x="1037" y="25"/>
                  </a:moveTo>
                  <a:cubicBezTo>
                    <a:pt x="1037" y="25"/>
                    <a:pt x="1703" y="67"/>
                    <a:pt x="1917" y="0"/>
                  </a:cubicBezTo>
                  <a:cubicBezTo>
                    <a:pt x="906" y="402"/>
                    <a:pt x="906" y="402"/>
                    <a:pt x="906" y="402"/>
                  </a:cubicBezTo>
                  <a:cubicBezTo>
                    <a:pt x="0" y="390"/>
                    <a:pt x="0" y="390"/>
                    <a:pt x="0" y="390"/>
                  </a:cubicBezTo>
                  <a:lnTo>
                    <a:pt x="1037" y="2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46"/>
            <p:cNvSpPr>
              <a:spLocks/>
            </p:cNvSpPr>
            <p:nvPr/>
          </p:nvSpPr>
          <p:spPr bwMode="auto">
            <a:xfrm>
              <a:off x="701675" y="4090988"/>
              <a:ext cx="3652837" cy="1658938"/>
            </a:xfrm>
            <a:custGeom>
              <a:avLst/>
              <a:gdLst>
                <a:gd name="T0" fmla="*/ 689 w 1738"/>
                <a:gd name="T1" fmla="*/ 789 h 789"/>
                <a:gd name="T2" fmla="*/ 0 w 1738"/>
                <a:gd name="T3" fmla="*/ 465 h 789"/>
                <a:gd name="T4" fmla="*/ 1250 w 1738"/>
                <a:gd name="T5" fmla="*/ 0 h 789"/>
                <a:gd name="T6" fmla="*/ 1738 w 1738"/>
                <a:gd name="T7" fmla="*/ 419 h 789"/>
                <a:gd name="T8" fmla="*/ 689 w 1738"/>
                <a:gd name="T9" fmla="*/ 78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8" h="789">
                  <a:moveTo>
                    <a:pt x="689" y="789"/>
                  </a:moveTo>
                  <a:cubicBezTo>
                    <a:pt x="689" y="789"/>
                    <a:pt x="333" y="454"/>
                    <a:pt x="0" y="465"/>
                  </a:cubicBezTo>
                  <a:cubicBezTo>
                    <a:pt x="1250" y="0"/>
                    <a:pt x="1250" y="0"/>
                    <a:pt x="1250" y="0"/>
                  </a:cubicBezTo>
                  <a:cubicBezTo>
                    <a:pt x="1250" y="0"/>
                    <a:pt x="1647" y="17"/>
                    <a:pt x="1738" y="419"/>
                  </a:cubicBezTo>
                  <a:lnTo>
                    <a:pt x="689" y="78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47"/>
            <p:cNvSpPr>
              <a:spLocks/>
            </p:cNvSpPr>
            <p:nvPr/>
          </p:nvSpPr>
          <p:spPr bwMode="auto">
            <a:xfrm>
              <a:off x="720725" y="3960813"/>
              <a:ext cx="3633787" cy="1789113"/>
            </a:xfrm>
            <a:custGeom>
              <a:avLst/>
              <a:gdLst>
                <a:gd name="T0" fmla="*/ 680 w 1729"/>
                <a:gd name="T1" fmla="*/ 851 h 851"/>
                <a:gd name="T2" fmla="*/ 0 w 1729"/>
                <a:gd name="T3" fmla="*/ 479 h 851"/>
                <a:gd name="T4" fmla="*/ 1243 w 1729"/>
                <a:gd name="T5" fmla="*/ 0 h 851"/>
                <a:gd name="T6" fmla="*/ 1729 w 1729"/>
                <a:gd name="T7" fmla="*/ 481 h 851"/>
                <a:gd name="T8" fmla="*/ 680 w 1729"/>
                <a:gd name="T9" fmla="*/ 851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851">
                  <a:moveTo>
                    <a:pt x="680" y="851"/>
                  </a:moveTo>
                  <a:cubicBezTo>
                    <a:pt x="680" y="851"/>
                    <a:pt x="420" y="471"/>
                    <a:pt x="0" y="479"/>
                  </a:cubicBezTo>
                  <a:cubicBezTo>
                    <a:pt x="1243" y="0"/>
                    <a:pt x="1243" y="0"/>
                    <a:pt x="1243" y="0"/>
                  </a:cubicBezTo>
                  <a:cubicBezTo>
                    <a:pt x="1243" y="0"/>
                    <a:pt x="1574" y="109"/>
                    <a:pt x="1729" y="481"/>
                  </a:cubicBezTo>
                  <a:lnTo>
                    <a:pt x="680" y="85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48"/>
            <p:cNvSpPr>
              <a:spLocks/>
            </p:cNvSpPr>
            <p:nvPr/>
          </p:nvSpPr>
          <p:spPr bwMode="auto">
            <a:xfrm>
              <a:off x="827088" y="3859213"/>
              <a:ext cx="3527425" cy="1890713"/>
            </a:xfrm>
            <a:custGeom>
              <a:avLst/>
              <a:gdLst>
                <a:gd name="T0" fmla="*/ 629 w 1678"/>
                <a:gd name="T1" fmla="*/ 899 h 899"/>
                <a:gd name="T2" fmla="*/ 0 w 1678"/>
                <a:gd name="T3" fmla="*/ 434 h 899"/>
                <a:gd name="T4" fmla="*/ 1170 w 1678"/>
                <a:gd name="T5" fmla="*/ 0 h 899"/>
                <a:gd name="T6" fmla="*/ 1678 w 1678"/>
                <a:gd name="T7" fmla="*/ 529 h 899"/>
                <a:gd name="T8" fmla="*/ 629 w 1678"/>
                <a:gd name="T9" fmla="*/ 899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8" h="899">
                  <a:moveTo>
                    <a:pt x="629" y="899"/>
                  </a:moveTo>
                  <a:cubicBezTo>
                    <a:pt x="629" y="899"/>
                    <a:pt x="499" y="428"/>
                    <a:pt x="0" y="434"/>
                  </a:cubicBezTo>
                  <a:cubicBezTo>
                    <a:pt x="1170" y="0"/>
                    <a:pt x="1170" y="0"/>
                    <a:pt x="1170" y="0"/>
                  </a:cubicBezTo>
                  <a:cubicBezTo>
                    <a:pt x="1170" y="0"/>
                    <a:pt x="1602" y="41"/>
                    <a:pt x="1678" y="529"/>
                  </a:cubicBezTo>
                  <a:lnTo>
                    <a:pt x="629" y="8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Oval 49"/>
            <p:cNvSpPr>
              <a:spLocks noChangeArrowheads="1"/>
            </p:cNvSpPr>
            <p:nvPr/>
          </p:nvSpPr>
          <p:spPr bwMode="auto">
            <a:xfrm>
              <a:off x="4124325" y="393700"/>
              <a:ext cx="730250" cy="73183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50"/>
            <p:cNvSpPr>
              <a:spLocks/>
            </p:cNvSpPr>
            <p:nvPr/>
          </p:nvSpPr>
          <p:spPr bwMode="auto">
            <a:xfrm>
              <a:off x="4310063" y="1074738"/>
              <a:ext cx="187325" cy="174625"/>
            </a:xfrm>
            <a:custGeom>
              <a:avLst/>
              <a:gdLst>
                <a:gd name="T0" fmla="*/ 0 w 118"/>
                <a:gd name="T1" fmla="*/ 0 h 110"/>
                <a:gd name="T2" fmla="*/ 10 w 118"/>
                <a:gd name="T3" fmla="*/ 110 h 110"/>
                <a:gd name="T4" fmla="*/ 118 w 118"/>
                <a:gd name="T5" fmla="*/ 18 h 110"/>
                <a:gd name="T6" fmla="*/ 0 w 118"/>
                <a:gd name="T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10">
                  <a:moveTo>
                    <a:pt x="0" y="0"/>
                  </a:moveTo>
                  <a:lnTo>
                    <a:pt x="10" y="110"/>
                  </a:lnTo>
                  <a:lnTo>
                    <a:pt x="11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51"/>
            <p:cNvSpPr>
              <a:spLocks/>
            </p:cNvSpPr>
            <p:nvPr/>
          </p:nvSpPr>
          <p:spPr bwMode="auto">
            <a:xfrm>
              <a:off x="4367213" y="587375"/>
              <a:ext cx="92075" cy="390525"/>
            </a:xfrm>
            <a:custGeom>
              <a:avLst/>
              <a:gdLst>
                <a:gd name="T0" fmla="*/ 58 w 58"/>
                <a:gd name="T1" fmla="*/ 197 h 246"/>
                <a:gd name="T2" fmla="*/ 40 w 58"/>
                <a:gd name="T3" fmla="*/ 246 h 246"/>
                <a:gd name="T4" fmla="*/ 19 w 58"/>
                <a:gd name="T5" fmla="*/ 246 h 246"/>
                <a:gd name="T6" fmla="*/ 0 w 58"/>
                <a:gd name="T7" fmla="*/ 197 h 246"/>
                <a:gd name="T8" fmla="*/ 0 w 58"/>
                <a:gd name="T9" fmla="*/ 0 h 246"/>
                <a:gd name="T10" fmla="*/ 58 w 58"/>
                <a:gd name="T11" fmla="*/ 0 h 246"/>
                <a:gd name="T12" fmla="*/ 58 w 58"/>
                <a:gd name="T13" fmla="*/ 1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246">
                  <a:moveTo>
                    <a:pt x="58" y="197"/>
                  </a:moveTo>
                  <a:lnTo>
                    <a:pt x="40" y="246"/>
                  </a:lnTo>
                  <a:lnTo>
                    <a:pt x="19" y="246"/>
                  </a:lnTo>
                  <a:lnTo>
                    <a:pt x="0" y="19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58" y="197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52"/>
            <p:cNvSpPr>
              <a:spLocks/>
            </p:cNvSpPr>
            <p:nvPr/>
          </p:nvSpPr>
          <p:spPr bwMode="auto">
            <a:xfrm>
              <a:off x="4367213" y="514350"/>
              <a:ext cx="92075" cy="114300"/>
            </a:xfrm>
            <a:custGeom>
              <a:avLst/>
              <a:gdLst>
                <a:gd name="T0" fmla="*/ 44 w 44"/>
                <a:gd name="T1" fmla="*/ 32 h 54"/>
                <a:gd name="T2" fmla="*/ 22 w 44"/>
                <a:gd name="T3" fmla="*/ 54 h 54"/>
                <a:gd name="T4" fmla="*/ 22 w 44"/>
                <a:gd name="T5" fmla="*/ 54 h 54"/>
                <a:gd name="T6" fmla="*/ 0 w 44"/>
                <a:gd name="T7" fmla="*/ 32 h 54"/>
                <a:gd name="T8" fmla="*/ 0 w 44"/>
                <a:gd name="T9" fmla="*/ 12 h 54"/>
                <a:gd name="T10" fmla="*/ 22 w 44"/>
                <a:gd name="T11" fmla="*/ 2 h 54"/>
                <a:gd name="T12" fmla="*/ 22 w 44"/>
                <a:gd name="T13" fmla="*/ 2 h 54"/>
                <a:gd name="T14" fmla="*/ 44 w 44"/>
                <a:gd name="T15" fmla="*/ 12 h 54"/>
                <a:gd name="T16" fmla="*/ 44 w 44"/>
                <a:gd name="T17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54">
                  <a:moveTo>
                    <a:pt x="44" y="32"/>
                  </a:moveTo>
                  <a:cubicBezTo>
                    <a:pt x="44" y="44"/>
                    <a:pt x="34" y="54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0" y="54"/>
                    <a:pt x="0" y="44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10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34" y="2"/>
                    <a:pt x="44" y="0"/>
                    <a:pt x="44" y="12"/>
                  </a:cubicBezTo>
                  <a:lnTo>
                    <a:pt x="44" y="32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53"/>
            <p:cNvSpPr>
              <a:spLocks noChangeArrowheads="1"/>
            </p:cNvSpPr>
            <p:nvPr/>
          </p:nvSpPr>
          <p:spPr bwMode="auto">
            <a:xfrm>
              <a:off x="4360863" y="561975"/>
              <a:ext cx="103187" cy="96838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54"/>
            <p:cNvSpPr>
              <a:spLocks/>
            </p:cNvSpPr>
            <p:nvPr/>
          </p:nvSpPr>
          <p:spPr bwMode="auto">
            <a:xfrm>
              <a:off x="4394200" y="965200"/>
              <a:ext cx="36512" cy="57150"/>
            </a:xfrm>
            <a:custGeom>
              <a:avLst/>
              <a:gdLst>
                <a:gd name="T0" fmla="*/ 0 w 17"/>
                <a:gd name="T1" fmla="*/ 5 h 27"/>
                <a:gd name="T2" fmla="*/ 6 w 17"/>
                <a:gd name="T3" fmla="*/ 21 h 27"/>
                <a:gd name="T4" fmla="*/ 17 w 17"/>
                <a:gd name="T5" fmla="*/ 6 h 27"/>
                <a:gd name="T6" fmla="*/ 0 w 17"/>
                <a:gd name="T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7">
                  <a:moveTo>
                    <a:pt x="0" y="5"/>
                  </a:moveTo>
                  <a:cubicBezTo>
                    <a:pt x="0" y="5"/>
                    <a:pt x="4" y="18"/>
                    <a:pt x="6" y="21"/>
                  </a:cubicBezTo>
                  <a:cubicBezTo>
                    <a:pt x="8" y="25"/>
                    <a:pt x="11" y="27"/>
                    <a:pt x="17" y="6"/>
                  </a:cubicBezTo>
                  <a:cubicBezTo>
                    <a:pt x="17" y="6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5"/>
            <p:cNvSpPr>
              <a:spLocks/>
            </p:cNvSpPr>
            <p:nvPr/>
          </p:nvSpPr>
          <p:spPr bwMode="auto">
            <a:xfrm>
              <a:off x="4506913" y="587375"/>
              <a:ext cx="92075" cy="390525"/>
            </a:xfrm>
            <a:custGeom>
              <a:avLst/>
              <a:gdLst>
                <a:gd name="T0" fmla="*/ 58 w 58"/>
                <a:gd name="T1" fmla="*/ 197 h 246"/>
                <a:gd name="T2" fmla="*/ 39 w 58"/>
                <a:gd name="T3" fmla="*/ 246 h 246"/>
                <a:gd name="T4" fmla="*/ 18 w 58"/>
                <a:gd name="T5" fmla="*/ 246 h 246"/>
                <a:gd name="T6" fmla="*/ 0 w 58"/>
                <a:gd name="T7" fmla="*/ 197 h 246"/>
                <a:gd name="T8" fmla="*/ 0 w 58"/>
                <a:gd name="T9" fmla="*/ 0 h 246"/>
                <a:gd name="T10" fmla="*/ 58 w 58"/>
                <a:gd name="T11" fmla="*/ 0 h 246"/>
                <a:gd name="T12" fmla="*/ 58 w 58"/>
                <a:gd name="T13" fmla="*/ 1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246">
                  <a:moveTo>
                    <a:pt x="58" y="197"/>
                  </a:moveTo>
                  <a:lnTo>
                    <a:pt x="39" y="246"/>
                  </a:lnTo>
                  <a:lnTo>
                    <a:pt x="18" y="246"/>
                  </a:lnTo>
                  <a:lnTo>
                    <a:pt x="0" y="197"/>
                  </a:lnTo>
                  <a:lnTo>
                    <a:pt x="0" y="0"/>
                  </a:lnTo>
                  <a:lnTo>
                    <a:pt x="58" y="0"/>
                  </a:lnTo>
                  <a:lnTo>
                    <a:pt x="58" y="197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56"/>
            <p:cNvSpPr>
              <a:spLocks/>
            </p:cNvSpPr>
            <p:nvPr/>
          </p:nvSpPr>
          <p:spPr bwMode="auto">
            <a:xfrm>
              <a:off x="4506913" y="514350"/>
              <a:ext cx="92075" cy="114300"/>
            </a:xfrm>
            <a:custGeom>
              <a:avLst/>
              <a:gdLst>
                <a:gd name="T0" fmla="*/ 44 w 44"/>
                <a:gd name="T1" fmla="*/ 32 h 54"/>
                <a:gd name="T2" fmla="*/ 22 w 44"/>
                <a:gd name="T3" fmla="*/ 54 h 54"/>
                <a:gd name="T4" fmla="*/ 22 w 44"/>
                <a:gd name="T5" fmla="*/ 54 h 54"/>
                <a:gd name="T6" fmla="*/ 0 w 44"/>
                <a:gd name="T7" fmla="*/ 32 h 54"/>
                <a:gd name="T8" fmla="*/ 0 w 44"/>
                <a:gd name="T9" fmla="*/ 12 h 54"/>
                <a:gd name="T10" fmla="*/ 22 w 44"/>
                <a:gd name="T11" fmla="*/ 2 h 54"/>
                <a:gd name="T12" fmla="*/ 22 w 44"/>
                <a:gd name="T13" fmla="*/ 2 h 54"/>
                <a:gd name="T14" fmla="*/ 44 w 44"/>
                <a:gd name="T15" fmla="*/ 12 h 54"/>
                <a:gd name="T16" fmla="*/ 44 w 44"/>
                <a:gd name="T17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54">
                  <a:moveTo>
                    <a:pt x="44" y="32"/>
                  </a:moveTo>
                  <a:cubicBezTo>
                    <a:pt x="44" y="44"/>
                    <a:pt x="34" y="54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0" y="54"/>
                    <a:pt x="0" y="44"/>
                    <a:pt x="0" y="3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10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34" y="2"/>
                    <a:pt x="44" y="0"/>
                    <a:pt x="44" y="12"/>
                  </a:cubicBezTo>
                  <a:lnTo>
                    <a:pt x="44" y="32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Rectangle 57"/>
            <p:cNvSpPr>
              <a:spLocks noChangeArrowheads="1"/>
            </p:cNvSpPr>
            <p:nvPr/>
          </p:nvSpPr>
          <p:spPr bwMode="auto">
            <a:xfrm>
              <a:off x="4502150" y="561975"/>
              <a:ext cx="103187" cy="96838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58"/>
            <p:cNvSpPr>
              <a:spLocks/>
            </p:cNvSpPr>
            <p:nvPr/>
          </p:nvSpPr>
          <p:spPr bwMode="auto">
            <a:xfrm>
              <a:off x="4533900" y="965200"/>
              <a:ext cx="34925" cy="57150"/>
            </a:xfrm>
            <a:custGeom>
              <a:avLst/>
              <a:gdLst>
                <a:gd name="T0" fmla="*/ 0 w 17"/>
                <a:gd name="T1" fmla="*/ 5 h 27"/>
                <a:gd name="T2" fmla="*/ 6 w 17"/>
                <a:gd name="T3" fmla="*/ 21 h 27"/>
                <a:gd name="T4" fmla="*/ 17 w 17"/>
                <a:gd name="T5" fmla="*/ 6 h 27"/>
                <a:gd name="T6" fmla="*/ 0 w 17"/>
                <a:gd name="T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7">
                  <a:moveTo>
                    <a:pt x="0" y="5"/>
                  </a:moveTo>
                  <a:cubicBezTo>
                    <a:pt x="0" y="5"/>
                    <a:pt x="5" y="18"/>
                    <a:pt x="6" y="21"/>
                  </a:cubicBezTo>
                  <a:cubicBezTo>
                    <a:pt x="8" y="25"/>
                    <a:pt x="11" y="27"/>
                    <a:pt x="17" y="6"/>
                  </a:cubicBezTo>
                  <a:cubicBezTo>
                    <a:pt x="17" y="6"/>
                    <a:pt x="10" y="0"/>
                    <a:pt x="0" y="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9"/>
            <p:cNvSpPr>
              <a:spLocks/>
            </p:cNvSpPr>
            <p:nvPr/>
          </p:nvSpPr>
          <p:spPr bwMode="auto">
            <a:xfrm>
              <a:off x="4592638" y="577850"/>
              <a:ext cx="33337" cy="200025"/>
            </a:xfrm>
            <a:custGeom>
              <a:avLst/>
              <a:gdLst>
                <a:gd name="T0" fmla="*/ 1 w 16"/>
                <a:gd name="T1" fmla="*/ 1 h 95"/>
                <a:gd name="T2" fmla="*/ 14 w 16"/>
                <a:gd name="T3" fmla="*/ 11 h 95"/>
                <a:gd name="T4" fmla="*/ 14 w 16"/>
                <a:gd name="T5" fmla="*/ 89 h 95"/>
                <a:gd name="T6" fmla="*/ 10 w 16"/>
                <a:gd name="T7" fmla="*/ 95 h 95"/>
                <a:gd name="T8" fmla="*/ 10 w 16"/>
                <a:gd name="T9" fmla="*/ 33 h 95"/>
                <a:gd name="T10" fmla="*/ 5 w 16"/>
                <a:gd name="T11" fmla="*/ 26 h 95"/>
                <a:gd name="T12" fmla="*/ 0 w 16"/>
                <a:gd name="T1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5">
                  <a:moveTo>
                    <a:pt x="1" y="1"/>
                  </a:moveTo>
                  <a:cubicBezTo>
                    <a:pt x="1" y="1"/>
                    <a:pt x="13" y="7"/>
                    <a:pt x="14" y="11"/>
                  </a:cubicBezTo>
                  <a:cubicBezTo>
                    <a:pt x="14" y="15"/>
                    <a:pt x="14" y="89"/>
                    <a:pt x="14" y="89"/>
                  </a:cubicBezTo>
                  <a:cubicBezTo>
                    <a:pt x="14" y="89"/>
                    <a:pt x="16" y="95"/>
                    <a:pt x="10" y="95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60"/>
            <p:cNvSpPr>
              <a:spLocks noChangeArrowheads="1"/>
            </p:cNvSpPr>
            <p:nvPr/>
          </p:nvSpPr>
          <p:spPr bwMode="auto">
            <a:xfrm>
              <a:off x="3140075" y="3636963"/>
              <a:ext cx="1235075" cy="12382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61"/>
            <p:cNvSpPr>
              <a:spLocks/>
            </p:cNvSpPr>
            <p:nvPr/>
          </p:nvSpPr>
          <p:spPr bwMode="auto">
            <a:xfrm>
              <a:off x="3452813" y="4789488"/>
              <a:ext cx="317500" cy="295275"/>
            </a:xfrm>
            <a:custGeom>
              <a:avLst/>
              <a:gdLst>
                <a:gd name="T0" fmla="*/ 0 w 200"/>
                <a:gd name="T1" fmla="*/ 0 h 186"/>
                <a:gd name="T2" fmla="*/ 17 w 200"/>
                <a:gd name="T3" fmla="*/ 186 h 186"/>
                <a:gd name="T4" fmla="*/ 200 w 200"/>
                <a:gd name="T5" fmla="*/ 31 h 186"/>
                <a:gd name="T6" fmla="*/ 0 w 200"/>
                <a:gd name="T7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186">
                  <a:moveTo>
                    <a:pt x="0" y="0"/>
                  </a:moveTo>
                  <a:lnTo>
                    <a:pt x="17" y="186"/>
                  </a:lnTo>
                  <a:lnTo>
                    <a:pt x="20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62"/>
            <p:cNvSpPr>
              <a:spLocks noChangeArrowheads="1"/>
            </p:cNvSpPr>
            <p:nvPr/>
          </p:nvSpPr>
          <p:spPr bwMode="auto">
            <a:xfrm>
              <a:off x="4684713" y="3390900"/>
              <a:ext cx="809625" cy="80803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63"/>
            <p:cNvSpPr>
              <a:spLocks/>
            </p:cNvSpPr>
            <p:nvPr/>
          </p:nvSpPr>
          <p:spPr bwMode="auto">
            <a:xfrm>
              <a:off x="4891088" y="4143375"/>
              <a:ext cx="207962" cy="193675"/>
            </a:xfrm>
            <a:custGeom>
              <a:avLst/>
              <a:gdLst>
                <a:gd name="T0" fmla="*/ 0 w 131"/>
                <a:gd name="T1" fmla="*/ 0 h 122"/>
                <a:gd name="T2" fmla="*/ 11 w 131"/>
                <a:gd name="T3" fmla="*/ 122 h 122"/>
                <a:gd name="T4" fmla="*/ 131 w 131"/>
                <a:gd name="T5" fmla="*/ 20 h 122"/>
                <a:gd name="T6" fmla="*/ 0 w 131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22">
                  <a:moveTo>
                    <a:pt x="0" y="0"/>
                  </a:moveTo>
                  <a:lnTo>
                    <a:pt x="11" y="122"/>
                  </a:lnTo>
                  <a:lnTo>
                    <a:pt x="131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Oval 64"/>
            <p:cNvSpPr>
              <a:spLocks noChangeArrowheads="1"/>
            </p:cNvSpPr>
            <p:nvPr/>
          </p:nvSpPr>
          <p:spPr bwMode="auto">
            <a:xfrm>
              <a:off x="4237038" y="2309813"/>
              <a:ext cx="977900" cy="9779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65"/>
            <p:cNvSpPr>
              <a:spLocks/>
            </p:cNvSpPr>
            <p:nvPr/>
          </p:nvSpPr>
          <p:spPr bwMode="auto">
            <a:xfrm>
              <a:off x="4484688" y="3221038"/>
              <a:ext cx="252412" cy="233363"/>
            </a:xfrm>
            <a:custGeom>
              <a:avLst/>
              <a:gdLst>
                <a:gd name="T0" fmla="*/ 0 w 159"/>
                <a:gd name="T1" fmla="*/ 0 h 147"/>
                <a:gd name="T2" fmla="*/ 14 w 159"/>
                <a:gd name="T3" fmla="*/ 147 h 147"/>
                <a:gd name="T4" fmla="*/ 159 w 159"/>
                <a:gd name="T5" fmla="*/ 24 h 147"/>
                <a:gd name="T6" fmla="*/ 0 w 159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147">
                  <a:moveTo>
                    <a:pt x="0" y="0"/>
                  </a:moveTo>
                  <a:lnTo>
                    <a:pt x="14" y="147"/>
                  </a:lnTo>
                  <a:lnTo>
                    <a:pt x="15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66"/>
            <p:cNvSpPr>
              <a:spLocks noChangeArrowheads="1"/>
            </p:cNvSpPr>
            <p:nvPr/>
          </p:nvSpPr>
          <p:spPr bwMode="auto">
            <a:xfrm>
              <a:off x="3322638" y="1285875"/>
              <a:ext cx="977900" cy="9779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67"/>
            <p:cNvSpPr>
              <a:spLocks/>
            </p:cNvSpPr>
            <p:nvPr/>
          </p:nvSpPr>
          <p:spPr bwMode="auto">
            <a:xfrm>
              <a:off x="3570288" y="2197100"/>
              <a:ext cx="252412" cy="233363"/>
            </a:xfrm>
            <a:custGeom>
              <a:avLst/>
              <a:gdLst>
                <a:gd name="T0" fmla="*/ 0 w 159"/>
                <a:gd name="T1" fmla="*/ 0 h 147"/>
                <a:gd name="T2" fmla="*/ 14 w 159"/>
                <a:gd name="T3" fmla="*/ 147 h 147"/>
                <a:gd name="T4" fmla="*/ 159 w 159"/>
                <a:gd name="T5" fmla="*/ 25 h 147"/>
                <a:gd name="T6" fmla="*/ 0 w 159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147">
                  <a:moveTo>
                    <a:pt x="0" y="0"/>
                  </a:moveTo>
                  <a:lnTo>
                    <a:pt x="14" y="147"/>
                  </a:lnTo>
                  <a:lnTo>
                    <a:pt x="159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68"/>
            <p:cNvSpPr>
              <a:spLocks noChangeArrowheads="1"/>
            </p:cNvSpPr>
            <p:nvPr/>
          </p:nvSpPr>
          <p:spPr bwMode="auto">
            <a:xfrm>
              <a:off x="5502275" y="2346325"/>
              <a:ext cx="774700" cy="77311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69"/>
            <p:cNvSpPr>
              <a:spLocks/>
            </p:cNvSpPr>
            <p:nvPr/>
          </p:nvSpPr>
          <p:spPr bwMode="auto">
            <a:xfrm>
              <a:off x="5697538" y="3067050"/>
              <a:ext cx="200025" cy="185738"/>
            </a:xfrm>
            <a:custGeom>
              <a:avLst/>
              <a:gdLst>
                <a:gd name="T0" fmla="*/ 0 w 126"/>
                <a:gd name="T1" fmla="*/ 0 h 117"/>
                <a:gd name="T2" fmla="*/ 11 w 126"/>
                <a:gd name="T3" fmla="*/ 117 h 117"/>
                <a:gd name="T4" fmla="*/ 126 w 126"/>
                <a:gd name="T5" fmla="*/ 19 h 117"/>
                <a:gd name="T6" fmla="*/ 0 w 126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17">
                  <a:moveTo>
                    <a:pt x="0" y="0"/>
                  </a:moveTo>
                  <a:lnTo>
                    <a:pt x="11" y="117"/>
                  </a:lnTo>
                  <a:lnTo>
                    <a:pt x="126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Oval 70"/>
            <p:cNvSpPr>
              <a:spLocks noChangeArrowheads="1"/>
            </p:cNvSpPr>
            <p:nvPr/>
          </p:nvSpPr>
          <p:spPr bwMode="auto">
            <a:xfrm>
              <a:off x="2503488" y="407988"/>
              <a:ext cx="773112" cy="773113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71"/>
            <p:cNvSpPr>
              <a:spLocks/>
            </p:cNvSpPr>
            <p:nvPr/>
          </p:nvSpPr>
          <p:spPr bwMode="auto">
            <a:xfrm>
              <a:off x="2881313" y="1128713"/>
              <a:ext cx="196850" cy="185738"/>
            </a:xfrm>
            <a:custGeom>
              <a:avLst/>
              <a:gdLst>
                <a:gd name="T0" fmla="*/ 124 w 124"/>
                <a:gd name="T1" fmla="*/ 0 h 117"/>
                <a:gd name="T2" fmla="*/ 114 w 124"/>
                <a:gd name="T3" fmla="*/ 117 h 117"/>
                <a:gd name="T4" fmla="*/ 0 w 124"/>
                <a:gd name="T5" fmla="*/ 20 h 117"/>
                <a:gd name="T6" fmla="*/ 124 w 124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17">
                  <a:moveTo>
                    <a:pt x="124" y="0"/>
                  </a:moveTo>
                  <a:lnTo>
                    <a:pt x="114" y="117"/>
                  </a:lnTo>
                  <a:lnTo>
                    <a:pt x="0" y="2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2"/>
            <p:cNvSpPr>
              <a:spLocks noChangeArrowheads="1"/>
            </p:cNvSpPr>
            <p:nvPr/>
          </p:nvSpPr>
          <p:spPr bwMode="auto">
            <a:xfrm>
              <a:off x="1398588" y="811213"/>
              <a:ext cx="774700" cy="774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73"/>
            <p:cNvSpPr>
              <a:spLocks/>
            </p:cNvSpPr>
            <p:nvPr/>
          </p:nvSpPr>
          <p:spPr bwMode="auto">
            <a:xfrm>
              <a:off x="1778000" y="1531938"/>
              <a:ext cx="200025" cy="185738"/>
            </a:xfrm>
            <a:custGeom>
              <a:avLst/>
              <a:gdLst>
                <a:gd name="T0" fmla="*/ 126 w 126"/>
                <a:gd name="T1" fmla="*/ 0 h 117"/>
                <a:gd name="T2" fmla="*/ 115 w 126"/>
                <a:gd name="T3" fmla="*/ 117 h 117"/>
                <a:gd name="T4" fmla="*/ 0 w 126"/>
                <a:gd name="T5" fmla="*/ 20 h 117"/>
                <a:gd name="T6" fmla="*/ 126 w 126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17">
                  <a:moveTo>
                    <a:pt x="126" y="0"/>
                  </a:moveTo>
                  <a:lnTo>
                    <a:pt x="115" y="117"/>
                  </a:lnTo>
                  <a:lnTo>
                    <a:pt x="0" y="2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74"/>
            <p:cNvSpPr>
              <a:spLocks noChangeArrowheads="1"/>
            </p:cNvSpPr>
            <p:nvPr/>
          </p:nvSpPr>
          <p:spPr bwMode="auto">
            <a:xfrm>
              <a:off x="900113" y="1820863"/>
              <a:ext cx="774700" cy="77311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75"/>
            <p:cNvSpPr>
              <a:spLocks/>
            </p:cNvSpPr>
            <p:nvPr/>
          </p:nvSpPr>
          <p:spPr bwMode="auto">
            <a:xfrm>
              <a:off x="1279525" y="2541588"/>
              <a:ext cx="200025" cy="185738"/>
            </a:xfrm>
            <a:custGeom>
              <a:avLst/>
              <a:gdLst>
                <a:gd name="T0" fmla="*/ 126 w 126"/>
                <a:gd name="T1" fmla="*/ 0 h 117"/>
                <a:gd name="T2" fmla="*/ 115 w 126"/>
                <a:gd name="T3" fmla="*/ 117 h 117"/>
                <a:gd name="T4" fmla="*/ 0 w 126"/>
                <a:gd name="T5" fmla="*/ 20 h 117"/>
                <a:gd name="T6" fmla="*/ 126 w 126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17">
                  <a:moveTo>
                    <a:pt x="126" y="0"/>
                  </a:moveTo>
                  <a:lnTo>
                    <a:pt x="115" y="117"/>
                  </a:lnTo>
                  <a:lnTo>
                    <a:pt x="0" y="2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76"/>
            <p:cNvSpPr>
              <a:spLocks noChangeArrowheads="1"/>
            </p:cNvSpPr>
            <p:nvPr/>
          </p:nvSpPr>
          <p:spPr bwMode="auto">
            <a:xfrm>
              <a:off x="3187700" y="2614613"/>
              <a:ext cx="774700" cy="774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77"/>
            <p:cNvSpPr>
              <a:spLocks/>
            </p:cNvSpPr>
            <p:nvPr/>
          </p:nvSpPr>
          <p:spPr bwMode="auto">
            <a:xfrm>
              <a:off x="3567113" y="3336925"/>
              <a:ext cx="198437" cy="184150"/>
            </a:xfrm>
            <a:custGeom>
              <a:avLst/>
              <a:gdLst>
                <a:gd name="T0" fmla="*/ 125 w 125"/>
                <a:gd name="T1" fmla="*/ 0 h 116"/>
                <a:gd name="T2" fmla="*/ 115 w 125"/>
                <a:gd name="T3" fmla="*/ 116 h 116"/>
                <a:gd name="T4" fmla="*/ 0 w 125"/>
                <a:gd name="T5" fmla="*/ 18 h 116"/>
                <a:gd name="T6" fmla="*/ 125 w 125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16">
                  <a:moveTo>
                    <a:pt x="125" y="0"/>
                  </a:moveTo>
                  <a:lnTo>
                    <a:pt x="115" y="116"/>
                  </a:lnTo>
                  <a:lnTo>
                    <a:pt x="0" y="18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78"/>
            <p:cNvSpPr>
              <a:spLocks noChangeArrowheads="1"/>
            </p:cNvSpPr>
            <p:nvPr/>
          </p:nvSpPr>
          <p:spPr bwMode="auto">
            <a:xfrm>
              <a:off x="900113" y="2857500"/>
              <a:ext cx="774700" cy="77311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79"/>
            <p:cNvSpPr>
              <a:spLocks/>
            </p:cNvSpPr>
            <p:nvPr/>
          </p:nvSpPr>
          <p:spPr bwMode="auto">
            <a:xfrm>
              <a:off x="1279525" y="3578225"/>
              <a:ext cx="200025" cy="184150"/>
            </a:xfrm>
            <a:custGeom>
              <a:avLst/>
              <a:gdLst>
                <a:gd name="T0" fmla="*/ 126 w 126"/>
                <a:gd name="T1" fmla="*/ 0 h 116"/>
                <a:gd name="T2" fmla="*/ 115 w 126"/>
                <a:gd name="T3" fmla="*/ 116 h 116"/>
                <a:gd name="T4" fmla="*/ 0 w 126"/>
                <a:gd name="T5" fmla="*/ 18 h 116"/>
                <a:gd name="T6" fmla="*/ 126 w 126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16">
                  <a:moveTo>
                    <a:pt x="126" y="0"/>
                  </a:moveTo>
                  <a:lnTo>
                    <a:pt x="115" y="116"/>
                  </a:lnTo>
                  <a:lnTo>
                    <a:pt x="0" y="1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80"/>
            <p:cNvSpPr>
              <a:spLocks noChangeArrowheads="1"/>
            </p:cNvSpPr>
            <p:nvPr/>
          </p:nvSpPr>
          <p:spPr bwMode="auto">
            <a:xfrm>
              <a:off x="1851025" y="2776538"/>
              <a:ext cx="1081087" cy="10810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81"/>
            <p:cNvSpPr>
              <a:spLocks/>
            </p:cNvSpPr>
            <p:nvPr/>
          </p:nvSpPr>
          <p:spPr bwMode="auto">
            <a:xfrm>
              <a:off x="2378075" y="3781425"/>
              <a:ext cx="280987" cy="258763"/>
            </a:xfrm>
            <a:custGeom>
              <a:avLst/>
              <a:gdLst>
                <a:gd name="T0" fmla="*/ 177 w 177"/>
                <a:gd name="T1" fmla="*/ 0 h 163"/>
                <a:gd name="T2" fmla="*/ 161 w 177"/>
                <a:gd name="T3" fmla="*/ 163 h 163"/>
                <a:gd name="T4" fmla="*/ 0 w 177"/>
                <a:gd name="T5" fmla="*/ 28 h 163"/>
                <a:gd name="T6" fmla="*/ 177 w 177"/>
                <a:gd name="T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163">
                  <a:moveTo>
                    <a:pt x="177" y="0"/>
                  </a:moveTo>
                  <a:lnTo>
                    <a:pt x="161" y="163"/>
                  </a:lnTo>
                  <a:lnTo>
                    <a:pt x="0" y="28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82"/>
            <p:cNvSpPr>
              <a:spLocks noChangeArrowheads="1"/>
            </p:cNvSpPr>
            <p:nvPr/>
          </p:nvSpPr>
          <p:spPr bwMode="auto">
            <a:xfrm>
              <a:off x="2160588" y="1657350"/>
              <a:ext cx="893762" cy="8921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83"/>
            <p:cNvSpPr>
              <a:spLocks/>
            </p:cNvSpPr>
            <p:nvPr/>
          </p:nvSpPr>
          <p:spPr bwMode="auto">
            <a:xfrm>
              <a:off x="2597150" y="2489200"/>
              <a:ext cx="230187" cy="214313"/>
            </a:xfrm>
            <a:custGeom>
              <a:avLst/>
              <a:gdLst>
                <a:gd name="T0" fmla="*/ 145 w 145"/>
                <a:gd name="T1" fmla="*/ 0 h 135"/>
                <a:gd name="T2" fmla="*/ 133 w 145"/>
                <a:gd name="T3" fmla="*/ 135 h 135"/>
                <a:gd name="T4" fmla="*/ 0 w 145"/>
                <a:gd name="T5" fmla="*/ 22 h 135"/>
                <a:gd name="T6" fmla="*/ 145 w 145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135">
                  <a:moveTo>
                    <a:pt x="145" y="0"/>
                  </a:moveTo>
                  <a:lnTo>
                    <a:pt x="133" y="135"/>
                  </a:lnTo>
                  <a:lnTo>
                    <a:pt x="0" y="22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84"/>
            <p:cNvSpPr>
              <a:spLocks noChangeArrowheads="1"/>
            </p:cNvSpPr>
            <p:nvPr/>
          </p:nvSpPr>
          <p:spPr bwMode="auto">
            <a:xfrm>
              <a:off x="4767263" y="1139825"/>
              <a:ext cx="927100" cy="927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85"/>
            <p:cNvSpPr>
              <a:spLocks/>
            </p:cNvSpPr>
            <p:nvPr/>
          </p:nvSpPr>
          <p:spPr bwMode="auto">
            <a:xfrm>
              <a:off x="5002213" y="2003425"/>
              <a:ext cx="238125" cy="220663"/>
            </a:xfrm>
            <a:custGeom>
              <a:avLst/>
              <a:gdLst>
                <a:gd name="T0" fmla="*/ 0 w 150"/>
                <a:gd name="T1" fmla="*/ 0 h 139"/>
                <a:gd name="T2" fmla="*/ 12 w 150"/>
                <a:gd name="T3" fmla="*/ 139 h 139"/>
                <a:gd name="T4" fmla="*/ 150 w 150"/>
                <a:gd name="T5" fmla="*/ 23 h 139"/>
                <a:gd name="T6" fmla="*/ 0 w 150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139">
                  <a:moveTo>
                    <a:pt x="0" y="0"/>
                  </a:moveTo>
                  <a:lnTo>
                    <a:pt x="12" y="139"/>
                  </a:lnTo>
                  <a:lnTo>
                    <a:pt x="15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86"/>
            <p:cNvSpPr>
              <a:spLocks/>
            </p:cNvSpPr>
            <p:nvPr/>
          </p:nvSpPr>
          <p:spPr bwMode="auto">
            <a:xfrm>
              <a:off x="3336925" y="3895725"/>
              <a:ext cx="858837" cy="384175"/>
            </a:xfrm>
            <a:custGeom>
              <a:avLst/>
              <a:gdLst>
                <a:gd name="T0" fmla="*/ 268 w 541"/>
                <a:gd name="T1" fmla="*/ 242 h 242"/>
                <a:gd name="T2" fmla="*/ 0 w 541"/>
                <a:gd name="T3" fmla="*/ 122 h 242"/>
                <a:gd name="T4" fmla="*/ 276 w 541"/>
                <a:gd name="T5" fmla="*/ 0 h 242"/>
                <a:gd name="T6" fmla="*/ 541 w 541"/>
                <a:gd name="T7" fmla="*/ 118 h 242"/>
                <a:gd name="T8" fmla="*/ 268 w 541"/>
                <a:gd name="T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242">
                  <a:moveTo>
                    <a:pt x="268" y="242"/>
                  </a:moveTo>
                  <a:lnTo>
                    <a:pt x="0" y="122"/>
                  </a:lnTo>
                  <a:lnTo>
                    <a:pt x="276" y="0"/>
                  </a:lnTo>
                  <a:lnTo>
                    <a:pt x="541" y="118"/>
                  </a:lnTo>
                  <a:lnTo>
                    <a:pt x="268" y="242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87"/>
            <p:cNvSpPr>
              <a:spLocks noChangeArrowheads="1"/>
            </p:cNvSpPr>
            <p:nvPr/>
          </p:nvSpPr>
          <p:spPr bwMode="auto">
            <a:xfrm>
              <a:off x="4159250" y="4076700"/>
              <a:ext cx="26987" cy="284163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88"/>
            <p:cNvSpPr>
              <a:spLocks noChangeArrowheads="1"/>
            </p:cNvSpPr>
            <p:nvPr/>
          </p:nvSpPr>
          <p:spPr bwMode="auto">
            <a:xfrm>
              <a:off x="4130675" y="4325938"/>
              <a:ext cx="85725" cy="87313"/>
            </a:xfrm>
            <a:prstGeom prst="ellipse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89"/>
            <p:cNvSpPr>
              <a:spLocks/>
            </p:cNvSpPr>
            <p:nvPr/>
          </p:nvSpPr>
          <p:spPr bwMode="auto">
            <a:xfrm>
              <a:off x="4119563" y="4373563"/>
              <a:ext cx="63500" cy="188913"/>
            </a:xfrm>
            <a:custGeom>
              <a:avLst/>
              <a:gdLst>
                <a:gd name="T0" fmla="*/ 16 w 30"/>
                <a:gd name="T1" fmla="*/ 5 h 90"/>
                <a:gd name="T2" fmla="*/ 7 w 30"/>
                <a:gd name="T3" fmla="*/ 90 h 90"/>
                <a:gd name="T4" fmla="*/ 30 w 30"/>
                <a:gd name="T5" fmla="*/ 90 h 90"/>
                <a:gd name="T6" fmla="*/ 30 w 30"/>
                <a:gd name="T7" fmla="*/ 0 h 90"/>
                <a:gd name="T8" fmla="*/ 16 w 30"/>
                <a:gd name="T9" fmla="*/ 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90">
                  <a:moveTo>
                    <a:pt x="16" y="5"/>
                  </a:moveTo>
                  <a:cubicBezTo>
                    <a:pt x="16" y="5"/>
                    <a:pt x="0" y="38"/>
                    <a:pt x="7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16" y="7"/>
                    <a:pt x="16" y="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90"/>
            <p:cNvSpPr>
              <a:spLocks/>
            </p:cNvSpPr>
            <p:nvPr/>
          </p:nvSpPr>
          <p:spPr bwMode="auto">
            <a:xfrm>
              <a:off x="4167188" y="4373563"/>
              <a:ext cx="63500" cy="188913"/>
            </a:xfrm>
            <a:custGeom>
              <a:avLst/>
              <a:gdLst>
                <a:gd name="T0" fmla="*/ 14 w 30"/>
                <a:gd name="T1" fmla="*/ 5 h 90"/>
                <a:gd name="T2" fmla="*/ 23 w 30"/>
                <a:gd name="T3" fmla="*/ 90 h 90"/>
                <a:gd name="T4" fmla="*/ 0 w 30"/>
                <a:gd name="T5" fmla="*/ 90 h 90"/>
                <a:gd name="T6" fmla="*/ 0 w 30"/>
                <a:gd name="T7" fmla="*/ 0 h 90"/>
                <a:gd name="T8" fmla="*/ 14 w 30"/>
                <a:gd name="T9" fmla="*/ 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90">
                  <a:moveTo>
                    <a:pt x="14" y="5"/>
                  </a:moveTo>
                  <a:cubicBezTo>
                    <a:pt x="14" y="5"/>
                    <a:pt x="30" y="38"/>
                    <a:pt x="23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" y="7"/>
                    <a:pt x="14" y="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91"/>
            <p:cNvSpPr>
              <a:spLocks/>
            </p:cNvSpPr>
            <p:nvPr/>
          </p:nvSpPr>
          <p:spPr bwMode="auto">
            <a:xfrm>
              <a:off x="3508375" y="4202113"/>
              <a:ext cx="495300" cy="373063"/>
            </a:xfrm>
            <a:custGeom>
              <a:avLst/>
              <a:gdLst>
                <a:gd name="T0" fmla="*/ 236 w 236"/>
                <a:gd name="T1" fmla="*/ 0 h 177"/>
                <a:gd name="T2" fmla="*/ 118 w 236"/>
                <a:gd name="T3" fmla="*/ 56 h 177"/>
                <a:gd name="T4" fmla="*/ 0 w 236"/>
                <a:gd name="T5" fmla="*/ 0 h 177"/>
                <a:gd name="T6" fmla="*/ 0 w 236"/>
                <a:gd name="T7" fmla="*/ 136 h 177"/>
                <a:gd name="T8" fmla="*/ 115 w 236"/>
                <a:gd name="T9" fmla="*/ 177 h 177"/>
                <a:gd name="T10" fmla="*/ 115 w 236"/>
                <a:gd name="T11" fmla="*/ 177 h 177"/>
                <a:gd name="T12" fmla="*/ 118 w 236"/>
                <a:gd name="T13" fmla="*/ 177 h 177"/>
                <a:gd name="T14" fmla="*/ 121 w 236"/>
                <a:gd name="T15" fmla="*/ 177 h 177"/>
                <a:gd name="T16" fmla="*/ 121 w 236"/>
                <a:gd name="T17" fmla="*/ 177 h 177"/>
                <a:gd name="T18" fmla="*/ 236 w 236"/>
                <a:gd name="T19" fmla="*/ 136 h 177"/>
                <a:gd name="T20" fmla="*/ 236 w 236"/>
                <a:gd name="T2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6" h="177">
                  <a:moveTo>
                    <a:pt x="236" y="0"/>
                  </a:moveTo>
                  <a:cubicBezTo>
                    <a:pt x="236" y="1"/>
                    <a:pt x="137" y="47"/>
                    <a:pt x="118" y="56"/>
                  </a:cubicBezTo>
                  <a:cubicBezTo>
                    <a:pt x="99" y="47"/>
                    <a:pt x="0" y="1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2" y="170"/>
                    <a:pt x="95" y="176"/>
                    <a:pt x="115" y="177"/>
                  </a:cubicBezTo>
                  <a:cubicBezTo>
                    <a:pt x="115" y="177"/>
                    <a:pt x="115" y="177"/>
                    <a:pt x="115" y="177"/>
                  </a:cubicBezTo>
                  <a:cubicBezTo>
                    <a:pt x="115" y="177"/>
                    <a:pt x="116" y="177"/>
                    <a:pt x="118" y="177"/>
                  </a:cubicBezTo>
                  <a:cubicBezTo>
                    <a:pt x="120" y="177"/>
                    <a:pt x="121" y="177"/>
                    <a:pt x="121" y="177"/>
                  </a:cubicBezTo>
                  <a:cubicBezTo>
                    <a:pt x="121" y="177"/>
                    <a:pt x="121" y="177"/>
                    <a:pt x="121" y="177"/>
                  </a:cubicBezTo>
                  <a:cubicBezTo>
                    <a:pt x="141" y="176"/>
                    <a:pt x="204" y="170"/>
                    <a:pt x="236" y="136"/>
                  </a:cubicBezTo>
                  <a:lnTo>
                    <a:pt x="236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92"/>
            <p:cNvSpPr>
              <a:spLocks noEditPoints="1"/>
            </p:cNvSpPr>
            <p:nvPr/>
          </p:nvSpPr>
          <p:spPr bwMode="auto">
            <a:xfrm>
              <a:off x="4860925" y="3521075"/>
              <a:ext cx="482600" cy="485775"/>
            </a:xfrm>
            <a:custGeom>
              <a:avLst/>
              <a:gdLst>
                <a:gd name="T0" fmla="*/ 147 w 229"/>
                <a:gd name="T1" fmla="*/ 112 h 231"/>
                <a:gd name="T2" fmla="*/ 141 w 229"/>
                <a:gd name="T3" fmla="*/ 98 h 231"/>
                <a:gd name="T4" fmla="*/ 141 w 229"/>
                <a:gd name="T5" fmla="*/ 44 h 231"/>
                <a:gd name="T6" fmla="*/ 147 w 229"/>
                <a:gd name="T7" fmla="*/ 37 h 231"/>
                <a:gd name="T8" fmla="*/ 148 w 229"/>
                <a:gd name="T9" fmla="*/ 37 h 231"/>
                <a:gd name="T10" fmla="*/ 148 w 229"/>
                <a:gd name="T11" fmla="*/ 13 h 231"/>
                <a:gd name="T12" fmla="*/ 147 w 229"/>
                <a:gd name="T13" fmla="*/ 13 h 231"/>
                <a:gd name="T14" fmla="*/ 147 w 229"/>
                <a:gd name="T15" fmla="*/ 12 h 231"/>
                <a:gd name="T16" fmla="*/ 114 w 229"/>
                <a:gd name="T17" fmla="*/ 0 h 231"/>
                <a:gd name="T18" fmla="*/ 81 w 229"/>
                <a:gd name="T19" fmla="*/ 12 h 231"/>
                <a:gd name="T20" fmla="*/ 81 w 229"/>
                <a:gd name="T21" fmla="*/ 13 h 231"/>
                <a:gd name="T22" fmla="*/ 80 w 229"/>
                <a:gd name="T23" fmla="*/ 13 h 231"/>
                <a:gd name="T24" fmla="*/ 80 w 229"/>
                <a:gd name="T25" fmla="*/ 37 h 231"/>
                <a:gd name="T26" fmla="*/ 81 w 229"/>
                <a:gd name="T27" fmla="*/ 37 h 231"/>
                <a:gd name="T28" fmla="*/ 91 w 229"/>
                <a:gd name="T29" fmla="*/ 44 h 231"/>
                <a:gd name="T30" fmla="*/ 91 w 229"/>
                <a:gd name="T31" fmla="*/ 98 h 231"/>
                <a:gd name="T32" fmla="*/ 83 w 229"/>
                <a:gd name="T33" fmla="*/ 112 h 231"/>
                <a:gd name="T34" fmla="*/ 31 w 229"/>
                <a:gd name="T35" fmla="*/ 212 h 231"/>
                <a:gd name="T36" fmla="*/ 115 w 229"/>
                <a:gd name="T37" fmla="*/ 230 h 231"/>
                <a:gd name="T38" fmla="*/ 198 w 229"/>
                <a:gd name="T39" fmla="*/ 212 h 231"/>
                <a:gd name="T40" fmla="*/ 147 w 229"/>
                <a:gd name="T41" fmla="*/ 112 h 231"/>
                <a:gd name="T42" fmla="*/ 145 w 229"/>
                <a:gd name="T43" fmla="*/ 213 h 231"/>
                <a:gd name="T44" fmla="*/ 182 w 229"/>
                <a:gd name="T45" fmla="*/ 187 h 231"/>
                <a:gd name="T46" fmla="*/ 150 w 229"/>
                <a:gd name="T47" fmla="*/ 134 h 231"/>
                <a:gd name="T48" fmla="*/ 193 w 229"/>
                <a:gd name="T49" fmla="*/ 190 h 231"/>
                <a:gd name="T50" fmla="*/ 145 w 229"/>
                <a:gd name="T51" fmla="*/ 213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9" h="231">
                  <a:moveTo>
                    <a:pt x="147" y="112"/>
                  </a:moveTo>
                  <a:cubicBezTo>
                    <a:pt x="147" y="112"/>
                    <a:pt x="141" y="109"/>
                    <a:pt x="141" y="98"/>
                  </a:cubicBezTo>
                  <a:cubicBezTo>
                    <a:pt x="141" y="89"/>
                    <a:pt x="141" y="55"/>
                    <a:pt x="141" y="44"/>
                  </a:cubicBezTo>
                  <a:cubicBezTo>
                    <a:pt x="145" y="42"/>
                    <a:pt x="147" y="40"/>
                    <a:pt x="147" y="37"/>
                  </a:cubicBezTo>
                  <a:cubicBezTo>
                    <a:pt x="148" y="37"/>
                    <a:pt x="148" y="37"/>
                    <a:pt x="148" y="37"/>
                  </a:cubicBezTo>
                  <a:cubicBezTo>
                    <a:pt x="148" y="13"/>
                    <a:pt x="148" y="13"/>
                    <a:pt x="148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7" y="13"/>
                    <a:pt x="147" y="13"/>
                    <a:pt x="147" y="12"/>
                  </a:cubicBezTo>
                  <a:cubicBezTo>
                    <a:pt x="147" y="5"/>
                    <a:pt x="132" y="0"/>
                    <a:pt x="114" y="0"/>
                  </a:cubicBezTo>
                  <a:cubicBezTo>
                    <a:pt x="96" y="0"/>
                    <a:pt x="81" y="5"/>
                    <a:pt x="81" y="12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40"/>
                    <a:pt x="84" y="42"/>
                    <a:pt x="91" y="44"/>
                  </a:cubicBezTo>
                  <a:cubicBezTo>
                    <a:pt x="91" y="56"/>
                    <a:pt x="91" y="89"/>
                    <a:pt x="91" y="98"/>
                  </a:cubicBezTo>
                  <a:cubicBezTo>
                    <a:pt x="91" y="109"/>
                    <a:pt x="83" y="112"/>
                    <a:pt x="83" y="112"/>
                  </a:cubicBezTo>
                  <a:cubicBezTo>
                    <a:pt x="71" y="119"/>
                    <a:pt x="0" y="190"/>
                    <a:pt x="31" y="212"/>
                  </a:cubicBezTo>
                  <a:cubicBezTo>
                    <a:pt x="59" y="231"/>
                    <a:pt x="105" y="231"/>
                    <a:pt x="115" y="230"/>
                  </a:cubicBezTo>
                  <a:cubicBezTo>
                    <a:pt x="124" y="231"/>
                    <a:pt x="170" y="231"/>
                    <a:pt x="198" y="212"/>
                  </a:cubicBezTo>
                  <a:cubicBezTo>
                    <a:pt x="229" y="190"/>
                    <a:pt x="159" y="119"/>
                    <a:pt x="147" y="112"/>
                  </a:cubicBezTo>
                  <a:close/>
                  <a:moveTo>
                    <a:pt x="145" y="213"/>
                  </a:moveTo>
                  <a:cubicBezTo>
                    <a:pt x="145" y="213"/>
                    <a:pt x="180" y="206"/>
                    <a:pt x="182" y="187"/>
                  </a:cubicBezTo>
                  <a:cubicBezTo>
                    <a:pt x="183" y="169"/>
                    <a:pt x="150" y="134"/>
                    <a:pt x="150" y="134"/>
                  </a:cubicBezTo>
                  <a:cubicBezTo>
                    <a:pt x="150" y="134"/>
                    <a:pt x="194" y="167"/>
                    <a:pt x="193" y="190"/>
                  </a:cubicBezTo>
                  <a:cubicBezTo>
                    <a:pt x="193" y="213"/>
                    <a:pt x="145" y="213"/>
                    <a:pt x="145" y="21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93"/>
            <p:cNvSpPr>
              <a:spLocks noEditPoints="1"/>
            </p:cNvSpPr>
            <p:nvPr/>
          </p:nvSpPr>
          <p:spPr bwMode="auto">
            <a:xfrm>
              <a:off x="4430713" y="2500313"/>
              <a:ext cx="601662" cy="600075"/>
            </a:xfrm>
            <a:custGeom>
              <a:avLst/>
              <a:gdLst>
                <a:gd name="T0" fmla="*/ 143 w 286"/>
                <a:gd name="T1" fmla="*/ 0 h 286"/>
                <a:gd name="T2" fmla="*/ 0 w 286"/>
                <a:gd name="T3" fmla="*/ 143 h 286"/>
                <a:gd name="T4" fmla="*/ 143 w 286"/>
                <a:gd name="T5" fmla="*/ 286 h 286"/>
                <a:gd name="T6" fmla="*/ 286 w 286"/>
                <a:gd name="T7" fmla="*/ 143 h 286"/>
                <a:gd name="T8" fmla="*/ 143 w 286"/>
                <a:gd name="T9" fmla="*/ 0 h 286"/>
                <a:gd name="T10" fmla="*/ 143 w 286"/>
                <a:gd name="T11" fmla="*/ 279 h 286"/>
                <a:gd name="T12" fmla="*/ 7 w 286"/>
                <a:gd name="T13" fmla="*/ 143 h 286"/>
                <a:gd name="T14" fmla="*/ 143 w 286"/>
                <a:gd name="T15" fmla="*/ 6 h 286"/>
                <a:gd name="T16" fmla="*/ 280 w 286"/>
                <a:gd name="T17" fmla="*/ 143 h 286"/>
                <a:gd name="T18" fmla="*/ 143 w 286"/>
                <a:gd name="T19" fmla="*/ 27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6" h="286">
                  <a:moveTo>
                    <a:pt x="143" y="0"/>
                  </a:moveTo>
                  <a:cubicBezTo>
                    <a:pt x="64" y="0"/>
                    <a:pt x="0" y="64"/>
                    <a:pt x="0" y="143"/>
                  </a:cubicBezTo>
                  <a:cubicBezTo>
                    <a:pt x="0" y="222"/>
                    <a:pt x="64" y="286"/>
                    <a:pt x="143" y="286"/>
                  </a:cubicBezTo>
                  <a:cubicBezTo>
                    <a:pt x="222" y="286"/>
                    <a:pt x="286" y="222"/>
                    <a:pt x="286" y="143"/>
                  </a:cubicBezTo>
                  <a:cubicBezTo>
                    <a:pt x="286" y="64"/>
                    <a:pt x="222" y="0"/>
                    <a:pt x="143" y="0"/>
                  </a:cubicBezTo>
                  <a:close/>
                  <a:moveTo>
                    <a:pt x="143" y="279"/>
                  </a:moveTo>
                  <a:cubicBezTo>
                    <a:pt x="68" y="279"/>
                    <a:pt x="7" y="218"/>
                    <a:pt x="7" y="143"/>
                  </a:cubicBezTo>
                  <a:cubicBezTo>
                    <a:pt x="7" y="67"/>
                    <a:pt x="68" y="6"/>
                    <a:pt x="143" y="6"/>
                  </a:cubicBezTo>
                  <a:cubicBezTo>
                    <a:pt x="219" y="6"/>
                    <a:pt x="280" y="67"/>
                    <a:pt x="280" y="143"/>
                  </a:cubicBezTo>
                  <a:cubicBezTo>
                    <a:pt x="280" y="218"/>
                    <a:pt x="219" y="279"/>
                    <a:pt x="143" y="279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94"/>
            <p:cNvSpPr>
              <a:spLocks/>
            </p:cNvSpPr>
            <p:nvPr/>
          </p:nvSpPr>
          <p:spPr bwMode="auto">
            <a:xfrm>
              <a:off x="4413250" y="2509838"/>
              <a:ext cx="677862" cy="593725"/>
            </a:xfrm>
            <a:custGeom>
              <a:avLst/>
              <a:gdLst>
                <a:gd name="T0" fmla="*/ 93 w 322"/>
                <a:gd name="T1" fmla="*/ 22 h 282"/>
                <a:gd name="T2" fmla="*/ 87 w 322"/>
                <a:gd name="T3" fmla="*/ 33 h 282"/>
                <a:gd name="T4" fmla="*/ 81 w 322"/>
                <a:gd name="T5" fmla="*/ 41 h 282"/>
                <a:gd name="T6" fmla="*/ 76 w 322"/>
                <a:gd name="T7" fmla="*/ 37 h 282"/>
                <a:gd name="T8" fmla="*/ 75 w 322"/>
                <a:gd name="T9" fmla="*/ 46 h 282"/>
                <a:gd name="T10" fmla="*/ 60 w 322"/>
                <a:gd name="T11" fmla="*/ 49 h 282"/>
                <a:gd name="T12" fmla="*/ 51 w 322"/>
                <a:gd name="T13" fmla="*/ 58 h 282"/>
                <a:gd name="T14" fmla="*/ 39 w 322"/>
                <a:gd name="T15" fmla="*/ 76 h 282"/>
                <a:gd name="T16" fmla="*/ 31 w 322"/>
                <a:gd name="T17" fmla="*/ 87 h 282"/>
                <a:gd name="T18" fmla="*/ 38 w 322"/>
                <a:gd name="T19" fmla="*/ 95 h 282"/>
                <a:gd name="T20" fmla="*/ 39 w 322"/>
                <a:gd name="T21" fmla="*/ 99 h 282"/>
                <a:gd name="T22" fmla="*/ 32 w 322"/>
                <a:gd name="T23" fmla="*/ 93 h 282"/>
                <a:gd name="T24" fmla="*/ 27 w 322"/>
                <a:gd name="T25" fmla="*/ 85 h 282"/>
                <a:gd name="T26" fmla="*/ 24 w 322"/>
                <a:gd name="T27" fmla="*/ 97 h 282"/>
                <a:gd name="T28" fmla="*/ 25 w 322"/>
                <a:gd name="T29" fmla="*/ 118 h 282"/>
                <a:gd name="T30" fmla="*/ 35 w 322"/>
                <a:gd name="T31" fmla="*/ 113 h 282"/>
                <a:gd name="T32" fmla="*/ 46 w 322"/>
                <a:gd name="T33" fmla="*/ 125 h 282"/>
                <a:gd name="T34" fmla="*/ 59 w 322"/>
                <a:gd name="T35" fmla="*/ 138 h 282"/>
                <a:gd name="T36" fmla="*/ 71 w 322"/>
                <a:gd name="T37" fmla="*/ 149 h 282"/>
                <a:gd name="T38" fmla="*/ 87 w 322"/>
                <a:gd name="T39" fmla="*/ 166 h 282"/>
                <a:gd name="T40" fmla="*/ 82 w 322"/>
                <a:gd name="T41" fmla="*/ 190 h 282"/>
                <a:gd name="T42" fmla="*/ 69 w 322"/>
                <a:gd name="T43" fmla="*/ 219 h 282"/>
                <a:gd name="T44" fmla="*/ 74 w 322"/>
                <a:gd name="T45" fmla="*/ 240 h 282"/>
                <a:gd name="T46" fmla="*/ 66 w 322"/>
                <a:gd name="T47" fmla="*/ 241 h 282"/>
                <a:gd name="T48" fmla="*/ 46 w 322"/>
                <a:gd name="T49" fmla="*/ 209 h 282"/>
                <a:gd name="T50" fmla="*/ 24 w 322"/>
                <a:gd name="T51" fmla="*/ 159 h 282"/>
                <a:gd name="T52" fmla="*/ 17 w 322"/>
                <a:gd name="T53" fmla="*/ 123 h 282"/>
                <a:gd name="T54" fmla="*/ 104 w 322"/>
                <a:gd name="T55" fmla="*/ 259 h 282"/>
                <a:gd name="T56" fmla="*/ 127 w 322"/>
                <a:gd name="T57" fmla="*/ 255 h 282"/>
                <a:gd name="T58" fmla="*/ 156 w 322"/>
                <a:gd name="T59" fmla="*/ 252 h 282"/>
                <a:gd name="T60" fmla="*/ 154 w 322"/>
                <a:gd name="T61" fmla="*/ 264 h 282"/>
                <a:gd name="T62" fmla="*/ 171 w 322"/>
                <a:gd name="T63" fmla="*/ 263 h 282"/>
                <a:gd name="T64" fmla="*/ 196 w 322"/>
                <a:gd name="T65" fmla="*/ 260 h 282"/>
                <a:gd name="T66" fmla="*/ 194 w 322"/>
                <a:gd name="T67" fmla="*/ 4 h 282"/>
                <a:gd name="T68" fmla="*/ 278 w 322"/>
                <a:gd name="T69" fmla="*/ 91 h 282"/>
                <a:gd name="T70" fmla="*/ 267 w 322"/>
                <a:gd name="T71" fmla="*/ 82 h 282"/>
                <a:gd name="T72" fmla="*/ 256 w 322"/>
                <a:gd name="T73" fmla="*/ 105 h 282"/>
                <a:gd name="T74" fmla="*/ 240 w 322"/>
                <a:gd name="T75" fmla="*/ 84 h 282"/>
                <a:gd name="T76" fmla="*/ 247 w 322"/>
                <a:gd name="T77" fmla="*/ 106 h 282"/>
                <a:gd name="T78" fmla="*/ 263 w 322"/>
                <a:gd name="T79" fmla="*/ 112 h 282"/>
                <a:gd name="T80" fmla="*/ 256 w 322"/>
                <a:gd name="T81" fmla="*/ 142 h 282"/>
                <a:gd name="T82" fmla="*/ 248 w 322"/>
                <a:gd name="T83" fmla="*/ 173 h 282"/>
                <a:gd name="T84" fmla="*/ 238 w 322"/>
                <a:gd name="T85" fmla="*/ 194 h 282"/>
                <a:gd name="T86" fmla="*/ 208 w 322"/>
                <a:gd name="T87" fmla="*/ 218 h 282"/>
                <a:gd name="T88" fmla="*/ 200 w 322"/>
                <a:gd name="T89" fmla="*/ 197 h 282"/>
                <a:gd name="T90" fmla="*/ 201 w 322"/>
                <a:gd name="T91" fmla="*/ 171 h 282"/>
                <a:gd name="T92" fmla="*/ 191 w 322"/>
                <a:gd name="T93" fmla="*/ 143 h 282"/>
                <a:gd name="T94" fmla="*/ 177 w 322"/>
                <a:gd name="T95" fmla="*/ 127 h 282"/>
                <a:gd name="T96" fmla="*/ 140 w 322"/>
                <a:gd name="T97" fmla="*/ 128 h 282"/>
                <a:gd name="T98" fmla="*/ 127 w 322"/>
                <a:gd name="T99" fmla="*/ 108 h 282"/>
                <a:gd name="T100" fmla="*/ 142 w 322"/>
                <a:gd name="T101" fmla="*/ 70 h 282"/>
                <a:gd name="T102" fmla="*/ 168 w 322"/>
                <a:gd name="T103" fmla="*/ 59 h 282"/>
                <a:gd name="T104" fmla="*/ 185 w 322"/>
                <a:gd name="T105" fmla="*/ 66 h 282"/>
                <a:gd name="T106" fmla="*/ 207 w 322"/>
                <a:gd name="T107" fmla="*/ 66 h 282"/>
                <a:gd name="T108" fmla="*/ 229 w 322"/>
                <a:gd name="T109" fmla="*/ 62 h 282"/>
                <a:gd name="T110" fmla="*/ 208 w 322"/>
                <a:gd name="T111" fmla="*/ 53 h 282"/>
                <a:gd name="T112" fmla="*/ 207 w 322"/>
                <a:gd name="T113" fmla="*/ 46 h 282"/>
                <a:gd name="T114" fmla="*/ 180 w 322"/>
                <a:gd name="T115" fmla="*/ 46 h 282"/>
                <a:gd name="T116" fmla="*/ 157 w 322"/>
                <a:gd name="T117" fmla="*/ 53 h 282"/>
                <a:gd name="T118" fmla="*/ 152 w 322"/>
                <a:gd name="T119" fmla="*/ 30 h 282"/>
                <a:gd name="T120" fmla="*/ 136 w 322"/>
                <a:gd name="T121" fmla="*/ 16 h 282"/>
                <a:gd name="T122" fmla="*/ 154 w 322"/>
                <a:gd name="T123" fmla="*/ 5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2" h="282">
                  <a:moveTo>
                    <a:pt x="131" y="1"/>
                  </a:moveTo>
                  <a:cubicBezTo>
                    <a:pt x="131" y="1"/>
                    <a:pt x="83" y="7"/>
                    <a:pt x="50" y="45"/>
                  </a:cubicBezTo>
                  <a:cubicBezTo>
                    <a:pt x="50" y="45"/>
                    <a:pt x="75" y="19"/>
                    <a:pt x="91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2"/>
                    <a:pt x="93" y="22"/>
                  </a:cubicBezTo>
                  <a:cubicBezTo>
                    <a:pt x="93" y="23"/>
                    <a:pt x="91" y="25"/>
                    <a:pt x="91" y="26"/>
                  </a:cubicBezTo>
                  <a:cubicBezTo>
                    <a:pt x="91" y="27"/>
                    <a:pt x="91" y="29"/>
                    <a:pt x="91" y="29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30"/>
                    <a:pt x="88" y="31"/>
                    <a:pt x="88" y="31"/>
                  </a:cubicBezTo>
                  <a:cubicBezTo>
                    <a:pt x="88" y="32"/>
                    <a:pt x="87" y="32"/>
                    <a:pt x="87" y="33"/>
                  </a:cubicBezTo>
                  <a:cubicBezTo>
                    <a:pt x="87" y="34"/>
                    <a:pt x="87" y="36"/>
                    <a:pt x="87" y="36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2" y="42"/>
                    <a:pt x="81" y="41"/>
                  </a:cubicBezTo>
                  <a:cubicBezTo>
                    <a:pt x="80" y="41"/>
                    <a:pt x="80" y="39"/>
                    <a:pt x="80" y="39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7"/>
                    <a:pt x="83" y="37"/>
                    <a:pt x="82" y="36"/>
                  </a:cubicBezTo>
                  <a:cubicBezTo>
                    <a:pt x="81" y="36"/>
                    <a:pt x="82" y="34"/>
                    <a:pt x="80" y="34"/>
                  </a:cubicBezTo>
                  <a:cubicBezTo>
                    <a:pt x="79" y="35"/>
                    <a:pt x="76" y="37"/>
                    <a:pt x="76" y="37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3" y="41"/>
                    <a:pt x="73" y="41"/>
                  </a:cubicBezTo>
                  <a:cubicBezTo>
                    <a:pt x="74" y="41"/>
                    <a:pt x="75" y="42"/>
                    <a:pt x="75" y="42"/>
                  </a:cubicBezTo>
                  <a:cubicBezTo>
                    <a:pt x="75" y="42"/>
                    <a:pt x="75" y="43"/>
                    <a:pt x="75" y="44"/>
                  </a:cubicBezTo>
                  <a:cubicBezTo>
                    <a:pt x="75" y="45"/>
                    <a:pt x="75" y="46"/>
                    <a:pt x="75" y="46"/>
                  </a:cubicBezTo>
                  <a:cubicBezTo>
                    <a:pt x="75" y="46"/>
                    <a:pt x="74" y="47"/>
                    <a:pt x="72" y="47"/>
                  </a:cubicBezTo>
                  <a:cubicBezTo>
                    <a:pt x="71" y="46"/>
                    <a:pt x="69" y="46"/>
                    <a:pt x="68" y="46"/>
                  </a:cubicBezTo>
                  <a:cubicBezTo>
                    <a:pt x="67" y="45"/>
                    <a:pt x="66" y="45"/>
                    <a:pt x="65" y="45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4" y="47"/>
                    <a:pt x="60" y="49"/>
                    <a:pt x="60" y="49"/>
                  </a:cubicBezTo>
                  <a:cubicBezTo>
                    <a:pt x="60" y="49"/>
                    <a:pt x="59" y="49"/>
                    <a:pt x="59" y="50"/>
                  </a:cubicBezTo>
                  <a:cubicBezTo>
                    <a:pt x="59" y="51"/>
                    <a:pt x="58" y="53"/>
                    <a:pt x="58" y="53"/>
                  </a:cubicBezTo>
                  <a:cubicBezTo>
                    <a:pt x="58" y="53"/>
                    <a:pt x="57" y="54"/>
                    <a:pt x="55" y="55"/>
                  </a:cubicBezTo>
                  <a:cubicBezTo>
                    <a:pt x="53" y="55"/>
                    <a:pt x="52" y="56"/>
                    <a:pt x="52" y="56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51" y="58"/>
                    <a:pt x="49" y="60"/>
                    <a:pt x="48" y="61"/>
                  </a:cubicBezTo>
                  <a:cubicBezTo>
                    <a:pt x="47" y="62"/>
                    <a:pt x="44" y="65"/>
                    <a:pt x="43" y="65"/>
                  </a:cubicBezTo>
                  <a:cubicBezTo>
                    <a:pt x="43" y="65"/>
                    <a:pt x="41" y="67"/>
                    <a:pt x="41" y="68"/>
                  </a:cubicBezTo>
                  <a:cubicBezTo>
                    <a:pt x="40" y="69"/>
                    <a:pt x="41" y="71"/>
                    <a:pt x="40" y="72"/>
                  </a:cubicBezTo>
                  <a:cubicBezTo>
                    <a:pt x="40" y="73"/>
                    <a:pt x="39" y="74"/>
                    <a:pt x="39" y="76"/>
                  </a:cubicBezTo>
                  <a:cubicBezTo>
                    <a:pt x="39" y="77"/>
                    <a:pt x="38" y="79"/>
                    <a:pt x="37" y="79"/>
                  </a:cubicBezTo>
                  <a:cubicBezTo>
                    <a:pt x="36" y="80"/>
                    <a:pt x="35" y="81"/>
                    <a:pt x="35" y="81"/>
                  </a:cubicBezTo>
                  <a:cubicBezTo>
                    <a:pt x="34" y="81"/>
                    <a:pt x="32" y="82"/>
                    <a:pt x="31" y="83"/>
                  </a:cubicBezTo>
                  <a:cubicBezTo>
                    <a:pt x="30" y="83"/>
                    <a:pt x="29" y="85"/>
                    <a:pt x="29" y="85"/>
                  </a:cubicBezTo>
                  <a:cubicBezTo>
                    <a:pt x="29" y="86"/>
                    <a:pt x="31" y="87"/>
                    <a:pt x="31" y="87"/>
                  </a:cubicBezTo>
                  <a:cubicBezTo>
                    <a:pt x="32" y="87"/>
                    <a:pt x="33" y="88"/>
                    <a:pt x="33" y="88"/>
                  </a:cubicBezTo>
                  <a:cubicBezTo>
                    <a:pt x="33" y="88"/>
                    <a:pt x="33" y="90"/>
                    <a:pt x="33" y="91"/>
                  </a:cubicBezTo>
                  <a:cubicBezTo>
                    <a:pt x="33" y="91"/>
                    <a:pt x="32" y="94"/>
                    <a:pt x="33" y="94"/>
                  </a:cubicBezTo>
                  <a:cubicBezTo>
                    <a:pt x="34" y="94"/>
                    <a:pt x="36" y="94"/>
                    <a:pt x="36" y="94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2" y="97"/>
                    <a:pt x="42" y="99"/>
                    <a:pt x="41" y="99"/>
                  </a:cubicBezTo>
                  <a:cubicBezTo>
                    <a:pt x="41" y="100"/>
                    <a:pt x="40" y="101"/>
                    <a:pt x="40" y="101"/>
                  </a:cubicBezTo>
                  <a:cubicBezTo>
                    <a:pt x="39" y="100"/>
                    <a:pt x="39" y="100"/>
                    <a:pt x="39" y="99"/>
                  </a:cubicBezTo>
                  <a:cubicBezTo>
                    <a:pt x="38" y="98"/>
                    <a:pt x="39" y="98"/>
                    <a:pt x="37" y="97"/>
                  </a:cubicBezTo>
                  <a:cubicBezTo>
                    <a:pt x="36" y="97"/>
                    <a:pt x="35" y="98"/>
                    <a:pt x="35" y="98"/>
                  </a:cubicBezTo>
                  <a:cubicBezTo>
                    <a:pt x="34" y="97"/>
                    <a:pt x="33" y="97"/>
                    <a:pt x="33" y="97"/>
                  </a:cubicBezTo>
                  <a:cubicBezTo>
                    <a:pt x="32" y="96"/>
                    <a:pt x="32" y="97"/>
                    <a:pt x="32" y="96"/>
                  </a:cubicBezTo>
                  <a:cubicBezTo>
                    <a:pt x="32" y="94"/>
                    <a:pt x="33" y="94"/>
                    <a:pt x="32" y="93"/>
                  </a:cubicBezTo>
                  <a:cubicBezTo>
                    <a:pt x="32" y="92"/>
                    <a:pt x="31" y="91"/>
                    <a:pt x="30" y="91"/>
                  </a:cubicBezTo>
                  <a:cubicBezTo>
                    <a:pt x="30" y="91"/>
                    <a:pt x="31" y="92"/>
                    <a:pt x="30" y="91"/>
                  </a:cubicBezTo>
                  <a:cubicBezTo>
                    <a:pt x="29" y="90"/>
                    <a:pt x="28" y="89"/>
                    <a:pt x="27" y="89"/>
                  </a:cubicBezTo>
                  <a:cubicBezTo>
                    <a:pt x="27" y="89"/>
                    <a:pt x="26" y="90"/>
                    <a:pt x="26" y="89"/>
                  </a:cubicBezTo>
                  <a:cubicBezTo>
                    <a:pt x="26" y="88"/>
                    <a:pt x="27" y="86"/>
                    <a:pt x="27" y="85"/>
                  </a:cubicBezTo>
                  <a:cubicBezTo>
                    <a:pt x="27" y="85"/>
                    <a:pt x="27" y="83"/>
                    <a:pt x="27" y="83"/>
                  </a:cubicBezTo>
                  <a:cubicBezTo>
                    <a:pt x="27" y="82"/>
                    <a:pt x="28" y="78"/>
                    <a:pt x="28" y="78"/>
                  </a:cubicBezTo>
                  <a:cubicBezTo>
                    <a:pt x="28" y="78"/>
                    <a:pt x="24" y="87"/>
                    <a:pt x="22" y="93"/>
                  </a:cubicBezTo>
                  <a:cubicBezTo>
                    <a:pt x="22" y="93"/>
                    <a:pt x="24" y="93"/>
                    <a:pt x="24" y="94"/>
                  </a:cubicBezTo>
                  <a:cubicBezTo>
                    <a:pt x="24" y="95"/>
                    <a:pt x="24" y="96"/>
                    <a:pt x="24" y="97"/>
                  </a:cubicBezTo>
                  <a:cubicBezTo>
                    <a:pt x="24" y="98"/>
                    <a:pt x="24" y="98"/>
                    <a:pt x="24" y="102"/>
                  </a:cubicBezTo>
                  <a:cubicBezTo>
                    <a:pt x="24" y="105"/>
                    <a:pt x="25" y="106"/>
                    <a:pt x="24" y="107"/>
                  </a:cubicBezTo>
                  <a:cubicBezTo>
                    <a:pt x="24" y="108"/>
                    <a:pt x="23" y="110"/>
                    <a:pt x="23" y="111"/>
                  </a:cubicBezTo>
                  <a:cubicBezTo>
                    <a:pt x="23" y="112"/>
                    <a:pt x="24" y="116"/>
                    <a:pt x="24" y="116"/>
                  </a:cubicBezTo>
                  <a:cubicBezTo>
                    <a:pt x="25" y="117"/>
                    <a:pt x="25" y="117"/>
                    <a:pt x="25" y="118"/>
                  </a:cubicBezTo>
                  <a:cubicBezTo>
                    <a:pt x="26" y="119"/>
                    <a:pt x="24" y="121"/>
                    <a:pt x="26" y="119"/>
                  </a:cubicBezTo>
                  <a:cubicBezTo>
                    <a:pt x="28" y="116"/>
                    <a:pt x="28" y="115"/>
                    <a:pt x="28" y="115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2"/>
                    <a:pt x="32" y="112"/>
                  </a:cubicBezTo>
                  <a:cubicBezTo>
                    <a:pt x="34" y="113"/>
                    <a:pt x="34" y="112"/>
                    <a:pt x="35" y="113"/>
                  </a:cubicBezTo>
                  <a:cubicBezTo>
                    <a:pt x="35" y="114"/>
                    <a:pt x="34" y="116"/>
                    <a:pt x="35" y="116"/>
                  </a:cubicBezTo>
                  <a:cubicBezTo>
                    <a:pt x="36" y="117"/>
                    <a:pt x="39" y="115"/>
                    <a:pt x="40" y="115"/>
                  </a:cubicBezTo>
                  <a:cubicBezTo>
                    <a:pt x="41" y="116"/>
                    <a:pt x="42" y="116"/>
                    <a:pt x="43" y="117"/>
                  </a:cubicBezTo>
                  <a:cubicBezTo>
                    <a:pt x="43" y="119"/>
                    <a:pt x="44" y="121"/>
                    <a:pt x="45" y="121"/>
                  </a:cubicBezTo>
                  <a:cubicBezTo>
                    <a:pt x="45" y="122"/>
                    <a:pt x="45" y="124"/>
                    <a:pt x="46" y="125"/>
                  </a:cubicBezTo>
                  <a:cubicBezTo>
                    <a:pt x="46" y="126"/>
                    <a:pt x="49" y="127"/>
                    <a:pt x="50" y="127"/>
                  </a:cubicBezTo>
                  <a:cubicBezTo>
                    <a:pt x="50" y="127"/>
                    <a:pt x="54" y="128"/>
                    <a:pt x="54" y="128"/>
                  </a:cubicBezTo>
                  <a:cubicBezTo>
                    <a:pt x="55" y="129"/>
                    <a:pt x="54" y="130"/>
                    <a:pt x="56" y="131"/>
                  </a:cubicBezTo>
                  <a:cubicBezTo>
                    <a:pt x="58" y="131"/>
                    <a:pt x="58" y="135"/>
                    <a:pt x="58" y="135"/>
                  </a:cubicBezTo>
                  <a:cubicBezTo>
                    <a:pt x="58" y="135"/>
                    <a:pt x="59" y="138"/>
                    <a:pt x="59" y="138"/>
                  </a:cubicBezTo>
                  <a:cubicBezTo>
                    <a:pt x="58" y="139"/>
                    <a:pt x="58" y="141"/>
                    <a:pt x="59" y="141"/>
                  </a:cubicBezTo>
                  <a:cubicBezTo>
                    <a:pt x="61" y="141"/>
                    <a:pt x="63" y="142"/>
                    <a:pt x="63" y="142"/>
                  </a:cubicBezTo>
                  <a:cubicBezTo>
                    <a:pt x="63" y="142"/>
                    <a:pt x="62" y="144"/>
                    <a:pt x="64" y="145"/>
                  </a:cubicBezTo>
                  <a:cubicBezTo>
                    <a:pt x="67" y="146"/>
                    <a:pt x="69" y="147"/>
                    <a:pt x="70" y="147"/>
                  </a:cubicBezTo>
                  <a:cubicBezTo>
                    <a:pt x="70" y="147"/>
                    <a:pt x="68" y="149"/>
                    <a:pt x="71" y="149"/>
                  </a:cubicBezTo>
                  <a:cubicBezTo>
                    <a:pt x="74" y="149"/>
                    <a:pt x="76" y="149"/>
                    <a:pt x="78" y="150"/>
                  </a:cubicBezTo>
                  <a:cubicBezTo>
                    <a:pt x="79" y="151"/>
                    <a:pt x="78" y="152"/>
                    <a:pt x="82" y="154"/>
                  </a:cubicBezTo>
                  <a:cubicBezTo>
                    <a:pt x="85" y="156"/>
                    <a:pt x="86" y="157"/>
                    <a:pt x="87" y="157"/>
                  </a:cubicBezTo>
                  <a:cubicBezTo>
                    <a:pt x="88" y="158"/>
                    <a:pt x="90" y="157"/>
                    <a:pt x="89" y="160"/>
                  </a:cubicBezTo>
                  <a:cubicBezTo>
                    <a:pt x="89" y="163"/>
                    <a:pt x="88" y="165"/>
                    <a:pt x="87" y="166"/>
                  </a:cubicBezTo>
                  <a:cubicBezTo>
                    <a:pt x="86" y="167"/>
                    <a:pt x="84" y="170"/>
                    <a:pt x="83" y="171"/>
                  </a:cubicBezTo>
                  <a:cubicBezTo>
                    <a:pt x="82" y="172"/>
                    <a:pt x="81" y="174"/>
                    <a:pt x="82" y="176"/>
                  </a:cubicBezTo>
                  <a:cubicBezTo>
                    <a:pt x="83" y="178"/>
                    <a:pt x="84" y="180"/>
                    <a:pt x="84" y="181"/>
                  </a:cubicBezTo>
                  <a:cubicBezTo>
                    <a:pt x="84" y="182"/>
                    <a:pt x="85" y="185"/>
                    <a:pt x="84" y="187"/>
                  </a:cubicBezTo>
                  <a:cubicBezTo>
                    <a:pt x="83" y="188"/>
                    <a:pt x="82" y="190"/>
                    <a:pt x="82" y="190"/>
                  </a:cubicBezTo>
                  <a:cubicBezTo>
                    <a:pt x="82" y="190"/>
                    <a:pt x="84" y="192"/>
                    <a:pt x="83" y="194"/>
                  </a:cubicBezTo>
                  <a:cubicBezTo>
                    <a:pt x="81" y="196"/>
                    <a:pt x="78" y="198"/>
                    <a:pt x="77" y="198"/>
                  </a:cubicBezTo>
                  <a:cubicBezTo>
                    <a:pt x="76" y="199"/>
                    <a:pt x="73" y="201"/>
                    <a:pt x="73" y="201"/>
                  </a:cubicBezTo>
                  <a:cubicBezTo>
                    <a:pt x="73" y="201"/>
                    <a:pt x="73" y="207"/>
                    <a:pt x="73" y="208"/>
                  </a:cubicBezTo>
                  <a:cubicBezTo>
                    <a:pt x="73" y="209"/>
                    <a:pt x="68" y="217"/>
                    <a:pt x="69" y="219"/>
                  </a:cubicBezTo>
                  <a:cubicBezTo>
                    <a:pt x="71" y="221"/>
                    <a:pt x="71" y="224"/>
                    <a:pt x="71" y="225"/>
                  </a:cubicBezTo>
                  <a:cubicBezTo>
                    <a:pt x="71" y="226"/>
                    <a:pt x="70" y="226"/>
                    <a:pt x="69" y="227"/>
                  </a:cubicBezTo>
                  <a:cubicBezTo>
                    <a:pt x="69" y="228"/>
                    <a:pt x="66" y="227"/>
                    <a:pt x="68" y="230"/>
                  </a:cubicBezTo>
                  <a:cubicBezTo>
                    <a:pt x="70" y="233"/>
                    <a:pt x="71" y="234"/>
                    <a:pt x="72" y="236"/>
                  </a:cubicBezTo>
                  <a:cubicBezTo>
                    <a:pt x="73" y="238"/>
                    <a:pt x="72" y="238"/>
                    <a:pt x="74" y="240"/>
                  </a:cubicBezTo>
                  <a:cubicBezTo>
                    <a:pt x="75" y="242"/>
                    <a:pt x="76" y="243"/>
                    <a:pt x="77" y="245"/>
                  </a:cubicBezTo>
                  <a:cubicBezTo>
                    <a:pt x="79" y="246"/>
                    <a:pt x="80" y="247"/>
                    <a:pt x="80" y="248"/>
                  </a:cubicBezTo>
                  <a:cubicBezTo>
                    <a:pt x="80" y="250"/>
                    <a:pt x="84" y="254"/>
                    <a:pt x="80" y="251"/>
                  </a:cubicBezTo>
                  <a:cubicBezTo>
                    <a:pt x="76" y="248"/>
                    <a:pt x="79" y="251"/>
                    <a:pt x="74" y="247"/>
                  </a:cubicBezTo>
                  <a:cubicBezTo>
                    <a:pt x="69" y="242"/>
                    <a:pt x="68" y="244"/>
                    <a:pt x="66" y="241"/>
                  </a:cubicBezTo>
                  <a:cubicBezTo>
                    <a:pt x="64" y="239"/>
                    <a:pt x="67" y="248"/>
                    <a:pt x="63" y="237"/>
                  </a:cubicBezTo>
                  <a:cubicBezTo>
                    <a:pt x="59" y="226"/>
                    <a:pt x="57" y="227"/>
                    <a:pt x="56" y="225"/>
                  </a:cubicBezTo>
                  <a:cubicBezTo>
                    <a:pt x="55" y="223"/>
                    <a:pt x="56" y="225"/>
                    <a:pt x="53" y="220"/>
                  </a:cubicBezTo>
                  <a:cubicBezTo>
                    <a:pt x="50" y="214"/>
                    <a:pt x="53" y="218"/>
                    <a:pt x="50" y="214"/>
                  </a:cubicBezTo>
                  <a:cubicBezTo>
                    <a:pt x="47" y="211"/>
                    <a:pt x="47" y="216"/>
                    <a:pt x="46" y="209"/>
                  </a:cubicBezTo>
                  <a:cubicBezTo>
                    <a:pt x="45" y="203"/>
                    <a:pt x="44" y="207"/>
                    <a:pt x="43" y="200"/>
                  </a:cubicBezTo>
                  <a:cubicBezTo>
                    <a:pt x="41" y="193"/>
                    <a:pt x="44" y="192"/>
                    <a:pt x="40" y="189"/>
                  </a:cubicBezTo>
                  <a:cubicBezTo>
                    <a:pt x="36" y="186"/>
                    <a:pt x="36" y="187"/>
                    <a:pt x="35" y="185"/>
                  </a:cubicBezTo>
                  <a:cubicBezTo>
                    <a:pt x="34" y="182"/>
                    <a:pt x="35" y="185"/>
                    <a:pt x="32" y="179"/>
                  </a:cubicBezTo>
                  <a:cubicBezTo>
                    <a:pt x="28" y="172"/>
                    <a:pt x="24" y="170"/>
                    <a:pt x="24" y="159"/>
                  </a:cubicBezTo>
                  <a:cubicBezTo>
                    <a:pt x="24" y="149"/>
                    <a:pt x="24" y="147"/>
                    <a:pt x="24" y="147"/>
                  </a:cubicBezTo>
                  <a:cubicBezTo>
                    <a:pt x="24" y="147"/>
                    <a:pt x="19" y="143"/>
                    <a:pt x="20" y="137"/>
                  </a:cubicBezTo>
                  <a:cubicBezTo>
                    <a:pt x="22" y="131"/>
                    <a:pt x="23" y="133"/>
                    <a:pt x="22" y="131"/>
                  </a:cubicBezTo>
                  <a:cubicBezTo>
                    <a:pt x="22" y="129"/>
                    <a:pt x="21" y="129"/>
                    <a:pt x="19" y="127"/>
                  </a:cubicBezTo>
                  <a:cubicBezTo>
                    <a:pt x="17" y="124"/>
                    <a:pt x="17" y="125"/>
                    <a:pt x="17" y="123"/>
                  </a:cubicBezTo>
                  <a:cubicBezTo>
                    <a:pt x="16" y="122"/>
                    <a:pt x="16" y="118"/>
                    <a:pt x="16" y="118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4" y="119"/>
                    <a:pt x="0" y="258"/>
                    <a:pt x="138" y="278"/>
                  </a:cubicBezTo>
                  <a:cubicBezTo>
                    <a:pt x="138" y="278"/>
                    <a:pt x="106" y="271"/>
                    <a:pt x="104" y="265"/>
                  </a:cubicBezTo>
                  <a:cubicBezTo>
                    <a:pt x="104" y="265"/>
                    <a:pt x="103" y="259"/>
                    <a:pt x="104" y="259"/>
                  </a:cubicBezTo>
                  <a:cubicBezTo>
                    <a:pt x="106" y="259"/>
                    <a:pt x="108" y="260"/>
                    <a:pt x="110" y="258"/>
                  </a:cubicBezTo>
                  <a:cubicBezTo>
                    <a:pt x="112" y="257"/>
                    <a:pt x="114" y="255"/>
                    <a:pt x="114" y="255"/>
                  </a:cubicBezTo>
                  <a:cubicBezTo>
                    <a:pt x="114" y="257"/>
                    <a:pt x="114" y="257"/>
                    <a:pt x="114" y="257"/>
                  </a:cubicBezTo>
                  <a:cubicBezTo>
                    <a:pt x="114" y="257"/>
                    <a:pt x="112" y="258"/>
                    <a:pt x="118" y="257"/>
                  </a:cubicBezTo>
                  <a:cubicBezTo>
                    <a:pt x="125" y="256"/>
                    <a:pt x="125" y="256"/>
                    <a:pt x="127" y="255"/>
                  </a:cubicBezTo>
                  <a:cubicBezTo>
                    <a:pt x="129" y="254"/>
                    <a:pt x="132" y="249"/>
                    <a:pt x="133" y="252"/>
                  </a:cubicBezTo>
                  <a:cubicBezTo>
                    <a:pt x="135" y="255"/>
                    <a:pt x="132" y="254"/>
                    <a:pt x="135" y="255"/>
                  </a:cubicBezTo>
                  <a:cubicBezTo>
                    <a:pt x="137" y="257"/>
                    <a:pt x="143" y="255"/>
                    <a:pt x="143" y="255"/>
                  </a:cubicBezTo>
                  <a:cubicBezTo>
                    <a:pt x="143" y="255"/>
                    <a:pt x="153" y="255"/>
                    <a:pt x="154" y="254"/>
                  </a:cubicBezTo>
                  <a:cubicBezTo>
                    <a:pt x="155" y="253"/>
                    <a:pt x="155" y="252"/>
                    <a:pt x="156" y="252"/>
                  </a:cubicBezTo>
                  <a:cubicBezTo>
                    <a:pt x="158" y="252"/>
                    <a:pt x="159" y="255"/>
                    <a:pt x="159" y="255"/>
                  </a:cubicBezTo>
                  <a:cubicBezTo>
                    <a:pt x="154" y="258"/>
                    <a:pt x="154" y="258"/>
                    <a:pt x="154" y="258"/>
                  </a:cubicBezTo>
                  <a:cubicBezTo>
                    <a:pt x="149" y="262"/>
                    <a:pt x="149" y="262"/>
                    <a:pt x="149" y="262"/>
                  </a:cubicBezTo>
                  <a:cubicBezTo>
                    <a:pt x="149" y="262"/>
                    <a:pt x="146" y="262"/>
                    <a:pt x="148" y="263"/>
                  </a:cubicBezTo>
                  <a:cubicBezTo>
                    <a:pt x="150" y="264"/>
                    <a:pt x="151" y="264"/>
                    <a:pt x="154" y="264"/>
                  </a:cubicBezTo>
                  <a:cubicBezTo>
                    <a:pt x="156" y="265"/>
                    <a:pt x="161" y="269"/>
                    <a:pt x="163" y="266"/>
                  </a:cubicBezTo>
                  <a:cubicBezTo>
                    <a:pt x="164" y="264"/>
                    <a:pt x="164" y="263"/>
                    <a:pt x="165" y="262"/>
                  </a:cubicBezTo>
                  <a:cubicBezTo>
                    <a:pt x="166" y="260"/>
                    <a:pt x="166" y="258"/>
                    <a:pt x="168" y="258"/>
                  </a:cubicBezTo>
                  <a:cubicBezTo>
                    <a:pt x="171" y="258"/>
                    <a:pt x="173" y="259"/>
                    <a:pt x="173" y="259"/>
                  </a:cubicBezTo>
                  <a:cubicBezTo>
                    <a:pt x="171" y="263"/>
                    <a:pt x="171" y="263"/>
                    <a:pt x="171" y="263"/>
                  </a:cubicBezTo>
                  <a:cubicBezTo>
                    <a:pt x="171" y="263"/>
                    <a:pt x="175" y="263"/>
                    <a:pt x="177" y="263"/>
                  </a:cubicBezTo>
                  <a:cubicBezTo>
                    <a:pt x="178" y="263"/>
                    <a:pt x="179" y="265"/>
                    <a:pt x="181" y="263"/>
                  </a:cubicBezTo>
                  <a:cubicBezTo>
                    <a:pt x="183" y="261"/>
                    <a:pt x="183" y="261"/>
                    <a:pt x="186" y="260"/>
                  </a:cubicBezTo>
                  <a:cubicBezTo>
                    <a:pt x="188" y="260"/>
                    <a:pt x="191" y="259"/>
                    <a:pt x="192" y="259"/>
                  </a:cubicBezTo>
                  <a:cubicBezTo>
                    <a:pt x="193" y="260"/>
                    <a:pt x="195" y="260"/>
                    <a:pt x="196" y="260"/>
                  </a:cubicBezTo>
                  <a:cubicBezTo>
                    <a:pt x="197" y="260"/>
                    <a:pt x="202" y="264"/>
                    <a:pt x="203" y="263"/>
                  </a:cubicBezTo>
                  <a:cubicBezTo>
                    <a:pt x="204" y="262"/>
                    <a:pt x="210" y="263"/>
                    <a:pt x="210" y="263"/>
                  </a:cubicBezTo>
                  <a:cubicBezTo>
                    <a:pt x="210" y="263"/>
                    <a:pt x="194" y="277"/>
                    <a:pt x="160" y="278"/>
                  </a:cubicBezTo>
                  <a:cubicBezTo>
                    <a:pt x="160" y="278"/>
                    <a:pt x="236" y="282"/>
                    <a:pt x="279" y="207"/>
                  </a:cubicBezTo>
                  <a:cubicBezTo>
                    <a:pt x="322" y="133"/>
                    <a:pt x="292" y="37"/>
                    <a:pt x="194" y="4"/>
                  </a:cubicBezTo>
                  <a:cubicBezTo>
                    <a:pt x="194" y="4"/>
                    <a:pt x="267" y="31"/>
                    <a:pt x="287" y="102"/>
                  </a:cubicBezTo>
                  <a:cubicBezTo>
                    <a:pt x="286" y="103"/>
                    <a:pt x="286" y="103"/>
                    <a:pt x="286" y="103"/>
                  </a:cubicBezTo>
                  <a:cubicBezTo>
                    <a:pt x="284" y="101"/>
                    <a:pt x="284" y="102"/>
                    <a:pt x="283" y="99"/>
                  </a:cubicBezTo>
                  <a:cubicBezTo>
                    <a:pt x="281" y="95"/>
                    <a:pt x="282" y="96"/>
                    <a:pt x="281" y="94"/>
                  </a:cubicBezTo>
                  <a:cubicBezTo>
                    <a:pt x="280" y="91"/>
                    <a:pt x="280" y="93"/>
                    <a:pt x="278" y="91"/>
                  </a:cubicBezTo>
                  <a:cubicBezTo>
                    <a:pt x="277" y="88"/>
                    <a:pt x="276" y="89"/>
                    <a:pt x="275" y="87"/>
                  </a:cubicBezTo>
                  <a:cubicBezTo>
                    <a:pt x="274" y="86"/>
                    <a:pt x="272" y="82"/>
                    <a:pt x="271" y="81"/>
                  </a:cubicBezTo>
                  <a:cubicBezTo>
                    <a:pt x="270" y="79"/>
                    <a:pt x="267" y="79"/>
                    <a:pt x="266" y="79"/>
                  </a:cubicBezTo>
                  <a:cubicBezTo>
                    <a:pt x="265" y="78"/>
                    <a:pt x="265" y="77"/>
                    <a:pt x="265" y="78"/>
                  </a:cubicBezTo>
                  <a:cubicBezTo>
                    <a:pt x="264" y="80"/>
                    <a:pt x="267" y="82"/>
                    <a:pt x="267" y="82"/>
                  </a:cubicBezTo>
                  <a:cubicBezTo>
                    <a:pt x="267" y="88"/>
                    <a:pt x="267" y="88"/>
                    <a:pt x="267" y="88"/>
                  </a:cubicBezTo>
                  <a:cubicBezTo>
                    <a:pt x="267" y="88"/>
                    <a:pt x="269" y="93"/>
                    <a:pt x="269" y="94"/>
                  </a:cubicBezTo>
                  <a:cubicBezTo>
                    <a:pt x="269" y="95"/>
                    <a:pt x="267" y="99"/>
                    <a:pt x="267" y="99"/>
                  </a:cubicBezTo>
                  <a:cubicBezTo>
                    <a:pt x="267" y="99"/>
                    <a:pt x="266" y="103"/>
                    <a:pt x="265" y="103"/>
                  </a:cubicBezTo>
                  <a:cubicBezTo>
                    <a:pt x="264" y="104"/>
                    <a:pt x="256" y="105"/>
                    <a:pt x="256" y="105"/>
                  </a:cubicBezTo>
                  <a:cubicBezTo>
                    <a:pt x="256" y="105"/>
                    <a:pt x="254" y="103"/>
                    <a:pt x="253" y="101"/>
                  </a:cubicBezTo>
                  <a:cubicBezTo>
                    <a:pt x="251" y="98"/>
                    <a:pt x="247" y="98"/>
                    <a:pt x="246" y="97"/>
                  </a:cubicBezTo>
                  <a:cubicBezTo>
                    <a:pt x="246" y="96"/>
                    <a:pt x="247" y="94"/>
                    <a:pt x="245" y="91"/>
                  </a:cubicBezTo>
                  <a:cubicBezTo>
                    <a:pt x="243" y="88"/>
                    <a:pt x="245" y="89"/>
                    <a:pt x="243" y="87"/>
                  </a:cubicBezTo>
                  <a:cubicBezTo>
                    <a:pt x="240" y="84"/>
                    <a:pt x="240" y="84"/>
                    <a:pt x="240" y="84"/>
                  </a:cubicBezTo>
                  <a:cubicBezTo>
                    <a:pt x="240" y="84"/>
                    <a:pt x="234" y="82"/>
                    <a:pt x="236" y="86"/>
                  </a:cubicBezTo>
                  <a:cubicBezTo>
                    <a:pt x="238" y="89"/>
                    <a:pt x="236" y="93"/>
                    <a:pt x="238" y="93"/>
                  </a:cubicBezTo>
                  <a:cubicBezTo>
                    <a:pt x="239" y="93"/>
                    <a:pt x="240" y="92"/>
                    <a:pt x="242" y="95"/>
                  </a:cubicBezTo>
                  <a:cubicBezTo>
                    <a:pt x="243" y="98"/>
                    <a:pt x="243" y="99"/>
                    <a:pt x="244" y="100"/>
                  </a:cubicBezTo>
                  <a:cubicBezTo>
                    <a:pt x="245" y="101"/>
                    <a:pt x="245" y="105"/>
                    <a:pt x="247" y="106"/>
                  </a:cubicBezTo>
                  <a:cubicBezTo>
                    <a:pt x="248" y="106"/>
                    <a:pt x="252" y="106"/>
                    <a:pt x="251" y="107"/>
                  </a:cubicBezTo>
                  <a:cubicBezTo>
                    <a:pt x="251" y="109"/>
                    <a:pt x="249" y="111"/>
                    <a:pt x="251" y="112"/>
                  </a:cubicBezTo>
                  <a:cubicBezTo>
                    <a:pt x="254" y="113"/>
                    <a:pt x="254" y="114"/>
                    <a:pt x="255" y="113"/>
                  </a:cubicBezTo>
                  <a:cubicBezTo>
                    <a:pt x="257" y="113"/>
                    <a:pt x="256" y="114"/>
                    <a:pt x="258" y="113"/>
                  </a:cubicBezTo>
                  <a:cubicBezTo>
                    <a:pt x="261" y="112"/>
                    <a:pt x="263" y="112"/>
                    <a:pt x="263" y="112"/>
                  </a:cubicBezTo>
                  <a:cubicBezTo>
                    <a:pt x="263" y="112"/>
                    <a:pt x="266" y="114"/>
                    <a:pt x="266" y="115"/>
                  </a:cubicBezTo>
                  <a:cubicBezTo>
                    <a:pt x="266" y="116"/>
                    <a:pt x="265" y="122"/>
                    <a:pt x="265" y="122"/>
                  </a:cubicBezTo>
                  <a:cubicBezTo>
                    <a:pt x="262" y="127"/>
                    <a:pt x="262" y="127"/>
                    <a:pt x="262" y="127"/>
                  </a:cubicBezTo>
                  <a:cubicBezTo>
                    <a:pt x="262" y="127"/>
                    <a:pt x="262" y="137"/>
                    <a:pt x="261" y="137"/>
                  </a:cubicBezTo>
                  <a:cubicBezTo>
                    <a:pt x="259" y="137"/>
                    <a:pt x="257" y="141"/>
                    <a:pt x="256" y="142"/>
                  </a:cubicBezTo>
                  <a:cubicBezTo>
                    <a:pt x="255" y="143"/>
                    <a:pt x="255" y="149"/>
                    <a:pt x="255" y="14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52" y="153"/>
                    <a:pt x="252" y="158"/>
                    <a:pt x="252" y="159"/>
                  </a:cubicBezTo>
                  <a:cubicBezTo>
                    <a:pt x="252" y="160"/>
                    <a:pt x="253" y="165"/>
                    <a:pt x="252" y="168"/>
                  </a:cubicBezTo>
                  <a:cubicBezTo>
                    <a:pt x="252" y="171"/>
                    <a:pt x="248" y="173"/>
                    <a:pt x="248" y="173"/>
                  </a:cubicBezTo>
                  <a:cubicBezTo>
                    <a:pt x="248" y="173"/>
                    <a:pt x="253" y="178"/>
                    <a:pt x="250" y="179"/>
                  </a:cubicBezTo>
                  <a:cubicBezTo>
                    <a:pt x="248" y="179"/>
                    <a:pt x="245" y="183"/>
                    <a:pt x="244" y="184"/>
                  </a:cubicBezTo>
                  <a:cubicBezTo>
                    <a:pt x="244" y="185"/>
                    <a:pt x="244" y="187"/>
                    <a:pt x="242" y="187"/>
                  </a:cubicBezTo>
                  <a:cubicBezTo>
                    <a:pt x="241" y="188"/>
                    <a:pt x="238" y="188"/>
                    <a:pt x="238" y="189"/>
                  </a:cubicBezTo>
                  <a:cubicBezTo>
                    <a:pt x="238" y="190"/>
                    <a:pt x="238" y="194"/>
                    <a:pt x="238" y="194"/>
                  </a:cubicBezTo>
                  <a:cubicBezTo>
                    <a:pt x="233" y="202"/>
                    <a:pt x="233" y="202"/>
                    <a:pt x="233" y="202"/>
                  </a:cubicBezTo>
                  <a:cubicBezTo>
                    <a:pt x="226" y="207"/>
                    <a:pt x="226" y="207"/>
                    <a:pt x="226" y="207"/>
                  </a:cubicBezTo>
                  <a:cubicBezTo>
                    <a:pt x="226" y="207"/>
                    <a:pt x="227" y="210"/>
                    <a:pt x="225" y="211"/>
                  </a:cubicBezTo>
                  <a:cubicBezTo>
                    <a:pt x="223" y="211"/>
                    <a:pt x="217" y="214"/>
                    <a:pt x="216" y="215"/>
                  </a:cubicBezTo>
                  <a:cubicBezTo>
                    <a:pt x="215" y="216"/>
                    <a:pt x="210" y="218"/>
                    <a:pt x="208" y="218"/>
                  </a:cubicBezTo>
                  <a:cubicBezTo>
                    <a:pt x="206" y="218"/>
                    <a:pt x="209" y="223"/>
                    <a:pt x="206" y="218"/>
                  </a:cubicBezTo>
                  <a:cubicBezTo>
                    <a:pt x="204" y="213"/>
                    <a:pt x="206" y="216"/>
                    <a:pt x="203" y="211"/>
                  </a:cubicBezTo>
                  <a:cubicBezTo>
                    <a:pt x="201" y="206"/>
                    <a:pt x="201" y="210"/>
                    <a:pt x="201" y="206"/>
                  </a:cubicBezTo>
                  <a:cubicBezTo>
                    <a:pt x="201" y="202"/>
                    <a:pt x="201" y="206"/>
                    <a:pt x="201" y="202"/>
                  </a:cubicBezTo>
                  <a:cubicBezTo>
                    <a:pt x="201" y="198"/>
                    <a:pt x="202" y="201"/>
                    <a:pt x="200" y="197"/>
                  </a:cubicBezTo>
                  <a:cubicBezTo>
                    <a:pt x="198" y="192"/>
                    <a:pt x="199" y="194"/>
                    <a:pt x="196" y="191"/>
                  </a:cubicBezTo>
                  <a:cubicBezTo>
                    <a:pt x="193" y="188"/>
                    <a:pt x="191" y="191"/>
                    <a:pt x="193" y="187"/>
                  </a:cubicBezTo>
                  <a:cubicBezTo>
                    <a:pt x="195" y="183"/>
                    <a:pt x="194" y="187"/>
                    <a:pt x="195" y="183"/>
                  </a:cubicBezTo>
                  <a:cubicBezTo>
                    <a:pt x="196" y="178"/>
                    <a:pt x="194" y="178"/>
                    <a:pt x="197" y="176"/>
                  </a:cubicBezTo>
                  <a:cubicBezTo>
                    <a:pt x="200" y="174"/>
                    <a:pt x="202" y="173"/>
                    <a:pt x="201" y="171"/>
                  </a:cubicBezTo>
                  <a:cubicBezTo>
                    <a:pt x="201" y="168"/>
                    <a:pt x="201" y="167"/>
                    <a:pt x="201" y="165"/>
                  </a:cubicBezTo>
                  <a:cubicBezTo>
                    <a:pt x="200" y="164"/>
                    <a:pt x="197" y="161"/>
                    <a:pt x="197" y="160"/>
                  </a:cubicBezTo>
                  <a:cubicBezTo>
                    <a:pt x="197" y="159"/>
                    <a:pt x="197" y="160"/>
                    <a:pt x="195" y="157"/>
                  </a:cubicBezTo>
                  <a:cubicBezTo>
                    <a:pt x="193" y="154"/>
                    <a:pt x="191" y="152"/>
                    <a:pt x="191" y="152"/>
                  </a:cubicBezTo>
                  <a:cubicBezTo>
                    <a:pt x="191" y="152"/>
                    <a:pt x="191" y="145"/>
                    <a:pt x="191" y="143"/>
                  </a:cubicBezTo>
                  <a:cubicBezTo>
                    <a:pt x="191" y="140"/>
                    <a:pt x="190" y="144"/>
                    <a:pt x="191" y="140"/>
                  </a:cubicBezTo>
                  <a:cubicBezTo>
                    <a:pt x="192" y="136"/>
                    <a:pt x="192" y="133"/>
                    <a:pt x="192" y="133"/>
                  </a:cubicBezTo>
                  <a:cubicBezTo>
                    <a:pt x="192" y="133"/>
                    <a:pt x="187" y="130"/>
                    <a:pt x="185" y="130"/>
                  </a:cubicBezTo>
                  <a:cubicBezTo>
                    <a:pt x="183" y="131"/>
                    <a:pt x="183" y="134"/>
                    <a:pt x="180" y="131"/>
                  </a:cubicBezTo>
                  <a:cubicBezTo>
                    <a:pt x="178" y="129"/>
                    <a:pt x="178" y="127"/>
                    <a:pt x="177" y="127"/>
                  </a:cubicBezTo>
                  <a:cubicBezTo>
                    <a:pt x="176" y="126"/>
                    <a:pt x="174" y="126"/>
                    <a:pt x="173" y="127"/>
                  </a:cubicBezTo>
                  <a:cubicBezTo>
                    <a:pt x="171" y="128"/>
                    <a:pt x="167" y="128"/>
                    <a:pt x="164" y="130"/>
                  </a:cubicBezTo>
                  <a:cubicBezTo>
                    <a:pt x="161" y="131"/>
                    <a:pt x="160" y="131"/>
                    <a:pt x="157" y="131"/>
                  </a:cubicBezTo>
                  <a:cubicBezTo>
                    <a:pt x="153" y="131"/>
                    <a:pt x="148" y="132"/>
                    <a:pt x="145" y="130"/>
                  </a:cubicBezTo>
                  <a:cubicBezTo>
                    <a:pt x="142" y="129"/>
                    <a:pt x="142" y="131"/>
                    <a:pt x="140" y="128"/>
                  </a:cubicBezTo>
                  <a:cubicBezTo>
                    <a:pt x="139" y="124"/>
                    <a:pt x="140" y="125"/>
                    <a:pt x="137" y="123"/>
                  </a:cubicBezTo>
                  <a:cubicBezTo>
                    <a:pt x="135" y="122"/>
                    <a:pt x="134" y="123"/>
                    <a:pt x="134" y="120"/>
                  </a:cubicBezTo>
                  <a:cubicBezTo>
                    <a:pt x="133" y="117"/>
                    <a:pt x="135" y="118"/>
                    <a:pt x="133" y="115"/>
                  </a:cubicBezTo>
                  <a:cubicBezTo>
                    <a:pt x="130" y="112"/>
                    <a:pt x="134" y="116"/>
                    <a:pt x="130" y="112"/>
                  </a:cubicBezTo>
                  <a:cubicBezTo>
                    <a:pt x="127" y="108"/>
                    <a:pt x="125" y="112"/>
                    <a:pt x="127" y="108"/>
                  </a:cubicBezTo>
                  <a:cubicBezTo>
                    <a:pt x="128" y="105"/>
                    <a:pt x="129" y="107"/>
                    <a:pt x="129" y="103"/>
                  </a:cubicBezTo>
                  <a:cubicBezTo>
                    <a:pt x="129" y="99"/>
                    <a:pt x="135" y="105"/>
                    <a:pt x="131" y="97"/>
                  </a:cubicBezTo>
                  <a:cubicBezTo>
                    <a:pt x="128" y="89"/>
                    <a:pt x="127" y="91"/>
                    <a:pt x="130" y="85"/>
                  </a:cubicBezTo>
                  <a:cubicBezTo>
                    <a:pt x="134" y="79"/>
                    <a:pt x="138" y="77"/>
                    <a:pt x="138" y="76"/>
                  </a:cubicBezTo>
                  <a:cubicBezTo>
                    <a:pt x="139" y="74"/>
                    <a:pt x="140" y="71"/>
                    <a:pt x="142" y="70"/>
                  </a:cubicBezTo>
                  <a:cubicBezTo>
                    <a:pt x="143" y="69"/>
                    <a:pt x="142" y="68"/>
                    <a:pt x="145" y="68"/>
                  </a:cubicBezTo>
                  <a:cubicBezTo>
                    <a:pt x="148" y="69"/>
                    <a:pt x="151" y="67"/>
                    <a:pt x="153" y="65"/>
                  </a:cubicBezTo>
                  <a:cubicBezTo>
                    <a:pt x="155" y="63"/>
                    <a:pt x="158" y="61"/>
                    <a:pt x="159" y="60"/>
                  </a:cubicBezTo>
                  <a:cubicBezTo>
                    <a:pt x="160" y="60"/>
                    <a:pt x="160" y="61"/>
                    <a:pt x="163" y="60"/>
                  </a:cubicBezTo>
                  <a:cubicBezTo>
                    <a:pt x="166" y="59"/>
                    <a:pt x="166" y="59"/>
                    <a:pt x="168" y="59"/>
                  </a:cubicBezTo>
                  <a:cubicBezTo>
                    <a:pt x="170" y="59"/>
                    <a:pt x="166" y="60"/>
                    <a:pt x="172" y="59"/>
                  </a:cubicBezTo>
                  <a:cubicBezTo>
                    <a:pt x="178" y="58"/>
                    <a:pt x="176" y="58"/>
                    <a:pt x="178" y="58"/>
                  </a:cubicBezTo>
                  <a:cubicBezTo>
                    <a:pt x="179" y="58"/>
                    <a:pt x="178" y="58"/>
                    <a:pt x="180" y="58"/>
                  </a:cubicBezTo>
                  <a:cubicBezTo>
                    <a:pt x="183" y="59"/>
                    <a:pt x="182" y="54"/>
                    <a:pt x="183" y="59"/>
                  </a:cubicBezTo>
                  <a:cubicBezTo>
                    <a:pt x="183" y="63"/>
                    <a:pt x="181" y="66"/>
                    <a:pt x="185" y="66"/>
                  </a:cubicBezTo>
                  <a:cubicBezTo>
                    <a:pt x="189" y="66"/>
                    <a:pt x="185" y="66"/>
                    <a:pt x="189" y="66"/>
                  </a:cubicBezTo>
                  <a:cubicBezTo>
                    <a:pt x="193" y="66"/>
                    <a:pt x="192" y="67"/>
                    <a:pt x="194" y="68"/>
                  </a:cubicBezTo>
                  <a:cubicBezTo>
                    <a:pt x="196" y="69"/>
                    <a:pt x="197" y="70"/>
                    <a:pt x="200" y="70"/>
                  </a:cubicBezTo>
                  <a:cubicBezTo>
                    <a:pt x="202" y="70"/>
                    <a:pt x="198" y="75"/>
                    <a:pt x="202" y="70"/>
                  </a:cubicBezTo>
                  <a:cubicBezTo>
                    <a:pt x="207" y="66"/>
                    <a:pt x="199" y="65"/>
                    <a:pt x="207" y="66"/>
                  </a:cubicBezTo>
                  <a:cubicBezTo>
                    <a:pt x="214" y="67"/>
                    <a:pt x="215" y="68"/>
                    <a:pt x="217" y="68"/>
                  </a:cubicBezTo>
                  <a:cubicBezTo>
                    <a:pt x="218" y="67"/>
                    <a:pt x="218" y="68"/>
                    <a:pt x="221" y="67"/>
                  </a:cubicBezTo>
                  <a:cubicBezTo>
                    <a:pt x="225" y="65"/>
                    <a:pt x="225" y="65"/>
                    <a:pt x="226" y="66"/>
                  </a:cubicBezTo>
                  <a:cubicBezTo>
                    <a:pt x="228" y="66"/>
                    <a:pt x="228" y="69"/>
                    <a:pt x="229" y="66"/>
                  </a:cubicBezTo>
                  <a:cubicBezTo>
                    <a:pt x="230" y="63"/>
                    <a:pt x="233" y="64"/>
                    <a:pt x="229" y="62"/>
                  </a:cubicBezTo>
                  <a:cubicBezTo>
                    <a:pt x="225" y="61"/>
                    <a:pt x="224" y="63"/>
                    <a:pt x="223" y="60"/>
                  </a:cubicBezTo>
                  <a:cubicBezTo>
                    <a:pt x="222" y="58"/>
                    <a:pt x="226" y="58"/>
                    <a:pt x="222" y="58"/>
                  </a:cubicBezTo>
                  <a:cubicBezTo>
                    <a:pt x="219" y="57"/>
                    <a:pt x="219" y="57"/>
                    <a:pt x="216" y="56"/>
                  </a:cubicBezTo>
                  <a:cubicBezTo>
                    <a:pt x="213" y="55"/>
                    <a:pt x="210" y="59"/>
                    <a:pt x="209" y="56"/>
                  </a:cubicBezTo>
                  <a:cubicBezTo>
                    <a:pt x="208" y="53"/>
                    <a:pt x="203" y="58"/>
                    <a:pt x="208" y="53"/>
                  </a:cubicBezTo>
                  <a:cubicBezTo>
                    <a:pt x="214" y="48"/>
                    <a:pt x="212" y="46"/>
                    <a:pt x="215" y="47"/>
                  </a:cubicBezTo>
                  <a:cubicBezTo>
                    <a:pt x="219" y="48"/>
                    <a:pt x="218" y="51"/>
                    <a:pt x="220" y="49"/>
                  </a:cubicBezTo>
                  <a:cubicBezTo>
                    <a:pt x="222" y="47"/>
                    <a:pt x="227" y="46"/>
                    <a:pt x="222" y="43"/>
                  </a:cubicBezTo>
                  <a:cubicBezTo>
                    <a:pt x="218" y="40"/>
                    <a:pt x="221" y="41"/>
                    <a:pt x="217" y="40"/>
                  </a:cubicBezTo>
                  <a:cubicBezTo>
                    <a:pt x="213" y="38"/>
                    <a:pt x="209" y="47"/>
                    <a:pt x="207" y="46"/>
                  </a:cubicBezTo>
                  <a:cubicBezTo>
                    <a:pt x="205" y="44"/>
                    <a:pt x="204" y="43"/>
                    <a:pt x="202" y="44"/>
                  </a:cubicBezTo>
                  <a:cubicBezTo>
                    <a:pt x="201" y="45"/>
                    <a:pt x="201" y="48"/>
                    <a:pt x="201" y="51"/>
                  </a:cubicBezTo>
                  <a:cubicBezTo>
                    <a:pt x="201" y="54"/>
                    <a:pt x="203" y="54"/>
                    <a:pt x="199" y="52"/>
                  </a:cubicBezTo>
                  <a:cubicBezTo>
                    <a:pt x="195" y="50"/>
                    <a:pt x="203" y="51"/>
                    <a:pt x="194" y="48"/>
                  </a:cubicBezTo>
                  <a:cubicBezTo>
                    <a:pt x="184" y="44"/>
                    <a:pt x="181" y="45"/>
                    <a:pt x="180" y="46"/>
                  </a:cubicBezTo>
                  <a:cubicBezTo>
                    <a:pt x="179" y="48"/>
                    <a:pt x="177" y="47"/>
                    <a:pt x="176" y="48"/>
                  </a:cubicBezTo>
                  <a:cubicBezTo>
                    <a:pt x="175" y="49"/>
                    <a:pt x="179" y="52"/>
                    <a:pt x="175" y="49"/>
                  </a:cubicBezTo>
                  <a:cubicBezTo>
                    <a:pt x="171" y="47"/>
                    <a:pt x="167" y="51"/>
                    <a:pt x="167" y="51"/>
                  </a:cubicBezTo>
                  <a:cubicBezTo>
                    <a:pt x="167" y="51"/>
                    <a:pt x="165" y="50"/>
                    <a:pt x="164" y="51"/>
                  </a:cubicBezTo>
                  <a:cubicBezTo>
                    <a:pt x="162" y="53"/>
                    <a:pt x="159" y="54"/>
                    <a:pt x="157" y="53"/>
                  </a:cubicBezTo>
                  <a:cubicBezTo>
                    <a:pt x="155" y="52"/>
                    <a:pt x="151" y="54"/>
                    <a:pt x="154" y="49"/>
                  </a:cubicBezTo>
                  <a:cubicBezTo>
                    <a:pt x="158" y="44"/>
                    <a:pt x="155" y="47"/>
                    <a:pt x="161" y="45"/>
                  </a:cubicBezTo>
                  <a:cubicBezTo>
                    <a:pt x="166" y="42"/>
                    <a:pt x="175" y="42"/>
                    <a:pt x="167" y="40"/>
                  </a:cubicBezTo>
                  <a:cubicBezTo>
                    <a:pt x="160" y="39"/>
                    <a:pt x="171" y="39"/>
                    <a:pt x="162" y="34"/>
                  </a:cubicBezTo>
                  <a:cubicBezTo>
                    <a:pt x="152" y="30"/>
                    <a:pt x="152" y="36"/>
                    <a:pt x="152" y="30"/>
                  </a:cubicBezTo>
                  <a:cubicBezTo>
                    <a:pt x="153" y="23"/>
                    <a:pt x="152" y="23"/>
                    <a:pt x="150" y="23"/>
                  </a:cubicBezTo>
                  <a:cubicBezTo>
                    <a:pt x="148" y="24"/>
                    <a:pt x="142" y="25"/>
                    <a:pt x="139" y="25"/>
                  </a:cubicBezTo>
                  <a:cubicBezTo>
                    <a:pt x="137" y="26"/>
                    <a:pt x="140" y="28"/>
                    <a:pt x="136" y="25"/>
                  </a:cubicBezTo>
                  <a:cubicBezTo>
                    <a:pt x="131" y="22"/>
                    <a:pt x="130" y="26"/>
                    <a:pt x="131" y="22"/>
                  </a:cubicBezTo>
                  <a:cubicBezTo>
                    <a:pt x="133" y="19"/>
                    <a:pt x="133" y="18"/>
                    <a:pt x="136" y="16"/>
                  </a:cubicBezTo>
                  <a:cubicBezTo>
                    <a:pt x="138" y="13"/>
                    <a:pt x="138" y="5"/>
                    <a:pt x="144" y="8"/>
                  </a:cubicBezTo>
                  <a:cubicBezTo>
                    <a:pt x="151" y="11"/>
                    <a:pt x="148" y="10"/>
                    <a:pt x="154" y="11"/>
                  </a:cubicBezTo>
                  <a:cubicBezTo>
                    <a:pt x="159" y="11"/>
                    <a:pt x="161" y="10"/>
                    <a:pt x="161" y="9"/>
                  </a:cubicBezTo>
                  <a:cubicBezTo>
                    <a:pt x="161" y="8"/>
                    <a:pt x="155" y="5"/>
                    <a:pt x="155" y="5"/>
                  </a:cubicBezTo>
                  <a:cubicBezTo>
                    <a:pt x="155" y="5"/>
                    <a:pt x="153" y="6"/>
                    <a:pt x="154" y="5"/>
                  </a:cubicBezTo>
                  <a:cubicBezTo>
                    <a:pt x="155" y="4"/>
                    <a:pt x="156" y="2"/>
                    <a:pt x="156" y="2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36" y="0"/>
                    <a:pt x="131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95"/>
            <p:cNvSpPr>
              <a:spLocks noEditPoints="1"/>
            </p:cNvSpPr>
            <p:nvPr/>
          </p:nvSpPr>
          <p:spPr bwMode="auto">
            <a:xfrm>
              <a:off x="5449888" y="2482850"/>
              <a:ext cx="733425" cy="484188"/>
            </a:xfrm>
            <a:custGeom>
              <a:avLst/>
              <a:gdLst>
                <a:gd name="T0" fmla="*/ 333 w 349"/>
                <a:gd name="T1" fmla="*/ 51 h 230"/>
                <a:gd name="T2" fmla="*/ 259 w 349"/>
                <a:gd name="T3" fmla="*/ 0 h 230"/>
                <a:gd name="T4" fmla="*/ 170 w 349"/>
                <a:gd name="T5" fmla="*/ 225 h 230"/>
                <a:gd name="T6" fmla="*/ 269 w 349"/>
                <a:gd name="T7" fmla="*/ 133 h 230"/>
                <a:gd name="T8" fmla="*/ 333 w 349"/>
                <a:gd name="T9" fmla="*/ 51 h 230"/>
                <a:gd name="T10" fmla="*/ 140 w 349"/>
                <a:gd name="T11" fmla="*/ 41 h 230"/>
                <a:gd name="T12" fmla="*/ 155 w 349"/>
                <a:gd name="T13" fmla="*/ 56 h 230"/>
                <a:gd name="T14" fmla="*/ 140 w 349"/>
                <a:gd name="T15" fmla="*/ 71 h 230"/>
                <a:gd name="T16" fmla="*/ 125 w 349"/>
                <a:gd name="T17" fmla="*/ 56 h 230"/>
                <a:gd name="T18" fmla="*/ 140 w 349"/>
                <a:gd name="T19" fmla="*/ 41 h 230"/>
                <a:gd name="T20" fmla="*/ 105 w 349"/>
                <a:gd name="T21" fmla="*/ 101 h 230"/>
                <a:gd name="T22" fmla="*/ 125 w 349"/>
                <a:gd name="T23" fmla="*/ 81 h 230"/>
                <a:gd name="T24" fmla="*/ 145 w 349"/>
                <a:gd name="T25" fmla="*/ 101 h 230"/>
                <a:gd name="T26" fmla="*/ 125 w 349"/>
                <a:gd name="T27" fmla="*/ 121 h 230"/>
                <a:gd name="T28" fmla="*/ 105 w 349"/>
                <a:gd name="T29" fmla="*/ 101 h 230"/>
                <a:gd name="T30" fmla="*/ 139 w 349"/>
                <a:gd name="T31" fmla="*/ 174 h 230"/>
                <a:gd name="T32" fmla="*/ 116 w 349"/>
                <a:gd name="T33" fmla="*/ 151 h 230"/>
                <a:gd name="T34" fmla="*/ 139 w 349"/>
                <a:gd name="T35" fmla="*/ 128 h 230"/>
                <a:gd name="T36" fmla="*/ 162 w 349"/>
                <a:gd name="T37" fmla="*/ 151 h 230"/>
                <a:gd name="T38" fmla="*/ 139 w 349"/>
                <a:gd name="T39" fmla="*/ 174 h 230"/>
                <a:gd name="T40" fmla="*/ 180 w 349"/>
                <a:gd name="T41" fmla="*/ 213 h 230"/>
                <a:gd name="T42" fmla="*/ 155 w 349"/>
                <a:gd name="T43" fmla="*/ 188 h 230"/>
                <a:gd name="T44" fmla="*/ 180 w 349"/>
                <a:gd name="T45" fmla="*/ 163 h 230"/>
                <a:gd name="T46" fmla="*/ 205 w 349"/>
                <a:gd name="T47" fmla="*/ 188 h 230"/>
                <a:gd name="T48" fmla="*/ 180 w 349"/>
                <a:gd name="T49" fmla="*/ 213 h 230"/>
                <a:gd name="T50" fmla="*/ 282 w 349"/>
                <a:gd name="T51" fmla="*/ 98 h 230"/>
                <a:gd name="T52" fmla="*/ 252 w 349"/>
                <a:gd name="T53" fmla="*/ 68 h 230"/>
                <a:gd name="T54" fmla="*/ 282 w 349"/>
                <a:gd name="T55" fmla="*/ 38 h 230"/>
                <a:gd name="T56" fmla="*/ 312 w 349"/>
                <a:gd name="T57" fmla="*/ 68 h 230"/>
                <a:gd name="T58" fmla="*/ 282 w 349"/>
                <a:gd name="T59" fmla="*/ 98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9" h="230">
                  <a:moveTo>
                    <a:pt x="333" y="51"/>
                  </a:moveTo>
                  <a:cubicBezTo>
                    <a:pt x="317" y="6"/>
                    <a:pt x="259" y="0"/>
                    <a:pt x="259" y="0"/>
                  </a:cubicBezTo>
                  <a:cubicBezTo>
                    <a:pt x="0" y="4"/>
                    <a:pt x="103" y="220"/>
                    <a:pt x="170" y="225"/>
                  </a:cubicBezTo>
                  <a:cubicBezTo>
                    <a:pt x="237" y="230"/>
                    <a:pt x="227" y="150"/>
                    <a:pt x="269" y="133"/>
                  </a:cubicBezTo>
                  <a:cubicBezTo>
                    <a:pt x="312" y="116"/>
                    <a:pt x="349" y="96"/>
                    <a:pt x="333" y="51"/>
                  </a:cubicBezTo>
                  <a:close/>
                  <a:moveTo>
                    <a:pt x="140" y="41"/>
                  </a:moveTo>
                  <a:cubicBezTo>
                    <a:pt x="148" y="41"/>
                    <a:pt x="155" y="48"/>
                    <a:pt x="155" y="56"/>
                  </a:cubicBezTo>
                  <a:cubicBezTo>
                    <a:pt x="155" y="65"/>
                    <a:pt x="148" y="71"/>
                    <a:pt x="140" y="71"/>
                  </a:cubicBezTo>
                  <a:cubicBezTo>
                    <a:pt x="131" y="71"/>
                    <a:pt x="125" y="65"/>
                    <a:pt x="125" y="56"/>
                  </a:cubicBezTo>
                  <a:cubicBezTo>
                    <a:pt x="125" y="48"/>
                    <a:pt x="131" y="41"/>
                    <a:pt x="140" y="41"/>
                  </a:cubicBezTo>
                  <a:close/>
                  <a:moveTo>
                    <a:pt x="105" y="101"/>
                  </a:moveTo>
                  <a:cubicBezTo>
                    <a:pt x="105" y="90"/>
                    <a:pt x="114" y="81"/>
                    <a:pt x="125" y="81"/>
                  </a:cubicBezTo>
                  <a:cubicBezTo>
                    <a:pt x="136" y="81"/>
                    <a:pt x="145" y="90"/>
                    <a:pt x="145" y="101"/>
                  </a:cubicBezTo>
                  <a:cubicBezTo>
                    <a:pt x="145" y="112"/>
                    <a:pt x="136" y="121"/>
                    <a:pt x="125" y="121"/>
                  </a:cubicBezTo>
                  <a:cubicBezTo>
                    <a:pt x="114" y="121"/>
                    <a:pt x="105" y="112"/>
                    <a:pt x="105" y="101"/>
                  </a:cubicBezTo>
                  <a:close/>
                  <a:moveTo>
                    <a:pt x="139" y="174"/>
                  </a:moveTo>
                  <a:cubicBezTo>
                    <a:pt x="126" y="174"/>
                    <a:pt x="116" y="164"/>
                    <a:pt x="116" y="151"/>
                  </a:cubicBezTo>
                  <a:cubicBezTo>
                    <a:pt x="116" y="138"/>
                    <a:pt x="126" y="128"/>
                    <a:pt x="139" y="128"/>
                  </a:cubicBezTo>
                  <a:cubicBezTo>
                    <a:pt x="151" y="128"/>
                    <a:pt x="162" y="138"/>
                    <a:pt x="162" y="151"/>
                  </a:cubicBezTo>
                  <a:cubicBezTo>
                    <a:pt x="162" y="164"/>
                    <a:pt x="151" y="174"/>
                    <a:pt x="139" y="174"/>
                  </a:cubicBezTo>
                  <a:close/>
                  <a:moveTo>
                    <a:pt x="180" y="213"/>
                  </a:moveTo>
                  <a:cubicBezTo>
                    <a:pt x="166" y="213"/>
                    <a:pt x="155" y="202"/>
                    <a:pt x="155" y="188"/>
                  </a:cubicBezTo>
                  <a:cubicBezTo>
                    <a:pt x="155" y="175"/>
                    <a:pt x="166" y="163"/>
                    <a:pt x="180" y="163"/>
                  </a:cubicBezTo>
                  <a:cubicBezTo>
                    <a:pt x="194" y="163"/>
                    <a:pt x="205" y="175"/>
                    <a:pt x="205" y="188"/>
                  </a:cubicBezTo>
                  <a:cubicBezTo>
                    <a:pt x="205" y="202"/>
                    <a:pt x="194" y="213"/>
                    <a:pt x="180" y="213"/>
                  </a:cubicBezTo>
                  <a:close/>
                  <a:moveTo>
                    <a:pt x="282" y="98"/>
                  </a:moveTo>
                  <a:cubicBezTo>
                    <a:pt x="265" y="98"/>
                    <a:pt x="252" y="84"/>
                    <a:pt x="252" y="68"/>
                  </a:cubicBezTo>
                  <a:cubicBezTo>
                    <a:pt x="252" y="51"/>
                    <a:pt x="265" y="38"/>
                    <a:pt x="282" y="38"/>
                  </a:cubicBezTo>
                  <a:cubicBezTo>
                    <a:pt x="298" y="38"/>
                    <a:pt x="312" y="51"/>
                    <a:pt x="312" y="68"/>
                  </a:cubicBezTo>
                  <a:cubicBezTo>
                    <a:pt x="312" y="84"/>
                    <a:pt x="298" y="98"/>
                    <a:pt x="282" y="98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Oval 96"/>
            <p:cNvSpPr>
              <a:spLocks noChangeArrowheads="1"/>
            </p:cNvSpPr>
            <p:nvPr/>
          </p:nvSpPr>
          <p:spPr bwMode="auto">
            <a:xfrm>
              <a:off x="5178425" y="1316038"/>
              <a:ext cx="147637" cy="147638"/>
            </a:xfrm>
            <a:prstGeom prst="ellipse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97"/>
            <p:cNvSpPr>
              <a:spLocks/>
            </p:cNvSpPr>
            <p:nvPr/>
          </p:nvSpPr>
          <p:spPr bwMode="auto">
            <a:xfrm>
              <a:off x="5230813" y="1425575"/>
              <a:ext cx="231775" cy="481013"/>
            </a:xfrm>
            <a:custGeom>
              <a:avLst/>
              <a:gdLst>
                <a:gd name="T0" fmla="*/ 0 w 110"/>
                <a:gd name="T1" fmla="*/ 6 h 229"/>
                <a:gd name="T2" fmla="*/ 73 w 110"/>
                <a:gd name="T3" fmla="*/ 198 h 229"/>
                <a:gd name="T4" fmla="*/ 107 w 110"/>
                <a:gd name="T5" fmla="*/ 229 h 229"/>
                <a:gd name="T6" fmla="*/ 24 w 110"/>
                <a:gd name="T7" fmla="*/ 0 h 229"/>
                <a:gd name="T8" fmla="*/ 0 w 110"/>
                <a:gd name="T9" fmla="*/ 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229">
                  <a:moveTo>
                    <a:pt x="0" y="6"/>
                  </a:moveTo>
                  <a:cubicBezTo>
                    <a:pt x="0" y="8"/>
                    <a:pt x="73" y="198"/>
                    <a:pt x="73" y="198"/>
                  </a:cubicBezTo>
                  <a:cubicBezTo>
                    <a:pt x="73" y="198"/>
                    <a:pt x="103" y="229"/>
                    <a:pt x="107" y="229"/>
                  </a:cubicBezTo>
                  <a:cubicBezTo>
                    <a:pt x="110" y="229"/>
                    <a:pt x="24" y="0"/>
                    <a:pt x="24" y="0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98"/>
            <p:cNvSpPr>
              <a:spLocks/>
            </p:cNvSpPr>
            <p:nvPr/>
          </p:nvSpPr>
          <p:spPr bwMode="auto">
            <a:xfrm>
              <a:off x="5027613" y="1425575"/>
              <a:ext cx="247650" cy="474663"/>
            </a:xfrm>
            <a:custGeom>
              <a:avLst/>
              <a:gdLst>
                <a:gd name="T0" fmla="*/ 155 w 156"/>
                <a:gd name="T1" fmla="*/ 13 h 299"/>
                <a:gd name="T2" fmla="*/ 42 w 156"/>
                <a:gd name="T3" fmla="*/ 257 h 299"/>
                <a:gd name="T4" fmla="*/ 0 w 156"/>
                <a:gd name="T5" fmla="*/ 299 h 299"/>
                <a:gd name="T6" fmla="*/ 13 w 156"/>
                <a:gd name="T7" fmla="*/ 242 h 299"/>
                <a:gd name="T8" fmla="*/ 122 w 156"/>
                <a:gd name="T9" fmla="*/ 0 h 299"/>
                <a:gd name="T10" fmla="*/ 156 w 156"/>
                <a:gd name="T11" fmla="*/ 10 h 299"/>
                <a:gd name="T12" fmla="*/ 155 w 156"/>
                <a:gd name="T13" fmla="*/ 13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6" h="299">
                  <a:moveTo>
                    <a:pt x="155" y="13"/>
                  </a:moveTo>
                  <a:lnTo>
                    <a:pt x="42" y="257"/>
                  </a:lnTo>
                  <a:lnTo>
                    <a:pt x="0" y="299"/>
                  </a:lnTo>
                  <a:lnTo>
                    <a:pt x="13" y="242"/>
                  </a:lnTo>
                  <a:lnTo>
                    <a:pt x="122" y="0"/>
                  </a:lnTo>
                  <a:lnTo>
                    <a:pt x="156" y="10"/>
                  </a:lnTo>
                  <a:lnTo>
                    <a:pt x="155" y="13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99"/>
            <p:cNvSpPr>
              <a:spLocks/>
            </p:cNvSpPr>
            <p:nvPr/>
          </p:nvSpPr>
          <p:spPr bwMode="auto">
            <a:xfrm>
              <a:off x="5027613" y="1425575"/>
              <a:ext cx="247650" cy="474663"/>
            </a:xfrm>
            <a:custGeom>
              <a:avLst/>
              <a:gdLst>
                <a:gd name="T0" fmla="*/ 155 w 156"/>
                <a:gd name="T1" fmla="*/ 13 h 299"/>
                <a:gd name="T2" fmla="*/ 42 w 156"/>
                <a:gd name="T3" fmla="*/ 257 h 299"/>
                <a:gd name="T4" fmla="*/ 0 w 156"/>
                <a:gd name="T5" fmla="*/ 299 h 299"/>
                <a:gd name="T6" fmla="*/ 13 w 156"/>
                <a:gd name="T7" fmla="*/ 242 h 299"/>
                <a:gd name="T8" fmla="*/ 122 w 156"/>
                <a:gd name="T9" fmla="*/ 0 h 299"/>
                <a:gd name="T10" fmla="*/ 156 w 156"/>
                <a:gd name="T11" fmla="*/ 1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299">
                  <a:moveTo>
                    <a:pt x="155" y="13"/>
                  </a:moveTo>
                  <a:lnTo>
                    <a:pt x="42" y="257"/>
                  </a:lnTo>
                  <a:lnTo>
                    <a:pt x="0" y="299"/>
                  </a:lnTo>
                  <a:lnTo>
                    <a:pt x="13" y="242"/>
                  </a:lnTo>
                  <a:lnTo>
                    <a:pt x="122" y="0"/>
                  </a:lnTo>
                  <a:lnTo>
                    <a:pt x="156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00"/>
            <p:cNvSpPr>
              <a:spLocks/>
            </p:cNvSpPr>
            <p:nvPr/>
          </p:nvSpPr>
          <p:spPr bwMode="auto">
            <a:xfrm>
              <a:off x="5243513" y="1265238"/>
              <a:ext cx="28575" cy="80963"/>
            </a:xfrm>
            <a:custGeom>
              <a:avLst/>
              <a:gdLst>
                <a:gd name="T0" fmla="*/ 13 w 13"/>
                <a:gd name="T1" fmla="*/ 32 h 38"/>
                <a:gd name="T2" fmla="*/ 7 w 13"/>
                <a:gd name="T3" fmla="*/ 38 h 38"/>
                <a:gd name="T4" fmla="*/ 7 w 13"/>
                <a:gd name="T5" fmla="*/ 38 h 38"/>
                <a:gd name="T6" fmla="*/ 0 w 13"/>
                <a:gd name="T7" fmla="*/ 32 h 38"/>
                <a:gd name="T8" fmla="*/ 0 w 13"/>
                <a:gd name="T9" fmla="*/ 6 h 38"/>
                <a:gd name="T10" fmla="*/ 7 w 13"/>
                <a:gd name="T11" fmla="*/ 0 h 38"/>
                <a:gd name="T12" fmla="*/ 7 w 13"/>
                <a:gd name="T13" fmla="*/ 0 h 38"/>
                <a:gd name="T14" fmla="*/ 13 w 13"/>
                <a:gd name="T15" fmla="*/ 6 h 38"/>
                <a:gd name="T16" fmla="*/ 13 w 13"/>
                <a:gd name="T17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8">
                  <a:moveTo>
                    <a:pt x="13" y="32"/>
                  </a:moveTo>
                  <a:cubicBezTo>
                    <a:pt x="13" y="35"/>
                    <a:pt x="10" y="38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3" y="38"/>
                    <a:pt x="0" y="35"/>
                    <a:pt x="0" y="3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13" y="2"/>
                    <a:pt x="13" y="6"/>
                  </a:cubicBezTo>
                  <a:lnTo>
                    <a:pt x="13" y="32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01"/>
            <p:cNvSpPr>
              <a:spLocks noEditPoints="1"/>
            </p:cNvSpPr>
            <p:nvPr/>
          </p:nvSpPr>
          <p:spPr bwMode="auto">
            <a:xfrm>
              <a:off x="3654425" y="1400175"/>
              <a:ext cx="266700" cy="725488"/>
            </a:xfrm>
            <a:custGeom>
              <a:avLst/>
              <a:gdLst>
                <a:gd name="T0" fmla="*/ 64 w 127"/>
                <a:gd name="T1" fmla="*/ 0 h 345"/>
                <a:gd name="T2" fmla="*/ 0 w 127"/>
                <a:gd name="T3" fmla="*/ 172 h 345"/>
                <a:gd name="T4" fmla="*/ 64 w 127"/>
                <a:gd name="T5" fmla="*/ 345 h 345"/>
                <a:gd name="T6" fmla="*/ 127 w 127"/>
                <a:gd name="T7" fmla="*/ 172 h 345"/>
                <a:gd name="T8" fmla="*/ 64 w 127"/>
                <a:gd name="T9" fmla="*/ 0 h 345"/>
                <a:gd name="T10" fmla="*/ 64 w 127"/>
                <a:gd name="T11" fmla="*/ 317 h 345"/>
                <a:gd name="T12" fmla="*/ 10 w 127"/>
                <a:gd name="T13" fmla="*/ 172 h 345"/>
                <a:gd name="T14" fmla="*/ 64 w 127"/>
                <a:gd name="T15" fmla="*/ 28 h 345"/>
                <a:gd name="T16" fmla="*/ 117 w 127"/>
                <a:gd name="T17" fmla="*/ 172 h 345"/>
                <a:gd name="T18" fmla="*/ 64 w 127"/>
                <a:gd name="T19" fmla="*/ 317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45">
                  <a:moveTo>
                    <a:pt x="64" y="0"/>
                  </a:moveTo>
                  <a:cubicBezTo>
                    <a:pt x="29" y="0"/>
                    <a:pt x="0" y="77"/>
                    <a:pt x="0" y="172"/>
                  </a:cubicBezTo>
                  <a:cubicBezTo>
                    <a:pt x="0" y="268"/>
                    <a:pt x="29" y="345"/>
                    <a:pt x="64" y="345"/>
                  </a:cubicBezTo>
                  <a:cubicBezTo>
                    <a:pt x="99" y="345"/>
                    <a:pt x="127" y="268"/>
                    <a:pt x="127" y="172"/>
                  </a:cubicBezTo>
                  <a:cubicBezTo>
                    <a:pt x="127" y="77"/>
                    <a:pt x="99" y="0"/>
                    <a:pt x="64" y="0"/>
                  </a:cubicBezTo>
                  <a:close/>
                  <a:moveTo>
                    <a:pt x="64" y="317"/>
                  </a:moveTo>
                  <a:cubicBezTo>
                    <a:pt x="34" y="317"/>
                    <a:pt x="10" y="252"/>
                    <a:pt x="10" y="172"/>
                  </a:cubicBezTo>
                  <a:cubicBezTo>
                    <a:pt x="10" y="92"/>
                    <a:pt x="34" y="28"/>
                    <a:pt x="64" y="28"/>
                  </a:cubicBezTo>
                  <a:cubicBezTo>
                    <a:pt x="93" y="28"/>
                    <a:pt x="117" y="92"/>
                    <a:pt x="117" y="172"/>
                  </a:cubicBezTo>
                  <a:cubicBezTo>
                    <a:pt x="117" y="252"/>
                    <a:pt x="93" y="317"/>
                    <a:pt x="64" y="317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3425825" y="1628775"/>
              <a:ext cx="727075" cy="268288"/>
            </a:xfrm>
            <a:custGeom>
              <a:avLst/>
              <a:gdLst>
                <a:gd name="T0" fmla="*/ 346 w 346"/>
                <a:gd name="T1" fmla="*/ 63 h 127"/>
                <a:gd name="T2" fmla="*/ 173 w 346"/>
                <a:gd name="T3" fmla="*/ 0 h 127"/>
                <a:gd name="T4" fmla="*/ 0 w 346"/>
                <a:gd name="T5" fmla="*/ 63 h 127"/>
                <a:gd name="T6" fmla="*/ 173 w 346"/>
                <a:gd name="T7" fmla="*/ 127 h 127"/>
                <a:gd name="T8" fmla="*/ 346 w 346"/>
                <a:gd name="T9" fmla="*/ 63 h 127"/>
                <a:gd name="T10" fmla="*/ 28 w 346"/>
                <a:gd name="T11" fmla="*/ 63 h 127"/>
                <a:gd name="T12" fmla="*/ 173 w 346"/>
                <a:gd name="T13" fmla="*/ 10 h 127"/>
                <a:gd name="T14" fmla="*/ 317 w 346"/>
                <a:gd name="T15" fmla="*/ 63 h 127"/>
                <a:gd name="T16" fmla="*/ 173 w 346"/>
                <a:gd name="T17" fmla="*/ 117 h 127"/>
                <a:gd name="T18" fmla="*/ 28 w 346"/>
                <a:gd name="T19" fmla="*/ 6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6" h="127">
                  <a:moveTo>
                    <a:pt x="346" y="63"/>
                  </a:moveTo>
                  <a:cubicBezTo>
                    <a:pt x="346" y="28"/>
                    <a:pt x="268" y="0"/>
                    <a:pt x="173" y="0"/>
                  </a:cubicBezTo>
                  <a:cubicBezTo>
                    <a:pt x="77" y="0"/>
                    <a:pt x="0" y="28"/>
                    <a:pt x="0" y="63"/>
                  </a:cubicBezTo>
                  <a:cubicBezTo>
                    <a:pt x="0" y="99"/>
                    <a:pt x="77" y="127"/>
                    <a:pt x="173" y="127"/>
                  </a:cubicBezTo>
                  <a:cubicBezTo>
                    <a:pt x="268" y="127"/>
                    <a:pt x="346" y="99"/>
                    <a:pt x="346" y="63"/>
                  </a:cubicBezTo>
                  <a:close/>
                  <a:moveTo>
                    <a:pt x="28" y="63"/>
                  </a:moveTo>
                  <a:cubicBezTo>
                    <a:pt x="28" y="34"/>
                    <a:pt x="93" y="10"/>
                    <a:pt x="173" y="10"/>
                  </a:cubicBezTo>
                  <a:cubicBezTo>
                    <a:pt x="253" y="10"/>
                    <a:pt x="317" y="34"/>
                    <a:pt x="317" y="63"/>
                  </a:cubicBezTo>
                  <a:cubicBezTo>
                    <a:pt x="317" y="93"/>
                    <a:pt x="253" y="117"/>
                    <a:pt x="173" y="117"/>
                  </a:cubicBezTo>
                  <a:cubicBezTo>
                    <a:pt x="93" y="117"/>
                    <a:pt x="28" y="93"/>
                    <a:pt x="28" y="6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03"/>
            <p:cNvSpPr>
              <a:spLocks noEditPoints="1"/>
            </p:cNvSpPr>
            <p:nvPr/>
          </p:nvSpPr>
          <p:spPr bwMode="auto">
            <a:xfrm>
              <a:off x="3479800" y="1452563"/>
              <a:ext cx="619125" cy="617538"/>
            </a:xfrm>
            <a:custGeom>
              <a:avLst/>
              <a:gdLst>
                <a:gd name="T0" fmla="*/ 269 w 294"/>
                <a:gd name="T1" fmla="*/ 25 h 294"/>
                <a:gd name="T2" fmla="*/ 102 w 294"/>
                <a:gd name="T3" fmla="*/ 102 h 294"/>
                <a:gd name="T4" fmla="*/ 25 w 294"/>
                <a:gd name="T5" fmla="*/ 270 h 294"/>
                <a:gd name="T6" fmla="*/ 192 w 294"/>
                <a:gd name="T7" fmla="*/ 192 h 294"/>
                <a:gd name="T8" fmla="*/ 269 w 294"/>
                <a:gd name="T9" fmla="*/ 25 h 294"/>
                <a:gd name="T10" fmla="*/ 44 w 294"/>
                <a:gd name="T11" fmla="*/ 250 h 294"/>
                <a:gd name="T12" fmla="*/ 109 w 294"/>
                <a:gd name="T13" fmla="*/ 110 h 294"/>
                <a:gd name="T14" fmla="*/ 249 w 294"/>
                <a:gd name="T15" fmla="*/ 45 h 294"/>
                <a:gd name="T16" fmla="*/ 184 w 294"/>
                <a:gd name="T17" fmla="*/ 185 h 294"/>
                <a:gd name="T18" fmla="*/ 44 w 294"/>
                <a:gd name="T19" fmla="*/ 25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4" h="294">
                  <a:moveTo>
                    <a:pt x="269" y="25"/>
                  </a:moveTo>
                  <a:cubicBezTo>
                    <a:pt x="244" y="0"/>
                    <a:pt x="169" y="35"/>
                    <a:pt x="102" y="102"/>
                  </a:cubicBezTo>
                  <a:cubicBezTo>
                    <a:pt x="34" y="170"/>
                    <a:pt x="0" y="245"/>
                    <a:pt x="25" y="270"/>
                  </a:cubicBezTo>
                  <a:cubicBezTo>
                    <a:pt x="49" y="294"/>
                    <a:pt x="124" y="260"/>
                    <a:pt x="192" y="192"/>
                  </a:cubicBezTo>
                  <a:cubicBezTo>
                    <a:pt x="259" y="125"/>
                    <a:pt x="294" y="50"/>
                    <a:pt x="269" y="25"/>
                  </a:cubicBezTo>
                  <a:close/>
                  <a:moveTo>
                    <a:pt x="44" y="250"/>
                  </a:moveTo>
                  <a:cubicBezTo>
                    <a:pt x="24" y="229"/>
                    <a:pt x="53" y="166"/>
                    <a:pt x="109" y="110"/>
                  </a:cubicBezTo>
                  <a:cubicBezTo>
                    <a:pt x="166" y="53"/>
                    <a:pt x="228" y="24"/>
                    <a:pt x="249" y="45"/>
                  </a:cubicBezTo>
                  <a:cubicBezTo>
                    <a:pt x="270" y="66"/>
                    <a:pt x="241" y="129"/>
                    <a:pt x="184" y="185"/>
                  </a:cubicBezTo>
                  <a:cubicBezTo>
                    <a:pt x="128" y="242"/>
                    <a:pt x="65" y="271"/>
                    <a:pt x="44" y="25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04"/>
            <p:cNvSpPr>
              <a:spLocks noEditPoints="1"/>
            </p:cNvSpPr>
            <p:nvPr/>
          </p:nvSpPr>
          <p:spPr bwMode="auto">
            <a:xfrm>
              <a:off x="3479800" y="1452563"/>
              <a:ext cx="619125" cy="617538"/>
            </a:xfrm>
            <a:custGeom>
              <a:avLst/>
              <a:gdLst>
                <a:gd name="T0" fmla="*/ 269 w 294"/>
                <a:gd name="T1" fmla="*/ 270 h 294"/>
                <a:gd name="T2" fmla="*/ 192 w 294"/>
                <a:gd name="T3" fmla="*/ 102 h 294"/>
                <a:gd name="T4" fmla="*/ 25 w 294"/>
                <a:gd name="T5" fmla="*/ 25 h 294"/>
                <a:gd name="T6" fmla="*/ 102 w 294"/>
                <a:gd name="T7" fmla="*/ 192 h 294"/>
                <a:gd name="T8" fmla="*/ 269 w 294"/>
                <a:gd name="T9" fmla="*/ 270 h 294"/>
                <a:gd name="T10" fmla="*/ 44 w 294"/>
                <a:gd name="T11" fmla="*/ 45 h 294"/>
                <a:gd name="T12" fmla="*/ 184 w 294"/>
                <a:gd name="T13" fmla="*/ 110 h 294"/>
                <a:gd name="T14" fmla="*/ 249 w 294"/>
                <a:gd name="T15" fmla="*/ 250 h 294"/>
                <a:gd name="T16" fmla="*/ 109 w 294"/>
                <a:gd name="T17" fmla="*/ 185 h 294"/>
                <a:gd name="T18" fmla="*/ 44 w 294"/>
                <a:gd name="T19" fmla="*/ 4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4" h="294">
                  <a:moveTo>
                    <a:pt x="269" y="270"/>
                  </a:moveTo>
                  <a:cubicBezTo>
                    <a:pt x="294" y="245"/>
                    <a:pt x="259" y="170"/>
                    <a:pt x="192" y="102"/>
                  </a:cubicBezTo>
                  <a:cubicBezTo>
                    <a:pt x="124" y="35"/>
                    <a:pt x="49" y="0"/>
                    <a:pt x="25" y="25"/>
                  </a:cubicBezTo>
                  <a:cubicBezTo>
                    <a:pt x="0" y="50"/>
                    <a:pt x="34" y="125"/>
                    <a:pt x="102" y="192"/>
                  </a:cubicBezTo>
                  <a:cubicBezTo>
                    <a:pt x="169" y="260"/>
                    <a:pt x="244" y="294"/>
                    <a:pt x="269" y="270"/>
                  </a:cubicBezTo>
                  <a:close/>
                  <a:moveTo>
                    <a:pt x="44" y="45"/>
                  </a:moveTo>
                  <a:cubicBezTo>
                    <a:pt x="65" y="24"/>
                    <a:pt x="128" y="53"/>
                    <a:pt x="184" y="110"/>
                  </a:cubicBezTo>
                  <a:cubicBezTo>
                    <a:pt x="241" y="166"/>
                    <a:pt x="270" y="229"/>
                    <a:pt x="249" y="250"/>
                  </a:cubicBezTo>
                  <a:cubicBezTo>
                    <a:pt x="228" y="271"/>
                    <a:pt x="166" y="242"/>
                    <a:pt x="109" y="185"/>
                  </a:cubicBezTo>
                  <a:cubicBezTo>
                    <a:pt x="53" y="129"/>
                    <a:pt x="24" y="66"/>
                    <a:pt x="44" y="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105"/>
            <p:cNvSpPr>
              <a:spLocks noChangeArrowheads="1"/>
            </p:cNvSpPr>
            <p:nvPr/>
          </p:nvSpPr>
          <p:spPr bwMode="auto">
            <a:xfrm>
              <a:off x="3732213" y="1706563"/>
              <a:ext cx="114300" cy="112713"/>
            </a:xfrm>
            <a:prstGeom prst="ellipse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06"/>
            <p:cNvSpPr>
              <a:spLocks noEditPoints="1"/>
            </p:cNvSpPr>
            <p:nvPr/>
          </p:nvSpPr>
          <p:spPr bwMode="auto">
            <a:xfrm>
              <a:off x="2759075" y="611188"/>
              <a:ext cx="265112" cy="265113"/>
            </a:xfrm>
            <a:custGeom>
              <a:avLst/>
              <a:gdLst>
                <a:gd name="T0" fmla="*/ 63 w 126"/>
                <a:gd name="T1" fmla="*/ 0 h 126"/>
                <a:gd name="T2" fmla="*/ 0 w 126"/>
                <a:gd name="T3" fmla="*/ 63 h 126"/>
                <a:gd name="T4" fmla="*/ 63 w 126"/>
                <a:gd name="T5" fmla="*/ 126 h 126"/>
                <a:gd name="T6" fmla="*/ 126 w 126"/>
                <a:gd name="T7" fmla="*/ 63 h 126"/>
                <a:gd name="T8" fmla="*/ 63 w 126"/>
                <a:gd name="T9" fmla="*/ 0 h 126"/>
                <a:gd name="T10" fmla="*/ 63 w 126"/>
                <a:gd name="T11" fmla="*/ 114 h 126"/>
                <a:gd name="T12" fmla="*/ 12 w 126"/>
                <a:gd name="T13" fmla="*/ 63 h 126"/>
                <a:gd name="T14" fmla="*/ 63 w 126"/>
                <a:gd name="T15" fmla="*/ 12 h 126"/>
                <a:gd name="T16" fmla="*/ 115 w 126"/>
                <a:gd name="T17" fmla="*/ 63 h 126"/>
                <a:gd name="T18" fmla="*/ 63 w 126"/>
                <a:gd name="T19" fmla="*/ 1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126">
                  <a:moveTo>
                    <a:pt x="63" y="0"/>
                  </a:moveTo>
                  <a:cubicBezTo>
                    <a:pt x="29" y="0"/>
                    <a:pt x="0" y="28"/>
                    <a:pt x="0" y="63"/>
                  </a:cubicBezTo>
                  <a:cubicBezTo>
                    <a:pt x="0" y="98"/>
                    <a:pt x="29" y="126"/>
                    <a:pt x="63" y="126"/>
                  </a:cubicBezTo>
                  <a:cubicBezTo>
                    <a:pt x="98" y="126"/>
                    <a:pt x="126" y="98"/>
                    <a:pt x="126" y="63"/>
                  </a:cubicBezTo>
                  <a:cubicBezTo>
                    <a:pt x="126" y="28"/>
                    <a:pt x="98" y="0"/>
                    <a:pt x="63" y="0"/>
                  </a:cubicBezTo>
                  <a:close/>
                  <a:moveTo>
                    <a:pt x="63" y="114"/>
                  </a:moveTo>
                  <a:cubicBezTo>
                    <a:pt x="35" y="114"/>
                    <a:pt x="12" y="91"/>
                    <a:pt x="12" y="63"/>
                  </a:cubicBezTo>
                  <a:cubicBezTo>
                    <a:pt x="12" y="35"/>
                    <a:pt x="35" y="12"/>
                    <a:pt x="63" y="12"/>
                  </a:cubicBezTo>
                  <a:cubicBezTo>
                    <a:pt x="92" y="12"/>
                    <a:pt x="115" y="35"/>
                    <a:pt x="115" y="63"/>
                  </a:cubicBezTo>
                  <a:cubicBezTo>
                    <a:pt x="115" y="91"/>
                    <a:pt x="92" y="114"/>
                    <a:pt x="63" y="11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107"/>
            <p:cNvSpPr>
              <a:spLocks noChangeArrowheads="1"/>
            </p:cNvSpPr>
            <p:nvPr/>
          </p:nvSpPr>
          <p:spPr bwMode="auto">
            <a:xfrm>
              <a:off x="2874963" y="862013"/>
              <a:ext cx="34925" cy="1301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08"/>
            <p:cNvSpPr>
              <a:spLocks/>
            </p:cNvSpPr>
            <p:nvPr/>
          </p:nvSpPr>
          <p:spPr bwMode="auto">
            <a:xfrm>
              <a:off x="2863850" y="903288"/>
              <a:ext cx="57150" cy="179388"/>
            </a:xfrm>
            <a:custGeom>
              <a:avLst/>
              <a:gdLst>
                <a:gd name="T0" fmla="*/ 27 w 27"/>
                <a:gd name="T1" fmla="*/ 71 h 85"/>
                <a:gd name="T2" fmla="*/ 13 w 27"/>
                <a:gd name="T3" fmla="*/ 85 h 85"/>
                <a:gd name="T4" fmla="*/ 13 w 27"/>
                <a:gd name="T5" fmla="*/ 85 h 85"/>
                <a:gd name="T6" fmla="*/ 0 w 27"/>
                <a:gd name="T7" fmla="*/ 71 h 85"/>
                <a:gd name="T8" fmla="*/ 0 w 27"/>
                <a:gd name="T9" fmla="*/ 13 h 85"/>
                <a:gd name="T10" fmla="*/ 13 w 27"/>
                <a:gd name="T11" fmla="*/ 0 h 85"/>
                <a:gd name="T12" fmla="*/ 13 w 27"/>
                <a:gd name="T13" fmla="*/ 0 h 85"/>
                <a:gd name="T14" fmla="*/ 27 w 27"/>
                <a:gd name="T15" fmla="*/ 13 h 85"/>
                <a:gd name="T16" fmla="*/ 27 w 27"/>
                <a:gd name="T17" fmla="*/ 7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85">
                  <a:moveTo>
                    <a:pt x="27" y="71"/>
                  </a:moveTo>
                  <a:cubicBezTo>
                    <a:pt x="27" y="79"/>
                    <a:pt x="21" y="85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6" y="85"/>
                    <a:pt x="0" y="79"/>
                    <a:pt x="0" y="7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21" y="0"/>
                    <a:pt x="27" y="6"/>
                    <a:pt x="27" y="13"/>
                  </a:cubicBezTo>
                  <a:lnTo>
                    <a:pt x="27" y="7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09"/>
            <p:cNvSpPr>
              <a:spLocks noEditPoints="1"/>
            </p:cNvSpPr>
            <p:nvPr/>
          </p:nvSpPr>
          <p:spPr bwMode="auto">
            <a:xfrm>
              <a:off x="2581275" y="1847850"/>
              <a:ext cx="268287" cy="506413"/>
            </a:xfrm>
            <a:custGeom>
              <a:avLst/>
              <a:gdLst>
                <a:gd name="T0" fmla="*/ 0 w 169"/>
                <a:gd name="T1" fmla="*/ 0 h 319"/>
                <a:gd name="T2" fmla="*/ 0 w 169"/>
                <a:gd name="T3" fmla="*/ 319 h 319"/>
                <a:gd name="T4" fmla="*/ 169 w 169"/>
                <a:gd name="T5" fmla="*/ 319 h 319"/>
                <a:gd name="T6" fmla="*/ 0 w 169"/>
                <a:gd name="T7" fmla="*/ 0 h 319"/>
                <a:gd name="T8" fmla="*/ 25 w 169"/>
                <a:gd name="T9" fmla="*/ 123 h 319"/>
                <a:gd name="T10" fmla="*/ 113 w 169"/>
                <a:gd name="T11" fmla="*/ 277 h 319"/>
                <a:gd name="T12" fmla="*/ 25 w 169"/>
                <a:gd name="T13" fmla="*/ 277 h 319"/>
                <a:gd name="T14" fmla="*/ 25 w 169"/>
                <a:gd name="T15" fmla="*/ 12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9" h="319">
                  <a:moveTo>
                    <a:pt x="0" y="0"/>
                  </a:moveTo>
                  <a:lnTo>
                    <a:pt x="0" y="319"/>
                  </a:lnTo>
                  <a:lnTo>
                    <a:pt x="169" y="319"/>
                  </a:lnTo>
                  <a:lnTo>
                    <a:pt x="0" y="0"/>
                  </a:lnTo>
                  <a:close/>
                  <a:moveTo>
                    <a:pt x="25" y="123"/>
                  </a:moveTo>
                  <a:lnTo>
                    <a:pt x="113" y="277"/>
                  </a:lnTo>
                  <a:lnTo>
                    <a:pt x="25" y="277"/>
                  </a:lnTo>
                  <a:lnTo>
                    <a:pt x="25" y="123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110"/>
            <p:cNvSpPr>
              <a:spLocks noChangeArrowheads="1"/>
            </p:cNvSpPr>
            <p:nvPr/>
          </p:nvSpPr>
          <p:spPr bwMode="auto">
            <a:xfrm>
              <a:off x="2446338" y="1843088"/>
              <a:ext cx="66675" cy="4984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11"/>
            <p:cNvSpPr>
              <a:spLocks noEditPoints="1"/>
            </p:cNvSpPr>
            <p:nvPr/>
          </p:nvSpPr>
          <p:spPr bwMode="auto">
            <a:xfrm>
              <a:off x="1573213" y="965200"/>
              <a:ext cx="457200" cy="460375"/>
            </a:xfrm>
            <a:custGeom>
              <a:avLst/>
              <a:gdLst>
                <a:gd name="T0" fmla="*/ 139 w 217"/>
                <a:gd name="T1" fmla="*/ 105 h 219"/>
                <a:gd name="T2" fmla="*/ 134 w 217"/>
                <a:gd name="T3" fmla="*/ 93 h 219"/>
                <a:gd name="T4" fmla="*/ 134 w 217"/>
                <a:gd name="T5" fmla="*/ 42 h 219"/>
                <a:gd name="T6" fmla="*/ 139 w 217"/>
                <a:gd name="T7" fmla="*/ 35 h 219"/>
                <a:gd name="T8" fmla="*/ 140 w 217"/>
                <a:gd name="T9" fmla="*/ 35 h 219"/>
                <a:gd name="T10" fmla="*/ 140 w 217"/>
                <a:gd name="T11" fmla="*/ 12 h 219"/>
                <a:gd name="T12" fmla="*/ 139 w 217"/>
                <a:gd name="T13" fmla="*/ 12 h 219"/>
                <a:gd name="T14" fmla="*/ 139 w 217"/>
                <a:gd name="T15" fmla="*/ 12 h 219"/>
                <a:gd name="T16" fmla="*/ 108 w 217"/>
                <a:gd name="T17" fmla="*/ 0 h 219"/>
                <a:gd name="T18" fmla="*/ 77 w 217"/>
                <a:gd name="T19" fmla="*/ 12 h 219"/>
                <a:gd name="T20" fmla="*/ 77 w 217"/>
                <a:gd name="T21" fmla="*/ 12 h 219"/>
                <a:gd name="T22" fmla="*/ 76 w 217"/>
                <a:gd name="T23" fmla="*/ 12 h 219"/>
                <a:gd name="T24" fmla="*/ 76 w 217"/>
                <a:gd name="T25" fmla="*/ 35 h 219"/>
                <a:gd name="T26" fmla="*/ 77 w 217"/>
                <a:gd name="T27" fmla="*/ 35 h 219"/>
                <a:gd name="T28" fmla="*/ 86 w 217"/>
                <a:gd name="T29" fmla="*/ 42 h 219"/>
                <a:gd name="T30" fmla="*/ 86 w 217"/>
                <a:gd name="T31" fmla="*/ 93 h 219"/>
                <a:gd name="T32" fmla="*/ 79 w 217"/>
                <a:gd name="T33" fmla="*/ 105 h 219"/>
                <a:gd name="T34" fmla="*/ 29 w 217"/>
                <a:gd name="T35" fmla="*/ 200 h 219"/>
                <a:gd name="T36" fmla="*/ 108 w 217"/>
                <a:gd name="T37" fmla="*/ 218 h 219"/>
                <a:gd name="T38" fmla="*/ 187 w 217"/>
                <a:gd name="T39" fmla="*/ 200 h 219"/>
                <a:gd name="T40" fmla="*/ 139 w 217"/>
                <a:gd name="T41" fmla="*/ 105 h 219"/>
                <a:gd name="T42" fmla="*/ 137 w 217"/>
                <a:gd name="T43" fmla="*/ 201 h 219"/>
                <a:gd name="T44" fmla="*/ 172 w 217"/>
                <a:gd name="T45" fmla="*/ 177 h 219"/>
                <a:gd name="T46" fmla="*/ 142 w 217"/>
                <a:gd name="T47" fmla="*/ 126 h 219"/>
                <a:gd name="T48" fmla="*/ 183 w 217"/>
                <a:gd name="T49" fmla="*/ 179 h 219"/>
                <a:gd name="T50" fmla="*/ 137 w 217"/>
                <a:gd name="T51" fmla="*/ 20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7" h="219">
                  <a:moveTo>
                    <a:pt x="139" y="105"/>
                  </a:moveTo>
                  <a:cubicBezTo>
                    <a:pt x="139" y="105"/>
                    <a:pt x="134" y="103"/>
                    <a:pt x="134" y="93"/>
                  </a:cubicBezTo>
                  <a:cubicBezTo>
                    <a:pt x="134" y="84"/>
                    <a:pt x="134" y="52"/>
                    <a:pt x="134" y="42"/>
                  </a:cubicBezTo>
                  <a:cubicBezTo>
                    <a:pt x="137" y="40"/>
                    <a:pt x="139" y="37"/>
                    <a:pt x="139" y="35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5"/>
                    <a:pt x="125" y="0"/>
                    <a:pt x="108" y="0"/>
                  </a:cubicBezTo>
                  <a:cubicBezTo>
                    <a:pt x="91" y="0"/>
                    <a:pt x="77" y="5"/>
                    <a:pt x="77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7" y="38"/>
                    <a:pt x="79" y="40"/>
                    <a:pt x="86" y="42"/>
                  </a:cubicBezTo>
                  <a:cubicBezTo>
                    <a:pt x="86" y="53"/>
                    <a:pt x="86" y="85"/>
                    <a:pt x="86" y="93"/>
                  </a:cubicBezTo>
                  <a:cubicBezTo>
                    <a:pt x="86" y="103"/>
                    <a:pt x="79" y="105"/>
                    <a:pt x="79" y="105"/>
                  </a:cubicBezTo>
                  <a:cubicBezTo>
                    <a:pt x="67" y="112"/>
                    <a:pt x="0" y="180"/>
                    <a:pt x="29" y="200"/>
                  </a:cubicBezTo>
                  <a:cubicBezTo>
                    <a:pt x="56" y="219"/>
                    <a:pt x="100" y="218"/>
                    <a:pt x="108" y="218"/>
                  </a:cubicBezTo>
                  <a:cubicBezTo>
                    <a:pt x="117" y="218"/>
                    <a:pt x="161" y="219"/>
                    <a:pt x="187" y="200"/>
                  </a:cubicBezTo>
                  <a:cubicBezTo>
                    <a:pt x="217" y="180"/>
                    <a:pt x="150" y="112"/>
                    <a:pt x="139" y="105"/>
                  </a:cubicBezTo>
                  <a:close/>
                  <a:moveTo>
                    <a:pt x="137" y="201"/>
                  </a:moveTo>
                  <a:cubicBezTo>
                    <a:pt x="137" y="201"/>
                    <a:pt x="170" y="195"/>
                    <a:pt x="172" y="177"/>
                  </a:cubicBezTo>
                  <a:cubicBezTo>
                    <a:pt x="173" y="159"/>
                    <a:pt x="142" y="126"/>
                    <a:pt x="142" y="126"/>
                  </a:cubicBezTo>
                  <a:cubicBezTo>
                    <a:pt x="142" y="126"/>
                    <a:pt x="183" y="158"/>
                    <a:pt x="183" y="179"/>
                  </a:cubicBezTo>
                  <a:cubicBezTo>
                    <a:pt x="182" y="201"/>
                    <a:pt x="137" y="201"/>
                    <a:pt x="137" y="20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12"/>
            <p:cNvSpPr>
              <a:spLocks noEditPoints="1"/>
            </p:cNvSpPr>
            <p:nvPr/>
          </p:nvSpPr>
          <p:spPr bwMode="auto">
            <a:xfrm>
              <a:off x="838200" y="2001838"/>
              <a:ext cx="733425" cy="481013"/>
            </a:xfrm>
            <a:custGeom>
              <a:avLst/>
              <a:gdLst>
                <a:gd name="T0" fmla="*/ 333 w 349"/>
                <a:gd name="T1" fmla="*/ 51 h 229"/>
                <a:gd name="T2" fmla="*/ 259 w 349"/>
                <a:gd name="T3" fmla="*/ 0 h 229"/>
                <a:gd name="T4" fmla="*/ 170 w 349"/>
                <a:gd name="T5" fmla="*/ 224 h 229"/>
                <a:gd name="T6" fmla="*/ 269 w 349"/>
                <a:gd name="T7" fmla="*/ 132 h 229"/>
                <a:gd name="T8" fmla="*/ 333 w 349"/>
                <a:gd name="T9" fmla="*/ 51 h 229"/>
                <a:gd name="T10" fmla="*/ 140 w 349"/>
                <a:gd name="T11" fmla="*/ 41 h 229"/>
                <a:gd name="T12" fmla="*/ 155 w 349"/>
                <a:gd name="T13" fmla="*/ 56 h 229"/>
                <a:gd name="T14" fmla="*/ 140 w 349"/>
                <a:gd name="T15" fmla="*/ 71 h 229"/>
                <a:gd name="T16" fmla="*/ 125 w 349"/>
                <a:gd name="T17" fmla="*/ 56 h 229"/>
                <a:gd name="T18" fmla="*/ 140 w 349"/>
                <a:gd name="T19" fmla="*/ 41 h 229"/>
                <a:gd name="T20" fmla="*/ 105 w 349"/>
                <a:gd name="T21" fmla="*/ 101 h 229"/>
                <a:gd name="T22" fmla="*/ 125 w 349"/>
                <a:gd name="T23" fmla="*/ 81 h 229"/>
                <a:gd name="T24" fmla="*/ 145 w 349"/>
                <a:gd name="T25" fmla="*/ 101 h 229"/>
                <a:gd name="T26" fmla="*/ 125 w 349"/>
                <a:gd name="T27" fmla="*/ 121 h 229"/>
                <a:gd name="T28" fmla="*/ 105 w 349"/>
                <a:gd name="T29" fmla="*/ 101 h 229"/>
                <a:gd name="T30" fmla="*/ 139 w 349"/>
                <a:gd name="T31" fmla="*/ 174 h 229"/>
                <a:gd name="T32" fmla="*/ 116 w 349"/>
                <a:gd name="T33" fmla="*/ 151 h 229"/>
                <a:gd name="T34" fmla="*/ 139 w 349"/>
                <a:gd name="T35" fmla="*/ 127 h 229"/>
                <a:gd name="T36" fmla="*/ 161 w 349"/>
                <a:gd name="T37" fmla="*/ 151 h 229"/>
                <a:gd name="T38" fmla="*/ 139 w 349"/>
                <a:gd name="T39" fmla="*/ 174 h 229"/>
                <a:gd name="T40" fmla="*/ 180 w 349"/>
                <a:gd name="T41" fmla="*/ 213 h 229"/>
                <a:gd name="T42" fmla="*/ 155 w 349"/>
                <a:gd name="T43" fmla="*/ 188 h 229"/>
                <a:gd name="T44" fmla="*/ 180 w 349"/>
                <a:gd name="T45" fmla="*/ 163 h 229"/>
                <a:gd name="T46" fmla="*/ 205 w 349"/>
                <a:gd name="T47" fmla="*/ 188 h 229"/>
                <a:gd name="T48" fmla="*/ 180 w 349"/>
                <a:gd name="T49" fmla="*/ 213 h 229"/>
                <a:gd name="T50" fmla="*/ 281 w 349"/>
                <a:gd name="T51" fmla="*/ 97 h 229"/>
                <a:gd name="T52" fmla="*/ 251 w 349"/>
                <a:gd name="T53" fmla="*/ 67 h 229"/>
                <a:gd name="T54" fmla="*/ 281 w 349"/>
                <a:gd name="T55" fmla="*/ 37 h 229"/>
                <a:gd name="T56" fmla="*/ 311 w 349"/>
                <a:gd name="T57" fmla="*/ 67 h 229"/>
                <a:gd name="T58" fmla="*/ 281 w 349"/>
                <a:gd name="T59" fmla="*/ 9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9" h="229">
                  <a:moveTo>
                    <a:pt x="333" y="51"/>
                  </a:moveTo>
                  <a:cubicBezTo>
                    <a:pt x="316" y="6"/>
                    <a:pt x="259" y="0"/>
                    <a:pt x="259" y="0"/>
                  </a:cubicBezTo>
                  <a:cubicBezTo>
                    <a:pt x="0" y="4"/>
                    <a:pt x="103" y="219"/>
                    <a:pt x="170" y="224"/>
                  </a:cubicBezTo>
                  <a:cubicBezTo>
                    <a:pt x="236" y="229"/>
                    <a:pt x="226" y="149"/>
                    <a:pt x="269" y="132"/>
                  </a:cubicBezTo>
                  <a:cubicBezTo>
                    <a:pt x="311" y="116"/>
                    <a:pt x="349" y="96"/>
                    <a:pt x="333" y="51"/>
                  </a:cubicBezTo>
                  <a:close/>
                  <a:moveTo>
                    <a:pt x="140" y="41"/>
                  </a:moveTo>
                  <a:cubicBezTo>
                    <a:pt x="148" y="41"/>
                    <a:pt x="155" y="47"/>
                    <a:pt x="155" y="56"/>
                  </a:cubicBezTo>
                  <a:cubicBezTo>
                    <a:pt x="155" y="64"/>
                    <a:pt x="148" y="71"/>
                    <a:pt x="140" y="71"/>
                  </a:cubicBezTo>
                  <a:cubicBezTo>
                    <a:pt x="131" y="71"/>
                    <a:pt x="125" y="64"/>
                    <a:pt x="125" y="56"/>
                  </a:cubicBezTo>
                  <a:cubicBezTo>
                    <a:pt x="125" y="47"/>
                    <a:pt x="131" y="41"/>
                    <a:pt x="140" y="41"/>
                  </a:cubicBezTo>
                  <a:close/>
                  <a:moveTo>
                    <a:pt x="105" y="101"/>
                  </a:moveTo>
                  <a:cubicBezTo>
                    <a:pt x="105" y="90"/>
                    <a:pt x="114" y="81"/>
                    <a:pt x="125" y="81"/>
                  </a:cubicBezTo>
                  <a:cubicBezTo>
                    <a:pt x="136" y="81"/>
                    <a:pt x="145" y="90"/>
                    <a:pt x="145" y="101"/>
                  </a:cubicBezTo>
                  <a:cubicBezTo>
                    <a:pt x="145" y="112"/>
                    <a:pt x="136" y="121"/>
                    <a:pt x="125" y="121"/>
                  </a:cubicBezTo>
                  <a:cubicBezTo>
                    <a:pt x="114" y="121"/>
                    <a:pt x="105" y="112"/>
                    <a:pt x="105" y="101"/>
                  </a:cubicBezTo>
                  <a:close/>
                  <a:moveTo>
                    <a:pt x="139" y="174"/>
                  </a:moveTo>
                  <a:cubicBezTo>
                    <a:pt x="126" y="174"/>
                    <a:pt x="116" y="163"/>
                    <a:pt x="116" y="151"/>
                  </a:cubicBezTo>
                  <a:cubicBezTo>
                    <a:pt x="116" y="138"/>
                    <a:pt x="126" y="127"/>
                    <a:pt x="139" y="127"/>
                  </a:cubicBezTo>
                  <a:cubicBezTo>
                    <a:pt x="151" y="127"/>
                    <a:pt x="161" y="138"/>
                    <a:pt x="161" y="151"/>
                  </a:cubicBezTo>
                  <a:cubicBezTo>
                    <a:pt x="161" y="163"/>
                    <a:pt x="151" y="174"/>
                    <a:pt x="139" y="174"/>
                  </a:cubicBezTo>
                  <a:close/>
                  <a:moveTo>
                    <a:pt x="180" y="213"/>
                  </a:moveTo>
                  <a:cubicBezTo>
                    <a:pt x="166" y="213"/>
                    <a:pt x="155" y="202"/>
                    <a:pt x="155" y="188"/>
                  </a:cubicBezTo>
                  <a:cubicBezTo>
                    <a:pt x="155" y="174"/>
                    <a:pt x="166" y="163"/>
                    <a:pt x="180" y="163"/>
                  </a:cubicBezTo>
                  <a:cubicBezTo>
                    <a:pt x="193" y="163"/>
                    <a:pt x="205" y="174"/>
                    <a:pt x="205" y="188"/>
                  </a:cubicBezTo>
                  <a:cubicBezTo>
                    <a:pt x="205" y="202"/>
                    <a:pt x="193" y="213"/>
                    <a:pt x="180" y="213"/>
                  </a:cubicBezTo>
                  <a:close/>
                  <a:moveTo>
                    <a:pt x="281" y="97"/>
                  </a:moveTo>
                  <a:cubicBezTo>
                    <a:pt x="265" y="97"/>
                    <a:pt x="251" y="84"/>
                    <a:pt x="251" y="67"/>
                  </a:cubicBezTo>
                  <a:cubicBezTo>
                    <a:pt x="251" y="51"/>
                    <a:pt x="265" y="37"/>
                    <a:pt x="281" y="37"/>
                  </a:cubicBezTo>
                  <a:cubicBezTo>
                    <a:pt x="298" y="37"/>
                    <a:pt x="311" y="51"/>
                    <a:pt x="311" y="67"/>
                  </a:cubicBezTo>
                  <a:cubicBezTo>
                    <a:pt x="311" y="84"/>
                    <a:pt x="298" y="97"/>
                    <a:pt x="281" y="97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13"/>
            <p:cNvSpPr>
              <a:spLocks/>
            </p:cNvSpPr>
            <p:nvPr/>
          </p:nvSpPr>
          <p:spPr bwMode="auto">
            <a:xfrm>
              <a:off x="1093788" y="3040063"/>
              <a:ext cx="412750" cy="381000"/>
            </a:xfrm>
            <a:custGeom>
              <a:avLst/>
              <a:gdLst>
                <a:gd name="T0" fmla="*/ 96 w 196"/>
                <a:gd name="T1" fmla="*/ 181 h 181"/>
                <a:gd name="T2" fmla="*/ 0 w 196"/>
                <a:gd name="T3" fmla="*/ 180 h 181"/>
                <a:gd name="T4" fmla="*/ 0 w 196"/>
                <a:gd name="T5" fmla="*/ 36 h 181"/>
                <a:gd name="T6" fmla="*/ 98 w 196"/>
                <a:gd name="T7" fmla="*/ 36 h 181"/>
                <a:gd name="T8" fmla="*/ 196 w 196"/>
                <a:gd name="T9" fmla="*/ 36 h 181"/>
                <a:gd name="T10" fmla="*/ 196 w 196"/>
                <a:gd name="T11" fmla="*/ 180 h 181"/>
                <a:gd name="T12" fmla="*/ 96 w 196"/>
                <a:gd name="T1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181">
                  <a:moveTo>
                    <a:pt x="96" y="181"/>
                  </a:moveTo>
                  <a:cubicBezTo>
                    <a:pt x="96" y="181"/>
                    <a:pt x="62" y="147"/>
                    <a:pt x="0" y="18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63" y="0"/>
                    <a:pt x="98" y="36"/>
                  </a:cubicBezTo>
                  <a:cubicBezTo>
                    <a:pt x="196" y="36"/>
                    <a:pt x="196" y="36"/>
                    <a:pt x="196" y="36"/>
                  </a:cubicBezTo>
                  <a:cubicBezTo>
                    <a:pt x="196" y="180"/>
                    <a:pt x="196" y="180"/>
                    <a:pt x="196" y="180"/>
                  </a:cubicBezTo>
                  <a:lnTo>
                    <a:pt x="96" y="18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14"/>
            <p:cNvSpPr>
              <a:spLocks/>
            </p:cNvSpPr>
            <p:nvPr/>
          </p:nvSpPr>
          <p:spPr bwMode="auto">
            <a:xfrm>
              <a:off x="2324100" y="3563938"/>
              <a:ext cx="138112" cy="31750"/>
            </a:xfrm>
            <a:custGeom>
              <a:avLst/>
              <a:gdLst>
                <a:gd name="T0" fmla="*/ 66 w 66"/>
                <a:gd name="T1" fmla="*/ 7 h 15"/>
                <a:gd name="T2" fmla="*/ 55 w 66"/>
                <a:gd name="T3" fmla="*/ 15 h 15"/>
                <a:gd name="T4" fmla="*/ 11 w 66"/>
                <a:gd name="T5" fmla="*/ 15 h 15"/>
                <a:gd name="T6" fmla="*/ 0 w 66"/>
                <a:gd name="T7" fmla="*/ 7 h 15"/>
                <a:gd name="T8" fmla="*/ 0 w 66"/>
                <a:gd name="T9" fmla="*/ 7 h 15"/>
                <a:gd name="T10" fmla="*/ 11 w 66"/>
                <a:gd name="T11" fmla="*/ 0 h 15"/>
                <a:gd name="T12" fmla="*/ 55 w 66"/>
                <a:gd name="T13" fmla="*/ 0 h 15"/>
                <a:gd name="T14" fmla="*/ 66 w 66"/>
                <a:gd name="T1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5">
                  <a:moveTo>
                    <a:pt x="66" y="7"/>
                  </a:moveTo>
                  <a:cubicBezTo>
                    <a:pt x="66" y="12"/>
                    <a:pt x="61" y="15"/>
                    <a:pt x="55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12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5" y="0"/>
                    <a:pt x="11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1" y="0"/>
                    <a:pt x="66" y="3"/>
                    <a:pt x="66" y="7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15"/>
            <p:cNvSpPr>
              <a:spLocks/>
            </p:cNvSpPr>
            <p:nvPr/>
          </p:nvSpPr>
          <p:spPr bwMode="auto">
            <a:xfrm>
              <a:off x="2324100" y="3597275"/>
              <a:ext cx="138112" cy="33338"/>
            </a:xfrm>
            <a:custGeom>
              <a:avLst/>
              <a:gdLst>
                <a:gd name="T0" fmla="*/ 66 w 66"/>
                <a:gd name="T1" fmla="*/ 8 h 16"/>
                <a:gd name="T2" fmla="*/ 55 w 66"/>
                <a:gd name="T3" fmla="*/ 16 h 16"/>
                <a:gd name="T4" fmla="*/ 11 w 66"/>
                <a:gd name="T5" fmla="*/ 16 h 16"/>
                <a:gd name="T6" fmla="*/ 0 w 66"/>
                <a:gd name="T7" fmla="*/ 8 h 16"/>
                <a:gd name="T8" fmla="*/ 0 w 66"/>
                <a:gd name="T9" fmla="*/ 8 h 16"/>
                <a:gd name="T10" fmla="*/ 11 w 66"/>
                <a:gd name="T11" fmla="*/ 0 h 16"/>
                <a:gd name="T12" fmla="*/ 55 w 66"/>
                <a:gd name="T13" fmla="*/ 0 h 16"/>
                <a:gd name="T14" fmla="*/ 66 w 6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6">
                  <a:moveTo>
                    <a:pt x="66" y="8"/>
                  </a:moveTo>
                  <a:cubicBezTo>
                    <a:pt x="66" y="13"/>
                    <a:pt x="61" y="16"/>
                    <a:pt x="55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5" y="16"/>
                    <a:pt x="0" y="1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1" y="0"/>
                    <a:pt x="66" y="4"/>
                    <a:pt x="66" y="8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16"/>
            <p:cNvSpPr>
              <a:spLocks/>
            </p:cNvSpPr>
            <p:nvPr/>
          </p:nvSpPr>
          <p:spPr bwMode="auto">
            <a:xfrm>
              <a:off x="2351088" y="3632200"/>
              <a:ext cx="84137" cy="34925"/>
            </a:xfrm>
            <a:custGeom>
              <a:avLst/>
              <a:gdLst>
                <a:gd name="T0" fmla="*/ 40 w 40"/>
                <a:gd name="T1" fmla="*/ 8 h 16"/>
                <a:gd name="T2" fmla="*/ 33 w 40"/>
                <a:gd name="T3" fmla="*/ 16 h 16"/>
                <a:gd name="T4" fmla="*/ 7 w 40"/>
                <a:gd name="T5" fmla="*/ 16 h 16"/>
                <a:gd name="T6" fmla="*/ 0 w 40"/>
                <a:gd name="T7" fmla="*/ 8 h 16"/>
                <a:gd name="T8" fmla="*/ 0 w 40"/>
                <a:gd name="T9" fmla="*/ 8 h 16"/>
                <a:gd name="T10" fmla="*/ 7 w 40"/>
                <a:gd name="T11" fmla="*/ 0 h 16"/>
                <a:gd name="T12" fmla="*/ 33 w 40"/>
                <a:gd name="T13" fmla="*/ 0 h 16"/>
                <a:gd name="T14" fmla="*/ 40 w 40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6">
                  <a:moveTo>
                    <a:pt x="40" y="8"/>
                  </a:moveTo>
                  <a:cubicBezTo>
                    <a:pt x="40" y="13"/>
                    <a:pt x="37" y="16"/>
                    <a:pt x="33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6"/>
                    <a:pt x="0" y="1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7" y="0"/>
                    <a:pt x="40" y="4"/>
                    <a:pt x="40" y="8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17"/>
            <p:cNvSpPr>
              <a:spLocks noEditPoints="1"/>
            </p:cNvSpPr>
            <p:nvPr/>
          </p:nvSpPr>
          <p:spPr bwMode="auto">
            <a:xfrm>
              <a:off x="2095500" y="3028950"/>
              <a:ext cx="590550" cy="528638"/>
            </a:xfrm>
            <a:custGeom>
              <a:avLst/>
              <a:gdLst>
                <a:gd name="T0" fmla="*/ 143 w 281"/>
                <a:gd name="T1" fmla="*/ 0 h 251"/>
                <a:gd name="T2" fmla="*/ 143 w 281"/>
                <a:gd name="T3" fmla="*/ 0 h 251"/>
                <a:gd name="T4" fmla="*/ 140 w 281"/>
                <a:gd name="T5" fmla="*/ 0 h 251"/>
                <a:gd name="T6" fmla="*/ 138 w 281"/>
                <a:gd name="T7" fmla="*/ 0 h 251"/>
                <a:gd name="T8" fmla="*/ 138 w 281"/>
                <a:gd name="T9" fmla="*/ 0 h 251"/>
                <a:gd name="T10" fmla="*/ 71 w 281"/>
                <a:gd name="T11" fmla="*/ 174 h 251"/>
                <a:gd name="T12" fmla="*/ 107 w 281"/>
                <a:gd name="T13" fmla="*/ 251 h 251"/>
                <a:gd name="T14" fmla="*/ 140 w 281"/>
                <a:gd name="T15" fmla="*/ 251 h 251"/>
                <a:gd name="T16" fmla="*/ 146 w 281"/>
                <a:gd name="T17" fmla="*/ 251 h 251"/>
                <a:gd name="T18" fmla="*/ 176 w 281"/>
                <a:gd name="T19" fmla="*/ 251 h 251"/>
                <a:gd name="T20" fmla="*/ 211 w 281"/>
                <a:gd name="T21" fmla="*/ 174 h 251"/>
                <a:gd name="T22" fmla="*/ 143 w 281"/>
                <a:gd name="T23" fmla="*/ 0 h 251"/>
                <a:gd name="T24" fmla="*/ 210 w 281"/>
                <a:gd name="T25" fmla="*/ 127 h 251"/>
                <a:gd name="T26" fmla="*/ 170 w 281"/>
                <a:gd name="T27" fmla="*/ 28 h 251"/>
                <a:gd name="T28" fmla="*/ 210 w 281"/>
                <a:gd name="T29" fmla="*/ 12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1" h="251">
                  <a:moveTo>
                    <a:pt x="143" y="0"/>
                  </a:moveTo>
                  <a:cubicBezTo>
                    <a:pt x="143" y="0"/>
                    <a:pt x="143" y="0"/>
                    <a:pt x="143" y="0"/>
                  </a:cubicBezTo>
                  <a:cubicBezTo>
                    <a:pt x="143" y="0"/>
                    <a:pt x="141" y="0"/>
                    <a:pt x="140" y="0"/>
                  </a:cubicBezTo>
                  <a:cubicBezTo>
                    <a:pt x="140" y="0"/>
                    <a:pt x="143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0" y="4"/>
                    <a:pt x="34" y="140"/>
                    <a:pt x="71" y="174"/>
                  </a:cubicBezTo>
                  <a:cubicBezTo>
                    <a:pt x="109" y="208"/>
                    <a:pt x="107" y="251"/>
                    <a:pt x="107" y="251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76" y="251"/>
                    <a:pt x="176" y="251"/>
                    <a:pt x="176" y="251"/>
                  </a:cubicBezTo>
                  <a:cubicBezTo>
                    <a:pt x="176" y="251"/>
                    <a:pt x="174" y="208"/>
                    <a:pt x="211" y="174"/>
                  </a:cubicBezTo>
                  <a:cubicBezTo>
                    <a:pt x="249" y="140"/>
                    <a:pt x="281" y="4"/>
                    <a:pt x="143" y="0"/>
                  </a:cubicBezTo>
                  <a:close/>
                  <a:moveTo>
                    <a:pt x="210" y="127"/>
                  </a:moveTo>
                  <a:cubicBezTo>
                    <a:pt x="233" y="63"/>
                    <a:pt x="170" y="28"/>
                    <a:pt x="170" y="28"/>
                  </a:cubicBezTo>
                  <a:cubicBezTo>
                    <a:pt x="264" y="43"/>
                    <a:pt x="210" y="127"/>
                    <a:pt x="210" y="127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18"/>
            <p:cNvSpPr>
              <a:spLocks/>
            </p:cNvSpPr>
            <p:nvPr/>
          </p:nvSpPr>
          <p:spPr bwMode="auto">
            <a:xfrm>
              <a:off x="3386138" y="2724150"/>
              <a:ext cx="457200" cy="460375"/>
            </a:xfrm>
            <a:custGeom>
              <a:avLst/>
              <a:gdLst>
                <a:gd name="T0" fmla="*/ 160 w 218"/>
                <a:gd name="T1" fmla="*/ 11 h 219"/>
                <a:gd name="T2" fmla="*/ 204 w 218"/>
                <a:gd name="T3" fmla="*/ 97 h 219"/>
                <a:gd name="T4" fmla="*/ 97 w 218"/>
                <a:gd name="T5" fmla="*/ 205 h 219"/>
                <a:gd name="T6" fmla="*/ 11 w 218"/>
                <a:gd name="T7" fmla="*/ 162 h 219"/>
                <a:gd name="T8" fmla="*/ 0 w 218"/>
                <a:gd name="T9" fmla="*/ 171 h 219"/>
                <a:gd name="T10" fmla="*/ 97 w 218"/>
                <a:gd name="T11" fmla="*/ 219 h 219"/>
                <a:gd name="T12" fmla="*/ 218 w 218"/>
                <a:gd name="T13" fmla="*/ 97 h 219"/>
                <a:gd name="T14" fmla="*/ 169 w 218"/>
                <a:gd name="T15" fmla="*/ 0 h 219"/>
                <a:gd name="T16" fmla="*/ 160 w 218"/>
                <a:gd name="T17" fmla="*/ 1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8" h="219">
                  <a:moveTo>
                    <a:pt x="160" y="11"/>
                  </a:moveTo>
                  <a:cubicBezTo>
                    <a:pt x="187" y="30"/>
                    <a:pt x="204" y="62"/>
                    <a:pt x="204" y="97"/>
                  </a:cubicBezTo>
                  <a:cubicBezTo>
                    <a:pt x="204" y="157"/>
                    <a:pt x="156" y="205"/>
                    <a:pt x="97" y="205"/>
                  </a:cubicBezTo>
                  <a:cubicBezTo>
                    <a:pt x="62" y="205"/>
                    <a:pt x="31" y="188"/>
                    <a:pt x="11" y="162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22" y="200"/>
                    <a:pt x="57" y="219"/>
                    <a:pt x="97" y="219"/>
                  </a:cubicBezTo>
                  <a:cubicBezTo>
                    <a:pt x="164" y="219"/>
                    <a:pt x="218" y="165"/>
                    <a:pt x="218" y="97"/>
                  </a:cubicBezTo>
                  <a:cubicBezTo>
                    <a:pt x="218" y="57"/>
                    <a:pt x="199" y="22"/>
                    <a:pt x="169" y="0"/>
                  </a:cubicBezTo>
                  <a:lnTo>
                    <a:pt x="160" y="1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19"/>
            <p:cNvSpPr>
              <a:spLocks noEditPoints="1"/>
            </p:cNvSpPr>
            <p:nvPr/>
          </p:nvSpPr>
          <p:spPr bwMode="auto">
            <a:xfrm>
              <a:off x="3389313" y="2730500"/>
              <a:ext cx="406400" cy="406400"/>
            </a:xfrm>
            <a:custGeom>
              <a:avLst/>
              <a:gdLst>
                <a:gd name="T0" fmla="*/ 96 w 193"/>
                <a:gd name="T1" fmla="*/ 0 h 193"/>
                <a:gd name="T2" fmla="*/ 0 w 193"/>
                <a:gd name="T3" fmla="*/ 97 h 193"/>
                <a:gd name="T4" fmla="*/ 96 w 193"/>
                <a:gd name="T5" fmla="*/ 193 h 193"/>
                <a:gd name="T6" fmla="*/ 193 w 193"/>
                <a:gd name="T7" fmla="*/ 97 h 193"/>
                <a:gd name="T8" fmla="*/ 96 w 193"/>
                <a:gd name="T9" fmla="*/ 0 h 193"/>
                <a:gd name="T10" fmla="*/ 96 w 193"/>
                <a:gd name="T11" fmla="*/ 189 h 193"/>
                <a:gd name="T12" fmla="*/ 4 w 193"/>
                <a:gd name="T13" fmla="*/ 97 h 193"/>
                <a:gd name="T14" fmla="*/ 96 w 193"/>
                <a:gd name="T15" fmla="*/ 5 h 193"/>
                <a:gd name="T16" fmla="*/ 188 w 193"/>
                <a:gd name="T17" fmla="*/ 97 h 193"/>
                <a:gd name="T18" fmla="*/ 96 w 193"/>
                <a:gd name="T19" fmla="*/ 18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" h="193">
                  <a:moveTo>
                    <a:pt x="96" y="0"/>
                  </a:moveTo>
                  <a:cubicBezTo>
                    <a:pt x="43" y="0"/>
                    <a:pt x="0" y="43"/>
                    <a:pt x="0" y="97"/>
                  </a:cubicBezTo>
                  <a:cubicBezTo>
                    <a:pt x="0" y="150"/>
                    <a:pt x="43" y="193"/>
                    <a:pt x="96" y="193"/>
                  </a:cubicBezTo>
                  <a:cubicBezTo>
                    <a:pt x="149" y="193"/>
                    <a:pt x="193" y="150"/>
                    <a:pt x="193" y="97"/>
                  </a:cubicBezTo>
                  <a:cubicBezTo>
                    <a:pt x="193" y="43"/>
                    <a:pt x="149" y="0"/>
                    <a:pt x="96" y="0"/>
                  </a:cubicBezTo>
                  <a:close/>
                  <a:moveTo>
                    <a:pt x="96" y="189"/>
                  </a:moveTo>
                  <a:cubicBezTo>
                    <a:pt x="46" y="189"/>
                    <a:pt x="4" y="147"/>
                    <a:pt x="4" y="97"/>
                  </a:cubicBezTo>
                  <a:cubicBezTo>
                    <a:pt x="4" y="46"/>
                    <a:pt x="46" y="5"/>
                    <a:pt x="96" y="5"/>
                  </a:cubicBezTo>
                  <a:cubicBezTo>
                    <a:pt x="147" y="5"/>
                    <a:pt x="188" y="46"/>
                    <a:pt x="188" y="97"/>
                  </a:cubicBezTo>
                  <a:cubicBezTo>
                    <a:pt x="188" y="147"/>
                    <a:pt x="147" y="189"/>
                    <a:pt x="96" y="189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20"/>
            <p:cNvSpPr>
              <a:spLocks/>
            </p:cNvSpPr>
            <p:nvPr/>
          </p:nvSpPr>
          <p:spPr bwMode="auto">
            <a:xfrm>
              <a:off x="3379788" y="2740025"/>
              <a:ext cx="454025" cy="396875"/>
            </a:xfrm>
            <a:custGeom>
              <a:avLst/>
              <a:gdLst>
                <a:gd name="T0" fmla="*/ 62 w 216"/>
                <a:gd name="T1" fmla="*/ 15 h 189"/>
                <a:gd name="T2" fmla="*/ 58 w 216"/>
                <a:gd name="T3" fmla="*/ 22 h 189"/>
                <a:gd name="T4" fmla="*/ 54 w 216"/>
                <a:gd name="T5" fmla="*/ 28 h 189"/>
                <a:gd name="T6" fmla="*/ 51 w 216"/>
                <a:gd name="T7" fmla="*/ 25 h 189"/>
                <a:gd name="T8" fmla="*/ 50 w 216"/>
                <a:gd name="T9" fmla="*/ 31 h 189"/>
                <a:gd name="T10" fmla="*/ 40 w 216"/>
                <a:gd name="T11" fmla="*/ 33 h 189"/>
                <a:gd name="T12" fmla="*/ 34 w 216"/>
                <a:gd name="T13" fmla="*/ 39 h 189"/>
                <a:gd name="T14" fmla="*/ 26 w 216"/>
                <a:gd name="T15" fmla="*/ 51 h 189"/>
                <a:gd name="T16" fmla="*/ 20 w 216"/>
                <a:gd name="T17" fmla="*/ 58 h 189"/>
                <a:gd name="T18" fmla="*/ 25 w 216"/>
                <a:gd name="T19" fmla="*/ 64 h 189"/>
                <a:gd name="T20" fmla="*/ 26 w 216"/>
                <a:gd name="T21" fmla="*/ 67 h 189"/>
                <a:gd name="T22" fmla="*/ 21 w 216"/>
                <a:gd name="T23" fmla="*/ 62 h 189"/>
                <a:gd name="T24" fmla="*/ 17 w 216"/>
                <a:gd name="T25" fmla="*/ 57 h 189"/>
                <a:gd name="T26" fmla="*/ 16 w 216"/>
                <a:gd name="T27" fmla="*/ 65 h 189"/>
                <a:gd name="T28" fmla="*/ 16 w 216"/>
                <a:gd name="T29" fmla="*/ 79 h 189"/>
                <a:gd name="T30" fmla="*/ 23 w 216"/>
                <a:gd name="T31" fmla="*/ 76 h 189"/>
                <a:gd name="T32" fmla="*/ 30 w 216"/>
                <a:gd name="T33" fmla="*/ 84 h 189"/>
                <a:gd name="T34" fmla="*/ 39 w 216"/>
                <a:gd name="T35" fmla="*/ 93 h 189"/>
                <a:gd name="T36" fmla="*/ 47 w 216"/>
                <a:gd name="T37" fmla="*/ 100 h 189"/>
                <a:gd name="T38" fmla="*/ 58 w 216"/>
                <a:gd name="T39" fmla="*/ 111 h 189"/>
                <a:gd name="T40" fmla="*/ 55 w 216"/>
                <a:gd name="T41" fmla="*/ 128 h 189"/>
                <a:gd name="T42" fmla="*/ 46 w 216"/>
                <a:gd name="T43" fmla="*/ 147 h 189"/>
                <a:gd name="T44" fmla="*/ 49 w 216"/>
                <a:gd name="T45" fmla="*/ 161 h 189"/>
                <a:gd name="T46" fmla="*/ 44 w 216"/>
                <a:gd name="T47" fmla="*/ 162 h 189"/>
                <a:gd name="T48" fmla="*/ 30 w 216"/>
                <a:gd name="T49" fmla="*/ 141 h 189"/>
                <a:gd name="T50" fmla="*/ 15 w 216"/>
                <a:gd name="T51" fmla="*/ 107 h 189"/>
                <a:gd name="T52" fmla="*/ 11 w 216"/>
                <a:gd name="T53" fmla="*/ 83 h 189"/>
                <a:gd name="T54" fmla="*/ 70 w 216"/>
                <a:gd name="T55" fmla="*/ 174 h 189"/>
                <a:gd name="T56" fmla="*/ 85 w 216"/>
                <a:gd name="T57" fmla="*/ 172 h 189"/>
                <a:gd name="T58" fmla="*/ 105 w 216"/>
                <a:gd name="T59" fmla="*/ 169 h 189"/>
                <a:gd name="T60" fmla="*/ 103 w 216"/>
                <a:gd name="T61" fmla="*/ 178 h 189"/>
                <a:gd name="T62" fmla="*/ 114 w 216"/>
                <a:gd name="T63" fmla="*/ 177 h 189"/>
                <a:gd name="T64" fmla="*/ 131 w 216"/>
                <a:gd name="T65" fmla="*/ 175 h 189"/>
                <a:gd name="T66" fmla="*/ 130 w 216"/>
                <a:gd name="T67" fmla="*/ 3 h 189"/>
                <a:gd name="T68" fmla="*/ 187 w 216"/>
                <a:gd name="T69" fmla="*/ 61 h 189"/>
                <a:gd name="T70" fmla="*/ 179 w 216"/>
                <a:gd name="T71" fmla="*/ 55 h 189"/>
                <a:gd name="T72" fmla="*/ 172 w 216"/>
                <a:gd name="T73" fmla="*/ 71 h 189"/>
                <a:gd name="T74" fmla="*/ 161 w 216"/>
                <a:gd name="T75" fmla="*/ 57 h 189"/>
                <a:gd name="T76" fmla="*/ 165 w 216"/>
                <a:gd name="T77" fmla="*/ 71 h 189"/>
                <a:gd name="T78" fmla="*/ 176 w 216"/>
                <a:gd name="T79" fmla="*/ 75 h 189"/>
                <a:gd name="T80" fmla="*/ 172 w 216"/>
                <a:gd name="T81" fmla="*/ 95 h 189"/>
                <a:gd name="T82" fmla="*/ 166 w 216"/>
                <a:gd name="T83" fmla="*/ 117 h 189"/>
                <a:gd name="T84" fmla="*/ 159 w 216"/>
                <a:gd name="T85" fmla="*/ 130 h 189"/>
                <a:gd name="T86" fmla="*/ 139 w 216"/>
                <a:gd name="T87" fmla="*/ 147 h 189"/>
                <a:gd name="T88" fmla="*/ 134 w 216"/>
                <a:gd name="T89" fmla="*/ 132 h 189"/>
                <a:gd name="T90" fmla="*/ 135 w 216"/>
                <a:gd name="T91" fmla="*/ 115 h 189"/>
                <a:gd name="T92" fmla="*/ 128 w 216"/>
                <a:gd name="T93" fmla="*/ 96 h 189"/>
                <a:gd name="T94" fmla="*/ 119 w 216"/>
                <a:gd name="T95" fmla="*/ 85 h 189"/>
                <a:gd name="T96" fmla="*/ 94 w 216"/>
                <a:gd name="T97" fmla="*/ 86 h 189"/>
                <a:gd name="T98" fmla="*/ 85 w 216"/>
                <a:gd name="T99" fmla="*/ 73 h 189"/>
                <a:gd name="T100" fmla="*/ 95 w 216"/>
                <a:gd name="T101" fmla="*/ 47 h 189"/>
                <a:gd name="T102" fmla="*/ 113 w 216"/>
                <a:gd name="T103" fmla="*/ 39 h 189"/>
                <a:gd name="T104" fmla="*/ 124 w 216"/>
                <a:gd name="T105" fmla="*/ 44 h 189"/>
                <a:gd name="T106" fmla="*/ 139 w 216"/>
                <a:gd name="T107" fmla="*/ 44 h 189"/>
                <a:gd name="T108" fmla="*/ 154 w 216"/>
                <a:gd name="T109" fmla="*/ 42 h 189"/>
                <a:gd name="T110" fmla="*/ 140 w 216"/>
                <a:gd name="T111" fmla="*/ 36 h 189"/>
                <a:gd name="T112" fmla="*/ 139 w 216"/>
                <a:gd name="T113" fmla="*/ 31 h 189"/>
                <a:gd name="T114" fmla="*/ 120 w 216"/>
                <a:gd name="T115" fmla="*/ 31 h 189"/>
                <a:gd name="T116" fmla="*/ 105 w 216"/>
                <a:gd name="T117" fmla="*/ 36 h 189"/>
                <a:gd name="T118" fmla="*/ 102 w 216"/>
                <a:gd name="T119" fmla="*/ 20 h 189"/>
                <a:gd name="T120" fmla="*/ 91 w 216"/>
                <a:gd name="T121" fmla="*/ 10 h 189"/>
                <a:gd name="T122" fmla="*/ 103 w 216"/>
                <a:gd name="T123" fmla="*/ 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6" h="189">
                  <a:moveTo>
                    <a:pt x="88" y="1"/>
                  </a:moveTo>
                  <a:cubicBezTo>
                    <a:pt x="88" y="1"/>
                    <a:pt x="55" y="5"/>
                    <a:pt x="33" y="30"/>
                  </a:cubicBezTo>
                  <a:cubicBezTo>
                    <a:pt x="33" y="30"/>
                    <a:pt x="50" y="13"/>
                    <a:pt x="60" y="13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2" y="14"/>
                    <a:pt x="62" y="15"/>
                  </a:cubicBezTo>
                  <a:cubicBezTo>
                    <a:pt x="62" y="15"/>
                    <a:pt x="60" y="17"/>
                    <a:pt x="60" y="17"/>
                  </a:cubicBezTo>
                  <a:cubicBezTo>
                    <a:pt x="60" y="18"/>
                    <a:pt x="61" y="19"/>
                    <a:pt x="61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1"/>
                    <a:pt x="59" y="21"/>
                  </a:cubicBezTo>
                  <a:cubicBezTo>
                    <a:pt x="59" y="21"/>
                    <a:pt x="58" y="21"/>
                    <a:pt x="58" y="22"/>
                  </a:cubicBezTo>
                  <a:cubicBezTo>
                    <a:pt x="58" y="23"/>
                    <a:pt x="58" y="24"/>
                    <a:pt x="58" y="24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5" y="28"/>
                    <a:pt x="54" y="28"/>
                  </a:cubicBezTo>
                  <a:cubicBezTo>
                    <a:pt x="53" y="27"/>
                    <a:pt x="53" y="26"/>
                    <a:pt x="53" y="26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5"/>
                    <a:pt x="55" y="25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2" y="23"/>
                    <a:pt x="51" y="25"/>
                    <a:pt x="51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8" y="28"/>
                    <a:pt x="49" y="28"/>
                  </a:cubicBezTo>
                  <a:cubicBezTo>
                    <a:pt x="49" y="28"/>
                    <a:pt x="50" y="28"/>
                    <a:pt x="50" y="28"/>
                  </a:cubicBezTo>
                  <a:cubicBezTo>
                    <a:pt x="50" y="28"/>
                    <a:pt x="50" y="29"/>
                    <a:pt x="50" y="29"/>
                  </a:cubicBezTo>
                  <a:cubicBezTo>
                    <a:pt x="50" y="30"/>
                    <a:pt x="50" y="31"/>
                    <a:pt x="50" y="31"/>
                  </a:cubicBezTo>
                  <a:cubicBezTo>
                    <a:pt x="50" y="31"/>
                    <a:pt x="49" y="32"/>
                    <a:pt x="48" y="31"/>
                  </a:cubicBezTo>
                  <a:cubicBezTo>
                    <a:pt x="47" y="31"/>
                    <a:pt x="46" y="31"/>
                    <a:pt x="45" y="31"/>
                  </a:cubicBezTo>
                  <a:cubicBezTo>
                    <a:pt x="45" y="30"/>
                    <a:pt x="44" y="30"/>
                    <a:pt x="43" y="30"/>
                  </a:cubicBezTo>
                  <a:cubicBezTo>
                    <a:pt x="43" y="31"/>
                    <a:pt x="43" y="31"/>
                    <a:pt x="42" y="31"/>
                  </a:cubicBezTo>
                  <a:cubicBezTo>
                    <a:pt x="42" y="31"/>
                    <a:pt x="40" y="33"/>
                    <a:pt x="40" y="33"/>
                  </a:cubicBezTo>
                  <a:cubicBezTo>
                    <a:pt x="40" y="33"/>
                    <a:pt x="39" y="33"/>
                    <a:pt x="39" y="34"/>
                  </a:cubicBezTo>
                  <a:cubicBezTo>
                    <a:pt x="39" y="34"/>
                    <a:pt x="39" y="36"/>
                    <a:pt x="39" y="36"/>
                  </a:cubicBezTo>
                  <a:cubicBezTo>
                    <a:pt x="39" y="36"/>
                    <a:pt x="38" y="36"/>
                    <a:pt x="36" y="37"/>
                  </a:cubicBezTo>
                  <a:cubicBezTo>
                    <a:pt x="35" y="37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3" y="40"/>
                    <a:pt x="32" y="41"/>
                  </a:cubicBezTo>
                  <a:cubicBezTo>
                    <a:pt x="31" y="42"/>
                    <a:pt x="29" y="44"/>
                    <a:pt x="29" y="44"/>
                  </a:cubicBezTo>
                  <a:cubicBezTo>
                    <a:pt x="28" y="44"/>
                    <a:pt x="27" y="45"/>
                    <a:pt x="27" y="46"/>
                  </a:cubicBezTo>
                  <a:cubicBezTo>
                    <a:pt x="27" y="47"/>
                    <a:pt x="27" y="48"/>
                    <a:pt x="26" y="48"/>
                  </a:cubicBezTo>
                  <a:cubicBezTo>
                    <a:pt x="26" y="49"/>
                    <a:pt x="26" y="50"/>
                    <a:pt x="26" y="51"/>
                  </a:cubicBezTo>
                  <a:cubicBezTo>
                    <a:pt x="25" y="52"/>
                    <a:pt x="25" y="53"/>
                    <a:pt x="24" y="53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3" y="54"/>
                    <a:pt x="21" y="55"/>
                    <a:pt x="20" y="55"/>
                  </a:cubicBezTo>
                  <a:cubicBezTo>
                    <a:pt x="19" y="56"/>
                    <a:pt x="19" y="57"/>
                    <a:pt x="19" y="57"/>
                  </a:cubicBezTo>
                  <a:cubicBezTo>
                    <a:pt x="19" y="58"/>
                    <a:pt x="20" y="58"/>
                    <a:pt x="20" y="58"/>
                  </a:cubicBezTo>
                  <a:cubicBezTo>
                    <a:pt x="21" y="58"/>
                    <a:pt x="22" y="59"/>
                    <a:pt x="22" y="59"/>
                  </a:cubicBezTo>
                  <a:cubicBezTo>
                    <a:pt x="22" y="59"/>
                    <a:pt x="22" y="61"/>
                    <a:pt x="22" y="61"/>
                  </a:cubicBezTo>
                  <a:cubicBezTo>
                    <a:pt x="22" y="61"/>
                    <a:pt x="21" y="63"/>
                    <a:pt x="22" y="63"/>
                  </a:cubicBezTo>
                  <a:cubicBezTo>
                    <a:pt x="22" y="63"/>
                    <a:pt x="23" y="63"/>
                    <a:pt x="23" y="63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7" y="67"/>
                    <a:pt x="27" y="68"/>
                    <a:pt x="26" y="6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5" y="66"/>
                    <a:pt x="25" y="66"/>
                    <a:pt x="25" y="65"/>
                  </a:cubicBezTo>
                  <a:cubicBezTo>
                    <a:pt x="24" y="65"/>
                    <a:pt x="23" y="66"/>
                    <a:pt x="23" y="66"/>
                  </a:cubicBezTo>
                  <a:cubicBezTo>
                    <a:pt x="22" y="65"/>
                    <a:pt x="22" y="65"/>
                    <a:pt x="21" y="65"/>
                  </a:cubicBezTo>
                  <a:cubicBezTo>
                    <a:pt x="21" y="64"/>
                    <a:pt x="21" y="65"/>
                    <a:pt x="21" y="64"/>
                  </a:cubicBezTo>
                  <a:cubicBezTo>
                    <a:pt x="21" y="63"/>
                    <a:pt x="21" y="63"/>
                    <a:pt x="21" y="62"/>
                  </a:cubicBezTo>
                  <a:cubicBezTo>
                    <a:pt x="21" y="62"/>
                    <a:pt x="20" y="61"/>
                    <a:pt x="20" y="61"/>
                  </a:cubicBezTo>
                  <a:cubicBezTo>
                    <a:pt x="19" y="61"/>
                    <a:pt x="20" y="62"/>
                    <a:pt x="19" y="61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8" y="60"/>
                    <a:pt x="17" y="60"/>
                    <a:pt x="17" y="60"/>
                  </a:cubicBezTo>
                  <a:cubicBezTo>
                    <a:pt x="17" y="59"/>
                    <a:pt x="17" y="58"/>
                    <a:pt x="17" y="57"/>
                  </a:cubicBezTo>
                  <a:cubicBezTo>
                    <a:pt x="17" y="57"/>
                    <a:pt x="18" y="56"/>
                    <a:pt x="18" y="55"/>
                  </a:cubicBezTo>
                  <a:cubicBezTo>
                    <a:pt x="18" y="55"/>
                    <a:pt x="18" y="52"/>
                    <a:pt x="18" y="52"/>
                  </a:cubicBezTo>
                  <a:cubicBezTo>
                    <a:pt x="18" y="52"/>
                    <a:pt x="15" y="58"/>
                    <a:pt x="14" y="63"/>
                  </a:cubicBezTo>
                  <a:cubicBezTo>
                    <a:pt x="14" y="63"/>
                    <a:pt x="15" y="62"/>
                    <a:pt x="15" y="63"/>
                  </a:cubicBezTo>
                  <a:cubicBezTo>
                    <a:pt x="15" y="64"/>
                    <a:pt x="16" y="65"/>
                    <a:pt x="16" y="65"/>
                  </a:cubicBezTo>
                  <a:cubicBezTo>
                    <a:pt x="15" y="66"/>
                    <a:pt x="15" y="66"/>
                    <a:pt x="15" y="68"/>
                  </a:cubicBezTo>
                  <a:cubicBezTo>
                    <a:pt x="15" y="71"/>
                    <a:pt x="16" y="71"/>
                    <a:pt x="16" y="72"/>
                  </a:cubicBezTo>
                  <a:cubicBezTo>
                    <a:pt x="15" y="73"/>
                    <a:pt x="15" y="74"/>
                    <a:pt x="15" y="75"/>
                  </a:cubicBezTo>
                  <a:cubicBezTo>
                    <a:pt x="15" y="76"/>
                    <a:pt x="15" y="78"/>
                    <a:pt x="16" y="78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7" y="80"/>
                    <a:pt x="16" y="81"/>
                    <a:pt x="17" y="80"/>
                  </a:cubicBezTo>
                  <a:cubicBezTo>
                    <a:pt x="18" y="78"/>
                    <a:pt x="19" y="77"/>
                    <a:pt x="19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9" y="75"/>
                    <a:pt x="21" y="75"/>
                  </a:cubicBezTo>
                  <a:cubicBezTo>
                    <a:pt x="22" y="76"/>
                    <a:pt x="22" y="75"/>
                    <a:pt x="23" y="76"/>
                  </a:cubicBezTo>
                  <a:cubicBezTo>
                    <a:pt x="23" y="77"/>
                    <a:pt x="22" y="78"/>
                    <a:pt x="23" y="78"/>
                  </a:cubicBezTo>
                  <a:cubicBezTo>
                    <a:pt x="24" y="78"/>
                    <a:pt x="26" y="77"/>
                    <a:pt x="26" y="77"/>
                  </a:cubicBezTo>
                  <a:cubicBezTo>
                    <a:pt x="27" y="78"/>
                    <a:pt x="28" y="78"/>
                    <a:pt x="28" y="79"/>
                  </a:cubicBezTo>
                  <a:cubicBezTo>
                    <a:pt x="28" y="80"/>
                    <a:pt x="29" y="81"/>
                    <a:pt x="29" y="82"/>
                  </a:cubicBezTo>
                  <a:cubicBezTo>
                    <a:pt x="30" y="82"/>
                    <a:pt x="30" y="83"/>
                    <a:pt x="30" y="84"/>
                  </a:cubicBezTo>
                  <a:cubicBezTo>
                    <a:pt x="30" y="85"/>
                    <a:pt x="33" y="86"/>
                    <a:pt x="33" y="86"/>
                  </a:cubicBezTo>
                  <a:cubicBezTo>
                    <a:pt x="33" y="86"/>
                    <a:pt x="35" y="86"/>
                    <a:pt x="36" y="86"/>
                  </a:cubicBezTo>
                  <a:cubicBezTo>
                    <a:pt x="37" y="86"/>
                    <a:pt x="36" y="87"/>
                    <a:pt x="37" y="88"/>
                  </a:cubicBezTo>
                  <a:cubicBezTo>
                    <a:pt x="38" y="88"/>
                    <a:pt x="39" y="90"/>
                    <a:pt x="39" y="90"/>
                  </a:cubicBezTo>
                  <a:cubicBezTo>
                    <a:pt x="39" y="90"/>
                    <a:pt x="39" y="92"/>
                    <a:pt x="39" y="93"/>
                  </a:cubicBezTo>
                  <a:cubicBezTo>
                    <a:pt x="39" y="94"/>
                    <a:pt x="39" y="95"/>
                    <a:pt x="39" y="95"/>
                  </a:cubicBezTo>
                  <a:cubicBezTo>
                    <a:pt x="40" y="95"/>
                    <a:pt x="42" y="95"/>
                    <a:pt x="42" y="95"/>
                  </a:cubicBezTo>
                  <a:cubicBezTo>
                    <a:pt x="42" y="95"/>
                    <a:pt x="41" y="97"/>
                    <a:pt x="43" y="97"/>
                  </a:cubicBezTo>
                  <a:cubicBezTo>
                    <a:pt x="44" y="98"/>
                    <a:pt x="46" y="98"/>
                    <a:pt x="46" y="99"/>
                  </a:cubicBezTo>
                  <a:cubicBezTo>
                    <a:pt x="47" y="99"/>
                    <a:pt x="45" y="100"/>
                    <a:pt x="47" y="100"/>
                  </a:cubicBezTo>
                  <a:cubicBezTo>
                    <a:pt x="49" y="100"/>
                    <a:pt x="51" y="100"/>
                    <a:pt x="52" y="101"/>
                  </a:cubicBezTo>
                  <a:cubicBezTo>
                    <a:pt x="53" y="101"/>
                    <a:pt x="52" y="102"/>
                    <a:pt x="54" y="104"/>
                  </a:cubicBezTo>
                  <a:cubicBezTo>
                    <a:pt x="57" y="105"/>
                    <a:pt x="57" y="105"/>
                    <a:pt x="58" y="106"/>
                  </a:cubicBezTo>
                  <a:cubicBezTo>
                    <a:pt x="59" y="106"/>
                    <a:pt x="60" y="106"/>
                    <a:pt x="59" y="108"/>
                  </a:cubicBezTo>
                  <a:cubicBezTo>
                    <a:pt x="59" y="109"/>
                    <a:pt x="59" y="111"/>
                    <a:pt x="58" y="111"/>
                  </a:cubicBezTo>
                  <a:cubicBezTo>
                    <a:pt x="57" y="112"/>
                    <a:pt x="56" y="114"/>
                    <a:pt x="55" y="115"/>
                  </a:cubicBezTo>
                  <a:cubicBezTo>
                    <a:pt x="55" y="116"/>
                    <a:pt x="54" y="117"/>
                    <a:pt x="55" y="118"/>
                  </a:cubicBezTo>
                  <a:cubicBezTo>
                    <a:pt x="55" y="120"/>
                    <a:pt x="56" y="121"/>
                    <a:pt x="56" y="122"/>
                  </a:cubicBezTo>
                  <a:cubicBezTo>
                    <a:pt x="56" y="122"/>
                    <a:pt x="56" y="125"/>
                    <a:pt x="56" y="125"/>
                  </a:cubicBezTo>
                  <a:cubicBezTo>
                    <a:pt x="55" y="126"/>
                    <a:pt x="55" y="128"/>
                    <a:pt x="55" y="128"/>
                  </a:cubicBezTo>
                  <a:cubicBezTo>
                    <a:pt x="55" y="128"/>
                    <a:pt x="56" y="129"/>
                    <a:pt x="55" y="130"/>
                  </a:cubicBezTo>
                  <a:cubicBezTo>
                    <a:pt x="54" y="132"/>
                    <a:pt x="52" y="133"/>
                    <a:pt x="51" y="133"/>
                  </a:cubicBezTo>
                  <a:cubicBezTo>
                    <a:pt x="50" y="134"/>
                    <a:pt x="49" y="135"/>
                    <a:pt x="49" y="135"/>
                  </a:cubicBezTo>
                  <a:cubicBezTo>
                    <a:pt x="49" y="135"/>
                    <a:pt x="49" y="139"/>
                    <a:pt x="49" y="140"/>
                  </a:cubicBezTo>
                  <a:cubicBezTo>
                    <a:pt x="48" y="140"/>
                    <a:pt x="45" y="146"/>
                    <a:pt x="46" y="147"/>
                  </a:cubicBezTo>
                  <a:cubicBezTo>
                    <a:pt x="47" y="149"/>
                    <a:pt x="48" y="150"/>
                    <a:pt x="47" y="151"/>
                  </a:cubicBezTo>
                  <a:cubicBezTo>
                    <a:pt x="47" y="152"/>
                    <a:pt x="47" y="152"/>
                    <a:pt x="46" y="153"/>
                  </a:cubicBezTo>
                  <a:cubicBezTo>
                    <a:pt x="46" y="153"/>
                    <a:pt x="44" y="153"/>
                    <a:pt x="45" y="155"/>
                  </a:cubicBezTo>
                  <a:cubicBezTo>
                    <a:pt x="46" y="157"/>
                    <a:pt x="47" y="157"/>
                    <a:pt x="48" y="159"/>
                  </a:cubicBezTo>
                  <a:cubicBezTo>
                    <a:pt x="48" y="160"/>
                    <a:pt x="48" y="160"/>
                    <a:pt x="49" y="161"/>
                  </a:cubicBezTo>
                  <a:cubicBezTo>
                    <a:pt x="50" y="162"/>
                    <a:pt x="50" y="164"/>
                    <a:pt x="51" y="165"/>
                  </a:cubicBezTo>
                  <a:cubicBezTo>
                    <a:pt x="52" y="165"/>
                    <a:pt x="54" y="166"/>
                    <a:pt x="54" y="167"/>
                  </a:cubicBezTo>
                  <a:cubicBezTo>
                    <a:pt x="54" y="168"/>
                    <a:pt x="56" y="170"/>
                    <a:pt x="53" y="169"/>
                  </a:cubicBezTo>
                  <a:cubicBezTo>
                    <a:pt x="50" y="167"/>
                    <a:pt x="53" y="169"/>
                    <a:pt x="49" y="166"/>
                  </a:cubicBezTo>
                  <a:cubicBezTo>
                    <a:pt x="46" y="163"/>
                    <a:pt x="45" y="164"/>
                    <a:pt x="44" y="162"/>
                  </a:cubicBezTo>
                  <a:cubicBezTo>
                    <a:pt x="42" y="161"/>
                    <a:pt x="44" y="167"/>
                    <a:pt x="42" y="159"/>
                  </a:cubicBezTo>
                  <a:cubicBezTo>
                    <a:pt x="39" y="152"/>
                    <a:pt x="38" y="153"/>
                    <a:pt x="37" y="151"/>
                  </a:cubicBezTo>
                  <a:cubicBezTo>
                    <a:pt x="37" y="150"/>
                    <a:pt x="37" y="151"/>
                    <a:pt x="35" y="148"/>
                  </a:cubicBezTo>
                  <a:cubicBezTo>
                    <a:pt x="33" y="144"/>
                    <a:pt x="35" y="146"/>
                    <a:pt x="33" y="144"/>
                  </a:cubicBezTo>
                  <a:cubicBezTo>
                    <a:pt x="31" y="142"/>
                    <a:pt x="31" y="145"/>
                    <a:pt x="30" y="141"/>
                  </a:cubicBezTo>
                  <a:cubicBezTo>
                    <a:pt x="29" y="136"/>
                    <a:pt x="29" y="139"/>
                    <a:pt x="28" y="134"/>
                  </a:cubicBezTo>
                  <a:cubicBezTo>
                    <a:pt x="27" y="130"/>
                    <a:pt x="29" y="129"/>
                    <a:pt x="26" y="127"/>
                  </a:cubicBezTo>
                  <a:cubicBezTo>
                    <a:pt x="24" y="125"/>
                    <a:pt x="24" y="126"/>
                    <a:pt x="23" y="124"/>
                  </a:cubicBezTo>
                  <a:cubicBezTo>
                    <a:pt x="22" y="123"/>
                    <a:pt x="23" y="124"/>
                    <a:pt x="21" y="120"/>
                  </a:cubicBezTo>
                  <a:cubicBezTo>
                    <a:pt x="19" y="116"/>
                    <a:pt x="15" y="114"/>
                    <a:pt x="15" y="107"/>
                  </a:cubicBezTo>
                  <a:cubicBezTo>
                    <a:pt x="16" y="100"/>
                    <a:pt x="16" y="99"/>
                    <a:pt x="16" y="99"/>
                  </a:cubicBezTo>
                  <a:cubicBezTo>
                    <a:pt x="16" y="99"/>
                    <a:pt x="12" y="96"/>
                    <a:pt x="13" y="92"/>
                  </a:cubicBezTo>
                  <a:cubicBezTo>
                    <a:pt x="14" y="88"/>
                    <a:pt x="15" y="89"/>
                    <a:pt x="14" y="88"/>
                  </a:cubicBezTo>
                  <a:cubicBezTo>
                    <a:pt x="14" y="87"/>
                    <a:pt x="14" y="87"/>
                    <a:pt x="12" y="85"/>
                  </a:cubicBezTo>
                  <a:cubicBezTo>
                    <a:pt x="11" y="84"/>
                    <a:pt x="11" y="84"/>
                    <a:pt x="11" y="83"/>
                  </a:cubicBezTo>
                  <a:cubicBezTo>
                    <a:pt x="10" y="82"/>
                    <a:pt x="10" y="80"/>
                    <a:pt x="10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0" y="173"/>
                    <a:pt x="92" y="187"/>
                  </a:cubicBezTo>
                  <a:cubicBezTo>
                    <a:pt x="92" y="187"/>
                    <a:pt x="71" y="182"/>
                    <a:pt x="69" y="178"/>
                  </a:cubicBezTo>
                  <a:cubicBezTo>
                    <a:pt x="69" y="178"/>
                    <a:pt x="69" y="174"/>
                    <a:pt x="70" y="174"/>
                  </a:cubicBezTo>
                  <a:cubicBezTo>
                    <a:pt x="71" y="174"/>
                    <a:pt x="72" y="175"/>
                    <a:pt x="73" y="174"/>
                  </a:cubicBezTo>
                  <a:cubicBezTo>
                    <a:pt x="75" y="173"/>
                    <a:pt x="76" y="171"/>
                    <a:pt x="76" y="171"/>
                  </a:cubicBezTo>
                  <a:cubicBezTo>
                    <a:pt x="76" y="173"/>
                    <a:pt x="76" y="173"/>
                    <a:pt x="76" y="173"/>
                  </a:cubicBezTo>
                  <a:cubicBezTo>
                    <a:pt x="76" y="173"/>
                    <a:pt x="75" y="173"/>
                    <a:pt x="79" y="173"/>
                  </a:cubicBezTo>
                  <a:cubicBezTo>
                    <a:pt x="83" y="172"/>
                    <a:pt x="83" y="172"/>
                    <a:pt x="85" y="172"/>
                  </a:cubicBezTo>
                  <a:cubicBezTo>
                    <a:pt x="86" y="171"/>
                    <a:pt x="88" y="168"/>
                    <a:pt x="89" y="170"/>
                  </a:cubicBezTo>
                  <a:cubicBezTo>
                    <a:pt x="90" y="172"/>
                    <a:pt x="88" y="171"/>
                    <a:pt x="90" y="172"/>
                  </a:cubicBezTo>
                  <a:cubicBezTo>
                    <a:pt x="92" y="173"/>
                    <a:pt x="96" y="171"/>
                    <a:pt x="96" y="171"/>
                  </a:cubicBezTo>
                  <a:cubicBezTo>
                    <a:pt x="96" y="171"/>
                    <a:pt x="102" y="172"/>
                    <a:pt x="103" y="171"/>
                  </a:cubicBezTo>
                  <a:cubicBezTo>
                    <a:pt x="103" y="170"/>
                    <a:pt x="103" y="169"/>
                    <a:pt x="105" y="169"/>
                  </a:cubicBezTo>
                  <a:cubicBezTo>
                    <a:pt x="106" y="170"/>
                    <a:pt x="106" y="171"/>
                    <a:pt x="106" y="171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99" y="176"/>
                    <a:pt x="98" y="176"/>
                    <a:pt x="99" y="177"/>
                  </a:cubicBezTo>
                  <a:cubicBezTo>
                    <a:pt x="101" y="178"/>
                    <a:pt x="101" y="177"/>
                    <a:pt x="103" y="178"/>
                  </a:cubicBezTo>
                  <a:cubicBezTo>
                    <a:pt x="104" y="178"/>
                    <a:pt x="108" y="181"/>
                    <a:pt x="109" y="179"/>
                  </a:cubicBezTo>
                  <a:cubicBezTo>
                    <a:pt x="110" y="177"/>
                    <a:pt x="110" y="177"/>
                    <a:pt x="111" y="176"/>
                  </a:cubicBezTo>
                  <a:cubicBezTo>
                    <a:pt x="111" y="175"/>
                    <a:pt x="111" y="173"/>
                    <a:pt x="113" y="173"/>
                  </a:cubicBezTo>
                  <a:cubicBezTo>
                    <a:pt x="114" y="173"/>
                    <a:pt x="116" y="174"/>
                    <a:pt x="116" y="174"/>
                  </a:cubicBezTo>
                  <a:cubicBezTo>
                    <a:pt x="114" y="177"/>
                    <a:pt x="114" y="177"/>
                    <a:pt x="114" y="177"/>
                  </a:cubicBezTo>
                  <a:cubicBezTo>
                    <a:pt x="114" y="177"/>
                    <a:pt x="117" y="177"/>
                    <a:pt x="118" y="177"/>
                  </a:cubicBezTo>
                  <a:cubicBezTo>
                    <a:pt x="119" y="177"/>
                    <a:pt x="120" y="178"/>
                    <a:pt x="121" y="177"/>
                  </a:cubicBezTo>
                  <a:cubicBezTo>
                    <a:pt x="123" y="175"/>
                    <a:pt x="123" y="175"/>
                    <a:pt x="124" y="175"/>
                  </a:cubicBezTo>
                  <a:cubicBezTo>
                    <a:pt x="126" y="175"/>
                    <a:pt x="128" y="174"/>
                    <a:pt x="129" y="174"/>
                  </a:cubicBezTo>
                  <a:cubicBezTo>
                    <a:pt x="129" y="175"/>
                    <a:pt x="131" y="175"/>
                    <a:pt x="131" y="175"/>
                  </a:cubicBezTo>
                  <a:cubicBezTo>
                    <a:pt x="132" y="175"/>
                    <a:pt x="135" y="177"/>
                    <a:pt x="136" y="177"/>
                  </a:cubicBezTo>
                  <a:cubicBezTo>
                    <a:pt x="137" y="176"/>
                    <a:pt x="141" y="177"/>
                    <a:pt x="141" y="177"/>
                  </a:cubicBezTo>
                  <a:cubicBezTo>
                    <a:pt x="141" y="177"/>
                    <a:pt x="130" y="186"/>
                    <a:pt x="107" y="187"/>
                  </a:cubicBezTo>
                  <a:cubicBezTo>
                    <a:pt x="107" y="187"/>
                    <a:pt x="158" y="189"/>
                    <a:pt x="187" y="139"/>
                  </a:cubicBezTo>
                  <a:cubicBezTo>
                    <a:pt x="216" y="89"/>
                    <a:pt x="196" y="25"/>
                    <a:pt x="130" y="3"/>
                  </a:cubicBezTo>
                  <a:cubicBezTo>
                    <a:pt x="130" y="3"/>
                    <a:pt x="179" y="21"/>
                    <a:pt x="192" y="68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1" y="68"/>
                    <a:pt x="191" y="68"/>
                    <a:pt x="190" y="66"/>
                  </a:cubicBezTo>
                  <a:cubicBezTo>
                    <a:pt x="188" y="64"/>
                    <a:pt x="189" y="64"/>
                    <a:pt x="188" y="63"/>
                  </a:cubicBezTo>
                  <a:cubicBezTo>
                    <a:pt x="188" y="61"/>
                    <a:pt x="188" y="62"/>
                    <a:pt x="187" y="61"/>
                  </a:cubicBezTo>
                  <a:cubicBezTo>
                    <a:pt x="186" y="59"/>
                    <a:pt x="185" y="60"/>
                    <a:pt x="184" y="59"/>
                  </a:cubicBezTo>
                  <a:cubicBezTo>
                    <a:pt x="184" y="58"/>
                    <a:pt x="183" y="55"/>
                    <a:pt x="182" y="54"/>
                  </a:cubicBezTo>
                  <a:cubicBezTo>
                    <a:pt x="181" y="53"/>
                    <a:pt x="179" y="53"/>
                    <a:pt x="178" y="53"/>
                  </a:cubicBezTo>
                  <a:cubicBezTo>
                    <a:pt x="178" y="53"/>
                    <a:pt x="178" y="51"/>
                    <a:pt x="178" y="53"/>
                  </a:cubicBezTo>
                  <a:cubicBezTo>
                    <a:pt x="177" y="54"/>
                    <a:pt x="179" y="55"/>
                    <a:pt x="179" y="55"/>
                  </a:cubicBezTo>
                  <a:cubicBezTo>
                    <a:pt x="179" y="59"/>
                    <a:pt x="179" y="59"/>
                    <a:pt x="179" y="59"/>
                  </a:cubicBezTo>
                  <a:cubicBezTo>
                    <a:pt x="179" y="59"/>
                    <a:pt x="180" y="62"/>
                    <a:pt x="180" y="63"/>
                  </a:cubicBezTo>
                  <a:cubicBezTo>
                    <a:pt x="180" y="64"/>
                    <a:pt x="179" y="66"/>
                    <a:pt x="179" y="66"/>
                  </a:cubicBezTo>
                  <a:cubicBezTo>
                    <a:pt x="179" y="66"/>
                    <a:pt x="179" y="69"/>
                    <a:pt x="178" y="70"/>
                  </a:cubicBezTo>
                  <a:cubicBezTo>
                    <a:pt x="177" y="70"/>
                    <a:pt x="172" y="71"/>
                    <a:pt x="172" y="71"/>
                  </a:cubicBezTo>
                  <a:cubicBezTo>
                    <a:pt x="172" y="71"/>
                    <a:pt x="170" y="69"/>
                    <a:pt x="169" y="68"/>
                  </a:cubicBezTo>
                  <a:cubicBezTo>
                    <a:pt x="169" y="66"/>
                    <a:pt x="166" y="66"/>
                    <a:pt x="165" y="65"/>
                  </a:cubicBezTo>
                  <a:cubicBezTo>
                    <a:pt x="165" y="64"/>
                    <a:pt x="166" y="63"/>
                    <a:pt x="165" y="61"/>
                  </a:cubicBezTo>
                  <a:cubicBezTo>
                    <a:pt x="163" y="59"/>
                    <a:pt x="165" y="60"/>
                    <a:pt x="163" y="58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57" y="55"/>
                    <a:pt x="158" y="58"/>
                  </a:cubicBezTo>
                  <a:cubicBezTo>
                    <a:pt x="160" y="60"/>
                    <a:pt x="158" y="62"/>
                    <a:pt x="159" y="62"/>
                  </a:cubicBezTo>
                  <a:cubicBezTo>
                    <a:pt x="160" y="63"/>
                    <a:pt x="161" y="62"/>
                    <a:pt x="162" y="64"/>
                  </a:cubicBezTo>
                  <a:cubicBezTo>
                    <a:pt x="163" y="66"/>
                    <a:pt x="163" y="67"/>
                    <a:pt x="164" y="67"/>
                  </a:cubicBezTo>
                  <a:cubicBezTo>
                    <a:pt x="164" y="68"/>
                    <a:pt x="165" y="71"/>
                    <a:pt x="165" y="71"/>
                  </a:cubicBezTo>
                  <a:cubicBezTo>
                    <a:pt x="166" y="71"/>
                    <a:pt x="169" y="71"/>
                    <a:pt x="169" y="72"/>
                  </a:cubicBezTo>
                  <a:cubicBezTo>
                    <a:pt x="168" y="73"/>
                    <a:pt x="167" y="75"/>
                    <a:pt x="169" y="75"/>
                  </a:cubicBezTo>
                  <a:cubicBezTo>
                    <a:pt x="170" y="76"/>
                    <a:pt x="170" y="76"/>
                    <a:pt x="171" y="76"/>
                  </a:cubicBezTo>
                  <a:cubicBezTo>
                    <a:pt x="172" y="76"/>
                    <a:pt x="172" y="76"/>
                    <a:pt x="173" y="76"/>
                  </a:cubicBezTo>
                  <a:cubicBezTo>
                    <a:pt x="175" y="75"/>
                    <a:pt x="176" y="75"/>
                    <a:pt x="176" y="75"/>
                  </a:cubicBezTo>
                  <a:cubicBezTo>
                    <a:pt x="176" y="75"/>
                    <a:pt x="178" y="77"/>
                    <a:pt x="178" y="77"/>
                  </a:cubicBezTo>
                  <a:cubicBezTo>
                    <a:pt x="178" y="78"/>
                    <a:pt x="178" y="82"/>
                    <a:pt x="178" y="82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6" y="85"/>
                    <a:pt x="176" y="92"/>
                    <a:pt x="175" y="92"/>
                  </a:cubicBezTo>
                  <a:cubicBezTo>
                    <a:pt x="174" y="92"/>
                    <a:pt x="173" y="95"/>
                    <a:pt x="172" y="95"/>
                  </a:cubicBezTo>
                  <a:cubicBezTo>
                    <a:pt x="171" y="96"/>
                    <a:pt x="171" y="100"/>
                    <a:pt x="171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69" y="103"/>
                    <a:pt x="169" y="106"/>
                    <a:pt x="169" y="107"/>
                  </a:cubicBezTo>
                  <a:cubicBezTo>
                    <a:pt x="169" y="108"/>
                    <a:pt x="170" y="111"/>
                    <a:pt x="169" y="113"/>
                  </a:cubicBezTo>
                  <a:cubicBezTo>
                    <a:pt x="169" y="115"/>
                    <a:pt x="166" y="117"/>
                    <a:pt x="166" y="117"/>
                  </a:cubicBezTo>
                  <a:cubicBezTo>
                    <a:pt x="166" y="117"/>
                    <a:pt x="170" y="120"/>
                    <a:pt x="168" y="120"/>
                  </a:cubicBezTo>
                  <a:cubicBezTo>
                    <a:pt x="166" y="120"/>
                    <a:pt x="164" y="123"/>
                    <a:pt x="164" y="124"/>
                  </a:cubicBezTo>
                  <a:cubicBezTo>
                    <a:pt x="163" y="124"/>
                    <a:pt x="164" y="126"/>
                    <a:pt x="163" y="126"/>
                  </a:cubicBezTo>
                  <a:cubicBezTo>
                    <a:pt x="161" y="126"/>
                    <a:pt x="159" y="126"/>
                    <a:pt x="159" y="127"/>
                  </a:cubicBezTo>
                  <a:cubicBezTo>
                    <a:pt x="159" y="128"/>
                    <a:pt x="159" y="130"/>
                    <a:pt x="159" y="130"/>
                  </a:cubicBezTo>
                  <a:cubicBezTo>
                    <a:pt x="156" y="135"/>
                    <a:pt x="156" y="135"/>
                    <a:pt x="156" y="135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2" y="139"/>
                    <a:pt x="152" y="141"/>
                    <a:pt x="151" y="142"/>
                  </a:cubicBezTo>
                  <a:cubicBezTo>
                    <a:pt x="150" y="142"/>
                    <a:pt x="145" y="144"/>
                    <a:pt x="144" y="144"/>
                  </a:cubicBezTo>
                  <a:cubicBezTo>
                    <a:pt x="144" y="145"/>
                    <a:pt x="141" y="147"/>
                    <a:pt x="139" y="147"/>
                  </a:cubicBezTo>
                  <a:cubicBezTo>
                    <a:pt x="138" y="147"/>
                    <a:pt x="140" y="150"/>
                    <a:pt x="138" y="147"/>
                  </a:cubicBezTo>
                  <a:cubicBezTo>
                    <a:pt x="137" y="143"/>
                    <a:pt x="138" y="145"/>
                    <a:pt x="136" y="142"/>
                  </a:cubicBezTo>
                  <a:cubicBezTo>
                    <a:pt x="135" y="138"/>
                    <a:pt x="135" y="141"/>
                    <a:pt x="135" y="138"/>
                  </a:cubicBezTo>
                  <a:cubicBezTo>
                    <a:pt x="135" y="136"/>
                    <a:pt x="135" y="138"/>
                    <a:pt x="135" y="136"/>
                  </a:cubicBezTo>
                  <a:cubicBezTo>
                    <a:pt x="135" y="133"/>
                    <a:pt x="135" y="135"/>
                    <a:pt x="134" y="132"/>
                  </a:cubicBezTo>
                  <a:cubicBezTo>
                    <a:pt x="133" y="129"/>
                    <a:pt x="133" y="130"/>
                    <a:pt x="131" y="128"/>
                  </a:cubicBezTo>
                  <a:cubicBezTo>
                    <a:pt x="129" y="127"/>
                    <a:pt x="128" y="128"/>
                    <a:pt x="129" y="126"/>
                  </a:cubicBezTo>
                  <a:cubicBezTo>
                    <a:pt x="130" y="123"/>
                    <a:pt x="130" y="126"/>
                    <a:pt x="130" y="123"/>
                  </a:cubicBezTo>
                  <a:cubicBezTo>
                    <a:pt x="131" y="120"/>
                    <a:pt x="130" y="119"/>
                    <a:pt x="132" y="118"/>
                  </a:cubicBezTo>
                  <a:cubicBezTo>
                    <a:pt x="134" y="117"/>
                    <a:pt x="135" y="117"/>
                    <a:pt x="135" y="115"/>
                  </a:cubicBezTo>
                  <a:cubicBezTo>
                    <a:pt x="135" y="113"/>
                    <a:pt x="135" y="112"/>
                    <a:pt x="134" y="111"/>
                  </a:cubicBezTo>
                  <a:cubicBezTo>
                    <a:pt x="134" y="110"/>
                    <a:pt x="132" y="108"/>
                    <a:pt x="132" y="108"/>
                  </a:cubicBezTo>
                  <a:cubicBezTo>
                    <a:pt x="132" y="107"/>
                    <a:pt x="132" y="107"/>
                    <a:pt x="130" y="105"/>
                  </a:cubicBezTo>
                  <a:cubicBezTo>
                    <a:pt x="129" y="103"/>
                    <a:pt x="128" y="102"/>
                    <a:pt x="128" y="102"/>
                  </a:cubicBezTo>
                  <a:cubicBezTo>
                    <a:pt x="128" y="102"/>
                    <a:pt x="128" y="98"/>
                    <a:pt x="128" y="96"/>
                  </a:cubicBezTo>
                  <a:cubicBezTo>
                    <a:pt x="128" y="94"/>
                    <a:pt x="127" y="97"/>
                    <a:pt x="128" y="94"/>
                  </a:cubicBezTo>
                  <a:cubicBezTo>
                    <a:pt x="128" y="91"/>
                    <a:pt x="129" y="90"/>
                    <a:pt x="129" y="90"/>
                  </a:cubicBezTo>
                  <a:cubicBezTo>
                    <a:pt x="129" y="90"/>
                    <a:pt x="125" y="87"/>
                    <a:pt x="124" y="88"/>
                  </a:cubicBezTo>
                  <a:cubicBezTo>
                    <a:pt x="123" y="88"/>
                    <a:pt x="123" y="90"/>
                    <a:pt x="121" y="88"/>
                  </a:cubicBezTo>
                  <a:cubicBezTo>
                    <a:pt x="119" y="87"/>
                    <a:pt x="119" y="86"/>
                    <a:pt x="119" y="85"/>
                  </a:cubicBezTo>
                  <a:cubicBezTo>
                    <a:pt x="118" y="85"/>
                    <a:pt x="117" y="85"/>
                    <a:pt x="116" y="85"/>
                  </a:cubicBezTo>
                  <a:cubicBezTo>
                    <a:pt x="114" y="86"/>
                    <a:pt x="112" y="86"/>
                    <a:pt x="110" y="87"/>
                  </a:cubicBezTo>
                  <a:cubicBezTo>
                    <a:pt x="108" y="88"/>
                    <a:pt x="107" y="88"/>
                    <a:pt x="105" y="88"/>
                  </a:cubicBezTo>
                  <a:cubicBezTo>
                    <a:pt x="102" y="88"/>
                    <a:pt x="99" y="89"/>
                    <a:pt x="97" y="88"/>
                  </a:cubicBezTo>
                  <a:cubicBezTo>
                    <a:pt x="95" y="86"/>
                    <a:pt x="95" y="88"/>
                    <a:pt x="94" y="86"/>
                  </a:cubicBezTo>
                  <a:cubicBezTo>
                    <a:pt x="93" y="84"/>
                    <a:pt x="94" y="84"/>
                    <a:pt x="92" y="83"/>
                  </a:cubicBezTo>
                  <a:cubicBezTo>
                    <a:pt x="90" y="82"/>
                    <a:pt x="90" y="83"/>
                    <a:pt x="89" y="81"/>
                  </a:cubicBezTo>
                  <a:cubicBezTo>
                    <a:pt x="89" y="79"/>
                    <a:pt x="90" y="79"/>
                    <a:pt x="89" y="77"/>
                  </a:cubicBezTo>
                  <a:cubicBezTo>
                    <a:pt x="87" y="75"/>
                    <a:pt x="90" y="78"/>
                    <a:pt x="87" y="75"/>
                  </a:cubicBezTo>
                  <a:cubicBezTo>
                    <a:pt x="85" y="73"/>
                    <a:pt x="84" y="75"/>
                    <a:pt x="85" y="73"/>
                  </a:cubicBezTo>
                  <a:cubicBezTo>
                    <a:pt x="86" y="71"/>
                    <a:pt x="86" y="72"/>
                    <a:pt x="86" y="69"/>
                  </a:cubicBezTo>
                  <a:cubicBezTo>
                    <a:pt x="86" y="67"/>
                    <a:pt x="90" y="70"/>
                    <a:pt x="88" y="65"/>
                  </a:cubicBezTo>
                  <a:cubicBezTo>
                    <a:pt x="85" y="60"/>
                    <a:pt x="85" y="61"/>
                    <a:pt x="87" y="57"/>
                  </a:cubicBezTo>
                  <a:cubicBezTo>
                    <a:pt x="89" y="53"/>
                    <a:pt x="92" y="52"/>
                    <a:pt x="93" y="51"/>
                  </a:cubicBezTo>
                  <a:cubicBezTo>
                    <a:pt x="93" y="50"/>
                    <a:pt x="94" y="48"/>
                    <a:pt x="95" y="47"/>
                  </a:cubicBezTo>
                  <a:cubicBezTo>
                    <a:pt x="96" y="46"/>
                    <a:pt x="95" y="46"/>
                    <a:pt x="97" y="46"/>
                  </a:cubicBezTo>
                  <a:cubicBezTo>
                    <a:pt x="99" y="46"/>
                    <a:pt x="101" y="45"/>
                    <a:pt x="103" y="44"/>
                  </a:cubicBezTo>
                  <a:cubicBezTo>
                    <a:pt x="104" y="43"/>
                    <a:pt x="106" y="41"/>
                    <a:pt x="107" y="40"/>
                  </a:cubicBezTo>
                  <a:cubicBezTo>
                    <a:pt x="107" y="40"/>
                    <a:pt x="107" y="41"/>
                    <a:pt x="109" y="40"/>
                  </a:cubicBezTo>
                  <a:cubicBezTo>
                    <a:pt x="111" y="40"/>
                    <a:pt x="111" y="39"/>
                    <a:pt x="113" y="39"/>
                  </a:cubicBezTo>
                  <a:cubicBezTo>
                    <a:pt x="114" y="39"/>
                    <a:pt x="111" y="40"/>
                    <a:pt x="115" y="39"/>
                  </a:cubicBezTo>
                  <a:cubicBezTo>
                    <a:pt x="119" y="39"/>
                    <a:pt x="118" y="39"/>
                    <a:pt x="119" y="39"/>
                  </a:cubicBezTo>
                  <a:cubicBezTo>
                    <a:pt x="120" y="39"/>
                    <a:pt x="119" y="39"/>
                    <a:pt x="121" y="39"/>
                  </a:cubicBezTo>
                  <a:cubicBezTo>
                    <a:pt x="122" y="39"/>
                    <a:pt x="122" y="36"/>
                    <a:pt x="122" y="39"/>
                  </a:cubicBezTo>
                  <a:cubicBezTo>
                    <a:pt x="123" y="43"/>
                    <a:pt x="121" y="44"/>
                    <a:pt x="124" y="44"/>
                  </a:cubicBezTo>
                  <a:cubicBezTo>
                    <a:pt x="126" y="45"/>
                    <a:pt x="124" y="45"/>
                    <a:pt x="126" y="45"/>
                  </a:cubicBezTo>
                  <a:cubicBezTo>
                    <a:pt x="129" y="45"/>
                    <a:pt x="128" y="45"/>
                    <a:pt x="130" y="46"/>
                  </a:cubicBezTo>
                  <a:cubicBezTo>
                    <a:pt x="131" y="46"/>
                    <a:pt x="132" y="47"/>
                    <a:pt x="134" y="47"/>
                  </a:cubicBezTo>
                  <a:cubicBezTo>
                    <a:pt x="136" y="47"/>
                    <a:pt x="133" y="50"/>
                    <a:pt x="136" y="47"/>
                  </a:cubicBezTo>
                  <a:cubicBezTo>
                    <a:pt x="139" y="44"/>
                    <a:pt x="133" y="44"/>
                    <a:pt x="139" y="44"/>
                  </a:cubicBezTo>
                  <a:cubicBezTo>
                    <a:pt x="144" y="45"/>
                    <a:pt x="144" y="46"/>
                    <a:pt x="145" y="45"/>
                  </a:cubicBezTo>
                  <a:cubicBezTo>
                    <a:pt x="146" y="45"/>
                    <a:pt x="146" y="46"/>
                    <a:pt x="148" y="45"/>
                  </a:cubicBezTo>
                  <a:cubicBezTo>
                    <a:pt x="151" y="44"/>
                    <a:pt x="151" y="44"/>
                    <a:pt x="152" y="44"/>
                  </a:cubicBezTo>
                  <a:cubicBezTo>
                    <a:pt x="153" y="45"/>
                    <a:pt x="153" y="47"/>
                    <a:pt x="154" y="45"/>
                  </a:cubicBezTo>
                  <a:cubicBezTo>
                    <a:pt x="154" y="43"/>
                    <a:pt x="156" y="43"/>
                    <a:pt x="154" y="42"/>
                  </a:cubicBezTo>
                  <a:cubicBezTo>
                    <a:pt x="151" y="41"/>
                    <a:pt x="150" y="42"/>
                    <a:pt x="150" y="40"/>
                  </a:cubicBezTo>
                  <a:cubicBezTo>
                    <a:pt x="149" y="39"/>
                    <a:pt x="152" y="39"/>
                    <a:pt x="149" y="39"/>
                  </a:cubicBezTo>
                  <a:cubicBezTo>
                    <a:pt x="146" y="38"/>
                    <a:pt x="147" y="38"/>
                    <a:pt x="145" y="38"/>
                  </a:cubicBezTo>
                  <a:cubicBezTo>
                    <a:pt x="143" y="37"/>
                    <a:pt x="141" y="39"/>
                    <a:pt x="140" y="38"/>
                  </a:cubicBezTo>
                  <a:cubicBezTo>
                    <a:pt x="140" y="36"/>
                    <a:pt x="136" y="39"/>
                    <a:pt x="140" y="36"/>
                  </a:cubicBezTo>
                  <a:cubicBezTo>
                    <a:pt x="143" y="32"/>
                    <a:pt x="142" y="31"/>
                    <a:pt x="144" y="32"/>
                  </a:cubicBezTo>
                  <a:cubicBezTo>
                    <a:pt x="147" y="32"/>
                    <a:pt x="146" y="34"/>
                    <a:pt x="148" y="33"/>
                  </a:cubicBezTo>
                  <a:cubicBezTo>
                    <a:pt x="149" y="32"/>
                    <a:pt x="152" y="31"/>
                    <a:pt x="149" y="29"/>
                  </a:cubicBezTo>
                  <a:cubicBezTo>
                    <a:pt x="146" y="27"/>
                    <a:pt x="148" y="28"/>
                    <a:pt x="145" y="26"/>
                  </a:cubicBezTo>
                  <a:cubicBezTo>
                    <a:pt x="142" y="25"/>
                    <a:pt x="140" y="32"/>
                    <a:pt x="139" y="31"/>
                  </a:cubicBezTo>
                  <a:cubicBezTo>
                    <a:pt x="137" y="30"/>
                    <a:pt x="137" y="29"/>
                    <a:pt x="136" y="30"/>
                  </a:cubicBezTo>
                  <a:cubicBezTo>
                    <a:pt x="135" y="30"/>
                    <a:pt x="135" y="32"/>
                    <a:pt x="135" y="34"/>
                  </a:cubicBezTo>
                  <a:cubicBezTo>
                    <a:pt x="134" y="36"/>
                    <a:pt x="136" y="36"/>
                    <a:pt x="133" y="35"/>
                  </a:cubicBezTo>
                  <a:cubicBezTo>
                    <a:pt x="130" y="34"/>
                    <a:pt x="136" y="34"/>
                    <a:pt x="130" y="32"/>
                  </a:cubicBezTo>
                  <a:cubicBezTo>
                    <a:pt x="124" y="30"/>
                    <a:pt x="121" y="30"/>
                    <a:pt x="120" y="31"/>
                  </a:cubicBezTo>
                  <a:cubicBezTo>
                    <a:pt x="120" y="32"/>
                    <a:pt x="118" y="32"/>
                    <a:pt x="118" y="32"/>
                  </a:cubicBezTo>
                  <a:cubicBezTo>
                    <a:pt x="117" y="33"/>
                    <a:pt x="120" y="35"/>
                    <a:pt x="117" y="33"/>
                  </a:cubicBezTo>
                  <a:cubicBezTo>
                    <a:pt x="114" y="32"/>
                    <a:pt x="112" y="34"/>
                    <a:pt x="112" y="34"/>
                  </a:cubicBezTo>
                  <a:cubicBezTo>
                    <a:pt x="112" y="34"/>
                    <a:pt x="111" y="34"/>
                    <a:pt x="110" y="34"/>
                  </a:cubicBezTo>
                  <a:cubicBezTo>
                    <a:pt x="109" y="35"/>
                    <a:pt x="106" y="36"/>
                    <a:pt x="105" y="36"/>
                  </a:cubicBezTo>
                  <a:cubicBezTo>
                    <a:pt x="104" y="35"/>
                    <a:pt x="101" y="36"/>
                    <a:pt x="103" y="33"/>
                  </a:cubicBezTo>
                  <a:cubicBezTo>
                    <a:pt x="106" y="30"/>
                    <a:pt x="104" y="32"/>
                    <a:pt x="108" y="30"/>
                  </a:cubicBezTo>
                  <a:cubicBezTo>
                    <a:pt x="111" y="28"/>
                    <a:pt x="117" y="28"/>
                    <a:pt x="112" y="27"/>
                  </a:cubicBezTo>
                  <a:cubicBezTo>
                    <a:pt x="107" y="26"/>
                    <a:pt x="115" y="26"/>
                    <a:pt x="108" y="23"/>
                  </a:cubicBezTo>
                  <a:cubicBezTo>
                    <a:pt x="102" y="20"/>
                    <a:pt x="102" y="24"/>
                    <a:pt x="102" y="20"/>
                  </a:cubicBezTo>
                  <a:cubicBezTo>
                    <a:pt x="102" y="16"/>
                    <a:pt x="101" y="15"/>
                    <a:pt x="100" y="16"/>
                  </a:cubicBezTo>
                  <a:cubicBezTo>
                    <a:pt x="99" y="16"/>
                    <a:pt x="95" y="17"/>
                    <a:pt x="93" y="17"/>
                  </a:cubicBezTo>
                  <a:cubicBezTo>
                    <a:pt x="92" y="17"/>
                    <a:pt x="94" y="19"/>
                    <a:pt x="91" y="17"/>
                  </a:cubicBezTo>
                  <a:cubicBezTo>
                    <a:pt x="88" y="15"/>
                    <a:pt x="87" y="18"/>
                    <a:pt x="88" y="15"/>
                  </a:cubicBezTo>
                  <a:cubicBezTo>
                    <a:pt x="89" y="12"/>
                    <a:pt x="89" y="12"/>
                    <a:pt x="91" y="10"/>
                  </a:cubicBezTo>
                  <a:cubicBezTo>
                    <a:pt x="93" y="9"/>
                    <a:pt x="92" y="3"/>
                    <a:pt x="97" y="5"/>
                  </a:cubicBezTo>
                  <a:cubicBezTo>
                    <a:pt x="101" y="7"/>
                    <a:pt x="99" y="7"/>
                    <a:pt x="103" y="7"/>
                  </a:cubicBezTo>
                  <a:cubicBezTo>
                    <a:pt x="106" y="7"/>
                    <a:pt x="108" y="7"/>
                    <a:pt x="108" y="6"/>
                  </a:cubicBezTo>
                  <a:cubicBezTo>
                    <a:pt x="108" y="5"/>
                    <a:pt x="104" y="3"/>
                    <a:pt x="104" y="3"/>
                  </a:cubicBezTo>
                  <a:cubicBezTo>
                    <a:pt x="104" y="3"/>
                    <a:pt x="103" y="4"/>
                    <a:pt x="103" y="3"/>
                  </a:cubicBezTo>
                  <a:cubicBezTo>
                    <a:pt x="103" y="2"/>
                    <a:pt x="104" y="1"/>
                    <a:pt x="104" y="1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91" y="0"/>
                    <a:pt x="88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21"/>
            <p:cNvSpPr>
              <a:spLocks/>
            </p:cNvSpPr>
            <p:nvPr/>
          </p:nvSpPr>
          <p:spPr bwMode="auto">
            <a:xfrm>
              <a:off x="3486150" y="3168650"/>
              <a:ext cx="130175" cy="152400"/>
            </a:xfrm>
            <a:custGeom>
              <a:avLst/>
              <a:gdLst>
                <a:gd name="T0" fmla="*/ 43 w 62"/>
                <a:gd name="T1" fmla="*/ 5 h 73"/>
                <a:gd name="T2" fmla="*/ 43 w 62"/>
                <a:gd name="T3" fmla="*/ 27 h 73"/>
                <a:gd name="T4" fmla="*/ 24 w 62"/>
                <a:gd name="T5" fmla="*/ 43 h 73"/>
                <a:gd name="T6" fmla="*/ 1 w 62"/>
                <a:gd name="T7" fmla="*/ 61 h 73"/>
                <a:gd name="T8" fmla="*/ 62 w 62"/>
                <a:gd name="T9" fmla="*/ 73 h 73"/>
                <a:gd name="T10" fmla="*/ 62 w 62"/>
                <a:gd name="T11" fmla="*/ 0 h 73"/>
                <a:gd name="T12" fmla="*/ 43 w 62"/>
                <a:gd name="T13" fmla="*/ 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73">
                  <a:moveTo>
                    <a:pt x="43" y="5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37" y="38"/>
                    <a:pt x="24" y="43"/>
                  </a:cubicBezTo>
                  <a:cubicBezTo>
                    <a:pt x="12" y="47"/>
                    <a:pt x="0" y="54"/>
                    <a:pt x="1" y="61"/>
                  </a:cubicBezTo>
                  <a:cubicBezTo>
                    <a:pt x="2" y="67"/>
                    <a:pt x="17" y="73"/>
                    <a:pt x="62" y="73"/>
                  </a:cubicBezTo>
                  <a:cubicBezTo>
                    <a:pt x="62" y="0"/>
                    <a:pt x="62" y="0"/>
                    <a:pt x="62" y="0"/>
                  </a:cubicBezTo>
                  <a:lnTo>
                    <a:pt x="43" y="5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22"/>
            <p:cNvSpPr>
              <a:spLocks/>
            </p:cNvSpPr>
            <p:nvPr/>
          </p:nvSpPr>
          <p:spPr bwMode="auto">
            <a:xfrm>
              <a:off x="3603625" y="3168650"/>
              <a:ext cx="122237" cy="152400"/>
            </a:xfrm>
            <a:custGeom>
              <a:avLst/>
              <a:gdLst>
                <a:gd name="T0" fmla="*/ 12 w 58"/>
                <a:gd name="T1" fmla="*/ 5 h 73"/>
                <a:gd name="T2" fmla="*/ 12 w 58"/>
                <a:gd name="T3" fmla="*/ 27 h 73"/>
                <a:gd name="T4" fmla="*/ 30 w 58"/>
                <a:gd name="T5" fmla="*/ 43 h 73"/>
                <a:gd name="T6" fmla="*/ 57 w 58"/>
                <a:gd name="T7" fmla="*/ 61 h 73"/>
                <a:gd name="T8" fmla="*/ 0 w 58"/>
                <a:gd name="T9" fmla="*/ 73 h 73"/>
                <a:gd name="T10" fmla="*/ 0 w 58"/>
                <a:gd name="T11" fmla="*/ 0 h 73"/>
                <a:gd name="T12" fmla="*/ 12 w 58"/>
                <a:gd name="T13" fmla="*/ 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73">
                  <a:moveTo>
                    <a:pt x="12" y="5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7" y="38"/>
                    <a:pt x="30" y="43"/>
                  </a:cubicBezTo>
                  <a:cubicBezTo>
                    <a:pt x="43" y="47"/>
                    <a:pt x="58" y="54"/>
                    <a:pt x="57" y="61"/>
                  </a:cubicBezTo>
                  <a:cubicBezTo>
                    <a:pt x="56" y="67"/>
                    <a:pt x="32" y="73"/>
                    <a:pt x="0" y="73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23"/>
            <p:cNvSpPr>
              <a:spLocks/>
            </p:cNvSpPr>
            <p:nvPr/>
          </p:nvSpPr>
          <p:spPr bwMode="auto">
            <a:xfrm>
              <a:off x="3386138" y="2724150"/>
              <a:ext cx="457200" cy="460375"/>
            </a:xfrm>
            <a:custGeom>
              <a:avLst/>
              <a:gdLst>
                <a:gd name="T0" fmla="*/ 160 w 218"/>
                <a:gd name="T1" fmla="*/ 11 h 219"/>
                <a:gd name="T2" fmla="*/ 204 w 218"/>
                <a:gd name="T3" fmla="*/ 97 h 219"/>
                <a:gd name="T4" fmla="*/ 97 w 218"/>
                <a:gd name="T5" fmla="*/ 205 h 219"/>
                <a:gd name="T6" fmla="*/ 11 w 218"/>
                <a:gd name="T7" fmla="*/ 162 h 219"/>
                <a:gd name="T8" fmla="*/ 0 w 218"/>
                <a:gd name="T9" fmla="*/ 171 h 219"/>
                <a:gd name="T10" fmla="*/ 97 w 218"/>
                <a:gd name="T11" fmla="*/ 219 h 219"/>
                <a:gd name="T12" fmla="*/ 218 w 218"/>
                <a:gd name="T13" fmla="*/ 97 h 219"/>
                <a:gd name="T14" fmla="*/ 169 w 218"/>
                <a:gd name="T15" fmla="*/ 0 h 219"/>
                <a:gd name="T16" fmla="*/ 160 w 218"/>
                <a:gd name="T17" fmla="*/ 1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8" h="219">
                  <a:moveTo>
                    <a:pt x="160" y="11"/>
                  </a:moveTo>
                  <a:cubicBezTo>
                    <a:pt x="187" y="30"/>
                    <a:pt x="204" y="62"/>
                    <a:pt x="204" y="97"/>
                  </a:cubicBezTo>
                  <a:cubicBezTo>
                    <a:pt x="204" y="157"/>
                    <a:pt x="156" y="205"/>
                    <a:pt x="97" y="205"/>
                  </a:cubicBezTo>
                  <a:cubicBezTo>
                    <a:pt x="62" y="205"/>
                    <a:pt x="31" y="188"/>
                    <a:pt x="11" y="162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22" y="200"/>
                    <a:pt x="57" y="219"/>
                    <a:pt x="97" y="219"/>
                  </a:cubicBezTo>
                  <a:cubicBezTo>
                    <a:pt x="164" y="219"/>
                    <a:pt x="218" y="165"/>
                    <a:pt x="218" y="97"/>
                  </a:cubicBezTo>
                  <a:cubicBezTo>
                    <a:pt x="218" y="57"/>
                    <a:pt x="199" y="22"/>
                    <a:pt x="169" y="0"/>
                  </a:cubicBezTo>
                  <a:lnTo>
                    <a:pt x="160" y="1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24"/>
            <p:cNvSpPr>
              <a:spLocks noEditPoints="1"/>
            </p:cNvSpPr>
            <p:nvPr/>
          </p:nvSpPr>
          <p:spPr bwMode="auto">
            <a:xfrm>
              <a:off x="3389313" y="2730500"/>
              <a:ext cx="406400" cy="406400"/>
            </a:xfrm>
            <a:custGeom>
              <a:avLst/>
              <a:gdLst>
                <a:gd name="T0" fmla="*/ 96 w 193"/>
                <a:gd name="T1" fmla="*/ 0 h 193"/>
                <a:gd name="T2" fmla="*/ 0 w 193"/>
                <a:gd name="T3" fmla="*/ 97 h 193"/>
                <a:gd name="T4" fmla="*/ 96 w 193"/>
                <a:gd name="T5" fmla="*/ 193 h 193"/>
                <a:gd name="T6" fmla="*/ 193 w 193"/>
                <a:gd name="T7" fmla="*/ 97 h 193"/>
                <a:gd name="T8" fmla="*/ 96 w 193"/>
                <a:gd name="T9" fmla="*/ 0 h 193"/>
                <a:gd name="T10" fmla="*/ 96 w 193"/>
                <a:gd name="T11" fmla="*/ 189 h 193"/>
                <a:gd name="T12" fmla="*/ 4 w 193"/>
                <a:gd name="T13" fmla="*/ 97 h 193"/>
                <a:gd name="T14" fmla="*/ 96 w 193"/>
                <a:gd name="T15" fmla="*/ 5 h 193"/>
                <a:gd name="T16" fmla="*/ 188 w 193"/>
                <a:gd name="T17" fmla="*/ 97 h 193"/>
                <a:gd name="T18" fmla="*/ 96 w 193"/>
                <a:gd name="T19" fmla="*/ 18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" h="193">
                  <a:moveTo>
                    <a:pt x="96" y="0"/>
                  </a:moveTo>
                  <a:cubicBezTo>
                    <a:pt x="43" y="0"/>
                    <a:pt x="0" y="43"/>
                    <a:pt x="0" y="97"/>
                  </a:cubicBezTo>
                  <a:cubicBezTo>
                    <a:pt x="0" y="150"/>
                    <a:pt x="43" y="193"/>
                    <a:pt x="96" y="193"/>
                  </a:cubicBezTo>
                  <a:cubicBezTo>
                    <a:pt x="149" y="193"/>
                    <a:pt x="193" y="150"/>
                    <a:pt x="193" y="97"/>
                  </a:cubicBezTo>
                  <a:cubicBezTo>
                    <a:pt x="193" y="43"/>
                    <a:pt x="149" y="0"/>
                    <a:pt x="96" y="0"/>
                  </a:cubicBezTo>
                  <a:close/>
                  <a:moveTo>
                    <a:pt x="96" y="189"/>
                  </a:moveTo>
                  <a:cubicBezTo>
                    <a:pt x="46" y="189"/>
                    <a:pt x="4" y="147"/>
                    <a:pt x="4" y="97"/>
                  </a:cubicBezTo>
                  <a:cubicBezTo>
                    <a:pt x="4" y="46"/>
                    <a:pt x="46" y="5"/>
                    <a:pt x="96" y="5"/>
                  </a:cubicBezTo>
                  <a:cubicBezTo>
                    <a:pt x="147" y="5"/>
                    <a:pt x="188" y="46"/>
                    <a:pt x="188" y="97"/>
                  </a:cubicBezTo>
                  <a:cubicBezTo>
                    <a:pt x="188" y="147"/>
                    <a:pt x="147" y="189"/>
                    <a:pt x="96" y="189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25"/>
            <p:cNvSpPr>
              <a:spLocks/>
            </p:cNvSpPr>
            <p:nvPr/>
          </p:nvSpPr>
          <p:spPr bwMode="auto">
            <a:xfrm>
              <a:off x="3379788" y="2740025"/>
              <a:ext cx="454025" cy="396875"/>
            </a:xfrm>
            <a:custGeom>
              <a:avLst/>
              <a:gdLst>
                <a:gd name="T0" fmla="*/ 62 w 216"/>
                <a:gd name="T1" fmla="*/ 15 h 189"/>
                <a:gd name="T2" fmla="*/ 58 w 216"/>
                <a:gd name="T3" fmla="*/ 22 h 189"/>
                <a:gd name="T4" fmla="*/ 54 w 216"/>
                <a:gd name="T5" fmla="*/ 28 h 189"/>
                <a:gd name="T6" fmla="*/ 51 w 216"/>
                <a:gd name="T7" fmla="*/ 25 h 189"/>
                <a:gd name="T8" fmla="*/ 50 w 216"/>
                <a:gd name="T9" fmla="*/ 31 h 189"/>
                <a:gd name="T10" fmla="*/ 40 w 216"/>
                <a:gd name="T11" fmla="*/ 33 h 189"/>
                <a:gd name="T12" fmla="*/ 34 w 216"/>
                <a:gd name="T13" fmla="*/ 39 h 189"/>
                <a:gd name="T14" fmla="*/ 26 w 216"/>
                <a:gd name="T15" fmla="*/ 51 h 189"/>
                <a:gd name="T16" fmla="*/ 20 w 216"/>
                <a:gd name="T17" fmla="*/ 58 h 189"/>
                <a:gd name="T18" fmla="*/ 25 w 216"/>
                <a:gd name="T19" fmla="*/ 64 h 189"/>
                <a:gd name="T20" fmla="*/ 26 w 216"/>
                <a:gd name="T21" fmla="*/ 67 h 189"/>
                <a:gd name="T22" fmla="*/ 21 w 216"/>
                <a:gd name="T23" fmla="*/ 62 h 189"/>
                <a:gd name="T24" fmla="*/ 17 w 216"/>
                <a:gd name="T25" fmla="*/ 57 h 189"/>
                <a:gd name="T26" fmla="*/ 16 w 216"/>
                <a:gd name="T27" fmla="*/ 65 h 189"/>
                <a:gd name="T28" fmla="*/ 16 w 216"/>
                <a:gd name="T29" fmla="*/ 79 h 189"/>
                <a:gd name="T30" fmla="*/ 23 w 216"/>
                <a:gd name="T31" fmla="*/ 76 h 189"/>
                <a:gd name="T32" fmla="*/ 30 w 216"/>
                <a:gd name="T33" fmla="*/ 84 h 189"/>
                <a:gd name="T34" fmla="*/ 39 w 216"/>
                <a:gd name="T35" fmla="*/ 93 h 189"/>
                <a:gd name="T36" fmla="*/ 47 w 216"/>
                <a:gd name="T37" fmla="*/ 100 h 189"/>
                <a:gd name="T38" fmla="*/ 58 w 216"/>
                <a:gd name="T39" fmla="*/ 111 h 189"/>
                <a:gd name="T40" fmla="*/ 55 w 216"/>
                <a:gd name="T41" fmla="*/ 128 h 189"/>
                <a:gd name="T42" fmla="*/ 46 w 216"/>
                <a:gd name="T43" fmla="*/ 147 h 189"/>
                <a:gd name="T44" fmla="*/ 49 w 216"/>
                <a:gd name="T45" fmla="*/ 161 h 189"/>
                <a:gd name="T46" fmla="*/ 44 w 216"/>
                <a:gd name="T47" fmla="*/ 162 h 189"/>
                <a:gd name="T48" fmla="*/ 30 w 216"/>
                <a:gd name="T49" fmla="*/ 141 h 189"/>
                <a:gd name="T50" fmla="*/ 15 w 216"/>
                <a:gd name="T51" fmla="*/ 107 h 189"/>
                <a:gd name="T52" fmla="*/ 11 w 216"/>
                <a:gd name="T53" fmla="*/ 83 h 189"/>
                <a:gd name="T54" fmla="*/ 70 w 216"/>
                <a:gd name="T55" fmla="*/ 174 h 189"/>
                <a:gd name="T56" fmla="*/ 85 w 216"/>
                <a:gd name="T57" fmla="*/ 172 h 189"/>
                <a:gd name="T58" fmla="*/ 105 w 216"/>
                <a:gd name="T59" fmla="*/ 169 h 189"/>
                <a:gd name="T60" fmla="*/ 103 w 216"/>
                <a:gd name="T61" fmla="*/ 178 h 189"/>
                <a:gd name="T62" fmla="*/ 114 w 216"/>
                <a:gd name="T63" fmla="*/ 177 h 189"/>
                <a:gd name="T64" fmla="*/ 131 w 216"/>
                <a:gd name="T65" fmla="*/ 175 h 189"/>
                <a:gd name="T66" fmla="*/ 130 w 216"/>
                <a:gd name="T67" fmla="*/ 3 h 189"/>
                <a:gd name="T68" fmla="*/ 187 w 216"/>
                <a:gd name="T69" fmla="*/ 61 h 189"/>
                <a:gd name="T70" fmla="*/ 179 w 216"/>
                <a:gd name="T71" fmla="*/ 55 h 189"/>
                <a:gd name="T72" fmla="*/ 172 w 216"/>
                <a:gd name="T73" fmla="*/ 71 h 189"/>
                <a:gd name="T74" fmla="*/ 161 w 216"/>
                <a:gd name="T75" fmla="*/ 57 h 189"/>
                <a:gd name="T76" fmla="*/ 165 w 216"/>
                <a:gd name="T77" fmla="*/ 71 h 189"/>
                <a:gd name="T78" fmla="*/ 176 w 216"/>
                <a:gd name="T79" fmla="*/ 75 h 189"/>
                <a:gd name="T80" fmla="*/ 172 w 216"/>
                <a:gd name="T81" fmla="*/ 95 h 189"/>
                <a:gd name="T82" fmla="*/ 166 w 216"/>
                <a:gd name="T83" fmla="*/ 117 h 189"/>
                <a:gd name="T84" fmla="*/ 159 w 216"/>
                <a:gd name="T85" fmla="*/ 130 h 189"/>
                <a:gd name="T86" fmla="*/ 139 w 216"/>
                <a:gd name="T87" fmla="*/ 147 h 189"/>
                <a:gd name="T88" fmla="*/ 134 w 216"/>
                <a:gd name="T89" fmla="*/ 132 h 189"/>
                <a:gd name="T90" fmla="*/ 135 w 216"/>
                <a:gd name="T91" fmla="*/ 115 h 189"/>
                <a:gd name="T92" fmla="*/ 128 w 216"/>
                <a:gd name="T93" fmla="*/ 96 h 189"/>
                <a:gd name="T94" fmla="*/ 119 w 216"/>
                <a:gd name="T95" fmla="*/ 85 h 189"/>
                <a:gd name="T96" fmla="*/ 94 w 216"/>
                <a:gd name="T97" fmla="*/ 86 h 189"/>
                <a:gd name="T98" fmla="*/ 85 w 216"/>
                <a:gd name="T99" fmla="*/ 73 h 189"/>
                <a:gd name="T100" fmla="*/ 95 w 216"/>
                <a:gd name="T101" fmla="*/ 47 h 189"/>
                <a:gd name="T102" fmla="*/ 113 w 216"/>
                <a:gd name="T103" fmla="*/ 39 h 189"/>
                <a:gd name="T104" fmla="*/ 124 w 216"/>
                <a:gd name="T105" fmla="*/ 44 h 189"/>
                <a:gd name="T106" fmla="*/ 139 w 216"/>
                <a:gd name="T107" fmla="*/ 44 h 189"/>
                <a:gd name="T108" fmla="*/ 154 w 216"/>
                <a:gd name="T109" fmla="*/ 42 h 189"/>
                <a:gd name="T110" fmla="*/ 140 w 216"/>
                <a:gd name="T111" fmla="*/ 36 h 189"/>
                <a:gd name="T112" fmla="*/ 139 w 216"/>
                <a:gd name="T113" fmla="*/ 31 h 189"/>
                <a:gd name="T114" fmla="*/ 120 w 216"/>
                <a:gd name="T115" fmla="*/ 31 h 189"/>
                <a:gd name="T116" fmla="*/ 105 w 216"/>
                <a:gd name="T117" fmla="*/ 36 h 189"/>
                <a:gd name="T118" fmla="*/ 102 w 216"/>
                <a:gd name="T119" fmla="*/ 20 h 189"/>
                <a:gd name="T120" fmla="*/ 91 w 216"/>
                <a:gd name="T121" fmla="*/ 10 h 189"/>
                <a:gd name="T122" fmla="*/ 103 w 216"/>
                <a:gd name="T123" fmla="*/ 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6" h="189">
                  <a:moveTo>
                    <a:pt x="88" y="1"/>
                  </a:moveTo>
                  <a:cubicBezTo>
                    <a:pt x="88" y="1"/>
                    <a:pt x="55" y="5"/>
                    <a:pt x="33" y="30"/>
                  </a:cubicBezTo>
                  <a:cubicBezTo>
                    <a:pt x="33" y="30"/>
                    <a:pt x="50" y="13"/>
                    <a:pt x="60" y="13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2" y="14"/>
                    <a:pt x="62" y="15"/>
                  </a:cubicBezTo>
                  <a:cubicBezTo>
                    <a:pt x="62" y="15"/>
                    <a:pt x="60" y="17"/>
                    <a:pt x="60" y="17"/>
                  </a:cubicBezTo>
                  <a:cubicBezTo>
                    <a:pt x="60" y="18"/>
                    <a:pt x="61" y="19"/>
                    <a:pt x="61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1"/>
                    <a:pt x="59" y="21"/>
                  </a:cubicBezTo>
                  <a:cubicBezTo>
                    <a:pt x="59" y="21"/>
                    <a:pt x="58" y="21"/>
                    <a:pt x="58" y="22"/>
                  </a:cubicBezTo>
                  <a:cubicBezTo>
                    <a:pt x="58" y="23"/>
                    <a:pt x="58" y="24"/>
                    <a:pt x="58" y="24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5" y="28"/>
                    <a:pt x="54" y="28"/>
                  </a:cubicBezTo>
                  <a:cubicBezTo>
                    <a:pt x="53" y="27"/>
                    <a:pt x="53" y="26"/>
                    <a:pt x="53" y="26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5"/>
                    <a:pt x="55" y="25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2" y="23"/>
                    <a:pt x="51" y="25"/>
                    <a:pt x="51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8" y="28"/>
                    <a:pt x="49" y="28"/>
                  </a:cubicBezTo>
                  <a:cubicBezTo>
                    <a:pt x="49" y="28"/>
                    <a:pt x="50" y="28"/>
                    <a:pt x="50" y="28"/>
                  </a:cubicBezTo>
                  <a:cubicBezTo>
                    <a:pt x="50" y="28"/>
                    <a:pt x="50" y="29"/>
                    <a:pt x="50" y="29"/>
                  </a:cubicBezTo>
                  <a:cubicBezTo>
                    <a:pt x="50" y="30"/>
                    <a:pt x="50" y="31"/>
                    <a:pt x="50" y="31"/>
                  </a:cubicBezTo>
                  <a:cubicBezTo>
                    <a:pt x="50" y="31"/>
                    <a:pt x="49" y="32"/>
                    <a:pt x="48" y="31"/>
                  </a:cubicBezTo>
                  <a:cubicBezTo>
                    <a:pt x="47" y="31"/>
                    <a:pt x="46" y="31"/>
                    <a:pt x="45" y="31"/>
                  </a:cubicBezTo>
                  <a:cubicBezTo>
                    <a:pt x="45" y="30"/>
                    <a:pt x="44" y="30"/>
                    <a:pt x="43" y="30"/>
                  </a:cubicBezTo>
                  <a:cubicBezTo>
                    <a:pt x="43" y="31"/>
                    <a:pt x="43" y="31"/>
                    <a:pt x="42" y="31"/>
                  </a:cubicBezTo>
                  <a:cubicBezTo>
                    <a:pt x="42" y="31"/>
                    <a:pt x="40" y="33"/>
                    <a:pt x="40" y="33"/>
                  </a:cubicBezTo>
                  <a:cubicBezTo>
                    <a:pt x="40" y="33"/>
                    <a:pt x="39" y="33"/>
                    <a:pt x="39" y="34"/>
                  </a:cubicBezTo>
                  <a:cubicBezTo>
                    <a:pt x="39" y="34"/>
                    <a:pt x="39" y="36"/>
                    <a:pt x="39" y="36"/>
                  </a:cubicBezTo>
                  <a:cubicBezTo>
                    <a:pt x="39" y="36"/>
                    <a:pt x="38" y="36"/>
                    <a:pt x="36" y="37"/>
                  </a:cubicBezTo>
                  <a:cubicBezTo>
                    <a:pt x="35" y="37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3" y="40"/>
                    <a:pt x="32" y="41"/>
                  </a:cubicBezTo>
                  <a:cubicBezTo>
                    <a:pt x="31" y="42"/>
                    <a:pt x="29" y="44"/>
                    <a:pt x="29" y="44"/>
                  </a:cubicBezTo>
                  <a:cubicBezTo>
                    <a:pt x="28" y="44"/>
                    <a:pt x="27" y="45"/>
                    <a:pt x="27" y="46"/>
                  </a:cubicBezTo>
                  <a:cubicBezTo>
                    <a:pt x="27" y="47"/>
                    <a:pt x="27" y="48"/>
                    <a:pt x="26" y="48"/>
                  </a:cubicBezTo>
                  <a:cubicBezTo>
                    <a:pt x="26" y="49"/>
                    <a:pt x="26" y="50"/>
                    <a:pt x="26" y="51"/>
                  </a:cubicBezTo>
                  <a:cubicBezTo>
                    <a:pt x="25" y="52"/>
                    <a:pt x="25" y="53"/>
                    <a:pt x="24" y="53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3" y="54"/>
                    <a:pt x="21" y="55"/>
                    <a:pt x="20" y="55"/>
                  </a:cubicBezTo>
                  <a:cubicBezTo>
                    <a:pt x="19" y="56"/>
                    <a:pt x="19" y="57"/>
                    <a:pt x="19" y="57"/>
                  </a:cubicBezTo>
                  <a:cubicBezTo>
                    <a:pt x="19" y="58"/>
                    <a:pt x="20" y="58"/>
                    <a:pt x="20" y="58"/>
                  </a:cubicBezTo>
                  <a:cubicBezTo>
                    <a:pt x="21" y="58"/>
                    <a:pt x="22" y="59"/>
                    <a:pt x="22" y="59"/>
                  </a:cubicBezTo>
                  <a:cubicBezTo>
                    <a:pt x="22" y="59"/>
                    <a:pt x="22" y="61"/>
                    <a:pt x="22" y="61"/>
                  </a:cubicBezTo>
                  <a:cubicBezTo>
                    <a:pt x="22" y="61"/>
                    <a:pt x="21" y="63"/>
                    <a:pt x="22" y="63"/>
                  </a:cubicBezTo>
                  <a:cubicBezTo>
                    <a:pt x="22" y="63"/>
                    <a:pt x="23" y="63"/>
                    <a:pt x="23" y="63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7" y="67"/>
                    <a:pt x="27" y="68"/>
                    <a:pt x="26" y="6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5" y="66"/>
                    <a:pt x="25" y="66"/>
                    <a:pt x="25" y="65"/>
                  </a:cubicBezTo>
                  <a:cubicBezTo>
                    <a:pt x="24" y="65"/>
                    <a:pt x="23" y="66"/>
                    <a:pt x="23" y="66"/>
                  </a:cubicBezTo>
                  <a:cubicBezTo>
                    <a:pt x="22" y="65"/>
                    <a:pt x="22" y="65"/>
                    <a:pt x="21" y="65"/>
                  </a:cubicBezTo>
                  <a:cubicBezTo>
                    <a:pt x="21" y="64"/>
                    <a:pt x="21" y="65"/>
                    <a:pt x="21" y="64"/>
                  </a:cubicBezTo>
                  <a:cubicBezTo>
                    <a:pt x="21" y="63"/>
                    <a:pt x="21" y="63"/>
                    <a:pt x="21" y="62"/>
                  </a:cubicBezTo>
                  <a:cubicBezTo>
                    <a:pt x="21" y="62"/>
                    <a:pt x="20" y="61"/>
                    <a:pt x="20" y="61"/>
                  </a:cubicBezTo>
                  <a:cubicBezTo>
                    <a:pt x="19" y="61"/>
                    <a:pt x="20" y="62"/>
                    <a:pt x="19" y="61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8" y="60"/>
                    <a:pt x="17" y="60"/>
                    <a:pt x="17" y="60"/>
                  </a:cubicBezTo>
                  <a:cubicBezTo>
                    <a:pt x="17" y="59"/>
                    <a:pt x="17" y="58"/>
                    <a:pt x="17" y="57"/>
                  </a:cubicBezTo>
                  <a:cubicBezTo>
                    <a:pt x="17" y="57"/>
                    <a:pt x="18" y="56"/>
                    <a:pt x="18" y="55"/>
                  </a:cubicBezTo>
                  <a:cubicBezTo>
                    <a:pt x="18" y="55"/>
                    <a:pt x="18" y="52"/>
                    <a:pt x="18" y="52"/>
                  </a:cubicBezTo>
                  <a:cubicBezTo>
                    <a:pt x="18" y="52"/>
                    <a:pt x="15" y="58"/>
                    <a:pt x="14" y="63"/>
                  </a:cubicBezTo>
                  <a:cubicBezTo>
                    <a:pt x="14" y="63"/>
                    <a:pt x="15" y="62"/>
                    <a:pt x="15" y="63"/>
                  </a:cubicBezTo>
                  <a:cubicBezTo>
                    <a:pt x="15" y="64"/>
                    <a:pt x="16" y="65"/>
                    <a:pt x="16" y="65"/>
                  </a:cubicBezTo>
                  <a:cubicBezTo>
                    <a:pt x="15" y="66"/>
                    <a:pt x="15" y="66"/>
                    <a:pt x="15" y="68"/>
                  </a:cubicBezTo>
                  <a:cubicBezTo>
                    <a:pt x="15" y="71"/>
                    <a:pt x="16" y="71"/>
                    <a:pt x="16" y="72"/>
                  </a:cubicBezTo>
                  <a:cubicBezTo>
                    <a:pt x="15" y="73"/>
                    <a:pt x="15" y="74"/>
                    <a:pt x="15" y="75"/>
                  </a:cubicBezTo>
                  <a:cubicBezTo>
                    <a:pt x="15" y="76"/>
                    <a:pt x="15" y="78"/>
                    <a:pt x="16" y="78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7" y="80"/>
                    <a:pt x="16" y="81"/>
                    <a:pt x="17" y="80"/>
                  </a:cubicBezTo>
                  <a:cubicBezTo>
                    <a:pt x="18" y="78"/>
                    <a:pt x="19" y="77"/>
                    <a:pt x="19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9" y="75"/>
                    <a:pt x="21" y="75"/>
                  </a:cubicBezTo>
                  <a:cubicBezTo>
                    <a:pt x="22" y="76"/>
                    <a:pt x="22" y="75"/>
                    <a:pt x="23" y="76"/>
                  </a:cubicBezTo>
                  <a:cubicBezTo>
                    <a:pt x="23" y="77"/>
                    <a:pt x="22" y="78"/>
                    <a:pt x="23" y="78"/>
                  </a:cubicBezTo>
                  <a:cubicBezTo>
                    <a:pt x="24" y="78"/>
                    <a:pt x="26" y="77"/>
                    <a:pt x="26" y="77"/>
                  </a:cubicBezTo>
                  <a:cubicBezTo>
                    <a:pt x="27" y="78"/>
                    <a:pt x="28" y="78"/>
                    <a:pt x="28" y="79"/>
                  </a:cubicBezTo>
                  <a:cubicBezTo>
                    <a:pt x="28" y="80"/>
                    <a:pt x="29" y="81"/>
                    <a:pt x="29" y="82"/>
                  </a:cubicBezTo>
                  <a:cubicBezTo>
                    <a:pt x="30" y="82"/>
                    <a:pt x="30" y="83"/>
                    <a:pt x="30" y="84"/>
                  </a:cubicBezTo>
                  <a:cubicBezTo>
                    <a:pt x="30" y="85"/>
                    <a:pt x="33" y="86"/>
                    <a:pt x="33" y="86"/>
                  </a:cubicBezTo>
                  <a:cubicBezTo>
                    <a:pt x="33" y="86"/>
                    <a:pt x="35" y="86"/>
                    <a:pt x="36" y="86"/>
                  </a:cubicBezTo>
                  <a:cubicBezTo>
                    <a:pt x="37" y="86"/>
                    <a:pt x="36" y="87"/>
                    <a:pt x="37" y="88"/>
                  </a:cubicBezTo>
                  <a:cubicBezTo>
                    <a:pt x="38" y="88"/>
                    <a:pt x="39" y="90"/>
                    <a:pt x="39" y="90"/>
                  </a:cubicBezTo>
                  <a:cubicBezTo>
                    <a:pt x="39" y="90"/>
                    <a:pt x="39" y="92"/>
                    <a:pt x="39" y="93"/>
                  </a:cubicBezTo>
                  <a:cubicBezTo>
                    <a:pt x="39" y="94"/>
                    <a:pt x="39" y="95"/>
                    <a:pt x="39" y="95"/>
                  </a:cubicBezTo>
                  <a:cubicBezTo>
                    <a:pt x="40" y="95"/>
                    <a:pt x="42" y="95"/>
                    <a:pt x="42" y="95"/>
                  </a:cubicBezTo>
                  <a:cubicBezTo>
                    <a:pt x="42" y="95"/>
                    <a:pt x="41" y="97"/>
                    <a:pt x="43" y="97"/>
                  </a:cubicBezTo>
                  <a:cubicBezTo>
                    <a:pt x="44" y="98"/>
                    <a:pt x="46" y="98"/>
                    <a:pt x="46" y="99"/>
                  </a:cubicBezTo>
                  <a:cubicBezTo>
                    <a:pt x="47" y="99"/>
                    <a:pt x="45" y="100"/>
                    <a:pt x="47" y="100"/>
                  </a:cubicBezTo>
                  <a:cubicBezTo>
                    <a:pt x="49" y="100"/>
                    <a:pt x="51" y="100"/>
                    <a:pt x="52" y="101"/>
                  </a:cubicBezTo>
                  <a:cubicBezTo>
                    <a:pt x="53" y="101"/>
                    <a:pt x="52" y="102"/>
                    <a:pt x="54" y="104"/>
                  </a:cubicBezTo>
                  <a:cubicBezTo>
                    <a:pt x="57" y="105"/>
                    <a:pt x="57" y="105"/>
                    <a:pt x="58" y="106"/>
                  </a:cubicBezTo>
                  <a:cubicBezTo>
                    <a:pt x="59" y="106"/>
                    <a:pt x="60" y="106"/>
                    <a:pt x="59" y="108"/>
                  </a:cubicBezTo>
                  <a:cubicBezTo>
                    <a:pt x="59" y="109"/>
                    <a:pt x="59" y="111"/>
                    <a:pt x="58" y="111"/>
                  </a:cubicBezTo>
                  <a:cubicBezTo>
                    <a:pt x="57" y="112"/>
                    <a:pt x="56" y="114"/>
                    <a:pt x="55" y="115"/>
                  </a:cubicBezTo>
                  <a:cubicBezTo>
                    <a:pt x="55" y="116"/>
                    <a:pt x="54" y="117"/>
                    <a:pt x="55" y="118"/>
                  </a:cubicBezTo>
                  <a:cubicBezTo>
                    <a:pt x="55" y="120"/>
                    <a:pt x="56" y="121"/>
                    <a:pt x="56" y="122"/>
                  </a:cubicBezTo>
                  <a:cubicBezTo>
                    <a:pt x="56" y="122"/>
                    <a:pt x="56" y="125"/>
                    <a:pt x="56" y="125"/>
                  </a:cubicBezTo>
                  <a:cubicBezTo>
                    <a:pt x="55" y="126"/>
                    <a:pt x="55" y="128"/>
                    <a:pt x="55" y="128"/>
                  </a:cubicBezTo>
                  <a:cubicBezTo>
                    <a:pt x="55" y="128"/>
                    <a:pt x="56" y="129"/>
                    <a:pt x="55" y="130"/>
                  </a:cubicBezTo>
                  <a:cubicBezTo>
                    <a:pt x="54" y="132"/>
                    <a:pt x="52" y="133"/>
                    <a:pt x="51" y="133"/>
                  </a:cubicBezTo>
                  <a:cubicBezTo>
                    <a:pt x="50" y="134"/>
                    <a:pt x="49" y="135"/>
                    <a:pt x="49" y="135"/>
                  </a:cubicBezTo>
                  <a:cubicBezTo>
                    <a:pt x="49" y="135"/>
                    <a:pt x="49" y="139"/>
                    <a:pt x="49" y="140"/>
                  </a:cubicBezTo>
                  <a:cubicBezTo>
                    <a:pt x="48" y="140"/>
                    <a:pt x="45" y="146"/>
                    <a:pt x="46" y="147"/>
                  </a:cubicBezTo>
                  <a:cubicBezTo>
                    <a:pt x="47" y="149"/>
                    <a:pt x="48" y="150"/>
                    <a:pt x="47" y="151"/>
                  </a:cubicBezTo>
                  <a:cubicBezTo>
                    <a:pt x="47" y="152"/>
                    <a:pt x="47" y="152"/>
                    <a:pt x="46" y="153"/>
                  </a:cubicBezTo>
                  <a:cubicBezTo>
                    <a:pt x="46" y="153"/>
                    <a:pt x="44" y="153"/>
                    <a:pt x="45" y="155"/>
                  </a:cubicBezTo>
                  <a:cubicBezTo>
                    <a:pt x="46" y="157"/>
                    <a:pt x="47" y="157"/>
                    <a:pt x="48" y="159"/>
                  </a:cubicBezTo>
                  <a:cubicBezTo>
                    <a:pt x="48" y="160"/>
                    <a:pt x="48" y="160"/>
                    <a:pt x="49" y="161"/>
                  </a:cubicBezTo>
                  <a:cubicBezTo>
                    <a:pt x="50" y="162"/>
                    <a:pt x="50" y="164"/>
                    <a:pt x="51" y="165"/>
                  </a:cubicBezTo>
                  <a:cubicBezTo>
                    <a:pt x="52" y="165"/>
                    <a:pt x="54" y="166"/>
                    <a:pt x="54" y="167"/>
                  </a:cubicBezTo>
                  <a:cubicBezTo>
                    <a:pt x="54" y="168"/>
                    <a:pt x="56" y="170"/>
                    <a:pt x="53" y="169"/>
                  </a:cubicBezTo>
                  <a:cubicBezTo>
                    <a:pt x="50" y="167"/>
                    <a:pt x="53" y="169"/>
                    <a:pt x="49" y="166"/>
                  </a:cubicBezTo>
                  <a:cubicBezTo>
                    <a:pt x="46" y="163"/>
                    <a:pt x="45" y="164"/>
                    <a:pt x="44" y="162"/>
                  </a:cubicBezTo>
                  <a:cubicBezTo>
                    <a:pt x="42" y="161"/>
                    <a:pt x="44" y="167"/>
                    <a:pt x="42" y="159"/>
                  </a:cubicBezTo>
                  <a:cubicBezTo>
                    <a:pt x="39" y="152"/>
                    <a:pt x="38" y="153"/>
                    <a:pt x="37" y="151"/>
                  </a:cubicBezTo>
                  <a:cubicBezTo>
                    <a:pt x="37" y="150"/>
                    <a:pt x="37" y="151"/>
                    <a:pt x="35" y="148"/>
                  </a:cubicBezTo>
                  <a:cubicBezTo>
                    <a:pt x="33" y="144"/>
                    <a:pt x="35" y="146"/>
                    <a:pt x="33" y="144"/>
                  </a:cubicBezTo>
                  <a:cubicBezTo>
                    <a:pt x="31" y="142"/>
                    <a:pt x="31" y="145"/>
                    <a:pt x="30" y="141"/>
                  </a:cubicBezTo>
                  <a:cubicBezTo>
                    <a:pt x="29" y="136"/>
                    <a:pt x="29" y="139"/>
                    <a:pt x="28" y="134"/>
                  </a:cubicBezTo>
                  <a:cubicBezTo>
                    <a:pt x="27" y="130"/>
                    <a:pt x="29" y="129"/>
                    <a:pt x="26" y="127"/>
                  </a:cubicBezTo>
                  <a:cubicBezTo>
                    <a:pt x="24" y="125"/>
                    <a:pt x="24" y="126"/>
                    <a:pt x="23" y="124"/>
                  </a:cubicBezTo>
                  <a:cubicBezTo>
                    <a:pt x="22" y="123"/>
                    <a:pt x="23" y="124"/>
                    <a:pt x="21" y="120"/>
                  </a:cubicBezTo>
                  <a:cubicBezTo>
                    <a:pt x="19" y="116"/>
                    <a:pt x="15" y="114"/>
                    <a:pt x="15" y="107"/>
                  </a:cubicBezTo>
                  <a:cubicBezTo>
                    <a:pt x="16" y="100"/>
                    <a:pt x="16" y="99"/>
                    <a:pt x="16" y="99"/>
                  </a:cubicBezTo>
                  <a:cubicBezTo>
                    <a:pt x="16" y="99"/>
                    <a:pt x="12" y="96"/>
                    <a:pt x="13" y="92"/>
                  </a:cubicBezTo>
                  <a:cubicBezTo>
                    <a:pt x="14" y="88"/>
                    <a:pt x="15" y="89"/>
                    <a:pt x="14" y="88"/>
                  </a:cubicBezTo>
                  <a:cubicBezTo>
                    <a:pt x="14" y="87"/>
                    <a:pt x="14" y="87"/>
                    <a:pt x="12" y="85"/>
                  </a:cubicBezTo>
                  <a:cubicBezTo>
                    <a:pt x="11" y="84"/>
                    <a:pt x="11" y="84"/>
                    <a:pt x="11" y="83"/>
                  </a:cubicBezTo>
                  <a:cubicBezTo>
                    <a:pt x="10" y="82"/>
                    <a:pt x="10" y="80"/>
                    <a:pt x="10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0" y="173"/>
                    <a:pt x="92" y="187"/>
                  </a:cubicBezTo>
                  <a:cubicBezTo>
                    <a:pt x="92" y="187"/>
                    <a:pt x="71" y="182"/>
                    <a:pt x="69" y="178"/>
                  </a:cubicBezTo>
                  <a:cubicBezTo>
                    <a:pt x="69" y="178"/>
                    <a:pt x="69" y="174"/>
                    <a:pt x="70" y="174"/>
                  </a:cubicBezTo>
                  <a:cubicBezTo>
                    <a:pt x="71" y="174"/>
                    <a:pt x="72" y="175"/>
                    <a:pt x="73" y="174"/>
                  </a:cubicBezTo>
                  <a:cubicBezTo>
                    <a:pt x="75" y="173"/>
                    <a:pt x="76" y="171"/>
                    <a:pt x="76" y="171"/>
                  </a:cubicBezTo>
                  <a:cubicBezTo>
                    <a:pt x="76" y="173"/>
                    <a:pt x="76" y="173"/>
                    <a:pt x="76" y="173"/>
                  </a:cubicBezTo>
                  <a:cubicBezTo>
                    <a:pt x="76" y="173"/>
                    <a:pt x="75" y="173"/>
                    <a:pt x="79" y="173"/>
                  </a:cubicBezTo>
                  <a:cubicBezTo>
                    <a:pt x="83" y="172"/>
                    <a:pt x="83" y="172"/>
                    <a:pt x="85" y="172"/>
                  </a:cubicBezTo>
                  <a:cubicBezTo>
                    <a:pt x="86" y="171"/>
                    <a:pt x="88" y="168"/>
                    <a:pt x="89" y="170"/>
                  </a:cubicBezTo>
                  <a:cubicBezTo>
                    <a:pt x="90" y="172"/>
                    <a:pt x="88" y="171"/>
                    <a:pt x="90" y="172"/>
                  </a:cubicBezTo>
                  <a:cubicBezTo>
                    <a:pt x="92" y="173"/>
                    <a:pt x="96" y="171"/>
                    <a:pt x="96" y="171"/>
                  </a:cubicBezTo>
                  <a:cubicBezTo>
                    <a:pt x="96" y="171"/>
                    <a:pt x="102" y="172"/>
                    <a:pt x="103" y="171"/>
                  </a:cubicBezTo>
                  <a:cubicBezTo>
                    <a:pt x="103" y="170"/>
                    <a:pt x="103" y="169"/>
                    <a:pt x="105" y="169"/>
                  </a:cubicBezTo>
                  <a:cubicBezTo>
                    <a:pt x="106" y="170"/>
                    <a:pt x="106" y="171"/>
                    <a:pt x="106" y="171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99" y="176"/>
                    <a:pt x="98" y="176"/>
                    <a:pt x="99" y="177"/>
                  </a:cubicBezTo>
                  <a:cubicBezTo>
                    <a:pt x="101" y="178"/>
                    <a:pt x="101" y="177"/>
                    <a:pt x="103" y="178"/>
                  </a:cubicBezTo>
                  <a:cubicBezTo>
                    <a:pt x="104" y="178"/>
                    <a:pt x="108" y="181"/>
                    <a:pt x="109" y="179"/>
                  </a:cubicBezTo>
                  <a:cubicBezTo>
                    <a:pt x="110" y="177"/>
                    <a:pt x="110" y="177"/>
                    <a:pt x="111" y="176"/>
                  </a:cubicBezTo>
                  <a:cubicBezTo>
                    <a:pt x="111" y="175"/>
                    <a:pt x="111" y="173"/>
                    <a:pt x="113" y="173"/>
                  </a:cubicBezTo>
                  <a:cubicBezTo>
                    <a:pt x="114" y="173"/>
                    <a:pt x="116" y="174"/>
                    <a:pt x="116" y="174"/>
                  </a:cubicBezTo>
                  <a:cubicBezTo>
                    <a:pt x="114" y="177"/>
                    <a:pt x="114" y="177"/>
                    <a:pt x="114" y="177"/>
                  </a:cubicBezTo>
                  <a:cubicBezTo>
                    <a:pt x="114" y="177"/>
                    <a:pt x="117" y="177"/>
                    <a:pt x="118" y="177"/>
                  </a:cubicBezTo>
                  <a:cubicBezTo>
                    <a:pt x="119" y="177"/>
                    <a:pt x="120" y="178"/>
                    <a:pt x="121" y="177"/>
                  </a:cubicBezTo>
                  <a:cubicBezTo>
                    <a:pt x="123" y="175"/>
                    <a:pt x="123" y="175"/>
                    <a:pt x="124" y="175"/>
                  </a:cubicBezTo>
                  <a:cubicBezTo>
                    <a:pt x="126" y="175"/>
                    <a:pt x="128" y="174"/>
                    <a:pt x="129" y="174"/>
                  </a:cubicBezTo>
                  <a:cubicBezTo>
                    <a:pt x="129" y="175"/>
                    <a:pt x="131" y="175"/>
                    <a:pt x="131" y="175"/>
                  </a:cubicBezTo>
                  <a:cubicBezTo>
                    <a:pt x="132" y="175"/>
                    <a:pt x="135" y="177"/>
                    <a:pt x="136" y="177"/>
                  </a:cubicBezTo>
                  <a:cubicBezTo>
                    <a:pt x="137" y="176"/>
                    <a:pt x="141" y="177"/>
                    <a:pt x="141" y="177"/>
                  </a:cubicBezTo>
                  <a:cubicBezTo>
                    <a:pt x="141" y="177"/>
                    <a:pt x="130" y="186"/>
                    <a:pt x="107" y="187"/>
                  </a:cubicBezTo>
                  <a:cubicBezTo>
                    <a:pt x="107" y="187"/>
                    <a:pt x="158" y="189"/>
                    <a:pt x="187" y="139"/>
                  </a:cubicBezTo>
                  <a:cubicBezTo>
                    <a:pt x="216" y="89"/>
                    <a:pt x="196" y="25"/>
                    <a:pt x="130" y="3"/>
                  </a:cubicBezTo>
                  <a:cubicBezTo>
                    <a:pt x="130" y="3"/>
                    <a:pt x="179" y="21"/>
                    <a:pt x="192" y="68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1" y="68"/>
                    <a:pt x="191" y="68"/>
                    <a:pt x="190" y="66"/>
                  </a:cubicBezTo>
                  <a:cubicBezTo>
                    <a:pt x="188" y="64"/>
                    <a:pt x="189" y="64"/>
                    <a:pt x="188" y="63"/>
                  </a:cubicBezTo>
                  <a:cubicBezTo>
                    <a:pt x="188" y="61"/>
                    <a:pt x="188" y="62"/>
                    <a:pt x="187" y="61"/>
                  </a:cubicBezTo>
                  <a:cubicBezTo>
                    <a:pt x="186" y="59"/>
                    <a:pt x="185" y="60"/>
                    <a:pt x="184" y="59"/>
                  </a:cubicBezTo>
                  <a:cubicBezTo>
                    <a:pt x="184" y="58"/>
                    <a:pt x="183" y="55"/>
                    <a:pt x="182" y="54"/>
                  </a:cubicBezTo>
                  <a:cubicBezTo>
                    <a:pt x="181" y="53"/>
                    <a:pt x="179" y="53"/>
                    <a:pt x="178" y="53"/>
                  </a:cubicBezTo>
                  <a:cubicBezTo>
                    <a:pt x="178" y="53"/>
                    <a:pt x="178" y="51"/>
                    <a:pt x="178" y="53"/>
                  </a:cubicBezTo>
                  <a:cubicBezTo>
                    <a:pt x="177" y="54"/>
                    <a:pt x="179" y="55"/>
                    <a:pt x="179" y="55"/>
                  </a:cubicBezTo>
                  <a:cubicBezTo>
                    <a:pt x="179" y="59"/>
                    <a:pt x="179" y="59"/>
                    <a:pt x="179" y="59"/>
                  </a:cubicBezTo>
                  <a:cubicBezTo>
                    <a:pt x="179" y="59"/>
                    <a:pt x="180" y="62"/>
                    <a:pt x="180" y="63"/>
                  </a:cubicBezTo>
                  <a:cubicBezTo>
                    <a:pt x="180" y="64"/>
                    <a:pt x="179" y="66"/>
                    <a:pt x="179" y="66"/>
                  </a:cubicBezTo>
                  <a:cubicBezTo>
                    <a:pt x="179" y="66"/>
                    <a:pt x="179" y="69"/>
                    <a:pt x="178" y="70"/>
                  </a:cubicBezTo>
                  <a:cubicBezTo>
                    <a:pt x="177" y="70"/>
                    <a:pt x="172" y="71"/>
                    <a:pt x="172" y="71"/>
                  </a:cubicBezTo>
                  <a:cubicBezTo>
                    <a:pt x="172" y="71"/>
                    <a:pt x="170" y="69"/>
                    <a:pt x="169" y="68"/>
                  </a:cubicBezTo>
                  <a:cubicBezTo>
                    <a:pt x="169" y="66"/>
                    <a:pt x="166" y="66"/>
                    <a:pt x="165" y="65"/>
                  </a:cubicBezTo>
                  <a:cubicBezTo>
                    <a:pt x="165" y="64"/>
                    <a:pt x="166" y="63"/>
                    <a:pt x="165" y="61"/>
                  </a:cubicBezTo>
                  <a:cubicBezTo>
                    <a:pt x="163" y="59"/>
                    <a:pt x="165" y="60"/>
                    <a:pt x="163" y="58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57" y="55"/>
                    <a:pt x="158" y="58"/>
                  </a:cubicBezTo>
                  <a:cubicBezTo>
                    <a:pt x="160" y="60"/>
                    <a:pt x="158" y="62"/>
                    <a:pt x="159" y="62"/>
                  </a:cubicBezTo>
                  <a:cubicBezTo>
                    <a:pt x="160" y="63"/>
                    <a:pt x="161" y="62"/>
                    <a:pt x="162" y="64"/>
                  </a:cubicBezTo>
                  <a:cubicBezTo>
                    <a:pt x="163" y="66"/>
                    <a:pt x="163" y="67"/>
                    <a:pt x="164" y="67"/>
                  </a:cubicBezTo>
                  <a:cubicBezTo>
                    <a:pt x="164" y="68"/>
                    <a:pt x="165" y="71"/>
                    <a:pt x="165" y="71"/>
                  </a:cubicBezTo>
                  <a:cubicBezTo>
                    <a:pt x="166" y="71"/>
                    <a:pt x="169" y="71"/>
                    <a:pt x="169" y="72"/>
                  </a:cubicBezTo>
                  <a:cubicBezTo>
                    <a:pt x="168" y="73"/>
                    <a:pt x="167" y="75"/>
                    <a:pt x="169" y="75"/>
                  </a:cubicBezTo>
                  <a:cubicBezTo>
                    <a:pt x="170" y="76"/>
                    <a:pt x="170" y="76"/>
                    <a:pt x="171" y="76"/>
                  </a:cubicBezTo>
                  <a:cubicBezTo>
                    <a:pt x="172" y="76"/>
                    <a:pt x="172" y="76"/>
                    <a:pt x="173" y="76"/>
                  </a:cubicBezTo>
                  <a:cubicBezTo>
                    <a:pt x="175" y="75"/>
                    <a:pt x="176" y="75"/>
                    <a:pt x="176" y="75"/>
                  </a:cubicBezTo>
                  <a:cubicBezTo>
                    <a:pt x="176" y="75"/>
                    <a:pt x="178" y="77"/>
                    <a:pt x="178" y="77"/>
                  </a:cubicBezTo>
                  <a:cubicBezTo>
                    <a:pt x="178" y="78"/>
                    <a:pt x="178" y="82"/>
                    <a:pt x="178" y="82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6" y="85"/>
                    <a:pt x="176" y="92"/>
                    <a:pt x="175" y="92"/>
                  </a:cubicBezTo>
                  <a:cubicBezTo>
                    <a:pt x="174" y="92"/>
                    <a:pt x="173" y="95"/>
                    <a:pt x="172" y="95"/>
                  </a:cubicBezTo>
                  <a:cubicBezTo>
                    <a:pt x="171" y="96"/>
                    <a:pt x="171" y="100"/>
                    <a:pt x="171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69" y="103"/>
                    <a:pt x="169" y="106"/>
                    <a:pt x="169" y="107"/>
                  </a:cubicBezTo>
                  <a:cubicBezTo>
                    <a:pt x="169" y="108"/>
                    <a:pt x="170" y="111"/>
                    <a:pt x="169" y="113"/>
                  </a:cubicBezTo>
                  <a:cubicBezTo>
                    <a:pt x="169" y="115"/>
                    <a:pt x="166" y="117"/>
                    <a:pt x="166" y="117"/>
                  </a:cubicBezTo>
                  <a:cubicBezTo>
                    <a:pt x="166" y="117"/>
                    <a:pt x="170" y="120"/>
                    <a:pt x="168" y="120"/>
                  </a:cubicBezTo>
                  <a:cubicBezTo>
                    <a:pt x="166" y="120"/>
                    <a:pt x="164" y="123"/>
                    <a:pt x="164" y="124"/>
                  </a:cubicBezTo>
                  <a:cubicBezTo>
                    <a:pt x="163" y="124"/>
                    <a:pt x="164" y="126"/>
                    <a:pt x="163" y="126"/>
                  </a:cubicBezTo>
                  <a:cubicBezTo>
                    <a:pt x="161" y="126"/>
                    <a:pt x="159" y="126"/>
                    <a:pt x="159" y="127"/>
                  </a:cubicBezTo>
                  <a:cubicBezTo>
                    <a:pt x="159" y="128"/>
                    <a:pt x="159" y="130"/>
                    <a:pt x="159" y="130"/>
                  </a:cubicBezTo>
                  <a:cubicBezTo>
                    <a:pt x="156" y="135"/>
                    <a:pt x="156" y="135"/>
                    <a:pt x="156" y="135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2" y="139"/>
                    <a:pt x="152" y="141"/>
                    <a:pt x="151" y="142"/>
                  </a:cubicBezTo>
                  <a:cubicBezTo>
                    <a:pt x="150" y="142"/>
                    <a:pt x="145" y="144"/>
                    <a:pt x="144" y="144"/>
                  </a:cubicBezTo>
                  <a:cubicBezTo>
                    <a:pt x="144" y="145"/>
                    <a:pt x="141" y="147"/>
                    <a:pt x="139" y="147"/>
                  </a:cubicBezTo>
                  <a:cubicBezTo>
                    <a:pt x="138" y="147"/>
                    <a:pt x="140" y="150"/>
                    <a:pt x="138" y="147"/>
                  </a:cubicBezTo>
                  <a:cubicBezTo>
                    <a:pt x="137" y="143"/>
                    <a:pt x="138" y="145"/>
                    <a:pt x="136" y="142"/>
                  </a:cubicBezTo>
                  <a:cubicBezTo>
                    <a:pt x="135" y="138"/>
                    <a:pt x="135" y="141"/>
                    <a:pt x="135" y="138"/>
                  </a:cubicBezTo>
                  <a:cubicBezTo>
                    <a:pt x="135" y="136"/>
                    <a:pt x="135" y="138"/>
                    <a:pt x="135" y="136"/>
                  </a:cubicBezTo>
                  <a:cubicBezTo>
                    <a:pt x="135" y="133"/>
                    <a:pt x="135" y="135"/>
                    <a:pt x="134" y="132"/>
                  </a:cubicBezTo>
                  <a:cubicBezTo>
                    <a:pt x="133" y="129"/>
                    <a:pt x="133" y="130"/>
                    <a:pt x="131" y="128"/>
                  </a:cubicBezTo>
                  <a:cubicBezTo>
                    <a:pt x="129" y="127"/>
                    <a:pt x="128" y="128"/>
                    <a:pt x="129" y="126"/>
                  </a:cubicBezTo>
                  <a:cubicBezTo>
                    <a:pt x="130" y="123"/>
                    <a:pt x="130" y="126"/>
                    <a:pt x="130" y="123"/>
                  </a:cubicBezTo>
                  <a:cubicBezTo>
                    <a:pt x="131" y="120"/>
                    <a:pt x="130" y="119"/>
                    <a:pt x="132" y="118"/>
                  </a:cubicBezTo>
                  <a:cubicBezTo>
                    <a:pt x="134" y="117"/>
                    <a:pt x="135" y="117"/>
                    <a:pt x="135" y="115"/>
                  </a:cubicBezTo>
                  <a:cubicBezTo>
                    <a:pt x="135" y="113"/>
                    <a:pt x="135" y="112"/>
                    <a:pt x="134" y="111"/>
                  </a:cubicBezTo>
                  <a:cubicBezTo>
                    <a:pt x="134" y="110"/>
                    <a:pt x="132" y="108"/>
                    <a:pt x="132" y="108"/>
                  </a:cubicBezTo>
                  <a:cubicBezTo>
                    <a:pt x="132" y="107"/>
                    <a:pt x="132" y="107"/>
                    <a:pt x="130" y="105"/>
                  </a:cubicBezTo>
                  <a:cubicBezTo>
                    <a:pt x="129" y="103"/>
                    <a:pt x="128" y="102"/>
                    <a:pt x="128" y="102"/>
                  </a:cubicBezTo>
                  <a:cubicBezTo>
                    <a:pt x="128" y="102"/>
                    <a:pt x="128" y="98"/>
                    <a:pt x="128" y="96"/>
                  </a:cubicBezTo>
                  <a:cubicBezTo>
                    <a:pt x="128" y="94"/>
                    <a:pt x="127" y="97"/>
                    <a:pt x="128" y="94"/>
                  </a:cubicBezTo>
                  <a:cubicBezTo>
                    <a:pt x="128" y="91"/>
                    <a:pt x="129" y="90"/>
                    <a:pt x="129" y="90"/>
                  </a:cubicBezTo>
                  <a:cubicBezTo>
                    <a:pt x="129" y="90"/>
                    <a:pt x="125" y="87"/>
                    <a:pt x="124" y="88"/>
                  </a:cubicBezTo>
                  <a:cubicBezTo>
                    <a:pt x="123" y="88"/>
                    <a:pt x="123" y="90"/>
                    <a:pt x="121" y="88"/>
                  </a:cubicBezTo>
                  <a:cubicBezTo>
                    <a:pt x="119" y="87"/>
                    <a:pt x="119" y="86"/>
                    <a:pt x="119" y="85"/>
                  </a:cubicBezTo>
                  <a:cubicBezTo>
                    <a:pt x="118" y="85"/>
                    <a:pt x="117" y="85"/>
                    <a:pt x="116" y="85"/>
                  </a:cubicBezTo>
                  <a:cubicBezTo>
                    <a:pt x="114" y="86"/>
                    <a:pt x="112" y="86"/>
                    <a:pt x="110" y="87"/>
                  </a:cubicBezTo>
                  <a:cubicBezTo>
                    <a:pt x="108" y="88"/>
                    <a:pt x="107" y="88"/>
                    <a:pt x="105" y="88"/>
                  </a:cubicBezTo>
                  <a:cubicBezTo>
                    <a:pt x="102" y="88"/>
                    <a:pt x="99" y="89"/>
                    <a:pt x="97" y="88"/>
                  </a:cubicBezTo>
                  <a:cubicBezTo>
                    <a:pt x="95" y="86"/>
                    <a:pt x="95" y="88"/>
                    <a:pt x="94" y="86"/>
                  </a:cubicBezTo>
                  <a:cubicBezTo>
                    <a:pt x="93" y="84"/>
                    <a:pt x="94" y="84"/>
                    <a:pt x="92" y="83"/>
                  </a:cubicBezTo>
                  <a:cubicBezTo>
                    <a:pt x="90" y="82"/>
                    <a:pt x="90" y="83"/>
                    <a:pt x="89" y="81"/>
                  </a:cubicBezTo>
                  <a:cubicBezTo>
                    <a:pt x="89" y="79"/>
                    <a:pt x="90" y="79"/>
                    <a:pt x="89" y="77"/>
                  </a:cubicBezTo>
                  <a:cubicBezTo>
                    <a:pt x="87" y="75"/>
                    <a:pt x="90" y="78"/>
                    <a:pt x="87" y="75"/>
                  </a:cubicBezTo>
                  <a:cubicBezTo>
                    <a:pt x="85" y="73"/>
                    <a:pt x="84" y="75"/>
                    <a:pt x="85" y="73"/>
                  </a:cubicBezTo>
                  <a:cubicBezTo>
                    <a:pt x="86" y="71"/>
                    <a:pt x="86" y="72"/>
                    <a:pt x="86" y="69"/>
                  </a:cubicBezTo>
                  <a:cubicBezTo>
                    <a:pt x="86" y="67"/>
                    <a:pt x="90" y="70"/>
                    <a:pt x="88" y="65"/>
                  </a:cubicBezTo>
                  <a:cubicBezTo>
                    <a:pt x="85" y="60"/>
                    <a:pt x="85" y="61"/>
                    <a:pt x="87" y="57"/>
                  </a:cubicBezTo>
                  <a:cubicBezTo>
                    <a:pt x="89" y="53"/>
                    <a:pt x="92" y="52"/>
                    <a:pt x="93" y="51"/>
                  </a:cubicBezTo>
                  <a:cubicBezTo>
                    <a:pt x="93" y="50"/>
                    <a:pt x="94" y="48"/>
                    <a:pt x="95" y="47"/>
                  </a:cubicBezTo>
                  <a:cubicBezTo>
                    <a:pt x="96" y="46"/>
                    <a:pt x="95" y="46"/>
                    <a:pt x="97" y="46"/>
                  </a:cubicBezTo>
                  <a:cubicBezTo>
                    <a:pt x="99" y="46"/>
                    <a:pt x="101" y="45"/>
                    <a:pt x="103" y="44"/>
                  </a:cubicBezTo>
                  <a:cubicBezTo>
                    <a:pt x="104" y="43"/>
                    <a:pt x="106" y="41"/>
                    <a:pt x="107" y="40"/>
                  </a:cubicBezTo>
                  <a:cubicBezTo>
                    <a:pt x="107" y="40"/>
                    <a:pt x="107" y="41"/>
                    <a:pt x="109" y="40"/>
                  </a:cubicBezTo>
                  <a:cubicBezTo>
                    <a:pt x="111" y="40"/>
                    <a:pt x="111" y="39"/>
                    <a:pt x="113" y="39"/>
                  </a:cubicBezTo>
                  <a:cubicBezTo>
                    <a:pt x="114" y="39"/>
                    <a:pt x="111" y="40"/>
                    <a:pt x="115" y="39"/>
                  </a:cubicBezTo>
                  <a:cubicBezTo>
                    <a:pt x="119" y="39"/>
                    <a:pt x="118" y="39"/>
                    <a:pt x="119" y="39"/>
                  </a:cubicBezTo>
                  <a:cubicBezTo>
                    <a:pt x="120" y="39"/>
                    <a:pt x="119" y="39"/>
                    <a:pt x="121" y="39"/>
                  </a:cubicBezTo>
                  <a:cubicBezTo>
                    <a:pt x="122" y="39"/>
                    <a:pt x="122" y="36"/>
                    <a:pt x="122" y="39"/>
                  </a:cubicBezTo>
                  <a:cubicBezTo>
                    <a:pt x="123" y="43"/>
                    <a:pt x="121" y="44"/>
                    <a:pt x="124" y="44"/>
                  </a:cubicBezTo>
                  <a:cubicBezTo>
                    <a:pt x="126" y="45"/>
                    <a:pt x="124" y="45"/>
                    <a:pt x="126" y="45"/>
                  </a:cubicBezTo>
                  <a:cubicBezTo>
                    <a:pt x="129" y="45"/>
                    <a:pt x="128" y="45"/>
                    <a:pt x="130" y="46"/>
                  </a:cubicBezTo>
                  <a:cubicBezTo>
                    <a:pt x="131" y="46"/>
                    <a:pt x="132" y="47"/>
                    <a:pt x="134" y="47"/>
                  </a:cubicBezTo>
                  <a:cubicBezTo>
                    <a:pt x="136" y="47"/>
                    <a:pt x="133" y="50"/>
                    <a:pt x="136" y="47"/>
                  </a:cubicBezTo>
                  <a:cubicBezTo>
                    <a:pt x="139" y="44"/>
                    <a:pt x="133" y="44"/>
                    <a:pt x="139" y="44"/>
                  </a:cubicBezTo>
                  <a:cubicBezTo>
                    <a:pt x="144" y="45"/>
                    <a:pt x="144" y="46"/>
                    <a:pt x="145" y="45"/>
                  </a:cubicBezTo>
                  <a:cubicBezTo>
                    <a:pt x="146" y="45"/>
                    <a:pt x="146" y="46"/>
                    <a:pt x="148" y="45"/>
                  </a:cubicBezTo>
                  <a:cubicBezTo>
                    <a:pt x="151" y="44"/>
                    <a:pt x="151" y="44"/>
                    <a:pt x="152" y="44"/>
                  </a:cubicBezTo>
                  <a:cubicBezTo>
                    <a:pt x="153" y="45"/>
                    <a:pt x="153" y="47"/>
                    <a:pt x="154" y="45"/>
                  </a:cubicBezTo>
                  <a:cubicBezTo>
                    <a:pt x="154" y="43"/>
                    <a:pt x="156" y="43"/>
                    <a:pt x="154" y="42"/>
                  </a:cubicBezTo>
                  <a:cubicBezTo>
                    <a:pt x="151" y="41"/>
                    <a:pt x="150" y="42"/>
                    <a:pt x="150" y="40"/>
                  </a:cubicBezTo>
                  <a:cubicBezTo>
                    <a:pt x="149" y="39"/>
                    <a:pt x="152" y="39"/>
                    <a:pt x="149" y="39"/>
                  </a:cubicBezTo>
                  <a:cubicBezTo>
                    <a:pt x="146" y="38"/>
                    <a:pt x="147" y="38"/>
                    <a:pt x="145" y="38"/>
                  </a:cubicBezTo>
                  <a:cubicBezTo>
                    <a:pt x="143" y="37"/>
                    <a:pt x="141" y="39"/>
                    <a:pt x="140" y="38"/>
                  </a:cubicBezTo>
                  <a:cubicBezTo>
                    <a:pt x="140" y="36"/>
                    <a:pt x="136" y="39"/>
                    <a:pt x="140" y="36"/>
                  </a:cubicBezTo>
                  <a:cubicBezTo>
                    <a:pt x="143" y="32"/>
                    <a:pt x="142" y="31"/>
                    <a:pt x="144" y="32"/>
                  </a:cubicBezTo>
                  <a:cubicBezTo>
                    <a:pt x="147" y="32"/>
                    <a:pt x="146" y="34"/>
                    <a:pt x="148" y="33"/>
                  </a:cubicBezTo>
                  <a:cubicBezTo>
                    <a:pt x="149" y="32"/>
                    <a:pt x="152" y="31"/>
                    <a:pt x="149" y="29"/>
                  </a:cubicBezTo>
                  <a:cubicBezTo>
                    <a:pt x="146" y="27"/>
                    <a:pt x="148" y="28"/>
                    <a:pt x="145" y="26"/>
                  </a:cubicBezTo>
                  <a:cubicBezTo>
                    <a:pt x="142" y="25"/>
                    <a:pt x="140" y="32"/>
                    <a:pt x="139" y="31"/>
                  </a:cubicBezTo>
                  <a:cubicBezTo>
                    <a:pt x="137" y="30"/>
                    <a:pt x="137" y="29"/>
                    <a:pt x="136" y="30"/>
                  </a:cubicBezTo>
                  <a:cubicBezTo>
                    <a:pt x="135" y="30"/>
                    <a:pt x="135" y="32"/>
                    <a:pt x="135" y="34"/>
                  </a:cubicBezTo>
                  <a:cubicBezTo>
                    <a:pt x="134" y="36"/>
                    <a:pt x="136" y="36"/>
                    <a:pt x="133" y="35"/>
                  </a:cubicBezTo>
                  <a:cubicBezTo>
                    <a:pt x="130" y="34"/>
                    <a:pt x="136" y="34"/>
                    <a:pt x="130" y="32"/>
                  </a:cubicBezTo>
                  <a:cubicBezTo>
                    <a:pt x="124" y="30"/>
                    <a:pt x="121" y="30"/>
                    <a:pt x="120" y="31"/>
                  </a:cubicBezTo>
                  <a:cubicBezTo>
                    <a:pt x="120" y="32"/>
                    <a:pt x="118" y="32"/>
                    <a:pt x="118" y="32"/>
                  </a:cubicBezTo>
                  <a:cubicBezTo>
                    <a:pt x="117" y="33"/>
                    <a:pt x="120" y="35"/>
                    <a:pt x="117" y="33"/>
                  </a:cubicBezTo>
                  <a:cubicBezTo>
                    <a:pt x="114" y="32"/>
                    <a:pt x="112" y="34"/>
                    <a:pt x="112" y="34"/>
                  </a:cubicBezTo>
                  <a:cubicBezTo>
                    <a:pt x="112" y="34"/>
                    <a:pt x="111" y="34"/>
                    <a:pt x="110" y="34"/>
                  </a:cubicBezTo>
                  <a:cubicBezTo>
                    <a:pt x="109" y="35"/>
                    <a:pt x="106" y="36"/>
                    <a:pt x="105" y="36"/>
                  </a:cubicBezTo>
                  <a:cubicBezTo>
                    <a:pt x="104" y="35"/>
                    <a:pt x="101" y="36"/>
                    <a:pt x="103" y="33"/>
                  </a:cubicBezTo>
                  <a:cubicBezTo>
                    <a:pt x="106" y="30"/>
                    <a:pt x="104" y="32"/>
                    <a:pt x="108" y="30"/>
                  </a:cubicBezTo>
                  <a:cubicBezTo>
                    <a:pt x="111" y="28"/>
                    <a:pt x="117" y="28"/>
                    <a:pt x="112" y="27"/>
                  </a:cubicBezTo>
                  <a:cubicBezTo>
                    <a:pt x="107" y="26"/>
                    <a:pt x="115" y="26"/>
                    <a:pt x="108" y="23"/>
                  </a:cubicBezTo>
                  <a:cubicBezTo>
                    <a:pt x="102" y="20"/>
                    <a:pt x="102" y="24"/>
                    <a:pt x="102" y="20"/>
                  </a:cubicBezTo>
                  <a:cubicBezTo>
                    <a:pt x="102" y="16"/>
                    <a:pt x="101" y="15"/>
                    <a:pt x="100" y="16"/>
                  </a:cubicBezTo>
                  <a:cubicBezTo>
                    <a:pt x="99" y="16"/>
                    <a:pt x="95" y="17"/>
                    <a:pt x="93" y="17"/>
                  </a:cubicBezTo>
                  <a:cubicBezTo>
                    <a:pt x="92" y="17"/>
                    <a:pt x="94" y="19"/>
                    <a:pt x="91" y="17"/>
                  </a:cubicBezTo>
                  <a:cubicBezTo>
                    <a:pt x="88" y="15"/>
                    <a:pt x="87" y="18"/>
                    <a:pt x="88" y="15"/>
                  </a:cubicBezTo>
                  <a:cubicBezTo>
                    <a:pt x="89" y="12"/>
                    <a:pt x="89" y="12"/>
                    <a:pt x="91" y="10"/>
                  </a:cubicBezTo>
                  <a:cubicBezTo>
                    <a:pt x="93" y="9"/>
                    <a:pt x="92" y="3"/>
                    <a:pt x="97" y="5"/>
                  </a:cubicBezTo>
                  <a:cubicBezTo>
                    <a:pt x="101" y="7"/>
                    <a:pt x="99" y="7"/>
                    <a:pt x="103" y="7"/>
                  </a:cubicBezTo>
                  <a:cubicBezTo>
                    <a:pt x="106" y="7"/>
                    <a:pt x="108" y="7"/>
                    <a:pt x="108" y="6"/>
                  </a:cubicBezTo>
                  <a:cubicBezTo>
                    <a:pt x="108" y="5"/>
                    <a:pt x="104" y="3"/>
                    <a:pt x="104" y="3"/>
                  </a:cubicBezTo>
                  <a:cubicBezTo>
                    <a:pt x="104" y="3"/>
                    <a:pt x="103" y="4"/>
                    <a:pt x="103" y="3"/>
                  </a:cubicBezTo>
                  <a:cubicBezTo>
                    <a:pt x="103" y="2"/>
                    <a:pt x="104" y="1"/>
                    <a:pt x="104" y="1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3" y="0"/>
                    <a:pt x="91" y="0"/>
                    <a:pt x="88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1401622" y="2095606"/>
            <a:ext cx="9388756" cy="923330"/>
            <a:chOff x="928639" y="2352278"/>
            <a:chExt cx="9388756" cy="923330"/>
          </a:xfrm>
        </p:grpSpPr>
        <p:sp>
          <p:nvSpPr>
            <p:cNvPr id="96" name="TextBox 95"/>
            <p:cNvSpPr txBox="1"/>
            <p:nvPr/>
          </p:nvSpPr>
          <p:spPr>
            <a:xfrm flipH="1">
              <a:off x="928639" y="2352278"/>
              <a:ext cx="2113429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This is a sample text. Enter your text here.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 flipH="1">
              <a:off x="8203966" y="2352278"/>
              <a:ext cx="2113429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This is a sample text. Enter your text here.</a:t>
              </a:r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1042272" y="3642525"/>
            <a:ext cx="10107457" cy="923330"/>
            <a:chOff x="852315" y="3899197"/>
            <a:chExt cx="10107457" cy="923330"/>
          </a:xfrm>
        </p:grpSpPr>
        <p:sp>
          <p:nvSpPr>
            <p:cNvPr id="99" name="TextBox 98"/>
            <p:cNvSpPr txBox="1"/>
            <p:nvPr/>
          </p:nvSpPr>
          <p:spPr>
            <a:xfrm flipH="1">
              <a:off x="852315" y="3899197"/>
              <a:ext cx="2113429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This is a sample text. Enter your text here.</a:t>
              </a:r>
            </a:p>
          </p:txBody>
        </p:sp>
        <p:sp>
          <p:nvSpPr>
            <p:cNvPr id="100" name="TextBox 99"/>
            <p:cNvSpPr txBox="1"/>
            <p:nvPr/>
          </p:nvSpPr>
          <p:spPr>
            <a:xfrm flipH="1">
              <a:off x="8846343" y="3899197"/>
              <a:ext cx="2113429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This is a sample text. Enter your text here.</a:t>
              </a:r>
            </a:p>
          </p:txBody>
        </p:sp>
      </p:grpSp>
      <p:pic>
        <p:nvPicPr>
          <p:cNvPr id="280" name="Shape 153" descr="DSCN0177[1].JPG">
            <a:extLst>
              <a:ext uri="{FF2B5EF4-FFF2-40B4-BE49-F238E27FC236}">
                <a16:creationId xmlns="" xmlns:a16="http://schemas.microsoft.com/office/drawing/2014/main" id="{FA127F84-796E-4B0B-BE0F-2895AAF9BE10}"/>
              </a:ext>
            </a:extLst>
          </p:cNvPr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91848" y="486629"/>
            <a:ext cx="3250154" cy="27155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1" name="Shape 156" descr="IMG_20150408_145243.jpg">
            <a:extLst>
              <a:ext uri="{FF2B5EF4-FFF2-40B4-BE49-F238E27FC236}">
                <a16:creationId xmlns="" xmlns:a16="http://schemas.microsoft.com/office/drawing/2014/main" id="{6DF96B63-E6DE-4CFE-8447-2F0F7609EE50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43752" y="3572825"/>
            <a:ext cx="2155180" cy="25265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" name="Shape 154" descr="IMG_2305.JPG">
            <a:extLst>
              <a:ext uri="{FF2B5EF4-FFF2-40B4-BE49-F238E27FC236}">
                <a16:creationId xmlns="" xmlns:a16="http://schemas.microsoft.com/office/drawing/2014/main" id="{BDB55FD2-6F4F-422E-9E54-8E2DF15D950A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730740" y="3756409"/>
            <a:ext cx="3056161" cy="2342943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" name="Shape 155" descr="20150522_122107-1.jpg">
            <a:extLst>
              <a:ext uri="{FF2B5EF4-FFF2-40B4-BE49-F238E27FC236}">
                <a16:creationId xmlns="" xmlns:a16="http://schemas.microsoft.com/office/drawing/2014/main" id="{8E4FAB47-8D57-44F9-94A6-18AD5A2EBAFB}"/>
              </a:ext>
            </a:extLst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479409" y="472048"/>
            <a:ext cx="3353268" cy="240454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605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3148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9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0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1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2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3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4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5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6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7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8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9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0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1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2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3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4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5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6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7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8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9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0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1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2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3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4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5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6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7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8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9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0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3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4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5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6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7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8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9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0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1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2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3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4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5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6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7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8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9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0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1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2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3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4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5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6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7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8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9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0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1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2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3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4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5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6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7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9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0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1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2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3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4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5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6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7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8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9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0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1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2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3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4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5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6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7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8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9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0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1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2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3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4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5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6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7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8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9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0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1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2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3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4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5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6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7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8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9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0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1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2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3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4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5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6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7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8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9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0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1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2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3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4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5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6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7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8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9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0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1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2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3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4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5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6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7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8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9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0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1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2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3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4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5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6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7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8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9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0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1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2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3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4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5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6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7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8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9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0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1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2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3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4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5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6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7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8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9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0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1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2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3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4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5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73" name="Group 10772"/>
          <p:cNvGrpSpPr/>
          <p:nvPr/>
        </p:nvGrpSpPr>
        <p:grpSpPr>
          <a:xfrm>
            <a:off x="818146" y="1127549"/>
            <a:ext cx="4796589" cy="4602902"/>
            <a:chOff x="818146" y="1127549"/>
            <a:chExt cx="4796589" cy="4602902"/>
          </a:xfrm>
        </p:grpSpPr>
        <p:sp>
          <p:nvSpPr>
            <p:cNvPr id="10684" name="Freeform 2874"/>
            <p:cNvSpPr>
              <a:spLocks noEditPoints="1"/>
            </p:cNvSpPr>
            <p:nvPr/>
          </p:nvSpPr>
          <p:spPr bwMode="auto">
            <a:xfrm>
              <a:off x="2914574" y="1721947"/>
              <a:ext cx="1285112" cy="871129"/>
            </a:xfrm>
            <a:custGeom>
              <a:avLst/>
              <a:gdLst>
                <a:gd name="T0" fmla="*/ 615 w 645"/>
                <a:gd name="T1" fmla="*/ 93 h 423"/>
                <a:gd name="T2" fmla="*/ 479 w 645"/>
                <a:gd name="T3" fmla="*/ 0 h 423"/>
                <a:gd name="T4" fmla="*/ 314 w 645"/>
                <a:gd name="T5" fmla="*/ 414 h 423"/>
                <a:gd name="T6" fmla="*/ 497 w 645"/>
                <a:gd name="T7" fmla="*/ 244 h 423"/>
                <a:gd name="T8" fmla="*/ 615 w 645"/>
                <a:gd name="T9" fmla="*/ 93 h 423"/>
                <a:gd name="T10" fmla="*/ 258 w 645"/>
                <a:gd name="T11" fmla="*/ 75 h 423"/>
                <a:gd name="T12" fmla="*/ 286 w 645"/>
                <a:gd name="T13" fmla="*/ 103 h 423"/>
                <a:gd name="T14" fmla="*/ 258 w 645"/>
                <a:gd name="T15" fmla="*/ 131 h 423"/>
                <a:gd name="T16" fmla="*/ 230 w 645"/>
                <a:gd name="T17" fmla="*/ 103 h 423"/>
                <a:gd name="T18" fmla="*/ 258 w 645"/>
                <a:gd name="T19" fmla="*/ 75 h 423"/>
                <a:gd name="T20" fmla="*/ 193 w 645"/>
                <a:gd name="T21" fmla="*/ 186 h 423"/>
                <a:gd name="T22" fmla="*/ 230 w 645"/>
                <a:gd name="T23" fmla="*/ 149 h 423"/>
                <a:gd name="T24" fmla="*/ 268 w 645"/>
                <a:gd name="T25" fmla="*/ 186 h 423"/>
                <a:gd name="T26" fmla="*/ 230 w 645"/>
                <a:gd name="T27" fmla="*/ 224 h 423"/>
                <a:gd name="T28" fmla="*/ 193 w 645"/>
                <a:gd name="T29" fmla="*/ 186 h 423"/>
                <a:gd name="T30" fmla="*/ 256 w 645"/>
                <a:gd name="T31" fmla="*/ 321 h 423"/>
                <a:gd name="T32" fmla="*/ 214 w 645"/>
                <a:gd name="T33" fmla="*/ 278 h 423"/>
                <a:gd name="T34" fmla="*/ 256 w 645"/>
                <a:gd name="T35" fmla="*/ 235 h 423"/>
                <a:gd name="T36" fmla="*/ 299 w 645"/>
                <a:gd name="T37" fmla="*/ 278 h 423"/>
                <a:gd name="T38" fmla="*/ 256 w 645"/>
                <a:gd name="T39" fmla="*/ 321 h 423"/>
                <a:gd name="T40" fmla="*/ 333 w 645"/>
                <a:gd name="T41" fmla="*/ 393 h 423"/>
                <a:gd name="T42" fmla="*/ 287 w 645"/>
                <a:gd name="T43" fmla="*/ 347 h 423"/>
                <a:gd name="T44" fmla="*/ 333 w 645"/>
                <a:gd name="T45" fmla="*/ 301 h 423"/>
                <a:gd name="T46" fmla="*/ 378 w 645"/>
                <a:gd name="T47" fmla="*/ 347 h 423"/>
                <a:gd name="T48" fmla="*/ 333 w 645"/>
                <a:gd name="T49" fmla="*/ 393 h 423"/>
                <a:gd name="T50" fmla="*/ 520 w 645"/>
                <a:gd name="T51" fmla="*/ 180 h 423"/>
                <a:gd name="T52" fmla="*/ 465 w 645"/>
                <a:gd name="T53" fmla="*/ 124 h 423"/>
                <a:gd name="T54" fmla="*/ 520 w 645"/>
                <a:gd name="T55" fmla="*/ 69 h 423"/>
                <a:gd name="T56" fmla="*/ 576 w 645"/>
                <a:gd name="T57" fmla="*/ 124 h 423"/>
                <a:gd name="T58" fmla="*/ 520 w 645"/>
                <a:gd name="T59" fmla="*/ 18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5" h="423">
                  <a:moveTo>
                    <a:pt x="615" y="93"/>
                  </a:moveTo>
                  <a:cubicBezTo>
                    <a:pt x="585" y="10"/>
                    <a:pt x="479" y="0"/>
                    <a:pt x="479" y="0"/>
                  </a:cubicBezTo>
                  <a:cubicBezTo>
                    <a:pt x="0" y="6"/>
                    <a:pt x="190" y="405"/>
                    <a:pt x="314" y="414"/>
                  </a:cubicBezTo>
                  <a:cubicBezTo>
                    <a:pt x="437" y="423"/>
                    <a:pt x="419" y="276"/>
                    <a:pt x="497" y="244"/>
                  </a:cubicBezTo>
                  <a:cubicBezTo>
                    <a:pt x="576" y="213"/>
                    <a:pt x="645" y="176"/>
                    <a:pt x="615" y="93"/>
                  </a:cubicBezTo>
                  <a:close/>
                  <a:moveTo>
                    <a:pt x="258" y="75"/>
                  </a:moveTo>
                  <a:cubicBezTo>
                    <a:pt x="274" y="75"/>
                    <a:pt x="286" y="87"/>
                    <a:pt x="286" y="103"/>
                  </a:cubicBezTo>
                  <a:cubicBezTo>
                    <a:pt x="286" y="118"/>
                    <a:pt x="274" y="131"/>
                    <a:pt x="258" y="131"/>
                  </a:cubicBezTo>
                  <a:cubicBezTo>
                    <a:pt x="243" y="131"/>
                    <a:pt x="230" y="118"/>
                    <a:pt x="230" y="103"/>
                  </a:cubicBezTo>
                  <a:cubicBezTo>
                    <a:pt x="230" y="87"/>
                    <a:pt x="243" y="75"/>
                    <a:pt x="258" y="75"/>
                  </a:cubicBezTo>
                  <a:close/>
                  <a:moveTo>
                    <a:pt x="193" y="186"/>
                  </a:moveTo>
                  <a:cubicBezTo>
                    <a:pt x="193" y="165"/>
                    <a:pt x="210" y="149"/>
                    <a:pt x="230" y="149"/>
                  </a:cubicBezTo>
                  <a:cubicBezTo>
                    <a:pt x="251" y="149"/>
                    <a:pt x="268" y="165"/>
                    <a:pt x="268" y="186"/>
                  </a:cubicBezTo>
                  <a:cubicBezTo>
                    <a:pt x="268" y="207"/>
                    <a:pt x="251" y="224"/>
                    <a:pt x="230" y="224"/>
                  </a:cubicBezTo>
                  <a:cubicBezTo>
                    <a:pt x="210" y="224"/>
                    <a:pt x="193" y="207"/>
                    <a:pt x="193" y="186"/>
                  </a:cubicBezTo>
                  <a:close/>
                  <a:moveTo>
                    <a:pt x="256" y="321"/>
                  </a:moveTo>
                  <a:cubicBezTo>
                    <a:pt x="233" y="321"/>
                    <a:pt x="214" y="302"/>
                    <a:pt x="214" y="278"/>
                  </a:cubicBezTo>
                  <a:cubicBezTo>
                    <a:pt x="214" y="254"/>
                    <a:pt x="233" y="235"/>
                    <a:pt x="256" y="235"/>
                  </a:cubicBezTo>
                  <a:cubicBezTo>
                    <a:pt x="280" y="235"/>
                    <a:pt x="299" y="254"/>
                    <a:pt x="299" y="278"/>
                  </a:cubicBezTo>
                  <a:cubicBezTo>
                    <a:pt x="299" y="302"/>
                    <a:pt x="280" y="321"/>
                    <a:pt x="256" y="321"/>
                  </a:cubicBezTo>
                  <a:close/>
                  <a:moveTo>
                    <a:pt x="333" y="393"/>
                  </a:moveTo>
                  <a:cubicBezTo>
                    <a:pt x="307" y="393"/>
                    <a:pt x="287" y="373"/>
                    <a:pt x="287" y="347"/>
                  </a:cubicBezTo>
                  <a:cubicBezTo>
                    <a:pt x="287" y="322"/>
                    <a:pt x="307" y="301"/>
                    <a:pt x="333" y="301"/>
                  </a:cubicBezTo>
                  <a:cubicBezTo>
                    <a:pt x="358" y="301"/>
                    <a:pt x="378" y="322"/>
                    <a:pt x="378" y="347"/>
                  </a:cubicBezTo>
                  <a:cubicBezTo>
                    <a:pt x="378" y="373"/>
                    <a:pt x="358" y="393"/>
                    <a:pt x="333" y="393"/>
                  </a:cubicBezTo>
                  <a:close/>
                  <a:moveTo>
                    <a:pt x="520" y="180"/>
                  </a:moveTo>
                  <a:cubicBezTo>
                    <a:pt x="490" y="180"/>
                    <a:pt x="465" y="155"/>
                    <a:pt x="465" y="124"/>
                  </a:cubicBezTo>
                  <a:cubicBezTo>
                    <a:pt x="465" y="94"/>
                    <a:pt x="490" y="69"/>
                    <a:pt x="520" y="69"/>
                  </a:cubicBezTo>
                  <a:cubicBezTo>
                    <a:pt x="551" y="69"/>
                    <a:pt x="576" y="94"/>
                    <a:pt x="576" y="124"/>
                  </a:cubicBezTo>
                  <a:cubicBezTo>
                    <a:pt x="576" y="155"/>
                    <a:pt x="551" y="180"/>
                    <a:pt x="520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5" name="Freeform 2875"/>
            <p:cNvSpPr>
              <a:spLocks/>
            </p:cNvSpPr>
            <p:nvPr/>
          </p:nvSpPr>
          <p:spPr bwMode="auto">
            <a:xfrm>
              <a:off x="2833759" y="1127549"/>
              <a:ext cx="576795" cy="266906"/>
            </a:xfrm>
            <a:custGeom>
              <a:avLst/>
              <a:gdLst>
                <a:gd name="T0" fmla="*/ 180 w 364"/>
                <a:gd name="T1" fmla="*/ 163 h 163"/>
                <a:gd name="T2" fmla="*/ 0 w 364"/>
                <a:gd name="T3" fmla="*/ 82 h 163"/>
                <a:gd name="T4" fmla="*/ 185 w 364"/>
                <a:gd name="T5" fmla="*/ 0 h 163"/>
                <a:gd name="T6" fmla="*/ 364 w 364"/>
                <a:gd name="T7" fmla="*/ 80 h 163"/>
                <a:gd name="T8" fmla="*/ 180 w 364"/>
                <a:gd name="T9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163">
                  <a:moveTo>
                    <a:pt x="180" y="163"/>
                  </a:moveTo>
                  <a:lnTo>
                    <a:pt x="0" y="82"/>
                  </a:lnTo>
                  <a:lnTo>
                    <a:pt x="185" y="0"/>
                  </a:lnTo>
                  <a:lnTo>
                    <a:pt x="364" y="80"/>
                  </a:lnTo>
                  <a:lnTo>
                    <a:pt x="180" y="16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6" name="Rectangle 2876"/>
            <p:cNvSpPr>
              <a:spLocks noChangeArrowheads="1"/>
            </p:cNvSpPr>
            <p:nvPr/>
          </p:nvSpPr>
          <p:spPr bwMode="auto">
            <a:xfrm>
              <a:off x="3386785" y="1253633"/>
              <a:ext cx="17430" cy="196495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7" name="Oval 2877"/>
            <p:cNvSpPr>
              <a:spLocks noChangeArrowheads="1"/>
            </p:cNvSpPr>
            <p:nvPr/>
          </p:nvSpPr>
          <p:spPr bwMode="auto">
            <a:xfrm>
              <a:off x="3366186" y="1427204"/>
              <a:ext cx="58631" cy="5894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8" name="Freeform 2878"/>
            <p:cNvSpPr>
              <a:spLocks/>
            </p:cNvSpPr>
            <p:nvPr/>
          </p:nvSpPr>
          <p:spPr bwMode="auto">
            <a:xfrm>
              <a:off x="3359847" y="1458316"/>
              <a:ext cx="39615" cy="130996"/>
            </a:xfrm>
            <a:custGeom>
              <a:avLst/>
              <a:gdLst>
                <a:gd name="T0" fmla="*/ 11 w 20"/>
                <a:gd name="T1" fmla="*/ 3 h 63"/>
                <a:gd name="T2" fmla="*/ 4 w 20"/>
                <a:gd name="T3" fmla="*/ 63 h 63"/>
                <a:gd name="T4" fmla="*/ 20 w 20"/>
                <a:gd name="T5" fmla="*/ 63 h 63"/>
                <a:gd name="T6" fmla="*/ 20 w 20"/>
                <a:gd name="T7" fmla="*/ 0 h 63"/>
                <a:gd name="T8" fmla="*/ 11 w 20"/>
                <a:gd name="T9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3">
                  <a:moveTo>
                    <a:pt x="11" y="3"/>
                  </a:moveTo>
                  <a:cubicBezTo>
                    <a:pt x="11" y="3"/>
                    <a:pt x="0" y="27"/>
                    <a:pt x="4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1" y="5"/>
                    <a:pt x="11" y="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9" name="Freeform 2879"/>
            <p:cNvSpPr>
              <a:spLocks/>
            </p:cNvSpPr>
            <p:nvPr/>
          </p:nvSpPr>
          <p:spPr bwMode="auto">
            <a:xfrm>
              <a:off x="3391539" y="1458316"/>
              <a:ext cx="42785" cy="130996"/>
            </a:xfrm>
            <a:custGeom>
              <a:avLst/>
              <a:gdLst>
                <a:gd name="T0" fmla="*/ 9 w 21"/>
                <a:gd name="T1" fmla="*/ 3 h 63"/>
                <a:gd name="T2" fmla="*/ 16 w 21"/>
                <a:gd name="T3" fmla="*/ 63 h 63"/>
                <a:gd name="T4" fmla="*/ 0 w 21"/>
                <a:gd name="T5" fmla="*/ 63 h 63"/>
                <a:gd name="T6" fmla="*/ 0 w 21"/>
                <a:gd name="T7" fmla="*/ 0 h 63"/>
                <a:gd name="T8" fmla="*/ 9 w 21"/>
                <a:gd name="T9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63">
                  <a:moveTo>
                    <a:pt x="9" y="3"/>
                  </a:moveTo>
                  <a:cubicBezTo>
                    <a:pt x="9" y="3"/>
                    <a:pt x="21" y="27"/>
                    <a:pt x="1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5"/>
                    <a:pt x="9" y="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0" name="Freeform 2880"/>
            <p:cNvSpPr>
              <a:spLocks/>
            </p:cNvSpPr>
            <p:nvPr/>
          </p:nvSpPr>
          <p:spPr bwMode="auto">
            <a:xfrm>
              <a:off x="2947851" y="1342057"/>
              <a:ext cx="334351" cy="257082"/>
            </a:xfrm>
            <a:custGeom>
              <a:avLst/>
              <a:gdLst>
                <a:gd name="T0" fmla="*/ 168 w 168"/>
                <a:gd name="T1" fmla="*/ 0 h 125"/>
                <a:gd name="T2" fmla="*/ 84 w 168"/>
                <a:gd name="T3" fmla="*/ 39 h 125"/>
                <a:gd name="T4" fmla="*/ 0 w 168"/>
                <a:gd name="T5" fmla="*/ 0 h 125"/>
                <a:gd name="T6" fmla="*/ 0 w 168"/>
                <a:gd name="T7" fmla="*/ 96 h 125"/>
                <a:gd name="T8" fmla="*/ 82 w 168"/>
                <a:gd name="T9" fmla="*/ 125 h 125"/>
                <a:gd name="T10" fmla="*/ 82 w 168"/>
                <a:gd name="T11" fmla="*/ 125 h 125"/>
                <a:gd name="T12" fmla="*/ 84 w 168"/>
                <a:gd name="T13" fmla="*/ 125 h 125"/>
                <a:gd name="T14" fmla="*/ 86 w 168"/>
                <a:gd name="T15" fmla="*/ 125 h 125"/>
                <a:gd name="T16" fmla="*/ 86 w 168"/>
                <a:gd name="T17" fmla="*/ 125 h 125"/>
                <a:gd name="T18" fmla="*/ 168 w 168"/>
                <a:gd name="T19" fmla="*/ 96 h 125"/>
                <a:gd name="T20" fmla="*/ 168 w 168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125">
                  <a:moveTo>
                    <a:pt x="168" y="0"/>
                  </a:moveTo>
                  <a:cubicBezTo>
                    <a:pt x="168" y="1"/>
                    <a:pt x="98" y="33"/>
                    <a:pt x="84" y="39"/>
                  </a:cubicBezTo>
                  <a:cubicBezTo>
                    <a:pt x="71" y="33"/>
                    <a:pt x="0" y="1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3" y="120"/>
                    <a:pt x="68" y="124"/>
                    <a:pt x="82" y="125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5"/>
                    <a:pt x="83" y="125"/>
                    <a:pt x="84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101" y="124"/>
                    <a:pt x="145" y="120"/>
                    <a:pt x="168" y="96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1" name="Freeform 2881"/>
            <p:cNvSpPr>
              <a:spLocks/>
            </p:cNvSpPr>
            <p:nvPr/>
          </p:nvSpPr>
          <p:spPr bwMode="auto">
            <a:xfrm>
              <a:off x="1816445" y="2314708"/>
              <a:ext cx="575211" cy="266906"/>
            </a:xfrm>
            <a:custGeom>
              <a:avLst/>
              <a:gdLst>
                <a:gd name="T0" fmla="*/ 180 w 363"/>
                <a:gd name="T1" fmla="*/ 163 h 163"/>
                <a:gd name="T2" fmla="*/ 0 w 363"/>
                <a:gd name="T3" fmla="*/ 81 h 163"/>
                <a:gd name="T4" fmla="*/ 185 w 363"/>
                <a:gd name="T5" fmla="*/ 0 h 163"/>
                <a:gd name="T6" fmla="*/ 363 w 363"/>
                <a:gd name="T7" fmla="*/ 80 h 163"/>
                <a:gd name="T8" fmla="*/ 180 w 363"/>
                <a:gd name="T9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163">
                  <a:moveTo>
                    <a:pt x="180" y="163"/>
                  </a:moveTo>
                  <a:lnTo>
                    <a:pt x="0" y="81"/>
                  </a:lnTo>
                  <a:lnTo>
                    <a:pt x="185" y="0"/>
                  </a:lnTo>
                  <a:lnTo>
                    <a:pt x="363" y="80"/>
                  </a:lnTo>
                  <a:lnTo>
                    <a:pt x="180" y="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2" name="Rectangle 2882"/>
            <p:cNvSpPr>
              <a:spLocks noChangeArrowheads="1"/>
            </p:cNvSpPr>
            <p:nvPr/>
          </p:nvSpPr>
          <p:spPr bwMode="auto">
            <a:xfrm>
              <a:off x="2367887" y="2440793"/>
              <a:ext cx="19015" cy="19649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3" name="Oval 2883"/>
            <p:cNvSpPr>
              <a:spLocks noChangeArrowheads="1"/>
            </p:cNvSpPr>
            <p:nvPr/>
          </p:nvSpPr>
          <p:spPr bwMode="auto">
            <a:xfrm>
              <a:off x="2348871" y="2614363"/>
              <a:ext cx="57046" cy="57311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4" name="Freeform 2884"/>
            <p:cNvSpPr>
              <a:spLocks/>
            </p:cNvSpPr>
            <p:nvPr/>
          </p:nvSpPr>
          <p:spPr bwMode="auto">
            <a:xfrm>
              <a:off x="2342533" y="2645475"/>
              <a:ext cx="39615" cy="130996"/>
            </a:xfrm>
            <a:custGeom>
              <a:avLst/>
              <a:gdLst>
                <a:gd name="T0" fmla="*/ 11 w 20"/>
                <a:gd name="T1" fmla="*/ 4 h 64"/>
                <a:gd name="T2" fmla="*/ 4 w 20"/>
                <a:gd name="T3" fmla="*/ 64 h 64"/>
                <a:gd name="T4" fmla="*/ 20 w 20"/>
                <a:gd name="T5" fmla="*/ 64 h 64"/>
                <a:gd name="T6" fmla="*/ 20 w 20"/>
                <a:gd name="T7" fmla="*/ 0 h 64"/>
                <a:gd name="T8" fmla="*/ 11 w 20"/>
                <a:gd name="T9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4">
                  <a:moveTo>
                    <a:pt x="11" y="4"/>
                  </a:moveTo>
                  <a:cubicBezTo>
                    <a:pt x="11" y="4"/>
                    <a:pt x="0" y="27"/>
                    <a:pt x="4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1" y="6"/>
                    <a:pt x="1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5" name="Freeform 2885"/>
            <p:cNvSpPr>
              <a:spLocks/>
            </p:cNvSpPr>
            <p:nvPr/>
          </p:nvSpPr>
          <p:spPr bwMode="auto">
            <a:xfrm>
              <a:off x="2374224" y="2645475"/>
              <a:ext cx="41199" cy="130996"/>
            </a:xfrm>
            <a:custGeom>
              <a:avLst/>
              <a:gdLst>
                <a:gd name="T0" fmla="*/ 9 w 21"/>
                <a:gd name="T1" fmla="*/ 4 h 64"/>
                <a:gd name="T2" fmla="*/ 16 w 21"/>
                <a:gd name="T3" fmla="*/ 64 h 64"/>
                <a:gd name="T4" fmla="*/ 0 w 21"/>
                <a:gd name="T5" fmla="*/ 64 h 64"/>
                <a:gd name="T6" fmla="*/ 0 w 21"/>
                <a:gd name="T7" fmla="*/ 0 h 64"/>
                <a:gd name="T8" fmla="*/ 9 w 21"/>
                <a:gd name="T9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64">
                  <a:moveTo>
                    <a:pt x="9" y="4"/>
                  </a:moveTo>
                  <a:cubicBezTo>
                    <a:pt x="9" y="4"/>
                    <a:pt x="21" y="27"/>
                    <a:pt x="16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" y="6"/>
                    <a:pt x="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6" name="Freeform 2886"/>
            <p:cNvSpPr>
              <a:spLocks/>
            </p:cNvSpPr>
            <p:nvPr/>
          </p:nvSpPr>
          <p:spPr bwMode="auto">
            <a:xfrm>
              <a:off x="1930536" y="2527578"/>
              <a:ext cx="334351" cy="257082"/>
            </a:xfrm>
            <a:custGeom>
              <a:avLst/>
              <a:gdLst>
                <a:gd name="T0" fmla="*/ 168 w 168"/>
                <a:gd name="T1" fmla="*/ 0 h 125"/>
                <a:gd name="T2" fmla="*/ 84 w 168"/>
                <a:gd name="T3" fmla="*/ 40 h 125"/>
                <a:gd name="T4" fmla="*/ 0 w 168"/>
                <a:gd name="T5" fmla="*/ 0 h 125"/>
                <a:gd name="T6" fmla="*/ 0 w 168"/>
                <a:gd name="T7" fmla="*/ 96 h 125"/>
                <a:gd name="T8" fmla="*/ 82 w 168"/>
                <a:gd name="T9" fmla="*/ 125 h 125"/>
                <a:gd name="T10" fmla="*/ 82 w 168"/>
                <a:gd name="T11" fmla="*/ 125 h 125"/>
                <a:gd name="T12" fmla="*/ 84 w 168"/>
                <a:gd name="T13" fmla="*/ 125 h 125"/>
                <a:gd name="T14" fmla="*/ 86 w 168"/>
                <a:gd name="T15" fmla="*/ 125 h 125"/>
                <a:gd name="T16" fmla="*/ 86 w 168"/>
                <a:gd name="T17" fmla="*/ 125 h 125"/>
                <a:gd name="T18" fmla="*/ 168 w 168"/>
                <a:gd name="T19" fmla="*/ 96 h 125"/>
                <a:gd name="T20" fmla="*/ 168 w 168"/>
                <a:gd name="T2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125">
                  <a:moveTo>
                    <a:pt x="168" y="0"/>
                  </a:moveTo>
                  <a:cubicBezTo>
                    <a:pt x="168" y="1"/>
                    <a:pt x="98" y="33"/>
                    <a:pt x="84" y="40"/>
                  </a:cubicBezTo>
                  <a:cubicBezTo>
                    <a:pt x="71" y="33"/>
                    <a:pt x="0" y="1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3" y="120"/>
                    <a:pt x="68" y="124"/>
                    <a:pt x="82" y="125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5"/>
                    <a:pt x="83" y="125"/>
                    <a:pt x="84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101" y="124"/>
                    <a:pt x="145" y="120"/>
                    <a:pt x="168" y="96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7" name="Freeform 2887"/>
            <p:cNvSpPr>
              <a:spLocks noEditPoints="1"/>
            </p:cNvSpPr>
            <p:nvPr/>
          </p:nvSpPr>
          <p:spPr bwMode="auto">
            <a:xfrm>
              <a:off x="1732461" y="3593565"/>
              <a:ext cx="415166" cy="435565"/>
            </a:xfrm>
            <a:custGeom>
              <a:avLst/>
              <a:gdLst>
                <a:gd name="T0" fmla="*/ 133 w 208"/>
                <a:gd name="T1" fmla="*/ 102 h 211"/>
                <a:gd name="T2" fmla="*/ 128 w 208"/>
                <a:gd name="T3" fmla="*/ 90 h 211"/>
                <a:gd name="T4" fmla="*/ 128 w 208"/>
                <a:gd name="T5" fmla="*/ 41 h 211"/>
                <a:gd name="T6" fmla="*/ 133 w 208"/>
                <a:gd name="T7" fmla="*/ 34 h 211"/>
                <a:gd name="T8" fmla="*/ 135 w 208"/>
                <a:gd name="T9" fmla="*/ 34 h 211"/>
                <a:gd name="T10" fmla="*/ 135 w 208"/>
                <a:gd name="T11" fmla="*/ 13 h 211"/>
                <a:gd name="T12" fmla="*/ 133 w 208"/>
                <a:gd name="T13" fmla="*/ 13 h 211"/>
                <a:gd name="T14" fmla="*/ 134 w 208"/>
                <a:gd name="T15" fmla="*/ 12 h 211"/>
                <a:gd name="T16" fmla="*/ 104 w 208"/>
                <a:gd name="T17" fmla="*/ 0 h 211"/>
                <a:gd name="T18" fmla="*/ 74 w 208"/>
                <a:gd name="T19" fmla="*/ 12 h 211"/>
                <a:gd name="T20" fmla="*/ 74 w 208"/>
                <a:gd name="T21" fmla="*/ 13 h 211"/>
                <a:gd name="T22" fmla="*/ 73 w 208"/>
                <a:gd name="T23" fmla="*/ 13 h 211"/>
                <a:gd name="T24" fmla="*/ 73 w 208"/>
                <a:gd name="T25" fmla="*/ 34 h 211"/>
                <a:gd name="T26" fmla="*/ 74 w 208"/>
                <a:gd name="T27" fmla="*/ 34 h 211"/>
                <a:gd name="T28" fmla="*/ 82 w 208"/>
                <a:gd name="T29" fmla="*/ 41 h 211"/>
                <a:gd name="T30" fmla="*/ 82 w 208"/>
                <a:gd name="T31" fmla="*/ 90 h 211"/>
                <a:gd name="T32" fmla="*/ 76 w 208"/>
                <a:gd name="T33" fmla="*/ 102 h 211"/>
                <a:gd name="T34" fmla="*/ 28 w 208"/>
                <a:gd name="T35" fmla="*/ 193 h 211"/>
                <a:gd name="T36" fmla="*/ 104 w 208"/>
                <a:gd name="T37" fmla="*/ 210 h 211"/>
                <a:gd name="T38" fmla="*/ 180 w 208"/>
                <a:gd name="T39" fmla="*/ 193 h 211"/>
                <a:gd name="T40" fmla="*/ 133 w 208"/>
                <a:gd name="T41" fmla="*/ 102 h 211"/>
                <a:gd name="T42" fmla="*/ 132 w 208"/>
                <a:gd name="T43" fmla="*/ 194 h 211"/>
                <a:gd name="T44" fmla="*/ 165 w 208"/>
                <a:gd name="T45" fmla="*/ 171 h 211"/>
                <a:gd name="T46" fmla="*/ 136 w 208"/>
                <a:gd name="T47" fmla="*/ 122 h 211"/>
                <a:gd name="T48" fmla="*/ 175 w 208"/>
                <a:gd name="T49" fmla="*/ 173 h 211"/>
                <a:gd name="T50" fmla="*/ 132 w 208"/>
                <a:gd name="T51" fmla="*/ 194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8" h="211">
                  <a:moveTo>
                    <a:pt x="133" y="102"/>
                  </a:moveTo>
                  <a:cubicBezTo>
                    <a:pt x="133" y="102"/>
                    <a:pt x="128" y="100"/>
                    <a:pt x="128" y="90"/>
                  </a:cubicBezTo>
                  <a:cubicBezTo>
                    <a:pt x="128" y="82"/>
                    <a:pt x="128" y="51"/>
                    <a:pt x="128" y="41"/>
                  </a:cubicBezTo>
                  <a:cubicBezTo>
                    <a:pt x="132" y="39"/>
                    <a:pt x="133" y="37"/>
                    <a:pt x="133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3" y="13"/>
                    <a:pt x="133" y="13"/>
                    <a:pt x="133" y="13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4" y="6"/>
                    <a:pt x="120" y="0"/>
                    <a:pt x="104" y="0"/>
                  </a:cubicBezTo>
                  <a:cubicBezTo>
                    <a:pt x="87" y="0"/>
                    <a:pt x="74" y="6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7"/>
                    <a:pt x="76" y="39"/>
                    <a:pt x="82" y="41"/>
                  </a:cubicBezTo>
                  <a:cubicBezTo>
                    <a:pt x="82" y="52"/>
                    <a:pt x="82" y="82"/>
                    <a:pt x="82" y="90"/>
                  </a:cubicBezTo>
                  <a:cubicBezTo>
                    <a:pt x="82" y="100"/>
                    <a:pt x="76" y="102"/>
                    <a:pt x="76" y="102"/>
                  </a:cubicBezTo>
                  <a:cubicBezTo>
                    <a:pt x="65" y="109"/>
                    <a:pt x="0" y="174"/>
                    <a:pt x="28" y="193"/>
                  </a:cubicBezTo>
                  <a:cubicBezTo>
                    <a:pt x="53" y="211"/>
                    <a:pt x="95" y="210"/>
                    <a:pt x="104" y="210"/>
                  </a:cubicBezTo>
                  <a:cubicBezTo>
                    <a:pt x="112" y="210"/>
                    <a:pt x="155" y="211"/>
                    <a:pt x="180" y="193"/>
                  </a:cubicBezTo>
                  <a:cubicBezTo>
                    <a:pt x="208" y="174"/>
                    <a:pt x="144" y="109"/>
                    <a:pt x="133" y="102"/>
                  </a:cubicBezTo>
                  <a:close/>
                  <a:moveTo>
                    <a:pt x="132" y="194"/>
                  </a:moveTo>
                  <a:cubicBezTo>
                    <a:pt x="132" y="194"/>
                    <a:pt x="164" y="188"/>
                    <a:pt x="165" y="171"/>
                  </a:cubicBezTo>
                  <a:cubicBezTo>
                    <a:pt x="167" y="154"/>
                    <a:pt x="136" y="122"/>
                    <a:pt x="136" y="122"/>
                  </a:cubicBezTo>
                  <a:cubicBezTo>
                    <a:pt x="136" y="122"/>
                    <a:pt x="176" y="153"/>
                    <a:pt x="175" y="173"/>
                  </a:cubicBezTo>
                  <a:cubicBezTo>
                    <a:pt x="175" y="194"/>
                    <a:pt x="132" y="194"/>
                    <a:pt x="132" y="19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8" name="Freeform 2888"/>
            <p:cNvSpPr>
              <a:spLocks noEditPoints="1"/>
            </p:cNvSpPr>
            <p:nvPr/>
          </p:nvSpPr>
          <p:spPr bwMode="auto">
            <a:xfrm>
              <a:off x="933822" y="2411318"/>
              <a:ext cx="519749" cy="535450"/>
            </a:xfrm>
            <a:custGeom>
              <a:avLst/>
              <a:gdLst>
                <a:gd name="T0" fmla="*/ 131 w 261"/>
                <a:gd name="T1" fmla="*/ 0 h 260"/>
                <a:gd name="T2" fmla="*/ 0 w 261"/>
                <a:gd name="T3" fmla="*/ 130 h 260"/>
                <a:gd name="T4" fmla="*/ 131 w 261"/>
                <a:gd name="T5" fmla="*/ 260 h 260"/>
                <a:gd name="T6" fmla="*/ 261 w 261"/>
                <a:gd name="T7" fmla="*/ 130 h 260"/>
                <a:gd name="T8" fmla="*/ 131 w 261"/>
                <a:gd name="T9" fmla="*/ 0 h 260"/>
                <a:gd name="T10" fmla="*/ 131 w 261"/>
                <a:gd name="T11" fmla="*/ 254 h 260"/>
                <a:gd name="T12" fmla="*/ 6 w 261"/>
                <a:gd name="T13" fmla="*/ 130 h 260"/>
                <a:gd name="T14" fmla="*/ 131 w 261"/>
                <a:gd name="T15" fmla="*/ 6 h 260"/>
                <a:gd name="T16" fmla="*/ 255 w 261"/>
                <a:gd name="T17" fmla="*/ 130 h 260"/>
                <a:gd name="T18" fmla="*/ 131 w 261"/>
                <a:gd name="T19" fmla="*/ 25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1" h="260">
                  <a:moveTo>
                    <a:pt x="131" y="0"/>
                  </a:moveTo>
                  <a:cubicBezTo>
                    <a:pt x="59" y="0"/>
                    <a:pt x="0" y="58"/>
                    <a:pt x="0" y="130"/>
                  </a:cubicBezTo>
                  <a:cubicBezTo>
                    <a:pt x="0" y="202"/>
                    <a:pt x="59" y="260"/>
                    <a:pt x="131" y="260"/>
                  </a:cubicBezTo>
                  <a:cubicBezTo>
                    <a:pt x="202" y="260"/>
                    <a:pt x="261" y="202"/>
                    <a:pt x="261" y="130"/>
                  </a:cubicBezTo>
                  <a:cubicBezTo>
                    <a:pt x="261" y="58"/>
                    <a:pt x="202" y="0"/>
                    <a:pt x="131" y="0"/>
                  </a:cubicBezTo>
                  <a:close/>
                  <a:moveTo>
                    <a:pt x="131" y="254"/>
                  </a:moveTo>
                  <a:cubicBezTo>
                    <a:pt x="62" y="254"/>
                    <a:pt x="6" y="199"/>
                    <a:pt x="6" y="130"/>
                  </a:cubicBezTo>
                  <a:cubicBezTo>
                    <a:pt x="6" y="62"/>
                    <a:pt x="62" y="6"/>
                    <a:pt x="131" y="6"/>
                  </a:cubicBezTo>
                  <a:cubicBezTo>
                    <a:pt x="199" y="6"/>
                    <a:pt x="255" y="62"/>
                    <a:pt x="255" y="130"/>
                  </a:cubicBezTo>
                  <a:cubicBezTo>
                    <a:pt x="255" y="199"/>
                    <a:pt x="199" y="254"/>
                    <a:pt x="131" y="25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9" name="Freeform 2889"/>
            <p:cNvSpPr>
              <a:spLocks/>
            </p:cNvSpPr>
            <p:nvPr/>
          </p:nvSpPr>
          <p:spPr bwMode="auto">
            <a:xfrm>
              <a:off x="919560" y="2422780"/>
              <a:ext cx="584718" cy="527263"/>
            </a:xfrm>
            <a:custGeom>
              <a:avLst/>
              <a:gdLst>
                <a:gd name="T0" fmla="*/ 85 w 293"/>
                <a:gd name="T1" fmla="*/ 20 h 256"/>
                <a:gd name="T2" fmla="*/ 79 w 293"/>
                <a:gd name="T3" fmla="*/ 30 h 256"/>
                <a:gd name="T4" fmla="*/ 74 w 293"/>
                <a:gd name="T5" fmla="*/ 37 h 256"/>
                <a:gd name="T6" fmla="*/ 69 w 293"/>
                <a:gd name="T7" fmla="*/ 33 h 256"/>
                <a:gd name="T8" fmla="*/ 68 w 293"/>
                <a:gd name="T9" fmla="*/ 42 h 256"/>
                <a:gd name="T10" fmla="*/ 55 w 293"/>
                <a:gd name="T11" fmla="*/ 44 h 256"/>
                <a:gd name="T12" fmla="*/ 46 w 293"/>
                <a:gd name="T13" fmla="*/ 53 h 256"/>
                <a:gd name="T14" fmla="*/ 35 w 293"/>
                <a:gd name="T15" fmla="*/ 69 h 256"/>
                <a:gd name="T16" fmla="*/ 28 w 293"/>
                <a:gd name="T17" fmla="*/ 79 h 256"/>
                <a:gd name="T18" fmla="*/ 35 w 293"/>
                <a:gd name="T19" fmla="*/ 86 h 256"/>
                <a:gd name="T20" fmla="*/ 35 w 293"/>
                <a:gd name="T21" fmla="*/ 90 h 256"/>
                <a:gd name="T22" fmla="*/ 29 w 293"/>
                <a:gd name="T23" fmla="*/ 84 h 256"/>
                <a:gd name="T24" fmla="*/ 24 w 293"/>
                <a:gd name="T25" fmla="*/ 77 h 256"/>
                <a:gd name="T26" fmla="*/ 22 w 293"/>
                <a:gd name="T27" fmla="*/ 88 h 256"/>
                <a:gd name="T28" fmla="*/ 23 w 293"/>
                <a:gd name="T29" fmla="*/ 107 h 256"/>
                <a:gd name="T30" fmla="*/ 32 w 293"/>
                <a:gd name="T31" fmla="*/ 103 h 256"/>
                <a:gd name="T32" fmla="*/ 42 w 293"/>
                <a:gd name="T33" fmla="*/ 113 h 256"/>
                <a:gd name="T34" fmla="*/ 53 w 293"/>
                <a:gd name="T35" fmla="*/ 126 h 256"/>
                <a:gd name="T36" fmla="*/ 65 w 293"/>
                <a:gd name="T37" fmla="*/ 135 h 256"/>
                <a:gd name="T38" fmla="*/ 79 w 293"/>
                <a:gd name="T39" fmla="*/ 150 h 256"/>
                <a:gd name="T40" fmla="*/ 75 w 293"/>
                <a:gd name="T41" fmla="*/ 173 h 256"/>
                <a:gd name="T42" fmla="*/ 63 w 293"/>
                <a:gd name="T43" fmla="*/ 199 h 256"/>
                <a:gd name="T44" fmla="*/ 67 w 293"/>
                <a:gd name="T45" fmla="*/ 218 h 256"/>
                <a:gd name="T46" fmla="*/ 60 w 293"/>
                <a:gd name="T47" fmla="*/ 219 h 256"/>
                <a:gd name="T48" fmla="*/ 42 w 293"/>
                <a:gd name="T49" fmla="*/ 190 h 256"/>
                <a:gd name="T50" fmla="*/ 22 w 293"/>
                <a:gd name="T51" fmla="*/ 145 h 256"/>
                <a:gd name="T52" fmla="*/ 15 w 293"/>
                <a:gd name="T53" fmla="*/ 112 h 256"/>
                <a:gd name="T54" fmla="*/ 95 w 293"/>
                <a:gd name="T55" fmla="*/ 235 h 256"/>
                <a:gd name="T56" fmla="*/ 116 w 293"/>
                <a:gd name="T57" fmla="*/ 232 h 256"/>
                <a:gd name="T58" fmla="*/ 142 w 293"/>
                <a:gd name="T59" fmla="*/ 229 h 256"/>
                <a:gd name="T60" fmla="*/ 140 w 293"/>
                <a:gd name="T61" fmla="*/ 240 h 256"/>
                <a:gd name="T62" fmla="*/ 155 w 293"/>
                <a:gd name="T63" fmla="*/ 239 h 256"/>
                <a:gd name="T64" fmla="*/ 178 w 293"/>
                <a:gd name="T65" fmla="*/ 236 h 256"/>
                <a:gd name="T66" fmla="*/ 177 w 293"/>
                <a:gd name="T67" fmla="*/ 4 h 256"/>
                <a:gd name="T68" fmla="*/ 253 w 293"/>
                <a:gd name="T69" fmla="*/ 82 h 256"/>
                <a:gd name="T70" fmla="*/ 243 w 293"/>
                <a:gd name="T71" fmla="*/ 75 h 256"/>
                <a:gd name="T72" fmla="*/ 233 w 293"/>
                <a:gd name="T73" fmla="*/ 96 h 256"/>
                <a:gd name="T74" fmla="*/ 218 w 293"/>
                <a:gd name="T75" fmla="*/ 76 h 256"/>
                <a:gd name="T76" fmla="*/ 224 w 293"/>
                <a:gd name="T77" fmla="*/ 96 h 256"/>
                <a:gd name="T78" fmla="*/ 239 w 293"/>
                <a:gd name="T79" fmla="*/ 101 h 256"/>
                <a:gd name="T80" fmla="*/ 233 w 293"/>
                <a:gd name="T81" fmla="*/ 129 h 256"/>
                <a:gd name="T82" fmla="*/ 226 w 293"/>
                <a:gd name="T83" fmla="*/ 157 h 256"/>
                <a:gd name="T84" fmla="*/ 216 w 293"/>
                <a:gd name="T85" fmla="*/ 176 h 256"/>
                <a:gd name="T86" fmla="*/ 189 w 293"/>
                <a:gd name="T87" fmla="*/ 198 h 256"/>
                <a:gd name="T88" fmla="*/ 182 w 293"/>
                <a:gd name="T89" fmla="*/ 178 h 256"/>
                <a:gd name="T90" fmla="*/ 183 w 293"/>
                <a:gd name="T91" fmla="*/ 155 h 256"/>
                <a:gd name="T92" fmla="*/ 173 w 293"/>
                <a:gd name="T93" fmla="*/ 130 h 256"/>
                <a:gd name="T94" fmla="*/ 161 w 293"/>
                <a:gd name="T95" fmla="*/ 115 h 256"/>
                <a:gd name="T96" fmla="*/ 128 w 293"/>
                <a:gd name="T97" fmla="*/ 116 h 256"/>
                <a:gd name="T98" fmla="*/ 115 w 293"/>
                <a:gd name="T99" fmla="*/ 98 h 256"/>
                <a:gd name="T100" fmla="*/ 129 w 293"/>
                <a:gd name="T101" fmla="*/ 63 h 256"/>
                <a:gd name="T102" fmla="*/ 153 w 293"/>
                <a:gd name="T103" fmla="*/ 53 h 256"/>
                <a:gd name="T104" fmla="*/ 168 w 293"/>
                <a:gd name="T105" fmla="*/ 60 h 256"/>
                <a:gd name="T106" fmla="*/ 188 w 293"/>
                <a:gd name="T107" fmla="*/ 60 h 256"/>
                <a:gd name="T108" fmla="*/ 208 w 293"/>
                <a:gd name="T109" fmla="*/ 56 h 256"/>
                <a:gd name="T110" fmla="*/ 189 w 293"/>
                <a:gd name="T111" fmla="*/ 48 h 256"/>
                <a:gd name="T112" fmla="*/ 188 w 293"/>
                <a:gd name="T113" fmla="*/ 41 h 256"/>
                <a:gd name="T114" fmla="*/ 164 w 293"/>
                <a:gd name="T115" fmla="*/ 42 h 256"/>
                <a:gd name="T116" fmla="*/ 143 w 293"/>
                <a:gd name="T117" fmla="*/ 48 h 256"/>
                <a:gd name="T118" fmla="*/ 138 w 293"/>
                <a:gd name="T119" fmla="*/ 27 h 256"/>
                <a:gd name="T120" fmla="*/ 124 w 293"/>
                <a:gd name="T121" fmla="*/ 14 h 256"/>
                <a:gd name="T122" fmla="*/ 140 w 293"/>
                <a:gd name="T123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" h="256">
                  <a:moveTo>
                    <a:pt x="119" y="1"/>
                  </a:moveTo>
                  <a:cubicBezTo>
                    <a:pt x="119" y="1"/>
                    <a:pt x="75" y="6"/>
                    <a:pt x="45" y="41"/>
                  </a:cubicBezTo>
                  <a:cubicBezTo>
                    <a:pt x="45" y="41"/>
                    <a:pt x="68" y="17"/>
                    <a:pt x="82" y="17"/>
                  </a:cubicBezTo>
                  <a:cubicBezTo>
                    <a:pt x="86" y="18"/>
                    <a:pt x="86" y="18"/>
                    <a:pt x="86" y="18"/>
                  </a:cubicBezTo>
                  <a:cubicBezTo>
                    <a:pt x="86" y="18"/>
                    <a:pt x="85" y="19"/>
                    <a:pt x="85" y="20"/>
                  </a:cubicBezTo>
                  <a:cubicBezTo>
                    <a:pt x="84" y="20"/>
                    <a:pt x="82" y="23"/>
                    <a:pt x="82" y="23"/>
                  </a:cubicBezTo>
                  <a:cubicBezTo>
                    <a:pt x="82" y="24"/>
                    <a:pt x="83" y="26"/>
                    <a:pt x="83" y="26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2" y="27"/>
                    <a:pt x="80" y="28"/>
                    <a:pt x="80" y="28"/>
                  </a:cubicBezTo>
                  <a:cubicBezTo>
                    <a:pt x="80" y="29"/>
                    <a:pt x="79" y="29"/>
                    <a:pt x="79" y="30"/>
                  </a:cubicBezTo>
                  <a:cubicBezTo>
                    <a:pt x="79" y="31"/>
                    <a:pt x="80" y="32"/>
                    <a:pt x="80" y="32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5" y="38"/>
                    <a:pt x="74" y="37"/>
                  </a:cubicBezTo>
                  <a:cubicBezTo>
                    <a:pt x="73" y="37"/>
                    <a:pt x="73" y="35"/>
                    <a:pt x="73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3"/>
                    <a:pt x="75" y="33"/>
                  </a:cubicBezTo>
                  <a:cubicBezTo>
                    <a:pt x="74" y="32"/>
                    <a:pt x="74" y="31"/>
                    <a:pt x="73" y="31"/>
                  </a:cubicBezTo>
                  <a:cubicBezTo>
                    <a:pt x="72" y="31"/>
                    <a:pt x="69" y="33"/>
                    <a:pt x="69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6" y="37"/>
                    <a:pt x="67" y="37"/>
                  </a:cubicBezTo>
                  <a:cubicBezTo>
                    <a:pt x="67" y="37"/>
                    <a:pt x="68" y="38"/>
                    <a:pt x="68" y="38"/>
                  </a:cubicBezTo>
                  <a:cubicBezTo>
                    <a:pt x="68" y="38"/>
                    <a:pt x="69" y="39"/>
                    <a:pt x="69" y="39"/>
                  </a:cubicBezTo>
                  <a:cubicBezTo>
                    <a:pt x="69" y="40"/>
                    <a:pt x="68" y="42"/>
                    <a:pt x="68" y="42"/>
                  </a:cubicBezTo>
                  <a:cubicBezTo>
                    <a:pt x="68" y="42"/>
                    <a:pt x="67" y="42"/>
                    <a:pt x="66" y="42"/>
                  </a:cubicBezTo>
                  <a:cubicBezTo>
                    <a:pt x="64" y="42"/>
                    <a:pt x="63" y="42"/>
                    <a:pt x="62" y="41"/>
                  </a:cubicBezTo>
                  <a:cubicBezTo>
                    <a:pt x="61" y="41"/>
                    <a:pt x="60" y="41"/>
                    <a:pt x="59" y="41"/>
                  </a:cubicBezTo>
                  <a:cubicBezTo>
                    <a:pt x="59" y="41"/>
                    <a:pt x="58" y="41"/>
                    <a:pt x="58" y="42"/>
                  </a:cubicBezTo>
                  <a:cubicBezTo>
                    <a:pt x="58" y="42"/>
                    <a:pt x="55" y="44"/>
                    <a:pt x="55" y="44"/>
                  </a:cubicBezTo>
                  <a:cubicBezTo>
                    <a:pt x="55" y="44"/>
                    <a:pt x="54" y="45"/>
                    <a:pt x="54" y="45"/>
                  </a:cubicBezTo>
                  <a:cubicBezTo>
                    <a:pt x="54" y="46"/>
                    <a:pt x="53" y="48"/>
                    <a:pt x="53" y="48"/>
                  </a:cubicBezTo>
                  <a:cubicBezTo>
                    <a:pt x="53" y="48"/>
                    <a:pt x="52" y="49"/>
                    <a:pt x="50" y="49"/>
                  </a:cubicBezTo>
                  <a:cubicBezTo>
                    <a:pt x="48" y="50"/>
                    <a:pt x="48" y="51"/>
                    <a:pt x="48" y="51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5" y="54"/>
                    <a:pt x="44" y="55"/>
                  </a:cubicBezTo>
                  <a:cubicBezTo>
                    <a:pt x="43" y="56"/>
                    <a:pt x="40" y="59"/>
                    <a:pt x="39" y="59"/>
                  </a:cubicBezTo>
                  <a:cubicBezTo>
                    <a:pt x="39" y="59"/>
                    <a:pt x="38" y="60"/>
                    <a:pt x="37" y="62"/>
                  </a:cubicBezTo>
                  <a:cubicBezTo>
                    <a:pt x="37" y="63"/>
                    <a:pt x="37" y="65"/>
                    <a:pt x="36" y="65"/>
                  </a:cubicBezTo>
                  <a:cubicBezTo>
                    <a:pt x="36" y="66"/>
                    <a:pt x="35" y="67"/>
                    <a:pt x="35" y="69"/>
                  </a:cubicBezTo>
                  <a:cubicBezTo>
                    <a:pt x="35" y="70"/>
                    <a:pt x="34" y="71"/>
                    <a:pt x="34" y="72"/>
                  </a:cubicBezTo>
                  <a:cubicBezTo>
                    <a:pt x="33" y="72"/>
                    <a:pt x="32" y="73"/>
                    <a:pt x="32" y="73"/>
                  </a:cubicBezTo>
                  <a:cubicBezTo>
                    <a:pt x="31" y="73"/>
                    <a:pt x="29" y="74"/>
                    <a:pt x="28" y="75"/>
                  </a:cubicBezTo>
                  <a:cubicBezTo>
                    <a:pt x="27" y="75"/>
                    <a:pt x="26" y="77"/>
                    <a:pt x="26" y="77"/>
                  </a:cubicBezTo>
                  <a:cubicBezTo>
                    <a:pt x="26" y="78"/>
                    <a:pt x="28" y="79"/>
                    <a:pt x="28" y="79"/>
                  </a:cubicBezTo>
                  <a:cubicBezTo>
                    <a:pt x="29" y="79"/>
                    <a:pt x="30" y="79"/>
                    <a:pt x="30" y="79"/>
                  </a:cubicBezTo>
                  <a:cubicBezTo>
                    <a:pt x="30" y="79"/>
                    <a:pt x="30" y="82"/>
                    <a:pt x="30" y="82"/>
                  </a:cubicBezTo>
                  <a:cubicBezTo>
                    <a:pt x="30" y="83"/>
                    <a:pt x="29" y="85"/>
                    <a:pt x="30" y="85"/>
                  </a:cubicBezTo>
                  <a:cubicBezTo>
                    <a:pt x="31" y="85"/>
                    <a:pt x="32" y="85"/>
                    <a:pt x="32" y="85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8" y="88"/>
                    <a:pt x="38" y="89"/>
                    <a:pt x="38" y="90"/>
                  </a:cubicBezTo>
                  <a:cubicBezTo>
                    <a:pt x="37" y="90"/>
                    <a:pt x="37" y="91"/>
                    <a:pt x="36" y="91"/>
                  </a:cubicBezTo>
                  <a:cubicBezTo>
                    <a:pt x="36" y="91"/>
                    <a:pt x="36" y="91"/>
                    <a:pt x="35" y="90"/>
                  </a:cubicBezTo>
                  <a:cubicBezTo>
                    <a:pt x="35" y="89"/>
                    <a:pt x="35" y="88"/>
                    <a:pt x="34" y="88"/>
                  </a:cubicBezTo>
                  <a:cubicBezTo>
                    <a:pt x="33" y="88"/>
                    <a:pt x="32" y="89"/>
                    <a:pt x="32" y="89"/>
                  </a:cubicBezTo>
                  <a:cubicBezTo>
                    <a:pt x="31" y="88"/>
                    <a:pt x="30" y="88"/>
                    <a:pt x="30" y="88"/>
                  </a:cubicBezTo>
                  <a:cubicBezTo>
                    <a:pt x="29" y="87"/>
                    <a:pt x="29" y="88"/>
                    <a:pt x="29" y="87"/>
                  </a:cubicBezTo>
                  <a:cubicBezTo>
                    <a:pt x="29" y="85"/>
                    <a:pt x="30" y="85"/>
                    <a:pt x="29" y="84"/>
                  </a:cubicBezTo>
                  <a:cubicBezTo>
                    <a:pt x="29" y="84"/>
                    <a:pt x="28" y="82"/>
                    <a:pt x="28" y="82"/>
                  </a:cubicBezTo>
                  <a:cubicBezTo>
                    <a:pt x="27" y="82"/>
                    <a:pt x="28" y="83"/>
                    <a:pt x="27" y="82"/>
                  </a:cubicBezTo>
                  <a:cubicBezTo>
                    <a:pt x="26" y="81"/>
                    <a:pt x="25" y="81"/>
                    <a:pt x="25" y="81"/>
                  </a:cubicBezTo>
                  <a:cubicBezTo>
                    <a:pt x="25" y="81"/>
                    <a:pt x="24" y="81"/>
                    <a:pt x="24" y="80"/>
                  </a:cubicBezTo>
                  <a:cubicBezTo>
                    <a:pt x="24" y="80"/>
                    <a:pt x="24" y="78"/>
                    <a:pt x="24" y="77"/>
                  </a:cubicBezTo>
                  <a:cubicBezTo>
                    <a:pt x="24" y="77"/>
                    <a:pt x="25" y="75"/>
                    <a:pt x="25" y="75"/>
                  </a:cubicBezTo>
                  <a:cubicBezTo>
                    <a:pt x="25" y="74"/>
                    <a:pt x="25" y="71"/>
                    <a:pt x="25" y="71"/>
                  </a:cubicBezTo>
                  <a:cubicBezTo>
                    <a:pt x="25" y="71"/>
                    <a:pt x="21" y="78"/>
                    <a:pt x="20" y="84"/>
                  </a:cubicBezTo>
                  <a:cubicBezTo>
                    <a:pt x="20" y="84"/>
                    <a:pt x="22" y="84"/>
                    <a:pt x="22" y="85"/>
                  </a:cubicBezTo>
                  <a:cubicBezTo>
                    <a:pt x="22" y="86"/>
                    <a:pt x="22" y="87"/>
                    <a:pt x="22" y="88"/>
                  </a:cubicBezTo>
                  <a:cubicBezTo>
                    <a:pt x="22" y="89"/>
                    <a:pt x="22" y="89"/>
                    <a:pt x="22" y="92"/>
                  </a:cubicBezTo>
                  <a:cubicBezTo>
                    <a:pt x="22" y="95"/>
                    <a:pt x="22" y="96"/>
                    <a:pt x="22" y="97"/>
                  </a:cubicBezTo>
                  <a:cubicBezTo>
                    <a:pt x="22" y="98"/>
                    <a:pt x="21" y="100"/>
                    <a:pt x="21" y="101"/>
                  </a:cubicBezTo>
                  <a:cubicBezTo>
                    <a:pt x="21" y="102"/>
                    <a:pt x="22" y="105"/>
                    <a:pt x="22" y="106"/>
                  </a:cubicBezTo>
                  <a:cubicBezTo>
                    <a:pt x="22" y="106"/>
                    <a:pt x="22" y="106"/>
                    <a:pt x="23" y="107"/>
                  </a:cubicBezTo>
                  <a:cubicBezTo>
                    <a:pt x="24" y="107"/>
                    <a:pt x="22" y="110"/>
                    <a:pt x="24" y="107"/>
                  </a:cubicBezTo>
                  <a:cubicBezTo>
                    <a:pt x="25" y="105"/>
                    <a:pt x="26" y="104"/>
                    <a:pt x="26" y="104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7" y="103"/>
                    <a:pt x="27" y="101"/>
                    <a:pt x="29" y="102"/>
                  </a:cubicBezTo>
                  <a:cubicBezTo>
                    <a:pt x="31" y="102"/>
                    <a:pt x="31" y="102"/>
                    <a:pt x="32" y="103"/>
                  </a:cubicBezTo>
                  <a:cubicBezTo>
                    <a:pt x="32" y="103"/>
                    <a:pt x="31" y="105"/>
                    <a:pt x="32" y="106"/>
                  </a:cubicBezTo>
                  <a:cubicBezTo>
                    <a:pt x="33" y="106"/>
                    <a:pt x="36" y="104"/>
                    <a:pt x="37" y="105"/>
                  </a:cubicBezTo>
                  <a:cubicBezTo>
                    <a:pt x="37" y="105"/>
                    <a:pt x="38" y="105"/>
                    <a:pt x="39" y="106"/>
                  </a:cubicBezTo>
                  <a:cubicBezTo>
                    <a:pt x="39" y="108"/>
                    <a:pt x="40" y="110"/>
                    <a:pt x="41" y="110"/>
                  </a:cubicBezTo>
                  <a:cubicBezTo>
                    <a:pt x="41" y="110"/>
                    <a:pt x="41" y="112"/>
                    <a:pt x="42" y="113"/>
                  </a:cubicBezTo>
                  <a:cubicBezTo>
                    <a:pt x="42" y="115"/>
                    <a:pt x="45" y="115"/>
                    <a:pt x="45" y="115"/>
                  </a:cubicBezTo>
                  <a:cubicBezTo>
                    <a:pt x="46" y="115"/>
                    <a:pt x="49" y="116"/>
                    <a:pt x="49" y="116"/>
                  </a:cubicBezTo>
                  <a:cubicBezTo>
                    <a:pt x="50" y="117"/>
                    <a:pt x="49" y="118"/>
                    <a:pt x="51" y="118"/>
                  </a:cubicBezTo>
                  <a:cubicBezTo>
                    <a:pt x="53" y="119"/>
                    <a:pt x="53" y="122"/>
                    <a:pt x="53" y="122"/>
                  </a:cubicBezTo>
                  <a:cubicBezTo>
                    <a:pt x="53" y="122"/>
                    <a:pt x="54" y="125"/>
                    <a:pt x="53" y="126"/>
                  </a:cubicBezTo>
                  <a:cubicBezTo>
                    <a:pt x="53" y="126"/>
                    <a:pt x="53" y="128"/>
                    <a:pt x="54" y="128"/>
                  </a:cubicBezTo>
                  <a:cubicBezTo>
                    <a:pt x="55" y="128"/>
                    <a:pt x="58" y="129"/>
                    <a:pt x="58" y="129"/>
                  </a:cubicBezTo>
                  <a:cubicBezTo>
                    <a:pt x="58" y="129"/>
                    <a:pt x="56" y="131"/>
                    <a:pt x="58" y="131"/>
                  </a:cubicBezTo>
                  <a:cubicBezTo>
                    <a:pt x="61" y="132"/>
                    <a:pt x="63" y="133"/>
                    <a:pt x="63" y="133"/>
                  </a:cubicBezTo>
                  <a:cubicBezTo>
                    <a:pt x="64" y="134"/>
                    <a:pt x="62" y="136"/>
                    <a:pt x="65" y="135"/>
                  </a:cubicBezTo>
                  <a:cubicBezTo>
                    <a:pt x="67" y="135"/>
                    <a:pt x="70" y="135"/>
                    <a:pt x="71" y="136"/>
                  </a:cubicBezTo>
                  <a:cubicBezTo>
                    <a:pt x="72" y="137"/>
                    <a:pt x="71" y="138"/>
                    <a:pt x="74" y="140"/>
                  </a:cubicBezTo>
                  <a:cubicBezTo>
                    <a:pt x="77" y="142"/>
                    <a:pt x="78" y="142"/>
                    <a:pt x="79" y="143"/>
                  </a:cubicBezTo>
                  <a:cubicBezTo>
                    <a:pt x="80" y="143"/>
                    <a:pt x="82" y="143"/>
                    <a:pt x="81" y="145"/>
                  </a:cubicBezTo>
                  <a:cubicBezTo>
                    <a:pt x="81" y="148"/>
                    <a:pt x="80" y="149"/>
                    <a:pt x="79" y="150"/>
                  </a:cubicBezTo>
                  <a:cubicBezTo>
                    <a:pt x="78" y="151"/>
                    <a:pt x="76" y="154"/>
                    <a:pt x="76" y="155"/>
                  </a:cubicBezTo>
                  <a:cubicBezTo>
                    <a:pt x="75" y="156"/>
                    <a:pt x="74" y="158"/>
                    <a:pt x="75" y="160"/>
                  </a:cubicBezTo>
                  <a:cubicBezTo>
                    <a:pt x="76" y="161"/>
                    <a:pt x="77" y="163"/>
                    <a:pt x="77" y="164"/>
                  </a:cubicBezTo>
                  <a:cubicBezTo>
                    <a:pt x="77" y="165"/>
                    <a:pt x="77" y="168"/>
                    <a:pt x="76" y="169"/>
                  </a:cubicBezTo>
                  <a:cubicBezTo>
                    <a:pt x="76" y="171"/>
                    <a:pt x="75" y="173"/>
                    <a:pt x="75" y="173"/>
                  </a:cubicBezTo>
                  <a:cubicBezTo>
                    <a:pt x="75" y="173"/>
                    <a:pt x="77" y="174"/>
                    <a:pt x="75" y="176"/>
                  </a:cubicBezTo>
                  <a:cubicBezTo>
                    <a:pt x="74" y="178"/>
                    <a:pt x="71" y="179"/>
                    <a:pt x="70" y="180"/>
                  </a:cubicBezTo>
                  <a:cubicBezTo>
                    <a:pt x="69" y="180"/>
                    <a:pt x="66" y="182"/>
                    <a:pt x="66" y="182"/>
                  </a:cubicBezTo>
                  <a:cubicBezTo>
                    <a:pt x="66" y="182"/>
                    <a:pt x="67" y="187"/>
                    <a:pt x="66" y="188"/>
                  </a:cubicBezTo>
                  <a:cubicBezTo>
                    <a:pt x="66" y="189"/>
                    <a:pt x="62" y="197"/>
                    <a:pt x="63" y="199"/>
                  </a:cubicBezTo>
                  <a:cubicBezTo>
                    <a:pt x="65" y="201"/>
                    <a:pt x="65" y="203"/>
                    <a:pt x="65" y="204"/>
                  </a:cubicBezTo>
                  <a:cubicBezTo>
                    <a:pt x="64" y="205"/>
                    <a:pt x="64" y="205"/>
                    <a:pt x="63" y="206"/>
                  </a:cubicBezTo>
                  <a:cubicBezTo>
                    <a:pt x="63" y="207"/>
                    <a:pt x="60" y="206"/>
                    <a:pt x="62" y="209"/>
                  </a:cubicBezTo>
                  <a:cubicBezTo>
                    <a:pt x="63" y="212"/>
                    <a:pt x="64" y="212"/>
                    <a:pt x="65" y="214"/>
                  </a:cubicBezTo>
                  <a:cubicBezTo>
                    <a:pt x="66" y="216"/>
                    <a:pt x="66" y="216"/>
                    <a:pt x="67" y="218"/>
                  </a:cubicBezTo>
                  <a:cubicBezTo>
                    <a:pt x="68" y="219"/>
                    <a:pt x="69" y="221"/>
                    <a:pt x="70" y="222"/>
                  </a:cubicBezTo>
                  <a:cubicBezTo>
                    <a:pt x="72" y="223"/>
                    <a:pt x="73" y="224"/>
                    <a:pt x="73" y="226"/>
                  </a:cubicBezTo>
                  <a:cubicBezTo>
                    <a:pt x="73" y="227"/>
                    <a:pt x="76" y="230"/>
                    <a:pt x="73" y="228"/>
                  </a:cubicBezTo>
                  <a:cubicBezTo>
                    <a:pt x="69" y="225"/>
                    <a:pt x="72" y="228"/>
                    <a:pt x="68" y="224"/>
                  </a:cubicBezTo>
                  <a:cubicBezTo>
                    <a:pt x="63" y="220"/>
                    <a:pt x="62" y="222"/>
                    <a:pt x="60" y="219"/>
                  </a:cubicBezTo>
                  <a:cubicBezTo>
                    <a:pt x="58" y="217"/>
                    <a:pt x="61" y="225"/>
                    <a:pt x="57" y="215"/>
                  </a:cubicBezTo>
                  <a:cubicBezTo>
                    <a:pt x="53" y="205"/>
                    <a:pt x="52" y="207"/>
                    <a:pt x="51" y="204"/>
                  </a:cubicBezTo>
                  <a:cubicBezTo>
                    <a:pt x="50" y="202"/>
                    <a:pt x="51" y="205"/>
                    <a:pt x="48" y="200"/>
                  </a:cubicBezTo>
                  <a:cubicBezTo>
                    <a:pt x="46" y="195"/>
                    <a:pt x="48" y="198"/>
                    <a:pt x="46" y="195"/>
                  </a:cubicBezTo>
                  <a:cubicBezTo>
                    <a:pt x="43" y="191"/>
                    <a:pt x="43" y="196"/>
                    <a:pt x="42" y="190"/>
                  </a:cubicBezTo>
                  <a:cubicBezTo>
                    <a:pt x="41" y="184"/>
                    <a:pt x="40" y="188"/>
                    <a:pt x="39" y="181"/>
                  </a:cubicBezTo>
                  <a:cubicBezTo>
                    <a:pt x="37" y="175"/>
                    <a:pt x="40" y="175"/>
                    <a:pt x="36" y="172"/>
                  </a:cubicBezTo>
                  <a:cubicBezTo>
                    <a:pt x="33" y="168"/>
                    <a:pt x="33" y="170"/>
                    <a:pt x="32" y="168"/>
                  </a:cubicBezTo>
                  <a:cubicBezTo>
                    <a:pt x="31" y="166"/>
                    <a:pt x="32" y="168"/>
                    <a:pt x="29" y="162"/>
                  </a:cubicBezTo>
                  <a:cubicBezTo>
                    <a:pt x="26" y="156"/>
                    <a:pt x="21" y="154"/>
                    <a:pt x="22" y="145"/>
                  </a:cubicBezTo>
                  <a:cubicBezTo>
                    <a:pt x="22" y="135"/>
                    <a:pt x="22" y="134"/>
                    <a:pt x="22" y="134"/>
                  </a:cubicBezTo>
                  <a:cubicBezTo>
                    <a:pt x="22" y="134"/>
                    <a:pt x="17" y="130"/>
                    <a:pt x="19" y="124"/>
                  </a:cubicBezTo>
                  <a:cubicBezTo>
                    <a:pt x="20" y="119"/>
                    <a:pt x="21" y="120"/>
                    <a:pt x="20" y="119"/>
                  </a:cubicBezTo>
                  <a:cubicBezTo>
                    <a:pt x="20" y="117"/>
                    <a:pt x="19" y="117"/>
                    <a:pt x="17" y="115"/>
                  </a:cubicBezTo>
                  <a:cubicBezTo>
                    <a:pt x="16" y="113"/>
                    <a:pt x="16" y="113"/>
                    <a:pt x="15" y="112"/>
                  </a:cubicBezTo>
                  <a:cubicBezTo>
                    <a:pt x="15" y="110"/>
                    <a:pt x="14" y="107"/>
                    <a:pt x="14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8"/>
                    <a:pt x="0" y="234"/>
                    <a:pt x="126" y="252"/>
                  </a:cubicBezTo>
                  <a:cubicBezTo>
                    <a:pt x="126" y="252"/>
                    <a:pt x="97" y="246"/>
                    <a:pt x="94" y="240"/>
                  </a:cubicBezTo>
                  <a:cubicBezTo>
                    <a:pt x="94" y="240"/>
                    <a:pt x="94" y="235"/>
                    <a:pt x="95" y="235"/>
                  </a:cubicBezTo>
                  <a:cubicBezTo>
                    <a:pt x="96" y="235"/>
                    <a:pt x="98" y="236"/>
                    <a:pt x="100" y="235"/>
                  </a:cubicBezTo>
                  <a:cubicBezTo>
                    <a:pt x="102" y="233"/>
                    <a:pt x="104" y="231"/>
                    <a:pt x="104" y="231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04" y="234"/>
                    <a:pt x="102" y="234"/>
                    <a:pt x="108" y="233"/>
                  </a:cubicBezTo>
                  <a:cubicBezTo>
                    <a:pt x="113" y="232"/>
                    <a:pt x="113" y="233"/>
                    <a:pt x="116" y="232"/>
                  </a:cubicBezTo>
                  <a:cubicBezTo>
                    <a:pt x="118" y="231"/>
                    <a:pt x="120" y="226"/>
                    <a:pt x="121" y="229"/>
                  </a:cubicBezTo>
                  <a:cubicBezTo>
                    <a:pt x="122" y="232"/>
                    <a:pt x="120" y="231"/>
                    <a:pt x="122" y="232"/>
                  </a:cubicBezTo>
                  <a:cubicBezTo>
                    <a:pt x="125" y="233"/>
                    <a:pt x="130" y="231"/>
                    <a:pt x="130" y="231"/>
                  </a:cubicBezTo>
                  <a:cubicBezTo>
                    <a:pt x="130" y="231"/>
                    <a:pt x="139" y="232"/>
                    <a:pt x="140" y="231"/>
                  </a:cubicBezTo>
                  <a:cubicBezTo>
                    <a:pt x="141" y="230"/>
                    <a:pt x="141" y="229"/>
                    <a:pt x="142" y="229"/>
                  </a:cubicBezTo>
                  <a:cubicBezTo>
                    <a:pt x="144" y="229"/>
                    <a:pt x="144" y="232"/>
                    <a:pt x="144" y="232"/>
                  </a:cubicBezTo>
                  <a:cubicBezTo>
                    <a:pt x="140" y="234"/>
                    <a:pt x="140" y="234"/>
                    <a:pt x="140" y="234"/>
                  </a:cubicBezTo>
                  <a:cubicBezTo>
                    <a:pt x="135" y="238"/>
                    <a:pt x="135" y="238"/>
                    <a:pt x="135" y="238"/>
                  </a:cubicBezTo>
                  <a:cubicBezTo>
                    <a:pt x="135" y="238"/>
                    <a:pt x="133" y="238"/>
                    <a:pt x="135" y="239"/>
                  </a:cubicBezTo>
                  <a:cubicBezTo>
                    <a:pt x="137" y="240"/>
                    <a:pt x="138" y="240"/>
                    <a:pt x="140" y="240"/>
                  </a:cubicBezTo>
                  <a:cubicBezTo>
                    <a:pt x="142" y="240"/>
                    <a:pt x="147" y="244"/>
                    <a:pt x="148" y="242"/>
                  </a:cubicBezTo>
                  <a:cubicBezTo>
                    <a:pt x="149" y="239"/>
                    <a:pt x="150" y="239"/>
                    <a:pt x="150" y="238"/>
                  </a:cubicBezTo>
                  <a:cubicBezTo>
                    <a:pt x="151" y="236"/>
                    <a:pt x="151" y="234"/>
                    <a:pt x="153" y="234"/>
                  </a:cubicBezTo>
                  <a:cubicBezTo>
                    <a:pt x="155" y="234"/>
                    <a:pt x="157" y="235"/>
                    <a:pt x="157" y="235"/>
                  </a:cubicBezTo>
                  <a:cubicBezTo>
                    <a:pt x="155" y="239"/>
                    <a:pt x="155" y="239"/>
                    <a:pt x="155" y="239"/>
                  </a:cubicBezTo>
                  <a:cubicBezTo>
                    <a:pt x="155" y="239"/>
                    <a:pt x="159" y="238"/>
                    <a:pt x="161" y="238"/>
                  </a:cubicBezTo>
                  <a:cubicBezTo>
                    <a:pt x="162" y="238"/>
                    <a:pt x="162" y="241"/>
                    <a:pt x="164" y="239"/>
                  </a:cubicBezTo>
                  <a:cubicBezTo>
                    <a:pt x="166" y="237"/>
                    <a:pt x="167" y="237"/>
                    <a:pt x="169" y="236"/>
                  </a:cubicBezTo>
                  <a:cubicBezTo>
                    <a:pt x="171" y="236"/>
                    <a:pt x="174" y="235"/>
                    <a:pt x="175" y="235"/>
                  </a:cubicBezTo>
                  <a:cubicBezTo>
                    <a:pt x="176" y="236"/>
                    <a:pt x="178" y="236"/>
                    <a:pt x="178" y="236"/>
                  </a:cubicBezTo>
                  <a:cubicBezTo>
                    <a:pt x="179" y="236"/>
                    <a:pt x="184" y="239"/>
                    <a:pt x="185" y="239"/>
                  </a:cubicBezTo>
                  <a:cubicBezTo>
                    <a:pt x="186" y="238"/>
                    <a:pt x="191" y="238"/>
                    <a:pt x="191" y="238"/>
                  </a:cubicBezTo>
                  <a:cubicBezTo>
                    <a:pt x="191" y="238"/>
                    <a:pt x="176" y="252"/>
                    <a:pt x="145" y="252"/>
                  </a:cubicBezTo>
                  <a:cubicBezTo>
                    <a:pt x="145" y="252"/>
                    <a:pt x="215" y="256"/>
                    <a:pt x="254" y="188"/>
                  </a:cubicBezTo>
                  <a:cubicBezTo>
                    <a:pt x="293" y="120"/>
                    <a:pt x="266" y="34"/>
                    <a:pt x="177" y="4"/>
                  </a:cubicBezTo>
                  <a:cubicBezTo>
                    <a:pt x="177" y="4"/>
                    <a:pt x="243" y="28"/>
                    <a:pt x="261" y="92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8" y="91"/>
                    <a:pt x="258" y="92"/>
                    <a:pt x="257" y="89"/>
                  </a:cubicBezTo>
                  <a:cubicBezTo>
                    <a:pt x="255" y="86"/>
                    <a:pt x="257" y="87"/>
                    <a:pt x="255" y="85"/>
                  </a:cubicBezTo>
                  <a:cubicBezTo>
                    <a:pt x="254" y="83"/>
                    <a:pt x="254" y="84"/>
                    <a:pt x="253" y="82"/>
                  </a:cubicBezTo>
                  <a:cubicBezTo>
                    <a:pt x="252" y="80"/>
                    <a:pt x="251" y="80"/>
                    <a:pt x="250" y="79"/>
                  </a:cubicBezTo>
                  <a:cubicBezTo>
                    <a:pt x="249" y="78"/>
                    <a:pt x="248" y="74"/>
                    <a:pt x="247" y="73"/>
                  </a:cubicBezTo>
                  <a:cubicBezTo>
                    <a:pt x="246" y="72"/>
                    <a:pt x="243" y="71"/>
                    <a:pt x="242" y="71"/>
                  </a:cubicBezTo>
                  <a:cubicBezTo>
                    <a:pt x="241" y="71"/>
                    <a:pt x="241" y="69"/>
                    <a:pt x="241" y="71"/>
                  </a:cubicBezTo>
                  <a:cubicBezTo>
                    <a:pt x="240" y="72"/>
                    <a:pt x="243" y="75"/>
                    <a:pt x="243" y="75"/>
                  </a:cubicBezTo>
                  <a:cubicBezTo>
                    <a:pt x="243" y="79"/>
                    <a:pt x="243" y="79"/>
                    <a:pt x="243" y="79"/>
                  </a:cubicBezTo>
                  <a:cubicBezTo>
                    <a:pt x="243" y="79"/>
                    <a:pt x="244" y="84"/>
                    <a:pt x="244" y="85"/>
                  </a:cubicBezTo>
                  <a:cubicBezTo>
                    <a:pt x="244" y="86"/>
                    <a:pt x="243" y="90"/>
                    <a:pt x="243" y="90"/>
                  </a:cubicBezTo>
                  <a:cubicBezTo>
                    <a:pt x="243" y="90"/>
                    <a:pt x="242" y="93"/>
                    <a:pt x="241" y="94"/>
                  </a:cubicBezTo>
                  <a:cubicBezTo>
                    <a:pt x="240" y="94"/>
                    <a:pt x="233" y="96"/>
                    <a:pt x="233" y="96"/>
                  </a:cubicBezTo>
                  <a:cubicBezTo>
                    <a:pt x="233" y="96"/>
                    <a:pt x="231" y="93"/>
                    <a:pt x="230" y="91"/>
                  </a:cubicBezTo>
                  <a:cubicBezTo>
                    <a:pt x="229" y="89"/>
                    <a:pt x="225" y="88"/>
                    <a:pt x="224" y="88"/>
                  </a:cubicBezTo>
                  <a:cubicBezTo>
                    <a:pt x="223" y="87"/>
                    <a:pt x="225" y="85"/>
                    <a:pt x="223" y="82"/>
                  </a:cubicBezTo>
                  <a:cubicBezTo>
                    <a:pt x="221" y="80"/>
                    <a:pt x="223" y="81"/>
                    <a:pt x="221" y="79"/>
                  </a:cubicBezTo>
                  <a:cubicBezTo>
                    <a:pt x="218" y="76"/>
                    <a:pt x="218" y="76"/>
                    <a:pt x="218" y="76"/>
                  </a:cubicBezTo>
                  <a:cubicBezTo>
                    <a:pt x="218" y="76"/>
                    <a:pt x="213" y="75"/>
                    <a:pt x="215" y="78"/>
                  </a:cubicBezTo>
                  <a:cubicBezTo>
                    <a:pt x="217" y="81"/>
                    <a:pt x="215" y="84"/>
                    <a:pt x="216" y="84"/>
                  </a:cubicBezTo>
                  <a:cubicBezTo>
                    <a:pt x="218" y="85"/>
                    <a:pt x="218" y="83"/>
                    <a:pt x="220" y="86"/>
                  </a:cubicBezTo>
                  <a:cubicBezTo>
                    <a:pt x="221" y="89"/>
                    <a:pt x="221" y="90"/>
                    <a:pt x="222" y="91"/>
                  </a:cubicBezTo>
                  <a:cubicBezTo>
                    <a:pt x="223" y="92"/>
                    <a:pt x="223" y="96"/>
                    <a:pt x="224" y="96"/>
                  </a:cubicBezTo>
                  <a:cubicBezTo>
                    <a:pt x="226" y="96"/>
                    <a:pt x="229" y="96"/>
                    <a:pt x="229" y="97"/>
                  </a:cubicBezTo>
                  <a:cubicBezTo>
                    <a:pt x="228" y="99"/>
                    <a:pt x="226" y="101"/>
                    <a:pt x="229" y="102"/>
                  </a:cubicBezTo>
                  <a:cubicBezTo>
                    <a:pt x="231" y="102"/>
                    <a:pt x="231" y="103"/>
                    <a:pt x="232" y="103"/>
                  </a:cubicBezTo>
                  <a:cubicBezTo>
                    <a:pt x="233" y="102"/>
                    <a:pt x="233" y="103"/>
                    <a:pt x="235" y="102"/>
                  </a:cubicBezTo>
                  <a:cubicBezTo>
                    <a:pt x="237" y="101"/>
                    <a:pt x="239" y="101"/>
                    <a:pt x="239" y="101"/>
                  </a:cubicBezTo>
                  <a:cubicBezTo>
                    <a:pt x="239" y="101"/>
                    <a:pt x="242" y="103"/>
                    <a:pt x="242" y="104"/>
                  </a:cubicBezTo>
                  <a:cubicBezTo>
                    <a:pt x="242" y="105"/>
                    <a:pt x="241" y="110"/>
                    <a:pt x="241" y="110"/>
                  </a:cubicBezTo>
                  <a:cubicBezTo>
                    <a:pt x="238" y="115"/>
                    <a:pt x="238" y="115"/>
                    <a:pt x="238" y="115"/>
                  </a:cubicBezTo>
                  <a:cubicBezTo>
                    <a:pt x="238" y="115"/>
                    <a:pt x="239" y="124"/>
                    <a:pt x="237" y="124"/>
                  </a:cubicBezTo>
                  <a:cubicBezTo>
                    <a:pt x="236" y="124"/>
                    <a:pt x="234" y="128"/>
                    <a:pt x="233" y="129"/>
                  </a:cubicBezTo>
                  <a:cubicBezTo>
                    <a:pt x="232" y="129"/>
                    <a:pt x="232" y="135"/>
                    <a:pt x="232" y="135"/>
                  </a:cubicBezTo>
                  <a:cubicBezTo>
                    <a:pt x="229" y="139"/>
                    <a:pt x="229" y="139"/>
                    <a:pt x="229" y="139"/>
                  </a:cubicBezTo>
                  <a:cubicBezTo>
                    <a:pt x="229" y="139"/>
                    <a:pt x="229" y="143"/>
                    <a:pt x="229" y="144"/>
                  </a:cubicBezTo>
                  <a:cubicBezTo>
                    <a:pt x="229" y="145"/>
                    <a:pt x="230" y="150"/>
                    <a:pt x="229" y="153"/>
                  </a:cubicBezTo>
                  <a:cubicBezTo>
                    <a:pt x="229" y="155"/>
                    <a:pt x="226" y="157"/>
                    <a:pt x="226" y="157"/>
                  </a:cubicBezTo>
                  <a:cubicBezTo>
                    <a:pt x="226" y="157"/>
                    <a:pt x="230" y="161"/>
                    <a:pt x="228" y="162"/>
                  </a:cubicBezTo>
                  <a:cubicBezTo>
                    <a:pt x="225" y="163"/>
                    <a:pt x="223" y="166"/>
                    <a:pt x="222" y="167"/>
                  </a:cubicBezTo>
                  <a:cubicBezTo>
                    <a:pt x="222" y="168"/>
                    <a:pt x="222" y="170"/>
                    <a:pt x="220" y="170"/>
                  </a:cubicBezTo>
                  <a:cubicBezTo>
                    <a:pt x="219" y="170"/>
                    <a:pt x="216" y="171"/>
                    <a:pt x="216" y="172"/>
                  </a:cubicBezTo>
                  <a:cubicBezTo>
                    <a:pt x="216" y="173"/>
                    <a:pt x="216" y="176"/>
                    <a:pt x="216" y="176"/>
                  </a:cubicBezTo>
                  <a:cubicBezTo>
                    <a:pt x="212" y="183"/>
                    <a:pt x="212" y="183"/>
                    <a:pt x="212" y="183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206" y="188"/>
                    <a:pt x="206" y="191"/>
                    <a:pt x="205" y="191"/>
                  </a:cubicBezTo>
                  <a:cubicBezTo>
                    <a:pt x="203" y="192"/>
                    <a:pt x="197" y="194"/>
                    <a:pt x="196" y="195"/>
                  </a:cubicBezTo>
                  <a:cubicBezTo>
                    <a:pt x="195" y="196"/>
                    <a:pt x="191" y="198"/>
                    <a:pt x="189" y="198"/>
                  </a:cubicBezTo>
                  <a:cubicBezTo>
                    <a:pt x="188" y="198"/>
                    <a:pt x="190" y="202"/>
                    <a:pt x="188" y="198"/>
                  </a:cubicBezTo>
                  <a:cubicBezTo>
                    <a:pt x="185" y="194"/>
                    <a:pt x="187" y="196"/>
                    <a:pt x="185" y="192"/>
                  </a:cubicBezTo>
                  <a:cubicBezTo>
                    <a:pt x="183" y="187"/>
                    <a:pt x="183" y="190"/>
                    <a:pt x="183" y="187"/>
                  </a:cubicBezTo>
                  <a:cubicBezTo>
                    <a:pt x="183" y="183"/>
                    <a:pt x="183" y="187"/>
                    <a:pt x="183" y="183"/>
                  </a:cubicBezTo>
                  <a:cubicBezTo>
                    <a:pt x="183" y="180"/>
                    <a:pt x="184" y="182"/>
                    <a:pt x="182" y="178"/>
                  </a:cubicBezTo>
                  <a:cubicBezTo>
                    <a:pt x="180" y="175"/>
                    <a:pt x="181" y="176"/>
                    <a:pt x="178" y="173"/>
                  </a:cubicBezTo>
                  <a:cubicBezTo>
                    <a:pt x="176" y="171"/>
                    <a:pt x="174" y="173"/>
                    <a:pt x="175" y="170"/>
                  </a:cubicBezTo>
                  <a:cubicBezTo>
                    <a:pt x="177" y="166"/>
                    <a:pt x="176" y="170"/>
                    <a:pt x="177" y="166"/>
                  </a:cubicBezTo>
                  <a:cubicBezTo>
                    <a:pt x="178" y="162"/>
                    <a:pt x="177" y="161"/>
                    <a:pt x="179" y="159"/>
                  </a:cubicBezTo>
                  <a:cubicBezTo>
                    <a:pt x="181" y="158"/>
                    <a:pt x="184" y="157"/>
                    <a:pt x="183" y="155"/>
                  </a:cubicBezTo>
                  <a:cubicBezTo>
                    <a:pt x="183" y="153"/>
                    <a:pt x="183" y="152"/>
                    <a:pt x="182" y="150"/>
                  </a:cubicBezTo>
                  <a:cubicBezTo>
                    <a:pt x="182" y="149"/>
                    <a:pt x="179" y="146"/>
                    <a:pt x="179" y="145"/>
                  </a:cubicBezTo>
                  <a:cubicBezTo>
                    <a:pt x="179" y="144"/>
                    <a:pt x="179" y="145"/>
                    <a:pt x="177" y="142"/>
                  </a:cubicBezTo>
                  <a:cubicBezTo>
                    <a:pt x="175" y="140"/>
                    <a:pt x="174" y="138"/>
                    <a:pt x="174" y="138"/>
                  </a:cubicBezTo>
                  <a:cubicBezTo>
                    <a:pt x="174" y="138"/>
                    <a:pt x="173" y="132"/>
                    <a:pt x="173" y="130"/>
                  </a:cubicBezTo>
                  <a:cubicBezTo>
                    <a:pt x="173" y="127"/>
                    <a:pt x="172" y="131"/>
                    <a:pt x="173" y="127"/>
                  </a:cubicBezTo>
                  <a:cubicBezTo>
                    <a:pt x="174" y="123"/>
                    <a:pt x="175" y="121"/>
                    <a:pt x="175" y="121"/>
                  </a:cubicBezTo>
                  <a:cubicBezTo>
                    <a:pt x="175" y="121"/>
                    <a:pt x="170" y="118"/>
                    <a:pt x="168" y="118"/>
                  </a:cubicBezTo>
                  <a:cubicBezTo>
                    <a:pt x="166" y="119"/>
                    <a:pt x="167" y="121"/>
                    <a:pt x="164" y="119"/>
                  </a:cubicBezTo>
                  <a:cubicBezTo>
                    <a:pt x="161" y="117"/>
                    <a:pt x="162" y="116"/>
                    <a:pt x="161" y="115"/>
                  </a:cubicBezTo>
                  <a:cubicBezTo>
                    <a:pt x="160" y="114"/>
                    <a:pt x="158" y="114"/>
                    <a:pt x="157" y="115"/>
                  </a:cubicBezTo>
                  <a:cubicBezTo>
                    <a:pt x="155" y="116"/>
                    <a:pt x="152" y="116"/>
                    <a:pt x="150" y="118"/>
                  </a:cubicBezTo>
                  <a:cubicBezTo>
                    <a:pt x="147" y="119"/>
                    <a:pt x="146" y="119"/>
                    <a:pt x="142" y="119"/>
                  </a:cubicBezTo>
                  <a:cubicBezTo>
                    <a:pt x="139" y="119"/>
                    <a:pt x="135" y="120"/>
                    <a:pt x="132" y="118"/>
                  </a:cubicBezTo>
                  <a:cubicBezTo>
                    <a:pt x="129" y="117"/>
                    <a:pt x="129" y="119"/>
                    <a:pt x="128" y="116"/>
                  </a:cubicBezTo>
                  <a:cubicBezTo>
                    <a:pt x="127" y="113"/>
                    <a:pt x="128" y="113"/>
                    <a:pt x="125" y="112"/>
                  </a:cubicBezTo>
                  <a:cubicBezTo>
                    <a:pt x="122" y="110"/>
                    <a:pt x="122" y="111"/>
                    <a:pt x="121" y="109"/>
                  </a:cubicBezTo>
                  <a:cubicBezTo>
                    <a:pt x="121" y="106"/>
                    <a:pt x="123" y="107"/>
                    <a:pt x="121" y="104"/>
                  </a:cubicBezTo>
                  <a:cubicBezTo>
                    <a:pt x="118" y="102"/>
                    <a:pt x="122" y="105"/>
                    <a:pt x="118" y="102"/>
                  </a:cubicBezTo>
                  <a:cubicBezTo>
                    <a:pt x="115" y="98"/>
                    <a:pt x="114" y="101"/>
                    <a:pt x="115" y="98"/>
                  </a:cubicBezTo>
                  <a:cubicBezTo>
                    <a:pt x="116" y="95"/>
                    <a:pt x="117" y="97"/>
                    <a:pt x="117" y="93"/>
                  </a:cubicBezTo>
                  <a:cubicBezTo>
                    <a:pt x="117" y="90"/>
                    <a:pt x="123" y="95"/>
                    <a:pt x="119" y="88"/>
                  </a:cubicBezTo>
                  <a:cubicBezTo>
                    <a:pt x="116" y="81"/>
                    <a:pt x="116" y="82"/>
                    <a:pt x="118" y="77"/>
                  </a:cubicBezTo>
                  <a:cubicBezTo>
                    <a:pt x="121" y="71"/>
                    <a:pt x="125" y="70"/>
                    <a:pt x="126" y="68"/>
                  </a:cubicBezTo>
                  <a:cubicBezTo>
                    <a:pt x="127" y="67"/>
                    <a:pt x="128" y="64"/>
                    <a:pt x="129" y="63"/>
                  </a:cubicBezTo>
                  <a:cubicBezTo>
                    <a:pt x="130" y="62"/>
                    <a:pt x="129" y="62"/>
                    <a:pt x="132" y="62"/>
                  </a:cubicBezTo>
                  <a:cubicBezTo>
                    <a:pt x="135" y="62"/>
                    <a:pt x="138" y="61"/>
                    <a:pt x="139" y="59"/>
                  </a:cubicBezTo>
                  <a:cubicBezTo>
                    <a:pt x="141" y="57"/>
                    <a:pt x="144" y="55"/>
                    <a:pt x="145" y="54"/>
                  </a:cubicBezTo>
                  <a:cubicBezTo>
                    <a:pt x="146" y="54"/>
                    <a:pt x="145" y="55"/>
                    <a:pt x="148" y="54"/>
                  </a:cubicBezTo>
                  <a:cubicBezTo>
                    <a:pt x="151" y="54"/>
                    <a:pt x="151" y="53"/>
                    <a:pt x="153" y="53"/>
                  </a:cubicBezTo>
                  <a:cubicBezTo>
                    <a:pt x="155" y="53"/>
                    <a:pt x="151" y="54"/>
                    <a:pt x="156" y="53"/>
                  </a:cubicBezTo>
                  <a:cubicBezTo>
                    <a:pt x="161" y="52"/>
                    <a:pt x="160" y="52"/>
                    <a:pt x="161" y="52"/>
                  </a:cubicBezTo>
                  <a:cubicBezTo>
                    <a:pt x="163" y="52"/>
                    <a:pt x="162" y="52"/>
                    <a:pt x="164" y="53"/>
                  </a:cubicBezTo>
                  <a:cubicBezTo>
                    <a:pt x="166" y="53"/>
                    <a:pt x="166" y="48"/>
                    <a:pt x="166" y="53"/>
                  </a:cubicBezTo>
                  <a:cubicBezTo>
                    <a:pt x="166" y="57"/>
                    <a:pt x="164" y="59"/>
                    <a:pt x="168" y="60"/>
                  </a:cubicBezTo>
                  <a:cubicBezTo>
                    <a:pt x="172" y="60"/>
                    <a:pt x="168" y="60"/>
                    <a:pt x="172" y="60"/>
                  </a:cubicBezTo>
                  <a:cubicBezTo>
                    <a:pt x="175" y="60"/>
                    <a:pt x="174" y="61"/>
                    <a:pt x="176" y="62"/>
                  </a:cubicBezTo>
                  <a:cubicBezTo>
                    <a:pt x="178" y="62"/>
                    <a:pt x="179" y="64"/>
                    <a:pt x="181" y="64"/>
                  </a:cubicBezTo>
                  <a:cubicBezTo>
                    <a:pt x="184" y="64"/>
                    <a:pt x="180" y="68"/>
                    <a:pt x="184" y="64"/>
                  </a:cubicBezTo>
                  <a:cubicBezTo>
                    <a:pt x="188" y="60"/>
                    <a:pt x="181" y="59"/>
                    <a:pt x="188" y="60"/>
                  </a:cubicBezTo>
                  <a:cubicBezTo>
                    <a:pt x="195" y="60"/>
                    <a:pt x="196" y="62"/>
                    <a:pt x="197" y="61"/>
                  </a:cubicBezTo>
                  <a:cubicBezTo>
                    <a:pt x="198" y="61"/>
                    <a:pt x="198" y="62"/>
                    <a:pt x="201" y="60"/>
                  </a:cubicBezTo>
                  <a:cubicBezTo>
                    <a:pt x="204" y="59"/>
                    <a:pt x="205" y="59"/>
                    <a:pt x="206" y="59"/>
                  </a:cubicBezTo>
                  <a:cubicBezTo>
                    <a:pt x="207" y="60"/>
                    <a:pt x="207" y="63"/>
                    <a:pt x="208" y="60"/>
                  </a:cubicBezTo>
                  <a:cubicBezTo>
                    <a:pt x="209" y="57"/>
                    <a:pt x="212" y="58"/>
                    <a:pt x="208" y="56"/>
                  </a:cubicBezTo>
                  <a:cubicBezTo>
                    <a:pt x="205" y="55"/>
                    <a:pt x="203" y="57"/>
                    <a:pt x="203" y="54"/>
                  </a:cubicBezTo>
                  <a:cubicBezTo>
                    <a:pt x="202" y="52"/>
                    <a:pt x="206" y="53"/>
                    <a:pt x="202" y="52"/>
                  </a:cubicBezTo>
                  <a:cubicBezTo>
                    <a:pt x="199" y="51"/>
                    <a:pt x="199" y="51"/>
                    <a:pt x="197" y="51"/>
                  </a:cubicBezTo>
                  <a:cubicBezTo>
                    <a:pt x="194" y="50"/>
                    <a:pt x="191" y="53"/>
                    <a:pt x="190" y="51"/>
                  </a:cubicBezTo>
                  <a:cubicBezTo>
                    <a:pt x="189" y="48"/>
                    <a:pt x="184" y="52"/>
                    <a:pt x="189" y="48"/>
                  </a:cubicBezTo>
                  <a:cubicBezTo>
                    <a:pt x="195" y="43"/>
                    <a:pt x="192" y="42"/>
                    <a:pt x="196" y="42"/>
                  </a:cubicBezTo>
                  <a:cubicBezTo>
                    <a:pt x="199" y="43"/>
                    <a:pt x="198" y="46"/>
                    <a:pt x="200" y="45"/>
                  </a:cubicBezTo>
                  <a:cubicBezTo>
                    <a:pt x="202" y="43"/>
                    <a:pt x="206" y="42"/>
                    <a:pt x="202" y="39"/>
                  </a:cubicBezTo>
                  <a:cubicBezTo>
                    <a:pt x="198" y="36"/>
                    <a:pt x="201" y="37"/>
                    <a:pt x="197" y="36"/>
                  </a:cubicBezTo>
                  <a:cubicBezTo>
                    <a:pt x="193" y="34"/>
                    <a:pt x="190" y="42"/>
                    <a:pt x="188" y="41"/>
                  </a:cubicBezTo>
                  <a:cubicBezTo>
                    <a:pt x="186" y="40"/>
                    <a:pt x="185" y="39"/>
                    <a:pt x="184" y="40"/>
                  </a:cubicBezTo>
                  <a:cubicBezTo>
                    <a:pt x="183" y="40"/>
                    <a:pt x="183" y="44"/>
                    <a:pt x="183" y="46"/>
                  </a:cubicBezTo>
                  <a:cubicBezTo>
                    <a:pt x="182" y="48"/>
                    <a:pt x="185" y="49"/>
                    <a:pt x="181" y="47"/>
                  </a:cubicBezTo>
                  <a:cubicBezTo>
                    <a:pt x="177" y="45"/>
                    <a:pt x="185" y="46"/>
                    <a:pt x="176" y="43"/>
                  </a:cubicBezTo>
                  <a:cubicBezTo>
                    <a:pt x="168" y="40"/>
                    <a:pt x="165" y="41"/>
                    <a:pt x="164" y="42"/>
                  </a:cubicBezTo>
                  <a:cubicBezTo>
                    <a:pt x="162" y="43"/>
                    <a:pt x="161" y="43"/>
                    <a:pt x="160" y="44"/>
                  </a:cubicBezTo>
                  <a:cubicBezTo>
                    <a:pt x="159" y="45"/>
                    <a:pt x="162" y="47"/>
                    <a:pt x="159" y="45"/>
                  </a:cubicBezTo>
                  <a:cubicBezTo>
                    <a:pt x="155" y="42"/>
                    <a:pt x="152" y="46"/>
                    <a:pt x="152" y="46"/>
                  </a:cubicBezTo>
                  <a:cubicBezTo>
                    <a:pt x="152" y="46"/>
                    <a:pt x="150" y="45"/>
                    <a:pt x="149" y="46"/>
                  </a:cubicBezTo>
                  <a:cubicBezTo>
                    <a:pt x="147" y="48"/>
                    <a:pt x="144" y="48"/>
                    <a:pt x="143" y="48"/>
                  </a:cubicBezTo>
                  <a:cubicBezTo>
                    <a:pt x="141" y="47"/>
                    <a:pt x="137" y="48"/>
                    <a:pt x="140" y="44"/>
                  </a:cubicBezTo>
                  <a:cubicBezTo>
                    <a:pt x="144" y="40"/>
                    <a:pt x="141" y="42"/>
                    <a:pt x="146" y="40"/>
                  </a:cubicBezTo>
                  <a:cubicBezTo>
                    <a:pt x="151" y="38"/>
                    <a:pt x="159" y="38"/>
                    <a:pt x="152" y="37"/>
                  </a:cubicBezTo>
                  <a:cubicBezTo>
                    <a:pt x="146" y="35"/>
                    <a:pt x="156" y="35"/>
                    <a:pt x="147" y="31"/>
                  </a:cubicBezTo>
                  <a:cubicBezTo>
                    <a:pt x="138" y="27"/>
                    <a:pt x="138" y="32"/>
                    <a:pt x="138" y="27"/>
                  </a:cubicBezTo>
                  <a:cubicBezTo>
                    <a:pt x="139" y="21"/>
                    <a:pt x="138" y="21"/>
                    <a:pt x="136" y="21"/>
                  </a:cubicBezTo>
                  <a:cubicBezTo>
                    <a:pt x="134" y="21"/>
                    <a:pt x="129" y="22"/>
                    <a:pt x="127" y="23"/>
                  </a:cubicBezTo>
                  <a:cubicBezTo>
                    <a:pt x="125" y="23"/>
                    <a:pt x="127" y="25"/>
                    <a:pt x="123" y="22"/>
                  </a:cubicBezTo>
                  <a:cubicBezTo>
                    <a:pt x="119" y="20"/>
                    <a:pt x="118" y="24"/>
                    <a:pt x="119" y="20"/>
                  </a:cubicBezTo>
                  <a:cubicBezTo>
                    <a:pt x="121" y="17"/>
                    <a:pt x="121" y="16"/>
                    <a:pt x="124" y="14"/>
                  </a:cubicBezTo>
                  <a:cubicBezTo>
                    <a:pt x="126" y="12"/>
                    <a:pt x="125" y="4"/>
                    <a:pt x="131" y="7"/>
                  </a:cubicBezTo>
                  <a:cubicBezTo>
                    <a:pt x="137" y="10"/>
                    <a:pt x="135" y="9"/>
                    <a:pt x="140" y="9"/>
                  </a:cubicBezTo>
                  <a:cubicBezTo>
                    <a:pt x="144" y="10"/>
                    <a:pt x="147" y="9"/>
                    <a:pt x="147" y="8"/>
                  </a:cubicBezTo>
                  <a:cubicBezTo>
                    <a:pt x="147" y="7"/>
                    <a:pt x="141" y="4"/>
                    <a:pt x="141" y="4"/>
                  </a:cubicBezTo>
                  <a:cubicBezTo>
                    <a:pt x="141" y="4"/>
                    <a:pt x="139" y="5"/>
                    <a:pt x="140" y="4"/>
                  </a:cubicBezTo>
                  <a:cubicBezTo>
                    <a:pt x="141" y="3"/>
                    <a:pt x="142" y="1"/>
                    <a:pt x="142" y="1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23" y="0"/>
                    <a:pt x="1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0" name="Freeform 2890"/>
            <p:cNvSpPr>
              <a:spLocks noEditPoints="1"/>
            </p:cNvSpPr>
            <p:nvPr/>
          </p:nvSpPr>
          <p:spPr bwMode="auto">
            <a:xfrm>
              <a:off x="4928603" y="3994743"/>
              <a:ext cx="516580" cy="538724"/>
            </a:xfrm>
            <a:custGeom>
              <a:avLst/>
              <a:gdLst>
                <a:gd name="T0" fmla="*/ 130 w 260"/>
                <a:gd name="T1" fmla="*/ 0 h 261"/>
                <a:gd name="T2" fmla="*/ 0 w 260"/>
                <a:gd name="T3" fmla="*/ 131 h 261"/>
                <a:gd name="T4" fmla="*/ 130 w 260"/>
                <a:gd name="T5" fmla="*/ 261 h 261"/>
                <a:gd name="T6" fmla="*/ 260 w 260"/>
                <a:gd name="T7" fmla="*/ 131 h 261"/>
                <a:gd name="T8" fmla="*/ 130 w 260"/>
                <a:gd name="T9" fmla="*/ 0 h 261"/>
                <a:gd name="T10" fmla="*/ 130 w 260"/>
                <a:gd name="T11" fmla="*/ 255 h 261"/>
                <a:gd name="T12" fmla="*/ 6 w 260"/>
                <a:gd name="T13" fmla="*/ 131 h 261"/>
                <a:gd name="T14" fmla="*/ 130 w 260"/>
                <a:gd name="T15" fmla="*/ 6 h 261"/>
                <a:gd name="T16" fmla="*/ 254 w 260"/>
                <a:gd name="T17" fmla="*/ 131 h 261"/>
                <a:gd name="T18" fmla="*/ 130 w 260"/>
                <a:gd name="T19" fmla="*/ 25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" h="261">
                  <a:moveTo>
                    <a:pt x="130" y="0"/>
                  </a:moveTo>
                  <a:cubicBezTo>
                    <a:pt x="58" y="0"/>
                    <a:pt x="0" y="59"/>
                    <a:pt x="0" y="131"/>
                  </a:cubicBezTo>
                  <a:cubicBezTo>
                    <a:pt x="0" y="202"/>
                    <a:pt x="58" y="261"/>
                    <a:pt x="130" y="261"/>
                  </a:cubicBezTo>
                  <a:cubicBezTo>
                    <a:pt x="202" y="261"/>
                    <a:pt x="260" y="202"/>
                    <a:pt x="260" y="131"/>
                  </a:cubicBezTo>
                  <a:cubicBezTo>
                    <a:pt x="260" y="59"/>
                    <a:pt x="202" y="0"/>
                    <a:pt x="130" y="0"/>
                  </a:cubicBezTo>
                  <a:close/>
                  <a:moveTo>
                    <a:pt x="130" y="255"/>
                  </a:moveTo>
                  <a:cubicBezTo>
                    <a:pt x="62" y="255"/>
                    <a:pt x="6" y="199"/>
                    <a:pt x="6" y="131"/>
                  </a:cubicBezTo>
                  <a:cubicBezTo>
                    <a:pt x="6" y="62"/>
                    <a:pt x="62" y="6"/>
                    <a:pt x="130" y="6"/>
                  </a:cubicBezTo>
                  <a:cubicBezTo>
                    <a:pt x="199" y="6"/>
                    <a:pt x="254" y="62"/>
                    <a:pt x="254" y="131"/>
                  </a:cubicBezTo>
                  <a:cubicBezTo>
                    <a:pt x="254" y="199"/>
                    <a:pt x="199" y="255"/>
                    <a:pt x="130" y="2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1" name="Freeform 2891"/>
            <p:cNvSpPr>
              <a:spLocks/>
            </p:cNvSpPr>
            <p:nvPr/>
          </p:nvSpPr>
          <p:spPr bwMode="auto">
            <a:xfrm>
              <a:off x="4914341" y="4006205"/>
              <a:ext cx="581548" cy="527263"/>
            </a:xfrm>
            <a:custGeom>
              <a:avLst/>
              <a:gdLst>
                <a:gd name="T0" fmla="*/ 84 w 292"/>
                <a:gd name="T1" fmla="*/ 20 h 256"/>
                <a:gd name="T2" fmla="*/ 79 w 292"/>
                <a:gd name="T3" fmla="*/ 30 h 256"/>
                <a:gd name="T4" fmla="*/ 73 w 292"/>
                <a:gd name="T5" fmla="*/ 38 h 256"/>
                <a:gd name="T6" fmla="*/ 69 w 292"/>
                <a:gd name="T7" fmla="*/ 34 h 256"/>
                <a:gd name="T8" fmla="*/ 67 w 292"/>
                <a:gd name="T9" fmla="*/ 42 h 256"/>
                <a:gd name="T10" fmla="*/ 54 w 292"/>
                <a:gd name="T11" fmla="*/ 45 h 256"/>
                <a:gd name="T12" fmla="*/ 46 w 292"/>
                <a:gd name="T13" fmla="*/ 53 h 256"/>
                <a:gd name="T14" fmla="*/ 35 w 292"/>
                <a:gd name="T15" fmla="*/ 69 h 256"/>
                <a:gd name="T16" fmla="*/ 28 w 292"/>
                <a:gd name="T17" fmla="*/ 79 h 256"/>
                <a:gd name="T18" fmla="*/ 34 w 292"/>
                <a:gd name="T19" fmla="*/ 86 h 256"/>
                <a:gd name="T20" fmla="*/ 35 w 292"/>
                <a:gd name="T21" fmla="*/ 90 h 256"/>
                <a:gd name="T22" fmla="*/ 29 w 292"/>
                <a:gd name="T23" fmla="*/ 85 h 256"/>
                <a:gd name="T24" fmla="*/ 24 w 292"/>
                <a:gd name="T25" fmla="*/ 78 h 256"/>
                <a:gd name="T26" fmla="*/ 21 w 292"/>
                <a:gd name="T27" fmla="*/ 89 h 256"/>
                <a:gd name="T28" fmla="*/ 23 w 292"/>
                <a:gd name="T29" fmla="*/ 107 h 256"/>
                <a:gd name="T30" fmla="*/ 31 w 292"/>
                <a:gd name="T31" fmla="*/ 103 h 256"/>
                <a:gd name="T32" fmla="*/ 41 w 292"/>
                <a:gd name="T33" fmla="*/ 114 h 256"/>
                <a:gd name="T34" fmla="*/ 53 w 292"/>
                <a:gd name="T35" fmla="*/ 126 h 256"/>
                <a:gd name="T36" fmla="*/ 64 w 292"/>
                <a:gd name="T37" fmla="*/ 136 h 256"/>
                <a:gd name="T38" fmla="*/ 79 w 292"/>
                <a:gd name="T39" fmla="*/ 151 h 256"/>
                <a:gd name="T40" fmla="*/ 74 w 292"/>
                <a:gd name="T41" fmla="*/ 173 h 256"/>
                <a:gd name="T42" fmla="*/ 63 w 292"/>
                <a:gd name="T43" fmla="*/ 200 h 256"/>
                <a:gd name="T44" fmla="*/ 67 w 292"/>
                <a:gd name="T45" fmla="*/ 218 h 256"/>
                <a:gd name="T46" fmla="*/ 59 w 292"/>
                <a:gd name="T47" fmla="*/ 220 h 256"/>
                <a:gd name="T48" fmla="*/ 41 w 292"/>
                <a:gd name="T49" fmla="*/ 190 h 256"/>
                <a:gd name="T50" fmla="*/ 21 w 292"/>
                <a:gd name="T51" fmla="*/ 145 h 256"/>
                <a:gd name="T52" fmla="*/ 15 w 292"/>
                <a:gd name="T53" fmla="*/ 112 h 256"/>
                <a:gd name="T54" fmla="*/ 95 w 292"/>
                <a:gd name="T55" fmla="*/ 236 h 256"/>
                <a:gd name="T56" fmla="*/ 115 w 292"/>
                <a:gd name="T57" fmla="*/ 232 h 256"/>
                <a:gd name="T58" fmla="*/ 142 w 292"/>
                <a:gd name="T59" fmla="*/ 229 h 256"/>
                <a:gd name="T60" fmla="*/ 139 w 292"/>
                <a:gd name="T61" fmla="*/ 240 h 256"/>
                <a:gd name="T62" fmla="*/ 155 w 292"/>
                <a:gd name="T63" fmla="*/ 239 h 256"/>
                <a:gd name="T64" fmla="*/ 178 w 292"/>
                <a:gd name="T65" fmla="*/ 236 h 256"/>
                <a:gd name="T66" fmla="*/ 176 w 292"/>
                <a:gd name="T67" fmla="*/ 4 h 256"/>
                <a:gd name="T68" fmla="*/ 253 w 292"/>
                <a:gd name="T69" fmla="*/ 83 h 256"/>
                <a:gd name="T70" fmla="*/ 242 w 292"/>
                <a:gd name="T71" fmla="*/ 75 h 256"/>
                <a:gd name="T72" fmla="*/ 233 w 292"/>
                <a:gd name="T73" fmla="*/ 96 h 256"/>
                <a:gd name="T74" fmla="*/ 218 w 292"/>
                <a:gd name="T75" fmla="*/ 77 h 256"/>
                <a:gd name="T76" fmla="*/ 224 w 292"/>
                <a:gd name="T77" fmla="*/ 96 h 256"/>
                <a:gd name="T78" fmla="*/ 239 w 292"/>
                <a:gd name="T79" fmla="*/ 102 h 256"/>
                <a:gd name="T80" fmla="*/ 233 w 292"/>
                <a:gd name="T81" fmla="*/ 129 h 256"/>
                <a:gd name="T82" fmla="*/ 225 w 292"/>
                <a:gd name="T83" fmla="*/ 158 h 256"/>
                <a:gd name="T84" fmla="*/ 216 w 292"/>
                <a:gd name="T85" fmla="*/ 177 h 256"/>
                <a:gd name="T86" fmla="*/ 189 w 292"/>
                <a:gd name="T87" fmla="*/ 198 h 256"/>
                <a:gd name="T88" fmla="*/ 182 w 292"/>
                <a:gd name="T89" fmla="*/ 179 h 256"/>
                <a:gd name="T90" fmla="*/ 183 w 292"/>
                <a:gd name="T91" fmla="*/ 155 h 256"/>
                <a:gd name="T92" fmla="*/ 173 w 292"/>
                <a:gd name="T93" fmla="*/ 130 h 256"/>
                <a:gd name="T94" fmla="*/ 161 w 292"/>
                <a:gd name="T95" fmla="*/ 115 h 256"/>
                <a:gd name="T96" fmla="*/ 127 w 292"/>
                <a:gd name="T97" fmla="*/ 116 h 256"/>
                <a:gd name="T98" fmla="*/ 115 w 292"/>
                <a:gd name="T99" fmla="*/ 99 h 256"/>
                <a:gd name="T100" fmla="*/ 129 w 292"/>
                <a:gd name="T101" fmla="*/ 64 h 256"/>
                <a:gd name="T102" fmla="*/ 153 w 292"/>
                <a:gd name="T103" fmla="*/ 54 h 256"/>
                <a:gd name="T104" fmla="*/ 168 w 292"/>
                <a:gd name="T105" fmla="*/ 60 h 256"/>
                <a:gd name="T106" fmla="*/ 188 w 292"/>
                <a:gd name="T107" fmla="*/ 60 h 256"/>
                <a:gd name="T108" fmla="*/ 208 w 292"/>
                <a:gd name="T109" fmla="*/ 57 h 256"/>
                <a:gd name="T110" fmla="*/ 189 w 292"/>
                <a:gd name="T111" fmla="*/ 48 h 256"/>
                <a:gd name="T112" fmla="*/ 188 w 292"/>
                <a:gd name="T113" fmla="*/ 42 h 256"/>
                <a:gd name="T114" fmla="*/ 163 w 292"/>
                <a:gd name="T115" fmla="*/ 42 h 256"/>
                <a:gd name="T116" fmla="*/ 142 w 292"/>
                <a:gd name="T117" fmla="*/ 48 h 256"/>
                <a:gd name="T118" fmla="*/ 138 w 292"/>
                <a:gd name="T119" fmla="*/ 27 h 256"/>
                <a:gd name="T120" fmla="*/ 123 w 292"/>
                <a:gd name="T121" fmla="*/ 14 h 256"/>
                <a:gd name="T122" fmla="*/ 140 w 292"/>
                <a:gd name="T123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256">
                  <a:moveTo>
                    <a:pt x="119" y="1"/>
                  </a:moveTo>
                  <a:cubicBezTo>
                    <a:pt x="119" y="1"/>
                    <a:pt x="75" y="7"/>
                    <a:pt x="45" y="41"/>
                  </a:cubicBezTo>
                  <a:cubicBezTo>
                    <a:pt x="45" y="41"/>
                    <a:pt x="68" y="17"/>
                    <a:pt x="82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5" y="20"/>
                    <a:pt x="84" y="20"/>
                  </a:cubicBezTo>
                  <a:cubicBezTo>
                    <a:pt x="84" y="21"/>
                    <a:pt x="82" y="23"/>
                    <a:pt x="82" y="24"/>
                  </a:cubicBezTo>
                  <a:cubicBezTo>
                    <a:pt x="82" y="24"/>
                    <a:pt x="82" y="26"/>
                    <a:pt x="82" y="26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0" y="28"/>
                    <a:pt x="80" y="29"/>
                  </a:cubicBezTo>
                  <a:cubicBezTo>
                    <a:pt x="79" y="29"/>
                    <a:pt x="79" y="29"/>
                    <a:pt x="79" y="30"/>
                  </a:cubicBezTo>
                  <a:cubicBezTo>
                    <a:pt x="79" y="31"/>
                    <a:pt x="79" y="33"/>
                    <a:pt x="79" y="33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4" y="38"/>
                    <a:pt x="73" y="38"/>
                  </a:cubicBezTo>
                  <a:cubicBezTo>
                    <a:pt x="73" y="37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5" y="34"/>
                    <a:pt x="74" y="33"/>
                  </a:cubicBezTo>
                  <a:cubicBezTo>
                    <a:pt x="74" y="33"/>
                    <a:pt x="74" y="31"/>
                    <a:pt x="72" y="31"/>
                  </a:cubicBezTo>
                  <a:cubicBezTo>
                    <a:pt x="71" y="32"/>
                    <a:pt x="69" y="34"/>
                    <a:pt x="69" y="34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6" y="38"/>
                    <a:pt x="66" y="38"/>
                  </a:cubicBezTo>
                  <a:cubicBezTo>
                    <a:pt x="67" y="38"/>
                    <a:pt x="68" y="38"/>
                    <a:pt x="68" y="38"/>
                  </a:cubicBezTo>
                  <a:cubicBezTo>
                    <a:pt x="68" y="38"/>
                    <a:pt x="68" y="39"/>
                    <a:pt x="68" y="40"/>
                  </a:cubicBezTo>
                  <a:cubicBezTo>
                    <a:pt x="68" y="41"/>
                    <a:pt x="67" y="42"/>
                    <a:pt x="67" y="42"/>
                  </a:cubicBezTo>
                  <a:cubicBezTo>
                    <a:pt x="67" y="42"/>
                    <a:pt x="67" y="43"/>
                    <a:pt x="65" y="43"/>
                  </a:cubicBezTo>
                  <a:cubicBezTo>
                    <a:pt x="64" y="42"/>
                    <a:pt x="63" y="42"/>
                    <a:pt x="62" y="42"/>
                  </a:cubicBezTo>
                  <a:cubicBezTo>
                    <a:pt x="61" y="41"/>
                    <a:pt x="60" y="41"/>
                    <a:pt x="59" y="41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4" y="45"/>
                    <a:pt x="54" y="45"/>
                  </a:cubicBezTo>
                  <a:cubicBezTo>
                    <a:pt x="54" y="45"/>
                    <a:pt x="53" y="45"/>
                    <a:pt x="53" y="46"/>
                  </a:cubicBezTo>
                  <a:cubicBezTo>
                    <a:pt x="53" y="46"/>
                    <a:pt x="52" y="48"/>
                    <a:pt x="52" y="48"/>
                  </a:cubicBezTo>
                  <a:cubicBezTo>
                    <a:pt x="52" y="48"/>
                    <a:pt x="51" y="50"/>
                    <a:pt x="49" y="50"/>
                  </a:cubicBezTo>
                  <a:cubicBezTo>
                    <a:pt x="48" y="50"/>
                    <a:pt x="47" y="51"/>
                    <a:pt x="47" y="51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5" y="54"/>
                    <a:pt x="44" y="56"/>
                  </a:cubicBezTo>
                  <a:cubicBezTo>
                    <a:pt x="42" y="57"/>
                    <a:pt x="39" y="59"/>
                    <a:pt x="39" y="59"/>
                  </a:cubicBezTo>
                  <a:cubicBezTo>
                    <a:pt x="38" y="59"/>
                    <a:pt x="37" y="61"/>
                    <a:pt x="37" y="62"/>
                  </a:cubicBezTo>
                  <a:cubicBezTo>
                    <a:pt x="36" y="63"/>
                    <a:pt x="37" y="65"/>
                    <a:pt x="36" y="66"/>
                  </a:cubicBezTo>
                  <a:cubicBezTo>
                    <a:pt x="36" y="66"/>
                    <a:pt x="35" y="68"/>
                    <a:pt x="35" y="69"/>
                  </a:cubicBezTo>
                  <a:cubicBezTo>
                    <a:pt x="35" y="70"/>
                    <a:pt x="34" y="72"/>
                    <a:pt x="33" y="72"/>
                  </a:cubicBezTo>
                  <a:cubicBezTo>
                    <a:pt x="33" y="73"/>
                    <a:pt x="32" y="74"/>
                    <a:pt x="31" y="74"/>
                  </a:cubicBezTo>
                  <a:cubicBezTo>
                    <a:pt x="31" y="74"/>
                    <a:pt x="28" y="75"/>
                    <a:pt x="27" y="75"/>
                  </a:cubicBezTo>
                  <a:cubicBezTo>
                    <a:pt x="27" y="76"/>
                    <a:pt x="26" y="77"/>
                    <a:pt x="26" y="78"/>
                  </a:cubicBezTo>
                  <a:cubicBezTo>
                    <a:pt x="26" y="78"/>
                    <a:pt x="27" y="79"/>
                    <a:pt x="28" y="79"/>
                  </a:cubicBezTo>
                  <a:cubicBezTo>
                    <a:pt x="28" y="79"/>
                    <a:pt x="30" y="80"/>
                    <a:pt x="30" y="80"/>
                  </a:cubicBezTo>
                  <a:cubicBezTo>
                    <a:pt x="30" y="80"/>
                    <a:pt x="30" y="82"/>
                    <a:pt x="30" y="83"/>
                  </a:cubicBezTo>
                  <a:cubicBezTo>
                    <a:pt x="30" y="83"/>
                    <a:pt x="29" y="85"/>
                    <a:pt x="30" y="85"/>
                  </a:cubicBezTo>
                  <a:cubicBezTo>
                    <a:pt x="31" y="85"/>
                    <a:pt x="32" y="86"/>
                    <a:pt x="32" y="86"/>
                  </a:cubicBezTo>
                  <a:cubicBezTo>
                    <a:pt x="34" y="86"/>
                    <a:pt x="34" y="86"/>
                    <a:pt x="34" y="86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38" y="88"/>
                    <a:pt x="37" y="90"/>
                    <a:pt x="37" y="90"/>
                  </a:cubicBezTo>
                  <a:cubicBezTo>
                    <a:pt x="37" y="91"/>
                    <a:pt x="36" y="92"/>
                    <a:pt x="36" y="92"/>
                  </a:cubicBezTo>
                  <a:cubicBezTo>
                    <a:pt x="35" y="91"/>
                    <a:pt x="35" y="91"/>
                    <a:pt x="35" y="90"/>
                  </a:cubicBezTo>
                  <a:cubicBezTo>
                    <a:pt x="35" y="89"/>
                    <a:pt x="35" y="89"/>
                    <a:pt x="34" y="89"/>
                  </a:cubicBezTo>
                  <a:cubicBezTo>
                    <a:pt x="33" y="88"/>
                    <a:pt x="32" y="89"/>
                    <a:pt x="31" y="89"/>
                  </a:cubicBezTo>
                  <a:cubicBezTo>
                    <a:pt x="31" y="89"/>
                    <a:pt x="30" y="89"/>
                    <a:pt x="29" y="88"/>
                  </a:cubicBezTo>
                  <a:cubicBezTo>
                    <a:pt x="28" y="87"/>
                    <a:pt x="28" y="89"/>
                    <a:pt x="28" y="87"/>
                  </a:cubicBezTo>
                  <a:cubicBezTo>
                    <a:pt x="29" y="86"/>
                    <a:pt x="29" y="85"/>
                    <a:pt x="29" y="85"/>
                  </a:cubicBezTo>
                  <a:cubicBezTo>
                    <a:pt x="29" y="84"/>
                    <a:pt x="28" y="83"/>
                    <a:pt x="27" y="83"/>
                  </a:cubicBezTo>
                  <a:cubicBezTo>
                    <a:pt x="27" y="83"/>
                    <a:pt x="27" y="84"/>
                    <a:pt x="27" y="83"/>
                  </a:cubicBezTo>
                  <a:cubicBezTo>
                    <a:pt x="26" y="82"/>
                    <a:pt x="25" y="81"/>
                    <a:pt x="25" y="81"/>
                  </a:cubicBezTo>
                  <a:cubicBezTo>
                    <a:pt x="24" y="81"/>
                    <a:pt x="24" y="82"/>
                    <a:pt x="24" y="81"/>
                  </a:cubicBezTo>
                  <a:cubicBezTo>
                    <a:pt x="24" y="80"/>
                    <a:pt x="24" y="79"/>
                    <a:pt x="24" y="78"/>
                  </a:cubicBezTo>
                  <a:cubicBezTo>
                    <a:pt x="24" y="77"/>
                    <a:pt x="24" y="76"/>
                    <a:pt x="24" y="75"/>
                  </a:cubicBezTo>
                  <a:cubicBezTo>
                    <a:pt x="24" y="75"/>
                    <a:pt x="25" y="71"/>
                    <a:pt x="25" y="71"/>
                  </a:cubicBezTo>
                  <a:cubicBezTo>
                    <a:pt x="25" y="71"/>
                    <a:pt x="21" y="79"/>
                    <a:pt x="20" y="85"/>
                  </a:cubicBezTo>
                  <a:cubicBezTo>
                    <a:pt x="20" y="85"/>
                    <a:pt x="21" y="85"/>
                    <a:pt x="21" y="86"/>
                  </a:cubicBezTo>
                  <a:cubicBezTo>
                    <a:pt x="21" y="87"/>
                    <a:pt x="22" y="88"/>
                    <a:pt x="21" y="89"/>
                  </a:cubicBezTo>
                  <a:cubicBezTo>
                    <a:pt x="21" y="90"/>
                    <a:pt x="21" y="89"/>
                    <a:pt x="21" y="93"/>
                  </a:cubicBezTo>
                  <a:cubicBezTo>
                    <a:pt x="21" y="96"/>
                    <a:pt x="22" y="97"/>
                    <a:pt x="22" y="98"/>
                  </a:cubicBezTo>
                  <a:cubicBezTo>
                    <a:pt x="21" y="99"/>
                    <a:pt x="21" y="100"/>
                    <a:pt x="20" y="101"/>
                  </a:cubicBezTo>
                  <a:cubicBezTo>
                    <a:pt x="20" y="102"/>
                    <a:pt x="21" y="105"/>
                    <a:pt x="22" y="106"/>
                  </a:cubicBezTo>
                  <a:cubicBezTo>
                    <a:pt x="22" y="107"/>
                    <a:pt x="22" y="107"/>
                    <a:pt x="23" y="107"/>
                  </a:cubicBezTo>
                  <a:cubicBezTo>
                    <a:pt x="23" y="108"/>
                    <a:pt x="22" y="110"/>
                    <a:pt x="23" y="108"/>
                  </a:cubicBezTo>
                  <a:cubicBezTo>
                    <a:pt x="25" y="106"/>
                    <a:pt x="25" y="105"/>
                    <a:pt x="25" y="105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6" y="103"/>
                    <a:pt x="26" y="102"/>
                    <a:pt x="28" y="102"/>
                  </a:cubicBezTo>
                  <a:cubicBezTo>
                    <a:pt x="30" y="103"/>
                    <a:pt x="31" y="102"/>
                    <a:pt x="31" y="103"/>
                  </a:cubicBezTo>
                  <a:cubicBezTo>
                    <a:pt x="32" y="104"/>
                    <a:pt x="30" y="106"/>
                    <a:pt x="31" y="106"/>
                  </a:cubicBezTo>
                  <a:cubicBezTo>
                    <a:pt x="32" y="106"/>
                    <a:pt x="35" y="105"/>
                    <a:pt x="36" y="105"/>
                  </a:cubicBezTo>
                  <a:cubicBezTo>
                    <a:pt x="37" y="105"/>
                    <a:pt x="38" y="105"/>
                    <a:pt x="38" y="107"/>
                  </a:cubicBezTo>
                  <a:cubicBezTo>
                    <a:pt x="39" y="108"/>
                    <a:pt x="39" y="110"/>
                    <a:pt x="40" y="111"/>
                  </a:cubicBezTo>
                  <a:cubicBezTo>
                    <a:pt x="41" y="111"/>
                    <a:pt x="41" y="113"/>
                    <a:pt x="41" y="114"/>
                  </a:cubicBezTo>
                  <a:cubicBezTo>
                    <a:pt x="42" y="115"/>
                    <a:pt x="44" y="116"/>
                    <a:pt x="45" y="116"/>
                  </a:cubicBezTo>
                  <a:cubicBezTo>
                    <a:pt x="46" y="116"/>
                    <a:pt x="48" y="116"/>
                    <a:pt x="49" y="117"/>
                  </a:cubicBezTo>
                  <a:cubicBezTo>
                    <a:pt x="50" y="117"/>
                    <a:pt x="49" y="119"/>
                    <a:pt x="51" y="119"/>
                  </a:cubicBezTo>
                  <a:cubicBezTo>
                    <a:pt x="52" y="119"/>
                    <a:pt x="53" y="122"/>
                    <a:pt x="53" y="122"/>
                  </a:cubicBezTo>
                  <a:cubicBezTo>
                    <a:pt x="53" y="122"/>
                    <a:pt x="53" y="125"/>
                    <a:pt x="53" y="126"/>
                  </a:cubicBezTo>
                  <a:cubicBezTo>
                    <a:pt x="52" y="127"/>
                    <a:pt x="53" y="128"/>
                    <a:pt x="54" y="128"/>
                  </a:cubicBezTo>
                  <a:cubicBezTo>
                    <a:pt x="55" y="129"/>
                    <a:pt x="57" y="129"/>
                    <a:pt x="57" y="129"/>
                  </a:cubicBezTo>
                  <a:cubicBezTo>
                    <a:pt x="57" y="129"/>
                    <a:pt x="56" y="131"/>
                    <a:pt x="58" y="132"/>
                  </a:cubicBezTo>
                  <a:cubicBezTo>
                    <a:pt x="60" y="133"/>
                    <a:pt x="62" y="133"/>
                    <a:pt x="63" y="134"/>
                  </a:cubicBezTo>
                  <a:cubicBezTo>
                    <a:pt x="64" y="134"/>
                    <a:pt x="62" y="136"/>
                    <a:pt x="64" y="136"/>
                  </a:cubicBezTo>
                  <a:cubicBezTo>
                    <a:pt x="67" y="136"/>
                    <a:pt x="69" y="135"/>
                    <a:pt x="70" y="136"/>
                  </a:cubicBezTo>
                  <a:cubicBezTo>
                    <a:pt x="72" y="137"/>
                    <a:pt x="71" y="139"/>
                    <a:pt x="74" y="140"/>
                  </a:cubicBezTo>
                  <a:cubicBezTo>
                    <a:pt x="77" y="142"/>
                    <a:pt x="78" y="143"/>
                    <a:pt x="79" y="143"/>
                  </a:cubicBezTo>
                  <a:cubicBezTo>
                    <a:pt x="80" y="144"/>
                    <a:pt x="81" y="143"/>
                    <a:pt x="81" y="146"/>
                  </a:cubicBezTo>
                  <a:cubicBezTo>
                    <a:pt x="80" y="148"/>
                    <a:pt x="80" y="150"/>
                    <a:pt x="79" y="151"/>
                  </a:cubicBezTo>
                  <a:cubicBezTo>
                    <a:pt x="78" y="152"/>
                    <a:pt x="76" y="155"/>
                    <a:pt x="75" y="156"/>
                  </a:cubicBezTo>
                  <a:cubicBezTo>
                    <a:pt x="74" y="157"/>
                    <a:pt x="74" y="159"/>
                    <a:pt x="74" y="160"/>
                  </a:cubicBezTo>
                  <a:cubicBezTo>
                    <a:pt x="75" y="162"/>
                    <a:pt x="76" y="164"/>
                    <a:pt x="76" y="165"/>
                  </a:cubicBezTo>
                  <a:cubicBezTo>
                    <a:pt x="76" y="166"/>
                    <a:pt x="77" y="169"/>
                    <a:pt x="76" y="170"/>
                  </a:cubicBezTo>
                  <a:cubicBezTo>
                    <a:pt x="75" y="171"/>
                    <a:pt x="74" y="173"/>
                    <a:pt x="74" y="173"/>
                  </a:cubicBezTo>
                  <a:cubicBezTo>
                    <a:pt x="74" y="173"/>
                    <a:pt x="76" y="175"/>
                    <a:pt x="75" y="177"/>
                  </a:cubicBezTo>
                  <a:cubicBezTo>
                    <a:pt x="73" y="178"/>
                    <a:pt x="71" y="180"/>
                    <a:pt x="70" y="180"/>
                  </a:cubicBezTo>
                  <a:cubicBezTo>
                    <a:pt x="68" y="181"/>
                    <a:pt x="66" y="183"/>
                    <a:pt x="66" y="183"/>
                  </a:cubicBezTo>
                  <a:cubicBezTo>
                    <a:pt x="66" y="183"/>
                    <a:pt x="66" y="188"/>
                    <a:pt x="66" y="189"/>
                  </a:cubicBezTo>
                  <a:cubicBezTo>
                    <a:pt x="66" y="190"/>
                    <a:pt x="61" y="198"/>
                    <a:pt x="63" y="200"/>
                  </a:cubicBezTo>
                  <a:cubicBezTo>
                    <a:pt x="64" y="201"/>
                    <a:pt x="65" y="203"/>
                    <a:pt x="64" y="205"/>
                  </a:cubicBezTo>
                  <a:cubicBezTo>
                    <a:pt x="64" y="206"/>
                    <a:pt x="63" y="206"/>
                    <a:pt x="63" y="207"/>
                  </a:cubicBezTo>
                  <a:cubicBezTo>
                    <a:pt x="62" y="208"/>
                    <a:pt x="59" y="207"/>
                    <a:pt x="61" y="210"/>
                  </a:cubicBezTo>
                  <a:cubicBezTo>
                    <a:pt x="63" y="212"/>
                    <a:pt x="64" y="213"/>
                    <a:pt x="65" y="215"/>
                  </a:cubicBezTo>
                  <a:cubicBezTo>
                    <a:pt x="66" y="216"/>
                    <a:pt x="65" y="217"/>
                    <a:pt x="67" y="218"/>
                  </a:cubicBezTo>
                  <a:cubicBezTo>
                    <a:pt x="68" y="220"/>
                    <a:pt x="68" y="221"/>
                    <a:pt x="70" y="223"/>
                  </a:cubicBezTo>
                  <a:cubicBezTo>
                    <a:pt x="71" y="224"/>
                    <a:pt x="73" y="225"/>
                    <a:pt x="73" y="226"/>
                  </a:cubicBezTo>
                  <a:cubicBezTo>
                    <a:pt x="73" y="227"/>
                    <a:pt x="76" y="231"/>
                    <a:pt x="72" y="228"/>
                  </a:cubicBezTo>
                  <a:cubicBezTo>
                    <a:pt x="69" y="226"/>
                    <a:pt x="72" y="228"/>
                    <a:pt x="67" y="224"/>
                  </a:cubicBezTo>
                  <a:cubicBezTo>
                    <a:pt x="63" y="220"/>
                    <a:pt x="61" y="222"/>
                    <a:pt x="59" y="220"/>
                  </a:cubicBezTo>
                  <a:cubicBezTo>
                    <a:pt x="57" y="217"/>
                    <a:pt x="60" y="226"/>
                    <a:pt x="57" y="216"/>
                  </a:cubicBezTo>
                  <a:cubicBezTo>
                    <a:pt x="53" y="206"/>
                    <a:pt x="52" y="207"/>
                    <a:pt x="51" y="205"/>
                  </a:cubicBezTo>
                  <a:cubicBezTo>
                    <a:pt x="50" y="203"/>
                    <a:pt x="51" y="205"/>
                    <a:pt x="48" y="200"/>
                  </a:cubicBezTo>
                  <a:cubicBezTo>
                    <a:pt x="45" y="195"/>
                    <a:pt x="48" y="198"/>
                    <a:pt x="45" y="195"/>
                  </a:cubicBezTo>
                  <a:cubicBezTo>
                    <a:pt x="43" y="192"/>
                    <a:pt x="43" y="196"/>
                    <a:pt x="41" y="190"/>
                  </a:cubicBezTo>
                  <a:cubicBezTo>
                    <a:pt x="40" y="185"/>
                    <a:pt x="40" y="188"/>
                    <a:pt x="38" y="182"/>
                  </a:cubicBezTo>
                  <a:cubicBezTo>
                    <a:pt x="37" y="175"/>
                    <a:pt x="40" y="175"/>
                    <a:pt x="36" y="172"/>
                  </a:cubicBezTo>
                  <a:cubicBezTo>
                    <a:pt x="32" y="169"/>
                    <a:pt x="33" y="170"/>
                    <a:pt x="31" y="168"/>
                  </a:cubicBezTo>
                  <a:cubicBezTo>
                    <a:pt x="30" y="166"/>
                    <a:pt x="32" y="168"/>
                    <a:pt x="29" y="162"/>
                  </a:cubicBezTo>
                  <a:cubicBezTo>
                    <a:pt x="25" y="157"/>
                    <a:pt x="21" y="155"/>
                    <a:pt x="21" y="145"/>
                  </a:cubicBezTo>
                  <a:cubicBezTo>
                    <a:pt x="21" y="136"/>
                    <a:pt x="21" y="134"/>
                    <a:pt x="21" y="134"/>
                  </a:cubicBezTo>
                  <a:cubicBezTo>
                    <a:pt x="21" y="134"/>
                    <a:pt x="17" y="130"/>
                    <a:pt x="18" y="125"/>
                  </a:cubicBezTo>
                  <a:cubicBezTo>
                    <a:pt x="20" y="119"/>
                    <a:pt x="20" y="121"/>
                    <a:pt x="20" y="119"/>
                  </a:cubicBezTo>
                  <a:cubicBezTo>
                    <a:pt x="19" y="117"/>
                    <a:pt x="19" y="118"/>
                    <a:pt x="17" y="116"/>
                  </a:cubicBezTo>
                  <a:cubicBezTo>
                    <a:pt x="15" y="113"/>
                    <a:pt x="15" y="114"/>
                    <a:pt x="15" y="112"/>
                  </a:cubicBezTo>
                  <a:cubicBezTo>
                    <a:pt x="14" y="111"/>
                    <a:pt x="14" y="108"/>
                    <a:pt x="14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0" y="234"/>
                    <a:pt x="125" y="253"/>
                  </a:cubicBezTo>
                  <a:cubicBezTo>
                    <a:pt x="125" y="253"/>
                    <a:pt x="96" y="247"/>
                    <a:pt x="94" y="241"/>
                  </a:cubicBezTo>
                  <a:cubicBezTo>
                    <a:pt x="94" y="241"/>
                    <a:pt x="93" y="236"/>
                    <a:pt x="95" y="236"/>
                  </a:cubicBezTo>
                  <a:cubicBezTo>
                    <a:pt x="96" y="236"/>
                    <a:pt x="98" y="236"/>
                    <a:pt x="99" y="235"/>
                  </a:cubicBezTo>
                  <a:cubicBezTo>
                    <a:pt x="101" y="234"/>
                    <a:pt x="103" y="232"/>
                    <a:pt x="103" y="232"/>
                  </a:cubicBezTo>
                  <a:cubicBezTo>
                    <a:pt x="103" y="234"/>
                    <a:pt x="103" y="234"/>
                    <a:pt x="103" y="234"/>
                  </a:cubicBezTo>
                  <a:cubicBezTo>
                    <a:pt x="103" y="234"/>
                    <a:pt x="102" y="234"/>
                    <a:pt x="107" y="234"/>
                  </a:cubicBezTo>
                  <a:cubicBezTo>
                    <a:pt x="113" y="233"/>
                    <a:pt x="113" y="233"/>
                    <a:pt x="115" y="232"/>
                  </a:cubicBezTo>
                  <a:cubicBezTo>
                    <a:pt x="117" y="231"/>
                    <a:pt x="120" y="227"/>
                    <a:pt x="121" y="230"/>
                  </a:cubicBezTo>
                  <a:cubicBezTo>
                    <a:pt x="122" y="232"/>
                    <a:pt x="119" y="231"/>
                    <a:pt x="122" y="232"/>
                  </a:cubicBezTo>
                  <a:cubicBezTo>
                    <a:pt x="125" y="234"/>
                    <a:pt x="130" y="232"/>
                    <a:pt x="130" y="232"/>
                  </a:cubicBezTo>
                  <a:cubicBezTo>
                    <a:pt x="130" y="232"/>
                    <a:pt x="138" y="232"/>
                    <a:pt x="139" y="231"/>
                  </a:cubicBezTo>
                  <a:cubicBezTo>
                    <a:pt x="140" y="231"/>
                    <a:pt x="140" y="229"/>
                    <a:pt x="142" y="229"/>
                  </a:cubicBezTo>
                  <a:cubicBezTo>
                    <a:pt x="143" y="230"/>
                    <a:pt x="144" y="232"/>
                    <a:pt x="144" y="232"/>
                  </a:cubicBezTo>
                  <a:cubicBezTo>
                    <a:pt x="139" y="235"/>
                    <a:pt x="139" y="235"/>
                    <a:pt x="139" y="235"/>
                  </a:cubicBezTo>
                  <a:cubicBezTo>
                    <a:pt x="135" y="238"/>
                    <a:pt x="135" y="238"/>
                    <a:pt x="135" y="238"/>
                  </a:cubicBezTo>
                  <a:cubicBezTo>
                    <a:pt x="135" y="238"/>
                    <a:pt x="133" y="239"/>
                    <a:pt x="134" y="239"/>
                  </a:cubicBezTo>
                  <a:cubicBezTo>
                    <a:pt x="136" y="240"/>
                    <a:pt x="137" y="240"/>
                    <a:pt x="139" y="240"/>
                  </a:cubicBezTo>
                  <a:cubicBezTo>
                    <a:pt x="141" y="241"/>
                    <a:pt x="146" y="245"/>
                    <a:pt x="148" y="242"/>
                  </a:cubicBezTo>
                  <a:cubicBezTo>
                    <a:pt x="149" y="240"/>
                    <a:pt x="149" y="239"/>
                    <a:pt x="150" y="238"/>
                  </a:cubicBezTo>
                  <a:cubicBezTo>
                    <a:pt x="151" y="236"/>
                    <a:pt x="151" y="235"/>
                    <a:pt x="153" y="235"/>
                  </a:cubicBezTo>
                  <a:cubicBezTo>
                    <a:pt x="155" y="235"/>
                    <a:pt x="157" y="235"/>
                    <a:pt x="157" y="235"/>
                  </a:cubicBezTo>
                  <a:cubicBezTo>
                    <a:pt x="155" y="239"/>
                    <a:pt x="155" y="239"/>
                    <a:pt x="155" y="239"/>
                  </a:cubicBezTo>
                  <a:cubicBezTo>
                    <a:pt x="155" y="239"/>
                    <a:pt x="159" y="239"/>
                    <a:pt x="160" y="239"/>
                  </a:cubicBezTo>
                  <a:cubicBezTo>
                    <a:pt x="162" y="239"/>
                    <a:pt x="162" y="241"/>
                    <a:pt x="164" y="239"/>
                  </a:cubicBezTo>
                  <a:cubicBezTo>
                    <a:pt x="166" y="237"/>
                    <a:pt x="166" y="237"/>
                    <a:pt x="168" y="237"/>
                  </a:cubicBezTo>
                  <a:cubicBezTo>
                    <a:pt x="171" y="236"/>
                    <a:pt x="174" y="236"/>
                    <a:pt x="174" y="236"/>
                  </a:cubicBezTo>
                  <a:cubicBezTo>
                    <a:pt x="175" y="236"/>
                    <a:pt x="177" y="236"/>
                    <a:pt x="178" y="236"/>
                  </a:cubicBezTo>
                  <a:cubicBezTo>
                    <a:pt x="179" y="236"/>
                    <a:pt x="183" y="240"/>
                    <a:pt x="184" y="239"/>
                  </a:cubicBezTo>
                  <a:cubicBezTo>
                    <a:pt x="185" y="239"/>
                    <a:pt x="191" y="239"/>
                    <a:pt x="191" y="239"/>
                  </a:cubicBezTo>
                  <a:cubicBezTo>
                    <a:pt x="191" y="239"/>
                    <a:pt x="176" y="252"/>
                    <a:pt x="145" y="253"/>
                  </a:cubicBezTo>
                  <a:cubicBezTo>
                    <a:pt x="145" y="253"/>
                    <a:pt x="214" y="256"/>
                    <a:pt x="253" y="188"/>
                  </a:cubicBezTo>
                  <a:cubicBezTo>
                    <a:pt x="292" y="121"/>
                    <a:pt x="265" y="34"/>
                    <a:pt x="176" y="4"/>
                  </a:cubicBezTo>
                  <a:cubicBezTo>
                    <a:pt x="176" y="4"/>
                    <a:pt x="243" y="29"/>
                    <a:pt x="260" y="92"/>
                  </a:cubicBezTo>
                  <a:cubicBezTo>
                    <a:pt x="260" y="94"/>
                    <a:pt x="260" y="94"/>
                    <a:pt x="260" y="94"/>
                  </a:cubicBezTo>
                  <a:cubicBezTo>
                    <a:pt x="258" y="92"/>
                    <a:pt x="258" y="93"/>
                    <a:pt x="256" y="90"/>
                  </a:cubicBezTo>
                  <a:cubicBezTo>
                    <a:pt x="255" y="87"/>
                    <a:pt x="256" y="87"/>
                    <a:pt x="255" y="85"/>
                  </a:cubicBezTo>
                  <a:cubicBezTo>
                    <a:pt x="254" y="83"/>
                    <a:pt x="254" y="85"/>
                    <a:pt x="253" y="83"/>
                  </a:cubicBezTo>
                  <a:cubicBezTo>
                    <a:pt x="251" y="81"/>
                    <a:pt x="251" y="81"/>
                    <a:pt x="250" y="80"/>
                  </a:cubicBezTo>
                  <a:cubicBezTo>
                    <a:pt x="248" y="78"/>
                    <a:pt x="247" y="75"/>
                    <a:pt x="246" y="73"/>
                  </a:cubicBezTo>
                  <a:cubicBezTo>
                    <a:pt x="245" y="72"/>
                    <a:pt x="243" y="72"/>
                    <a:pt x="242" y="72"/>
                  </a:cubicBezTo>
                  <a:cubicBezTo>
                    <a:pt x="240" y="71"/>
                    <a:pt x="241" y="70"/>
                    <a:pt x="240" y="71"/>
                  </a:cubicBezTo>
                  <a:cubicBezTo>
                    <a:pt x="240" y="73"/>
                    <a:pt x="242" y="75"/>
                    <a:pt x="242" y="75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42" y="80"/>
                    <a:pt x="244" y="84"/>
                    <a:pt x="244" y="86"/>
                  </a:cubicBezTo>
                  <a:cubicBezTo>
                    <a:pt x="244" y="87"/>
                    <a:pt x="242" y="90"/>
                    <a:pt x="242" y="90"/>
                  </a:cubicBezTo>
                  <a:cubicBezTo>
                    <a:pt x="242" y="90"/>
                    <a:pt x="242" y="94"/>
                    <a:pt x="241" y="94"/>
                  </a:cubicBezTo>
                  <a:cubicBezTo>
                    <a:pt x="239" y="95"/>
                    <a:pt x="233" y="96"/>
                    <a:pt x="233" y="96"/>
                  </a:cubicBezTo>
                  <a:cubicBezTo>
                    <a:pt x="233" y="96"/>
                    <a:pt x="231" y="94"/>
                    <a:pt x="229" y="92"/>
                  </a:cubicBezTo>
                  <a:cubicBezTo>
                    <a:pt x="228" y="89"/>
                    <a:pt x="224" y="89"/>
                    <a:pt x="224" y="88"/>
                  </a:cubicBezTo>
                  <a:cubicBezTo>
                    <a:pt x="223" y="87"/>
                    <a:pt x="225" y="85"/>
                    <a:pt x="223" y="83"/>
                  </a:cubicBezTo>
                  <a:cubicBezTo>
                    <a:pt x="221" y="81"/>
                    <a:pt x="223" y="81"/>
                    <a:pt x="220" y="79"/>
                  </a:cubicBezTo>
                  <a:cubicBezTo>
                    <a:pt x="218" y="77"/>
                    <a:pt x="218" y="77"/>
                    <a:pt x="218" y="77"/>
                  </a:cubicBezTo>
                  <a:cubicBezTo>
                    <a:pt x="218" y="77"/>
                    <a:pt x="213" y="75"/>
                    <a:pt x="214" y="78"/>
                  </a:cubicBezTo>
                  <a:cubicBezTo>
                    <a:pt x="216" y="81"/>
                    <a:pt x="214" y="84"/>
                    <a:pt x="216" y="85"/>
                  </a:cubicBezTo>
                  <a:cubicBezTo>
                    <a:pt x="217" y="85"/>
                    <a:pt x="218" y="84"/>
                    <a:pt x="219" y="86"/>
                  </a:cubicBezTo>
                  <a:cubicBezTo>
                    <a:pt x="220" y="89"/>
                    <a:pt x="221" y="90"/>
                    <a:pt x="222" y="91"/>
                  </a:cubicBezTo>
                  <a:cubicBezTo>
                    <a:pt x="222" y="92"/>
                    <a:pt x="223" y="96"/>
                    <a:pt x="224" y="96"/>
                  </a:cubicBezTo>
                  <a:cubicBezTo>
                    <a:pt x="225" y="97"/>
                    <a:pt x="228" y="96"/>
                    <a:pt x="228" y="98"/>
                  </a:cubicBezTo>
                  <a:cubicBezTo>
                    <a:pt x="228" y="99"/>
                    <a:pt x="226" y="101"/>
                    <a:pt x="228" y="102"/>
                  </a:cubicBezTo>
                  <a:cubicBezTo>
                    <a:pt x="230" y="103"/>
                    <a:pt x="231" y="103"/>
                    <a:pt x="232" y="103"/>
                  </a:cubicBezTo>
                  <a:cubicBezTo>
                    <a:pt x="233" y="103"/>
                    <a:pt x="232" y="103"/>
                    <a:pt x="234" y="103"/>
                  </a:cubicBezTo>
                  <a:cubicBezTo>
                    <a:pt x="236" y="102"/>
                    <a:pt x="239" y="102"/>
                    <a:pt x="239" y="102"/>
                  </a:cubicBezTo>
                  <a:cubicBezTo>
                    <a:pt x="239" y="102"/>
                    <a:pt x="242" y="104"/>
                    <a:pt x="242" y="105"/>
                  </a:cubicBezTo>
                  <a:cubicBezTo>
                    <a:pt x="242" y="106"/>
                    <a:pt x="241" y="111"/>
                    <a:pt x="241" y="111"/>
                  </a:cubicBezTo>
                  <a:cubicBezTo>
                    <a:pt x="238" y="116"/>
                    <a:pt x="238" y="116"/>
                    <a:pt x="238" y="116"/>
                  </a:cubicBezTo>
                  <a:cubicBezTo>
                    <a:pt x="238" y="116"/>
                    <a:pt x="238" y="125"/>
                    <a:pt x="237" y="125"/>
                  </a:cubicBezTo>
                  <a:cubicBezTo>
                    <a:pt x="235" y="125"/>
                    <a:pt x="233" y="129"/>
                    <a:pt x="233" y="129"/>
                  </a:cubicBezTo>
                  <a:cubicBezTo>
                    <a:pt x="232" y="130"/>
                    <a:pt x="231" y="136"/>
                    <a:pt x="231" y="136"/>
                  </a:cubicBezTo>
                  <a:cubicBezTo>
                    <a:pt x="229" y="139"/>
                    <a:pt x="229" y="139"/>
                    <a:pt x="229" y="139"/>
                  </a:cubicBezTo>
                  <a:cubicBezTo>
                    <a:pt x="229" y="139"/>
                    <a:pt x="228" y="143"/>
                    <a:pt x="229" y="145"/>
                  </a:cubicBezTo>
                  <a:cubicBezTo>
                    <a:pt x="229" y="146"/>
                    <a:pt x="230" y="151"/>
                    <a:pt x="229" y="153"/>
                  </a:cubicBezTo>
                  <a:cubicBezTo>
                    <a:pt x="228" y="155"/>
                    <a:pt x="225" y="158"/>
                    <a:pt x="225" y="158"/>
                  </a:cubicBezTo>
                  <a:cubicBezTo>
                    <a:pt x="225" y="158"/>
                    <a:pt x="230" y="162"/>
                    <a:pt x="227" y="163"/>
                  </a:cubicBezTo>
                  <a:cubicBezTo>
                    <a:pt x="225" y="163"/>
                    <a:pt x="222" y="167"/>
                    <a:pt x="222" y="168"/>
                  </a:cubicBezTo>
                  <a:cubicBezTo>
                    <a:pt x="221" y="169"/>
                    <a:pt x="222" y="170"/>
                    <a:pt x="220" y="171"/>
                  </a:cubicBezTo>
                  <a:cubicBezTo>
                    <a:pt x="219" y="171"/>
                    <a:pt x="216" y="171"/>
                    <a:pt x="216" y="172"/>
                  </a:cubicBezTo>
                  <a:cubicBezTo>
                    <a:pt x="216" y="173"/>
                    <a:pt x="216" y="177"/>
                    <a:pt x="216" y="177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05" y="188"/>
                    <a:pt x="205" y="188"/>
                    <a:pt x="205" y="188"/>
                  </a:cubicBezTo>
                  <a:cubicBezTo>
                    <a:pt x="205" y="188"/>
                    <a:pt x="206" y="191"/>
                    <a:pt x="204" y="192"/>
                  </a:cubicBezTo>
                  <a:cubicBezTo>
                    <a:pt x="202" y="192"/>
                    <a:pt x="197" y="194"/>
                    <a:pt x="196" y="195"/>
                  </a:cubicBezTo>
                  <a:cubicBezTo>
                    <a:pt x="195" y="196"/>
                    <a:pt x="190" y="198"/>
                    <a:pt x="189" y="198"/>
                  </a:cubicBezTo>
                  <a:cubicBezTo>
                    <a:pt x="187" y="198"/>
                    <a:pt x="190" y="202"/>
                    <a:pt x="187" y="198"/>
                  </a:cubicBezTo>
                  <a:cubicBezTo>
                    <a:pt x="185" y="194"/>
                    <a:pt x="187" y="197"/>
                    <a:pt x="185" y="192"/>
                  </a:cubicBezTo>
                  <a:cubicBezTo>
                    <a:pt x="182" y="187"/>
                    <a:pt x="182" y="191"/>
                    <a:pt x="182" y="187"/>
                  </a:cubicBezTo>
                  <a:cubicBezTo>
                    <a:pt x="182" y="184"/>
                    <a:pt x="183" y="187"/>
                    <a:pt x="182" y="184"/>
                  </a:cubicBezTo>
                  <a:cubicBezTo>
                    <a:pt x="182" y="180"/>
                    <a:pt x="183" y="183"/>
                    <a:pt x="182" y="179"/>
                  </a:cubicBezTo>
                  <a:cubicBezTo>
                    <a:pt x="180" y="175"/>
                    <a:pt x="180" y="176"/>
                    <a:pt x="178" y="174"/>
                  </a:cubicBezTo>
                  <a:cubicBezTo>
                    <a:pt x="175" y="171"/>
                    <a:pt x="174" y="174"/>
                    <a:pt x="175" y="170"/>
                  </a:cubicBezTo>
                  <a:cubicBezTo>
                    <a:pt x="177" y="166"/>
                    <a:pt x="176" y="170"/>
                    <a:pt x="177" y="166"/>
                  </a:cubicBezTo>
                  <a:cubicBezTo>
                    <a:pt x="177" y="162"/>
                    <a:pt x="176" y="162"/>
                    <a:pt x="179" y="160"/>
                  </a:cubicBezTo>
                  <a:cubicBezTo>
                    <a:pt x="181" y="158"/>
                    <a:pt x="183" y="158"/>
                    <a:pt x="183" y="155"/>
                  </a:cubicBezTo>
                  <a:cubicBezTo>
                    <a:pt x="182" y="153"/>
                    <a:pt x="182" y="152"/>
                    <a:pt x="182" y="151"/>
                  </a:cubicBezTo>
                  <a:cubicBezTo>
                    <a:pt x="181" y="149"/>
                    <a:pt x="179" y="147"/>
                    <a:pt x="179" y="146"/>
                  </a:cubicBezTo>
                  <a:cubicBezTo>
                    <a:pt x="178" y="145"/>
                    <a:pt x="178" y="146"/>
                    <a:pt x="177" y="143"/>
                  </a:cubicBezTo>
                  <a:cubicBezTo>
                    <a:pt x="175" y="140"/>
                    <a:pt x="174" y="139"/>
                    <a:pt x="174" y="139"/>
                  </a:cubicBezTo>
                  <a:cubicBezTo>
                    <a:pt x="174" y="139"/>
                    <a:pt x="173" y="132"/>
                    <a:pt x="173" y="130"/>
                  </a:cubicBezTo>
                  <a:cubicBezTo>
                    <a:pt x="173" y="128"/>
                    <a:pt x="172" y="132"/>
                    <a:pt x="173" y="128"/>
                  </a:cubicBezTo>
                  <a:cubicBezTo>
                    <a:pt x="174" y="124"/>
                    <a:pt x="174" y="121"/>
                    <a:pt x="174" y="121"/>
                  </a:cubicBezTo>
                  <a:cubicBezTo>
                    <a:pt x="174" y="121"/>
                    <a:pt x="170" y="118"/>
                    <a:pt x="168" y="119"/>
                  </a:cubicBezTo>
                  <a:cubicBezTo>
                    <a:pt x="166" y="119"/>
                    <a:pt x="166" y="122"/>
                    <a:pt x="164" y="120"/>
                  </a:cubicBezTo>
                  <a:cubicBezTo>
                    <a:pt x="161" y="118"/>
                    <a:pt x="162" y="116"/>
                    <a:pt x="161" y="115"/>
                  </a:cubicBezTo>
                  <a:cubicBezTo>
                    <a:pt x="160" y="115"/>
                    <a:pt x="158" y="115"/>
                    <a:pt x="157" y="116"/>
                  </a:cubicBezTo>
                  <a:cubicBezTo>
                    <a:pt x="155" y="117"/>
                    <a:pt x="152" y="117"/>
                    <a:pt x="149" y="118"/>
                  </a:cubicBezTo>
                  <a:cubicBezTo>
                    <a:pt x="146" y="119"/>
                    <a:pt x="146" y="119"/>
                    <a:pt x="142" y="119"/>
                  </a:cubicBezTo>
                  <a:cubicBezTo>
                    <a:pt x="138" y="119"/>
                    <a:pt x="134" y="120"/>
                    <a:pt x="131" y="119"/>
                  </a:cubicBezTo>
                  <a:cubicBezTo>
                    <a:pt x="129" y="117"/>
                    <a:pt x="129" y="119"/>
                    <a:pt x="127" y="116"/>
                  </a:cubicBezTo>
                  <a:cubicBezTo>
                    <a:pt x="126" y="113"/>
                    <a:pt x="127" y="114"/>
                    <a:pt x="125" y="112"/>
                  </a:cubicBezTo>
                  <a:cubicBezTo>
                    <a:pt x="122" y="111"/>
                    <a:pt x="121" y="112"/>
                    <a:pt x="121" y="109"/>
                  </a:cubicBezTo>
                  <a:cubicBezTo>
                    <a:pt x="121" y="106"/>
                    <a:pt x="122" y="107"/>
                    <a:pt x="120" y="105"/>
                  </a:cubicBezTo>
                  <a:cubicBezTo>
                    <a:pt x="118" y="102"/>
                    <a:pt x="121" y="106"/>
                    <a:pt x="118" y="102"/>
                  </a:cubicBezTo>
                  <a:cubicBezTo>
                    <a:pt x="115" y="99"/>
                    <a:pt x="114" y="102"/>
                    <a:pt x="115" y="99"/>
                  </a:cubicBezTo>
                  <a:cubicBezTo>
                    <a:pt x="116" y="96"/>
                    <a:pt x="117" y="98"/>
                    <a:pt x="117" y="94"/>
                  </a:cubicBezTo>
                  <a:cubicBezTo>
                    <a:pt x="117" y="90"/>
                    <a:pt x="122" y="95"/>
                    <a:pt x="119" y="88"/>
                  </a:cubicBezTo>
                  <a:cubicBezTo>
                    <a:pt x="116" y="81"/>
                    <a:pt x="115" y="83"/>
                    <a:pt x="118" y="77"/>
                  </a:cubicBezTo>
                  <a:cubicBezTo>
                    <a:pt x="121" y="72"/>
                    <a:pt x="125" y="70"/>
                    <a:pt x="126" y="69"/>
                  </a:cubicBezTo>
                  <a:cubicBezTo>
                    <a:pt x="126" y="68"/>
                    <a:pt x="127" y="65"/>
                    <a:pt x="129" y="64"/>
                  </a:cubicBezTo>
                  <a:cubicBezTo>
                    <a:pt x="130" y="63"/>
                    <a:pt x="129" y="62"/>
                    <a:pt x="131" y="62"/>
                  </a:cubicBezTo>
                  <a:cubicBezTo>
                    <a:pt x="134" y="63"/>
                    <a:pt x="137" y="61"/>
                    <a:pt x="139" y="60"/>
                  </a:cubicBezTo>
                  <a:cubicBezTo>
                    <a:pt x="141" y="58"/>
                    <a:pt x="143" y="55"/>
                    <a:pt x="144" y="55"/>
                  </a:cubicBezTo>
                  <a:cubicBezTo>
                    <a:pt x="146" y="55"/>
                    <a:pt x="145" y="55"/>
                    <a:pt x="148" y="55"/>
                  </a:cubicBezTo>
                  <a:cubicBezTo>
                    <a:pt x="150" y="54"/>
                    <a:pt x="151" y="54"/>
                    <a:pt x="153" y="54"/>
                  </a:cubicBezTo>
                  <a:cubicBezTo>
                    <a:pt x="154" y="54"/>
                    <a:pt x="151" y="54"/>
                    <a:pt x="156" y="53"/>
                  </a:cubicBezTo>
                  <a:cubicBezTo>
                    <a:pt x="161" y="52"/>
                    <a:pt x="160" y="52"/>
                    <a:pt x="161" y="52"/>
                  </a:cubicBezTo>
                  <a:cubicBezTo>
                    <a:pt x="162" y="52"/>
                    <a:pt x="162" y="53"/>
                    <a:pt x="164" y="53"/>
                  </a:cubicBezTo>
                  <a:cubicBezTo>
                    <a:pt x="166" y="53"/>
                    <a:pt x="166" y="49"/>
                    <a:pt x="166" y="53"/>
                  </a:cubicBezTo>
                  <a:cubicBezTo>
                    <a:pt x="166" y="58"/>
                    <a:pt x="164" y="60"/>
                    <a:pt x="168" y="60"/>
                  </a:cubicBezTo>
                  <a:cubicBezTo>
                    <a:pt x="171" y="61"/>
                    <a:pt x="168" y="61"/>
                    <a:pt x="171" y="61"/>
                  </a:cubicBezTo>
                  <a:cubicBezTo>
                    <a:pt x="175" y="61"/>
                    <a:pt x="174" y="61"/>
                    <a:pt x="176" y="62"/>
                  </a:cubicBezTo>
                  <a:cubicBezTo>
                    <a:pt x="177" y="63"/>
                    <a:pt x="178" y="64"/>
                    <a:pt x="181" y="64"/>
                  </a:cubicBezTo>
                  <a:cubicBezTo>
                    <a:pt x="184" y="64"/>
                    <a:pt x="180" y="68"/>
                    <a:pt x="184" y="64"/>
                  </a:cubicBezTo>
                  <a:cubicBezTo>
                    <a:pt x="188" y="60"/>
                    <a:pt x="181" y="60"/>
                    <a:pt x="188" y="60"/>
                  </a:cubicBezTo>
                  <a:cubicBezTo>
                    <a:pt x="194" y="61"/>
                    <a:pt x="195" y="62"/>
                    <a:pt x="197" y="62"/>
                  </a:cubicBezTo>
                  <a:cubicBezTo>
                    <a:pt x="198" y="61"/>
                    <a:pt x="198" y="62"/>
                    <a:pt x="201" y="61"/>
                  </a:cubicBezTo>
                  <a:cubicBezTo>
                    <a:pt x="204" y="59"/>
                    <a:pt x="204" y="59"/>
                    <a:pt x="205" y="60"/>
                  </a:cubicBezTo>
                  <a:cubicBezTo>
                    <a:pt x="207" y="61"/>
                    <a:pt x="207" y="63"/>
                    <a:pt x="208" y="61"/>
                  </a:cubicBezTo>
                  <a:cubicBezTo>
                    <a:pt x="209" y="58"/>
                    <a:pt x="211" y="59"/>
                    <a:pt x="208" y="57"/>
                  </a:cubicBezTo>
                  <a:cubicBezTo>
                    <a:pt x="204" y="55"/>
                    <a:pt x="203" y="57"/>
                    <a:pt x="202" y="55"/>
                  </a:cubicBezTo>
                  <a:cubicBezTo>
                    <a:pt x="202" y="52"/>
                    <a:pt x="205" y="53"/>
                    <a:pt x="202" y="52"/>
                  </a:cubicBezTo>
                  <a:cubicBezTo>
                    <a:pt x="198" y="52"/>
                    <a:pt x="199" y="52"/>
                    <a:pt x="196" y="51"/>
                  </a:cubicBezTo>
                  <a:cubicBezTo>
                    <a:pt x="194" y="50"/>
                    <a:pt x="191" y="54"/>
                    <a:pt x="190" y="51"/>
                  </a:cubicBezTo>
                  <a:cubicBezTo>
                    <a:pt x="189" y="48"/>
                    <a:pt x="184" y="53"/>
                    <a:pt x="189" y="48"/>
                  </a:cubicBezTo>
                  <a:cubicBezTo>
                    <a:pt x="194" y="44"/>
                    <a:pt x="192" y="42"/>
                    <a:pt x="195" y="43"/>
                  </a:cubicBezTo>
                  <a:cubicBezTo>
                    <a:pt x="199" y="44"/>
                    <a:pt x="198" y="47"/>
                    <a:pt x="200" y="45"/>
                  </a:cubicBezTo>
                  <a:cubicBezTo>
                    <a:pt x="202" y="43"/>
                    <a:pt x="206" y="42"/>
                    <a:pt x="202" y="39"/>
                  </a:cubicBezTo>
                  <a:cubicBezTo>
                    <a:pt x="198" y="37"/>
                    <a:pt x="201" y="38"/>
                    <a:pt x="197" y="36"/>
                  </a:cubicBezTo>
                  <a:cubicBezTo>
                    <a:pt x="193" y="34"/>
                    <a:pt x="189" y="43"/>
                    <a:pt x="188" y="42"/>
                  </a:cubicBezTo>
                  <a:cubicBezTo>
                    <a:pt x="186" y="41"/>
                    <a:pt x="185" y="40"/>
                    <a:pt x="184" y="40"/>
                  </a:cubicBezTo>
                  <a:cubicBezTo>
                    <a:pt x="182" y="41"/>
                    <a:pt x="182" y="44"/>
                    <a:pt x="182" y="47"/>
                  </a:cubicBezTo>
                  <a:cubicBezTo>
                    <a:pt x="182" y="49"/>
                    <a:pt x="184" y="50"/>
                    <a:pt x="180" y="48"/>
                  </a:cubicBezTo>
                  <a:cubicBezTo>
                    <a:pt x="177" y="46"/>
                    <a:pt x="185" y="47"/>
                    <a:pt x="176" y="44"/>
                  </a:cubicBezTo>
                  <a:cubicBezTo>
                    <a:pt x="167" y="40"/>
                    <a:pt x="164" y="41"/>
                    <a:pt x="163" y="42"/>
                  </a:cubicBezTo>
                  <a:cubicBezTo>
                    <a:pt x="162" y="44"/>
                    <a:pt x="160" y="43"/>
                    <a:pt x="159" y="44"/>
                  </a:cubicBezTo>
                  <a:cubicBezTo>
                    <a:pt x="158" y="45"/>
                    <a:pt x="162" y="47"/>
                    <a:pt x="158" y="45"/>
                  </a:cubicBezTo>
                  <a:cubicBezTo>
                    <a:pt x="155" y="43"/>
                    <a:pt x="151" y="46"/>
                    <a:pt x="151" y="46"/>
                  </a:cubicBezTo>
                  <a:cubicBezTo>
                    <a:pt x="151" y="46"/>
                    <a:pt x="150" y="46"/>
                    <a:pt x="148" y="47"/>
                  </a:cubicBezTo>
                  <a:cubicBezTo>
                    <a:pt x="147" y="48"/>
                    <a:pt x="144" y="49"/>
                    <a:pt x="142" y="48"/>
                  </a:cubicBezTo>
                  <a:cubicBezTo>
                    <a:pt x="140" y="48"/>
                    <a:pt x="137" y="49"/>
                    <a:pt x="140" y="45"/>
                  </a:cubicBezTo>
                  <a:cubicBezTo>
                    <a:pt x="143" y="41"/>
                    <a:pt x="141" y="43"/>
                    <a:pt x="146" y="41"/>
                  </a:cubicBezTo>
                  <a:cubicBezTo>
                    <a:pt x="151" y="39"/>
                    <a:pt x="158" y="38"/>
                    <a:pt x="152" y="37"/>
                  </a:cubicBezTo>
                  <a:cubicBezTo>
                    <a:pt x="145" y="35"/>
                    <a:pt x="155" y="35"/>
                    <a:pt x="147" y="31"/>
                  </a:cubicBezTo>
                  <a:cubicBezTo>
                    <a:pt x="138" y="27"/>
                    <a:pt x="138" y="33"/>
                    <a:pt x="138" y="27"/>
                  </a:cubicBezTo>
                  <a:cubicBezTo>
                    <a:pt x="138" y="21"/>
                    <a:pt x="137" y="21"/>
                    <a:pt x="136" y="21"/>
                  </a:cubicBezTo>
                  <a:cubicBezTo>
                    <a:pt x="134" y="22"/>
                    <a:pt x="129" y="23"/>
                    <a:pt x="126" y="23"/>
                  </a:cubicBezTo>
                  <a:cubicBezTo>
                    <a:pt x="124" y="24"/>
                    <a:pt x="127" y="25"/>
                    <a:pt x="123" y="23"/>
                  </a:cubicBezTo>
                  <a:cubicBezTo>
                    <a:pt x="119" y="21"/>
                    <a:pt x="117" y="24"/>
                    <a:pt x="119" y="21"/>
                  </a:cubicBezTo>
                  <a:cubicBezTo>
                    <a:pt x="120" y="17"/>
                    <a:pt x="121" y="16"/>
                    <a:pt x="123" y="14"/>
                  </a:cubicBezTo>
                  <a:cubicBezTo>
                    <a:pt x="126" y="12"/>
                    <a:pt x="125" y="4"/>
                    <a:pt x="131" y="7"/>
                  </a:cubicBezTo>
                  <a:cubicBezTo>
                    <a:pt x="137" y="10"/>
                    <a:pt x="134" y="10"/>
                    <a:pt x="139" y="10"/>
                  </a:cubicBezTo>
                  <a:cubicBezTo>
                    <a:pt x="144" y="10"/>
                    <a:pt x="146" y="9"/>
                    <a:pt x="146" y="8"/>
                  </a:cubicBezTo>
                  <a:cubicBezTo>
                    <a:pt x="146" y="7"/>
                    <a:pt x="141" y="5"/>
                    <a:pt x="141" y="5"/>
                  </a:cubicBezTo>
                  <a:cubicBezTo>
                    <a:pt x="141" y="5"/>
                    <a:pt x="139" y="5"/>
                    <a:pt x="140" y="4"/>
                  </a:cubicBezTo>
                  <a:cubicBezTo>
                    <a:pt x="140" y="4"/>
                    <a:pt x="141" y="2"/>
                    <a:pt x="141" y="2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23" y="0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2" name="Freeform 2892"/>
            <p:cNvSpPr>
              <a:spLocks noEditPoints="1"/>
            </p:cNvSpPr>
            <p:nvPr/>
          </p:nvSpPr>
          <p:spPr bwMode="auto">
            <a:xfrm>
              <a:off x="1970151" y="5009968"/>
              <a:ext cx="630672" cy="430652"/>
            </a:xfrm>
            <a:custGeom>
              <a:avLst/>
              <a:gdLst>
                <a:gd name="T0" fmla="*/ 303 w 317"/>
                <a:gd name="T1" fmla="*/ 46 h 209"/>
                <a:gd name="T2" fmla="*/ 236 w 317"/>
                <a:gd name="T3" fmla="*/ 0 h 209"/>
                <a:gd name="T4" fmla="*/ 154 w 317"/>
                <a:gd name="T5" fmla="*/ 204 h 209"/>
                <a:gd name="T6" fmla="*/ 245 w 317"/>
                <a:gd name="T7" fmla="*/ 121 h 209"/>
                <a:gd name="T8" fmla="*/ 303 w 317"/>
                <a:gd name="T9" fmla="*/ 46 h 209"/>
                <a:gd name="T10" fmla="*/ 127 w 317"/>
                <a:gd name="T11" fmla="*/ 37 h 209"/>
                <a:gd name="T12" fmla="*/ 141 w 317"/>
                <a:gd name="T13" fmla="*/ 51 h 209"/>
                <a:gd name="T14" fmla="*/ 127 w 317"/>
                <a:gd name="T15" fmla="*/ 65 h 209"/>
                <a:gd name="T16" fmla="*/ 113 w 317"/>
                <a:gd name="T17" fmla="*/ 51 h 209"/>
                <a:gd name="T18" fmla="*/ 127 w 317"/>
                <a:gd name="T19" fmla="*/ 37 h 209"/>
                <a:gd name="T20" fmla="*/ 95 w 317"/>
                <a:gd name="T21" fmla="*/ 92 h 209"/>
                <a:gd name="T22" fmla="*/ 113 w 317"/>
                <a:gd name="T23" fmla="*/ 74 h 209"/>
                <a:gd name="T24" fmla="*/ 132 w 317"/>
                <a:gd name="T25" fmla="*/ 92 h 209"/>
                <a:gd name="T26" fmla="*/ 113 w 317"/>
                <a:gd name="T27" fmla="*/ 111 h 209"/>
                <a:gd name="T28" fmla="*/ 95 w 317"/>
                <a:gd name="T29" fmla="*/ 92 h 209"/>
                <a:gd name="T30" fmla="*/ 126 w 317"/>
                <a:gd name="T31" fmla="*/ 158 h 209"/>
                <a:gd name="T32" fmla="*/ 105 w 317"/>
                <a:gd name="T33" fmla="*/ 137 h 209"/>
                <a:gd name="T34" fmla="*/ 126 w 317"/>
                <a:gd name="T35" fmla="*/ 116 h 209"/>
                <a:gd name="T36" fmla="*/ 147 w 317"/>
                <a:gd name="T37" fmla="*/ 137 h 209"/>
                <a:gd name="T38" fmla="*/ 126 w 317"/>
                <a:gd name="T39" fmla="*/ 158 h 209"/>
                <a:gd name="T40" fmla="*/ 164 w 317"/>
                <a:gd name="T41" fmla="*/ 194 h 209"/>
                <a:gd name="T42" fmla="*/ 141 w 317"/>
                <a:gd name="T43" fmla="*/ 171 h 209"/>
                <a:gd name="T44" fmla="*/ 164 w 317"/>
                <a:gd name="T45" fmla="*/ 149 h 209"/>
                <a:gd name="T46" fmla="*/ 186 w 317"/>
                <a:gd name="T47" fmla="*/ 171 h 209"/>
                <a:gd name="T48" fmla="*/ 164 w 317"/>
                <a:gd name="T49" fmla="*/ 194 h 209"/>
                <a:gd name="T50" fmla="*/ 256 w 317"/>
                <a:gd name="T51" fmla="*/ 89 h 209"/>
                <a:gd name="T52" fmla="*/ 229 w 317"/>
                <a:gd name="T53" fmla="*/ 62 h 209"/>
                <a:gd name="T54" fmla="*/ 256 w 317"/>
                <a:gd name="T55" fmla="*/ 35 h 209"/>
                <a:gd name="T56" fmla="*/ 283 w 317"/>
                <a:gd name="T57" fmla="*/ 62 h 209"/>
                <a:gd name="T58" fmla="*/ 256 w 317"/>
                <a:gd name="T59" fmla="*/ 8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17" h="209">
                  <a:moveTo>
                    <a:pt x="303" y="46"/>
                  </a:moveTo>
                  <a:cubicBezTo>
                    <a:pt x="288" y="6"/>
                    <a:pt x="236" y="0"/>
                    <a:pt x="236" y="0"/>
                  </a:cubicBezTo>
                  <a:cubicBezTo>
                    <a:pt x="0" y="4"/>
                    <a:pt x="94" y="200"/>
                    <a:pt x="154" y="204"/>
                  </a:cubicBezTo>
                  <a:cubicBezTo>
                    <a:pt x="215" y="209"/>
                    <a:pt x="206" y="136"/>
                    <a:pt x="245" y="121"/>
                  </a:cubicBezTo>
                  <a:cubicBezTo>
                    <a:pt x="283" y="106"/>
                    <a:pt x="317" y="87"/>
                    <a:pt x="303" y="46"/>
                  </a:cubicBezTo>
                  <a:close/>
                  <a:moveTo>
                    <a:pt x="127" y="37"/>
                  </a:moveTo>
                  <a:cubicBezTo>
                    <a:pt x="135" y="37"/>
                    <a:pt x="141" y="44"/>
                    <a:pt x="141" y="51"/>
                  </a:cubicBezTo>
                  <a:cubicBezTo>
                    <a:pt x="141" y="59"/>
                    <a:pt x="135" y="65"/>
                    <a:pt x="127" y="65"/>
                  </a:cubicBezTo>
                  <a:cubicBezTo>
                    <a:pt x="119" y="65"/>
                    <a:pt x="113" y="59"/>
                    <a:pt x="113" y="51"/>
                  </a:cubicBezTo>
                  <a:cubicBezTo>
                    <a:pt x="113" y="44"/>
                    <a:pt x="119" y="37"/>
                    <a:pt x="127" y="37"/>
                  </a:cubicBezTo>
                  <a:close/>
                  <a:moveTo>
                    <a:pt x="95" y="92"/>
                  </a:moveTo>
                  <a:cubicBezTo>
                    <a:pt x="95" y="82"/>
                    <a:pt x="103" y="74"/>
                    <a:pt x="113" y="74"/>
                  </a:cubicBezTo>
                  <a:cubicBezTo>
                    <a:pt x="123" y="74"/>
                    <a:pt x="132" y="82"/>
                    <a:pt x="132" y="92"/>
                  </a:cubicBezTo>
                  <a:cubicBezTo>
                    <a:pt x="132" y="102"/>
                    <a:pt x="123" y="111"/>
                    <a:pt x="113" y="111"/>
                  </a:cubicBezTo>
                  <a:cubicBezTo>
                    <a:pt x="103" y="111"/>
                    <a:pt x="95" y="102"/>
                    <a:pt x="95" y="92"/>
                  </a:cubicBezTo>
                  <a:close/>
                  <a:moveTo>
                    <a:pt x="126" y="158"/>
                  </a:moveTo>
                  <a:cubicBezTo>
                    <a:pt x="115" y="158"/>
                    <a:pt x="105" y="149"/>
                    <a:pt x="105" y="137"/>
                  </a:cubicBezTo>
                  <a:cubicBezTo>
                    <a:pt x="105" y="126"/>
                    <a:pt x="115" y="116"/>
                    <a:pt x="126" y="116"/>
                  </a:cubicBezTo>
                  <a:cubicBezTo>
                    <a:pt x="138" y="116"/>
                    <a:pt x="147" y="126"/>
                    <a:pt x="147" y="137"/>
                  </a:cubicBezTo>
                  <a:cubicBezTo>
                    <a:pt x="147" y="149"/>
                    <a:pt x="138" y="158"/>
                    <a:pt x="126" y="158"/>
                  </a:cubicBezTo>
                  <a:close/>
                  <a:moveTo>
                    <a:pt x="164" y="194"/>
                  </a:moveTo>
                  <a:cubicBezTo>
                    <a:pt x="151" y="194"/>
                    <a:pt x="141" y="184"/>
                    <a:pt x="141" y="171"/>
                  </a:cubicBezTo>
                  <a:cubicBezTo>
                    <a:pt x="141" y="159"/>
                    <a:pt x="151" y="149"/>
                    <a:pt x="164" y="149"/>
                  </a:cubicBezTo>
                  <a:cubicBezTo>
                    <a:pt x="176" y="149"/>
                    <a:pt x="186" y="159"/>
                    <a:pt x="186" y="171"/>
                  </a:cubicBezTo>
                  <a:cubicBezTo>
                    <a:pt x="186" y="184"/>
                    <a:pt x="176" y="194"/>
                    <a:pt x="164" y="194"/>
                  </a:cubicBezTo>
                  <a:close/>
                  <a:moveTo>
                    <a:pt x="256" y="89"/>
                  </a:moveTo>
                  <a:cubicBezTo>
                    <a:pt x="241" y="89"/>
                    <a:pt x="229" y="77"/>
                    <a:pt x="229" y="62"/>
                  </a:cubicBezTo>
                  <a:cubicBezTo>
                    <a:pt x="229" y="47"/>
                    <a:pt x="241" y="35"/>
                    <a:pt x="256" y="35"/>
                  </a:cubicBezTo>
                  <a:cubicBezTo>
                    <a:pt x="271" y="35"/>
                    <a:pt x="283" y="47"/>
                    <a:pt x="283" y="62"/>
                  </a:cubicBezTo>
                  <a:cubicBezTo>
                    <a:pt x="283" y="77"/>
                    <a:pt x="271" y="89"/>
                    <a:pt x="256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3" name="Freeform 2893"/>
            <p:cNvSpPr>
              <a:spLocks noEditPoints="1"/>
            </p:cNvSpPr>
            <p:nvPr/>
          </p:nvSpPr>
          <p:spPr bwMode="auto">
            <a:xfrm>
              <a:off x="4405684" y="4695576"/>
              <a:ext cx="868362" cy="800718"/>
            </a:xfrm>
            <a:custGeom>
              <a:avLst/>
              <a:gdLst>
                <a:gd name="T0" fmla="*/ 52 w 436"/>
                <a:gd name="T1" fmla="*/ 354 h 389"/>
                <a:gd name="T2" fmla="*/ 168 w 436"/>
                <a:gd name="T3" fmla="*/ 350 h 389"/>
                <a:gd name="T4" fmla="*/ 88 w 436"/>
                <a:gd name="T5" fmla="*/ 46 h 389"/>
                <a:gd name="T6" fmla="*/ 55 w 436"/>
                <a:gd name="T7" fmla="*/ 219 h 389"/>
                <a:gd name="T8" fmla="*/ 52 w 436"/>
                <a:gd name="T9" fmla="*/ 354 h 389"/>
                <a:gd name="T10" fmla="*/ 262 w 436"/>
                <a:gd name="T11" fmla="*/ 215 h 389"/>
                <a:gd name="T12" fmla="*/ 234 w 436"/>
                <a:gd name="T13" fmla="*/ 211 h 389"/>
                <a:gd name="T14" fmla="*/ 238 w 436"/>
                <a:gd name="T15" fmla="*/ 183 h 389"/>
                <a:gd name="T16" fmla="*/ 266 w 436"/>
                <a:gd name="T17" fmla="*/ 188 h 389"/>
                <a:gd name="T18" fmla="*/ 262 w 436"/>
                <a:gd name="T19" fmla="*/ 215 h 389"/>
                <a:gd name="T20" fmla="*/ 252 w 436"/>
                <a:gd name="T21" fmla="*/ 125 h 389"/>
                <a:gd name="T22" fmla="*/ 246 w 436"/>
                <a:gd name="T23" fmla="*/ 162 h 389"/>
                <a:gd name="T24" fmla="*/ 210 w 436"/>
                <a:gd name="T25" fmla="*/ 156 h 389"/>
                <a:gd name="T26" fmla="*/ 215 w 436"/>
                <a:gd name="T27" fmla="*/ 119 h 389"/>
                <a:gd name="T28" fmla="*/ 252 w 436"/>
                <a:gd name="T29" fmla="*/ 125 h 389"/>
                <a:gd name="T30" fmla="*/ 160 w 436"/>
                <a:gd name="T31" fmla="*/ 75 h 389"/>
                <a:gd name="T32" fmla="*/ 201 w 436"/>
                <a:gd name="T33" fmla="*/ 82 h 389"/>
                <a:gd name="T34" fmla="*/ 195 w 436"/>
                <a:gd name="T35" fmla="*/ 124 h 389"/>
                <a:gd name="T36" fmla="*/ 154 w 436"/>
                <a:gd name="T37" fmla="*/ 117 h 389"/>
                <a:gd name="T38" fmla="*/ 160 w 436"/>
                <a:gd name="T39" fmla="*/ 75 h 389"/>
                <a:gd name="T40" fmla="*/ 86 w 436"/>
                <a:gd name="T41" fmla="*/ 66 h 389"/>
                <a:gd name="T42" fmla="*/ 131 w 436"/>
                <a:gd name="T43" fmla="*/ 73 h 389"/>
                <a:gd name="T44" fmla="*/ 125 w 436"/>
                <a:gd name="T45" fmla="*/ 118 h 389"/>
                <a:gd name="T46" fmla="*/ 79 w 436"/>
                <a:gd name="T47" fmla="*/ 111 h 389"/>
                <a:gd name="T48" fmla="*/ 86 w 436"/>
                <a:gd name="T49" fmla="*/ 66 h 389"/>
                <a:gd name="T50" fmla="*/ 69 w 436"/>
                <a:gd name="T51" fmla="*/ 266 h 389"/>
                <a:gd name="T52" fmla="*/ 124 w 436"/>
                <a:gd name="T53" fmla="*/ 274 h 389"/>
                <a:gd name="T54" fmla="*/ 116 w 436"/>
                <a:gd name="T55" fmla="*/ 328 h 389"/>
                <a:gd name="T56" fmla="*/ 61 w 436"/>
                <a:gd name="T57" fmla="*/ 320 h 389"/>
                <a:gd name="T58" fmla="*/ 69 w 436"/>
                <a:gd name="T59" fmla="*/ 266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6" h="389">
                  <a:moveTo>
                    <a:pt x="52" y="354"/>
                  </a:moveTo>
                  <a:cubicBezTo>
                    <a:pt x="104" y="389"/>
                    <a:pt x="168" y="350"/>
                    <a:pt x="168" y="350"/>
                  </a:cubicBezTo>
                  <a:cubicBezTo>
                    <a:pt x="436" y="146"/>
                    <a:pt x="162" y="0"/>
                    <a:pt x="88" y="46"/>
                  </a:cubicBezTo>
                  <a:cubicBezTo>
                    <a:pt x="14" y="93"/>
                    <a:pt x="87" y="169"/>
                    <a:pt x="55" y="219"/>
                  </a:cubicBezTo>
                  <a:cubicBezTo>
                    <a:pt x="24" y="270"/>
                    <a:pt x="0" y="320"/>
                    <a:pt x="52" y="354"/>
                  </a:cubicBezTo>
                  <a:close/>
                  <a:moveTo>
                    <a:pt x="262" y="215"/>
                  </a:moveTo>
                  <a:cubicBezTo>
                    <a:pt x="253" y="222"/>
                    <a:pt x="241" y="220"/>
                    <a:pt x="234" y="211"/>
                  </a:cubicBezTo>
                  <a:cubicBezTo>
                    <a:pt x="228" y="202"/>
                    <a:pt x="229" y="190"/>
                    <a:pt x="238" y="183"/>
                  </a:cubicBezTo>
                  <a:cubicBezTo>
                    <a:pt x="247" y="177"/>
                    <a:pt x="259" y="179"/>
                    <a:pt x="266" y="188"/>
                  </a:cubicBezTo>
                  <a:cubicBezTo>
                    <a:pt x="272" y="196"/>
                    <a:pt x="270" y="209"/>
                    <a:pt x="262" y="215"/>
                  </a:cubicBezTo>
                  <a:close/>
                  <a:moveTo>
                    <a:pt x="252" y="125"/>
                  </a:moveTo>
                  <a:cubicBezTo>
                    <a:pt x="260" y="137"/>
                    <a:pt x="258" y="153"/>
                    <a:pt x="246" y="162"/>
                  </a:cubicBezTo>
                  <a:cubicBezTo>
                    <a:pt x="235" y="170"/>
                    <a:pt x="218" y="168"/>
                    <a:pt x="210" y="156"/>
                  </a:cubicBezTo>
                  <a:cubicBezTo>
                    <a:pt x="201" y="144"/>
                    <a:pt x="203" y="128"/>
                    <a:pt x="215" y="119"/>
                  </a:cubicBezTo>
                  <a:cubicBezTo>
                    <a:pt x="226" y="111"/>
                    <a:pt x="243" y="113"/>
                    <a:pt x="252" y="125"/>
                  </a:cubicBezTo>
                  <a:close/>
                  <a:moveTo>
                    <a:pt x="160" y="75"/>
                  </a:moveTo>
                  <a:cubicBezTo>
                    <a:pt x="173" y="65"/>
                    <a:pt x="191" y="68"/>
                    <a:pt x="201" y="82"/>
                  </a:cubicBezTo>
                  <a:cubicBezTo>
                    <a:pt x="211" y="95"/>
                    <a:pt x="209" y="114"/>
                    <a:pt x="195" y="124"/>
                  </a:cubicBezTo>
                  <a:cubicBezTo>
                    <a:pt x="182" y="133"/>
                    <a:pt x="163" y="130"/>
                    <a:pt x="154" y="117"/>
                  </a:cubicBezTo>
                  <a:cubicBezTo>
                    <a:pt x="144" y="104"/>
                    <a:pt x="146" y="85"/>
                    <a:pt x="160" y="75"/>
                  </a:cubicBezTo>
                  <a:close/>
                  <a:moveTo>
                    <a:pt x="86" y="66"/>
                  </a:moveTo>
                  <a:cubicBezTo>
                    <a:pt x="100" y="55"/>
                    <a:pt x="120" y="59"/>
                    <a:pt x="131" y="73"/>
                  </a:cubicBezTo>
                  <a:cubicBezTo>
                    <a:pt x="142" y="87"/>
                    <a:pt x="139" y="108"/>
                    <a:pt x="125" y="118"/>
                  </a:cubicBezTo>
                  <a:cubicBezTo>
                    <a:pt x="110" y="129"/>
                    <a:pt x="90" y="126"/>
                    <a:pt x="79" y="111"/>
                  </a:cubicBezTo>
                  <a:cubicBezTo>
                    <a:pt x="69" y="97"/>
                    <a:pt x="72" y="77"/>
                    <a:pt x="86" y="66"/>
                  </a:cubicBezTo>
                  <a:close/>
                  <a:moveTo>
                    <a:pt x="69" y="266"/>
                  </a:moveTo>
                  <a:cubicBezTo>
                    <a:pt x="87" y="253"/>
                    <a:pt x="111" y="256"/>
                    <a:pt x="124" y="274"/>
                  </a:cubicBezTo>
                  <a:cubicBezTo>
                    <a:pt x="137" y="291"/>
                    <a:pt x="133" y="316"/>
                    <a:pt x="116" y="328"/>
                  </a:cubicBezTo>
                  <a:cubicBezTo>
                    <a:pt x="98" y="341"/>
                    <a:pt x="74" y="338"/>
                    <a:pt x="61" y="320"/>
                  </a:cubicBezTo>
                  <a:cubicBezTo>
                    <a:pt x="48" y="303"/>
                    <a:pt x="52" y="278"/>
                    <a:pt x="69" y="2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4" name="Freeform 2894"/>
            <p:cNvSpPr>
              <a:spLocks/>
            </p:cNvSpPr>
            <p:nvPr/>
          </p:nvSpPr>
          <p:spPr bwMode="auto">
            <a:xfrm>
              <a:off x="1482094" y="1712122"/>
              <a:ext cx="145783" cy="150646"/>
            </a:xfrm>
            <a:custGeom>
              <a:avLst/>
              <a:gdLst>
                <a:gd name="T0" fmla="*/ 8 w 73"/>
                <a:gd name="T1" fmla="*/ 51 h 73"/>
                <a:gd name="T2" fmla="*/ 22 w 73"/>
                <a:gd name="T3" fmla="*/ 8 h 73"/>
                <a:gd name="T4" fmla="*/ 65 w 73"/>
                <a:gd name="T5" fmla="*/ 22 h 73"/>
                <a:gd name="T6" fmla="*/ 51 w 73"/>
                <a:gd name="T7" fmla="*/ 65 h 73"/>
                <a:gd name="T8" fmla="*/ 8 w 73"/>
                <a:gd name="T9" fmla="*/ 5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8" y="51"/>
                  </a:moveTo>
                  <a:cubicBezTo>
                    <a:pt x="0" y="36"/>
                    <a:pt x="7" y="16"/>
                    <a:pt x="22" y="8"/>
                  </a:cubicBezTo>
                  <a:cubicBezTo>
                    <a:pt x="38" y="0"/>
                    <a:pt x="57" y="7"/>
                    <a:pt x="65" y="22"/>
                  </a:cubicBezTo>
                  <a:cubicBezTo>
                    <a:pt x="73" y="38"/>
                    <a:pt x="67" y="57"/>
                    <a:pt x="51" y="65"/>
                  </a:cubicBezTo>
                  <a:cubicBezTo>
                    <a:pt x="35" y="73"/>
                    <a:pt x="16" y="67"/>
                    <a:pt x="8" y="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5" name="Freeform 2895"/>
            <p:cNvSpPr>
              <a:spLocks/>
            </p:cNvSpPr>
            <p:nvPr/>
          </p:nvSpPr>
          <p:spPr bwMode="auto">
            <a:xfrm>
              <a:off x="1558155" y="1805458"/>
              <a:ext cx="359704" cy="314393"/>
            </a:xfrm>
            <a:custGeom>
              <a:avLst/>
              <a:gdLst>
                <a:gd name="T0" fmla="*/ 0 w 181"/>
                <a:gd name="T1" fmla="*/ 14 h 153"/>
                <a:gd name="T2" fmla="*/ 138 w 181"/>
                <a:gd name="T3" fmla="*/ 140 h 153"/>
                <a:gd name="T4" fmla="*/ 178 w 181"/>
                <a:gd name="T5" fmla="*/ 152 h 153"/>
                <a:gd name="T6" fmla="*/ 17 w 181"/>
                <a:gd name="T7" fmla="*/ 0 h 153"/>
                <a:gd name="T8" fmla="*/ 0 w 181"/>
                <a:gd name="T9" fmla="*/ 1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153">
                  <a:moveTo>
                    <a:pt x="0" y="14"/>
                  </a:moveTo>
                  <a:cubicBezTo>
                    <a:pt x="0" y="16"/>
                    <a:pt x="138" y="140"/>
                    <a:pt x="138" y="140"/>
                  </a:cubicBezTo>
                  <a:cubicBezTo>
                    <a:pt x="138" y="140"/>
                    <a:pt x="175" y="153"/>
                    <a:pt x="178" y="152"/>
                  </a:cubicBezTo>
                  <a:cubicBezTo>
                    <a:pt x="181" y="150"/>
                    <a:pt x="17" y="0"/>
                    <a:pt x="17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6" name="Freeform 2896"/>
            <p:cNvSpPr>
              <a:spLocks/>
            </p:cNvSpPr>
            <p:nvPr/>
          </p:nvSpPr>
          <p:spPr bwMode="auto">
            <a:xfrm>
              <a:off x="1543893" y="1818557"/>
              <a:ext cx="61799" cy="463401"/>
            </a:xfrm>
            <a:custGeom>
              <a:avLst/>
              <a:gdLst>
                <a:gd name="T0" fmla="*/ 31 w 39"/>
                <a:gd name="T1" fmla="*/ 4 h 283"/>
                <a:gd name="T2" fmla="*/ 39 w 39"/>
                <a:gd name="T3" fmla="*/ 235 h 283"/>
                <a:gd name="T4" fmla="*/ 24 w 39"/>
                <a:gd name="T5" fmla="*/ 283 h 283"/>
                <a:gd name="T6" fmla="*/ 11 w 39"/>
                <a:gd name="T7" fmla="*/ 235 h 283"/>
                <a:gd name="T8" fmla="*/ 0 w 39"/>
                <a:gd name="T9" fmla="*/ 7 h 283"/>
                <a:gd name="T10" fmla="*/ 31 w 39"/>
                <a:gd name="T11" fmla="*/ 0 h 283"/>
                <a:gd name="T12" fmla="*/ 31 w 39"/>
                <a:gd name="T13" fmla="*/ 4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83">
                  <a:moveTo>
                    <a:pt x="31" y="4"/>
                  </a:moveTo>
                  <a:lnTo>
                    <a:pt x="39" y="235"/>
                  </a:lnTo>
                  <a:lnTo>
                    <a:pt x="24" y="283"/>
                  </a:lnTo>
                  <a:lnTo>
                    <a:pt x="11" y="235"/>
                  </a:lnTo>
                  <a:lnTo>
                    <a:pt x="0" y="7"/>
                  </a:lnTo>
                  <a:lnTo>
                    <a:pt x="31" y="0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7" name="Freeform 2897"/>
            <p:cNvSpPr>
              <a:spLocks/>
            </p:cNvSpPr>
            <p:nvPr/>
          </p:nvSpPr>
          <p:spPr bwMode="auto">
            <a:xfrm>
              <a:off x="1543893" y="1818557"/>
              <a:ext cx="61799" cy="463401"/>
            </a:xfrm>
            <a:custGeom>
              <a:avLst/>
              <a:gdLst>
                <a:gd name="T0" fmla="*/ 31 w 39"/>
                <a:gd name="T1" fmla="*/ 4 h 283"/>
                <a:gd name="T2" fmla="*/ 39 w 39"/>
                <a:gd name="T3" fmla="*/ 235 h 283"/>
                <a:gd name="T4" fmla="*/ 24 w 39"/>
                <a:gd name="T5" fmla="*/ 283 h 283"/>
                <a:gd name="T6" fmla="*/ 11 w 39"/>
                <a:gd name="T7" fmla="*/ 235 h 283"/>
                <a:gd name="T8" fmla="*/ 0 w 39"/>
                <a:gd name="T9" fmla="*/ 7 h 283"/>
                <a:gd name="T10" fmla="*/ 31 w 39"/>
                <a:gd name="T11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83">
                  <a:moveTo>
                    <a:pt x="31" y="4"/>
                  </a:moveTo>
                  <a:lnTo>
                    <a:pt x="39" y="235"/>
                  </a:lnTo>
                  <a:lnTo>
                    <a:pt x="24" y="283"/>
                  </a:lnTo>
                  <a:lnTo>
                    <a:pt x="11" y="235"/>
                  </a:lnTo>
                  <a:lnTo>
                    <a:pt x="0" y="7"/>
                  </a:lnTo>
                  <a:lnTo>
                    <a:pt x="31" y="0"/>
                  </a:ln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8" name="Freeform 2898"/>
            <p:cNvSpPr>
              <a:spLocks/>
            </p:cNvSpPr>
            <p:nvPr/>
          </p:nvSpPr>
          <p:spPr bwMode="auto">
            <a:xfrm>
              <a:off x="1501110" y="1682648"/>
              <a:ext cx="49122" cy="70411"/>
            </a:xfrm>
            <a:custGeom>
              <a:avLst/>
              <a:gdLst>
                <a:gd name="T0" fmla="*/ 23 w 24"/>
                <a:gd name="T1" fmla="*/ 25 h 34"/>
                <a:gd name="T2" fmla="*/ 20 w 24"/>
                <a:gd name="T3" fmla="*/ 33 h 34"/>
                <a:gd name="T4" fmla="*/ 12 w 24"/>
                <a:gd name="T5" fmla="*/ 30 h 34"/>
                <a:gd name="T6" fmla="*/ 2 w 24"/>
                <a:gd name="T7" fmla="*/ 9 h 34"/>
                <a:gd name="T8" fmla="*/ 4 w 24"/>
                <a:gd name="T9" fmla="*/ 1 h 34"/>
                <a:gd name="T10" fmla="*/ 4 w 24"/>
                <a:gd name="T11" fmla="*/ 1 h 34"/>
                <a:gd name="T12" fmla="*/ 12 w 24"/>
                <a:gd name="T13" fmla="*/ 4 h 34"/>
                <a:gd name="T14" fmla="*/ 23 w 24"/>
                <a:gd name="T15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4">
                  <a:moveTo>
                    <a:pt x="23" y="25"/>
                  </a:moveTo>
                  <a:cubicBezTo>
                    <a:pt x="24" y="28"/>
                    <a:pt x="23" y="31"/>
                    <a:pt x="20" y="33"/>
                  </a:cubicBezTo>
                  <a:cubicBezTo>
                    <a:pt x="17" y="34"/>
                    <a:pt x="14" y="33"/>
                    <a:pt x="12" y="3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6"/>
                    <a:pt x="1" y="3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7" y="0"/>
                    <a:pt x="11" y="1"/>
                    <a:pt x="12" y="4"/>
                  </a:cubicBezTo>
                  <a:lnTo>
                    <a:pt x="23" y="25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9" name="Freeform 2899"/>
            <p:cNvSpPr>
              <a:spLocks/>
            </p:cNvSpPr>
            <p:nvPr/>
          </p:nvSpPr>
          <p:spPr bwMode="auto">
            <a:xfrm>
              <a:off x="1304619" y="4135564"/>
              <a:ext cx="139445" cy="145734"/>
            </a:xfrm>
            <a:custGeom>
              <a:avLst/>
              <a:gdLst>
                <a:gd name="T0" fmla="*/ 11 w 70"/>
                <a:gd name="T1" fmla="*/ 14 h 71"/>
                <a:gd name="T2" fmla="*/ 56 w 70"/>
                <a:gd name="T3" fmla="*/ 12 h 71"/>
                <a:gd name="T4" fmla="*/ 59 w 70"/>
                <a:gd name="T5" fmla="*/ 57 h 71"/>
                <a:gd name="T6" fmla="*/ 14 w 70"/>
                <a:gd name="T7" fmla="*/ 59 h 71"/>
                <a:gd name="T8" fmla="*/ 11 w 70"/>
                <a:gd name="T9" fmla="*/ 1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11" y="14"/>
                  </a:moveTo>
                  <a:cubicBezTo>
                    <a:pt x="23" y="1"/>
                    <a:pt x="43" y="0"/>
                    <a:pt x="56" y="12"/>
                  </a:cubicBezTo>
                  <a:cubicBezTo>
                    <a:pt x="70" y="23"/>
                    <a:pt x="70" y="44"/>
                    <a:pt x="59" y="57"/>
                  </a:cubicBezTo>
                  <a:cubicBezTo>
                    <a:pt x="47" y="70"/>
                    <a:pt x="27" y="71"/>
                    <a:pt x="14" y="59"/>
                  </a:cubicBezTo>
                  <a:cubicBezTo>
                    <a:pt x="1" y="47"/>
                    <a:pt x="0" y="27"/>
                    <a:pt x="11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0" name="Freeform 2900"/>
            <p:cNvSpPr>
              <a:spLocks/>
            </p:cNvSpPr>
            <p:nvPr/>
          </p:nvSpPr>
          <p:spPr bwMode="auto">
            <a:xfrm>
              <a:off x="1198450" y="4225624"/>
              <a:ext cx="174306" cy="448664"/>
            </a:xfrm>
            <a:custGeom>
              <a:avLst/>
              <a:gdLst>
                <a:gd name="T0" fmla="*/ 67 w 87"/>
                <a:gd name="T1" fmla="*/ 0 h 218"/>
                <a:gd name="T2" fmla="*/ 0 w 87"/>
                <a:gd name="T3" fmla="*/ 174 h 218"/>
                <a:gd name="T4" fmla="*/ 3 w 87"/>
                <a:gd name="T5" fmla="*/ 216 h 218"/>
                <a:gd name="T6" fmla="*/ 87 w 87"/>
                <a:gd name="T7" fmla="*/ 11 h 218"/>
                <a:gd name="T8" fmla="*/ 67 w 87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18">
                  <a:moveTo>
                    <a:pt x="67" y="0"/>
                  </a:moveTo>
                  <a:cubicBezTo>
                    <a:pt x="66" y="1"/>
                    <a:pt x="0" y="174"/>
                    <a:pt x="0" y="174"/>
                  </a:cubicBezTo>
                  <a:cubicBezTo>
                    <a:pt x="0" y="174"/>
                    <a:pt x="0" y="214"/>
                    <a:pt x="3" y="216"/>
                  </a:cubicBezTo>
                  <a:cubicBezTo>
                    <a:pt x="5" y="218"/>
                    <a:pt x="87" y="11"/>
                    <a:pt x="87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1" name="Freeform 2901"/>
            <p:cNvSpPr>
              <a:spLocks/>
            </p:cNvSpPr>
            <p:nvPr/>
          </p:nvSpPr>
          <p:spPr bwMode="auto">
            <a:xfrm>
              <a:off x="935406" y="4210888"/>
              <a:ext cx="423089" cy="198133"/>
            </a:xfrm>
            <a:custGeom>
              <a:avLst/>
              <a:gdLst>
                <a:gd name="T0" fmla="*/ 264 w 267"/>
                <a:gd name="T1" fmla="*/ 28 h 121"/>
                <a:gd name="T2" fmla="*/ 51 w 267"/>
                <a:gd name="T3" fmla="*/ 119 h 121"/>
                <a:gd name="T4" fmla="*/ 0 w 267"/>
                <a:gd name="T5" fmla="*/ 121 h 121"/>
                <a:gd name="T6" fmla="*/ 42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  <a:gd name="T12" fmla="*/ 264 w 267"/>
                <a:gd name="T13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7" h="121">
                  <a:moveTo>
                    <a:pt x="264" y="28"/>
                  </a:moveTo>
                  <a:lnTo>
                    <a:pt x="51" y="119"/>
                  </a:lnTo>
                  <a:lnTo>
                    <a:pt x="0" y="121"/>
                  </a:lnTo>
                  <a:lnTo>
                    <a:pt x="42" y="92"/>
                  </a:lnTo>
                  <a:lnTo>
                    <a:pt x="252" y="0"/>
                  </a:lnTo>
                  <a:lnTo>
                    <a:pt x="267" y="28"/>
                  </a:lnTo>
                  <a:lnTo>
                    <a:pt x="264" y="2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2" name="Freeform 2902"/>
            <p:cNvSpPr>
              <a:spLocks/>
            </p:cNvSpPr>
            <p:nvPr/>
          </p:nvSpPr>
          <p:spPr bwMode="auto">
            <a:xfrm>
              <a:off x="935406" y="4210888"/>
              <a:ext cx="423089" cy="198133"/>
            </a:xfrm>
            <a:custGeom>
              <a:avLst/>
              <a:gdLst>
                <a:gd name="T0" fmla="*/ 264 w 267"/>
                <a:gd name="T1" fmla="*/ 28 h 121"/>
                <a:gd name="T2" fmla="*/ 51 w 267"/>
                <a:gd name="T3" fmla="*/ 119 h 121"/>
                <a:gd name="T4" fmla="*/ 0 w 267"/>
                <a:gd name="T5" fmla="*/ 121 h 121"/>
                <a:gd name="T6" fmla="*/ 42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121">
                  <a:moveTo>
                    <a:pt x="264" y="28"/>
                  </a:moveTo>
                  <a:lnTo>
                    <a:pt x="51" y="119"/>
                  </a:lnTo>
                  <a:lnTo>
                    <a:pt x="0" y="121"/>
                  </a:lnTo>
                  <a:lnTo>
                    <a:pt x="42" y="92"/>
                  </a:lnTo>
                  <a:lnTo>
                    <a:pt x="252" y="0"/>
                  </a:lnTo>
                  <a:lnTo>
                    <a:pt x="267" y="2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3" name="Freeform 2903"/>
            <p:cNvSpPr>
              <a:spLocks/>
            </p:cNvSpPr>
            <p:nvPr/>
          </p:nvSpPr>
          <p:spPr bwMode="auto">
            <a:xfrm>
              <a:off x="1398110" y="4125739"/>
              <a:ext cx="58631" cy="60586"/>
            </a:xfrm>
            <a:custGeom>
              <a:avLst/>
              <a:gdLst>
                <a:gd name="T0" fmla="*/ 11 w 29"/>
                <a:gd name="T1" fmla="*/ 27 h 30"/>
                <a:gd name="T2" fmla="*/ 3 w 29"/>
                <a:gd name="T3" fmla="*/ 28 h 30"/>
                <a:gd name="T4" fmla="*/ 2 w 29"/>
                <a:gd name="T5" fmla="*/ 19 h 30"/>
                <a:gd name="T6" fmla="*/ 18 w 29"/>
                <a:gd name="T7" fmla="*/ 2 h 30"/>
                <a:gd name="T8" fmla="*/ 26 w 29"/>
                <a:gd name="T9" fmla="*/ 2 h 30"/>
                <a:gd name="T10" fmla="*/ 27 w 29"/>
                <a:gd name="T11" fmla="*/ 10 h 30"/>
                <a:gd name="T12" fmla="*/ 11 w 29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0">
                  <a:moveTo>
                    <a:pt x="11" y="27"/>
                  </a:moveTo>
                  <a:cubicBezTo>
                    <a:pt x="9" y="30"/>
                    <a:pt x="5" y="30"/>
                    <a:pt x="3" y="28"/>
                  </a:cubicBezTo>
                  <a:cubicBezTo>
                    <a:pt x="0" y="25"/>
                    <a:pt x="0" y="22"/>
                    <a:pt x="2" y="19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9" y="4"/>
                    <a:pt x="29" y="8"/>
                    <a:pt x="27" y="1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4" name="Freeform 2904"/>
            <p:cNvSpPr>
              <a:spLocks/>
            </p:cNvSpPr>
            <p:nvPr/>
          </p:nvSpPr>
          <p:spPr bwMode="auto">
            <a:xfrm>
              <a:off x="5464198" y="3269348"/>
              <a:ext cx="139445" cy="145734"/>
            </a:xfrm>
            <a:custGeom>
              <a:avLst/>
              <a:gdLst>
                <a:gd name="T0" fmla="*/ 11 w 70"/>
                <a:gd name="T1" fmla="*/ 14 h 71"/>
                <a:gd name="T2" fmla="*/ 56 w 70"/>
                <a:gd name="T3" fmla="*/ 12 h 71"/>
                <a:gd name="T4" fmla="*/ 59 w 70"/>
                <a:gd name="T5" fmla="*/ 57 h 71"/>
                <a:gd name="T6" fmla="*/ 14 w 70"/>
                <a:gd name="T7" fmla="*/ 59 h 71"/>
                <a:gd name="T8" fmla="*/ 11 w 70"/>
                <a:gd name="T9" fmla="*/ 1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11" y="14"/>
                  </a:moveTo>
                  <a:cubicBezTo>
                    <a:pt x="23" y="1"/>
                    <a:pt x="43" y="0"/>
                    <a:pt x="56" y="12"/>
                  </a:cubicBezTo>
                  <a:cubicBezTo>
                    <a:pt x="69" y="24"/>
                    <a:pt x="70" y="44"/>
                    <a:pt x="59" y="57"/>
                  </a:cubicBezTo>
                  <a:cubicBezTo>
                    <a:pt x="47" y="70"/>
                    <a:pt x="27" y="71"/>
                    <a:pt x="14" y="59"/>
                  </a:cubicBezTo>
                  <a:cubicBezTo>
                    <a:pt x="1" y="47"/>
                    <a:pt x="0" y="27"/>
                    <a:pt x="11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5" name="Freeform 2905"/>
            <p:cNvSpPr>
              <a:spLocks/>
            </p:cNvSpPr>
            <p:nvPr/>
          </p:nvSpPr>
          <p:spPr bwMode="auto">
            <a:xfrm>
              <a:off x="5358029" y="3359408"/>
              <a:ext cx="172722" cy="448664"/>
            </a:xfrm>
            <a:custGeom>
              <a:avLst/>
              <a:gdLst>
                <a:gd name="T0" fmla="*/ 67 w 87"/>
                <a:gd name="T1" fmla="*/ 0 h 218"/>
                <a:gd name="T2" fmla="*/ 0 w 87"/>
                <a:gd name="T3" fmla="*/ 174 h 218"/>
                <a:gd name="T4" fmla="*/ 3 w 87"/>
                <a:gd name="T5" fmla="*/ 216 h 218"/>
                <a:gd name="T6" fmla="*/ 87 w 87"/>
                <a:gd name="T7" fmla="*/ 11 h 218"/>
                <a:gd name="T8" fmla="*/ 67 w 87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18">
                  <a:moveTo>
                    <a:pt x="67" y="0"/>
                  </a:moveTo>
                  <a:cubicBezTo>
                    <a:pt x="66" y="1"/>
                    <a:pt x="0" y="174"/>
                    <a:pt x="0" y="174"/>
                  </a:cubicBezTo>
                  <a:cubicBezTo>
                    <a:pt x="0" y="174"/>
                    <a:pt x="0" y="214"/>
                    <a:pt x="3" y="216"/>
                  </a:cubicBezTo>
                  <a:cubicBezTo>
                    <a:pt x="5" y="218"/>
                    <a:pt x="87" y="11"/>
                    <a:pt x="87" y="11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6" name="Freeform 2906"/>
            <p:cNvSpPr>
              <a:spLocks/>
            </p:cNvSpPr>
            <p:nvPr/>
          </p:nvSpPr>
          <p:spPr bwMode="auto">
            <a:xfrm>
              <a:off x="5094986" y="3344671"/>
              <a:ext cx="423089" cy="198133"/>
            </a:xfrm>
            <a:custGeom>
              <a:avLst/>
              <a:gdLst>
                <a:gd name="T0" fmla="*/ 264 w 267"/>
                <a:gd name="T1" fmla="*/ 29 h 121"/>
                <a:gd name="T2" fmla="*/ 50 w 267"/>
                <a:gd name="T3" fmla="*/ 118 h 121"/>
                <a:gd name="T4" fmla="*/ 0 w 267"/>
                <a:gd name="T5" fmla="*/ 121 h 121"/>
                <a:gd name="T6" fmla="*/ 40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  <a:gd name="T12" fmla="*/ 264 w 267"/>
                <a:gd name="T13" fmla="*/ 29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7" h="121">
                  <a:moveTo>
                    <a:pt x="264" y="29"/>
                  </a:moveTo>
                  <a:lnTo>
                    <a:pt x="50" y="118"/>
                  </a:lnTo>
                  <a:lnTo>
                    <a:pt x="0" y="121"/>
                  </a:lnTo>
                  <a:lnTo>
                    <a:pt x="40" y="92"/>
                  </a:lnTo>
                  <a:lnTo>
                    <a:pt x="252" y="0"/>
                  </a:lnTo>
                  <a:lnTo>
                    <a:pt x="267" y="28"/>
                  </a:lnTo>
                  <a:lnTo>
                    <a:pt x="264" y="2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7" name="Freeform 2907"/>
            <p:cNvSpPr>
              <a:spLocks/>
            </p:cNvSpPr>
            <p:nvPr/>
          </p:nvSpPr>
          <p:spPr bwMode="auto">
            <a:xfrm>
              <a:off x="5094986" y="3344671"/>
              <a:ext cx="423089" cy="198133"/>
            </a:xfrm>
            <a:custGeom>
              <a:avLst/>
              <a:gdLst>
                <a:gd name="T0" fmla="*/ 264 w 267"/>
                <a:gd name="T1" fmla="*/ 29 h 121"/>
                <a:gd name="T2" fmla="*/ 50 w 267"/>
                <a:gd name="T3" fmla="*/ 118 h 121"/>
                <a:gd name="T4" fmla="*/ 0 w 267"/>
                <a:gd name="T5" fmla="*/ 121 h 121"/>
                <a:gd name="T6" fmla="*/ 40 w 267"/>
                <a:gd name="T7" fmla="*/ 92 h 121"/>
                <a:gd name="T8" fmla="*/ 252 w 267"/>
                <a:gd name="T9" fmla="*/ 0 h 121"/>
                <a:gd name="T10" fmla="*/ 267 w 267"/>
                <a:gd name="T11" fmla="*/ 2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121">
                  <a:moveTo>
                    <a:pt x="264" y="29"/>
                  </a:moveTo>
                  <a:lnTo>
                    <a:pt x="50" y="118"/>
                  </a:lnTo>
                  <a:lnTo>
                    <a:pt x="0" y="121"/>
                  </a:lnTo>
                  <a:lnTo>
                    <a:pt x="40" y="92"/>
                  </a:lnTo>
                  <a:lnTo>
                    <a:pt x="252" y="0"/>
                  </a:lnTo>
                  <a:lnTo>
                    <a:pt x="267" y="2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8" name="Freeform 2908"/>
            <p:cNvSpPr>
              <a:spLocks/>
            </p:cNvSpPr>
            <p:nvPr/>
          </p:nvSpPr>
          <p:spPr bwMode="auto">
            <a:xfrm>
              <a:off x="5557689" y="3257885"/>
              <a:ext cx="57046" cy="62224"/>
            </a:xfrm>
            <a:custGeom>
              <a:avLst/>
              <a:gdLst>
                <a:gd name="T0" fmla="*/ 11 w 29"/>
                <a:gd name="T1" fmla="*/ 27 h 30"/>
                <a:gd name="T2" fmla="*/ 3 w 29"/>
                <a:gd name="T3" fmla="*/ 28 h 30"/>
                <a:gd name="T4" fmla="*/ 2 w 29"/>
                <a:gd name="T5" fmla="*/ 19 h 30"/>
                <a:gd name="T6" fmla="*/ 18 w 29"/>
                <a:gd name="T7" fmla="*/ 2 h 30"/>
                <a:gd name="T8" fmla="*/ 26 w 29"/>
                <a:gd name="T9" fmla="*/ 2 h 30"/>
                <a:gd name="T10" fmla="*/ 27 w 29"/>
                <a:gd name="T11" fmla="*/ 10 h 30"/>
                <a:gd name="T12" fmla="*/ 11 w 29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0">
                  <a:moveTo>
                    <a:pt x="11" y="27"/>
                  </a:moveTo>
                  <a:cubicBezTo>
                    <a:pt x="9" y="30"/>
                    <a:pt x="5" y="30"/>
                    <a:pt x="3" y="28"/>
                  </a:cubicBezTo>
                  <a:cubicBezTo>
                    <a:pt x="0" y="25"/>
                    <a:pt x="0" y="22"/>
                    <a:pt x="2" y="19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0"/>
                    <a:pt x="24" y="0"/>
                    <a:pt x="26" y="2"/>
                  </a:cubicBezTo>
                  <a:cubicBezTo>
                    <a:pt x="29" y="4"/>
                    <a:pt x="29" y="8"/>
                    <a:pt x="27" y="10"/>
                  </a:cubicBezTo>
                  <a:lnTo>
                    <a:pt x="11" y="2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9" name="Freeform 2909"/>
            <p:cNvSpPr>
              <a:spLocks/>
            </p:cNvSpPr>
            <p:nvPr/>
          </p:nvSpPr>
          <p:spPr bwMode="auto">
            <a:xfrm>
              <a:off x="2670545" y="4656277"/>
              <a:ext cx="145783" cy="149009"/>
            </a:xfrm>
            <a:custGeom>
              <a:avLst/>
              <a:gdLst>
                <a:gd name="T0" fmla="*/ 10 w 73"/>
                <a:gd name="T1" fmla="*/ 53 h 72"/>
                <a:gd name="T2" fmla="*/ 19 w 73"/>
                <a:gd name="T3" fmla="*/ 9 h 72"/>
                <a:gd name="T4" fmla="*/ 63 w 73"/>
                <a:gd name="T5" fmla="*/ 19 h 72"/>
                <a:gd name="T6" fmla="*/ 54 w 73"/>
                <a:gd name="T7" fmla="*/ 63 h 72"/>
                <a:gd name="T8" fmla="*/ 10 w 73"/>
                <a:gd name="T9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2">
                  <a:moveTo>
                    <a:pt x="10" y="53"/>
                  </a:moveTo>
                  <a:cubicBezTo>
                    <a:pt x="0" y="39"/>
                    <a:pt x="4" y="19"/>
                    <a:pt x="19" y="9"/>
                  </a:cubicBezTo>
                  <a:cubicBezTo>
                    <a:pt x="33" y="0"/>
                    <a:pt x="53" y="4"/>
                    <a:pt x="63" y="19"/>
                  </a:cubicBezTo>
                  <a:cubicBezTo>
                    <a:pt x="73" y="33"/>
                    <a:pt x="68" y="53"/>
                    <a:pt x="54" y="63"/>
                  </a:cubicBezTo>
                  <a:cubicBezTo>
                    <a:pt x="39" y="72"/>
                    <a:pt x="19" y="68"/>
                    <a:pt x="10" y="5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0" name="Freeform 2910"/>
            <p:cNvSpPr>
              <a:spLocks/>
            </p:cNvSpPr>
            <p:nvPr/>
          </p:nvSpPr>
          <p:spPr bwMode="auto">
            <a:xfrm>
              <a:off x="2751360" y="4743062"/>
              <a:ext cx="388227" cy="278368"/>
            </a:xfrm>
            <a:custGeom>
              <a:avLst/>
              <a:gdLst>
                <a:gd name="T0" fmla="*/ 0 w 195"/>
                <a:gd name="T1" fmla="*/ 16 h 135"/>
                <a:gd name="T2" fmla="*/ 151 w 195"/>
                <a:gd name="T3" fmla="*/ 126 h 135"/>
                <a:gd name="T4" fmla="*/ 192 w 195"/>
                <a:gd name="T5" fmla="*/ 133 h 135"/>
                <a:gd name="T6" fmla="*/ 15 w 195"/>
                <a:gd name="T7" fmla="*/ 0 h 135"/>
                <a:gd name="T8" fmla="*/ 0 w 195"/>
                <a:gd name="T9" fmla="*/ 1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5">
                  <a:moveTo>
                    <a:pt x="0" y="16"/>
                  </a:moveTo>
                  <a:cubicBezTo>
                    <a:pt x="0" y="18"/>
                    <a:pt x="151" y="126"/>
                    <a:pt x="151" y="126"/>
                  </a:cubicBezTo>
                  <a:cubicBezTo>
                    <a:pt x="151" y="126"/>
                    <a:pt x="190" y="135"/>
                    <a:pt x="192" y="133"/>
                  </a:cubicBezTo>
                  <a:cubicBezTo>
                    <a:pt x="195" y="131"/>
                    <a:pt x="15" y="0"/>
                    <a:pt x="15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1" name="Freeform 2911"/>
            <p:cNvSpPr>
              <a:spLocks/>
            </p:cNvSpPr>
            <p:nvPr/>
          </p:nvSpPr>
          <p:spPr bwMode="auto">
            <a:xfrm>
              <a:off x="2737098" y="4757799"/>
              <a:ext cx="101414" cy="460127"/>
            </a:xfrm>
            <a:custGeom>
              <a:avLst/>
              <a:gdLst>
                <a:gd name="T0" fmla="*/ 30 w 64"/>
                <a:gd name="T1" fmla="*/ 3 h 281"/>
                <a:gd name="T2" fmla="*/ 64 w 64"/>
                <a:gd name="T3" fmla="*/ 232 h 281"/>
                <a:gd name="T4" fmla="*/ 54 w 64"/>
                <a:gd name="T5" fmla="*/ 281 h 281"/>
                <a:gd name="T6" fmla="*/ 36 w 64"/>
                <a:gd name="T7" fmla="*/ 235 h 281"/>
                <a:gd name="T8" fmla="*/ 0 w 64"/>
                <a:gd name="T9" fmla="*/ 8 h 281"/>
                <a:gd name="T10" fmla="*/ 30 w 64"/>
                <a:gd name="T11" fmla="*/ 0 h 281"/>
                <a:gd name="T12" fmla="*/ 30 w 64"/>
                <a:gd name="T13" fmla="*/ 3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81">
                  <a:moveTo>
                    <a:pt x="30" y="3"/>
                  </a:moveTo>
                  <a:lnTo>
                    <a:pt x="64" y="232"/>
                  </a:lnTo>
                  <a:lnTo>
                    <a:pt x="54" y="281"/>
                  </a:lnTo>
                  <a:lnTo>
                    <a:pt x="36" y="235"/>
                  </a:lnTo>
                  <a:lnTo>
                    <a:pt x="0" y="8"/>
                  </a:lnTo>
                  <a:lnTo>
                    <a:pt x="30" y="0"/>
                  </a:lnTo>
                  <a:lnTo>
                    <a:pt x="30" y="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2" name="Freeform 2912"/>
            <p:cNvSpPr>
              <a:spLocks/>
            </p:cNvSpPr>
            <p:nvPr/>
          </p:nvSpPr>
          <p:spPr bwMode="auto">
            <a:xfrm>
              <a:off x="2737098" y="4757799"/>
              <a:ext cx="101414" cy="460127"/>
            </a:xfrm>
            <a:custGeom>
              <a:avLst/>
              <a:gdLst>
                <a:gd name="T0" fmla="*/ 30 w 64"/>
                <a:gd name="T1" fmla="*/ 3 h 281"/>
                <a:gd name="T2" fmla="*/ 64 w 64"/>
                <a:gd name="T3" fmla="*/ 232 h 281"/>
                <a:gd name="T4" fmla="*/ 54 w 64"/>
                <a:gd name="T5" fmla="*/ 281 h 281"/>
                <a:gd name="T6" fmla="*/ 36 w 64"/>
                <a:gd name="T7" fmla="*/ 235 h 281"/>
                <a:gd name="T8" fmla="*/ 0 w 64"/>
                <a:gd name="T9" fmla="*/ 8 h 281"/>
                <a:gd name="T10" fmla="*/ 30 w 64"/>
                <a:gd name="T11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281">
                  <a:moveTo>
                    <a:pt x="30" y="3"/>
                  </a:moveTo>
                  <a:lnTo>
                    <a:pt x="64" y="232"/>
                  </a:lnTo>
                  <a:lnTo>
                    <a:pt x="54" y="281"/>
                  </a:lnTo>
                  <a:lnTo>
                    <a:pt x="36" y="235"/>
                  </a:lnTo>
                  <a:lnTo>
                    <a:pt x="0" y="8"/>
                  </a:lnTo>
                  <a:lnTo>
                    <a:pt x="30" y="0"/>
                  </a:ln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3" name="Freeform 2913"/>
            <p:cNvSpPr>
              <a:spLocks/>
            </p:cNvSpPr>
            <p:nvPr/>
          </p:nvSpPr>
          <p:spPr bwMode="auto">
            <a:xfrm>
              <a:off x="2681638" y="4631715"/>
              <a:ext cx="50708" cy="65499"/>
            </a:xfrm>
            <a:custGeom>
              <a:avLst/>
              <a:gdLst>
                <a:gd name="T0" fmla="*/ 24 w 26"/>
                <a:gd name="T1" fmla="*/ 22 h 32"/>
                <a:gd name="T2" fmla="*/ 23 w 26"/>
                <a:gd name="T3" fmla="*/ 31 h 32"/>
                <a:gd name="T4" fmla="*/ 15 w 26"/>
                <a:gd name="T5" fmla="*/ 29 h 32"/>
                <a:gd name="T6" fmla="*/ 2 w 26"/>
                <a:gd name="T7" fmla="*/ 9 h 32"/>
                <a:gd name="T8" fmla="*/ 3 w 26"/>
                <a:gd name="T9" fmla="*/ 1 h 32"/>
                <a:gd name="T10" fmla="*/ 12 w 26"/>
                <a:gd name="T11" fmla="*/ 3 h 32"/>
                <a:gd name="T12" fmla="*/ 24 w 26"/>
                <a:gd name="T1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2">
                  <a:moveTo>
                    <a:pt x="24" y="22"/>
                  </a:moveTo>
                  <a:cubicBezTo>
                    <a:pt x="26" y="25"/>
                    <a:pt x="25" y="29"/>
                    <a:pt x="23" y="31"/>
                  </a:cubicBezTo>
                  <a:cubicBezTo>
                    <a:pt x="20" y="32"/>
                    <a:pt x="16" y="32"/>
                    <a:pt x="15" y="2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1" y="3"/>
                    <a:pt x="3" y="1"/>
                  </a:cubicBezTo>
                  <a:cubicBezTo>
                    <a:pt x="6" y="0"/>
                    <a:pt x="10" y="0"/>
                    <a:pt x="12" y="3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4" name="Freeform 2914"/>
            <p:cNvSpPr>
              <a:spLocks noEditPoints="1"/>
            </p:cNvSpPr>
            <p:nvPr/>
          </p:nvSpPr>
          <p:spPr bwMode="auto">
            <a:xfrm>
              <a:off x="1017806" y="3249698"/>
              <a:ext cx="229767" cy="646797"/>
            </a:xfrm>
            <a:custGeom>
              <a:avLst/>
              <a:gdLst>
                <a:gd name="T0" fmla="*/ 58 w 115"/>
                <a:gd name="T1" fmla="*/ 0 h 314"/>
                <a:gd name="T2" fmla="*/ 0 w 115"/>
                <a:gd name="T3" fmla="*/ 157 h 314"/>
                <a:gd name="T4" fmla="*/ 58 w 115"/>
                <a:gd name="T5" fmla="*/ 314 h 314"/>
                <a:gd name="T6" fmla="*/ 115 w 115"/>
                <a:gd name="T7" fmla="*/ 157 h 314"/>
                <a:gd name="T8" fmla="*/ 58 w 115"/>
                <a:gd name="T9" fmla="*/ 0 h 314"/>
                <a:gd name="T10" fmla="*/ 58 w 115"/>
                <a:gd name="T11" fmla="*/ 289 h 314"/>
                <a:gd name="T12" fmla="*/ 9 w 115"/>
                <a:gd name="T13" fmla="*/ 157 h 314"/>
                <a:gd name="T14" fmla="*/ 58 w 115"/>
                <a:gd name="T15" fmla="*/ 26 h 314"/>
                <a:gd name="T16" fmla="*/ 106 w 115"/>
                <a:gd name="T17" fmla="*/ 157 h 314"/>
                <a:gd name="T18" fmla="*/ 58 w 115"/>
                <a:gd name="T19" fmla="*/ 28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314">
                  <a:moveTo>
                    <a:pt x="58" y="0"/>
                  </a:moveTo>
                  <a:cubicBezTo>
                    <a:pt x="26" y="0"/>
                    <a:pt x="0" y="71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89" y="314"/>
                    <a:pt x="115" y="244"/>
                    <a:pt x="115" y="157"/>
                  </a:cubicBezTo>
                  <a:cubicBezTo>
                    <a:pt x="115" y="71"/>
                    <a:pt x="89" y="0"/>
                    <a:pt x="58" y="0"/>
                  </a:cubicBezTo>
                  <a:close/>
                  <a:moveTo>
                    <a:pt x="58" y="289"/>
                  </a:moveTo>
                  <a:cubicBezTo>
                    <a:pt x="31" y="289"/>
                    <a:pt x="9" y="230"/>
                    <a:pt x="9" y="157"/>
                  </a:cubicBezTo>
                  <a:cubicBezTo>
                    <a:pt x="9" y="85"/>
                    <a:pt x="31" y="26"/>
                    <a:pt x="58" y="26"/>
                  </a:cubicBezTo>
                  <a:cubicBezTo>
                    <a:pt x="84" y="26"/>
                    <a:pt x="106" y="85"/>
                    <a:pt x="106" y="157"/>
                  </a:cubicBezTo>
                  <a:cubicBezTo>
                    <a:pt x="106" y="230"/>
                    <a:pt x="84" y="289"/>
                    <a:pt x="58" y="2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5" name="Freeform 2915"/>
            <p:cNvSpPr>
              <a:spLocks noEditPoints="1"/>
            </p:cNvSpPr>
            <p:nvPr/>
          </p:nvSpPr>
          <p:spPr bwMode="auto">
            <a:xfrm>
              <a:off x="818146" y="3454381"/>
              <a:ext cx="627502" cy="239069"/>
            </a:xfrm>
            <a:custGeom>
              <a:avLst/>
              <a:gdLst>
                <a:gd name="T0" fmla="*/ 315 w 315"/>
                <a:gd name="T1" fmla="*/ 58 h 116"/>
                <a:gd name="T2" fmla="*/ 158 w 315"/>
                <a:gd name="T3" fmla="*/ 0 h 116"/>
                <a:gd name="T4" fmla="*/ 0 w 315"/>
                <a:gd name="T5" fmla="*/ 58 h 116"/>
                <a:gd name="T6" fmla="*/ 158 w 315"/>
                <a:gd name="T7" fmla="*/ 116 h 116"/>
                <a:gd name="T8" fmla="*/ 315 w 315"/>
                <a:gd name="T9" fmla="*/ 58 h 116"/>
                <a:gd name="T10" fmla="*/ 26 w 315"/>
                <a:gd name="T11" fmla="*/ 58 h 116"/>
                <a:gd name="T12" fmla="*/ 158 w 315"/>
                <a:gd name="T13" fmla="*/ 10 h 116"/>
                <a:gd name="T14" fmla="*/ 289 w 315"/>
                <a:gd name="T15" fmla="*/ 58 h 116"/>
                <a:gd name="T16" fmla="*/ 158 w 315"/>
                <a:gd name="T17" fmla="*/ 107 h 116"/>
                <a:gd name="T18" fmla="*/ 26 w 315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116">
                  <a:moveTo>
                    <a:pt x="315" y="58"/>
                  </a:moveTo>
                  <a:cubicBezTo>
                    <a:pt x="315" y="26"/>
                    <a:pt x="244" y="0"/>
                    <a:pt x="158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8" y="116"/>
                  </a:cubicBezTo>
                  <a:cubicBezTo>
                    <a:pt x="244" y="116"/>
                    <a:pt x="315" y="90"/>
                    <a:pt x="315" y="58"/>
                  </a:cubicBezTo>
                  <a:close/>
                  <a:moveTo>
                    <a:pt x="26" y="58"/>
                  </a:moveTo>
                  <a:cubicBezTo>
                    <a:pt x="26" y="32"/>
                    <a:pt x="85" y="10"/>
                    <a:pt x="158" y="10"/>
                  </a:cubicBezTo>
                  <a:cubicBezTo>
                    <a:pt x="230" y="10"/>
                    <a:pt x="289" y="32"/>
                    <a:pt x="289" y="58"/>
                  </a:cubicBezTo>
                  <a:cubicBezTo>
                    <a:pt x="289" y="85"/>
                    <a:pt x="230" y="107"/>
                    <a:pt x="158" y="107"/>
                  </a:cubicBezTo>
                  <a:cubicBezTo>
                    <a:pt x="85" y="107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6" name="Freeform 2916"/>
            <p:cNvSpPr>
              <a:spLocks noEditPoints="1"/>
            </p:cNvSpPr>
            <p:nvPr/>
          </p:nvSpPr>
          <p:spPr bwMode="auto">
            <a:xfrm>
              <a:off x="865684" y="3298822"/>
              <a:ext cx="532426" cy="550187"/>
            </a:xfrm>
            <a:custGeom>
              <a:avLst/>
              <a:gdLst>
                <a:gd name="T0" fmla="*/ 245 w 267"/>
                <a:gd name="T1" fmla="*/ 22 h 267"/>
                <a:gd name="T2" fmla="*/ 93 w 267"/>
                <a:gd name="T3" fmla="*/ 92 h 267"/>
                <a:gd name="T4" fmla="*/ 22 w 267"/>
                <a:gd name="T5" fmla="*/ 244 h 267"/>
                <a:gd name="T6" fmla="*/ 174 w 267"/>
                <a:gd name="T7" fmla="*/ 174 h 267"/>
                <a:gd name="T8" fmla="*/ 245 w 267"/>
                <a:gd name="T9" fmla="*/ 22 h 267"/>
                <a:gd name="T10" fmla="*/ 41 w 267"/>
                <a:gd name="T11" fmla="*/ 226 h 267"/>
                <a:gd name="T12" fmla="*/ 99 w 267"/>
                <a:gd name="T13" fmla="*/ 99 h 267"/>
                <a:gd name="T14" fmla="*/ 227 w 267"/>
                <a:gd name="T15" fmla="*/ 40 h 267"/>
                <a:gd name="T16" fmla="*/ 168 w 267"/>
                <a:gd name="T17" fmla="*/ 168 h 267"/>
                <a:gd name="T18" fmla="*/ 41 w 267"/>
                <a:gd name="T19" fmla="*/ 22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5" y="22"/>
                  </a:moveTo>
                  <a:cubicBezTo>
                    <a:pt x="222" y="0"/>
                    <a:pt x="154" y="31"/>
                    <a:pt x="93" y="92"/>
                  </a:cubicBezTo>
                  <a:cubicBezTo>
                    <a:pt x="31" y="154"/>
                    <a:pt x="0" y="222"/>
                    <a:pt x="22" y="244"/>
                  </a:cubicBezTo>
                  <a:cubicBezTo>
                    <a:pt x="45" y="267"/>
                    <a:pt x="113" y="236"/>
                    <a:pt x="174" y="174"/>
                  </a:cubicBezTo>
                  <a:cubicBezTo>
                    <a:pt x="236" y="113"/>
                    <a:pt x="267" y="45"/>
                    <a:pt x="245" y="22"/>
                  </a:cubicBezTo>
                  <a:close/>
                  <a:moveTo>
                    <a:pt x="41" y="226"/>
                  </a:moveTo>
                  <a:cubicBezTo>
                    <a:pt x="22" y="207"/>
                    <a:pt x="48" y="150"/>
                    <a:pt x="99" y="99"/>
                  </a:cubicBezTo>
                  <a:cubicBezTo>
                    <a:pt x="151" y="48"/>
                    <a:pt x="208" y="21"/>
                    <a:pt x="227" y="40"/>
                  </a:cubicBezTo>
                  <a:cubicBezTo>
                    <a:pt x="245" y="59"/>
                    <a:pt x="219" y="116"/>
                    <a:pt x="168" y="168"/>
                  </a:cubicBezTo>
                  <a:cubicBezTo>
                    <a:pt x="116" y="219"/>
                    <a:pt x="59" y="245"/>
                    <a:pt x="41" y="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7" name="Freeform 2917"/>
            <p:cNvSpPr>
              <a:spLocks noEditPoints="1"/>
            </p:cNvSpPr>
            <p:nvPr/>
          </p:nvSpPr>
          <p:spPr bwMode="auto">
            <a:xfrm>
              <a:off x="865684" y="3298822"/>
              <a:ext cx="532426" cy="550187"/>
            </a:xfrm>
            <a:custGeom>
              <a:avLst/>
              <a:gdLst>
                <a:gd name="T0" fmla="*/ 245 w 267"/>
                <a:gd name="T1" fmla="*/ 244 h 267"/>
                <a:gd name="T2" fmla="*/ 174 w 267"/>
                <a:gd name="T3" fmla="*/ 92 h 267"/>
                <a:gd name="T4" fmla="*/ 22 w 267"/>
                <a:gd name="T5" fmla="*/ 22 h 267"/>
                <a:gd name="T6" fmla="*/ 93 w 267"/>
                <a:gd name="T7" fmla="*/ 174 h 267"/>
                <a:gd name="T8" fmla="*/ 245 w 267"/>
                <a:gd name="T9" fmla="*/ 244 h 267"/>
                <a:gd name="T10" fmla="*/ 41 w 267"/>
                <a:gd name="T11" fmla="*/ 40 h 267"/>
                <a:gd name="T12" fmla="*/ 168 w 267"/>
                <a:gd name="T13" fmla="*/ 99 h 267"/>
                <a:gd name="T14" fmla="*/ 227 w 267"/>
                <a:gd name="T15" fmla="*/ 226 h 267"/>
                <a:gd name="T16" fmla="*/ 99 w 267"/>
                <a:gd name="T17" fmla="*/ 168 h 267"/>
                <a:gd name="T18" fmla="*/ 41 w 267"/>
                <a:gd name="T19" fmla="*/ 4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5" y="244"/>
                  </a:moveTo>
                  <a:cubicBezTo>
                    <a:pt x="267" y="222"/>
                    <a:pt x="236" y="154"/>
                    <a:pt x="174" y="92"/>
                  </a:cubicBezTo>
                  <a:cubicBezTo>
                    <a:pt x="113" y="31"/>
                    <a:pt x="45" y="0"/>
                    <a:pt x="22" y="22"/>
                  </a:cubicBezTo>
                  <a:cubicBezTo>
                    <a:pt x="0" y="45"/>
                    <a:pt x="31" y="113"/>
                    <a:pt x="93" y="174"/>
                  </a:cubicBezTo>
                  <a:cubicBezTo>
                    <a:pt x="154" y="236"/>
                    <a:pt x="222" y="267"/>
                    <a:pt x="245" y="244"/>
                  </a:cubicBezTo>
                  <a:close/>
                  <a:moveTo>
                    <a:pt x="41" y="40"/>
                  </a:moveTo>
                  <a:cubicBezTo>
                    <a:pt x="59" y="21"/>
                    <a:pt x="116" y="48"/>
                    <a:pt x="168" y="99"/>
                  </a:cubicBezTo>
                  <a:cubicBezTo>
                    <a:pt x="219" y="150"/>
                    <a:pt x="245" y="207"/>
                    <a:pt x="227" y="226"/>
                  </a:cubicBezTo>
                  <a:cubicBezTo>
                    <a:pt x="208" y="245"/>
                    <a:pt x="151" y="219"/>
                    <a:pt x="99" y="168"/>
                  </a:cubicBezTo>
                  <a:cubicBezTo>
                    <a:pt x="48" y="116"/>
                    <a:pt x="22" y="59"/>
                    <a:pt x="41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8" name="Oval 2918"/>
            <p:cNvSpPr>
              <a:spLocks noChangeArrowheads="1"/>
            </p:cNvSpPr>
            <p:nvPr/>
          </p:nvSpPr>
          <p:spPr bwMode="auto">
            <a:xfrm>
              <a:off x="1082775" y="3523154"/>
              <a:ext cx="98245" cy="10152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9" name="Freeform 2919"/>
            <p:cNvSpPr>
              <a:spLocks noEditPoints="1"/>
            </p:cNvSpPr>
            <p:nvPr/>
          </p:nvSpPr>
          <p:spPr bwMode="auto">
            <a:xfrm>
              <a:off x="3622890" y="5085292"/>
              <a:ext cx="231351" cy="645159"/>
            </a:xfrm>
            <a:custGeom>
              <a:avLst/>
              <a:gdLst>
                <a:gd name="T0" fmla="*/ 58 w 116"/>
                <a:gd name="T1" fmla="*/ 0 h 314"/>
                <a:gd name="T2" fmla="*/ 0 w 116"/>
                <a:gd name="T3" fmla="*/ 157 h 314"/>
                <a:gd name="T4" fmla="*/ 58 w 116"/>
                <a:gd name="T5" fmla="*/ 314 h 314"/>
                <a:gd name="T6" fmla="*/ 116 w 116"/>
                <a:gd name="T7" fmla="*/ 157 h 314"/>
                <a:gd name="T8" fmla="*/ 58 w 116"/>
                <a:gd name="T9" fmla="*/ 0 h 314"/>
                <a:gd name="T10" fmla="*/ 58 w 116"/>
                <a:gd name="T11" fmla="*/ 289 h 314"/>
                <a:gd name="T12" fmla="*/ 10 w 116"/>
                <a:gd name="T13" fmla="*/ 157 h 314"/>
                <a:gd name="T14" fmla="*/ 58 w 116"/>
                <a:gd name="T15" fmla="*/ 26 h 314"/>
                <a:gd name="T16" fmla="*/ 107 w 116"/>
                <a:gd name="T17" fmla="*/ 157 h 314"/>
                <a:gd name="T18" fmla="*/ 58 w 116"/>
                <a:gd name="T19" fmla="*/ 28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314">
                  <a:moveTo>
                    <a:pt x="58" y="0"/>
                  </a:moveTo>
                  <a:cubicBezTo>
                    <a:pt x="26" y="0"/>
                    <a:pt x="0" y="71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90" y="314"/>
                    <a:pt x="116" y="244"/>
                    <a:pt x="116" y="157"/>
                  </a:cubicBezTo>
                  <a:cubicBezTo>
                    <a:pt x="116" y="71"/>
                    <a:pt x="90" y="0"/>
                    <a:pt x="58" y="0"/>
                  </a:cubicBezTo>
                  <a:close/>
                  <a:moveTo>
                    <a:pt x="58" y="289"/>
                  </a:moveTo>
                  <a:cubicBezTo>
                    <a:pt x="32" y="289"/>
                    <a:pt x="10" y="230"/>
                    <a:pt x="10" y="157"/>
                  </a:cubicBezTo>
                  <a:cubicBezTo>
                    <a:pt x="10" y="85"/>
                    <a:pt x="32" y="26"/>
                    <a:pt x="58" y="26"/>
                  </a:cubicBezTo>
                  <a:cubicBezTo>
                    <a:pt x="85" y="26"/>
                    <a:pt x="107" y="85"/>
                    <a:pt x="107" y="157"/>
                  </a:cubicBezTo>
                  <a:cubicBezTo>
                    <a:pt x="107" y="230"/>
                    <a:pt x="85" y="289"/>
                    <a:pt x="58" y="2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0" name="Freeform 2920"/>
            <p:cNvSpPr>
              <a:spLocks noEditPoints="1"/>
            </p:cNvSpPr>
            <p:nvPr/>
          </p:nvSpPr>
          <p:spPr bwMode="auto">
            <a:xfrm>
              <a:off x="3426401" y="5288337"/>
              <a:ext cx="625917" cy="239069"/>
            </a:xfrm>
            <a:custGeom>
              <a:avLst/>
              <a:gdLst>
                <a:gd name="T0" fmla="*/ 314 w 314"/>
                <a:gd name="T1" fmla="*/ 58 h 116"/>
                <a:gd name="T2" fmla="*/ 157 w 314"/>
                <a:gd name="T3" fmla="*/ 0 h 116"/>
                <a:gd name="T4" fmla="*/ 0 w 314"/>
                <a:gd name="T5" fmla="*/ 58 h 116"/>
                <a:gd name="T6" fmla="*/ 157 w 314"/>
                <a:gd name="T7" fmla="*/ 116 h 116"/>
                <a:gd name="T8" fmla="*/ 314 w 314"/>
                <a:gd name="T9" fmla="*/ 58 h 116"/>
                <a:gd name="T10" fmla="*/ 26 w 314"/>
                <a:gd name="T11" fmla="*/ 58 h 116"/>
                <a:gd name="T12" fmla="*/ 157 w 314"/>
                <a:gd name="T13" fmla="*/ 10 h 116"/>
                <a:gd name="T14" fmla="*/ 289 w 314"/>
                <a:gd name="T15" fmla="*/ 58 h 116"/>
                <a:gd name="T16" fmla="*/ 157 w 314"/>
                <a:gd name="T17" fmla="*/ 107 h 116"/>
                <a:gd name="T18" fmla="*/ 26 w 314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4" h="116">
                  <a:moveTo>
                    <a:pt x="314" y="58"/>
                  </a:moveTo>
                  <a:cubicBezTo>
                    <a:pt x="314" y="26"/>
                    <a:pt x="244" y="0"/>
                    <a:pt x="157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7" y="116"/>
                  </a:cubicBezTo>
                  <a:cubicBezTo>
                    <a:pt x="244" y="116"/>
                    <a:pt x="314" y="90"/>
                    <a:pt x="314" y="58"/>
                  </a:cubicBezTo>
                  <a:close/>
                  <a:moveTo>
                    <a:pt x="26" y="58"/>
                  </a:moveTo>
                  <a:cubicBezTo>
                    <a:pt x="26" y="32"/>
                    <a:pt x="85" y="10"/>
                    <a:pt x="157" y="10"/>
                  </a:cubicBezTo>
                  <a:cubicBezTo>
                    <a:pt x="230" y="10"/>
                    <a:pt x="289" y="32"/>
                    <a:pt x="289" y="58"/>
                  </a:cubicBezTo>
                  <a:cubicBezTo>
                    <a:pt x="289" y="85"/>
                    <a:pt x="230" y="107"/>
                    <a:pt x="157" y="107"/>
                  </a:cubicBezTo>
                  <a:cubicBezTo>
                    <a:pt x="85" y="107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1" name="Freeform 2921"/>
            <p:cNvSpPr>
              <a:spLocks noEditPoints="1"/>
            </p:cNvSpPr>
            <p:nvPr/>
          </p:nvSpPr>
          <p:spPr bwMode="auto">
            <a:xfrm>
              <a:off x="3473938" y="5134416"/>
              <a:ext cx="532426" cy="550187"/>
            </a:xfrm>
            <a:custGeom>
              <a:avLst/>
              <a:gdLst>
                <a:gd name="T0" fmla="*/ 244 w 267"/>
                <a:gd name="T1" fmla="*/ 22 h 267"/>
                <a:gd name="T2" fmla="*/ 92 w 267"/>
                <a:gd name="T3" fmla="*/ 92 h 267"/>
                <a:gd name="T4" fmla="*/ 22 w 267"/>
                <a:gd name="T5" fmla="*/ 244 h 267"/>
                <a:gd name="T6" fmla="*/ 174 w 267"/>
                <a:gd name="T7" fmla="*/ 174 h 267"/>
                <a:gd name="T8" fmla="*/ 244 w 267"/>
                <a:gd name="T9" fmla="*/ 22 h 267"/>
                <a:gd name="T10" fmla="*/ 40 w 267"/>
                <a:gd name="T11" fmla="*/ 226 h 267"/>
                <a:gd name="T12" fmla="*/ 99 w 267"/>
                <a:gd name="T13" fmla="*/ 99 h 267"/>
                <a:gd name="T14" fmla="*/ 226 w 267"/>
                <a:gd name="T15" fmla="*/ 40 h 267"/>
                <a:gd name="T16" fmla="*/ 168 w 267"/>
                <a:gd name="T17" fmla="*/ 168 h 267"/>
                <a:gd name="T18" fmla="*/ 40 w 267"/>
                <a:gd name="T19" fmla="*/ 22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2"/>
                  </a:moveTo>
                  <a:cubicBezTo>
                    <a:pt x="222" y="0"/>
                    <a:pt x="154" y="31"/>
                    <a:pt x="92" y="92"/>
                  </a:cubicBezTo>
                  <a:cubicBezTo>
                    <a:pt x="31" y="154"/>
                    <a:pt x="0" y="222"/>
                    <a:pt x="22" y="244"/>
                  </a:cubicBezTo>
                  <a:cubicBezTo>
                    <a:pt x="45" y="267"/>
                    <a:pt x="113" y="236"/>
                    <a:pt x="174" y="174"/>
                  </a:cubicBezTo>
                  <a:cubicBezTo>
                    <a:pt x="236" y="113"/>
                    <a:pt x="267" y="45"/>
                    <a:pt x="244" y="22"/>
                  </a:cubicBezTo>
                  <a:close/>
                  <a:moveTo>
                    <a:pt x="40" y="226"/>
                  </a:moveTo>
                  <a:cubicBezTo>
                    <a:pt x="21" y="207"/>
                    <a:pt x="48" y="150"/>
                    <a:pt x="99" y="99"/>
                  </a:cubicBezTo>
                  <a:cubicBezTo>
                    <a:pt x="150" y="48"/>
                    <a:pt x="207" y="21"/>
                    <a:pt x="226" y="40"/>
                  </a:cubicBezTo>
                  <a:cubicBezTo>
                    <a:pt x="245" y="59"/>
                    <a:pt x="219" y="116"/>
                    <a:pt x="168" y="168"/>
                  </a:cubicBezTo>
                  <a:cubicBezTo>
                    <a:pt x="116" y="219"/>
                    <a:pt x="59" y="245"/>
                    <a:pt x="40" y="2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2" name="Freeform 2922"/>
            <p:cNvSpPr>
              <a:spLocks noEditPoints="1"/>
            </p:cNvSpPr>
            <p:nvPr/>
          </p:nvSpPr>
          <p:spPr bwMode="auto">
            <a:xfrm>
              <a:off x="3473938" y="5134416"/>
              <a:ext cx="532426" cy="550187"/>
            </a:xfrm>
            <a:custGeom>
              <a:avLst/>
              <a:gdLst>
                <a:gd name="T0" fmla="*/ 244 w 267"/>
                <a:gd name="T1" fmla="*/ 244 h 267"/>
                <a:gd name="T2" fmla="*/ 174 w 267"/>
                <a:gd name="T3" fmla="*/ 92 h 267"/>
                <a:gd name="T4" fmla="*/ 22 w 267"/>
                <a:gd name="T5" fmla="*/ 22 h 267"/>
                <a:gd name="T6" fmla="*/ 92 w 267"/>
                <a:gd name="T7" fmla="*/ 174 h 267"/>
                <a:gd name="T8" fmla="*/ 244 w 267"/>
                <a:gd name="T9" fmla="*/ 244 h 267"/>
                <a:gd name="T10" fmla="*/ 40 w 267"/>
                <a:gd name="T11" fmla="*/ 40 h 267"/>
                <a:gd name="T12" fmla="*/ 168 w 267"/>
                <a:gd name="T13" fmla="*/ 99 h 267"/>
                <a:gd name="T14" fmla="*/ 226 w 267"/>
                <a:gd name="T15" fmla="*/ 226 h 267"/>
                <a:gd name="T16" fmla="*/ 99 w 267"/>
                <a:gd name="T17" fmla="*/ 168 h 267"/>
                <a:gd name="T18" fmla="*/ 40 w 267"/>
                <a:gd name="T19" fmla="*/ 4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44"/>
                  </a:moveTo>
                  <a:cubicBezTo>
                    <a:pt x="267" y="222"/>
                    <a:pt x="236" y="154"/>
                    <a:pt x="174" y="92"/>
                  </a:cubicBezTo>
                  <a:cubicBezTo>
                    <a:pt x="113" y="31"/>
                    <a:pt x="45" y="0"/>
                    <a:pt x="22" y="22"/>
                  </a:cubicBezTo>
                  <a:cubicBezTo>
                    <a:pt x="0" y="45"/>
                    <a:pt x="31" y="113"/>
                    <a:pt x="92" y="174"/>
                  </a:cubicBezTo>
                  <a:cubicBezTo>
                    <a:pt x="154" y="236"/>
                    <a:pt x="222" y="267"/>
                    <a:pt x="244" y="244"/>
                  </a:cubicBezTo>
                  <a:close/>
                  <a:moveTo>
                    <a:pt x="40" y="40"/>
                  </a:moveTo>
                  <a:cubicBezTo>
                    <a:pt x="59" y="21"/>
                    <a:pt x="116" y="48"/>
                    <a:pt x="168" y="99"/>
                  </a:cubicBezTo>
                  <a:cubicBezTo>
                    <a:pt x="219" y="150"/>
                    <a:pt x="245" y="207"/>
                    <a:pt x="226" y="226"/>
                  </a:cubicBezTo>
                  <a:cubicBezTo>
                    <a:pt x="207" y="245"/>
                    <a:pt x="150" y="219"/>
                    <a:pt x="99" y="168"/>
                  </a:cubicBezTo>
                  <a:cubicBezTo>
                    <a:pt x="48" y="116"/>
                    <a:pt x="21" y="59"/>
                    <a:pt x="40" y="4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3" name="Oval 2923"/>
            <p:cNvSpPr>
              <a:spLocks noChangeArrowheads="1"/>
            </p:cNvSpPr>
            <p:nvPr/>
          </p:nvSpPr>
          <p:spPr bwMode="auto">
            <a:xfrm>
              <a:off x="3691028" y="5358748"/>
              <a:ext cx="98245" cy="9988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4" name="Freeform 2924"/>
            <p:cNvSpPr>
              <a:spLocks noEditPoints="1"/>
            </p:cNvSpPr>
            <p:nvPr/>
          </p:nvSpPr>
          <p:spPr bwMode="auto">
            <a:xfrm>
              <a:off x="5137770" y="2393306"/>
              <a:ext cx="229767" cy="646797"/>
            </a:xfrm>
            <a:custGeom>
              <a:avLst/>
              <a:gdLst>
                <a:gd name="T0" fmla="*/ 58 w 116"/>
                <a:gd name="T1" fmla="*/ 0 h 314"/>
                <a:gd name="T2" fmla="*/ 0 w 116"/>
                <a:gd name="T3" fmla="*/ 157 h 314"/>
                <a:gd name="T4" fmla="*/ 58 w 116"/>
                <a:gd name="T5" fmla="*/ 314 h 314"/>
                <a:gd name="T6" fmla="*/ 116 w 116"/>
                <a:gd name="T7" fmla="*/ 157 h 314"/>
                <a:gd name="T8" fmla="*/ 58 w 116"/>
                <a:gd name="T9" fmla="*/ 0 h 314"/>
                <a:gd name="T10" fmla="*/ 58 w 116"/>
                <a:gd name="T11" fmla="*/ 288 h 314"/>
                <a:gd name="T12" fmla="*/ 10 w 116"/>
                <a:gd name="T13" fmla="*/ 157 h 314"/>
                <a:gd name="T14" fmla="*/ 58 w 116"/>
                <a:gd name="T15" fmla="*/ 25 h 314"/>
                <a:gd name="T16" fmla="*/ 107 w 116"/>
                <a:gd name="T17" fmla="*/ 157 h 314"/>
                <a:gd name="T18" fmla="*/ 58 w 116"/>
                <a:gd name="T19" fmla="*/ 28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314">
                  <a:moveTo>
                    <a:pt x="58" y="0"/>
                  </a:moveTo>
                  <a:cubicBezTo>
                    <a:pt x="26" y="0"/>
                    <a:pt x="0" y="70"/>
                    <a:pt x="0" y="157"/>
                  </a:cubicBezTo>
                  <a:cubicBezTo>
                    <a:pt x="0" y="244"/>
                    <a:pt x="26" y="314"/>
                    <a:pt x="58" y="314"/>
                  </a:cubicBezTo>
                  <a:cubicBezTo>
                    <a:pt x="90" y="314"/>
                    <a:pt x="116" y="244"/>
                    <a:pt x="116" y="157"/>
                  </a:cubicBezTo>
                  <a:cubicBezTo>
                    <a:pt x="116" y="70"/>
                    <a:pt x="90" y="0"/>
                    <a:pt x="58" y="0"/>
                  </a:cubicBezTo>
                  <a:close/>
                  <a:moveTo>
                    <a:pt x="58" y="288"/>
                  </a:moveTo>
                  <a:cubicBezTo>
                    <a:pt x="32" y="288"/>
                    <a:pt x="10" y="229"/>
                    <a:pt x="10" y="157"/>
                  </a:cubicBezTo>
                  <a:cubicBezTo>
                    <a:pt x="10" y="84"/>
                    <a:pt x="32" y="25"/>
                    <a:pt x="58" y="25"/>
                  </a:cubicBezTo>
                  <a:cubicBezTo>
                    <a:pt x="85" y="25"/>
                    <a:pt x="107" y="84"/>
                    <a:pt x="107" y="157"/>
                  </a:cubicBezTo>
                  <a:cubicBezTo>
                    <a:pt x="107" y="229"/>
                    <a:pt x="85" y="288"/>
                    <a:pt x="58" y="28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5" name="Freeform 2925"/>
            <p:cNvSpPr>
              <a:spLocks noEditPoints="1"/>
            </p:cNvSpPr>
            <p:nvPr/>
          </p:nvSpPr>
          <p:spPr bwMode="auto">
            <a:xfrm>
              <a:off x="4939694" y="2597988"/>
              <a:ext cx="625917" cy="239069"/>
            </a:xfrm>
            <a:custGeom>
              <a:avLst/>
              <a:gdLst>
                <a:gd name="T0" fmla="*/ 314 w 314"/>
                <a:gd name="T1" fmla="*/ 58 h 116"/>
                <a:gd name="T2" fmla="*/ 157 w 314"/>
                <a:gd name="T3" fmla="*/ 0 h 116"/>
                <a:gd name="T4" fmla="*/ 0 w 314"/>
                <a:gd name="T5" fmla="*/ 58 h 116"/>
                <a:gd name="T6" fmla="*/ 157 w 314"/>
                <a:gd name="T7" fmla="*/ 116 h 116"/>
                <a:gd name="T8" fmla="*/ 314 w 314"/>
                <a:gd name="T9" fmla="*/ 58 h 116"/>
                <a:gd name="T10" fmla="*/ 26 w 314"/>
                <a:gd name="T11" fmla="*/ 58 h 116"/>
                <a:gd name="T12" fmla="*/ 157 w 314"/>
                <a:gd name="T13" fmla="*/ 9 h 116"/>
                <a:gd name="T14" fmla="*/ 289 w 314"/>
                <a:gd name="T15" fmla="*/ 58 h 116"/>
                <a:gd name="T16" fmla="*/ 157 w 314"/>
                <a:gd name="T17" fmla="*/ 106 h 116"/>
                <a:gd name="T18" fmla="*/ 26 w 314"/>
                <a:gd name="T19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4" h="116">
                  <a:moveTo>
                    <a:pt x="314" y="58"/>
                  </a:moveTo>
                  <a:cubicBezTo>
                    <a:pt x="314" y="26"/>
                    <a:pt x="244" y="0"/>
                    <a:pt x="157" y="0"/>
                  </a:cubicBezTo>
                  <a:cubicBezTo>
                    <a:pt x="71" y="0"/>
                    <a:pt x="0" y="26"/>
                    <a:pt x="0" y="58"/>
                  </a:cubicBezTo>
                  <a:cubicBezTo>
                    <a:pt x="0" y="90"/>
                    <a:pt x="71" y="116"/>
                    <a:pt x="157" y="116"/>
                  </a:cubicBezTo>
                  <a:cubicBezTo>
                    <a:pt x="244" y="116"/>
                    <a:pt x="314" y="90"/>
                    <a:pt x="314" y="58"/>
                  </a:cubicBezTo>
                  <a:close/>
                  <a:moveTo>
                    <a:pt x="26" y="58"/>
                  </a:moveTo>
                  <a:cubicBezTo>
                    <a:pt x="26" y="31"/>
                    <a:pt x="85" y="9"/>
                    <a:pt x="157" y="9"/>
                  </a:cubicBezTo>
                  <a:cubicBezTo>
                    <a:pt x="230" y="9"/>
                    <a:pt x="289" y="31"/>
                    <a:pt x="289" y="58"/>
                  </a:cubicBezTo>
                  <a:cubicBezTo>
                    <a:pt x="289" y="85"/>
                    <a:pt x="230" y="106"/>
                    <a:pt x="157" y="106"/>
                  </a:cubicBezTo>
                  <a:cubicBezTo>
                    <a:pt x="85" y="106"/>
                    <a:pt x="26" y="85"/>
                    <a:pt x="26" y="5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6" name="Freeform 2926"/>
            <p:cNvSpPr>
              <a:spLocks noEditPoints="1"/>
            </p:cNvSpPr>
            <p:nvPr/>
          </p:nvSpPr>
          <p:spPr bwMode="auto">
            <a:xfrm>
              <a:off x="4987233" y="2440793"/>
              <a:ext cx="532426" cy="550187"/>
            </a:xfrm>
            <a:custGeom>
              <a:avLst/>
              <a:gdLst>
                <a:gd name="T0" fmla="*/ 244 w 267"/>
                <a:gd name="T1" fmla="*/ 23 h 267"/>
                <a:gd name="T2" fmla="*/ 92 w 267"/>
                <a:gd name="T3" fmla="*/ 93 h 267"/>
                <a:gd name="T4" fmla="*/ 22 w 267"/>
                <a:gd name="T5" fmla="*/ 245 h 267"/>
                <a:gd name="T6" fmla="*/ 174 w 267"/>
                <a:gd name="T7" fmla="*/ 175 h 267"/>
                <a:gd name="T8" fmla="*/ 244 w 267"/>
                <a:gd name="T9" fmla="*/ 23 h 267"/>
                <a:gd name="T10" fmla="*/ 40 w 267"/>
                <a:gd name="T11" fmla="*/ 227 h 267"/>
                <a:gd name="T12" fmla="*/ 99 w 267"/>
                <a:gd name="T13" fmla="*/ 100 h 267"/>
                <a:gd name="T14" fmla="*/ 226 w 267"/>
                <a:gd name="T15" fmla="*/ 41 h 267"/>
                <a:gd name="T16" fmla="*/ 168 w 267"/>
                <a:gd name="T17" fmla="*/ 168 h 267"/>
                <a:gd name="T18" fmla="*/ 40 w 267"/>
                <a:gd name="T19" fmla="*/ 22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3"/>
                  </a:moveTo>
                  <a:cubicBezTo>
                    <a:pt x="222" y="0"/>
                    <a:pt x="154" y="32"/>
                    <a:pt x="92" y="93"/>
                  </a:cubicBezTo>
                  <a:cubicBezTo>
                    <a:pt x="31" y="154"/>
                    <a:pt x="0" y="222"/>
                    <a:pt x="22" y="245"/>
                  </a:cubicBezTo>
                  <a:cubicBezTo>
                    <a:pt x="45" y="267"/>
                    <a:pt x="113" y="236"/>
                    <a:pt x="174" y="175"/>
                  </a:cubicBezTo>
                  <a:cubicBezTo>
                    <a:pt x="236" y="113"/>
                    <a:pt x="267" y="45"/>
                    <a:pt x="244" y="23"/>
                  </a:cubicBezTo>
                  <a:close/>
                  <a:moveTo>
                    <a:pt x="40" y="227"/>
                  </a:moveTo>
                  <a:cubicBezTo>
                    <a:pt x="21" y="208"/>
                    <a:pt x="48" y="151"/>
                    <a:pt x="99" y="100"/>
                  </a:cubicBezTo>
                  <a:cubicBezTo>
                    <a:pt x="150" y="48"/>
                    <a:pt x="207" y="22"/>
                    <a:pt x="226" y="41"/>
                  </a:cubicBezTo>
                  <a:cubicBezTo>
                    <a:pt x="245" y="60"/>
                    <a:pt x="219" y="117"/>
                    <a:pt x="168" y="168"/>
                  </a:cubicBezTo>
                  <a:cubicBezTo>
                    <a:pt x="116" y="219"/>
                    <a:pt x="59" y="246"/>
                    <a:pt x="40" y="22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7" name="Freeform 2927"/>
            <p:cNvSpPr>
              <a:spLocks noEditPoints="1"/>
            </p:cNvSpPr>
            <p:nvPr/>
          </p:nvSpPr>
          <p:spPr bwMode="auto">
            <a:xfrm>
              <a:off x="4987233" y="2440793"/>
              <a:ext cx="532426" cy="550187"/>
            </a:xfrm>
            <a:custGeom>
              <a:avLst/>
              <a:gdLst>
                <a:gd name="T0" fmla="*/ 244 w 267"/>
                <a:gd name="T1" fmla="*/ 245 h 267"/>
                <a:gd name="T2" fmla="*/ 174 w 267"/>
                <a:gd name="T3" fmla="*/ 93 h 267"/>
                <a:gd name="T4" fmla="*/ 22 w 267"/>
                <a:gd name="T5" fmla="*/ 23 h 267"/>
                <a:gd name="T6" fmla="*/ 92 w 267"/>
                <a:gd name="T7" fmla="*/ 175 h 267"/>
                <a:gd name="T8" fmla="*/ 244 w 267"/>
                <a:gd name="T9" fmla="*/ 245 h 267"/>
                <a:gd name="T10" fmla="*/ 40 w 267"/>
                <a:gd name="T11" fmla="*/ 41 h 267"/>
                <a:gd name="T12" fmla="*/ 168 w 267"/>
                <a:gd name="T13" fmla="*/ 100 h 267"/>
                <a:gd name="T14" fmla="*/ 226 w 267"/>
                <a:gd name="T15" fmla="*/ 227 h 267"/>
                <a:gd name="T16" fmla="*/ 99 w 267"/>
                <a:gd name="T17" fmla="*/ 168 h 267"/>
                <a:gd name="T18" fmla="*/ 40 w 267"/>
                <a:gd name="T19" fmla="*/ 4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267">
                  <a:moveTo>
                    <a:pt x="244" y="245"/>
                  </a:moveTo>
                  <a:cubicBezTo>
                    <a:pt x="267" y="222"/>
                    <a:pt x="236" y="154"/>
                    <a:pt x="174" y="93"/>
                  </a:cubicBezTo>
                  <a:cubicBezTo>
                    <a:pt x="113" y="32"/>
                    <a:pt x="45" y="0"/>
                    <a:pt x="22" y="23"/>
                  </a:cubicBezTo>
                  <a:cubicBezTo>
                    <a:pt x="0" y="45"/>
                    <a:pt x="31" y="113"/>
                    <a:pt x="92" y="175"/>
                  </a:cubicBezTo>
                  <a:cubicBezTo>
                    <a:pt x="154" y="236"/>
                    <a:pt x="222" y="267"/>
                    <a:pt x="244" y="245"/>
                  </a:cubicBezTo>
                  <a:close/>
                  <a:moveTo>
                    <a:pt x="40" y="41"/>
                  </a:moveTo>
                  <a:cubicBezTo>
                    <a:pt x="59" y="22"/>
                    <a:pt x="116" y="48"/>
                    <a:pt x="168" y="100"/>
                  </a:cubicBezTo>
                  <a:cubicBezTo>
                    <a:pt x="219" y="151"/>
                    <a:pt x="245" y="208"/>
                    <a:pt x="226" y="227"/>
                  </a:cubicBezTo>
                  <a:cubicBezTo>
                    <a:pt x="207" y="246"/>
                    <a:pt x="150" y="219"/>
                    <a:pt x="99" y="168"/>
                  </a:cubicBezTo>
                  <a:cubicBezTo>
                    <a:pt x="48" y="117"/>
                    <a:pt x="21" y="60"/>
                    <a:pt x="40" y="4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8" name="Oval 2928"/>
            <p:cNvSpPr>
              <a:spLocks noChangeArrowheads="1"/>
            </p:cNvSpPr>
            <p:nvPr/>
          </p:nvSpPr>
          <p:spPr bwMode="auto">
            <a:xfrm>
              <a:off x="5204323" y="2666762"/>
              <a:ext cx="98245" cy="9988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9" name="Freeform 2929"/>
            <p:cNvSpPr>
              <a:spLocks noEditPoints="1"/>
            </p:cNvSpPr>
            <p:nvPr/>
          </p:nvSpPr>
          <p:spPr bwMode="auto">
            <a:xfrm>
              <a:off x="4278916" y="3888307"/>
              <a:ext cx="526088" cy="543637"/>
            </a:xfrm>
            <a:custGeom>
              <a:avLst/>
              <a:gdLst>
                <a:gd name="T0" fmla="*/ 180 w 264"/>
                <a:gd name="T1" fmla="*/ 27 h 264"/>
                <a:gd name="T2" fmla="*/ 27 w 264"/>
                <a:gd name="T3" fmla="*/ 84 h 264"/>
                <a:gd name="T4" fmla="*/ 84 w 264"/>
                <a:gd name="T5" fmla="*/ 238 h 264"/>
                <a:gd name="T6" fmla="*/ 238 w 264"/>
                <a:gd name="T7" fmla="*/ 180 h 264"/>
                <a:gd name="T8" fmla="*/ 180 w 264"/>
                <a:gd name="T9" fmla="*/ 27 h 264"/>
                <a:gd name="T10" fmla="*/ 93 w 264"/>
                <a:gd name="T11" fmla="*/ 218 h 264"/>
                <a:gd name="T12" fmla="*/ 47 w 264"/>
                <a:gd name="T13" fmla="*/ 93 h 264"/>
                <a:gd name="T14" fmla="*/ 171 w 264"/>
                <a:gd name="T15" fmla="*/ 46 h 264"/>
                <a:gd name="T16" fmla="*/ 218 w 264"/>
                <a:gd name="T17" fmla="*/ 171 h 264"/>
                <a:gd name="T18" fmla="*/ 93 w 264"/>
                <a:gd name="T19" fmla="*/ 218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264">
                  <a:moveTo>
                    <a:pt x="180" y="27"/>
                  </a:moveTo>
                  <a:cubicBezTo>
                    <a:pt x="122" y="0"/>
                    <a:pt x="53" y="26"/>
                    <a:pt x="27" y="84"/>
                  </a:cubicBezTo>
                  <a:cubicBezTo>
                    <a:pt x="0" y="143"/>
                    <a:pt x="26" y="211"/>
                    <a:pt x="84" y="238"/>
                  </a:cubicBezTo>
                  <a:cubicBezTo>
                    <a:pt x="143" y="264"/>
                    <a:pt x="211" y="239"/>
                    <a:pt x="238" y="180"/>
                  </a:cubicBezTo>
                  <a:cubicBezTo>
                    <a:pt x="264" y="122"/>
                    <a:pt x="239" y="53"/>
                    <a:pt x="180" y="27"/>
                  </a:cubicBezTo>
                  <a:close/>
                  <a:moveTo>
                    <a:pt x="93" y="218"/>
                  </a:moveTo>
                  <a:cubicBezTo>
                    <a:pt x="46" y="197"/>
                    <a:pt x="25" y="141"/>
                    <a:pt x="47" y="93"/>
                  </a:cubicBezTo>
                  <a:cubicBezTo>
                    <a:pt x="68" y="46"/>
                    <a:pt x="124" y="25"/>
                    <a:pt x="171" y="46"/>
                  </a:cubicBezTo>
                  <a:cubicBezTo>
                    <a:pt x="219" y="68"/>
                    <a:pt x="240" y="124"/>
                    <a:pt x="218" y="171"/>
                  </a:cubicBezTo>
                  <a:cubicBezTo>
                    <a:pt x="197" y="219"/>
                    <a:pt x="141" y="240"/>
                    <a:pt x="93" y="2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0" name="Freeform 2930"/>
            <p:cNvSpPr>
              <a:spLocks/>
            </p:cNvSpPr>
            <p:nvPr/>
          </p:nvSpPr>
          <p:spPr bwMode="auto">
            <a:xfrm>
              <a:off x="4335961" y="4341884"/>
              <a:ext cx="150537" cy="239069"/>
            </a:xfrm>
            <a:custGeom>
              <a:avLst/>
              <a:gdLst>
                <a:gd name="T0" fmla="*/ 35 w 95"/>
                <a:gd name="T1" fmla="*/ 146 h 146"/>
                <a:gd name="T2" fmla="*/ 0 w 95"/>
                <a:gd name="T3" fmla="*/ 129 h 146"/>
                <a:gd name="T4" fmla="*/ 58 w 95"/>
                <a:gd name="T5" fmla="*/ 0 h 146"/>
                <a:gd name="T6" fmla="*/ 95 w 95"/>
                <a:gd name="T7" fmla="*/ 16 h 146"/>
                <a:gd name="T8" fmla="*/ 35 w 95"/>
                <a:gd name="T9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6">
                  <a:moveTo>
                    <a:pt x="35" y="146"/>
                  </a:moveTo>
                  <a:lnTo>
                    <a:pt x="0" y="129"/>
                  </a:lnTo>
                  <a:lnTo>
                    <a:pt x="58" y="0"/>
                  </a:lnTo>
                  <a:lnTo>
                    <a:pt x="95" y="16"/>
                  </a:lnTo>
                  <a:lnTo>
                    <a:pt x="35" y="14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1" name="Freeform 2931"/>
            <p:cNvSpPr>
              <a:spLocks/>
            </p:cNvSpPr>
            <p:nvPr/>
          </p:nvSpPr>
          <p:spPr bwMode="auto">
            <a:xfrm>
              <a:off x="4263070" y="4409020"/>
              <a:ext cx="201244" cy="317667"/>
            </a:xfrm>
            <a:custGeom>
              <a:avLst/>
              <a:gdLst>
                <a:gd name="T0" fmla="*/ 51 w 101"/>
                <a:gd name="T1" fmla="*/ 136 h 154"/>
                <a:gd name="T2" fmla="*/ 18 w 101"/>
                <a:gd name="T3" fmla="*/ 148 h 154"/>
                <a:gd name="T4" fmla="*/ 6 w 101"/>
                <a:gd name="T5" fmla="*/ 115 h 154"/>
                <a:gd name="T6" fmla="*/ 50 w 101"/>
                <a:gd name="T7" fmla="*/ 18 h 154"/>
                <a:gd name="T8" fmla="*/ 83 w 101"/>
                <a:gd name="T9" fmla="*/ 6 h 154"/>
                <a:gd name="T10" fmla="*/ 95 w 101"/>
                <a:gd name="T11" fmla="*/ 39 h 154"/>
                <a:gd name="T12" fmla="*/ 51 w 101"/>
                <a:gd name="T13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54">
                  <a:moveTo>
                    <a:pt x="51" y="136"/>
                  </a:moveTo>
                  <a:cubicBezTo>
                    <a:pt x="45" y="149"/>
                    <a:pt x="31" y="154"/>
                    <a:pt x="18" y="148"/>
                  </a:cubicBezTo>
                  <a:cubicBezTo>
                    <a:pt x="5" y="143"/>
                    <a:pt x="0" y="128"/>
                    <a:pt x="6" y="115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5" y="6"/>
                    <a:pt x="70" y="0"/>
                    <a:pt x="83" y="6"/>
                  </a:cubicBezTo>
                  <a:cubicBezTo>
                    <a:pt x="95" y="12"/>
                    <a:pt x="101" y="26"/>
                    <a:pt x="95" y="39"/>
                  </a:cubicBezTo>
                  <a:lnTo>
                    <a:pt x="51" y="13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2" name="Freeform 2932"/>
            <p:cNvSpPr>
              <a:spLocks noEditPoints="1"/>
            </p:cNvSpPr>
            <p:nvPr/>
          </p:nvSpPr>
          <p:spPr bwMode="auto">
            <a:xfrm>
              <a:off x="1871906" y="4150301"/>
              <a:ext cx="519749" cy="535450"/>
            </a:xfrm>
            <a:custGeom>
              <a:avLst/>
              <a:gdLst>
                <a:gd name="T0" fmla="*/ 57 w 261"/>
                <a:gd name="T1" fmla="*/ 40 h 260"/>
                <a:gd name="T2" fmla="*/ 40 w 261"/>
                <a:gd name="T3" fmla="*/ 203 h 260"/>
                <a:gd name="T4" fmla="*/ 203 w 261"/>
                <a:gd name="T5" fmla="*/ 220 h 260"/>
                <a:gd name="T6" fmla="*/ 220 w 261"/>
                <a:gd name="T7" fmla="*/ 57 h 260"/>
                <a:gd name="T8" fmla="*/ 57 w 261"/>
                <a:gd name="T9" fmla="*/ 40 h 260"/>
                <a:gd name="T10" fmla="*/ 190 w 261"/>
                <a:gd name="T11" fmla="*/ 203 h 260"/>
                <a:gd name="T12" fmla="*/ 57 w 261"/>
                <a:gd name="T13" fmla="*/ 189 h 260"/>
                <a:gd name="T14" fmla="*/ 71 w 261"/>
                <a:gd name="T15" fmla="*/ 57 h 260"/>
                <a:gd name="T16" fmla="*/ 204 w 261"/>
                <a:gd name="T17" fmla="*/ 71 h 260"/>
                <a:gd name="T18" fmla="*/ 190 w 261"/>
                <a:gd name="T19" fmla="*/ 20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1" h="260">
                  <a:moveTo>
                    <a:pt x="57" y="40"/>
                  </a:moveTo>
                  <a:cubicBezTo>
                    <a:pt x="8" y="80"/>
                    <a:pt x="0" y="153"/>
                    <a:pt x="40" y="203"/>
                  </a:cubicBezTo>
                  <a:cubicBezTo>
                    <a:pt x="81" y="253"/>
                    <a:pt x="154" y="260"/>
                    <a:pt x="203" y="220"/>
                  </a:cubicBezTo>
                  <a:cubicBezTo>
                    <a:pt x="253" y="180"/>
                    <a:pt x="261" y="107"/>
                    <a:pt x="220" y="57"/>
                  </a:cubicBezTo>
                  <a:cubicBezTo>
                    <a:pt x="180" y="7"/>
                    <a:pt x="107" y="0"/>
                    <a:pt x="57" y="40"/>
                  </a:cubicBezTo>
                  <a:close/>
                  <a:moveTo>
                    <a:pt x="190" y="203"/>
                  </a:moveTo>
                  <a:cubicBezTo>
                    <a:pt x="149" y="236"/>
                    <a:pt x="90" y="230"/>
                    <a:pt x="57" y="189"/>
                  </a:cubicBezTo>
                  <a:cubicBezTo>
                    <a:pt x="24" y="149"/>
                    <a:pt x="30" y="90"/>
                    <a:pt x="71" y="57"/>
                  </a:cubicBezTo>
                  <a:cubicBezTo>
                    <a:pt x="111" y="24"/>
                    <a:pt x="171" y="30"/>
                    <a:pt x="204" y="71"/>
                  </a:cubicBezTo>
                  <a:cubicBezTo>
                    <a:pt x="236" y="111"/>
                    <a:pt x="230" y="170"/>
                    <a:pt x="190" y="20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3" name="Freeform 2933"/>
            <p:cNvSpPr>
              <a:spLocks/>
            </p:cNvSpPr>
            <p:nvPr/>
          </p:nvSpPr>
          <p:spPr bwMode="auto">
            <a:xfrm>
              <a:off x="2236364" y="4561304"/>
              <a:ext cx="191737" cy="222695"/>
            </a:xfrm>
            <a:custGeom>
              <a:avLst/>
              <a:gdLst>
                <a:gd name="T0" fmla="*/ 121 w 121"/>
                <a:gd name="T1" fmla="*/ 111 h 136"/>
                <a:gd name="T2" fmla="*/ 90 w 121"/>
                <a:gd name="T3" fmla="*/ 136 h 136"/>
                <a:gd name="T4" fmla="*/ 0 w 121"/>
                <a:gd name="T5" fmla="*/ 25 h 136"/>
                <a:gd name="T6" fmla="*/ 32 w 121"/>
                <a:gd name="T7" fmla="*/ 0 h 136"/>
                <a:gd name="T8" fmla="*/ 121 w 121"/>
                <a:gd name="T9" fmla="*/ 11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36">
                  <a:moveTo>
                    <a:pt x="121" y="111"/>
                  </a:moveTo>
                  <a:lnTo>
                    <a:pt x="90" y="136"/>
                  </a:lnTo>
                  <a:lnTo>
                    <a:pt x="0" y="25"/>
                  </a:lnTo>
                  <a:lnTo>
                    <a:pt x="32" y="0"/>
                  </a:lnTo>
                  <a:lnTo>
                    <a:pt x="121" y="11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4" name="Freeform 2934"/>
            <p:cNvSpPr>
              <a:spLocks/>
            </p:cNvSpPr>
            <p:nvPr/>
          </p:nvSpPr>
          <p:spPr bwMode="auto">
            <a:xfrm>
              <a:off x="2282318" y="4621890"/>
              <a:ext cx="245613" cy="284918"/>
            </a:xfrm>
            <a:custGeom>
              <a:avLst/>
              <a:gdLst>
                <a:gd name="T0" fmla="*/ 114 w 123"/>
                <a:gd name="T1" fmla="*/ 95 h 139"/>
                <a:gd name="T2" fmla="*/ 111 w 123"/>
                <a:gd name="T3" fmla="*/ 131 h 139"/>
                <a:gd name="T4" fmla="*/ 75 w 123"/>
                <a:gd name="T5" fmla="*/ 127 h 139"/>
                <a:gd name="T6" fmla="*/ 8 w 123"/>
                <a:gd name="T7" fmla="*/ 44 h 139"/>
                <a:gd name="T8" fmla="*/ 12 w 123"/>
                <a:gd name="T9" fmla="*/ 9 h 139"/>
                <a:gd name="T10" fmla="*/ 47 w 123"/>
                <a:gd name="T11" fmla="*/ 13 h 139"/>
                <a:gd name="T12" fmla="*/ 114 w 123"/>
                <a:gd name="T13" fmla="*/ 9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139">
                  <a:moveTo>
                    <a:pt x="114" y="95"/>
                  </a:moveTo>
                  <a:cubicBezTo>
                    <a:pt x="123" y="106"/>
                    <a:pt x="121" y="122"/>
                    <a:pt x="111" y="131"/>
                  </a:cubicBezTo>
                  <a:cubicBezTo>
                    <a:pt x="100" y="139"/>
                    <a:pt x="84" y="138"/>
                    <a:pt x="75" y="127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0" y="33"/>
                    <a:pt x="1" y="18"/>
                    <a:pt x="12" y="9"/>
                  </a:cubicBezTo>
                  <a:cubicBezTo>
                    <a:pt x="23" y="0"/>
                    <a:pt x="38" y="2"/>
                    <a:pt x="47" y="13"/>
                  </a:cubicBezTo>
                  <a:lnTo>
                    <a:pt x="114" y="9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5" name="Freeform 2935"/>
            <p:cNvSpPr>
              <a:spLocks noEditPoints="1"/>
            </p:cNvSpPr>
            <p:nvPr/>
          </p:nvSpPr>
          <p:spPr bwMode="auto">
            <a:xfrm>
              <a:off x="4599006" y="2930393"/>
              <a:ext cx="419919" cy="822006"/>
            </a:xfrm>
            <a:custGeom>
              <a:avLst/>
              <a:gdLst>
                <a:gd name="T0" fmla="*/ 0 w 265"/>
                <a:gd name="T1" fmla="*/ 0 h 502"/>
                <a:gd name="T2" fmla="*/ 0 w 265"/>
                <a:gd name="T3" fmla="*/ 502 h 502"/>
                <a:gd name="T4" fmla="*/ 265 w 265"/>
                <a:gd name="T5" fmla="*/ 502 h 502"/>
                <a:gd name="T6" fmla="*/ 0 w 265"/>
                <a:gd name="T7" fmla="*/ 0 h 502"/>
                <a:gd name="T8" fmla="*/ 40 w 265"/>
                <a:gd name="T9" fmla="*/ 194 h 502"/>
                <a:gd name="T10" fmla="*/ 179 w 265"/>
                <a:gd name="T11" fmla="*/ 435 h 502"/>
                <a:gd name="T12" fmla="*/ 40 w 265"/>
                <a:gd name="T13" fmla="*/ 435 h 502"/>
                <a:gd name="T14" fmla="*/ 40 w 265"/>
                <a:gd name="T15" fmla="*/ 194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502">
                  <a:moveTo>
                    <a:pt x="0" y="0"/>
                  </a:moveTo>
                  <a:lnTo>
                    <a:pt x="0" y="502"/>
                  </a:lnTo>
                  <a:lnTo>
                    <a:pt x="265" y="502"/>
                  </a:lnTo>
                  <a:lnTo>
                    <a:pt x="0" y="0"/>
                  </a:lnTo>
                  <a:close/>
                  <a:moveTo>
                    <a:pt x="40" y="194"/>
                  </a:moveTo>
                  <a:lnTo>
                    <a:pt x="179" y="435"/>
                  </a:lnTo>
                  <a:lnTo>
                    <a:pt x="40" y="435"/>
                  </a:lnTo>
                  <a:lnTo>
                    <a:pt x="40" y="19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6" name="Rectangle 2936"/>
            <p:cNvSpPr>
              <a:spLocks noChangeArrowheads="1"/>
            </p:cNvSpPr>
            <p:nvPr/>
          </p:nvSpPr>
          <p:spPr bwMode="auto">
            <a:xfrm>
              <a:off x="4389838" y="2945131"/>
              <a:ext cx="106168" cy="80726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7" name="Freeform 2937"/>
            <p:cNvSpPr>
              <a:spLocks noEditPoints="1"/>
            </p:cNvSpPr>
            <p:nvPr/>
          </p:nvSpPr>
          <p:spPr bwMode="auto">
            <a:xfrm>
              <a:off x="2699068" y="5373484"/>
              <a:ext cx="499150" cy="227607"/>
            </a:xfrm>
            <a:custGeom>
              <a:avLst/>
              <a:gdLst>
                <a:gd name="T0" fmla="*/ 0 w 315"/>
                <a:gd name="T1" fmla="*/ 0 h 139"/>
                <a:gd name="T2" fmla="*/ 241 w 315"/>
                <a:gd name="T3" fmla="*/ 139 h 139"/>
                <a:gd name="T4" fmla="*/ 315 w 315"/>
                <a:gd name="T5" fmla="*/ 12 h 139"/>
                <a:gd name="T6" fmla="*/ 0 w 315"/>
                <a:gd name="T7" fmla="*/ 0 h 139"/>
                <a:gd name="T8" fmla="*/ 104 w 315"/>
                <a:gd name="T9" fmla="*/ 35 h 139"/>
                <a:gd name="T10" fmla="*/ 259 w 315"/>
                <a:gd name="T11" fmla="*/ 35 h 139"/>
                <a:gd name="T12" fmla="*/ 221 w 315"/>
                <a:gd name="T13" fmla="*/ 101 h 139"/>
                <a:gd name="T14" fmla="*/ 104 w 315"/>
                <a:gd name="T15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5" h="139">
                  <a:moveTo>
                    <a:pt x="0" y="0"/>
                  </a:moveTo>
                  <a:lnTo>
                    <a:pt x="241" y="139"/>
                  </a:lnTo>
                  <a:lnTo>
                    <a:pt x="315" y="12"/>
                  </a:lnTo>
                  <a:lnTo>
                    <a:pt x="0" y="0"/>
                  </a:lnTo>
                  <a:close/>
                  <a:moveTo>
                    <a:pt x="104" y="35"/>
                  </a:moveTo>
                  <a:lnTo>
                    <a:pt x="259" y="35"/>
                  </a:lnTo>
                  <a:lnTo>
                    <a:pt x="221" y="101"/>
                  </a:lnTo>
                  <a:lnTo>
                    <a:pt x="10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8" name="Freeform 2938"/>
            <p:cNvSpPr>
              <a:spLocks/>
            </p:cNvSpPr>
            <p:nvPr/>
          </p:nvSpPr>
          <p:spPr bwMode="auto">
            <a:xfrm>
              <a:off x="2646776" y="5430796"/>
              <a:ext cx="404073" cy="275093"/>
            </a:xfrm>
            <a:custGeom>
              <a:avLst/>
              <a:gdLst>
                <a:gd name="T0" fmla="*/ 255 w 255"/>
                <a:gd name="T1" fmla="*/ 137 h 168"/>
                <a:gd name="T2" fmla="*/ 238 w 255"/>
                <a:gd name="T3" fmla="*/ 168 h 168"/>
                <a:gd name="T4" fmla="*/ 0 w 255"/>
                <a:gd name="T5" fmla="*/ 31 h 168"/>
                <a:gd name="T6" fmla="*/ 19 w 255"/>
                <a:gd name="T7" fmla="*/ 0 h 168"/>
                <a:gd name="T8" fmla="*/ 255 w 255"/>
                <a:gd name="T9" fmla="*/ 1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68">
                  <a:moveTo>
                    <a:pt x="255" y="137"/>
                  </a:moveTo>
                  <a:lnTo>
                    <a:pt x="238" y="168"/>
                  </a:lnTo>
                  <a:lnTo>
                    <a:pt x="0" y="31"/>
                  </a:lnTo>
                  <a:lnTo>
                    <a:pt x="19" y="0"/>
                  </a:lnTo>
                  <a:lnTo>
                    <a:pt x="255" y="13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9" name="Freeform 2939"/>
            <p:cNvSpPr>
              <a:spLocks/>
            </p:cNvSpPr>
            <p:nvPr/>
          </p:nvSpPr>
          <p:spPr bwMode="auto">
            <a:xfrm>
              <a:off x="3813043" y="1186497"/>
              <a:ext cx="356536" cy="338954"/>
            </a:xfrm>
            <a:custGeom>
              <a:avLst/>
              <a:gdLst>
                <a:gd name="T0" fmla="*/ 87 w 179"/>
                <a:gd name="T1" fmla="*/ 164 h 164"/>
                <a:gd name="T2" fmla="*/ 0 w 179"/>
                <a:gd name="T3" fmla="*/ 163 h 164"/>
                <a:gd name="T4" fmla="*/ 0 w 179"/>
                <a:gd name="T5" fmla="*/ 32 h 164"/>
                <a:gd name="T6" fmla="*/ 89 w 179"/>
                <a:gd name="T7" fmla="*/ 32 h 164"/>
                <a:gd name="T8" fmla="*/ 179 w 179"/>
                <a:gd name="T9" fmla="*/ 32 h 164"/>
                <a:gd name="T10" fmla="*/ 179 w 179"/>
                <a:gd name="T11" fmla="*/ 163 h 164"/>
                <a:gd name="T12" fmla="*/ 87 w 179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4">
                  <a:moveTo>
                    <a:pt x="87" y="164"/>
                  </a:moveTo>
                  <a:cubicBezTo>
                    <a:pt x="87" y="164"/>
                    <a:pt x="57" y="133"/>
                    <a:pt x="0" y="163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58" y="0"/>
                    <a:pt x="89" y="32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79" y="163"/>
                    <a:pt x="179" y="163"/>
                    <a:pt x="179" y="163"/>
                  </a:cubicBezTo>
                  <a:lnTo>
                    <a:pt x="87" y="1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0" name="Freeform 2940"/>
            <p:cNvSpPr>
              <a:spLocks/>
            </p:cNvSpPr>
            <p:nvPr/>
          </p:nvSpPr>
          <p:spPr bwMode="auto">
            <a:xfrm>
              <a:off x="4076087" y="2434243"/>
              <a:ext cx="356536" cy="340592"/>
            </a:xfrm>
            <a:custGeom>
              <a:avLst/>
              <a:gdLst>
                <a:gd name="T0" fmla="*/ 87 w 179"/>
                <a:gd name="T1" fmla="*/ 165 h 165"/>
                <a:gd name="T2" fmla="*/ 0 w 179"/>
                <a:gd name="T3" fmla="*/ 164 h 165"/>
                <a:gd name="T4" fmla="*/ 0 w 179"/>
                <a:gd name="T5" fmla="*/ 33 h 165"/>
                <a:gd name="T6" fmla="*/ 89 w 179"/>
                <a:gd name="T7" fmla="*/ 33 h 165"/>
                <a:gd name="T8" fmla="*/ 179 w 179"/>
                <a:gd name="T9" fmla="*/ 33 h 165"/>
                <a:gd name="T10" fmla="*/ 179 w 179"/>
                <a:gd name="T11" fmla="*/ 164 h 165"/>
                <a:gd name="T12" fmla="*/ 87 w 179"/>
                <a:gd name="T13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5">
                  <a:moveTo>
                    <a:pt x="87" y="165"/>
                  </a:moveTo>
                  <a:cubicBezTo>
                    <a:pt x="87" y="165"/>
                    <a:pt x="57" y="134"/>
                    <a:pt x="0" y="16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8" y="0"/>
                    <a:pt x="89" y="33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9" y="164"/>
                    <a:pt x="179" y="164"/>
                    <a:pt x="179" y="164"/>
                  </a:cubicBezTo>
                  <a:lnTo>
                    <a:pt x="87" y="1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1" name="Freeform 2941"/>
            <p:cNvSpPr>
              <a:spLocks/>
            </p:cNvSpPr>
            <p:nvPr/>
          </p:nvSpPr>
          <p:spPr bwMode="auto">
            <a:xfrm>
              <a:off x="1659570" y="3000804"/>
              <a:ext cx="440519" cy="438839"/>
            </a:xfrm>
            <a:custGeom>
              <a:avLst/>
              <a:gdLst>
                <a:gd name="T0" fmla="*/ 150 w 221"/>
                <a:gd name="T1" fmla="*/ 159 h 213"/>
                <a:gd name="T2" fmla="*/ 81 w 221"/>
                <a:gd name="T3" fmla="*/ 213 h 213"/>
                <a:gd name="T4" fmla="*/ 0 w 221"/>
                <a:gd name="T5" fmla="*/ 111 h 213"/>
                <a:gd name="T6" fmla="*/ 69 w 221"/>
                <a:gd name="T7" fmla="*/ 55 h 213"/>
                <a:gd name="T8" fmla="*/ 139 w 221"/>
                <a:gd name="T9" fmla="*/ 0 h 213"/>
                <a:gd name="T10" fmla="*/ 221 w 221"/>
                <a:gd name="T11" fmla="*/ 102 h 213"/>
                <a:gd name="T12" fmla="*/ 150 w 221"/>
                <a:gd name="T13" fmla="*/ 15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213">
                  <a:moveTo>
                    <a:pt x="150" y="159"/>
                  </a:moveTo>
                  <a:cubicBezTo>
                    <a:pt x="150" y="159"/>
                    <a:pt x="107" y="155"/>
                    <a:pt x="81" y="2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24" y="50"/>
                    <a:pt x="69" y="55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221" y="102"/>
                    <a:pt x="221" y="102"/>
                    <a:pt x="221" y="102"/>
                  </a:cubicBezTo>
                  <a:lnTo>
                    <a:pt x="150" y="15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2" name="Freeform 2942"/>
            <p:cNvSpPr>
              <a:spLocks/>
            </p:cNvSpPr>
            <p:nvPr/>
          </p:nvSpPr>
          <p:spPr bwMode="auto">
            <a:xfrm>
              <a:off x="3266356" y="4687388"/>
              <a:ext cx="356536" cy="338954"/>
            </a:xfrm>
            <a:custGeom>
              <a:avLst/>
              <a:gdLst>
                <a:gd name="T0" fmla="*/ 87 w 179"/>
                <a:gd name="T1" fmla="*/ 165 h 165"/>
                <a:gd name="T2" fmla="*/ 0 w 179"/>
                <a:gd name="T3" fmla="*/ 163 h 165"/>
                <a:gd name="T4" fmla="*/ 0 w 179"/>
                <a:gd name="T5" fmla="*/ 33 h 165"/>
                <a:gd name="T6" fmla="*/ 89 w 179"/>
                <a:gd name="T7" fmla="*/ 33 h 165"/>
                <a:gd name="T8" fmla="*/ 179 w 179"/>
                <a:gd name="T9" fmla="*/ 33 h 165"/>
                <a:gd name="T10" fmla="*/ 179 w 179"/>
                <a:gd name="T11" fmla="*/ 164 h 165"/>
                <a:gd name="T12" fmla="*/ 87 w 179"/>
                <a:gd name="T13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65">
                  <a:moveTo>
                    <a:pt x="87" y="165"/>
                  </a:moveTo>
                  <a:cubicBezTo>
                    <a:pt x="87" y="165"/>
                    <a:pt x="57" y="134"/>
                    <a:pt x="0" y="16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58" y="0"/>
                    <a:pt x="89" y="33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9" y="164"/>
                    <a:pt x="179" y="164"/>
                    <a:pt x="179" y="164"/>
                  </a:cubicBezTo>
                  <a:lnTo>
                    <a:pt x="87" y="16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3" name="Freeform 2943"/>
            <p:cNvSpPr>
              <a:spLocks/>
            </p:cNvSpPr>
            <p:nvPr/>
          </p:nvSpPr>
          <p:spPr bwMode="auto">
            <a:xfrm>
              <a:off x="2290241" y="1823470"/>
              <a:ext cx="120430" cy="27837"/>
            </a:xfrm>
            <a:custGeom>
              <a:avLst/>
              <a:gdLst>
                <a:gd name="T0" fmla="*/ 60 w 60"/>
                <a:gd name="T1" fmla="*/ 7 h 14"/>
                <a:gd name="T2" fmla="*/ 50 w 60"/>
                <a:gd name="T3" fmla="*/ 14 h 14"/>
                <a:gd name="T4" fmla="*/ 10 w 60"/>
                <a:gd name="T5" fmla="*/ 14 h 14"/>
                <a:gd name="T6" fmla="*/ 0 w 60"/>
                <a:gd name="T7" fmla="*/ 7 h 14"/>
                <a:gd name="T8" fmla="*/ 10 w 60"/>
                <a:gd name="T9" fmla="*/ 0 h 14"/>
                <a:gd name="T10" fmla="*/ 50 w 60"/>
                <a:gd name="T11" fmla="*/ 0 h 14"/>
                <a:gd name="T12" fmla="*/ 60 w 6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60" y="7"/>
                  </a:moveTo>
                  <a:cubicBezTo>
                    <a:pt x="60" y="11"/>
                    <a:pt x="55" y="14"/>
                    <a:pt x="5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4" y="14"/>
                    <a:pt x="0" y="11"/>
                    <a:pt x="0" y="7"/>
                  </a:cubicBezTo>
                  <a:cubicBezTo>
                    <a:pt x="0" y="3"/>
                    <a:pt x="4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5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4" name="Freeform 2944"/>
            <p:cNvSpPr>
              <a:spLocks/>
            </p:cNvSpPr>
            <p:nvPr/>
          </p:nvSpPr>
          <p:spPr bwMode="auto">
            <a:xfrm>
              <a:off x="2290241" y="1854582"/>
              <a:ext cx="120430" cy="31111"/>
            </a:xfrm>
            <a:custGeom>
              <a:avLst/>
              <a:gdLst>
                <a:gd name="T0" fmla="*/ 60 w 60"/>
                <a:gd name="T1" fmla="*/ 7 h 15"/>
                <a:gd name="T2" fmla="*/ 50 w 60"/>
                <a:gd name="T3" fmla="*/ 15 h 15"/>
                <a:gd name="T4" fmla="*/ 10 w 60"/>
                <a:gd name="T5" fmla="*/ 15 h 15"/>
                <a:gd name="T6" fmla="*/ 0 w 60"/>
                <a:gd name="T7" fmla="*/ 7 h 15"/>
                <a:gd name="T8" fmla="*/ 10 w 60"/>
                <a:gd name="T9" fmla="*/ 0 h 15"/>
                <a:gd name="T10" fmla="*/ 50 w 60"/>
                <a:gd name="T11" fmla="*/ 0 h 15"/>
                <a:gd name="T12" fmla="*/ 60 w 60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5">
                  <a:moveTo>
                    <a:pt x="60" y="7"/>
                  </a:moveTo>
                  <a:cubicBezTo>
                    <a:pt x="60" y="11"/>
                    <a:pt x="55" y="15"/>
                    <a:pt x="5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5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5" name="Freeform 2945"/>
            <p:cNvSpPr>
              <a:spLocks/>
            </p:cNvSpPr>
            <p:nvPr/>
          </p:nvSpPr>
          <p:spPr bwMode="auto">
            <a:xfrm>
              <a:off x="2314010" y="1887331"/>
              <a:ext cx="72892" cy="27837"/>
            </a:xfrm>
            <a:custGeom>
              <a:avLst/>
              <a:gdLst>
                <a:gd name="T0" fmla="*/ 36 w 36"/>
                <a:gd name="T1" fmla="*/ 7 h 14"/>
                <a:gd name="T2" fmla="*/ 30 w 36"/>
                <a:gd name="T3" fmla="*/ 14 h 14"/>
                <a:gd name="T4" fmla="*/ 6 w 36"/>
                <a:gd name="T5" fmla="*/ 14 h 14"/>
                <a:gd name="T6" fmla="*/ 0 w 36"/>
                <a:gd name="T7" fmla="*/ 7 h 14"/>
                <a:gd name="T8" fmla="*/ 6 w 36"/>
                <a:gd name="T9" fmla="*/ 0 h 14"/>
                <a:gd name="T10" fmla="*/ 30 w 36"/>
                <a:gd name="T11" fmla="*/ 0 h 14"/>
                <a:gd name="T12" fmla="*/ 36 w 3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4">
                  <a:moveTo>
                    <a:pt x="36" y="7"/>
                  </a:moveTo>
                  <a:cubicBezTo>
                    <a:pt x="36" y="11"/>
                    <a:pt x="33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0"/>
                    <a:pt x="36" y="3"/>
                    <a:pt x="3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6" name="Freeform 2946"/>
            <p:cNvSpPr>
              <a:spLocks noEditPoints="1"/>
            </p:cNvSpPr>
            <p:nvPr/>
          </p:nvSpPr>
          <p:spPr bwMode="auto">
            <a:xfrm>
              <a:off x="2093751" y="1346969"/>
              <a:ext cx="507073" cy="469951"/>
            </a:xfrm>
            <a:custGeom>
              <a:avLst/>
              <a:gdLst>
                <a:gd name="T0" fmla="*/ 130 w 255"/>
                <a:gd name="T1" fmla="*/ 1 h 228"/>
                <a:gd name="T2" fmla="*/ 130 w 255"/>
                <a:gd name="T3" fmla="*/ 0 h 228"/>
                <a:gd name="T4" fmla="*/ 127 w 255"/>
                <a:gd name="T5" fmla="*/ 0 h 228"/>
                <a:gd name="T6" fmla="*/ 125 w 255"/>
                <a:gd name="T7" fmla="*/ 0 h 228"/>
                <a:gd name="T8" fmla="*/ 125 w 255"/>
                <a:gd name="T9" fmla="*/ 1 h 228"/>
                <a:gd name="T10" fmla="*/ 64 w 255"/>
                <a:gd name="T11" fmla="*/ 158 h 228"/>
                <a:gd name="T12" fmla="*/ 97 w 255"/>
                <a:gd name="T13" fmla="*/ 228 h 228"/>
                <a:gd name="T14" fmla="*/ 127 w 255"/>
                <a:gd name="T15" fmla="*/ 228 h 228"/>
                <a:gd name="T16" fmla="*/ 132 w 255"/>
                <a:gd name="T17" fmla="*/ 228 h 228"/>
                <a:gd name="T18" fmla="*/ 160 w 255"/>
                <a:gd name="T19" fmla="*/ 228 h 228"/>
                <a:gd name="T20" fmla="*/ 192 w 255"/>
                <a:gd name="T21" fmla="*/ 158 h 228"/>
                <a:gd name="T22" fmla="*/ 130 w 255"/>
                <a:gd name="T23" fmla="*/ 1 h 228"/>
                <a:gd name="T24" fmla="*/ 190 w 255"/>
                <a:gd name="T25" fmla="*/ 116 h 228"/>
                <a:gd name="T26" fmla="*/ 154 w 255"/>
                <a:gd name="T27" fmla="*/ 25 h 228"/>
                <a:gd name="T28" fmla="*/ 190 w 255"/>
                <a:gd name="T29" fmla="*/ 11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5" h="228">
                  <a:moveTo>
                    <a:pt x="130" y="1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8" y="0"/>
                    <a:pt x="127" y="0"/>
                  </a:cubicBezTo>
                  <a:cubicBezTo>
                    <a:pt x="126" y="0"/>
                    <a:pt x="130" y="0"/>
                    <a:pt x="125" y="0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0" y="4"/>
                    <a:pt x="30" y="128"/>
                    <a:pt x="64" y="158"/>
                  </a:cubicBezTo>
                  <a:cubicBezTo>
                    <a:pt x="98" y="189"/>
                    <a:pt x="97" y="228"/>
                    <a:pt x="97" y="228"/>
                  </a:cubicBezTo>
                  <a:cubicBezTo>
                    <a:pt x="127" y="228"/>
                    <a:pt x="127" y="228"/>
                    <a:pt x="127" y="228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7" y="189"/>
                    <a:pt x="192" y="158"/>
                  </a:cubicBezTo>
                  <a:cubicBezTo>
                    <a:pt x="226" y="128"/>
                    <a:pt x="255" y="4"/>
                    <a:pt x="130" y="1"/>
                  </a:cubicBezTo>
                  <a:close/>
                  <a:moveTo>
                    <a:pt x="190" y="116"/>
                  </a:moveTo>
                  <a:cubicBezTo>
                    <a:pt x="212" y="58"/>
                    <a:pt x="154" y="25"/>
                    <a:pt x="154" y="25"/>
                  </a:cubicBezTo>
                  <a:cubicBezTo>
                    <a:pt x="239" y="39"/>
                    <a:pt x="190" y="116"/>
                    <a:pt x="19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7" name="Freeform 2947"/>
            <p:cNvSpPr>
              <a:spLocks/>
            </p:cNvSpPr>
            <p:nvPr/>
          </p:nvSpPr>
          <p:spPr bwMode="auto">
            <a:xfrm>
              <a:off x="4678235" y="2203360"/>
              <a:ext cx="120430" cy="31111"/>
            </a:xfrm>
            <a:custGeom>
              <a:avLst/>
              <a:gdLst>
                <a:gd name="T0" fmla="*/ 60 w 60"/>
                <a:gd name="T1" fmla="*/ 8 h 15"/>
                <a:gd name="T2" fmla="*/ 50 w 60"/>
                <a:gd name="T3" fmla="*/ 15 h 15"/>
                <a:gd name="T4" fmla="*/ 10 w 60"/>
                <a:gd name="T5" fmla="*/ 15 h 15"/>
                <a:gd name="T6" fmla="*/ 0 w 60"/>
                <a:gd name="T7" fmla="*/ 8 h 15"/>
                <a:gd name="T8" fmla="*/ 10 w 60"/>
                <a:gd name="T9" fmla="*/ 0 h 15"/>
                <a:gd name="T10" fmla="*/ 50 w 60"/>
                <a:gd name="T11" fmla="*/ 0 h 15"/>
                <a:gd name="T12" fmla="*/ 60 w 60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5">
                  <a:moveTo>
                    <a:pt x="60" y="8"/>
                  </a:moveTo>
                  <a:cubicBezTo>
                    <a:pt x="60" y="12"/>
                    <a:pt x="56" y="15"/>
                    <a:pt x="5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0" y="12"/>
                    <a:pt x="0" y="8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0"/>
                    <a:pt x="60" y="4"/>
                    <a:pt x="60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8" name="Freeform 2948"/>
            <p:cNvSpPr>
              <a:spLocks/>
            </p:cNvSpPr>
            <p:nvPr/>
          </p:nvSpPr>
          <p:spPr bwMode="auto">
            <a:xfrm>
              <a:off x="4678235" y="2237748"/>
              <a:ext cx="120430" cy="27837"/>
            </a:xfrm>
            <a:custGeom>
              <a:avLst/>
              <a:gdLst>
                <a:gd name="T0" fmla="*/ 60 w 60"/>
                <a:gd name="T1" fmla="*/ 7 h 14"/>
                <a:gd name="T2" fmla="*/ 50 w 60"/>
                <a:gd name="T3" fmla="*/ 14 h 14"/>
                <a:gd name="T4" fmla="*/ 10 w 60"/>
                <a:gd name="T5" fmla="*/ 14 h 14"/>
                <a:gd name="T6" fmla="*/ 0 w 60"/>
                <a:gd name="T7" fmla="*/ 7 h 14"/>
                <a:gd name="T8" fmla="*/ 10 w 60"/>
                <a:gd name="T9" fmla="*/ 0 h 14"/>
                <a:gd name="T10" fmla="*/ 50 w 60"/>
                <a:gd name="T11" fmla="*/ 0 h 14"/>
                <a:gd name="T12" fmla="*/ 60 w 6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4">
                  <a:moveTo>
                    <a:pt x="60" y="7"/>
                  </a:moveTo>
                  <a:cubicBezTo>
                    <a:pt x="60" y="11"/>
                    <a:pt x="56" y="14"/>
                    <a:pt x="5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6" y="0"/>
                    <a:pt x="60" y="3"/>
                    <a:pt x="60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9" name="Freeform 2949"/>
            <p:cNvSpPr>
              <a:spLocks/>
            </p:cNvSpPr>
            <p:nvPr/>
          </p:nvSpPr>
          <p:spPr bwMode="auto">
            <a:xfrm>
              <a:off x="4703589" y="2267222"/>
              <a:ext cx="71307" cy="31111"/>
            </a:xfrm>
            <a:custGeom>
              <a:avLst/>
              <a:gdLst>
                <a:gd name="T0" fmla="*/ 36 w 36"/>
                <a:gd name="T1" fmla="*/ 7 h 15"/>
                <a:gd name="T2" fmla="*/ 30 w 36"/>
                <a:gd name="T3" fmla="*/ 15 h 15"/>
                <a:gd name="T4" fmla="*/ 6 w 36"/>
                <a:gd name="T5" fmla="*/ 15 h 15"/>
                <a:gd name="T6" fmla="*/ 0 w 36"/>
                <a:gd name="T7" fmla="*/ 7 h 15"/>
                <a:gd name="T8" fmla="*/ 6 w 36"/>
                <a:gd name="T9" fmla="*/ 0 h 15"/>
                <a:gd name="T10" fmla="*/ 30 w 36"/>
                <a:gd name="T11" fmla="*/ 0 h 15"/>
                <a:gd name="T12" fmla="*/ 36 w 36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5">
                  <a:moveTo>
                    <a:pt x="36" y="7"/>
                  </a:moveTo>
                  <a:cubicBezTo>
                    <a:pt x="36" y="11"/>
                    <a:pt x="34" y="15"/>
                    <a:pt x="30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0"/>
                    <a:pt x="36" y="3"/>
                    <a:pt x="36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0" name="Freeform 2950"/>
            <p:cNvSpPr>
              <a:spLocks noEditPoints="1"/>
            </p:cNvSpPr>
            <p:nvPr/>
          </p:nvSpPr>
          <p:spPr bwMode="auto">
            <a:xfrm>
              <a:off x="4481745" y="1730135"/>
              <a:ext cx="510242" cy="469951"/>
            </a:xfrm>
            <a:custGeom>
              <a:avLst/>
              <a:gdLst>
                <a:gd name="T0" fmla="*/ 130 w 256"/>
                <a:gd name="T1" fmla="*/ 0 h 228"/>
                <a:gd name="T2" fmla="*/ 130 w 256"/>
                <a:gd name="T3" fmla="*/ 0 h 228"/>
                <a:gd name="T4" fmla="*/ 128 w 256"/>
                <a:gd name="T5" fmla="*/ 0 h 228"/>
                <a:gd name="T6" fmla="*/ 125 w 256"/>
                <a:gd name="T7" fmla="*/ 0 h 228"/>
                <a:gd name="T8" fmla="*/ 125 w 256"/>
                <a:gd name="T9" fmla="*/ 0 h 228"/>
                <a:gd name="T10" fmla="*/ 65 w 256"/>
                <a:gd name="T11" fmla="*/ 158 h 228"/>
                <a:gd name="T12" fmla="*/ 98 w 256"/>
                <a:gd name="T13" fmla="*/ 228 h 228"/>
                <a:gd name="T14" fmla="*/ 128 w 256"/>
                <a:gd name="T15" fmla="*/ 228 h 228"/>
                <a:gd name="T16" fmla="*/ 133 w 256"/>
                <a:gd name="T17" fmla="*/ 228 h 228"/>
                <a:gd name="T18" fmla="*/ 160 w 256"/>
                <a:gd name="T19" fmla="*/ 228 h 228"/>
                <a:gd name="T20" fmla="*/ 192 w 256"/>
                <a:gd name="T21" fmla="*/ 158 h 228"/>
                <a:gd name="T22" fmla="*/ 130 w 256"/>
                <a:gd name="T23" fmla="*/ 0 h 228"/>
                <a:gd name="T24" fmla="*/ 191 w 256"/>
                <a:gd name="T25" fmla="*/ 115 h 228"/>
                <a:gd name="T26" fmla="*/ 155 w 256"/>
                <a:gd name="T27" fmla="*/ 25 h 228"/>
                <a:gd name="T28" fmla="*/ 191 w 256"/>
                <a:gd name="T29" fmla="*/ 11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6" h="228">
                  <a:moveTo>
                    <a:pt x="130" y="0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9" y="0"/>
                    <a:pt x="128" y="0"/>
                  </a:cubicBezTo>
                  <a:cubicBezTo>
                    <a:pt x="127" y="0"/>
                    <a:pt x="130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3"/>
                    <a:pt x="31" y="128"/>
                    <a:pt x="65" y="158"/>
                  </a:cubicBezTo>
                  <a:cubicBezTo>
                    <a:pt x="99" y="189"/>
                    <a:pt x="98" y="228"/>
                    <a:pt x="98" y="228"/>
                  </a:cubicBezTo>
                  <a:cubicBezTo>
                    <a:pt x="128" y="228"/>
                    <a:pt x="128" y="228"/>
                    <a:pt x="128" y="228"/>
                  </a:cubicBezTo>
                  <a:cubicBezTo>
                    <a:pt x="133" y="228"/>
                    <a:pt x="133" y="228"/>
                    <a:pt x="133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8" y="189"/>
                    <a:pt x="192" y="158"/>
                  </a:cubicBezTo>
                  <a:cubicBezTo>
                    <a:pt x="226" y="128"/>
                    <a:pt x="256" y="3"/>
                    <a:pt x="130" y="0"/>
                  </a:cubicBezTo>
                  <a:close/>
                  <a:moveTo>
                    <a:pt x="191" y="115"/>
                  </a:moveTo>
                  <a:cubicBezTo>
                    <a:pt x="212" y="57"/>
                    <a:pt x="155" y="25"/>
                    <a:pt x="155" y="25"/>
                  </a:cubicBezTo>
                  <a:cubicBezTo>
                    <a:pt x="240" y="39"/>
                    <a:pt x="191" y="115"/>
                    <a:pt x="191" y="1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1" name="Freeform 2951"/>
            <p:cNvSpPr>
              <a:spLocks/>
            </p:cNvSpPr>
            <p:nvPr/>
          </p:nvSpPr>
          <p:spPr bwMode="auto">
            <a:xfrm>
              <a:off x="1612031" y="5018156"/>
              <a:ext cx="120430" cy="29474"/>
            </a:xfrm>
            <a:custGeom>
              <a:avLst/>
              <a:gdLst>
                <a:gd name="T0" fmla="*/ 61 w 61"/>
                <a:gd name="T1" fmla="*/ 7 h 14"/>
                <a:gd name="T2" fmla="*/ 51 w 61"/>
                <a:gd name="T3" fmla="*/ 14 h 14"/>
                <a:gd name="T4" fmla="*/ 10 w 61"/>
                <a:gd name="T5" fmla="*/ 14 h 14"/>
                <a:gd name="T6" fmla="*/ 0 w 61"/>
                <a:gd name="T7" fmla="*/ 7 h 14"/>
                <a:gd name="T8" fmla="*/ 10 w 61"/>
                <a:gd name="T9" fmla="*/ 0 h 14"/>
                <a:gd name="T10" fmla="*/ 51 w 61"/>
                <a:gd name="T11" fmla="*/ 0 h 14"/>
                <a:gd name="T12" fmla="*/ 61 w 61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">
                  <a:moveTo>
                    <a:pt x="61" y="7"/>
                  </a:moveTo>
                  <a:cubicBezTo>
                    <a:pt x="61" y="11"/>
                    <a:pt x="56" y="14"/>
                    <a:pt x="5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6" y="0"/>
                    <a:pt x="61" y="3"/>
                    <a:pt x="61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2" name="Freeform 2952"/>
            <p:cNvSpPr>
              <a:spLocks/>
            </p:cNvSpPr>
            <p:nvPr/>
          </p:nvSpPr>
          <p:spPr bwMode="auto">
            <a:xfrm>
              <a:off x="1612031" y="5049267"/>
              <a:ext cx="120430" cy="31111"/>
            </a:xfrm>
            <a:custGeom>
              <a:avLst/>
              <a:gdLst>
                <a:gd name="T0" fmla="*/ 61 w 61"/>
                <a:gd name="T1" fmla="*/ 7 h 15"/>
                <a:gd name="T2" fmla="*/ 51 w 61"/>
                <a:gd name="T3" fmla="*/ 15 h 15"/>
                <a:gd name="T4" fmla="*/ 10 w 61"/>
                <a:gd name="T5" fmla="*/ 15 h 15"/>
                <a:gd name="T6" fmla="*/ 0 w 61"/>
                <a:gd name="T7" fmla="*/ 7 h 15"/>
                <a:gd name="T8" fmla="*/ 10 w 61"/>
                <a:gd name="T9" fmla="*/ 0 h 15"/>
                <a:gd name="T10" fmla="*/ 51 w 61"/>
                <a:gd name="T11" fmla="*/ 0 h 15"/>
                <a:gd name="T12" fmla="*/ 61 w 61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5">
                  <a:moveTo>
                    <a:pt x="61" y="7"/>
                  </a:moveTo>
                  <a:cubicBezTo>
                    <a:pt x="61" y="11"/>
                    <a:pt x="56" y="15"/>
                    <a:pt x="5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0" y="11"/>
                    <a:pt x="0" y="7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6" y="0"/>
                    <a:pt x="61" y="3"/>
                    <a:pt x="61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3" name="Freeform 2953"/>
            <p:cNvSpPr>
              <a:spLocks/>
            </p:cNvSpPr>
            <p:nvPr/>
          </p:nvSpPr>
          <p:spPr bwMode="auto">
            <a:xfrm>
              <a:off x="1635800" y="5080379"/>
              <a:ext cx="72892" cy="31111"/>
            </a:xfrm>
            <a:custGeom>
              <a:avLst/>
              <a:gdLst>
                <a:gd name="T0" fmla="*/ 37 w 37"/>
                <a:gd name="T1" fmla="*/ 8 h 15"/>
                <a:gd name="T2" fmla="*/ 31 w 37"/>
                <a:gd name="T3" fmla="*/ 15 h 15"/>
                <a:gd name="T4" fmla="*/ 6 w 37"/>
                <a:gd name="T5" fmla="*/ 15 h 15"/>
                <a:gd name="T6" fmla="*/ 0 w 37"/>
                <a:gd name="T7" fmla="*/ 8 h 15"/>
                <a:gd name="T8" fmla="*/ 6 w 37"/>
                <a:gd name="T9" fmla="*/ 0 h 15"/>
                <a:gd name="T10" fmla="*/ 31 w 37"/>
                <a:gd name="T11" fmla="*/ 0 h 15"/>
                <a:gd name="T12" fmla="*/ 37 w 37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5">
                  <a:moveTo>
                    <a:pt x="37" y="8"/>
                  </a:moveTo>
                  <a:cubicBezTo>
                    <a:pt x="37" y="12"/>
                    <a:pt x="34" y="15"/>
                    <a:pt x="31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4"/>
                    <a:pt x="3" y="0"/>
                    <a:pt x="6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4" y="0"/>
                    <a:pt x="37" y="4"/>
                    <a:pt x="3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4" name="Freeform 2954"/>
            <p:cNvSpPr>
              <a:spLocks noEditPoints="1"/>
            </p:cNvSpPr>
            <p:nvPr/>
          </p:nvSpPr>
          <p:spPr bwMode="auto">
            <a:xfrm>
              <a:off x="1415541" y="4543292"/>
              <a:ext cx="508657" cy="469951"/>
            </a:xfrm>
            <a:custGeom>
              <a:avLst/>
              <a:gdLst>
                <a:gd name="T0" fmla="*/ 130 w 255"/>
                <a:gd name="T1" fmla="*/ 0 h 228"/>
                <a:gd name="T2" fmla="*/ 130 w 255"/>
                <a:gd name="T3" fmla="*/ 0 h 228"/>
                <a:gd name="T4" fmla="*/ 127 w 255"/>
                <a:gd name="T5" fmla="*/ 0 h 228"/>
                <a:gd name="T6" fmla="*/ 125 w 255"/>
                <a:gd name="T7" fmla="*/ 0 h 228"/>
                <a:gd name="T8" fmla="*/ 125 w 255"/>
                <a:gd name="T9" fmla="*/ 0 h 228"/>
                <a:gd name="T10" fmla="*/ 64 w 255"/>
                <a:gd name="T11" fmla="*/ 158 h 228"/>
                <a:gd name="T12" fmla="*/ 97 w 255"/>
                <a:gd name="T13" fmla="*/ 228 h 228"/>
                <a:gd name="T14" fmla="*/ 127 w 255"/>
                <a:gd name="T15" fmla="*/ 228 h 228"/>
                <a:gd name="T16" fmla="*/ 132 w 255"/>
                <a:gd name="T17" fmla="*/ 228 h 228"/>
                <a:gd name="T18" fmla="*/ 160 w 255"/>
                <a:gd name="T19" fmla="*/ 228 h 228"/>
                <a:gd name="T20" fmla="*/ 192 w 255"/>
                <a:gd name="T21" fmla="*/ 158 h 228"/>
                <a:gd name="T22" fmla="*/ 130 w 255"/>
                <a:gd name="T23" fmla="*/ 0 h 228"/>
                <a:gd name="T24" fmla="*/ 190 w 255"/>
                <a:gd name="T25" fmla="*/ 116 h 228"/>
                <a:gd name="T26" fmla="*/ 154 w 255"/>
                <a:gd name="T27" fmla="*/ 25 h 228"/>
                <a:gd name="T28" fmla="*/ 190 w 255"/>
                <a:gd name="T29" fmla="*/ 11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5" h="228">
                  <a:moveTo>
                    <a:pt x="130" y="0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128" y="0"/>
                    <a:pt x="127" y="0"/>
                  </a:cubicBezTo>
                  <a:cubicBezTo>
                    <a:pt x="126" y="0"/>
                    <a:pt x="130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4"/>
                    <a:pt x="30" y="128"/>
                    <a:pt x="64" y="158"/>
                  </a:cubicBezTo>
                  <a:cubicBezTo>
                    <a:pt x="98" y="189"/>
                    <a:pt x="97" y="228"/>
                    <a:pt x="97" y="228"/>
                  </a:cubicBezTo>
                  <a:cubicBezTo>
                    <a:pt x="127" y="228"/>
                    <a:pt x="127" y="228"/>
                    <a:pt x="127" y="228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60" y="228"/>
                    <a:pt x="160" y="228"/>
                    <a:pt x="160" y="228"/>
                  </a:cubicBezTo>
                  <a:cubicBezTo>
                    <a:pt x="160" y="228"/>
                    <a:pt x="157" y="189"/>
                    <a:pt x="192" y="158"/>
                  </a:cubicBezTo>
                  <a:cubicBezTo>
                    <a:pt x="226" y="128"/>
                    <a:pt x="255" y="4"/>
                    <a:pt x="130" y="0"/>
                  </a:cubicBezTo>
                  <a:close/>
                  <a:moveTo>
                    <a:pt x="190" y="116"/>
                  </a:moveTo>
                  <a:cubicBezTo>
                    <a:pt x="211" y="58"/>
                    <a:pt x="154" y="25"/>
                    <a:pt x="154" y="25"/>
                  </a:cubicBezTo>
                  <a:cubicBezTo>
                    <a:pt x="239" y="39"/>
                    <a:pt x="190" y="116"/>
                    <a:pt x="190" y="1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5" name="Freeform 2955"/>
            <p:cNvSpPr>
              <a:spLocks noEditPoints="1"/>
            </p:cNvSpPr>
            <p:nvPr/>
          </p:nvSpPr>
          <p:spPr bwMode="auto">
            <a:xfrm>
              <a:off x="2493070" y="1918442"/>
              <a:ext cx="557779" cy="582936"/>
            </a:xfrm>
            <a:custGeom>
              <a:avLst/>
              <a:gdLst>
                <a:gd name="T0" fmla="*/ 179 w 280"/>
                <a:gd name="T1" fmla="*/ 137 h 283"/>
                <a:gd name="T2" fmla="*/ 173 w 280"/>
                <a:gd name="T3" fmla="*/ 121 h 283"/>
                <a:gd name="T4" fmla="*/ 173 w 280"/>
                <a:gd name="T5" fmla="*/ 55 h 283"/>
                <a:gd name="T6" fmla="*/ 180 w 280"/>
                <a:gd name="T7" fmla="*/ 46 h 283"/>
                <a:gd name="T8" fmla="*/ 181 w 280"/>
                <a:gd name="T9" fmla="*/ 46 h 283"/>
                <a:gd name="T10" fmla="*/ 181 w 280"/>
                <a:gd name="T11" fmla="*/ 17 h 283"/>
                <a:gd name="T12" fmla="*/ 180 w 280"/>
                <a:gd name="T13" fmla="*/ 17 h 283"/>
                <a:gd name="T14" fmla="*/ 180 w 280"/>
                <a:gd name="T15" fmla="*/ 16 h 283"/>
                <a:gd name="T16" fmla="*/ 140 w 280"/>
                <a:gd name="T17" fmla="*/ 0 h 283"/>
                <a:gd name="T18" fmla="*/ 99 w 280"/>
                <a:gd name="T19" fmla="*/ 16 h 283"/>
                <a:gd name="T20" fmla="*/ 99 w 280"/>
                <a:gd name="T21" fmla="*/ 17 h 283"/>
                <a:gd name="T22" fmla="*/ 99 w 280"/>
                <a:gd name="T23" fmla="*/ 17 h 283"/>
                <a:gd name="T24" fmla="*/ 99 w 280"/>
                <a:gd name="T25" fmla="*/ 46 h 283"/>
                <a:gd name="T26" fmla="*/ 99 w 280"/>
                <a:gd name="T27" fmla="*/ 46 h 283"/>
                <a:gd name="T28" fmla="*/ 111 w 280"/>
                <a:gd name="T29" fmla="*/ 55 h 283"/>
                <a:gd name="T30" fmla="*/ 111 w 280"/>
                <a:gd name="T31" fmla="*/ 121 h 283"/>
                <a:gd name="T32" fmla="*/ 102 w 280"/>
                <a:gd name="T33" fmla="*/ 137 h 283"/>
                <a:gd name="T34" fmla="*/ 38 w 280"/>
                <a:gd name="T35" fmla="*/ 259 h 283"/>
                <a:gd name="T36" fmla="*/ 140 w 280"/>
                <a:gd name="T37" fmla="*/ 282 h 283"/>
                <a:gd name="T38" fmla="*/ 242 w 280"/>
                <a:gd name="T39" fmla="*/ 259 h 283"/>
                <a:gd name="T40" fmla="*/ 179 w 280"/>
                <a:gd name="T41" fmla="*/ 137 h 283"/>
                <a:gd name="T42" fmla="*/ 177 w 280"/>
                <a:gd name="T43" fmla="*/ 260 h 283"/>
                <a:gd name="T44" fmla="*/ 222 w 280"/>
                <a:gd name="T45" fmla="*/ 229 h 283"/>
                <a:gd name="T46" fmla="*/ 183 w 280"/>
                <a:gd name="T47" fmla="*/ 164 h 283"/>
                <a:gd name="T48" fmla="*/ 236 w 280"/>
                <a:gd name="T49" fmla="*/ 232 h 283"/>
                <a:gd name="T50" fmla="*/ 177 w 280"/>
                <a:gd name="T51" fmla="*/ 26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0" h="283">
                  <a:moveTo>
                    <a:pt x="179" y="137"/>
                  </a:moveTo>
                  <a:cubicBezTo>
                    <a:pt x="179" y="137"/>
                    <a:pt x="173" y="133"/>
                    <a:pt x="173" y="121"/>
                  </a:cubicBezTo>
                  <a:cubicBezTo>
                    <a:pt x="173" y="110"/>
                    <a:pt x="173" y="68"/>
                    <a:pt x="173" y="55"/>
                  </a:cubicBezTo>
                  <a:cubicBezTo>
                    <a:pt x="177" y="52"/>
                    <a:pt x="179" y="49"/>
                    <a:pt x="180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80" y="7"/>
                    <a:pt x="162" y="0"/>
                    <a:pt x="140" y="0"/>
                  </a:cubicBezTo>
                  <a:cubicBezTo>
                    <a:pt x="117" y="0"/>
                    <a:pt x="99" y="7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100" y="49"/>
                    <a:pt x="103" y="52"/>
                    <a:pt x="111" y="55"/>
                  </a:cubicBezTo>
                  <a:cubicBezTo>
                    <a:pt x="111" y="69"/>
                    <a:pt x="111" y="110"/>
                    <a:pt x="111" y="121"/>
                  </a:cubicBezTo>
                  <a:cubicBezTo>
                    <a:pt x="111" y="133"/>
                    <a:pt x="102" y="137"/>
                    <a:pt x="102" y="137"/>
                  </a:cubicBezTo>
                  <a:cubicBezTo>
                    <a:pt x="87" y="146"/>
                    <a:pt x="0" y="233"/>
                    <a:pt x="38" y="259"/>
                  </a:cubicBezTo>
                  <a:cubicBezTo>
                    <a:pt x="72" y="283"/>
                    <a:pt x="129" y="282"/>
                    <a:pt x="140" y="282"/>
                  </a:cubicBezTo>
                  <a:cubicBezTo>
                    <a:pt x="152" y="282"/>
                    <a:pt x="208" y="283"/>
                    <a:pt x="242" y="259"/>
                  </a:cubicBezTo>
                  <a:cubicBezTo>
                    <a:pt x="280" y="233"/>
                    <a:pt x="194" y="146"/>
                    <a:pt x="179" y="137"/>
                  </a:cubicBezTo>
                  <a:close/>
                  <a:moveTo>
                    <a:pt x="177" y="260"/>
                  </a:moveTo>
                  <a:cubicBezTo>
                    <a:pt x="177" y="260"/>
                    <a:pt x="220" y="252"/>
                    <a:pt x="222" y="229"/>
                  </a:cubicBezTo>
                  <a:cubicBezTo>
                    <a:pt x="224" y="207"/>
                    <a:pt x="183" y="164"/>
                    <a:pt x="183" y="164"/>
                  </a:cubicBezTo>
                  <a:cubicBezTo>
                    <a:pt x="183" y="164"/>
                    <a:pt x="237" y="204"/>
                    <a:pt x="236" y="232"/>
                  </a:cubicBezTo>
                  <a:cubicBezTo>
                    <a:pt x="236" y="260"/>
                    <a:pt x="177" y="260"/>
                    <a:pt x="177" y="2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6" name="Freeform 2956"/>
            <p:cNvSpPr>
              <a:spLocks noEditPoints="1"/>
            </p:cNvSpPr>
            <p:nvPr/>
          </p:nvSpPr>
          <p:spPr bwMode="auto">
            <a:xfrm>
              <a:off x="3732229" y="4425394"/>
              <a:ext cx="556195" cy="582936"/>
            </a:xfrm>
            <a:custGeom>
              <a:avLst/>
              <a:gdLst>
                <a:gd name="T0" fmla="*/ 179 w 279"/>
                <a:gd name="T1" fmla="*/ 137 h 283"/>
                <a:gd name="T2" fmla="*/ 172 w 279"/>
                <a:gd name="T3" fmla="*/ 120 h 283"/>
                <a:gd name="T4" fmla="*/ 172 w 279"/>
                <a:gd name="T5" fmla="*/ 54 h 283"/>
                <a:gd name="T6" fmla="*/ 179 w 279"/>
                <a:gd name="T7" fmla="*/ 46 h 283"/>
                <a:gd name="T8" fmla="*/ 181 w 279"/>
                <a:gd name="T9" fmla="*/ 46 h 283"/>
                <a:gd name="T10" fmla="*/ 181 w 279"/>
                <a:gd name="T11" fmla="*/ 17 h 283"/>
                <a:gd name="T12" fmla="*/ 179 w 279"/>
                <a:gd name="T13" fmla="*/ 17 h 283"/>
                <a:gd name="T14" fmla="*/ 179 w 279"/>
                <a:gd name="T15" fmla="*/ 16 h 283"/>
                <a:gd name="T16" fmla="*/ 139 w 279"/>
                <a:gd name="T17" fmla="*/ 0 h 283"/>
                <a:gd name="T18" fmla="*/ 99 w 279"/>
                <a:gd name="T19" fmla="*/ 16 h 283"/>
                <a:gd name="T20" fmla="*/ 99 w 279"/>
                <a:gd name="T21" fmla="*/ 17 h 283"/>
                <a:gd name="T22" fmla="*/ 98 w 279"/>
                <a:gd name="T23" fmla="*/ 17 h 283"/>
                <a:gd name="T24" fmla="*/ 98 w 279"/>
                <a:gd name="T25" fmla="*/ 46 h 283"/>
                <a:gd name="T26" fmla="*/ 99 w 279"/>
                <a:gd name="T27" fmla="*/ 46 h 283"/>
                <a:gd name="T28" fmla="*/ 110 w 279"/>
                <a:gd name="T29" fmla="*/ 55 h 283"/>
                <a:gd name="T30" fmla="*/ 110 w 279"/>
                <a:gd name="T31" fmla="*/ 120 h 283"/>
                <a:gd name="T32" fmla="*/ 102 w 279"/>
                <a:gd name="T33" fmla="*/ 137 h 283"/>
                <a:gd name="T34" fmla="*/ 38 w 279"/>
                <a:gd name="T35" fmla="*/ 259 h 283"/>
                <a:gd name="T36" fmla="*/ 140 w 279"/>
                <a:gd name="T37" fmla="*/ 281 h 283"/>
                <a:gd name="T38" fmla="*/ 242 w 279"/>
                <a:gd name="T39" fmla="*/ 259 h 283"/>
                <a:gd name="T40" fmla="*/ 179 w 279"/>
                <a:gd name="T41" fmla="*/ 137 h 283"/>
                <a:gd name="T42" fmla="*/ 177 w 279"/>
                <a:gd name="T43" fmla="*/ 260 h 283"/>
                <a:gd name="T44" fmla="*/ 222 w 279"/>
                <a:gd name="T45" fmla="*/ 229 h 283"/>
                <a:gd name="T46" fmla="*/ 183 w 279"/>
                <a:gd name="T47" fmla="*/ 164 h 283"/>
                <a:gd name="T48" fmla="*/ 236 w 279"/>
                <a:gd name="T49" fmla="*/ 232 h 283"/>
                <a:gd name="T50" fmla="*/ 177 w 279"/>
                <a:gd name="T51" fmla="*/ 26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79" h="283">
                  <a:moveTo>
                    <a:pt x="179" y="137"/>
                  </a:moveTo>
                  <a:cubicBezTo>
                    <a:pt x="179" y="137"/>
                    <a:pt x="172" y="133"/>
                    <a:pt x="172" y="120"/>
                  </a:cubicBezTo>
                  <a:cubicBezTo>
                    <a:pt x="172" y="110"/>
                    <a:pt x="172" y="68"/>
                    <a:pt x="172" y="54"/>
                  </a:cubicBezTo>
                  <a:cubicBezTo>
                    <a:pt x="177" y="52"/>
                    <a:pt x="179" y="49"/>
                    <a:pt x="179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9" y="16"/>
                    <a:pt x="179" y="16"/>
                    <a:pt x="179" y="16"/>
                  </a:cubicBezTo>
                  <a:cubicBezTo>
                    <a:pt x="179" y="7"/>
                    <a:pt x="161" y="0"/>
                    <a:pt x="139" y="0"/>
                  </a:cubicBezTo>
                  <a:cubicBezTo>
                    <a:pt x="117" y="0"/>
                    <a:pt x="99" y="7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9"/>
                    <a:pt x="102" y="52"/>
                    <a:pt x="110" y="55"/>
                  </a:cubicBezTo>
                  <a:cubicBezTo>
                    <a:pt x="110" y="69"/>
                    <a:pt x="110" y="110"/>
                    <a:pt x="110" y="120"/>
                  </a:cubicBezTo>
                  <a:cubicBezTo>
                    <a:pt x="110" y="133"/>
                    <a:pt x="102" y="137"/>
                    <a:pt x="102" y="137"/>
                  </a:cubicBezTo>
                  <a:cubicBezTo>
                    <a:pt x="87" y="145"/>
                    <a:pt x="0" y="233"/>
                    <a:pt x="38" y="259"/>
                  </a:cubicBezTo>
                  <a:cubicBezTo>
                    <a:pt x="71" y="283"/>
                    <a:pt x="128" y="282"/>
                    <a:pt x="140" y="281"/>
                  </a:cubicBezTo>
                  <a:cubicBezTo>
                    <a:pt x="151" y="282"/>
                    <a:pt x="208" y="283"/>
                    <a:pt x="242" y="259"/>
                  </a:cubicBezTo>
                  <a:cubicBezTo>
                    <a:pt x="279" y="233"/>
                    <a:pt x="194" y="145"/>
                    <a:pt x="179" y="137"/>
                  </a:cubicBezTo>
                  <a:close/>
                  <a:moveTo>
                    <a:pt x="177" y="260"/>
                  </a:moveTo>
                  <a:cubicBezTo>
                    <a:pt x="177" y="260"/>
                    <a:pt x="220" y="252"/>
                    <a:pt x="222" y="229"/>
                  </a:cubicBezTo>
                  <a:cubicBezTo>
                    <a:pt x="224" y="206"/>
                    <a:pt x="183" y="164"/>
                    <a:pt x="183" y="164"/>
                  </a:cubicBezTo>
                  <a:cubicBezTo>
                    <a:pt x="183" y="164"/>
                    <a:pt x="236" y="204"/>
                    <a:pt x="236" y="232"/>
                  </a:cubicBezTo>
                  <a:cubicBezTo>
                    <a:pt x="235" y="260"/>
                    <a:pt x="177" y="260"/>
                    <a:pt x="177" y="2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7" name="Freeform 2957"/>
            <p:cNvSpPr>
              <a:spLocks/>
            </p:cNvSpPr>
            <p:nvPr/>
          </p:nvSpPr>
          <p:spPr bwMode="auto">
            <a:xfrm>
              <a:off x="2520008" y="2728986"/>
              <a:ext cx="1575094" cy="1784832"/>
            </a:xfrm>
            <a:custGeom>
              <a:avLst/>
              <a:gdLst>
                <a:gd name="T0" fmla="*/ 462 w 791"/>
                <a:gd name="T1" fmla="*/ 842 h 867"/>
                <a:gd name="T2" fmla="*/ 408 w 791"/>
                <a:gd name="T3" fmla="*/ 857 h 867"/>
                <a:gd name="T4" fmla="*/ 26 w 791"/>
                <a:gd name="T5" fmla="*/ 639 h 867"/>
                <a:gd name="T6" fmla="*/ 11 w 791"/>
                <a:gd name="T7" fmla="*/ 585 h 867"/>
                <a:gd name="T8" fmla="*/ 330 w 791"/>
                <a:gd name="T9" fmla="*/ 25 h 867"/>
                <a:gd name="T10" fmla="*/ 383 w 791"/>
                <a:gd name="T11" fmla="*/ 11 h 867"/>
                <a:gd name="T12" fmla="*/ 766 w 791"/>
                <a:gd name="T13" fmla="*/ 229 h 867"/>
                <a:gd name="T14" fmla="*/ 781 w 791"/>
                <a:gd name="T15" fmla="*/ 282 h 867"/>
                <a:gd name="T16" fmla="*/ 462 w 791"/>
                <a:gd name="T17" fmla="*/ 842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1" h="867">
                  <a:moveTo>
                    <a:pt x="462" y="842"/>
                  </a:moveTo>
                  <a:cubicBezTo>
                    <a:pt x="451" y="861"/>
                    <a:pt x="427" y="867"/>
                    <a:pt x="408" y="857"/>
                  </a:cubicBezTo>
                  <a:cubicBezTo>
                    <a:pt x="26" y="639"/>
                    <a:pt x="26" y="639"/>
                    <a:pt x="26" y="639"/>
                  </a:cubicBezTo>
                  <a:cubicBezTo>
                    <a:pt x="7" y="628"/>
                    <a:pt x="0" y="604"/>
                    <a:pt x="11" y="585"/>
                  </a:cubicBezTo>
                  <a:cubicBezTo>
                    <a:pt x="330" y="25"/>
                    <a:pt x="330" y="25"/>
                    <a:pt x="330" y="25"/>
                  </a:cubicBezTo>
                  <a:cubicBezTo>
                    <a:pt x="340" y="7"/>
                    <a:pt x="365" y="0"/>
                    <a:pt x="383" y="11"/>
                  </a:cubicBezTo>
                  <a:cubicBezTo>
                    <a:pt x="766" y="229"/>
                    <a:pt x="766" y="229"/>
                    <a:pt x="766" y="229"/>
                  </a:cubicBezTo>
                  <a:cubicBezTo>
                    <a:pt x="785" y="239"/>
                    <a:pt x="791" y="263"/>
                    <a:pt x="781" y="282"/>
                  </a:cubicBezTo>
                  <a:lnTo>
                    <a:pt x="462" y="84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0768" name="Freeform 2958"/>
            <p:cNvSpPr>
              <a:spLocks/>
            </p:cNvSpPr>
            <p:nvPr/>
          </p:nvSpPr>
          <p:spPr bwMode="auto">
            <a:xfrm>
              <a:off x="2630930" y="2807584"/>
              <a:ext cx="1384942" cy="1573600"/>
            </a:xfrm>
            <a:custGeom>
              <a:avLst/>
              <a:gdLst>
                <a:gd name="T0" fmla="*/ 0 w 874"/>
                <a:gd name="T1" fmla="*/ 685 h 961"/>
                <a:gd name="T2" fmla="*/ 390 w 874"/>
                <a:gd name="T3" fmla="*/ 0 h 961"/>
                <a:gd name="T4" fmla="*/ 874 w 874"/>
                <a:gd name="T5" fmla="*/ 275 h 961"/>
                <a:gd name="T6" fmla="*/ 484 w 874"/>
                <a:gd name="T7" fmla="*/ 961 h 961"/>
                <a:gd name="T8" fmla="*/ 0 w 874"/>
                <a:gd name="T9" fmla="*/ 685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961">
                  <a:moveTo>
                    <a:pt x="0" y="685"/>
                  </a:moveTo>
                  <a:lnTo>
                    <a:pt x="390" y="0"/>
                  </a:lnTo>
                  <a:lnTo>
                    <a:pt x="874" y="275"/>
                  </a:lnTo>
                  <a:lnTo>
                    <a:pt x="484" y="961"/>
                  </a:lnTo>
                  <a:lnTo>
                    <a:pt x="0" y="68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9" name="Freeform 2959"/>
            <p:cNvSpPr>
              <a:spLocks/>
            </p:cNvSpPr>
            <p:nvPr/>
          </p:nvSpPr>
          <p:spPr bwMode="auto">
            <a:xfrm>
              <a:off x="3248925" y="2807584"/>
              <a:ext cx="766947" cy="1573600"/>
            </a:xfrm>
            <a:custGeom>
              <a:avLst/>
              <a:gdLst>
                <a:gd name="T0" fmla="*/ 94 w 484"/>
                <a:gd name="T1" fmla="*/ 961 h 961"/>
                <a:gd name="T2" fmla="*/ 484 w 484"/>
                <a:gd name="T3" fmla="*/ 275 h 961"/>
                <a:gd name="T4" fmla="*/ 0 w 484"/>
                <a:gd name="T5" fmla="*/ 0 h 961"/>
                <a:gd name="T6" fmla="*/ 94 w 484"/>
                <a:gd name="T7" fmla="*/ 96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4" h="961">
                  <a:moveTo>
                    <a:pt x="94" y="961"/>
                  </a:moveTo>
                  <a:lnTo>
                    <a:pt x="484" y="275"/>
                  </a:lnTo>
                  <a:lnTo>
                    <a:pt x="0" y="0"/>
                  </a:lnTo>
                  <a:lnTo>
                    <a:pt x="94" y="96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0" name="Freeform 2960"/>
            <p:cNvSpPr>
              <a:spLocks/>
            </p:cNvSpPr>
            <p:nvPr/>
          </p:nvSpPr>
          <p:spPr bwMode="auto">
            <a:xfrm>
              <a:off x="2944681" y="4173226"/>
              <a:ext cx="77645" cy="80235"/>
            </a:xfrm>
            <a:custGeom>
              <a:avLst/>
              <a:gdLst>
                <a:gd name="T0" fmla="*/ 11 w 39"/>
                <a:gd name="T1" fmla="*/ 35 h 39"/>
                <a:gd name="T2" fmla="*/ 34 w 39"/>
                <a:gd name="T3" fmla="*/ 28 h 39"/>
                <a:gd name="T4" fmla="*/ 28 w 39"/>
                <a:gd name="T5" fmla="*/ 4 h 39"/>
                <a:gd name="T6" fmla="*/ 4 w 39"/>
                <a:gd name="T7" fmla="*/ 11 h 39"/>
                <a:gd name="T8" fmla="*/ 11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11" y="35"/>
                  </a:moveTo>
                  <a:cubicBezTo>
                    <a:pt x="19" y="39"/>
                    <a:pt x="30" y="36"/>
                    <a:pt x="34" y="28"/>
                  </a:cubicBezTo>
                  <a:cubicBezTo>
                    <a:pt x="39" y="20"/>
                    <a:pt x="36" y="9"/>
                    <a:pt x="28" y="4"/>
                  </a:cubicBezTo>
                  <a:cubicBezTo>
                    <a:pt x="20" y="0"/>
                    <a:pt x="9" y="3"/>
                    <a:pt x="4" y="11"/>
                  </a:cubicBezTo>
                  <a:cubicBezTo>
                    <a:pt x="0" y="19"/>
                    <a:pt x="2" y="30"/>
                    <a:pt x="11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1" name="Freeform 2961"/>
            <p:cNvSpPr>
              <a:spLocks/>
            </p:cNvSpPr>
            <p:nvPr/>
          </p:nvSpPr>
          <p:spPr bwMode="auto">
            <a:xfrm>
              <a:off x="3581691" y="2966417"/>
              <a:ext cx="131522" cy="81873"/>
            </a:xfrm>
            <a:custGeom>
              <a:avLst/>
              <a:gdLst>
                <a:gd name="T0" fmla="*/ 2 w 66"/>
                <a:gd name="T1" fmla="*/ 5 h 40"/>
                <a:gd name="T2" fmla="*/ 1 w 66"/>
                <a:gd name="T3" fmla="*/ 1 h 40"/>
                <a:gd name="T4" fmla="*/ 5 w 66"/>
                <a:gd name="T5" fmla="*/ 0 h 40"/>
                <a:gd name="T6" fmla="*/ 64 w 66"/>
                <a:gd name="T7" fmla="*/ 34 h 40"/>
                <a:gd name="T8" fmla="*/ 65 w 66"/>
                <a:gd name="T9" fmla="*/ 38 h 40"/>
                <a:gd name="T10" fmla="*/ 61 w 66"/>
                <a:gd name="T11" fmla="*/ 39 h 40"/>
                <a:gd name="T12" fmla="*/ 2 w 66"/>
                <a:gd name="T13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40">
                  <a:moveTo>
                    <a:pt x="2" y="5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6" y="35"/>
                    <a:pt x="66" y="37"/>
                    <a:pt x="65" y="38"/>
                  </a:cubicBezTo>
                  <a:cubicBezTo>
                    <a:pt x="65" y="40"/>
                    <a:pt x="63" y="40"/>
                    <a:pt x="61" y="39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65" name="TextBox 2964"/>
          <p:cNvSpPr txBox="1"/>
          <p:nvPr/>
        </p:nvSpPr>
        <p:spPr>
          <a:xfrm flipH="1">
            <a:off x="5712628" y="1228346"/>
            <a:ext cx="6066269" cy="53122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80000"/>
              </a:lnSpc>
              <a:buClr>
                <a:schemeClr val="bg1"/>
              </a:buClr>
              <a:buSzPct val="94634"/>
            </a:pPr>
            <a:r>
              <a:rPr lang="en-US" sz="3600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New Practices...</a:t>
            </a:r>
          </a:p>
          <a:p>
            <a:pPr lvl="0">
              <a:lnSpc>
                <a:spcPct val="80000"/>
              </a:lnSpc>
              <a:buClr>
                <a:schemeClr val="bg1"/>
              </a:buClr>
              <a:buSzPct val="94634"/>
            </a:pPr>
            <a:endParaRPr lang="en-US" sz="3600" dirty="0">
              <a:solidFill>
                <a:schemeClr val="lt1"/>
              </a:solidFill>
              <a:latin typeface="Arial" panose="020B0604020202020204" pitchFamily="34" charset="0"/>
              <a:ea typeface="Cambria"/>
              <a:cs typeface="Arial" panose="020B0604020202020204" pitchFamily="34" charset="0"/>
              <a:sym typeface="Cambria"/>
            </a:endParaRPr>
          </a:p>
          <a:p>
            <a:pPr marL="457200" lvl="0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STEM Interdisciplinary Approach Connecting Subjects</a:t>
            </a:r>
          </a:p>
          <a:p>
            <a:pPr lvl="0">
              <a:lnSpc>
                <a:spcPct val="80000"/>
              </a:lnSpc>
              <a:buClr>
                <a:schemeClr val="bg1"/>
              </a:buClr>
              <a:buSzPct val="94634"/>
            </a:pPr>
            <a:endParaRPr lang="en-US" sz="32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457200" lvl="0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Inquiry-Based Learning</a:t>
            </a:r>
          </a:p>
          <a:p>
            <a:pPr marL="914400" lvl="1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Engineering Design Model</a:t>
            </a:r>
          </a:p>
          <a:p>
            <a:pPr marL="914400" lvl="1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Scientific Inquiry</a:t>
            </a:r>
          </a:p>
          <a:p>
            <a:pPr marL="914400" lvl="1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Active vs. Passive Learning</a:t>
            </a:r>
          </a:p>
          <a:p>
            <a:pPr lvl="1">
              <a:lnSpc>
                <a:spcPct val="80000"/>
              </a:lnSpc>
              <a:buClr>
                <a:schemeClr val="bg1"/>
              </a:buClr>
              <a:buSzPct val="94634"/>
            </a:pPr>
            <a:endParaRPr lang="en-US" sz="32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457200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Community Partnerships </a:t>
            </a:r>
          </a:p>
          <a:p>
            <a:pPr>
              <a:lnSpc>
                <a:spcPct val="80000"/>
              </a:lnSpc>
              <a:buClr>
                <a:schemeClr val="bg1"/>
              </a:buClr>
              <a:buSzPct val="94634"/>
            </a:pPr>
            <a:endParaRPr lang="en-US" sz="32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457200" indent="-457200">
              <a:lnSpc>
                <a:spcPct val="80000"/>
              </a:lnSpc>
              <a:buClr>
                <a:schemeClr val="bg1"/>
              </a:buClr>
              <a:buSzPct val="94634"/>
              <a:buFont typeface="Wingdings" panose="05000000000000000000" pitchFamily="2" charset="2"/>
              <a:buChar char="Ø"/>
            </a:pPr>
            <a:r>
              <a:rPr lang="en-US" sz="3200" dirty="0">
                <a:solidFill>
                  <a:schemeClr val="lt1"/>
                </a:solidFill>
                <a:latin typeface="Cambria"/>
                <a:cs typeface="Arial" panose="020B0604020202020204" pitchFamily="34" charset="0"/>
                <a:sym typeface="Cambria"/>
              </a:rPr>
              <a:t>Career Readiness</a:t>
            </a:r>
            <a:endParaRPr lang="en-US" sz="32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966" name="TextBox 2965"/>
          <p:cNvSpPr txBox="1"/>
          <p:nvPr/>
        </p:nvSpPr>
        <p:spPr>
          <a:xfrm flipH="1">
            <a:off x="317670" y="35937"/>
            <a:ext cx="1187432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Past Practices…</a:t>
            </a:r>
            <a:r>
              <a:rPr lang="en-US" sz="2400" dirty="0">
                <a:solidFill>
                  <a:schemeClr val="lt1"/>
                </a:solidFill>
                <a:latin typeface="Arial" panose="020B0604020202020204" pitchFamily="34" charset="0"/>
                <a:cs typeface="Arial" panose="020B0604020202020204" pitchFamily="34" charset="0"/>
                <a:sym typeface="Cambria"/>
              </a:rPr>
              <a:t>S</a:t>
            </a:r>
            <a:r>
              <a:rPr lang="en-US" sz="2400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ubjects have been taught in isolation. </a:t>
            </a:r>
          </a:p>
        </p:txBody>
      </p:sp>
    </p:spTree>
    <p:extLst>
      <p:ext uri="{BB962C8B-B14F-4D97-AF65-F5344CB8AC3E}">
        <p14:creationId xmlns:p14="http://schemas.microsoft.com/office/powerpoint/2010/main" val="1004569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856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9" name="Freeform 728"/>
          <p:cNvSpPr>
            <a:spLocks noEditPoints="1"/>
          </p:cNvSpPr>
          <p:nvPr/>
        </p:nvSpPr>
        <p:spPr bwMode="auto">
          <a:xfrm>
            <a:off x="6075363" y="2224088"/>
            <a:ext cx="5003800" cy="2559050"/>
          </a:xfrm>
          <a:custGeom>
            <a:avLst/>
            <a:gdLst>
              <a:gd name="T0" fmla="*/ 3124 w 3152"/>
              <a:gd name="T1" fmla="*/ 1563 h 1612"/>
              <a:gd name="T2" fmla="*/ 3093 w 3152"/>
              <a:gd name="T3" fmla="*/ 1484 h 1612"/>
              <a:gd name="T4" fmla="*/ 3064 w 3152"/>
              <a:gd name="T5" fmla="*/ 1405 h 1612"/>
              <a:gd name="T6" fmla="*/ 3034 w 3152"/>
              <a:gd name="T7" fmla="*/ 1326 h 1612"/>
              <a:gd name="T8" fmla="*/ 3005 w 3152"/>
              <a:gd name="T9" fmla="*/ 1248 h 1612"/>
              <a:gd name="T10" fmla="*/ 2975 w 3152"/>
              <a:gd name="T11" fmla="*/ 1169 h 1612"/>
              <a:gd name="T12" fmla="*/ 2946 w 3152"/>
              <a:gd name="T13" fmla="*/ 1090 h 1612"/>
              <a:gd name="T14" fmla="*/ 2916 w 3152"/>
              <a:gd name="T15" fmla="*/ 1011 h 1612"/>
              <a:gd name="T16" fmla="*/ 2887 w 3152"/>
              <a:gd name="T17" fmla="*/ 934 h 1612"/>
              <a:gd name="T18" fmla="*/ 2857 w 3152"/>
              <a:gd name="T19" fmla="*/ 855 h 1612"/>
              <a:gd name="T20" fmla="*/ 2827 w 3152"/>
              <a:gd name="T21" fmla="*/ 776 h 1612"/>
              <a:gd name="T22" fmla="*/ 2798 w 3152"/>
              <a:gd name="T23" fmla="*/ 697 h 1612"/>
              <a:gd name="T24" fmla="*/ 2768 w 3152"/>
              <a:gd name="T25" fmla="*/ 619 h 1612"/>
              <a:gd name="T26" fmla="*/ 2739 w 3152"/>
              <a:gd name="T27" fmla="*/ 540 h 1612"/>
              <a:gd name="T28" fmla="*/ 2723 w 3152"/>
              <a:gd name="T29" fmla="*/ 469 h 1612"/>
              <a:gd name="T30" fmla="*/ 2646 w 3152"/>
              <a:gd name="T31" fmla="*/ 448 h 1612"/>
              <a:gd name="T32" fmla="*/ 2568 w 3152"/>
              <a:gd name="T33" fmla="*/ 417 h 1612"/>
              <a:gd name="T34" fmla="*/ 2489 w 3152"/>
              <a:gd name="T35" fmla="*/ 385 h 1612"/>
              <a:gd name="T36" fmla="*/ 2412 w 3152"/>
              <a:gd name="T37" fmla="*/ 354 h 1612"/>
              <a:gd name="T38" fmla="*/ 2334 w 3152"/>
              <a:gd name="T39" fmla="*/ 322 h 1612"/>
              <a:gd name="T40" fmla="*/ 2256 w 3152"/>
              <a:gd name="T41" fmla="*/ 291 h 1612"/>
              <a:gd name="T42" fmla="*/ 2178 w 3152"/>
              <a:gd name="T43" fmla="*/ 259 h 1612"/>
              <a:gd name="T44" fmla="*/ 2101 w 3152"/>
              <a:gd name="T45" fmla="*/ 228 h 1612"/>
              <a:gd name="T46" fmla="*/ 2022 w 3152"/>
              <a:gd name="T47" fmla="*/ 196 h 1612"/>
              <a:gd name="T48" fmla="*/ 1945 w 3152"/>
              <a:gd name="T49" fmla="*/ 164 h 1612"/>
              <a:gd name="T50" fmla="*/ 1867 w 3152"/>
              <a:gd name="T51" fmla="*/ 133 h 1612"/>
              <a:gd name="T52" fmla="*/ 1790 w 3152"/>
              <a:gd name="T53" fmla="*/ 101 h 1612"/>
              <a:gd name="T54" fmla="*/ 1711 w 3152"/>
              <a:gd name="T55" fmla="*/ 70 h 1612"/>
              <a:gd name="T56" fmla="*/ 1633 w 3152"/>
              <a:gd name="T57" fmla="*/ 38 h 1612"/>
              <a:gd name="T58" fmla="*/ 1559 w 3152"/>
              <a:gd name="T59" fmla="*/ 11 h 1612"/>
              <a:gd name="T60" fmla="*/ 1480 w 3152"/>
              <a:gd name="T61" fmla="*/ 40 h 1612"/>
              <a:gd name="T62" fmla="*/ 1401 w 3152"/>
              <a:gd name="T63" fmla="*/ 69 h 1612"/>
              <a:gd name="T64" fmla="*/ 1322 w 3152"/>
              <a:gd name="T65" fmla="*/ 98 h 1612"/>
              <a:gd name="T66" fmla="*/ 1243 w 3152"/>
              <a:gd name="T67" fmla="*/ 126 h 1612"/>
              <a:gd name="T68" fmla="*/ 1165 w 3152"/>
              <a:gd name="T69" fmla="*/ 155 h 1612"/>
              <a:gd name="T70" fmla="*/ 1086 w 3152"/>
              <a:gd name="T71" fmla="*/ 184 h 1612"/>
              <a:gd name="T72" fmla="*/ 1007 w 3152"/>
              <a:gd name="T73" fmla="*/ 213 h 1612"/>
              <a:gd name="T74" fmla="*/ 928 w 3152"/>
              <a:gd name="T75" fmla="*/ 242 h 1612"/>
              <a:gd name="T76" fmla="*/ 850 w 3152"/>
              <a:gd name="T77" fmla="*/ 271 h 1612"/>
              <a:gd name="T78" fmla="*/ 771 w 3152"/>
              <a:gd name="T79" fmla="*/ 300 h 1612"/>
              <a:gd name="T80" fmla="*/ 692 w 3152"/>
              <a:gd name="T81" fmla="*/ 330 h 1612"/>
              <a:gd name="T82" fmla="*/ 613 w 3152"/>
              <a:gd name="T83" fmla="*/ 359 h 1612"/>
              <a:gd name="T84" fmla="*/ 534 w 3152"/>
              <a:gd name="T85" fmla="*/ 388 h 1612"/>
              <a:gd name="T86" fmla="*/ 456 w 3152"/>
              <a:gd name="T87" fmla="*/ 417 h 1612"/>
              <a:gd name="T88" fmla="*/ 414 w 3152"/>
              <a:gd name="T89" fmla="*/ 477 h 1612"/>
              <a:gd name="T90" fmla="*/ 385 w 3152"/>
              <a:gd name="T91" fmla="*/ 556 h 1612"/>
              <a:gd name="T92" fmla="*/ 356 w 3152"/>
              <a:gd name="T93" fmla="*/ 634 h 1612"/>
              <a:gd name="T94" fmla="*/ 326 w 3152"/>
              <a:gd name="T95" fmla="*/ 713 h 1612"/>
              <a:gd name="T96" fmla="*/ 297 w 3152"/>
              <a:gd name="T97" fmla="*/ 792 h 1612"/>
              <a:gd name="T98" fmla="*/ 267 w 3152"/>
              <a:gd name="T99" fmla="*/ 871 h 1612"/>
              <a:gd name="T100" fmla="*/ 238 w 3152"/>
              <a:gd name="T101" fmla="*/ 950 h 1612"/>
              <a:gd name="T102" fmla="*/ 209 w 3152"/>
              <a:gd name="T103" fmla="*/ 1028 h 1612"/>
              <a:gd name="T104" fmla="*/ 179 w 3152"/>
              <a:gd name="T105" fmla="*/ 1107 h 1612"/>
              <a:gd name="T106" fmla="*/ 150 w 3152"/>
              <a:gd name="T107" fmla="*/ 1186 h 1612"/>
              <a:gd name="T108" fmla="*/ 121 w 3152"/>
              <a:gd name="T109" fmla="*/ 1265 h 1612"/>
              <a:gd name="T110" fmla="*/ 91 w 3152"/>
              <a:gd name="T111" fmla="*/ 1343 h 1612"/>
              <a:gd name="T112" fmla="*/ 62 w 3152"/>
              <a:gd name="T113" fmla="*/ 1422 h 1612"/>
              <a:gd name="T114" fmla="*/ 33 w 3152"/>
              <a:gd name="T115" fmla="*/ 1501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52" h="1612">
                <a:moveTo>
                  <a:pt x="3138" y="1602"/>
                </a:moveTo>
                <a:lnTo>
                  <a:pt x="3143" y="1612"/>
                </a:lnTo>
                <a:lnTo>
                  <a:pt x="3152" y="1610"/>
                </a:lnTo>
                <a:lnTo>
                  <a:pt x="3149" y="1598"/>
                </a:lnTo>
                <a:lnTo>
                  <a:pt x="3138" y="1602"/>
                </a:lnTo>
                <a:close/>
                <a:moveTo>
                  <a:pt x="3124" y="1563"/>
                </a:moveTo>
                <a:lnTo>
                  <a:pt x="3131" y="1582"/>
                </a:lnTo>
                <a:lnTo>
                  <a:pt x="3141" y="1578"/>
                </a:lnTo>
                <a:lnTo>
                  <a:pt x="3133" y="1559"/>
                </a:lnTo>
                <a:lnTo>
                  <a:pt x="3124" y="1563"/>
                </a:lnTo>
                <a:close/>
                <a:moveTo>
                  <a:pt x="3109" y="1523"/>
                </a:moveTo>
                <a:lnTo>
                  <a:pt x="3116" y="1543"/>
                </a:lnTo>
                <a:lnTo>
                  <a:pt x="3126" y="1539"/>
                </a:lnTo>
                <a:lnTo>
                  <a:pt x="3118" y="1519"/>
                </a:lnTo>
                <a:lnTo>
                  <a:pt x="3109" y="1523"/>
                </a:lnTo>
                <a:close/>
                <a:moveTo>
                  <a:pt x="3093" y="1484"/>
                </a:moveTo>
                <a:lnTo>
                  <a:pt x="3101" y="1504"/>
                </a:lnTo>
                <a:lnTo>
                  <a:pt x="3112" y="1500"/>
                </a:lnTo>
                <a:lnTo>
                  <a:pt x="3104" y="1480"/>
                </a:lnTo>
                <a:lnTo>
                  <a:pt x="3093" y="1484"/>
                </a:lnTo>
                <a:close/>
                <a:moveTo>
                  <a:pt x="3079" y="1444"/>
                </a:moveTo>
                <a:lnTo>
                  <a:pt x="3087" y="1464"/>
                </a:lnTo>
                <a:lnTo>
                  <a:pt x="3096" y="1460"/>
                </a:lnTo>
                <a:lnTo>
                  <a:pt x="3089" y="1441"/>
                </a:lnTo>
                <a:lnTo>
                  <a:pt x="3079" y="1444"/>
                </a:lnTo>
                <a:close/>
                <a:moveTo>
                  <a:pt x="3064" y="1405"/>
                </a:moveTo>
                <a:lnTo>
                  <a:pt x="3071" y="1425"/>
                </a:lnTo>
                <a:lnTo>
                  <a:pt x="3082" y="1421"/>
                </a:lnTo>
                <a:lnTo>
                  <a:pt x="3074" y="1401"/>
                </a:lnTo>
                <a:lnTo>
                  <a:pt x="3064" y="1405"/>
                </a:lnTo>
                <a:close/>
                <a:moveTo>
                  <a:pt x="3050" y="1366"/>
                </a:moveTo>
                <a:lnTo>
                  <a:pt x="3057" y="1385"/>
                </a:lnTo>
                <a:lnTo>
                  <a:pt x="3067" y="1381"/>
                </a:lnTo>
                <a:lnTo>
                  <a:pt x="3059" y="1362"/>
                </a:lnTo>
                <a:lnTo>
                  <a:pt x="3050" y="1366"/>
                </a:lnTo>
                <a:close/>
                <a:moveTo>
                  <a:pt x="3034" y="1326"/>
                </a:moveTo>
                <a:lnTo>
                  <a:pt x="3042" y="1346"/>
                </a:lnTo>
                <a:lnTo>
                  <a:pt x="3051" y="1342"/>
                </a:lnTo>
                <a:lnTo>
                  <a:pt x="3045" y="1322"/>
                </a:lnTo>
                <a:lnTo>
                  <a:pt x="3034" y="1326"/>
                </a:lnTo>
                <a:close/>
                <a:moveTo>
                  <a:pt x="3020" y="1287"/>
                </a:moveTo>
                <a:lnTo>
                  <a:pt x="3028" y="1307"/>
                </a:lnTo>
                <a:lnTo>
                  <a:pt x="3037" y="1303"/>
                </a:lnTo>
                <a:lnTo>
                  <a:pt x="3030" y="1283"/>
                </a:lnTo>
                <a:lnTo>
                  <a:pt x="3020" y="1287"/>
                </a:lnTo>
                <a:close/>
                <a:moveTo>
                  <a:pt x="3005" y="1248"/>
                </a:moveTo>
                <a:lnTo>
                  <a:pt x="3012" y="1267"/>
                </a:lnTo>
                <a:lnTo>
                  <a:pt x="3022" y="1263"/>
                </a:lnTo>
                <a:lnTo>
                  <a:pt x="3015" y="1244"/>
                </a:lnTo>
                <a:lnTo>
                  <a:pt x="3005" y="1248"/>
                </a:lnTo>
                <a:close/>
                <a:moveTo>
                  <a:pt x="2990" y="1208"/>
                </a:moveTo>
                <a:lnTo>
                  <a:pt x="2998" y="1228"/>
                </a:lnTo>
                <a:lnTo>
                  <a:pt x="3008" y="1224"/>
                </a:lnTo>
                <a:lnTo>
                  <a:pt x="3000" y="1204"/>
                </a:lnTo>
                <a:lnTo>
                  <a:pt x="2990" y="1208"/>
                </a:lnTo>
                <a:close/>
                <a:moveTo>
                  <a:pt x="2975" y="1169"/>
                </a:moveTo>
                <a:lnTo>
                  <a:pt x="2983" y="1188"/>
                </a:lnTo>
                <a:lnTo>
                  <a:pt x="2992" y="1185"/>
                </a:lnTo>
                <a:lnTo>
                  <a:pt x="2986" y="1165"/>
                </a:lnTo>
                <a:lnTo>
                  <a:pt x="2975" y="1169"/>
                </a:lnTo>
                <a:close/>
                <a:moveTo>
                  <a:pt x="2961" y="1129"/>
                </a:moveTo>
                <a:lnTo>
                  <a:pt x="2969" y="1149"/>
                </a:lnTo>
                <a:lnTo>
                  <a:pt x="2978" y="1145"/>
                </a:lnTo>
                <a:lnTo>
                  <a:pt x="2970" y="1125"/>
                </a:lnTo>
                <a:lnTo>
                  <a:pt x="2961" y="1129"/>
                </a:lnTo>
                <a:close/>
                <a:moveTo>
                  <a:pt x="2946" y="1090"/>
                </a:moveTo>
                <a:lnTo>
                  <a:pt x="2953" y="1110"/>
                </a:lnTo>
                <a:lnTo>
                  <a:pt x="2963" y="1106"/>
                </a:lnTo>
                <a:lnTo>
                  <a:pt x="2956" y="1087"/>
                </a:lnTo>
                <a:lnTo>
                  <a:pt x="2946" y="1090"/>
                </a:lnTo>
                <a:close/>
                <a:moveTo>
                  <a:pt x="2931" y="1051"/>
                </a:moveTo>
                <a:lnTo>
                  <a:pt x="2938" y="1070"/>
                </a:lnTo>
                <a:lnTo>
                  <a:pt x="2948" y="1068"/>
                </a:lnTo>
                <a:lnTo>
                  <a:pt x="2941" y="1048"/>
                </a:lnTo>
                <a:lnTo>
                  <a:pt x="2931" y="1051"/>
                </a:lnTo>
                <a:close/>
                <a:moveTo>
                  <a:pt x="2916" y="1011"/>
                </a:moveTo>
                <a:lnTo>
                  <a:pt x="2924" y="1031"/>
                </a:lnTo>
                <a:lnTo>
                  <a:pt x="2933" y="1028"/>
                </a:lnTo>
                <a:lnTo>
                  <a:pt x="2927" y="1009"/>
                </a:lnTo>
                <a:lnTo>
                  <a:pt x="2916" y="1011"/>
                </a:lnTo>
                <a:close/>
                <a:moveTo>
                  <a:pt x="2902" y="972"/>
                </a:moveTo>
                <a:lnTo>
                  <a:pt x="2908" y="992"/>
                </a:lnTo>
                <a:lnTo>
                  <a:pt x="2919" y="989"/>
                </a:lnTo>
                <a:lnTo>
                  <a:pt x="2911" y="969"/>
                </a:lnTo>
                <a:lnTo>
                  <a:pt x="2902" y="972"/>
                </a:lnTo>
                <a:close/>
                <a:moveTo>
                  <a:pt x="2887" y="934"/>
                </a:moveTo>
                <a:lnTo>
                  <a:pt x="2894" y="953"/>
                </a:lnTo>
                <a:lnTo>
                  <a:pt x="2904" y="950"/>
                </a:lnTo>
                <a:lnTo>
                  <a:pt x="2896" y="930"/>
                </a:lnTo>
                <a:lnTo>
                  <a:pt x="2887" y="934"/>
                </a:lnTo>
                <a:close/>
                <a:moveTo>
                  <a:pt x="2871" y="894"/>
                </a:moveTo>
                <a:lnTo>
                  <a:pt x="2879" y="914"/>
                </a:lnTo>
                <a:lnTo>
                  <a:pt x="2889" y="910"/>
                </a:lnTo>
                <a:lnTo>
                  <a:pt x="2882" y="890"/>
                </a:lnTo>
                <a:lnTo>
                  <a:pt x="2871" y="894"/>
                </a:lnTo>
                <a:close/>
                <a:moveTo>
                  <a:pt x="2857" y="855"/>
                </a:moveTo>
                <a:lnTo>
                  <a:pt x="2865" y="875"/>
                </a:lnTo>
                <a:lnTo>
                  <a:pt x="2874" y="871"/>
                </a:lnTo>
                <a:lnTo>
                  <a:pt x="2866" y="851"/>
                </a:lnTo>
                <a:lnTo>
                  <a:pt x="2857" y="855"/>
                </a:lnTo>
                <a:close/>
                <a:moveTo>
                  <a:pt x="2843" y="816"/>
                </a:moveTo>
                <a:lnTo>
                  <a:pt x="2849" y="835"/>
                </a:lnTo>
                <a:lnTo>
                  <a:pt x="2860" y="831"/>
                </a:lnTo>
                <a:lnTo>
                  <a:pt x="2852" y="812"/>
                </a:lnTo>
                <a:lnTo>
                  <a:pt x="2843" y="816"/>
                </a:lnTo>
                <a:close/>
                <a:moveTo>
                  <a:pt x="2827" y="776"/>
                </a:moveTo>
                <a:lnTo>
                  <a:pt x="2835" y="796"/>
                </a:lnTo>
                <a:lnTo>
                  <a:pt x="2845" y="792"/>
                </a:lnTo>
                <a:lnTo>
                  <a:pt x="2837" y="772"/>
                </a:lnTo>
                <a:lnTo>
                  <a:pt x="2827" y="776"/>
                </a:lnTo>
                <a:close/>
                <a:moveTo>
                  <a:pt x="2812" y="737"/>
                </a:moveTo>
                <a:lnTo>
                  <a:pt x="2820" y="757"/>
                </a:lnTo>
                <a:lnTo>
                  <a:pt x="2829" y="753"/>
                </a:lnTo>
                <a:lnTo>
                  <a:pt x="2823" y="733"/>
                </a:lnTo>
                <a:lnTo>
                  <a:pt x="2812" y="737"/>
                </a:lnTo>
                <a:close/>
                <a:moveTo>
                  <a:pt x="2798" y="697"/>
                </a:moveTo>
                <a:lnTo>
                  <a:pt x="2806" y="717"/>
                </a:lnTo>
                <a:lnTo>
                  <a:pt x="2815" y="713"/>
                </a:lnTo>
                <a:lnTo>
                  <a:pt x="2807" y="694"/>
                </a:lnTo>
                <a:lnTo>
                  <a:pt x="2798" y="697"/>
                </a:lnTo>
                <a:close/>
                <a:moveTo>
                  <a:pt x="2784" y="658"/>
                </a:moveTo>
                <a:lnTo>
                  <a:pt x="2790" y="678"/>
                </a:lnTo>
                <a:lnTo>
                  <a:pt x="2801" y="674"/>
                </a:lnTo>
                <a:lnTo>
                  <a:pt x="2793" y="654"/>
                </a:lnTo>
                <a:lnTo>
                  <a:pt x="2784" y="658"/>
                </a:lnTo>
                <a:close/>
                <a:moveTo>
                  <a:pt x="2768" y="619"/>
                </a:moveTo>
                <a:lnTo>
                  <a:pt x="2776" y="638"/>
                </a:lnTo>
                <a:lnTo>
                  <a:pt x="2785" y="634"/>
                </a:lnTo>
                <a:lnTo>
                  <a:pt x="2778" y="615"/>
                </a:lnTo>
                <a:lnTo>
                  <a:pt x="2768" y="619"/>
                </a:lnTo>
                <a:close/>
                <a:moveTo>
                  <a:pt x="2753" y="579"/>
                </a:moveTo>
                <a:lnTo>
                  <a:pt x="2761" y="599"/>
                </a:lnTo>
                <a:lnTo>
                  <a:pt x="2770" y="595"/>
                </a:lnTo>
                <a:lnTo>
                  <a:pt x="2764" y="575"/>
                </a:lnTo>
                <a:lnTo>
                  <a:pt x="2753" y="579"/>
                </a:lnTo>
                <a:close/>
                <a:moveTo>
                  <a:pt x="2739" y="540"/>
                </a:moveTo>
                <a:lnTo>
                  <a:pt x="2745" y="560"/>
                </a:lnTo>
                <a:lnTo>
                  <a:pt x="2756" y="556"/>
                </a:lnTo>
                <a:lnTo>
                  <a:pt x="2748" y="536"/>
                </a:lnTo>
                <a:lnTo>
                  <a:pt x="2739" y="540"/>
                </a:lnTo>
                <a:close/>
                <a:moveTo>
                  <a:pt x="2724" y="501"/>
                </a:moveTo>
                <a:lnTo>
                  <a:pt x="2731" y="520"/>
                </a:lnTo>
                <a:lnTo>
                  <a:pt x="2741" y="516"/>
                </a:lnTo>
                <a:lnTo>
                  <a:pt x="2734" y="497"/>
                </a:lnTo>
                <a:lnTo>
                  <a:pt x="2724" y="501"/>
                </a:lnTo>
                <a:close/>
                <a:moveTo>
                  <a:pt x="2703" y="472"/>
                </a:moveTo>
                <a:lnTo>
                  <a:pt x="2715" y="477"/>
                </a:lnTo>
                <a:lnTo>
                  <a:pt x="2717" y="481"/>
                </a:lnTo>
                <a:lnTo>
                  <a:pt x="2726" y="477"/>
                </a:lnTo>
                <a:lnTo>
                  <a:pt x="2723" y="469"/>
                </a:lnTo>
                <a:lnTo>
                  <a:pt x="2707" y="462"/>
                </a:lnTo>
                <a:lnTo>
                  <a:pt x="2703" y="472"/>
                </a:lnTo>
                <a:lnTo>
                  <a:pt x="2703" y="472"/>
                </a:lnTo>
                <a:close/>
                <a:moveTo>
                  <a:pt x="2665" y="456"/>
                </a:moveTo>
                <a:lnTo>
                  <a:pt x="2685" y="464"/>
                </a:lnTo>
                <a:lnTo>
                  <a:pt x="2689" y="455"/>
                </a:lnTo>
                <a:lnTo>
                  <a:pt x="2669" y="447"/>
                </a:lnTo>
                <a:lnTo>
                  <a:pt x="2665" y="456"/>
                </a:lnTo>
                <a:close/>
                <a:moveTo>
                  <a:pt x="2626" y="440"/>
                </a:moveTo>
                <a:lnTo>
                  <a:pt x="2646" y="448"/>
                </a:lnTo>
                <a:lnTo>
                  <a:pt x="2650" y="439"/>
                </a:lnTo>
                <a:lnTo>
                  <a:pt x="2630" y="431"/>
                </a:lnTo>
                <a:lnTo>
                  <a:pt x="2626" y="440"/>
                </a:lnTo>
                <a:close/>
                <a:moveTo>
                  <a:pt x="2587" y="424"/>
                </a:moveTo>
                <a:lnTo>
                  <a:pt x="2606" y="432"/>
                </a:lnTo>
                <a:lnTo>
                  <a:pt x="2610" y="423"/>
                </a:lnTo>
                <a:lnTo>
                  <a:pt x="2591" y="415"/>
                </a:lnTo>
                <a:lnTo>
                  <a:pt x="2587" y="424"/>
                </a:lnTo>
                <a:close/>
                <a:moveTo>
                  <a:pt x="2548" y="409"/>
                </a:moveTo>
                <a:lnTo>
                  <a:pt x="2568" y="417"/>
                </a:lnTo>
                <a:lnTo>
                  <a:pt x="2572" y="407"/>
                </a:lnTo>
                <a:lnTo>
                  <a:pt x="2552" y="399"/>
                </a:lnTo>
                <a:lnTo>
                  <a:pt x="2548" y="409"/>
                </a:lnTo>
                <a:close/>
                <a:moveTo>
                  <a:pt x="2509" y="393"/>
                </a:moveTo>
                <a:lnTo>
                  <a:pt x="2529" y="401"/>
                </a:lnTo>
                <a:lnTo>
                  <a:pt x="2533" y="392"/>
                </a:lnTo>
                <a:lnTo>
                  <a:pt x="2513" y="384"/>
                </a:lnTo>
                <a:lnTo>
                  <a:pt x="2509" y="393"/>
                </a:lnTo>
                <a:close/>
                <a:moveTo>
                  <a:pt x="2470" y="377"/>
                </a:moveTo>
                <a:lnTo>
                  <a:pt x="2489" y="385"/>
                </a:lnTo>
                <a:lnTo>
                  <a:pt x="2493" y="376"/>
                </a:lnTo>
                <a:lnTo>
                  <a:pt x="2474" y="368"/>
                </a:lnTo>
                <a:lnTo>
                  <a:pt x="2470" y="377"/>
                </a:lnTo>
                <a:close/>
                <a:moveTo>
                  <a:pt x="2432" y="361"/>
                </a:moveTo>
                <a:lnTo>
                  <a:pt x="2451" y="369"/>
                </a:lnTo>
                <a:lnTo>
                  <a:pt x="2455" y="360"/>
                </a:lnTo>
                <a:lnTo>
                  <a:pt x="2436" y="352"/>
                </a:lnTo>
                <a:lnTo>
                  <a:pt x="2432" y="361"/>
                </a:lnTo>
                <a:close/>
                <a:moveTo>
                  <a:pt x="2392" y="346"/>
                </a:moveTo>
                <a:lnTo>
                  <a:pt x="2412" y="354"/>
                </a:lnTo>
                <a:lnTo>
                  <a:pt x="2416" y="344"/>
                </a:lnTo>
                <a:lnTo>
                  <a:pt x="2396" y="336"/>
                </a:lnTo>
                <a:lnTo>
                  <a:pt x="2392" y="346"/>
                </a:lnTo>
                <a:close/>
                <a:moveTo>
                  <a:pt x="2353" y="330"/>
                </a:moveTo>
                <a:lnTo>
                  <a:pt x="2373" y="338"/>
                </a:lnTo>
                <a:lnTo>
                  <a:pt x="2376" y="329"/>
                </a:lnTo>
                <a:lnTo>
                  <a:pt x="2357" y="321"/>
                </a:lnTo>
                <a:lnTo>
                  <a:pt x="2353" y="330"/>
                </a:lnTo>
                <a:close/>
                <a:moveTo>
                  <a:pt x="2315" y="314"/>
                </a:moveTo>
                <a:lnTo>
                  <a:pt x="2334" y="322"/>
                </a:lnTo>
                <a:lnTo>
                  <a:pt x="2338" y="313"/>
                </a:lnTo>
                <a:lnTo>
                  <a:pt x="2319" y="305"/>
                </a:lnTo>
                <a:lnTo>
                  <a:pt x="2315" y="314"/>
                </a:lnTo>
                <a:close/>
                <a:moveTo>
                  <a:pt x="2275" y="298"/>
                </a:moveTo>
                <a:lnTo>
                  <a:pt x="2295" y="306"/>
                </a:lnTo>
                <a:lnTo>
                  <a:pt x="2299" y="297"/>
                </a:lnTo>
                <a:lnTo>
                  <a:pt x="2279" y="289"/>
                </a:lnTo>
                <a:lnTo>
                  <a:pt x="2275" y="298"/>
                </a:lnTo>
                <a:close/>
                <a:moveTo>
                  <a:pt x="2237" y="283"/>
                </a:moveTo>
                <a:lnTo>
                  <a:pt x="2256" y="291"/>
                </a:lnTo>
                <a:lnTo>
                  <a:pt x="2260" y="281"/>
                </a:lnTo>
                <a:lnTo>
                  <a:pt x="2241" y="273"/>
                </a:lnTo>
                <a:lnTo>
                  <a:pt x="2237" y="283"/>
                </a:lnTo>
                <a:close/>
                <a:moveTo>
                  <a:pt x="2198" y="267"/>
                </a:moveTo>
                <a:lnTo>
                  <a:pt x="2218" y="275"/>
                </a:lnTo>
                <a:lnTo>
                  <a:pt x="2222" y="266"/>
                </a:lnTo>
                <a:lnTo>
                  <a:pt x="2202" y="258"/>
                </a:lnTo>
                <a:lnTo>
                  <a:pt x="2198" y="267"/>
                </a:lnTo>
                <a:close/>
                <a:moveTo>
                  <a:pt x="2159" y="251"/>
                </a:moveTo>
                <a:lnTo>
                  <a:pt x="2178" y="259"/>
                </a:lnTo>
                <a:lnTo>
                  <a:pt x="2182" y="250"/>
                </a:lnTo>
                <a:lnTo>
                  <a:pt x="2162" y="242"/>
                </a:lnTo>
                <a:lnTo>
                  <a:pt x="2159" y="251"/>
                </a:lnTo>
                <a:close/>
                <a:moveTo>
                  <a:pt x="2120" y="235"/>
                </a:moveTo>
                <a:lnTo>
                  <a:pt x="2139" y="243"/>
                </a:lnTo>
                <a:lnTo>
                  <a:pt x="2143" y="234"/>
                </a:lnTo>
                <a:lnTo>
                  <a:pt x="2124" y="226"/>
                </a:lnTo>
                <a:lnTo>
                  <a:pt x="2120" y="235"/>
                </a:lnTo>
                <a:close/>
                <a:moveTo>
                  <a:pt x="2081" y="220"/>
                </a:moveTo>
                <a:lnTo>
                  <a:pt x="2101" y="228"/>
                </a:lnTo>
                <a:lnTo>
                  <a:pt x="2105" y="218"/>
                </a:lnTo>
                <a:lnTo>
                  <a:pt x="2085" y="210"/>
                </a:lnTo>
                <a:lnTo>
                  <a:pt x="2081" y="220"/>
                </a:lnTo>
                <a:close/>
                <a:moveTo>
                  <a:pt x="2042" y="204"/>
                </a:moveTo>
                <a:lnTo>
                  <a:pt x="2061" y="212"/>
                </a:lnTo>
                <a:lnTo>
                  <a:pt x="2065" y="203"/>
                </a:lnTo>
                <a:lnTo>
                  <a:pt x="2046" y="193"/>
                </a:lnTo>
                <a:lnTo>
                  <a:pt x="2042" y="204"/>
                </a:lnTo>
                <a:close/>
                <a:moveTo>
                  <a:pt x="2004" y="188"/>
                </a:moveTo>
                <a:lnTo>
                  <a:pt x="2022" y="196"/>
                </a:lnTo>
                <a:lnTo>
                  <a:pt x="2026" y="185"/>
                </a:lnTo>
                <a:lnTo>
                  <a:pt x="2008" y="178"/>
                </a:lnTo>
                <a:lnTo>
                  <a:pt x="2004" y="188"/>
                </a:lnTo>
                <a:close/>
                <a:moveTo>
                  <a:pt x="1964" y="172"/>
                </a:moveTo>
                <a:lnTo>
                  <a:pt x="1984" y="180"/>
                </a:lnTo>
                <a:lnTo>
                  <a:pt x="1988" y="170"/>
                </a:lnTo>
                <a:lnTo>
                  <a:pt x="1968" y="162"/>
                </a:lnTo>
                <a:lnTo>
                  <a:pt x="1964" y="172"/>
                </a:lnTo>
                <a:close/>
                <a:moveTo>
                  <a:pt x="1925" y="157"/>
                </a:moveTo>
                <a:lnTo>
                  <a:pt x="1945" y="164"/>
                </a:lnTo>
                <a:lnTo>
                  <a:pt x="1948" y="154"/>
                </a:lnTo>
                <a:lnTo>
                  <a:pt x="1929" y="146"/>
                </a:lnTo>
                <a:lnTo>
                  <a:pt x="1925" y="157"/>
                </a:lnTo>
                <a:close/>
                <a:moveTo>
                  <a:pt x="1887" y="141"/>
                </a:moveTo>
                <a:lnTo>
                  <a:pt x="1905" y="149"/>
                </a:lnTo>
                <a:lnTo>
                  <a:pt x="1909" y="138"/>
                </a:lnTo>
                <a:lnTo>
                  <a:pt x="1891" y="130"/>
                </a:lnTo>
                <a:lnTo>
                  <a:pt x="1887" y="141"/>
                </a:lnTo>
                <a:close/>
                <a:moveTo>
                  <a:pt x="1847" y="125"/>
                </a:moveTo>
                <a:lnTo>
                  <a:pt x="1867" y="133"/>
                </a:lnTo>
                <a:lnTo>
                  <a:pt x="1871" y="122"/>
                </a:lnTo>
                <a:lnTo>
                  <a:pt x="1851" y="115"/>
                </a:lnTo>
                <a:lnTo>
                  <a:pt x="1847" y="125"/>
                </a:lnTo>
                <a:close/>
                <a:moveTo>
                  <a:pt x="1808" y="109"/>
                </a:moveTo>
                <a:lnTo>
                  <a:pt x="1828" y="117"/>
                </a:lnTo>
                <a:lnTo>
                  <a:pt x="1832" y="107"/>
                </a:lnTo>
                <a:lnTo>
                  <a:pt x="1812" y="99"/>
                </a:lnTo>
                <a:lnTo>
                  <a:pt x="1808" y="109"/>
                </a:lnTo>
                <a:close/>
                <a:moveTo>
                  <a:pt x="1770" y="94"/>
                </a:moveTo>
                <a:lnTo>
                  <a:pt x="1790" y="101"/>
                </a:lnTo>
                <a:lnTo>
                  <a:pt x="1794" y="91"/>
                </a:lnTo>
                <a:lnTo>
                  <a:pt x="1774" y="83"/>
                </a:lnTo>
                <a:lnTo>
                  <a:pt x="1770" y="94"/>
                </a:lnTo>
                <a:close/>
                <a:moveTo>
                  <a:pt x="1731" y="78"/>
                </a:moveTo>
                <a:lnTo>
                  <a:pt x="1750" y="86"/>
                </a:lnTo>
                <a:lnTo>
                  <a:pt x="1754" y="75"/>
                </a:lnTo>
                <a:lnTo>
                  <a:pt x="1734" y="67"/>
                </a:lnTo>
                <a:lnTo>
                  <a:pt x="1731" y="78"/>
                </a:lnTo>
                <a:close/>
                <a:moveTo>
                  <a:pt x="1691" y="62"/>
                </a:moveTo>
                <a:lnTo>
                  <a:pt x="1711" y="70"/>
                </a:lnTo>
                <a:lnTo>
                  <a:pt x="1715" y="59"/>
                </a:lnTo>
                <a:lnTo>
                  <a:pt x="1695" y="52"/>
                </a:lnTo>
                <a:lnTo>
                  <a:pt x="1691" y="62"/>
                </a:lnTo>
                <a:close/>
                <a:moveTo>
                  <a:pt x="1653" y="46"/>
                </a:moveTo>
                <a:lnTo>
                  <a:pt x="1673" y="54"/>
                </a:lnTo>
                <a:lnTo>
                  <a:pt x="1677" y="44"/>
                </a:lnTo>
                <a:lnTo>
                  <a:pt x="1657" y="36"/>
                </a:lnTo>
                <a:lnTo>
                  <a:pt x="1653" y="46"/>
                </a:lnTo>
                <a:close/>
                <a:moveTo>
                  <a:pt x="1614" y="31"/>
                </a:moveTo>
                <a:lnTo>
                  <a:pt x="1633" y="38"/>
                </a:lnTo>
                <a:lnTo>
                  <a:pt x="1637" y="28"/>
                </a:lnTo>
                <a:lnTo>
                  <a:pt x="1618" y="20"/>
                </a:lnTo>
                <a:lnTo>
                  <a:pt x="1614" y="31"/>
                </a:lnTo>
                <a:close/>
                <a:moveTo>
                  <a:pt x="1574" y="15"/>
                </a:moveTo>
                <a:lnTo>
                  <a:pt x="1594" y="23"/>
                </a:lnTo>
                <a:lnTo>
                  <a:pt x="1598" y="12"/>
                </a:lnTo>
                <a:lnTo>
                  <a:pt x="1578" y="4"/>
                </a:lnTo>
                <a:lnTo>
                  <a:pt x="1574" y="15"/>
                </a:lnTo>
                <a:close/>
                <a:moveTo>
                  <a:pt x="1539" y="17"/>
                </a:moveTo>
                <a:lnTo>
                  <a:pt x="1559" y="11"/>
                </a:lnTo>
                <a:lnTo>
                  <a:pt x="1556" y="0"/>
                </a:lnTo>
                <a:lnTo>
                  <a:pt x="1536" y="8"/>
                </a:lnTo>
                <a:lnTo>
                  <a:pt x="1539" y="17"/>
                </a:lnTo>
                <a:close/>
                <a:moveTo>
                  <a:pt x="1499" y="32"/>
                </a:moveTo>
                <a:lnTo>
                  <a:pt x="1519" y="25"/>
                </a:lnTo>
                <a:lnTo>
                  <a:pt x="1517" y="15"/>
                </a:lnTo>
                <a:lnTo>
                  <a:pt x="1497" y="23"/>
                </a:lnTo>
                <a:lnTo>
                  <a:pt x="1499" y="32"/>
                </a:lnTo>
                <a:close/>
                <a:moveTo>
                  <a:pt x="1460" y="46"/>
                </a:moveTo>
                <a:lnTo>
                  <a:pt x="1480" y="40"/>
                </a:lnTo>
                <a:lnTo>
                  <a:pt x="1477" y="29"/>
                </a:lnTo>
                <a:lnTo>
                  <a:pt x="1457" y="37"/>
                </a:lnTo>
                <a:lnTo>
                  <a:pt x="1460" y="46"/>
                </a:lnTo>
                <a:close/>
                <a:moveTo>
                  <a:pt x="1421" y="61"/>
                </a:moveTo>
                <a:lnTo>
                  <a:pt x="1440" y="54"/>
                </a:lnTo>
                <a:lnTo>
                  <a:pt x="1438" y="44"/>
                </a:lnTo>
                <a:lnTo>
                  <a:pt x="1418" y="52"/>
                </a:lnTo>
                <a:lnTo>
                  <a:pt x="1421" y="61"/>
                </a:lnTo>
                <a:close/>
                <a:moveTo>
                  <a:pt x="1381" y="75"/>
                </a:moveTo>
                <a:lnTo>
                  <a:pt x="1401" y="69"/>
                </a:lnTo>
                <a:lnTo>
                  <a:pt x="1398" y="58"/>
                </a:lnTo>
                <a:lnTo>
                  <a:pt x="1379" y="66"/>
                </a:lnTo>
                <a:lnTo>
                  <a:pt x="1381" y="75"/>
                </a:lnTo>
                <a:close/>
                <a:moveTo>
                  <a:pt x="1342" y="90"/>
                </a:moveTo>
                <a:lnTo>
                  <a:pt x="1362" y="83"/>
                </a:lnTo>
                <a:lnTo>
                  <a:pt x="1359" y="73"/>
                </a:lnTo>
                <a:lnTo>
                  <a:pt x="1339" y="80"/>
                </a:lnTo>
                <a:lnTo>
                  <a:pt x="1342" y="90"/>
                </a:lnTo>
                <a:close/>
                <a:moveTo>
                  <a:pt x="1302" y="104"/>
                </a:moveTo>
                <a:lnTo>
                  <a:pt x="1322" y="98"/>
                </a:lnTo>
                <a:lnTo>
                  <a:pt x="1318" y="87"/>
                </a:lnTo>
                <a:lnTo>
                  <a:pt x="1299" y="95"/>
                </a:lnTo>
                <a:lnTo>
                  <a:pt x="1302" y="104"/>
                </a:lnTo>
                <a:close/>
                <a:moveTo>
                  <a:pt x="1263" y="119"/>
                </a:moveTo>
                <a:lnTo>
                  <a:pt x="1283" y="112"/>
                </a:lnTo>
                <a:lnTo>
                  <a:pt x="1279" y="101"/>
                </a:lnTo>
                <a:lnTo>
                  <a:pt x="1259" y="109"/>
                </a:lnTo>
                <a:lnTo>
                  <a:pt x="1263" y="119"/>
                </a:lnTo>
                <a:close/>
                <a:moveTo>
                  <a:pt x="1224" y="133"/>
                </a:moveTo>
                <a:lnTo>
                  <a:pt x="1243" y="126"/>
                </a:lnTo>
                <a:lnTo>
                  <a:pt x="1239" y="116"/>
                </a:lnTo>
                <a:lnTo>
                  <a:pt x="1220" y="124"/>
                </a:lnTo>
                <a:lnTo>
                  <a:pt x="1224" y="133"/>
                </a:lnTo>
                <a:close/>
                <a:moveTo>
                  <a:pt x="1184" y="147"/>
                </a:moveTo>
                <a:lnTo>
                  <a:pt x="1204" y="141"/>
                </a:lnTo>
                <a:lnTo>
                  <a:pt x="1200" y="130"/>
                </a:lnTo>
                <a:lnTo>
                  <a:pt x="1180" y="138"/>
                </a:lnTo>
                <a:lnTo>
                  <a:pt x="1184" y="147"/>
                </a:lnTo>
                <a:close/>
                <a:moveTo>
                  <a:pt x="1145" y="163"/>
                </a:moveTo>
                <a:lnTo>
                  <a:pt x="1165" y="155"/>
                </a:lnTo>
                <a:lnTo>
                  <a:pt x="1161" y="146"/>
                </a:lnTo>
                <a:lnTo>
                  <a:pt x="1141" y="153"/>
                </a:lnTo>
                <a:lnTo>
                  <a:pt x="1145" y="163"/>
                </a:lnTo>
                <a:close/>
                <a:moveTo>
                  <a:pt x="1106" y="178"/>
                </a:moveTo>
                <a:lnTo>
                  <a:pt x="1125" y="170"/>
                </a:lnTo>
                <a:lnTo>
                  <a:pt x="1121" y="161"/>
                </a:lnTo>
                <a:lnTo>
                  <a:pt x="1102" y="167"/>
                </a:lnTo>
                <a:lnTo>
                  <a:pt x="1106" y="178"/>
                </a:lnTo>
                <a:close/>
                <a:moveTo>
                  <a:pt x="1066" y="192"/>
                </a:moveTo>
                <a:lnTo>
                  <a:pt x="1086" y="184"/>
                </a:lnTo>
                <a:lnTo>
                  <a:pt x="1082" y="175"/>
                </a:lnTo>
                <a:lnTo>
                  <a:pt x="1062" y="182"/>
                </a:lnTo>
                <a:lnTo>
                  <a:pt x="1066" y="192"/>
                </a:lnTo>
                <a:close/>
                <a:moveTo>
                  <a:pt x="1027" y="207"/>
                </a:moveTo>
                <a:lnTo>
                  <a:pt x="1046" y="199"/>
                </a:lnTo>
                <a:lnTo>
                  <a:pt x="1043" y="189"/>
                </a:lnTo>
                <a:lnTo>
                  <a:pt x="1023" y="196"/>
                </a:lnTo>
                <a:lnTo>
                  <a:pt x="1027" y="207"/>
                </a:lnTo>
                <a:close/>
                <a:moveTo>
                  <a:pt x="987" y="221"/>
                </a:moveTo>
                <a:lnTo>
                  <a:pt x="1007" y="213"/>
                </a:lnTo>
                <a:lnTo>
                  <a:pt x="1003" y="204"/>
                </a:lnTo>
                <a:lnTo>
                  <a:pt x="983" y="210"/>
                </a:lnTo>
                <a:lnTo>
                  <a:pt x="987" y="221"/>
                </a:lnTo>
                <a:close/>
                <a:moveTo>
                  <a:pt x="948" y="235"/>
                </a:moveTo>
                <a:lnTo>
                  <a:pt x="968" y="228"/>
                </a:lnTo>
                <a:lnTo>
                  <a:pt x="964" y="218"/>
                </a:lnTo>
                <a:lnTo>
                  <a:pt x="944" y="225"/>
                </a:lnTo>
                <a:lnTo>
                  <a:pt x="948" y="235"/>
                </a:lnTo>
                <a:close/>
                <a:moveTo>
                  <a:pt x="909" y="250"/>
                </a:moveTo>
                <a:lnTo>
                  <a:pt x="928" y="242"/>
                </a:lnTo>
                <a:lnTo>
                  <a:pt x="924" y="233"/>
                </a:lnTo>
                <a:lnTo>
                  <a:pt x="905" y="239"/>
                </a:lnTo>
                <a:lnTo>
                  <a:pt x="909" y="250"/>
                </a:lnTo>
                <a:close/>
                <a:moveTo>
                  <a:pt x="869" y="264"/>
                </a:moveTo>
                <a:lnTo>
                  <a:pt x="889" y="256"/>
                </a:lnTo>
                <a:lnTo>
                  <a:pt x="885" y="247"/>
                </a:lnTo>
                <a:lnTo>
                  <a:pt x="865" y="254"/>
                </a:lnTo>
                <a:lnTo>
                  <a:pt x="869" y="264"/>
                </a:lnTo>
                <a:close/>
                <a:moveTo>
                  <a:pt x="830" y="279"/>
                </a:moveTo>
                <a:lnTo>
                  <a:pt x="850" y="271"/>
                </a:lnTo>
                <a:lnTo>
                  <a:pt x="846" y="262"/>
                </a:lnTo>
                <a:lnTo>
                  <a:pt x="826" y="268"/>
                </a:lnTo>
                <a:lnTo>
                  <a:pt x="830" y="279"/>
                </a:lnTo>
                <a:close/>
                <a:moveTo>
                  <a:pt x="790" y="293"/>
                </a:moveTo>
                <a:lnTo>
                  <a:pt x="810" y="285"/>
                </a:lnTo>
                <a:lnTo>
                  <a:pt x="806" y="276"/>
                </a:lnTo>
                <a:lnTo>
                  <a:pt x="786" y="283"/>
                </a:lnTo>
                <a:lnTo>
                  <a:pt x="790" y="293"/>
                </a:lnTo>
                <a:close/>
                <a:moveTo>
                  <a:pt x="751" y="308"/>
                </a:moveTo>
                <a:lnTo>
                  <a:pt x="771" y="300"/>
                </a:lnTo>
                <a:lnTo>
                  <a:pt x="767" y="291"/>
                </a:lnTo>
                <a:lnTo>
                  <a:pt x="747" y="297"/>
                </a:lnTo>
                <a:lnTo>
                  <a:pt x="751" y="308"/>
                </a:lnTo>
                <a:close/>
                <a:moveTo>
                  <a:pt x="712" y="322"/>
                </a:moveTo>
                <a:lnTo>
                  <a:pt x="731" y="314"/>
                </a:lnTo>
                <a:lnTo>
                  <a:pt x="727" y="305"/>
                </a:lnTo>
                <a:lnTo>
                  <a:pt x="708" y="313"/>
                </a:lnTo>
                <a:lnTo>
                  <a:pt x="712" y="322"/>
                </a:lnTo>
                <a:close/>
                <a:moveTo>
                  <a:pt x="672" y="336"/>
                </a:moveTo>
                <a:lnTo>
                  <a:pt x="692" y="330"/>
                </a:lnTo>
                <a:lnTo>
                  <a:pt x="688" y="319"/>
                </a:lnTo>
                <a:lnTo>
                  <a:pt x="668" y="327"/>
                </a:lnTo>
                <a:lnTo>
                  <a:pt x="672" y="336"/>
                </a:lnTo>
                <a:close/>
                <a:moveTo>
                  <a:pt x="633" y="351"/>
                </a:moveTo>
                <a:lnTo>
                  <a:pt x="653" y="344"/>
                </a:lnTo>
                <a:lnTo>
                  <a:pt x="649" y="334"/>
                </a:lnTo>
                <a:lnTo>
                  <a:pt x="629" y="342"/>
                </a:lnTo>
                <a:lnTo>
                  <a:pt x="633" y="351"/>
                </a:lnTo>
                <a:close/>
                <a:moveTo>
                  <a:pt x="593" y="365"/>
                </a:moveTo>
                <a:lnTo>
                  <a:pt x="613" y="359"/>
                </a:lnTo>
                <a:lnTo>
                  <a:pt x="609" y="348"/>
                </a:lnTo>
                <a:lnTo>
                  <a:pt x="590" y="356"/>
                </a:lnTo>
                <a:lnTo>
                  <a:pt x="593" y="365"/>
                </a:lnTo>
                <a:close/>
                <a:moveTo>
                  <a:pt x="554" y="380"/>
                </a:moveTo>
                <a:lnTo>
                  <a:pt x="574" y="373"/>
                </a:lnTo>
                <a:lnTo>
                  <a:pt x="570" y="363"/>
                </a:lnTo>
                <a:lnTo>
                  <a:pt x="550" y="371"/>
                </a:lnTo>
                <a:lnTo>
                  <a:pt x="554" y="380"/>
                </a:lnTo>
                <a:close/>
                <a:moveTo>
                  <a:pt x="515" y="394"/>
                </a:moveTo>
                <a:lnTo>
                  <a:pt x="534" y="388"/>
                </a:lnTo>
                <a:lnTo>
                  <a:pt x="530" y="377"/>
                </a:lnTo>
                <a:lnTo>
                  <a:pt x="511" y="385"/>
                </a:lnTo>
                <a:lnTo>
                  <a:pt x="515" y="394"/>
                </a:lnTo>
                <a:close/>
                <a:moveTo>
                  <a:pt x="475" y="409"/>
                </a:moveTo>
                <a:lnTo>
                  <a:pt x="495" y="402"/>
                </a:lnTo>
                <a:lnTo>
                  <a:pt x="491" y="392"/>
                </a:lnTo>
                <a:lnTo>
                  <a:pt x="471" y="399"/>
                </a:lnTo>
                <a:lnTo>
                  <a:pt x="475" y="409"/>
                </a:lnTo>
                <a:close/>
                <a:moveTo>
                  <a:pt x="435" y="423"/>
                </a:moveTo>
                <a:lnTo>
                  <a:pt x="456" y="417"/>
                </a:lnTo>
                <a:lnTo>
                  <a:pt x="452" y="406"/>
                </a:lnTo>
                <a:lnTo>
                  <a:pt x="432" y="414"/>
                </a:lnTo>
                <a:lnTo>
                  <a:pt x="435" y="423"/>
                </a:lnTo>
                <a:close/>
                <a:moveTo>
                  <a:pt x="421" y="457"/>
                </a:moveTo>
                <a:lnTo>
                  <a:pt x="428" y="438"/>
                </a:lnTo>
                <a:lnTo>
                  <a:pt x="419" y="434"/>
                </a:lnTo>
                <a:lnTo>
                  <a:pt x="411" y="453"/>
                </a:lnTo>
                <a:lnTo>
                  <a:pt x="421" y="457"/>
                </a:lnTo>
                <a:close/>
                <a:moveTo>
                  <a:pt x="407" y="497"/>
                </a:moveTo>
                <a:lnTo>
                  <a:pt x="414" y="477"/>
                </a:lnTo>
                <a:lnTo>
                  <a:pt x="404" y="473"/>
                </a:lnTo>
                <a:lnTo>
                  <a:pt x="397" y="493"/>
                </a:lnTo>
                <a:lnTo>
                  <a:pt x="407" y="497"/>
                </a:lnTo>
                <a:close/>
                <a:moveTo>
                  <a:pt x="391" y="536"/>
                </a:moveTo>
                <a:lnTo>
                  <a:pt x="399" y="516"/>
                </a:lnTo>
                <a:lnTo>
                  <a:pt x="390" y="512"/>
                </a:lnTo>
                <a:lnTo>
                  <a:pt x="382" y="532"/>
                </a:lnTo>
                <a:lnTo>
                  <a:pt x="391" y="536"/>
                </a:lnTo>
                <a:close/>
                <a:moveTo>
                  <a:pt x="377" y="575"/>
                </a:moveTo>
                <a:lnTo>
                  <a:pt x="385" y="556"/>
                </a:lnTo>
                <a:lnTo>
                  <a:pt x="374" y="552"/>
                </a:lnTo>
                <a:lnTo>
                  <a:pt x="368" y="571"/>
                </a:lnTo>
                <a:lnTo>
                  <a:pt x="377" y="575"/>
                </a:lnTo>
                <a:close/>
                <a:moveTo>
                  <a:pt x="362" y="615"/>
                </a:moveTo>
                <a:lnTo>
                  <a:pt x="370" y="595"/>
                </a:lnTo>
                <a:lnTo>
                  <a:pt x="360" y="591"/>
                </a:lnTo>
                <a:lnTo>
                  <a:pt x="353" y="611"/>
                </a:lnTo>
                <a:lnTo>
                  <a:pt x="362" y="615"/>
                </a:lnTo>
                <a:close/>
                <a:moveTo>
                  <a:pt x="348" y="654"/>
                </a:moveTo>
                <a:lnTo>
                  <a:pt x="356" y="634"/>
                </a:lnTo>
                <a:lnTo>
                  <a:pt x="345" y="631"/>
                </a:lnTo>
                <a:lnTo>
                  <a:pt x="337" y="650"/>
                </a:lnTo>
                <a:lnTo>
                  <a:pt x="348" y="654"/>
                </a:lnTo>
                <a:close/>
                <a:moveTo>
                  <a:pt x="334" y="694"/>
                </a:moveTo>
                <a:lnTo>
                  <a:pt x="340" y="674"/>
                </a:lnTo>
                <a:lnTo>
                  <a:pt x="331" y="670"/>
                </a:lnTo>
                <a:lnTo>
                  <a:pt x="323" y="690"/>
                </a:lnTo>
                <a:lnTo>
                  <a:pt x="334" y="694"/>
                </a:lnTo>
                <a:close/>
                <a:moveTo>
                  <a:pt x="319" y="733"/>
                </a:moveTo>
                <a:lnTo>
                  <a:pt x="326" y="713"/>
                </a:lnTo>
                <a:lnTo>
                  <a:pt x="316" y="709"/>
                </a:lnTo>
                <a:lnTo>
                  <a:pt x="309" y="729"/>
                </a:lnTo>
                <a:lnTo>
                  <a:pt x="319" y="733"/>
                </a:lnTo>
                <a:close/>
                <a:moveTo>
                  <a:pt x="303" y="772"/>
                </a:moveTo>
                <a:lnTo>
                  <a:pt x="311" y="753"/>
                </a:lnTo>
                <a:lnTo>
                  <a:pt x="301" y="749"/>
                </a:lnTo>
                <a:lnTo>
                  <a:pt x="294" y="768"/>
                </a:lnTo>
                <a:lnTo>
                  <a:pt x="303" y="772"/>
                </a:lnTo>
                <a:close/>
                <a:moveTo>
                  <a:pt x="289" y="812"/>
                </a:moveTo>
                <a:lnTo>
                  <a:pt x="297" y="792"/>
                </a:lnTo>
                <a:lnTo>
                  <a:pt x="286" y="788"/>
                </a:lnTo>
                <a:lnTo>
                  <a:pt x="280" y="808"/>
                </a:lnTo>
                <a:lnTo>
                  <a:pt x="289" y="812"/>
                </a:lnTo>
                <a:close/>
                <a:moveTo>
                  <a:pt x="274" y="851"/>
                </a:moveTo>
                <a:lnTo>
                  <a:pt x="282" y="831"/>
                </a:lnTo>
                <a:lnTo>
                  <a:pt x="272" y="827"/>
                </a:lnTo>
                <a:lnTo>
                  <a:pt x="265" y="847"/>
                </a:lnTo>
                <a:lnTo>
                  <a:pt x="274" y="851"/>
                </a:lnTo>
                <a:close/>
                <a:moveTo>
                  <a:pt x="260" y="890"/>
                </a:moveTo>
                <a:lnTo>
                  <a:pt x="267" y="871"/>
                </a:lnTo>
                <a:lnTo>
                  <a:pt x="257" y="867"/>
                </a:lnTo>
                <a:lnTo>
                  <a:pt x="249" y="887"/>
                </a:lnTo>
                <a:lnTo>
                  <a:pt x="260" y="890"/>
                </a:lnTo>
                <a:close/>
                <a:moveTo>
                  <a:pt x="246" y="930"/>
                </a:moveTo>
                <a:lnTo>
                  <a:pt x="252" y="910"/>
                </a:lnTo>
                <a:lnTo>
                  <a:pt x="243" y="906"/>
                </a:lnTo>
                <a:lnTo>
                  <a:pt x="235" y="926"/>
                </a:lnTo>
                <a:lnTo>
                  <a:pt x="246" y="930"/>
                </a:lnTo>
                <a:close/>
                <a:moveTo>
                  <a:pt x="231" y="969"/>
                </a:moveTo>
                <a:lnTo>
                  <a:pt x="238" y="950"/>
                </a:lnTo>
                <a:lnTo>
                  <a:pt x="228" y="946"/>
                </a:lnTo>
                <a:lnTo>
                  <a:pt x="221" y="965"/>
                </a:lnTo>
                <a:lnTo>
                  <a:pt x="231" y="969"/>
                </a:lnTo>
                <a:close/>
                <a:moveTo>
                  <a:pt x="215" y="1009"/>
                </a:moveTo>
                <a:lnTo>
                  <a:pt x="223" y="989"/>
                </a:lnTo>
                <a:lnTo>
                  <a:pt x="213" y="985"/>
                </a:lnTo>
                <a:lnTo>
                  <a:pt x="206" y="1005"/>
                </a:lnTo>
                <a:lnTo>
                  <a:pt x="215" y="1009"/>
                </a:lnTo>
                <a:close/>
                <a:moveTo>
                  <a:pt x="201" y="1048"/>
                </a:moveTo>
                <a:lnTo>
                  <a:pt x="209" y="1028"/>
                </a:lnTo>
                <a:lnTo>
                  <a:pt x="198" y="1024"/>
                </a:lnTo>
                <a:lnTo>
                  <a:pt x="192" y="1044"/>
                </a:lnTo>
                <a:lnTo>
                  <a:pt x="201" y="1048"/>
                </a:lnTo>
                <a:close/>
                <a:moveTo>
                  <a:pt x="186" y="1087"/>
                </a:moveTo>
                <a:lnTo>
                  <a:pt x="194" y="1068"/>
                </a:lnTo>
                <a:lnTo>
                  <a:pt x="184" y="1064"/>
                </a:lnTo>
                <a:lnTo>
                  <a:pt x="176" y="1083"/>
                </a:lnTo>
                <a:lnTo>
                  <a:pt x="186" y="1087"/>
                </a:lnTo>
                <a:close/>
                <a:moveTo>
                  <a:pt x="172" y="1127"/>
                </a:moveTo>
                <a:lnTo>
                  <a:pt x="179" y="1107"/>
                </a:lnTo>
                <a:lnTo>
                  <a:pt x="169" y="1103"/>
                </a:lnTo>
                <a:lnTo>
                  <a:pt x="162" y="1123"/>
                </a:lnTo>
                <a:lnTo>
                  <a:pt x="172" y="1127"/>
                </a:lnTo>
                <a:close/>
                <a:moveTo>
                  <a:pt x="158" y="1166"/>
                </a:moveTo>
                <a:lnTo>
                  <a:pt x="164" y="1146"/>
                </a:lnTo>
                <a:lnTo>
                  <a:pt x="155" y="1143"/>
                </a:lnTo>
                <a:lnTo>
                  <a:pt x="147" y="1162"/>
                </a:lnTo>
                <a:lnTo>
                  <a:pt x="158" y="1166"/>
                </a:lnTo>
                <a:close/>
                <a:moveTo>
                  <a:pt x="142" y="1206"/>
                </a:moveTo>
                <a:lnTo>
                  <a:pt x="150" y="1186"/>
                </a:lnTo>
                <a:lnTo>
                  <a:pt x="141" y="1182"/>
                </a:lnTo>
                <a:lnTo>
                  <a:pt x="133" y="1202"/>
                </a:lnTo>
                <a:lnTo>
                  <a:pt x="142" y="1206"/>
                </a:lnTo>
                <a:close/>
                <a:moveTo>
                  <a:pt x="127" y="1245"/>
                </a:moveTo>
                <a:lnTo>
                  <a:pt x="135" y="1225"/>
                </a:lnTo>
                <a:lnTo>
                  <a:pt x="125" y="1221"/>
                </a:lnTo>
                <a:lnTo>
                  <a:pt x="118" y="1241"/>
                </a:lnTo>
                <a:lnTo>
                  <a:pt x="127" y="1245"/>
                </a:lnTo>
                <a:close/>
                <a:moveTo>
                  <a:pt x="113" y="1284"/>
                </a:moveTo>
                <a:lnTo>
                  <a:pt x="121" y="1265"/>
                </a:lnTo>
                <a:lnTo>
                  <a:pt x="110" y="1261"/>
                </a:lnTo>
                <a:lnTo>
                  <a:pt x="104" y="1280"/>
                </a:lnTo>
                <a:lnTo>
                  <a:pt x="113" y="1284"/>
                </a:lnTo>
                <a:close/>
                <a:moveTo>
                  <a:pt x="99" y="1324"/>
                </a:moveTo>
                <a:lnTo>
                  <a:pt x="105" y="1304"/>
                </a:lnTo>
                <a:lnTo>
                  <a:pt x="96" y="1300"/>
                </a:lnTo>
                <a:lnTo>
                  <a:pt x="88" y="1320"/>
                </a:lnTo>
                <a:lnTo>
                  <a:pt x="99" y="1324"/>
                </a:lnTo>
                <a:close/>
                <a:moveTo>
                  <a:pt x="84" y="1363"/>
                </a:moveTo>
                <a:lnTo>
                  <a:pt x="91" y="1343"/>
                </a:lnTo>
                <a:lnTo>
                  <a:pt x="81" y="1339"/>
                </a:lnTo>
                <a:lnTo>
                  <a:pt x="74" y="1359"/>
                </a:lnTo>
                <a:lnTo>
                  <a:pt x="84" y="1363"/>
                </a:lnTo>
                <a:close/>
                <a:moveTo>
                  <a:pt x="70" y="1402"/>
                </a:moveTo>
                <a:lnTo>
                  <a:pt x="76" y="1383"/>
                </a:lnTo>
                <a:lnTo>
                  <a:pt x="67" y="1379"/>
                </a:lnTo>
                <a:lnTo>
                  <a:pt x="59" y="1398"/>
                </a:lnTo>
                <a:lnTo>
                  <a:pt x="70" y="1402"/>
                </a:lnTo>
                <a:close/>
                <a:moveTo>
                  <a:pt x="54" y="1442"/>
                </a:moveTo>
                <a:lnTo>
                  <a:pt x="62" y="1422"/>
                </a:lnTo>
                <a:lnTo>
                  <a:pt x="51" y="1418"/>
                </a:lnTo>
                <a:lnTo>
                  <a:pt x="45" y="1438"/>
                </a:lnTo>
                <a:lnTo>
                  <a:pt x="54" y="1442"/>
                </a:lnTo>
                <a:close/>
                <a:moveTo>
                  <a:pt x="39" y="1481"/>
                </a:moveTo>
                <a:lnTo>
                  <a:pt x="47" y="1462"/>
                </a:lnTo>
                <a:lnTo>
                  <a:pt x="37" y="1458"/>
                </a:lnTo>
                <a:lnTo>
                  <a:pt x="30" y="1477"/>
                </a:lnTo>
                <a:lnTo>
                  <a:pt x="39" y="1481"/>
                </a:lnTo>
                <a:close/>
                <a:moveTo>
                  <a:pt x="25" y="1521"/>
                </a:moveTo>
                <a:lnTo>
                  <a:pt x="33" y="1501"/>
                </a:lnTo>
                <a:lnTo>
                  <a:pt x="22" y="1497"/>
                </a:lnTo>
                <a:lnTo>
                  <a:pt x="16" y="1517"/>
                </a:lnTo>
                <a:lnTo>
                  <a:pt x="25" y="1521"/>
                </a:lnTo>
                <a:close/>
                <a:moveTo>
                  <a:pt x="11" y="1560"/>
                </a:moveTo>
                <a:lnTo>
                  <a:pt x="17" y="1540"/>
                </a:lnTo>
                <a:lnTo>
                  <a:pt x="8" y="1536"/>
                </a:lnTo>
                <a:lnTo>
                  <a:pt x="0" y="1556"/>
                </a:lnTo>
                <a:lnTo>
                  <a:pt x="11" y="156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729"/>
          <p:cNvSpPr>
            <a:spLocks noEditPoints="1"/>
          </p:cNvSpPr>
          <p:nvPr/>
        </p:nvSpPr>
        <p:spPr bwMode="auto">
          <a:xfrm>
            <a:off x="6021388" y="2976563"/>
            <a:ext cx="2536825" cy="1797050"/>
          </a:xfrm>
          <a:custGeom>
            <a:avLst/>
            <a:gdLst>
              <a:gd name="T0" fmla="*/ 59 w 1598"/>
              <a:gd name="T1" fmla="*/ 1098 h 1132"/>
              <a:gd name="T2" fmla="*/ 79 w 1598"/>
              <a:gd name="T3" fmla="*/ 1091 h 1132"/>
              <a:gd name="T4" fmla="*/ 122 w 1598"/>
              <a:gd name="T5" fmla="*/ 1085 h 1132"/>
              <a:gd name="T6" fmla="*/ 180 w 1598"/>
              <a:gd name="T7" fmla="*/ 1062 h 1132"/>
              <a:gd name="T8" fmla="*/ 215 w 1598"/>
              <a:gd name="T9" fmla="*/ 1036 h 1132"/>
              <a:gd name="T10" fmla="*/ 294 w 1598"/>
              <a:gd name="T11" fmla="*/ 1006 h 1132"/>
              <a:gd name="T12" fmla="*/ 312 w 1598"/>
              <a:gd name="T13" fmla="*/ 998 h 1132"/>
              <a:gd name="T14" fmla="*/ 356 w 1598"/>
              <a:gd name="T15" fmla="*/ 993 h 1132"/>
              <a:gd name="T16" fmla="*/ 415 w 1598"/>
              <a:gd name="T17" fmla="*/ 969 h 1132"/>
              <a:gd name="T18" fmla="*/ 450 w 1598"/>
              <a:gd name="T19" fmla="*/ 944 h 1132"/>
              <a:gd name="T20" fmla="*/ 528 w 1598"/>
              <a:gd name="T21" fmla="*/ 913 h 1132"/>
              <a:gd name="T22" fmla="*/ 547 w 1598"/>
              <a:gd name="T23" fmla="*/ 906 h 1132"/>
              <a:gd name="T24" fmla="*/ 591 w 1598"/>
              <a:gd name="T25" fmla="*/ 900 h 1132"/>
              <a:gd name="T26" fmla="*/ 648 w 1598"/>
              <a:gd name="T27" fmla="*/ 877 h 1132"/>
              <a:gd name="T28" fmla="*/ 684 w 1598"/>
              <a:gd name="T29" fmla="*/ 851 h 1132"/>
              <a:gd name="T30" fmla="*/ 763 w 1598"/>
              <a:gd name="T31" fmla="*/ 821 h 1132"/>
              <a:gd name="T32" fmla="*/ 782 w 1598"/>
              <a:gd name="T33" fmla="*/ 813 h 1132"/>
              <a:gd name="T34" fmla="*/ 824 w 1598"/>
              <a:gd name="T35" fmla="*/ 808 h 1132"/>
              <a:gd name="T36" fmla="*/ 884 w 1598"/>
              <a:gd name="T37" fmla="*/ 784 h 1132"/>
              <a:gd name="T38" fmla="*/ 919 w 1598"/>
              <a:gd name="T39" fmla="*/ 759 h 1132"/>
              <a:gd name="T40" fmla="*/ 996 w 1598"/>
              <a:gd name="T41" fmla="*/ 728 h 1132"/>
              <a:gd name="T42" fmla="*/ 1016 w 1598"/>
              <a:gd name="T43" fmla="*/ 721 h 1132"/>
              <a:gd name="T44" fmla="*/ 1059 w 1598"/>
              <a:gd name="T45" fmla="*/ 714 h 1132"/>
              <a:gd name="T46" fmla="*/ 1119 w 1598"/>
              <a:gd name="T47" fmla="*/ 692 h 1132"/>
              <a:gd name="T48" fmla="*/ 1153 w 1598"/>
              <a:gd name="T49" fmla="*/ 666 h 1132"/>
              <a:gd name="T50" fmla="*/ 1231 w 1598"/>
              <a:gd name="T51" fmla="*/ 636 h 1132"/>
              <a:gd name="T52" fmla="*/ 1251 w 1598"/>
              <a:gd name="T53" fmla="*/ 628 h 1132"/>
              <a:gd name="T54" fmla="*/ 1293 w 1598"/>
              <a:gd name="T55" fmla="*/ 623 h 1132"/>
              <a:gd name="T56" fmla="*/ 1352 w 1598"/>
              <a:gd name="T57" fmla="*/ 599 h 1132"/>
              <a:gd name="T58" fmla="*/ 1388 w 1598"/>
              <a:gd name="T59" fmla="*/ 574 h 1132"/>
              <a:gd name="T60" fmla="*/ 1465 w 1598"/>
              <a:gd name="T61" fmla="*/ 542 h 1132"/>
              <a:gd name="T62" fmla="*/ 1485 w 1598"/>
              <a:gd name="T63" fmla="*/ 536 h 1132"/>
              <a:gd name="T64" fmla="*/ 1528 w 1598"/>
              <a:gd name="T65" fmla="*/ 529 h 1132"/>
              <a:gd name="T66" fmla="*/ 1582 w 1598"/>
              <a:gd name="T67" fmla="*/ 497 h 1132"/>
              <a:gd name="T68" fmla="*/ 1544 w 1598"/>
              <a:gd name="T69" fmla="*/ 487 h 1132"/>
              <a:gd name="T70" fmla="*/ 1526 w 1598"/>
              <a:gd name="T71" fmla="*/ 478 h 1132"/>
              <a:gd name="T72" fmla="*/ 1491 w 1598"/>
              <a:gd name="T73" fmla="*/ 451 h 1132"/>
              <a:gd name="T74" fmla="*/ 1435 w 1598"/>
              <a:gd name="T75" fmla="*/ 423 h 1132"/>
              <a:gd name="T76" fmla="*/ 1393 w 1598"/>
              <a:gd name="T77" fmla="*/ 414 h 1132"/>
              <a:gd name="T78" fmla="*/ 1317 w 1598"/>
              <a:gd name="T79" fmla="*/ 377 h 1132"/>
              <a:gd name="T80" fmla="*/ 1298 w 1598"/>
              <a:gd name="T81" fmla="*/ 368 h 1132"/>
              <a:gd name="T82" fmla="*/ 1266 w 1598"/>
              <a:gd name="T83" fmla="*/ 340 h 1132"/>
              <a:gd name="T84" fmla="*/ 1209 w 1598"/>
              <a:gd name="T85" fmla="*/ 313 h 1132"/>
              <a:gd name="T86" fmla="*/ 1166 w 1598"/>
              <a:gd name="T87" fmla="*/ 304 h 1132"/>
              <a:gd name="T88" fmla="*/ 1091 w 1598"/>
              <a:gd name="T89" fmla="*/ 267 h 1132"/>
              <a:gd name="T90" fmla="*/ 1071 w 1598"/>
              <a:gd name="T91" fmla="*/ 258 h 1132"/>
              <a:gd name="T92" fmla="*/ 1038 w 1598"/>
              <a:gd name="T93" fmla="*/ 230 h 1132"/>
              <a:gd name="T94" fmla="*/ 982 w 1598"/>
              <a:gd name="T95" fmla="*/ 202 h 1132"/>
              <a:gd name="T96" fmla="*/ 940 w 1598"/>
              <a:gd name="T97" fmla="*/ 193 h 1132"/>
              <a:gd name="T98" fmla="*/ 864 w 1598"/>
              <a:gd name="T99" fmla="*/ 157 h 1132"/>
              <a:gd name="T100" fmla="*/ 845 w 1598"/>
              <a:gd name="T101" fmla="*/ 147 h 1132"/>
              <a:gd name="T102" fmla="*/ 811 w 1598"/>
              <a:gd name="T103" fmla="*/ 120 h 1132"/>
              <a:gd name="T104" fmla="*/ 755 w 1598"/>
              <a:gd name="T105" fmla="*/ 92 h 1132"/>
              <a:gd name="T106" fmla="*/ 713 w 1598"/>
              <a:gd name="T107" fmla="*/ 83 h 1132"/>
              <a:gd name="T108" fmla="*/ 637 w 1598"/>
              <a:gd name="T109" fmla="*/ 46 h 1132"/>
              <a:gd name="T110" fmla="*/ 618 w 1598"/>
              <a:gd name="T111" fmla="*/ 37 h 1132"/>
              <a:gd name="T112" fmla="*/ 585 w 1598"/>
              <a:gd name="T113" fmla="*/ 9 h 1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8" h="1132">
                <a:moveTo>
                  <a:pt x="20" y="1114"/>
                </a:moveTo>
                <a:lnTo>
                  <a:pt x="0" y="1121"/>
                </a:lnTo>
                <a:lnTo>
                  <a:pt x="4" y="1132"/>
                </a:lnTo>
                <a:lnTo>
                  <a:pt x="24" y="1124"/>
                </a:lnTo>
                <a:lnTo>
                  <a:pt x="20" y="1114"/>
                </a:lnTo>
                <a:close/>
                <a:moveTo>
                  <a:pt x="59" y="1098"/>
                </a:moveTo>
                <a:lnTo>
                  <a:pt x="39" y="1106"/>
                </a:lnTo>
                <a:lnTo>
                  <a:pt x="43" y="1116"/>
                </a:lnTo>
                <a:lnTo>
                  <a:pt x="63" y="1108"/>
                </a:lnTo>
                <a:lnTo>
                  <a:pt x="59" y="1098"/>
                </a:lnTo>
                <a:close/>
                <a:moveTo>
                  <a:pt x="98" y="1083"/>
                </a:moveTo>
                <a:lnTo>
                  <a:pt x="79" y="1091"/>
                </a:lnTo>
                <a:lnTo>
                  <a:pt x="83" y="1100"/>
                </a:lnTo>
                <a:lnTo>
                  <a:pt x="102" y="1093"/>
                </a:lnTo>
                <a:lnTo>
                  <a:pt x="98" y="1083"/>
                </a:lnTo>
                <a:close/>
                <a:moveTo>
                  <a:pt x="138" y="1068"/>
                </a:moveTo>
                <a:lnTo>
                  <a:pt x="118" y="1075"/>
                </a:lnTo>
                <a:lnTo>
                  <a:pt x="122" y="1085"/>
                </a:lnTo>
                <a:lnTo>
                  <a:pt x="140" y="1077"/>
                </a:lnTo>
                <a:lnTo>
                  <a:pt x="138" y="1068"/>
                </a:lnTo>
                <a:close/>
                <a:moveTo>
                  <a:pt x="176" y="1052"/>
                </a:moveTo>
                <a:lnTo>
                  <a:pt x="156" y="1060"/>
                </a:lnTo>
                <a:lnTo>
                  <a:pt x="160" y="1070"/>
                </a:lnTo>
                <a:lnTo>
                  <a:pt x="180" y="1062"/>
                </a:lnTo>
                <a:lnTo>
                  <a:pt x="176" y="1052"/>
                </a:lnTo>
                <a:close/>
                <a:moveTo>
                  <a:pt x="215" y="1036"/>
                </a:moveTo>
                <a:lnTo>
                  <a:pt x="196" y="1044"/>
                </a:lnTo>
                <a:lnTo>
                  <a:pt x="199" y="1054"/>
                </a:lnTo>
                <a:lnTo>
                  <a:pt x="219" y="1047"/>
                </a:lnTo>
                <a:lnTo>
                  <a:pt x="215" y="1036"/>
                </a:lnTo>
                <a:close/>
                <a:moveTo>
                  <a:pt x="255" y="1022"/>
                </a:moveTo>
                <a:lnTo>
                  <a:pt x="235" y="1030"/>
                </a:lnTo>
                <a:lnTo>
                  <a:pt x="239" y="1039"/>
                </a:lnTo>
                <a:lnTo>
                  <a:pt x="259" y="1031"/>
                </a:lnTo>
                <a:lnTo>
                  <a:pt x="255" y="1022"/>
                </a:lnTo>
                <a:close/>
                <a:moveTo>
                  <a:pt x="294" y="1006"/>
                </a:moveTo>
                <a:lnTo>
                  <a:pt x="274" y="1014"/>
                </a:lnTo>
                <a:lnTo>
                  <a:pt x="278" y="1023"/>
                </a:lnTo>
                <a:lnTo>
                  <a:pt x="298" y="1015"/>
                </a:lnTo>
                <a:lnTo>
                  <a:pt x="294" y="1006"/>
                </a:lnTo>
                <a:close/>
                <a:moveTo>
                  <a:pt x="332" y="990"/>
                </a:moveTo>
                <a:lnTo>
                  <a:pt x="312" y="998"/>
                </a:lnTo>
                <a:lnTo>
                  <a:pt x="316" y="1009"/>
                </a:lnTo>
                <a:lnTo>
                  <a:pt x="336" y="1001"/>
                </a:lnTo>
                <a:lnTo>
                  <a:pt x="332" y="990"/>
                </a:lnTo>
                <a:close/>
                <a:moveTo>
                  <a:pt x="371" y="974"/>
                </a:moveTo>
                <a:lnTo>
                  <a:pt x="352" y="982"/>
                </a:lnTo>
                <a:lnTo>
                  <a:pt x="356" y="993"/>
                </a:lnTo>
                <a:lnTo>
                  <a:pt x="375" y="985"/>
                </a:lnTo>
                <a:lnTo>
                  <a:pt x="371" y="974"/>
                </a:lnTo>
                <a:close/>
                <a:moveTo>
                  <a:pt x="411" y="960"/>
                </a:moveTo>
                <a:lnTo>
                  <a:pt x="391" y="968"/>
                </a:lnTo>
                <a:lnTo>
                  <a:pt x="395" y="977"/>
                </a:lnTo>
                <a:lnTo>
                  <a:pt x="415" y="969"/>
                </a:lnTo>
                <a:lnTo>
                  <a:pt x="411" y="960"/>
                </a:lnTo>
                <a:close/>
                <a:moveTo>
                  <a:pt x="450" y="944"/>
                </a:moveTo>
                <a:lnTo>
                  <a:pt x="431" y="952"/>
                </a:lnTo>
                <a:lnTo>
                  <a:pt x="434" y="961"/>
                </a:lnTo>
                <a:lnTo>
                  <a:pt x="454" y="953"/>
                </a:lnTo>
                <a:lnTo>
                  <a:pt x="450" y="944"/>
                </a:lnTo>
                <a:close/>
                <a:moveTo>
                  <a:pt x="488" y="928"/>
                </a:moveTo>
                <a:lnTo>
                  <a:pt x="470" y="936"/>
                </a:lnTo>
                <a:lnTo>
                  <a:pt x="473" y="947"/>
                </a:lnTo>
                <a:lnTo>
                  <a:pt x="492" y="939"/>
                </a:lnTo>
                <a:lnTo>
                  <a:pt x="488" y="928"/>
                </a:lnTo>
                <a:close/>
                <a:moveTo>
                  <a:pt x="528" y="913"/>
                </a:moveTo>
                <a:lnTo>
                  <a:pt x="508" y="921"/>
                </a:lnTo>
                <a:lnTo>
                  <a:pt x="512" y="931"/>
                </a:lnTo>
                <a:lnTo>
                  <a:pt x="532" y="923"/>
                </a:lnTo>
                <a:lnTo>
                  <a:pt x="528" y="913"/>
                </a:lnTo>
                <a:close/>
                <a:moveTo>
                  <a:pt x="567" y="898"/>
                </a:moveTo>
                <a:lnTo>
                  <a:pt x="547" y="906"/>
                </a:lnTo>
                <a:lnTo>
                  <a:pt x="551" y="915"/>
                </a:lnTo>
                <a:lnTo>
                  <a:pt x="571" y="907"/>
                </a:lnTo>
                <a:lnTo>
                  <a:pt x="567" y="898"/>
                </a:lnTo>
                <a:close/>
                <a:moveTo>
                  <a:pt x="606" y="882"/>
                </a:moveTo>
                <a:lnTo>
                  <a:pt x="587" y="890"/>
                </a:lnTo>
                <a:lnTo>
                  <a:pt x="591" y="900"/>
                </a:lnTo>
                <a:lnTo>
                  <a:pt x="610" y="892"/>
                </a:lnTo>
                <a:lnTo>
                  <a:pt x="606" y="882"/>
                </a:lnTo>
                <a:close/>
                <a:moveTo>
                  <a:pt x="645" y="867"/>
                </a:moveTo>
                <a:lnTo>
                  <a:pt x="626" y="875"/>
                </a:lnTo>
                <a:lnTo>
                  <a:pt x="629" y="884"/>
                </a:lnTo>
                <a:lnTo>
                  <a:pt x="648" y="877"/>
                </a:lnTo>
                <a:lnTo>
                  <a:pt x="645" y="867"/>
                </a:lnTo>
                <a:close/>
                <a:moveTo>
                  <a:pt x="684" y="851"/>
                </a:moveTo>
                <a:lnTo>
                  <a:pt x="664" y="859"/>
                </a:lnTo>
                <a:lnTo>
                  <a:pt x="668" y="869"/>
                </a:lnTo>
                <a:lnTo>
                  <a:pt x="688" y="861"/>
                </a:lnTo>
                <a:lnTo>
                  <a:pt x="684" y="851"/>
                </a:lnTo>
                <a:close/>
                <a:moveTo>
                  <a:pt x="723" y="837"/>
                </a:moveTo>
                <a:lnTo>
                  <a:pt x="704" y="844"/>
                </a:lnTo>
                <a:lnTo>
                  <a:pt x="708" y="854"/>
                </a:lnTo>
                <a:lnTo>
                  <a:pt x="727" y="846"/>
                </a:lnTo>
                <a:lnTo>
                  <a:pt x="723" y="837"/>
                </a:lnTo>
                <a:close/>
                <a:moveTo>
                  <a:pt x="763" y="821"/>
                </a:moveTo>
                <a:lnTo>
                  <a:pt x="743" y="829"/>
                </a:lnTo>
                <a:lnTo>
                  <a:pt x="747" y="838"/>
                </a:lnTo>
                <a:lnTo>
                  <a:pt x="767" y="830"/>
                </a:lnTo>
                <a:lnTo>
                  <a:pt x="763" y="821"/>
                </a:lnTo>
                <a:close/>
                <a:moveTo>
                  <a:pt x="801" y="805"/>
                </a:moveTo>
                <a:lnTo>
                  <a:pt x="782" y="813"/>
                </a:lnTo>
                <a:lnTo>
                  <a:pt x="786" y="822"/>
                </a:lnTo>
                <a:lnTo>
                  <a:pt x="805" y="816"/>
                </a:lnTo>
                <a:lnTo>
                  <a:pt x="801" y="805"/>
                </a:lnTo>
                <a:close/>
                <a:moveTo>
                  <a:pt x="840" y="789"/>
                </a:moveTo>
                <a:lnTo>
                  <a:pt x="820" y="797"/>
                </a:lnTo>
                <a:lnTo>
                  <a:pt x="824" y="808"/>
                </a:lnTo>
                <a:lnTo>
                  <a:pt x="844" y="800"/>
                </a:lnTo>
                <a:lnTo>
                  <a:pt x="840" y="789"/>
                </a:lnTo>
                <a:close/>
                <a:moveTo>
                  <a:pt x="880" y="775"/>
                </a:moveTo>
                <a:lnTo>
                  <a:pt x="860" y="783"/>
                </a:lnTo>
                <a:lnTo>
                  <a:pt x="864" y="792"/>
                </a:lnTo>
                <a:lnTo>
                  <a:pt x="884" y="784"/>
                </a:lnTo>
                <a:lnTo>
                  <a:pt x="880" y="775"/>
                </a:lnTo>
                <a:close/>
                <a:moveTo>
                  <a:pt x="919" y="759"/>
                </a:moveTo>
                <a:lnTo>
                  <a:pt x="899" y="767"/>
                </a:lnTo>
                <a:lnTo>
                  <a:pt x="903" y="776"/>
                </a:lnTo>
                <a:lnTo>
                  <a:pt x="923" y="768"/>
                </a:lnTo>
                <a:lnTo>
                  <a:pt x="919" y="759"/>
                </a:lnTo>
                <a:close/>
                <a:moveTo>
                  <a:pt x="958" y="743"/>
                </a:moveTo>
                <a:lnTo>
                  <a:pt x="939" y="751"/>
                </a:lnTo>
                <a:lnTo>
                  <a:pt x="943" y="760"/>
                </a:lnTo>
                <a:lnTo>
                  <a:pt x="961" y="754"/>
                </a:lnTo>
                <a:lnTo>
                  <a:pt x="958" y="743"/>
                </a:lnTo>
                <a:close/>
                <a:moveTo>
                  <a:pt x="996" y="728"/>
                </a:moveTo>
                <a:lnTo>
                  <a:pt x="977" y="735"/>
                </a:lnTo>
                <a:lnTo>
                  <a:pt x="981" y="746"/>
                </a:lnTo>
                <a:lnTo>
                  <a:pt x="1000" y="738"/>
                </a:lnTo>
                <a:lnTo>
                  <a:pt x="996" y="728"/>
                </a:lnTo>
                <a:close/>
                <a:moveTo>
                  <a:pt x="1036" y="713"/>
                </a:moveTo>
                <a:lnTo>
                  <a:pt x="1016" y="721"/>
                </a:lnTo>
                <a:lnTo>
                  <a:pt x="1020" y="730"/>
                </a:lnTo>
                <a:lnTo>
                  <a:pt x="1040" y="722"/>
                </a:lnTo>
                <a:lnTo>
                  <a:pt x="1036" y="713"/>
                </a:lnTo>
                <a:close/>
                <a:moveTo>
                  <a:pt x="1075" y="697"/>
                </a:moveTo>
                <a:lnTo>
                  <a:pt x="1056" y="705"/>
                </a:lnTo>
                <a:lnTo>
                  <a:pt x="1059" y="714"/>
                </a:lnTo>
                <a:lnTo>
                  <a:pt x="1079" y="707"/>
                </a:lnTo>
                <a:lnTo>
                  <a:pt x="1075" y="697"/>
                </a:lnTo>
                <a:close/>
                <a:moveTo>
                  <a:pt x="1115" y="682"/>
                </a:moveTo>
                <a:lnTo>
                  <a:pt x="1095" y="690"/>
                </a:lnTo>
                <a:lnTo>
                  <a:pt x="1099" y="699"/>
                </a:lnTo>
                <a:lnTo>
                  <a:pt x="1119" y="692"/>
                </a:lnTo>
                <a:lnTo>
                  <a:pt x="1115" y="682"/>
                </a:lnTo>
                <a:close/>
                <a:moveTo>
                  <a:pt x="1153" y="666"/>
                </a:moveTo>
                <a:lnTo>
                  <a:pt x="1133" y="674"/>
                </a:lnTo>
                <a:lnTo>
                  <a:pt x="1137" y="684"/>
                </a:lnTo>
                <a:lnTo>
                  <a:pt x="1157" y="676"/>
                </a:lnTo>
                <a:lnTo>
                  <a:pt x="1153" y="666"/>
                </a:lnTo>
                <a:close/>
                <a:moveTo>
                  <a:pt x="1192" y="651"/>
                </a:moveTo>
                <a:lnTo>
                  <a:pt x="1172" y="659"/>
                </a:lnTo>
                <a:lnTo>
                  <a:pt x="1176" y="669"/>
                </a:lnTo>
                <a:lnTo>
                  <a:pt x="1196" y="661"/>
                </a:lnTo>
                <a:lnTo>
                  <a:pt x="1192" y="651"/>
                </a:lnTo>
                <a:close/>
                <a:moveTo>
                  <a:pt x="1231" y="636"/>
                </a:moveTo>
                <a:lnTo>
                  <a:pt x="1212" y="644"/>
                </a:lnTo>
                <a:lnTo>
                  <a:pt x="1216" y="653"/>
                </a:lnTo>
                <a:lnTo>
                  <a:pt x="1235" y="645"/>
                </a:lnTo>
                <a:lnTo>
                  <a:pt x="1231" y="636"/>
                </a:lnTo>
                <a:close/>
                <a:moveTo>
                  <a:pt x="1271" y="620"/>
                </a:moveTo>
                <a:lnTo>
                  <a:pt x="1251" y="628"/>
                </a:lnTo>
                <a:lnTo>
                  <a:pt x="1255" y="637"/>
                </a:lnTo>
                <a:lnTo>
                  <a:pt x="1275" y="630"/>
                </a:lnTo>
                <a:lnTo>
                  <a:pt x="1271" y="620"/>
                </a:lnTo>
                <a:close/>
                <a:moveTo>
                  <a:pt x="1309" y="604"/>
                </a:moveTo>
                <a:lnTo>
                  <a:pt x="1291" y="612"/>
                </a:lnTo>
                <a:lnTo>
                  <a:pt x="1293" y="623"/>
                </a:lnTo>
                <a:lnTo>
                  <a:pt x="1313" y="615"/>
                </a:lnTo>
                <a:lnTo>
                  <a:pt x="1309" y="604"/>
                </a:lnTo>
                <a:close/>
                <a:moveTo>
                  <a:pt x="1348" y="590"/>
                </a:moveTo>
                <a:lnTo>
                  <a:pt x="1329" y="598"/>
                </a:lnTo>
                <a:lnTo>
                  <a:pt x="1333" y="607"/>
                </a:lnTo>
                <a:lnTo>
                  <a:pt x="1352" y="599"/>
                </a:lnTo>
                <a:lnTo>
                  <a:pt x="1348" y="590"/>
                </a:lnTo>
                <a:close/>
                <a:moveTo>
                  <a:pt x="1388" y="574"/>
                </a:moveTo>
                <a:lnTo>
                  <a:pt x="1368" y="582"/>
                </a:lnTo>
                <a:lnTo>
                  <a:pt x="1372" y="591"/>
                </a:lnTo>
                <a:lnTo>
                  <a:pt x="1392" y="583"/>
                </a:lnTo>
                <a:lnTo>
                  <a:pt x="1388" y="574"/>
                </a:lnTo>
                <a:close/>
                <a:moveTo>
                  <a:pt x="1427" y="558"/>
                </a:moveTo>
                <a:lnTo>
                  <a:pt x="1407" y="566"/>
                </a:lnTo>
                <a:lnTo>
                  <a:pt x="1411" y="575"/>
                </a:lnTo>
                <a:lnTo>
                  <a:pt x="1431" y="569"/>
                </a:lnTo>
                <a:lnTo>
                  <a:pt x="1427" y="558"/>
                </a:lnTo>
                <a:close/>
                <a:moveTo>
                  <a:pt x="1465" y="542"/>
                </a:moveTo>
                <a:lnTo>
                  <a:pt x="1447" y="550"/>
                </a:lnTo>
                <a:lnTo>
                  <a:pt x="1451" y="561"/>
                </a:lnTo>
                <a:lnTo>
                  <a:pt x="1469" y="553"/>
                </a:lnTo>
                <a:lnTo>
                  <a:pt x="1465" y="542"/>
                </a:lnTo>
                <a:close/>
                <a:moveTo>
                  <a:pt x="1505" y="528"/>
                </a:moveTo>
                <a:lnTo>
                  <a:pt x="1485" y="536"/>
                </a:lnTo>
                <a:lnTo>
                  <a:pt x="1489" y="545"/>
                </a:lnTo>
                <a:lnTo>
                  <a:pt x="1508" y="537"/>
                </a:lnTo>
                <a:lnTo>
                  <a:pt x="1505" y="528"/>
                </a:lnTo>
                <a:close/>
                <a:moveTo>
                  <a:pt x="1544" y="512"/>
                </a:moveTo>
                <a:lnTo>
                  <a:pt x="1524" y="520"/>
                </a:lnTo>
                <a:lnTo>
                  <a:pt x="1528" y="529"/>
                </a:lnTo>
                <a:lnTo>
                  <a:pt x="1548" y="521"/>
                </a:lnTo>
                <a:lnTo>
                  <a:pt x="1544" y="512"/>
                </a:lnTo>
                <a:close/>
                <a:moveTo>
                  <a:pt x="1582" y="506"/>
                </a:moveTo>
                <a:lnTo>
                  <a:pt x="1582" y="507"/>
                </a:lnTo>
                <a:lnTo>
                  <a:pt x="1585" y="502"/>
                </a:lnTo>
                <a:lnTo>
                  <a:pt x="1582" y="497"/>
                </a:lnTo>
                <a:lnTo>
                  <a:pt x="1564" y="504"/>
                </a:lnTo>
                <a:lnTo>
                  <a:pt x="1568" y="514"/>
                </a:lnTo>
                <a:lnTo>
                  <a:pt x="1598" y="502"/>
                </a:lnTo>
                <a:lnTo>
                  <a:pt x="1586" y="497"/>
                </a:lnTo>
                <a:lnTo>
                  <a:pt x="1582" y="506"/>
                </a:lnTo>
                <a:close/>
                <a:moveTo>
                  <a:pt x="1544" y="487"/>
                </a:moveTo>
                <a:lnTo>
                  <a:pt x="1562" y="497"/>
                </a:lnTo>
                <a:lnTo>
                  <a:pt x="1568" y="487"/>
                </a:lnTo>
                <a:lnTo>
                  <a:pt x="1549" y="478"/>
                </a:lnTo>
                <a:lnTo>
                  <a:pt x="1544" y="487"/>
                </a:lnTo>
                <a:close/>
                <a:moveTo>
                  <a:pt x="1506" y="469"/>
                </a:moveTo>
                <a:lnTo>
                  <a:pt x="1526" y="478"/>
                </a:lnTo>
                <a:lnTo>
                  <a:pt x="1529" y="469"/>
                </a:lnTo>
                <a:lnTo>
                  <a:pt x="1511" y="460"/>
                </a:lnTo>
                <a:lnTo>
                  <a:pt x="1506" y="469"/>
                </a:lnTo>
                <a:close/>
                <a:moveTo>
                  <a:pt x="1468" y="451"/>
                </a:moveTo>
                <a:lnTo>
                  <a:pt x="1487" y="460"/>
                </a:lnTo>
                <a:lnTo>
                  <a:pt x="1491" y="451"/>
                </a:lnTo>
                <a:lnTo>
                  <a:pt x="1473" y="441"/>
                </a:lnTo>
                <a:lnTo>
                  <a:pt x="1468" y="451"/>
                </a:lnTo>
                <a:close/>
                <a:moveTo>
                  <a:pt x="1431" y="432"/>
                </a:moveTo>
                <a:lnTo>
                  <a:pt x="1449" y="441"/>
                </a:lnTo>
                <a:lnTo>
                  <a:pt x="1455" y="432"/>
                </a:lnTo>
                <a:lnTo>
                  <a:pt x="1435" y="423"/>
                </a:lnTo>
                <a:lnTo>
                  <a:pt x="1431" y="432"/>
                </a:lnTo>
                <a:close/>
                <a:moveTo>
                  <a:pt x="1393" y="414"/>
                </a:moveTo>
                <a:lnTo>
                  <a:pt x="1411" y="423"/>
                </a:lnTo>
                <a:lnTo>
                  <a:pt x="1417" y="414"/>
                </a:lnTo>
                <a:lnTo>
                  <a:pt x="1397" y="405"/>
                </a:lnTo>
                <a:lnTo>
                  <a:pt x="1393" y="414"/>
                </a:lnTo>
                <a:close/>
                <a:moveTo>
                  <a:pt x="1355" y="395"/>
                </a:moveTo>
                <a:lnTo>
                  <a:pt x="1375" y="405"/>
                </a:lnTo>
                <a:lnTo>
                  <a:pt x="1379" y="395"/>
                </a:lnTo>
                <a:lnTo>
                  <a:pt x="1360" y="386"/>
                </a:lnTo>
                <a:lnTo>
                  <a:pt x="1355" y="395"/>
                </a:lnTo>
                <a:close/>
                <a:moveTo>
                  <a:pt x="1317" y="377"/>
                </a:moveTo>
                <a:lnTo>
                  <a:pt x="1336" y="386"/>
                </a:lnTo>
                <a:lnTo>
                  <a:pt x="1340" y="377"/>
                </a:lnTo>
                <a:lnTo>
                  <a:pt x="1322" y="368"/>
                </a:lnTo>
                <a:lnTo>
                  <a:pt x="1317" y="377"/>
                </a:lnTo>
                <a:close/>
                <a:moveTo>
                  <a:pt x="1280" y="359"/>
                </a:moveTo>
                <a:lnTo>
                  <a:pt x="1298" y="368"/>
                </a:lnTo>
                <a:lnTo>
                  <a:pt x="1302" y="359"/>
                </a:lnTo>
                <a:lnTo>
                  <a:pt x="1284" y="350"/>
                </a:lnTo>
                <a:lnTo>
                  <a:pt x="1280" y="359"/>
                </a:lnTo>
                <a:close/>
                <a:moveTo>
                  <a:pt x="1242" y="340"/>
                </a:moveTo>
                <a:lnTo>
                  <a:pt x="1260" y="350"/>
                </a:lnTo>
                <a:lnTo>
                  <a:pt x="1266" y="340"/>
                </a:lnTo>
                <a:lnTo>
                  <a:pt x="1246" y="331"/>
                </a:lnTo>
                <a:lnTo>
                  <a:pt x="1242" y="340"/>
                </a:lnTo>
                <a:close/>
                <a:moveTo>
                  <a:pt x="1204" y="322"/>
                </a:moveTo>
                <a:lnTo>
                  <a:pt x="1222" y="331"/>
                </a:lnTo>
                <a:lnTo>
                  <a:pt x="1228" y="322"/>
                </a:lnTo>
                <a:lnTo>
                  <a:pt x="1209" y="313"/>
                </a:lnTo>
                <a:lnTo>
                  <a:pt x="1204" y="322"/>
                </a:lnTo>
                <a:close/>
                <a:moveTo>
                  <a:pt x="1166" y="304"/>
                </a:moveTo>
                <a:lnTo>
                  <a:pt x="1185" y="313"/>
                </a:lnTo>
                <a:lnTo>
                  <a:pt x="1189" y="304"/>
                </a:lnTo>
                <a:lnTo>
                  <a:pt x="1171" y="294"/>
                </a:lnTo>
                <a:lnTo>
                  <a:pt x="1166" y="304"/>
                </a:lnTo>
                <a:close/>
                <a:moveTo>
                  <a:pt x="1129" y="285"/>
                </a:moveTo>
                <a:lnTo>
                  <a:pt x="1147" y="294"/>
                </a:lnTo>
                <a:lnTo>
                  <a:pt x="1151" y="285"/>
                </a:lnTo>
                <a:lnTo>
                  <a:pt x="1133" y="276"/>
                </a:lnTo>
                <a:lnTo>
                  <a:pt x="1129" y="285"/>
                </a:lnTo>
                <a:close/>
                <a:moveTo>
                  <a:pt x="1091" y="267"/>
                </a:moveTo>
                <a:lnTo>
                  <a:pt x="1109" y="276"/>
                </a:lnTo>
                <a:lnTo>
                  <a:pt x="1115" y="267"/>
                </a:lnTo>
                <a:lnTo>
                  <a:pt x="1095" y="258"/>
                </a:lnTo>
                <a:lnTo>
                  <a:pt x="1091" y="267"/>
                </a:lnTo>
                <a:close/>
                <a:moveTo>
                  <a:pt x="1053" y="248"/>
                </a:moveTo>
                <a:lnTo>
                  <a:pt x="1071" y="258"/>
                </a:lnTo>
                <a:lnTo>
                  <a:pt x="1077" y="248"/>
                </a:lnTo>
                <a:lnTo>
                  <a:pt x="1057" y="239"/>
                </a:lnTo>
                <a:lnTo>
                  <a:pt x="1053" y="248"/>
                </a:lnTo>
                <a:close/>
                <a:moveTo>
                  <a:pt x="1015" y="230"/>
                </a:moveTo>
                <a:lnTo>
                  <a:pt x="1035" y="239"/>
                </a:lnTo>
                <a:lnTo>
                  <a:pt x="1038" y="230"/>
                </a:lnTo>
                <a:lnTo>
                  <a:pt x="1020" y="221"/>
                </a:lnTo>
                <a:lnTo>
                  <a:pt x="1015" y="230"/>
                </a:lnTo>
                <a:close/>
                <a:moveTo>
                  <a:pt x="977" y="212"/>
                </a:moveTo>
                <a:lnTo>
                  <a:pt x="996" y="221"/>
                </a:lnTo>
                <a:lnTo>
                  <a:pt x="1000" y="212"/>
                </a:lnTo>
                <a:lnTo>
                  <a:pt x="982" y="202"/>
                </a:lnTo>
                <a:lnTo>
                  <a:pt x="977" y="212"/>
                </a:lnTo>
                <a:close/>
                <a:moveTo>
                  <a:pt x="940" y="193"/>
                </a:moveTo>
                <a:lnTo>
                  <a:pt x="958" y="202"/>
                </a:lnTo>
                <a:lnTo>
                  <a:pt x="964" y="193"/>
                </a:lnTo>
                <a:lnTo>
                  <a:pt x="944" y="184"/>
                </a:lnTo>
                <a:lnTo>
                  <a:pt x="940" y="193"/>
                </a:lnTo>
                <a:close/>
                <a:moveTo>
                  <a:pt x="902" y="175"/>
                </a:moveTo>
                <a:lnTo>
                  <a:pt x="920" y="184"/>
                </a:lnTo>
                <a:lnTo>
                  <a:pt x="926" y="175"/>
                </a:lnTo>
                <a:lnTo>
                  <a:pt x="906" y="166"/>
                </a:lnTo>
                <a:lnTo>
                  <a:pt x="902" y="175"/>
                </a:lnTo>
                <a:close/>
                <a:moveTo>
                  <a:pt x="864" y="157"/>
                </a:moveTo>
                <a:lnTo>
                  <a:pt x="882" y="166"/>
                </a:lnTo>
                <a:lnTo>
                  <a:pt x="887" y="157"/>
                </a:lnTo>
                <a:lnTo>
                  <a:pt x="869" y="147"/>
                </a:lnTo>
                <a:lnTo>
                  <a:pt x="864" y="157"/>
                </a:lnTo>
                <a:close/>
                <a:moveTo>
                  <a:pt x="826" y="138"/>
                </a:moveTo>
                <a:lnTo>
                  <a:pt x="845" y="147"/>
                </a:lnTo>
                <a:lnTo>
                  <a:pt x="849" y="138"/>
                </a:lnTo>
                <a:lnTo>
                  <a:pt x="831" y="129"/>
                </a:lnTo>
                <a:lnTo>
                  <a:pt x="826" y="138"/>
                </a:lnTo>
                <a:close/>
                <a:moveTo>
                  <a:pt x="789" y="120"/>
                </a:moveTo>
                <a:lnTo>
                  <a:pt x="807" y="129"/>
                </a:lnTo>
                <a:lnTo>
                  <a:pt x="811" y="120"/>
                </a:lnTo>
                <a:lnTo>
                  <a:pt x="793" y="111"/>
                </a:lnTo>
                <a:lnTo>
                  <a:pt x="789" y="120"/>
                </a:lnTo>
                <a:close/>
                <a:moveTo>
                  <a:pt x="751" y="101"/>
                </a:moveTo>
                <a:lnTo>
                  <a:pt x="769" y="111"/>
                </a:lnTo>
                <a:lnTo>
                  <a:pt x="775" y="101"/>
                </a:lnTo>
                <a:lnTo>
                  <a:pt x="755" y="92"/>
                </a:lnTo>
                <a:lnTo>
                  <a:pt x="751" y="101"/>
                </a:lnTo>
                <a:close/>
                <a:moveTo>
                  <a:pt x="713" y="83"/>
                </a:moveTo>
                <a:lnTo>
                  <a:pt x="731" y="92"/>
                </a:lnTo>
                <a:lnTo>
                  <a:pt x="736" y="83"/>
                </a:lnTo>
                <a:lnTo>
                  <a:pt x="717" y="74"/>
                </a:lnTo>
                <a:lnTo>
                  <a:pt x="713" y="83"/>
                </a:lnTo>
                <a:close/>
                <a:moveTo>
                  <a:pt x="675" y="65"/>
                </a:moveTo>
                <a:lnTo>
                  <a:pt x="694" y="74"/>
                </a:lnTo>
                <a:lnTo>
                  <a:pt x="698" y="65"/>
                </a:lnTo>
                <a:lnTo>
                  <a:pt x="680" y="55"/>
                </a:lnTo>
                <a:lnTo>
                  <a:pt x="675" y="65"/>
                </a:lnTo>
                <a:close/>
                <a:moveTo>
                  <a:pt x="637" y="46"/>
                </a:moveTo>
                <a:lnTo>
                  <a:pt x="656" y="55"/>
                </a:lnTo>
                <a:lnTo>
                  <a:pt x="660" y="46"/>
                </a:lnTo>
                <a:lnTo>
                  <a:pt x="642" y="37"/>
                </a:lnTo>
                <a:lnTo>
                  <a:pt x="637" y="46"/>
                </a:lnTo>
                <a:close/>
                <a:moveTo>
                  <a:pt x="600" y="28"/>
                </a:moveTo>
                <a:lnTo>
                  <a:pt x="618" y="37"/>
                </a:lnTo>
                <a:lnTo>
                  <a:pt x="624" y="28"/>
                </a:lnTo>
                <a:lnTo>
                  <a:pt x="604" y="19"/>
                </a:lnTo>
                <a:lnTo>
                  <a:pt x="600" y="28"/>
                </a:lnTo>
                <a:close/>
                <a:moveTo>
                  <a:pt x="562" y="9"/>
                </a:moveTo>
                <a:lnTo>
                  <a:pt x="580" y="19"/>
                </a:lnTo>
                <a:lnTo>
                  <a:pt x="585" y="9"/>
                </a:lnTo>
                <a:lnTo>
                  <a:pt x="566" y="0"/>
                </a:lnTo>
                <a:lnTo>
                  <a:pt x="562" y="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730"/>
          <p:cNvSpPr>
            <a:spLocks noEditPoints="1"/>
          </p:cNvSpPr>
          <p:nvPr/>
        </p:nvSpPr>
        <p:spPr bwMode="auto">
          <a:xfrm>
            <a:off x="8528050" y="2235200"/>
            <a:ext cx="2016125" cy="1550987"/>
          </a:xfrm>
          <a:custGeom>
            <a:avLst/>
            <a:gdLst>
              <a:gd name="T0" fmla="*/ 50 w 1270"/>
              <a:gd name="T1" fmla="*/ 22 h 977"/>
              <a:gd name="T2" fmla="*/ 48 w 1270"/>
              <a:gd name="T3" fmla="*/ 64 h 977"/>
              <a:gd name="T4" fmla="*/ 46 w 1270"/>
              <a:gd name="T5" fmla="*/ 106 h 977"/>
              <a:gd name="T6" fmla="*/ 45 w 1270"/>
              <a:gd name="T7" fmla="*/ 148 h 977"/>
              <a:gd name="T8" fmla="*/ 42 w 1270"/>
              <a:gd name="T9" fmla="*/ 190 h 977"/>
              <a:gd name="T10" fmla="*/ 41 w 1270"/>
              <a:gd name="T11" fmla="*/ 232 h 977"/>
              <a:gd name="T12" fmla="*/ 40 w 1270"/>
              <a:gd name="T13" fmla="*/ 274 h 977"/>
              <a:gd name="T14" fmla="*/ 37 w 1270"/>
              <a:gd name="T15" fmla="*/ 315 h 977"/>
              <a:gd name="T16" fmla="*/ 36 w 1270"/>
              <a:gd name="T17" fmla="*/ 357 h 977"/>
              <a:gd name="T18" fmla="*/ 35 w 1270"/>
              <a:gd name="T19" fmla="*/ 399 h 977"/>
              <a:gd name="T20" fmla="*/ 32 w 1270"/>
              <a:gd name="T21" fmla="*/ 441 h 977"/>
              <a:gd name="T22" fmla="*/ 31 w 1270"/>
              <a:gd name="T23" fmla="*/ 483 h 977"/>
              <a:gd name="T24" fmla="*/ 29 w 1270"/>
              <a:gd name="T25" fmla="*/ 525 h 977"/>
              <a:gd name="T26" fmla="*/ 27 w 1270"/>
              <a:gd name="T27" fmla="*/ 567 h 977"/>
              <a:gd name="T28" fmla="*/ 25 w 1270"/>
              <a:gd name="T29" fmla="*/ 609 h 977"/>
              <a:gd name="T30" fmla="*/ 24 w 1270"/>
              <a:gd name="T31" fmla="*/ 651 h 977"/>
              <a:gd name="T32" fmla="*/ 23 w 1270"/>
              <a:gd name="T33" fmla="*/ 693 h 977"/>
              <a:gd name="T34" fmla="*/ 20 w 1270"/>
              <a:gd name="T35" fmla="*/ 735 h 977"/>
              <a:gd name="T36" fmla="*/ 19 w 1270"/>
              <a:gd name="T37" fmla="*/ 777 h 977"/>
              <a:gd name="T38" fmla="*/ 17 w 1270"/>
              <a:gd name="T39" fmla="*/ 819 h 977"/>
              <a:gd name="T40" fmla="*/ 15 w 1270"/>
              <a:gd name="T41" fmla="*/ 861 h 977"/>
              <a:gd name="T42" fmla="*/ 14 w 1270"/>
              <a:gd name="T43" fmla="*/ 903 h 977"/>
              <a:gd name="T44" fmla="*/ 12 w 1270"/>
              <a:gd name="T45" fmla="*/ 945 h 977"/>
              <a:gd name="T46" fmla="*/ 11 w 1270"/>
              <a:gd name="T47" fmla="*/ 966 h 977"/>
              <a:gd name="T48" fmla="*/ 20 w 1270"/>
              <a:gd name="T49" fmla="*/ 957 h 977"/>
              <a:gd name="T50" fmla="*/ 59 w 1270"/>
              <a:gd name="T51" fmla="*/ 941 h 977"/>
              <a:gd name="T52" fmla="*/ 99 w 1270"/>
              <a:gd name="T53" fmla="*/ 925 h 977"/>
              <a:gd name="T54" fmla="*/ 137 w 1270"/>
              <a:gd name="T55" fmla="*/ 910 h 977"/>
              <a:gd name="T56" fmla="*/ 176 w 1270"/>
              <a:gd name="T57" fmla="*/ 894 h 977"/>
              <a:gd name="T58" fmla="*/ 214 w 1270"/>
              <a:gd name="T59" fmla="*/ 878 h 977"/>
              <a:gd name="T60" fmla="*/ 254 w 1270"/>
              <a:gd name="T61" fmla="*/ 862 h 977"/>
              <a:gd name="T62" fmla="*/ 293 w 1270"/>
              <a:gd name="T63" fmla="*/ 845 h 977"/>
              <a:gd name="T64" fmla="*/ 331 w 1270"/>
              <a:gd name="T65" fmla="*/ 830 h 977"/>
              <a:gd name="T66" fmla="*/ 371 w 1270"/>
              <a:gd name="T67" fmla="*/ 814 h 977"/>
              <a:gd name="T68" fmla="*/ 410 w 1270"/>
              <a:gd name="T69" fmla="*/ 798 h 977"/>
              <a:gd name="T70" fmla="*/ 448 w 1270"/>
              <a:gd name="T71" fmla="*/ 782 h 977"/>
              <a:gd name="T72" fmla="*/ 487 w 1270"/>
              <a:gd name="T73" fmla="*/ 767 h 977"/>
              <a:gd name="T74" fmla="*/ 526 w 1270"/>
              <a:gd name="T75" fmla="*/ 751 h 977"/>
              <a:gd name="T76" fmla="*/ 565 w 1270"/>
              <a:gd name="T77" fmla="*/ 735 h 977"/>
              <a:gd name="T78" fmla="*/ 604 w 1270"/>
              <a:gd name="T79" fmla="*/ 719 h 977"/>
              <a:gd name="T80" fmla="*/ 642 w 1270"/>
              <a:gd name="T81" fmla="*/ 704 h 977"/>
              <a:gd name="T82" fmla="*/ 682 w 1270"/>
              <a:gd name="T83" fmla="*/ 688 h 977"/>
              <a:gd name="T84" fmla="*/ 721 w 1270"/>
              <a:gd name="T85" fmla="*/ 672 h 977"/>
              <a:gd name="T86" fmla="*/ 759 w 1270"/>
              <a:gd name="T87" fmla="*/ 655 h 977"/>
              <a:gd name="T88" fmla="*/ 799 w 1270"/>
              <a:gd name="T89" fmla="*/ 639 h 977"/>
              <a:gd name="T90" fmla="*/ 838 w 1270"/>
              <a:gd name="T91" fmla="*/ 624 h 977"/>
              <a:gd name="T92" fmla="*/ 876 w 1270"/>
              <a:gd name="T93" fmla="*/ 608 h 977"/>
              <a:gd name="T94" fmla="*/ 916 w 1270"/>
              <a:gd name="T95" fmla="*/ 592 h 977"/>
              <a:gd name="T96" fmla="*/ 954 w 1270"/>
              <a:gd name="T97" fmla="*/ 576 h 977"/>
              <a:gd name="T98" fmla="*/ 993 w 1270"/>
              <a:gd name="T99" fmla="*/ 561 h 977"/>
              <a:gd name="T100" fmla="*/ 1032 w 1270"/>
              <a:gd name="T101" fmla="*/ 545 h 977"/>
              <a:gd name="T102" fmla="*/ 1070 w 1270"/>
              <a:gd name="T103" fmla="*/ 529 h 977"/>
              <a:gd name="T104" fmla="*/ 1110 w 1270"/>
              <a:gd name="T105" fmla="*/ 513 h 977"/>
              <a:gd name="T106" fmla="*/ 1149 w 1270"/>
              <a:gd name="T107" fmla="*/ 498 h 977"/>
              <a:gd name="T108" fmla="*/ 1187 w 1270"/>
              <a:gd name="T109" fmla="*/ 482 h 977"/>
              <a:gd name="T110" fmla="*/ 1227 w 1270"/>
              <a:gd name="T111" fmla="*/ 466 h 977"/>
              <a:gd name="T112" fmla="*/ 1265 w 1270"/>
              <a:gd name="T113" fmla="*/ 44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0" h="977">
                <a:moveTo>
                  <a:pt x="50" y="22"/>
                </a:moveTo>
                <a:lnTo>
                  <a:pt x="50" y="1"/>
                </a:lnTo>
                <a:lnTo>
                  <a:pt x="40" y="0"/>
                </a:lnTo>
                <a:lnTo>
                  <a:pt x="40" y="21"/>
                </a:lnTo>
                <a:lnTo>
                  <a:pt x="50" y="22"/>
                </a:lnTo>
                <a:close/>
                <a:moveTo>
                  <a:pt x="48" y="64"/>
                </a:moveTo>
                <a:lnTo>
                  <a:pt x="49" y="43"/>
                </a:lnTo>
                <a:lnTo>
                  <a:pt x="38" y="42"/>
                </a:lnTo>
                <a:lnTo>
                  <a:pt x="37" y="63"/>
                </a:lnTo>
                <a:lnTo>
                  <a:pt x="48" y="64"/>
                </a:lnTo>
                <a:close/>
                <a:moveTo>
                  <a:pt x="46" y="106"/>
                </a:moveTo>
                <a:lnTo>
                  <a:pt x="48" y="85"/>
                </a:lnTo>
                <a:lnTo>
                  <a:pt x="37" y="84"/>
                </a:lnTo>
                <a:lnTo>
                  <a:pt x="36" y="105"/>
                </a:lnTo>
                <a:lnTo>
                  <a:pt x="46" y="106"/>
                </a:lnTo>
                <a:close/>
                <a:moveTo>
                  <a:pt x="45" y="148"/>
                </a:moveTo>
                <a:lnTo>
                  <a:pt x="45" y="127"/>
                </a:lnTo>
                <a:lnTo>
                  <a:pt x="35" y="126"/>
                </a:lnTo>
                <a:lnTo>
                  <a:pt x="35" y="147"/>
                </a:lnTo>
                <a:lnTo>
                  <a:pt x="45" y="148"/>
                </a:lnTo>
                <a:close/>
                <a:moveTo>
                  <a:pt x="42" y="190"/>
                </a:moveTo>
                <a:lnTo>
                  <a:pt x="44" y="169"/>
                </a:lnTo>
                <a:lnTo>
                  <a:pt x="33" y="168"/>
                </a:lnTo>
                <a:lnTo>
                  <a:pt x="32" y="189"/>
                </a:lnTo>
                <a:lnTo>
                  <a:pt x="42" y="190"/>
                </a:lnTo>
                <a:close/>
                <a:moveTo>
                  <a:pt x="41" y="232"/>
                </a:moveTo>
                <a:lnTo>
                  <a:pt x="42" y="211"/>
                </a:lnTo>
                <a:lnTo>
                  <a:pt x="32" y="210"/>
                </a:lnTo>
                <a:lnTo>
                  <a:pt x="31" y="231"/>
                </a:lnTo>
                <a:lnTo>
                  <a:pt x="41" y="232"/>
                </a:lnTo>
                <a:close/>
                <a:moveTo>
                  <a:pt x="40" y="274"/>
                </a:moveTo>
                <a:lnTo>
                  <a:pt x="40" y="253"/>
                </a:lnTo>
                <a:lnTo>
                  <a:pt x="29" y="252"/>
                </a:lnTo>
                <a:lnTo>
                  <a:pt x="29" y="273"/>
                </a:lnTo>
                <a:lnTo>
                  <a:pt x="40" y="274"/>
                </a:lnTo>
                <a:close/>
                <a:moveTo>
                  <a:pt x="37" y="315"/>
                </a:moveTo>
                <a:lnTo>
                  <a:pt x="38" y="295"/>
                </a:lnTo>
                <a:lnTo>
                  <a:pt x="28" y="294"/>
                </a:lnTo>
                <a:lnTo>
                  <a:pt x="27" y="315"/>
                </a:lnTo>
                <a:lnTo>
                  <a:pt x="37" y="315"/>
                </a:lnTo>
                <a:close/>
                <a:moveTo>
                  <a:pt x="36" y="357"/>
                </a:moveTo>
                <a:lnTo>
                  <a:pt x="37" y="336"/>
                </a:lnTo>
                <a:lnTo>
                  <a:pt x="27" y="336"/>
                </a:lnTo>
                <a:lnTo>
                  <a:pt x="25" y="357"/>
                </a:lnTo>
                <a:lnTo>
                  <a:pt x="36" y="357"/>
                </a:lnTo>
                <a:close/>
                <a:moveTo>
                  <a:pt x="35" y="399"/>
                </a:moveTo>
                <a:lnTo>
                  <a:pt x="35" y="378"/>
                </a:lnTo>
                <a:lnTo>
                  <a:pt x="24" y="378"/>
                </a:lnTo>
                <a:lnTo>
                  <a:pt x="24" y="399"/>
                </a:lnTo>
                <a:lnTo>
                  <a:pt x="35" y="399"/>
                </a:lnTo>
                <a:close/>
                <a:moveTo>
                  <a:pt x="32" y="441"/>
                </a:moveTo>
                <a:lnTo>
                  <a:pt x="33" y="420"/>
                </a:lnTo>
                <a:lnTo>
                  <a:pt x="23" y="420"/>
                </a:lnTo>
                <a:lnTo>
                  <a:pt x="21" y="441"/>
                </a:lnTo>
                <a:lnTo>
                  <a:pt x="32" y="441"/>
                </a:lnTo>
                <a:close/>
                <a:moveTo>
                  <a:pt x="31" y="483"/>
                </a:moveTo>
                <a:lnTo>
                  <a:pt x="32" y="462"/>
                </a:lnTo>
                <a:lnTo>
                  <a:pt x="21" y="462"/>
                </a:lnTo>
                <a:lnTo>
                  <a:pt x="20" y="483"/>
                </a:lnTo>
                <a:lnTo>
                  <a:pt x="31" y="483"/>
                </a:lnTo>
                <a:close/>
                <a:moveTo>
                  <a:pt x="29" y="525"/>
                </a:moveTo>
                <a:lnTo>
                  <a:pt x="29" y="504"/>
                </a:lnTo>
                <a:lnTo>
                  <a:pt x="19" y="504"/>
                </a:lnTo>
                <a:lnTo>
                  <a:pt x="19" y="525"/>
                </a:lnTo>
                <a:lnTo>
                  <a:pt x="29" y="525"/>
                </a:lnTo>
                <a:close/>
                <a:moveTo>
                  <a:pt x="27" y="567"/>
                </a:moveTo>
                <a:lnTo>
                  <a:pt x="28" y="546"/>
                </a:lnTo>
                <a:lnTo>
                  <a:pt x="17" y="546"/>
                </a:lnTo>
                <a:lnTo>
                  <a:pt x="16" y="567"/>
                </a:lnTo>
                <a:lnTo>
                  <a:pt x="27" y="567"/>
                </a:lnTo>
                <a:close/>
                <a:moveTo>
                  <a:pt x="25" y="609"/>
                </a:moveTo>
                <a:lnTo>
                  <a:pt x="27" y="588"/>
                </a:lnTo>
                <a:lnTo>
                  <a:pt x="16" y="588"/>
                </a:lnTo>
                <a:lnTo>
                  <a:pt x="15" y="609"/>
                </a:lnTo>
                <a:lnTo>
                  <a:pt x="25" y="609"/>
                </a:lnTo>
                <a:close/>
                <a:moveTo>
                  <a:pt x="24" y="651"/>
                </a:moveTo>
                <a:lnTo>
                  <a:pt x="24" y="630"/>
                </a:lnTo>
                <a:lnTo>
                  <a:pt x="14" y="630"/>
                </a:lnTo>
                <a:lnTo>
                  <a:pt x="14" y="651"/>
                </a:lnTo>
                <a:lnTo>
                  <a:pt x="24" y="651"/>
                </a:lnTo>
                <a:close/>
                <a:moveTo>
                  <a:pt x="23" y="693"/>
                </a:moveTo>
                <a:lnTo>
                  <a:pt x="23" y="672"/>
                </a:lnTo>
                <a:lnTo>
                  <a:pt x="12" y="672"/>
                </a:lnTo>
                <a:lnTo>
                  <a:pt x="12" y="693"/>
                </a:lnTo>
                <a:lnTo>
                  <a:pt x="23" y="693"/>
                </a:lnTo>
                <a:close/>
                <a:moveTo>
                  <a:pt x="20" y="735"/>
                </a:moveTo>
                <a:lnTo>
                  <a:pt x="21" y="714"/>
                </a:lnTo>
                <a:lnTo>
                  <a:pt x="11" y="714"/>
                </a:lnTo>
                <a:lnTo>
                  <a:pt x="10" y="735"/>
                </a:lnTo>
                <a:lnTo>
                  <a:pt x="20" y="735"/>
                </a:lnTo>
                <a:close/>
                <a:moveTo>
                  <a:pt x="19" y="777"/>
                </a:moveTo>
                <a:lnTo>
                  <a:pt x="20" y="756"/>
                </a:lnTo>
                <a:lnTo>
                  <a:pt x="10" y="756"/>
                </a:lnTo>
                <a:lnTo>
                  <a:pt x="8" y="777"/>
                </a:lnTo>
                <a:lnTo>
                  <a:pt x="19" y="777"/>
                </a:lnTo>
                <a:close/>
                <a:moveTo>
                  <a:pt x="17" y="819"/>
                </a:moveTo>
                <a:lnTo>
                  <a:pt x="17" y="798"/>
                </a:lnTo>
                <a:lnTo>
                  <a:pt x="7" y="798"/>
                </a:lnTo>
                <a:lnTo>
                  <a:pt x="7" y="819"/>
                </a:lnTo>
                <a:lnTo>
                  <a:pt x="17" y="819"/>
                </a:lnTo>
                <a:close/>
                <a:moveTo>
                  <a:pt x="15" y="861"/>
                </a:moveTo>
                <a:lnTo>
                  <a:pt x="16" y="840"/>
                </a:lnTo>
                <a:lnTo>
                  <a:pt x="6" y="840"/>
                </a:lnTo>
                <a:lnTo>
                  <a:pt x="4" y="861"/>
                </a:lnTo>
                <a:lnTo>
                  <a:pt x="15" y="861"/>
                </a:lnTo>
                <a:close/>
                <a:moveTo>
                  <a:pt x="14" y="903"/>
                </a:moveTo>
                <a:lnTo>
                  <a:pt x="15" y="882"/>
                </a:lnTo>
                <a:lnTo>
                  <a:pt x="4" y="882"/>
                </a:lnTo>
                <a:lnTo>
                  <a:pt x="3" y="903"/>
                </a:lnTo>
                <a:lnTo>
                  <a:pt x="14" y="903"/>
                </a:lnTo>
                <a:close/>
                <a:moveTo>
                  <a:pt x="12" y="945"/>
                </a:moveTo>
                <a:lnTo>
                  <a:pt x="12" y="924"/>
                </a:lnTo>
                <a:lnTo>
                  <a:pt x="2" y="924"/>
                </a:lnTo>
                <a:lnTo>
                  <a:pt x="2" y="945"/>
                </a:lnTo>
                <a:lnTo>
                  <a:pt x="12" y="945"/>
                </a:lnTo>
                <a:close/>
                <a:moveTo>
                  <a:pt x="20" y="957"/>
                </a:moveTo>
                <a:lnTo>
                  <a:pt x="3" y="964"/>
                </a:lnTo>
                <a:lnTo>
                  <a:pt x="6" y="969"/>
                </a:lnTo>
                <a:lnTo>
                  <a:pt x="11" y="969"/>
                </a:lnTo>
                <a:lnTo>
                  <a:pt x="11" y="966"/>
                </a:lnTo>
                <a:lnTo>
                  <a:pt x="0" y="966"/>
                </a:lnTo>
                <a:lnTo>
                  <a:pt x="0" y="969"/>
                </a:lnTo>
                <a:lnTo>
                  <a:pt x="0" y="977"/>
                </a:lnTo>
                <a:lnTo>
                  <a:pt x="24" y="966"/>
                </a:lnTo>
                <a:lnTo>
                  <a:pt x="20" y="957"/>
                </a:lnTo>
                <a:close/>
                <a:moveTo>
                  <a:pt x="59" y="941"/>
                </a:moveTo>
                <a:lnTo>
                  <a:pt x="40" y="949"/>
                </a:lnTo>
                <a:lnTo>
                  <a:pt x="44" y="958"/>
                </a:lnTo>
                <a:lnTo>
                  <a:pt x="63" y="950"/>
                </a:lnTo>
                <a:lnTo>
                  <a:pt x="59" y="941"/>
                </a:lnTo>
                <a:close/>
                <a:moveTo>
                  <a:pt x="99" y="925"/>
                </a:moveTo>
                <a:lnTo>
                  <a:pt x="79" y="933"/>
                </a:lnTo>
                <a:lnTo>
                  <a:pt x="83" y="943"/>
                </a:lnTo>
                <a:lnTo>
                  <a:pt x="103" y="935"/>
                </a:lnTo>
                <a:lnTo>
                  <a:pt x="99" y="925"/>
                </a:lnTo>
                <a:close/>
                <a:moveTo>
                  <a:pt x="137" y="910"/>
                </a:moveTo>
                <a:lnTo>
                  <a:pt x="117" y="918"/>
                </a:lnTo>
                <a:lnTo>
                  <a:pt x="121" y="927"/>
                </a:lnTo>
                <a:lnTo>
                  <a:pt x="141" y="919"/>
                </a:lnTo>
                <a:lnTo>
                  <a:pt x="137" y="910"/>
                </a:lnTo>
                <a:close/>
                <a:moveTo>
                  <a:pt x="176" y="894"/>
                </a:moveTo>
                <a:lnTo>
                  <a:pt x="157" y="902"/>
                </a:lnTo>
                <a:lnTo>
                  <a:pt x="161" y="911"/>
                </a:lnTo>
                <a:lnTo>
                  <a:pt x="180" y="903"/>
                </a:lnTo>
                <a:lnTo>
                  <a:pt x="176" y="894"/>
                </a:lnTo>
                <a:close/>
                <a:moveTo>
                  <a:pt x="214" y="878"/>
                </a:moveTo>
                <a:lnTo>
                  <a:pt x="196" y="886"/>
                </a:lnTo>
                <a:lnTo>
                  <a:pt x="200" y="895"/>
                </a:lnTo>
                <a:lnTo>
                  <a:pt x="218" y="887"/>
                </a:lnTo>
                <a:lnTo>
                  <a:pt x="214" y="878"/>
                </a:lnTo>
                <a:close/>
                <a:moveTo>
                  <a:pt x="254" y="862"/>
                </a:moveTo>
                <a:lnTo>
                  <a:pt x="234" y="870"/>
                </a:lnTo>
                <a:lnTo>
                  <a:pt x="238" y="880"/>
                </a:lnTo>
                <a:lnTo>
                  <a:pt x="258" y="872"/>
                </a:lnTo>
                <a:lnTo>
                  <a:pt x="254" y="862"/>
                </a:lnTo>
                <a:close/>
                <a:moveTo>
                  <a:pt x="293" y="845"/>
                </a:moveTo>
                <a:lnTo>
                  <a:pt x="273" y="855"/>
                </a:lnTo>
                <a:lnTo>
                  <a:pt x="277" y="864"/>
                </a:lnTo>
                <a:lnTo>
                  <a:pt x="297" y="856"/>
                </a:lnTo>
                <a:lnTo>
                  <a:pt x="293" y="845"/>
                </a:lnTo>
                <a:close/>
                <a:moveTo>
                  <a:pt x="331" y="830"/>
                </a:moveTo>
                <a:lnTo>
                  <a:pt x="313" y="838"/>
                </a:lnTo>
                <a:lnTo>
                  <a:pt x="317" y="848"/>
                </a:lnTo>
                <a:lnTo>
                  <a:pt x="335" y="840"/>
                </a:lnTo>
                <a:lnTo>
                  <a:pt x="331" y="830"/>
                </a:lnTo>
                <a:close/>
                <a:moveTo>
                  <a:pt x="371" y="814"/>
                </a:moveTo>
                <a:lnTo>
                  <a:pt x="351" y="822"/>
                </a:lnTo>
                <a:lnTo>
                  <a:pt x="355" y="832"/>
                </a:lnTo>
                <a:lnTo>
                  <a:pt x="375" y="824"/>
                </a:lnTo>
                <a:lnTo>
                  <a:pt x="371" y="814"/>
                </a:lnTo>
                <a:close/>
                <a:moveTo>
                  <a:pt x="410" y="798"/>
                </a:moveTo>
                <a:lnTo>
                  <a:pt x="390" y="806"/>
                </a:lnTo>
                <a:lnTo>
                  <a:pt x="394" y="817"/>
                </a:lnTo>
                <a:lnTo>
                  <a:pt x="414" y="809"/>
                </a:lnTo>
                <a:lnTo>
                  <a:pt x="410" y="798"/>
                </a:lnTo>
                <a:close/>
                <a:moveTo>
                  <a:pt x="448" y="782"/>
                </a:moveTo>
                <a:lnTo>
                  <a:pt x="428" y="790"/>
                </a:lnTo>
                <a:lnTo>
                  <a:pt x="432" y="801"/>
                </a:lnTo>
                <a:lnTo>
                  <a:pt x="452" y="793"/>
                </a:lnTo>
                <a:lnTo>
                  <a:pt x="448" y="782"/>
                </a:lnTo>
                <a:close/>
                <a:moveTo>
                  <a:pt x="487" y="767"/>
                </a:moveTo>
                <a:lnTo>
                  <a:pt x="468" y="774"/>
                </a:lnTo>
                <a:lnTo>
                  <a:pt x="472" y="785"/>
                </a:lnTo>
                <a:lnTo>
                  <a:pt x="491" y="776"/>
                </a:lnTo>
                <a:lnTo>
                  <a:pt x="487" y="767"/>
                </a:lnTo>
                <a:close/>
                <a:moveTo>
                  <a:pt x="526" y="751"/>
                </a:moveTo>
                <a:lnTo>
                  <a:pt x="507" y="759"/>
                </a:lnTo>
                <a:lnTo>
                  <a:pt x="511" y="768"/>
                </a:lnTo>
                <a:lnTo>
                  <a:pt x="530" y="760"/>
                </a:lnTo>
                <a:lnTo>
                  <a:pt x="526" y="751"/>
                </a:lnTo>
                <a:close/>
                <a:moveTo>
                  <a:pt x="565" y="735"/>
                </a:moveTo>
                <a:lnTo>
                  <a:pt x="545" y="743"/>
                </a:lnTo>
                <a:lnTo>
                  <a:pt x="549" y="752"/>
                </a:lnTo>
                <a:lnTo>
                  <a:pt x="569" y="744"/>
                </a:lnTo>
                <a:lnTo>
                  <a:pt x="565" y="735"/>
                </a:lnTo>
                <a:close/>
                <a:moveTo>
                  <a:pt x="604" y="719"/>
                </a:moveTo>
                <a:lnTo>
                  <a:pt x="585" y="727"/>
                </a:lnTo>
                <a:lnTo>
                  <a:pt x="589" y="736"/>
                </a:lnTo>
                <a:lnTo>
                  <a:pt x="608" y="729"/>
                </a:lnTo>
                <a:lnTo>
                  <a:pt x="604" y="719"/>
                </a:lnTo>
                <a:close/>
                <a:moveTo>
                  <a:pt x="642" y="704"/>
                </a:moveTo>
                <a:lnTo>
                  <a:pt x="624" y="711"/>
                </a:lnTo>
                <a:lnTo>
                  <a:pt x="628" y="721"/>
                </a:lnTo>
                <a:lnTo>
                  <a:pt x="646" y="713"/>
                </a:lnTo>
                <a:lnTo>
                  <a:pt x="642" y="704"/>
                </a:lnTo>
                <a:close/>
                <a:moveTo>
                  <a:pt x="682" y="688"/>
                </a:moveTo>
                <a:lnTo>
                  <a:pt x="662" y="696"/>
                </a:lnTo>
                <a:lnTo>
                  <a:pt x="666" y="705"/>
                </a:lnTo>
                <a:lnTo>
                  <a:pt x="686" y="697"/>
                </a:lnTo>
                <a:lnTo>
                  <a:pt x="682" y="688"/>
                </a:lnTo>
                <a:close/>
                <a:moveTo>
                  <a:pt x="721" y="672"/>
                </a:moveTo>
                <a:lnTo>
                  <a:pt x="702" y="680"/>
                </a:lnTo>
                <a:lnTo>
                  <a:pt x="705" y="689"/>
                </a:lnTo>
                <a:lnTo>
                  <a:pt x="725" y="681"/>
                </a:lnTo>
                <a:lnTo>
                  <a:pt x="721" y="672"/>
                </a:lnTo>
                <a:close/>
                <a:moveTo>
                  <a:pt x="759" y="655"/>
                </a:moveTo>
                <a:lnTo>
                  <a:pt x="740" y="664"/>
                </a:lnTo>
                <a:lnTo>
                  <a:pt x="744" y="673"/>
                </a:lnTo>
                <a:lnTo>
                  <a:pt x="763" y="666"/>
                </a:lnTo>
                <a:lnTo>
                  <a:pt x="759" y="655"/>
                </a:lnTo>
                <a:close/>
                <a:moveTo>
                  <a:pt x="799" y="639"/>
                </a:moveTo>
                <a:lnTo>
                  <a:pt x="779" y="647"/>
                </a:lnTo>
                <a:lnTo>
                  <a:pt x="783" y="658"/>
                </a:lnTo>
                <a:lnTo>
                  <a:pt x="803" y="650"/>
                </a:lnTo>
                <a:lnTo>
                  <a:pt x="799" y="639"/>
                </a:lnTo>
                <a:close/>
                <a:moveTo>
                  <a:pt x="838" y="624"/>
                </a:moveTo>
                <a:lnTo>
                  <a:pt x="818" y="631"/>
                </a:lnTo>
                <a:lnTo>
                  <a:pt x="822" y="642"/>
                </a:lnTo>
                <a:lnTo>
                  <a:pt x="842" y="634"/>
                </a:lnTo>
                <a:lnTo>
                  <a:pt x="838" y="624"/>
                </a:lnTo>
                <a:close/>
                <a:moveTo>
                  <a:pt x="876" y="608"/>
                </a:moveTo>
                <a:lnTo>
                  <a:pt x="856" y="616"/>
                </a:lnTo>
                <a:lnTo>
                  <a:pt x="860" y="626"/>
                </a:lnTo>
                <a:lnTo>
                  <a:pt x="880" y="618"/>
                </a:lnTo>
                <a:lnTo>
                  <a:pt x="876" y="608"/>
                </a:lnTo>
                <a:close/>
                <a:moveTo>
                  <a:pt x="916" y="592"/>
                </a:moveTo>
                <a:lnTo>
                  <a:pt x="896" y="600"/>
                </a:lnTo>
                <a:lnTo>
                  <a:pt x="900" y="610"/>
                </a:lnTo>
                <a:lnTo>
                  <a:pt x="919" y="603"/>
                </a:lnTo>
                <a:lnTo>
                  <a:pt x="916" y="592"/>
                </a:lnTo>
                <a:close/>
                <a:moveTo>
                  <a:pt x="954" y="576"/>
                </a:moveTo>
                <a:lnTo>
                  <a:pt x="935" y="584"/>
                </a:lnTo>
                <a:lnTo>
                  <a:pt x="939" y="595"/>
                </a:lnTo>
                <a:lnTo>
                  <a:pt x="958" y="585"/>
                </a:lnTo>
                <a:lnTo>
                  <a:pt x="954" y="576"/>
                </a:lnTo>
                <a:close/>
                <a:moveTo>
                  <a:pt x="993" y="561"/>
                </a:moveTo>
                <a:lnTo>
                  <a:pt x="973" y="568"/>
                </a:lnTo>
                <a:lnTo>
                  <a:pt x="977" y="578"/>
                </a:lnTo>
                <a:lnTo>
                  <a:pt x="997" y="570"/>
                </a:lnTo>
                <a:lnTo>
                  <a:pt x="993" y="561"/>
                </a:lnTo>
                <a:close/>
                <a:moveTo>
                  <a:pt x="1032" y="545"/>
                </a:moveTo>
                <a:lnTo>
                  <a:pt x="1013" y="553"/>
                </a:lnTo>
                <a:lnTo>
                  <a:pt x="1017" y="562"/>
                </a:lnTo>
                <a:lnTo>
                  <a:pt x="1036" y="554"/>
                </a:lnTo>
                <a:lnTo>
                  <a:pt x="1032" y="545"/>
                </a:lnTo>
                <a:close/>
                <a:moveTo>
                  <a:pt x="1070" y="529"/>
                </a:moveTo>
                <a:lnTo>
                  <a:pt x="1052" y="537"/>
                </a:lnTo>
                <a:lnTo>
                  <a:pt x="1056" y="546"/>
                </a:lnTo>
                <a:lnTo>
                  <a:pt x="1074" y="538"/>
                </a:lnTo>
                <a:lnTo>
                  <a:pt x="1070" y="529"/>
                </a:lnTo>
                <a:close/>
                <a:moveTo>
                  <a:pt x="1110" y="513"/>
                </a:moveTo>
                <a:lnTo>
                  <a:pt x="1090" y="521"/>
                </a:lnTo>
                <a:lnTo>
                  <a:pt x="1094" y="530"/>
                </a:lnTo>
                <a:lnTo>
                  <a:pt x="1114" y="522"/>
                </a:lnTo>
                <a:lnTo>
                  <a:pt x="1110" y="513"/>
                </a:lnTo>
                <a:close/>
                <a:moveTo>
                  <a:pt x="1149" y="498"/>
                </a:moveTo>
                <a:lnTo>
                  <a:pt x="1130" y="505"/>
                </a:lnTo>
                <a:lnTo>
                  <a:pt x="1133" y="515"/>
                </a:lnTo>
                <a:lnTo>
                  <a:pt x="1153" y="507"/>
                </a:lnTo>
                <a:lnTo>
                  <a:pt x="1149" y="498"/>
                </a:lnTo>
                <a:close/>
                <a:moveTo>
                  <a:pt x="1187" y="482"/>
                </a:moveTo>
                <a:lnTo>
                  <a:pt x="1168" y="490"/>
                </a:lnTo>
                <a:lnTo>
                  <a:pt x="1172" y="499"/>
                </a:lnTo>
                <a:lnTo>
                  <a:pt x="1191" y="491"/>
                </a:lnTo>
                <a:lnTo>
                  <a:pt x="1187" y="482"/>
                </a:lnTo>
                <a:close/>
                <a:moveTo>
                  <a:pt x="1227" y="466"/>
                </a:moveTo>
                <a:lnTo>
                  <a:pt x="1207" y="474"/>
                </a:lnTo>
                <a:lnTo>
                  <a:pt x="1211" y="483"/>
                </a:lnTo>
                <a:lnTo>
                  <a:pt x="1231" y="475"/>
                </a:lnTo>
                <a:lnTo>
                  <a:pt x="1227" y="466"/>
                </a:lnTo>
                <a:close/>
                <a:moveTo>
                  <a:pt x="1265" y="449"/>
                </a:moveTo>
                <a:lnTo>
                  <a:pt x="1246" y="457"/>
                </a:lnTo>
                <a:lnTo>
                  <a:pt x="1250" y="467"/>
                </a:lnTo>
                <a:lnTo>
                  <a:pt x="1270" y="459"/>
                </a:lnTo>
                <a:lnTo>
                  <a:pt x="1265" y="44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731"/>
          <p:cNvSpPr>
            <a:spLocks noEditPoints="1"/>
          </p:cNvSpPr>
          <p:nvPr/>
        </p:nvSpPr>
        <p:spPr bwMode="auto">
          <a:xfrm>
            <a:off x="5843588" y="3621088"/>
            <a:ext cx="5380037" cy="1184275"/>
          </a:xfrm>
          <a:custGeom>
            <a:avLst/>
            <a:gdLst>
              <a:gd name="T0" fmla="*/ 3346 w 3389"/>
              <a:gd name="T1" fmla="*/ 730 h 746"/>
              <a:gd name="T2" fmla="*/ 3291 w 3389"/>
              <a:gd name="T3" fmla="*/ 698 h 746"/>
              <a:gd name="T4" fmla="*/ 3209 w 3389"/>
              <a:gd name="T5" fmla="*/ 677 h 746"/>
              <a:gd name="T6" fmla="*/ 3192 w 3389"/>
              <a:gd name="T7" fmla="*/ 660 h 746"/>
              <a:gd name="T8" fmla="*/ 3130 w 3389"/>
              <a:gd name="T9" fmla="*/ 647 h 746"/>
              <a:gd name="T10" fmla="*/ 3071 w 3389"/>
              <a:gd name="T11" fmla="*/ 625 h 746"/>
              <a:gd name="T12" fmla="*/ 3016 w 3389"/>
              <a:gd name="T13" fmla="*/ 593 h 746"/>
              <a:gd name="T14" fmla="*/ 2933 w 3389"/>
              <a:gd name="T15" fmla="*/ 572 h 746"/>
              <a:gd name="T16" fmla="*/ 2918 w 3389"/>
              <a:gd name="T17" fmla="*/ 555 h 746"/>
              <a:gd name="T18" fmla="*/ 2855 w 3389"/>
              <a:gd name="T19" fmla="*/ 543 h 746"/>
              <a:gd name="T20" fmla="*/ 2797 w 3389"/>
              <a:gd name="T21" fmla="*/ 521 h 746"/>
              <a:gd name="T22" fmla="*/ 2742 w 3389"/>
              <a:gd name="T23" fmla="*/ 488 h 746"/>
              <a:gd name="T24" fmla="*/ 2659 w 3389"/>
              <a:gd name="T25" fmla="*/ 469 h 746"/>
              <a:gd name="T26" fmla="*/ 2643 w 3389"/>
              <a:gd name="T27" fmla="*/ 452 h 746"/>
              <a:gd name="T28" fmla="*/ 2580 w 3389"/>
              <a:gd name="T29" fmla="*/ 438 h 746"/>
              <a:gd name="T30" fmla="*/ 2521 w 3389"/>
              <a:gd name="T31" fmla="*/ 416 h 746"/>
              <a:gd name="T32" fmla="*/ 2466 w 3389"/>
              <a:gd name="T33" fmla="*/ 383 h 746"/>
              <a:gd name="T34" fmla="*/ 2385 w 3389"/>
              <a:gd name="T35" fmla="*/ 364 h 746"/>
              <a:gd name="T36" fmla="*/ 2369 w 3389"/>
              <a:gd name="T37" fmla="*/ 347 h 746"/>
              <a:gd name="T38" fmla="*/ 2306 w 3389"/>
              <a:gd name="T39" fmla="*/ 333 h 746"/>
              <a:gd name="T40" fmla="*/ 2247 w 3389"/>
              <a:gd name="T41" fmla="*/ 311 h 746"/>
              <a:gd name="T42" fmla="*/ 2192 w 3389"/>
              <a:gd name="T43" fmla="*/ 278 h 746"/>
              <a:gd name="T44" fmla="*/ 2109 w 3389"/>
              <a:gd name="T45" fmla="*/ 259 h 746"/>
              <a:gd name="T46" fmla="*/ 2093 w 3389"/>
              <a:gd name="T47" fmla="*/ 242 h 746"/>
              <a:gd name="T48" fmla="*/ 2031 w 3389"/>
              <a:gd name="T49" fmla="*/ 228 h 746"/>
              <a:gd name="T50" fmla="*/ 1972 w 3389"/>
              <a:gd name="T51" fmla="*/ 206 h 746"/>
              <a:gd name="T52" fmla="*/ 1917 w 3389"/>
              <a:gd name="T53" fmla="*/ 175 h 746"/>
              <a:gd name="T54" fmla="*/ 1835 w 3389"/>
              <a:gd name="T55" fmla="*/ 154 h 746"/>
              <a:gd name="T56" fmla="*/ 1819 w 3389"/>
              <a:gd name="T57" fmla="*/ 136 h 746"/>
              <a:gd name="T58" fmla="*/ 1756 w 3389"/>
              <a:gd name="T59" fmla="*/ 125 h 746"/>
              <a:gd name="T60" fmla="*/ 1695 w 3389"/>
              <a:gd name="T61" fmla="*/ 101 h 746"/>
              <a:gd name="T62" fmla="*/ 1636 w 3389"/>
              <a:gd name="T63" fmla="*/ 98 h 746"/>
              <a:gd name="T64" fmla="*/ 1615 w 3389"/>
              <a:gd name="T65" fmla="*/ 87 h 746"/>
              <a:gd name="T66" fmla="*/ 1552 w 3389"/>
              <a:gd name="T67" fmla="*/ 93 h 746"/>
              <a:gd name="T68" fmla="*/ 1489 w 3389"/>
              <a:gd name="T69" fmla="*/ 91 h 746"/>
              <a:gd name="T70" fmla="*/ 1426 w 3389"/>
              <a:gd name="T71" fmla="*/ 76 h 746"/>
              <a:gd name="T72" fmla="*/ 1342 w 3389"/>
              <a:gd name="T73" fmla="*/ 83 h 746"/>
              <a:gd name="T74" fmla="*/ 1322 w 3389"/>
              <a:gd name="T75" fmla="*/ 71 h 746"/>
              <a:gd name="T76" fmla="*/ 1258 w 3389"/>
              <a:gd name="T77" fmla="*/ 77 h 746"/>
              <a:gd name="T78" fmla="*/ 1195 w 3389"/>
              <a:gd name="T79" fmla="*/ 75 h 746"/>
              <a:gd name="T80" fmla="*/ 1133 w 3389"/>
              <a:gd name="T81" fmla="*/ 60 h 746"/>
              <a:gd name="T82" fmla="*/ 1048 w 3389"/>
              <a:gd name="T83" fmla="*/ 67 h 746"/>
              <a:gd name="T84" fmla="*/ 1028 w 3389"/>
              <a:gd name="T85" fmla="*/ 55 h 746"/>
              <a:gd name="T86" fmla="*/ 964 w 3389"/>
              <a:gd name="T87" fmla="*/ 62 h 746"/>
              <a:gd name="T88" fmla="*/ 902 w 3389"/>
              <a:gd name="T89" fmla="*/ 59 h 746"/>
              <a:gd name="T90" fmla="*/ 839 w 3389"/>
              <a:gd name="T91" fmla="*/ 45 h 746"/>
              <a:gd name="T92" fmla="*/ 755 w 3389"/>
              <a:gd name="T93" fmla="*/ 51 h 746"/>
              <a:gd name="T94" fmla="*/ 734 w 3389"/>
              <a:gd name="T95" fmla="*/ 39 h 746"/>
              <a:gd name="T96" fmla="*/ 671 w 3389"/>
              <a:gd name="T97" fmla="*/ 46 h 746"/>
              <a:gd name="T98" fmla="*/ 608 w 3389"/>
              <a:gd name="T99" fmla="*/ 43 h 746"/>
              <a:gd name="T100" fmla="*/ 545 w 3389"/>
              <a:gd name="T101" fmla="*/ 29 h 746"/>
              <a:gd name="T102" fmla="*/ 461 w 3389"/>
              <a:gd name="T103" fmla="*/ 35 h 746"/>
              <a:gd name="T104" fmla="*/ 440 w 3389"/>
              <a:gd name="T105" fmla="*/ 24 h 746"/>
              <a:gd name="T106" fmla="*/ 377 w 3389"/>
              <a:gd name="T107" fmla="*/ 31 h 746"/>
              <a:gd name="T108" fmla="*/ 314 w 3389"/>
              <a:gd name="T109" fmla="*/ 28 h 746"/>
              <a:gd name="T110" fmla="*/ 252 w 3389"/>
              <a:gd name="T111" fmla="*/ 13 h 746"/>
              <a:gd name="T112" fmla="*/ 167 w 3389"/>
              <a:gd name="T113" fmla="*/ 20 h 746"/>
              <a:gd name="T114" fmla="*/ 147 w 3389"/>
              <a:gd name="T115" fmla="*/ 8 h 746"/>
              <a:gd name="T116" fmla="*/ 83 w 3389"/>
              <a:gd name="T117" fmla="*/ 16 h 746"/>
              <a:gd name="T118" fmla="*/ 20 w 3389"/>
              <a:gd name="T119" fmla="*/ 12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9" h="746">
                <a:moveTo>
                  <a:pt x="3365" y="738"/>
                </a:moveTo>
                <a:lnTo>
                  <a:pt x="3385" y="746"/>
                </a:lnTo>
                <a:lnTo>
                  <a:pt x="3389" y="735"/>
                </a:lnTo>
                <a:lnTo>
                  <a:pt x="3369" y="727"/>
                </a:lnTo>
                <a:lnTo>
                  <a:pt x="3365" y="738"/>
                </a:lnTo>
                <a:close/>
                <a:moveTo>
                  <a:pt x="3326" y="722"/>
                </a:moveTo>
                <a:lnTo>
                  <a:pt x="3346" y="730"/>
                </a:lnTo>
                <a:lnTo>
                  <a:pt x="3350" y="721"/>
                </a:lnTo>
                <a:lnTo>
                  <a:pt x="3330" y="713"/>
                </a:lnTo>
                <a:lnTo>
                  <a:pt x="3326" y="722"/>
                </a:lnTo>
                <a:close/>
                <a:moveTo>
                  <a:pt x="3287" y="708"/>
                </a:moveTo>
                <a:lnTo>
                  <a:pt x="3306" y="715"/>
                </a:lnTo>
                <a:lnTo>
                  <a:pt x="3310" y="705"/>
                </a:lnTo>
                <a:lnTo>
                  <a:pt x="3291" y="698"/>
                </a:lnTo>
                <a:lnTo>
                  <a:pt x="3287" y="708"/>
                </a:lnTo>
                <a:close/>
                <a:moveTo>
                  <a:pt x="3247" y="693"/>
                </a:moveTo>
                <a:lnTo>
                  <a:pt x="3267" y="700"/>
                </a:lnTo>
                <a:lnTo>
                  <a:pt x="3271" y="690"/>
                </a:lnTo>
                <a:lnTo>
                  <a:pt x="3251" y="683"/>
                </a:lnTo>
                <a:lnTo>
                  <a:pt x="3247" y="693"/>
                </a:lnTo>
                <a:close/>
                <a:moveTo>
                  <a:pt x="3209" y="677"/>
                </a:moveTo>
                <a:lnTo>
                  <a:pt x="3228" y="685"/>
                </a:lnTo>
                <a:lnTo>
                  <a:pt x="3231" y="675"/>
                </a:lnTo>
                <a:lnTo>
                  <a:pt x="3212" y="668"/>
                </a:lnTo>
                <a:lnTo>
                  <a:pt x="3209" y="677"/>
                </a:lnTo>
                <a:close/>
                <a:moveTo>
                  <a:pt x="3170" y="663"/>
                </a:moveTo>
                <a:lnTo>
                  <a:pt x="3189" y="671"/>
                </a:lnTo>
                <a:lnTo>
                  <a:pt x="3192" y="660"/>
                </a:lnTo>
                <a:lnTo>
                  <a:pt x="3172" y="652"/>
                </a:lnTo>
                <a:lnTo>
                  <a:pt x="3170" y="663"/>
                </a:lnTo>
                <a:close/>
                <a:moveTo>
                  <a:pt x="3130" y="647"/>
                </a:moveTo>
                <a:lnTo>
                  <a:pt x="3150" y="655"/>
                </a:lnTo>
                <a:lnTo>
                  <a:pt x="3154" y="646"/>
                </a:lnTo>
                <a:lnTo>
                  <a:pt x="3134" y="638"/>
                </a:lnTo>
                <a:lnTo>
                  <a:pt x="3130" y="647"/>
                </a:lnTo>
                <a:close/>
                <a:moveTo>
                  <a:pt x="3091" y="633"/>
                </a:moveTo>
                <a:lnTo>
                  <a:pt x="3111" y="641"/>
                </a:lnTo>
                <a:lnTo>
                  <a:pt x="3115" y="630"/>
                </a:lnTo>
                <a:lnTo>
                  <a:pt x="3095" y="624"/>
                </a:lnTo>
                <a:lnTo>
                  <a:pt x="3091" y="633"/>
                </a:lnTo>
                <a:close/>
                <a:moveTo>
                  <a:pt x="3052" y="618"/>
                </a:moveTo>
                <a:lnTo>
                  <a:pt x="3071" y="625"/>
                </a:lnTo>
                <a:lnTo>
                  <a:pt x="3075" y="616"/>
                </a:lnTo>
                <a:lnTo>
                  <a:pt x="3056" y="608"/>
                </a:lnTo>
                <a:lnTo>
                  <a:pt x="3052" y="618"/>
                </a:lnTo>
                <a:close/>
                <a:moveTo>
                  <a:pt x="3012" y="603"/>
                </a:moveTo>
                <a:lnTo>
                  <a:pt x="3032" y="610"/>
                </a:lnTo>
                <a:lnTo>
                  <a:pt x="3036" y="600"/>
                </a:lnTo>
                <a:lnTo>
                  <a:pt x="3016" y="593"/>
                </a:lnTo>
                <a:lnTo>
                  <a:pt x="3012" y="603"/>
                </a:lnTo>
                <a:close/>
                <a:moveTo>
                  <a:pt x="2973" y="588"/>
                </a:moveTo>
                <a:lnTo>
                  <a:pt x="2993" y="596"/>
                </a:lnTo>
                <a:lnTo>
                  <a:pt x="2996" y="585"/>
                </a:lnTo>
                <a:lnTo>
                  <a:pt x="2977" y="578"/>
                </a:lnTo>
                <a:lnTo>
                  <a:pt x="2973" y="588"/>
                </a:lnTo>
                <a:close/>
                <a:moveTo>
                  <a:pt x="2933" y="572"/>
                </a:moveTo>
                <a:lnTo>
                  <a:pt x="2953" y="580"/>
                </a:lnTo>
                <a:lnTo>
                  <a:pt x="2957" y="571"/>
                </a:lnTo>
                <a:lnTo>
                  <a:pt x="2937" y="563"/>
                </a:lnTo>
                <a:lnTo>
                  <a:pt x="2933" y="572"/>
                </a:lnTo>
                <a:close/>
                <a:moveTo>
                  <a:pt x="2894" y="558"/>
                </a:moveTo>
                <a:lnTo>
                  <a:pt x="2914" y="566"/>
                </a:lnTo>
                <a:lnTo>
                  <a:pt x="2918" y="555"/>
                </a:lnTo>
                <a:lnTo>
                  <a:pt x="2898" y="549"/>
                </a:lnTo>
                <a:lnTo>
                  <a:pt x="2894" y="558"/>
                </a:lnTo>
                <a:close/>
                <a:moveTo>
                  <a:pt x="2855" y="543"/>
                </a:moveTo>
                <a:lnTo>
                  <a:pt x="2874" y="550"/>
                </a:lnTo>
                <a:lnTo>
                  <a:pt x="2878" y="541"/>
                </a:lnTo>
                <a:lnTo>
                  <a:pt x="2859" y="533"/>
                </a:lnTo>
                <a:lnTo>
                  <a:pt x="2855" y="543"/>
                </a:lnTo>
                <a:close/>
                <a:moveTo>
                  <a:pt x="2817" y="528"/>
                </a:moveTo>
                <a:lnTo>
                  <a:pt x="2835" y="536"/>
                </a:lnTo>
                <a:lnTo>
                  <a:pt x="2839" y="525"/>
                </a:lnTo>
                <a:lnTo>
                  <a:pt x="2819" y="518"/>
                </a:lnTo>
                <a:lnTo>
                  <a:pt x="2817" y="528"/>
                </a:lnTo>
                <a:close/>
                <a:moveTo>
                  <a:pt x="2777" y="513"/>
                </a:moveTo>
                <a:lnTo>
                  <a:pt x="2797" y="521"/>
                </a:lnTo>
                <a:lnTo>
                  <a:pt x="2800" y="511"/>
                </a:lnTo>
                <a:lnTo>
                  <a:pt x="2780" y="503"/>
                </a:lnTo>
                <a:lnTo>
                  <a:pt x="2777" y="513"/>
                </a:lnTo>
                <a:close/>
                <a:moveTo>
                  <a:pt x="2738" y="497"/>
                </a:moveTo>
                <a:lnTo>
                  <a:pt x="2758" y="505"/>
                </a:lnTo>
                <a:lnTo>
                  <a:pt x="2761" y="496"/>
                </a:lnTo>
                <a:lnTo>
                  <a:pt x="2742" y="488"/>
                </a:lnTo>
                <a:lnTo>
                  <a:pt x="2738" y="497"/>
                </a:lnTo>
                <a:close/>
                <a:moveTo>
                  <a:pt x="2698" y="483"/>
                </a:moveTo>
                <a:lnTo>
                  <a:pt x="2718" y="491"/>
                </a:lnTo>
                <a:lnTo>
                  <a:pt x="2722" y="480"/>
                </a:lnTo>
                <a:lnTo>
                  <a:pt x="2702" y="474"/>
                </a:lnTo>
                <a:lnTo>
                  <a:pt x="2698" y="483"/>
                </a:lnTo>
                <a:close/>
                <a:moveTo>
                  <a:pt x="2659" y="469"/>
                </a:moveTo>
                <a:lnTo>
                  <a:pt x="2679" y="475"/>
                </a:lnTo>
                <a:lnTo>
                  <a:pt x="2683" y="466"/>
                </a:lnTo>
                <a:lnTo>
                  <a:pt x="2663" y="458"/>
                </a:lnTo>
                <a:lnTo>
                  <a:pt x="2659" y="469"/>
                </a:lnTo>
                <a:close/>
                <a:moveTo>
                  <a:pt x="2620" y="453"/>
                </a:moveTo>
                <a:lnTo>
                  <a:pt x="2639" y="461"/>
                </a:lnTo>
                <a:lnTo>
                  <a:pt x="2643" y="452"/>
                </a:lnTo>
                <a:lnTo>
                  <a:pt x="2624" y="444"/>
                </a:lnTo>
                <a:lnTo>
                  <a:pt x="2620" y="453"/>
                </a:lnTo>
                <a:close/>
                <a:moveTo>
                  <a:pt x="2580" y="438"/>
                </a:moveTo>
                <a:lnTo>
                  <a:pt x="2600" y="446"/>
                </a:lnTo>
                <a:lnTo>
                  <a:pt x="2604" y="436"/>
                </a:lnTo>
                <a:lnTo>
                  <a:pt x="2584" y="428"/>
                </a:lnTo>
                <a:lnTo>
                  <a:pt x="2580" y="438"/>
                </a:lnTo>
                <a:close/>
                <a:moveTo>
                  <a:pt x="2541" y="423"/>
                </a:moveTo>
                <a:lnTo>
                  <a:pt x="2561" y="431"/>
                </a:lnTo>
                <a:lnTo>
                  <a:pt x="2565" y="421"/>
                </a:lnTo>
                <a:lnTo>
                  <a:pt x="2545" y="413"/>
                </a:lnTo>
                <a:lnTo>
                  <a:pt x="2541" y="423"/>
                </a:lnTo>
                <a:close/>
                <a:moveTo>
                  <a:pt x="2501" y="408"/>
                </a:moveTo>
                <a:lnTo>
                  <a:pt x="2521" y="416"/>
                </a:lnTo>
                <a:lnTo>
                  <a:pt x="2525" y="406"/>
                </a:lnTo>
                <a:lnTo>
                  <a:pt x="2505" y="399"/>
                </a:lnTo>
                <a:lnTo>
                  <a:pt x="2501" y="408"/>
                </a:lnTo>
                <a:close/>
                <a:moveTo>
                  <a:pt x="2462" y="394"/>
                </a:moveTo>
                <a:lnTo>
                  <a:pt x="2482" y="400"/>
                </a:lnTo>
                <a:lnTo>
                  <a:pt x="2486" y="391"/>
                </a:lnTo>
                <a:lnTo>
                  <a:pt x="2466" y="383"/>
                </a:lnTo>
                <a:lnTo>
                  <a:pt x="2462" y="394"/>
                </a:lnTo>
                <a:close/>
                <a:moveTo>
                  <a:pt x="2424" y="378"/>
                </a:moveTo>
                <a:lnTo>
                  <a:pt x="2442" y="386"/>
                </a:lnTo>
                <a:lnTo>
                  <a:pt x="2446" y="377"/>
                </a:lnTo>
                <a:lnTo>
                  <a:pt x="2427" y="369"/>
                </a:lnTo>
                <a:lnTo>
                  <a:pt x="2424" y="378"/>
                </a:lnTo>
                <a:close/>
                <a:moveTo>
                  <a:pt x="2385" y="364"/>
                </a:moveTo>
                <a:lnTo>
                  <a:pt x="2404" y="371"/>
                </a:lnTo>
                <a:lnTo>
                  <a:pt x="2407" y="361"/>
                </a:lnTo>
                <a:lnTo>
                  <a:pt x="2387" y="353"/>
                </a:lnTo>
                <a:lnTo>
                  <a:pt x="2385" y="364"/>
                </a:lnTo>
                <a:close/>
                <a:moveTo>
                  <a:pt x="2345" y="349"/>
                </a:moveTo>
                <a:lnTo>
                  <a:pt x="2365" y="356"/>
                </a:lnTo>
                <a:lnTo>
                  <a:pt x="2369" y="347"/>
                </a:lnTo>
                <a:lnTo>
                  <a:pt x="2349" y="339"/>
                </a:lnTo>
                <a:lnTo>
                  <a:pt x="2345" y="349"/>
                </a:lnTo>
                <a:close/>
                <a:moveTo>
                  <a:pt x="2306" y="333"/>
                </a:moveTo>
                <a:lnTo>
                  <a:pt x="2326" y="341"/>
                </a:lnTo>
                <a:lnTo>
                  <a:pt x="2329" y="331"/>
                </a:lnTo>
                <a:lnTo>
                  <a:pt x="2310" y="324"/>
                </a:lnTo>
                <a:lnTo>
                  <a:pt x="2306" y="333"/>
                </a:lnTo>
                <a:close/>
                <a:moveTo>
                  <a:pt x="2266" y="319"/>
                </a:moveTo>
                <a:lnTo>
                  <a:pt x="2286" y="326"/>
                </a:lnTo>
                <a:lnTo>
                  <a:pt x="2290" y="316"/>
                </a:lnTo>
                <a:lnTo>
                  <a:pt x="2270" y="308"/>
                </a:lnTo>
                <a:lnTo>
                  <a:pt x="2266" y="319"/>
                </a:lnTo>
                <a:close/>
                <a:moveTo>
                  <a:pt x="2227" y="303"/>
                </a:moveTo>
                <a:lnTo>
                  <a:pt x="2247" y="311"/>
                </a:lnTo>
                <a:lnTo>
                  <a:pt x="2251" y="302"/>
                </a:lnTo>
                <a:lnTo>
                  <a:pt x="2231" y="294"/>
                </a:lnTo>
                <a:lnTo>
                  <a:pt x="2227" y="303"/>
                </a:lnTo>
                <a:close/>
                <a:moveTo>
                  <a:pt x="2188" y="289"/>
                </a:moveTo>
                <a:lnTo>
                  <a:pt x="2207" y="297"/>
                </a:lnTo>
                <a:lnTo>
                  <a:pt x="2211" y="286"/>
                </a:lnTo>
                <a:lnTo>
                  <a:pt x="2192" y="278"/>
                </a:lnTo>
                <a:lnTo>
                  <a:pt x="2188" y="289"/>
                </a:lnTo>
                <a:close/>
                <a:moveTo>
                  <a:pt x="2148" y="274"/>
                </a:moveTo>
                <a:lnTo>
                  <a:pt x="2168" y="281"/>
                </a:lnTo>
                <a:lnTo>
                  <a:pt x="2172" y="272"/>
                </a:lnTo>
                <a:lnTo>
                  <a:pt x="2152" y="264"/>
                </a:lnTo>
                <a:lnTo>
                  <a:pt x="2148" y="274"/>
                </a:lnTo>
                <a:close/>
                <a:moveTo>
                  <a:pt x="2109" y="259"/>
                </a:moveTo>
                <a:lnTo>
                  <a:pt x="2129" y="266"/>
                </a:lnTo>
                <a:lnTo>
                  <a:pt x="2133" y="256"/>
                </a:lnTo>
                <a:lnTo>
                  <a:pt x="2113" y="249"/>
                </a:lnTo>
                <a:lnTo>
                  <a:pt x="2109" y="259"/>
                </a:lnTo>
                <a:close/>
                <a:moveTo>
                  <a:pt x="2070" y="244"/>
                </a:moveTo>
                <a:lnTo>
                  <a:pt x="2089" y="251"/>
                </a:lnTo>
                <a:lnTo>
                  <a:pt x="2093" y="242"/>
                </a:lnTo>
                <a:lnTo>
                  <a:pt x="2073" y="234"/>
                </a:lnTo>
                <a:lnTo>
                  <a:pt x="2070" y="244"/>
                </a:lnTo>
                <a:close/>
                <a:moveTo>
                  <a:pt x="2031" y="228"/>
                </a:moveTo>
                <a:lnTo>
                  <a:pt x="2050" y="236"/>
                </a:lnTo>
                <a:lnTo>
                  <a:pt x="2054" y="227"/>
                </a:lnTo>
                <a:lnTo>
                  <a:pt x="2034" y="219"/>
                </a:lnTo>
                <a:lnTo>
                  <a:pt x="2031" y="228"/>
                </a:lnTo>
                <a:close/>
                <a:moveTo>
                  <a:pt x="1992" y="214"/>
                </a:moveTo>
                <a:lnTo>
                  <a:pt x="2012" y="222"/>
                </a:lnTo>
                <a:lnTo>
                  <a:pt x="2014" y="211"/>
                </a:lnTo>
                <a:lnTo>
                  <a:pt x="1995" y="203"/>
                </a:lnTo>
                <a:lnTo>
                  <a:pt x="1992" y="214"/>
                </a:lnTo>
                <a:close/>
                <a:moveTo>
                  <a:pt x="1953" y="199"/>
                </a:moveTo>
                <a:lnTo>
                  <a:pt x="1972" y="206"/>
                </a:lnTo>
                <a:lnTo>
                  <a:pt x="1975" y="197"/>
                </a:lnTo>
                <a:lnTo>
                  <a:pt x="1957" y="189"/>
                </a:lnTo>
                <a:lnTo>
                  <a:pt x="1953" y="199"/>
                </a:lnTo>
                <a:close/>
                <a:moveTo>
                  <a:pt x="1913" y="184"/>
                </a:moveTo>
                <a:lnTo>
                  <a:pt x="1933" y="192"/>
                </a:lnTo>
                <a:lnTo>
                  <a:pt x="1937" y="181"/>
                </a:lnTo>
                <a:lnTo>
                  <a:pt x="1917" y="175"/>
                </a:lnTo>
                <a:lnTo>
                  <a:pt x="1913" y="184"/>
                </a:lnTo>
                <a:close/>
                <a:moveTo>
                  <a:pt x="1874" y="169"/>
                </a:moveTo>
                <a:lnTo>
                  <a:pt x="1894" y="176"/>
                </a:lnTo>
                <a:lnTo>
                  <a:pt x="1898" y="167"/>
                </a:lnTo>
                <a:lnTo>
                  <a:pt x="1878" y="159"/>
                </a:lnTo>
                <a:lnTo>
                  <a:pt x="1874" y="169"/>
                </a:lnTo>
                <a:close/>
                <a:moveTo>
                  <a:pt x="1835" y="154"/>
                </a:moveTo>
                <a:lnTo>
                  <a:pt x="1854" y="161"/>
                </a:lnTo>
                <a:lnTo>
                  <a:pt x="1858" y="152"/>
                </a:lnTo>
                <a:lnTo>
                  <a:pt x="1838" y="144"/>
                </a:lnTo>
                <a:lnTo>
                  <a:pt x="1835" y="154"/>
                </a:lnTo>
                <a:close/>
                <a:moveTo>
                  <a:pt x="1795" y="139"/>
                </a:moveTo>
                <a:lnTo>
                  <a:pt x="1815" y="147"/>
                </a:lnTo>
                <a:lnTo>
                  <a:pt x="1819" y="136"/>
                </a:lnTo>
                <a:lnTo>
                  <a:pt x="1799" y="129"/>
                </a:lnTo>
                <a:lnTo>
                  <a:pt x="1795" y="139"/>
                </a:lnTo>
                <a:close/>
                <a:moveTo>
                  <a:pt x="1756" y="125"/>
                </a:moveTo>
                <a:lnTo>
                  <a:pt x="1775" y="131"/>
                </a:lnTo>
                <a:lnTo>
                  <a:pt x="1779" y="122"/>
                </a:lnTo>
                <a:lnTo>
                  <a:pt x="1760" y="114"/>
                </a:lnTo>
                <a:lnTo>
                  <a:pt x="1756" y="125"/>
                </a:lnTo>
                <a:close/>
                <a:moveTo>
                  <a:pt x="1716" y="109"/>
                </a:moveTo>
                <a:lnTo>
                  <a:pt x="1736" y="117"/>
                </a:lnTo>
                <a:lnTo>
                  <a:pt x="1740" y="106"/>
                </a:lnTo>
                <a:lnTo>
                  <a:pt x="1720" y="100"/>
                </a:lnTo>
                <a:lnTo>
                  <a:pt x="1716" y="109"/>
                </a:lnTo>
                <a:close/>
                <a:moveTo>
                  <a:pt x="1678" y="100"/>
                </a:moveTo>
                <a:lnTo>
                  <a:pt x="1695" y="101"/>
                </a:lnTo>
                <a:lnTo>
                  <a:pt x="1697" y="101"/>
                </a:lnTo>
                <a:lnTo>
                  <a:pt x="1701" y="92"/>
                </a:lnTo>
                <a:lnTo>
                  <a:pt x="1698" y="91"/>
                </a:lnTo>
                <a:lnTo>
                  <a:pt x="1698" y="91"/>
                </a:lnTo>
                <a:lnTo>
                  <a:pt x="1678" y="89"/>
                </a:lnTo>
                <a:lnTo>
                  <a:pt x="1678" y="100"/>
                </a:lnTo>
                <a:close/>
                <a:moveTo>
                  <a:pt x="1636" y="98"/>
                </a:moveTo>
                <a:lnTo>
                  <a:pt x="1657" y="98"/>
                </a:lnTo>
                <a:lnTo>
                  <a:pt x="1657" y="88"/>
                </a:lnTo>
                <a:lnTo>
                  <a:pt x="1636" y="88"/>
                </a:lnTo>
                <a:lnTo>
                  <a:pt x="1636" y="98"/>
                </a:lnTo>
                <a:close/>
                <a:moveTo>
                  <a:pt x="1594" y="96"/>
                </a:moveTo>
                <a:lnTo>
                  <a:pt x="1615" y="97"/>
                </a:lnTo>
                <a:lnTo>
                  <a:pt x="1615" y="87"/>
                </a:lnTo>
                <a:lnTo>
                  <a:pt x="1594" y="85"/>
                </a:lnTo>
                <a:lnTo>
                  <a:pt x="1594" y="96"/>
                </a:lnTo>
                <a:close/>
                <a:moveTo>
                  <a:pt x="1552" y="93"/>
                </a:moveTo>
                <a:lnTo>
                  <a:pt x="1573" y="94"/>
                </a:lnTo>
                <a:lnTo>
                  <a:pt x="1573" y="84"/>
                </a:lnTo>
                <a:lnTo>
                  <a:pt x="1552" y="83"/>
                </a:lnTo>
                <a:lnTo>
                  <a:pt x="1552" y="93"/>
                </a:lnTo>
                <a:close/>
                <a:moveTo>
                  <a:pt x="1510" y="91"/>
                </a:moveTo>
                <a:lnTo>
                  <a:pt x="1531" y="92"/>
                </a:lnTo>
                <a:lnTo>
                  <a:pt x="1531" y="81"/>
                </a:lnTo>
                <a:lnTo>
                  <a:pt x="1510" y="80"/>
                </a:lnTo>
                <a:lnTo>
                  <a:pt x="1510" y="91"/>
                </a:lnTo>
                <a:close/>
                <a:moveTo>
                  <a:pt x="1468" y="89"/>
                </a:moveTo>
                <a:lnTo>
                  <a:pt x="1489" y="91"/>
                </a:lnTo>
                <a:lnTo>
                  <a:pt x="1489" y="80"/>
                </a:lnTo>
                <a:lnTo>
                  <a:pt x="1468" y="79"/>
                </a:lnTo>
                <a:lnTo>
                  <a:pt x="1468" y="89"/>
                </a:lnTo>
                <a:close/>
                <a:moveTo>
                  <a:pt x="1426" y="87"/>
                </a:moveTo>
                <a:lnTo>
                  <a:pt x="1447" y="88"/>
                </a:lnTo>
                <a:lnTo>
                  <a:pt x="1447" y="77"/>
                </a:lnTo>
                <a:lnTo>
                  <a:pt x="1426" y="76"/>
                </a:lnTo>
                <a:lnTo>
                  <a:pt x="1426" y="87"/>
                </a:lnTo>
                <a:close/>
                <a:moveTo>
                  <a:pt x="1384" y="84"/>
                </a:moveTo>
                <a:lnTo>
                  <a:pt x="1405" y="85"/>
                </a:lnTo>
                <a:lnTo>
                  <a:pt x="1405" y="75"/>
                </a:lnTo>
                <a:lnTo>
                  <a:pt x="1384" y="73"/>
                </a:lnTo>
                <a:lnTo>
                  <a:pt x="1384" y="84"/>
                </a:lnTo>
                <a:close/>
                <a:moveTo>
                  <a:pt x="1342" y="83"/>
                </a:moveTo>
                <a:lnTo>
                  <a:pt x="1363" y="83"/>
                </a:lnTo>
                <a:lnTo>
                  <a:pt x="1363" y="73"/>
                </a:lnTo>
                <a:lnTo>
                  <a:pt x="1342" y="72"/>
                </a:lnTo>
                <a:lnTo>
                  <a:pt x="1342" y="83"/>
                </a:lnTo>
                <a:close/>
                <a:moveTo>
                  <a:pt x="1300" y="80"/>
                </a:moveTo>
                <a:lnTo>
                  <a:pt x="1321" y="81"/>
                </a:lnTo>
                <a:lnTo>
                  <a:pt x="1322" y="71"/>
                </a:lnTo>
                <a:lnTo>
                  <a:pt x="1301" y="70"/>
                </a:lnTo>
                <a:lnTo>
                  <a:pt x="1300" y="80"/>
                </a:lnTo>
                <a:close/>
                <a:moveTo>
                  <a:pt x="1258" y="77"/>
                </a:moveTo>
                <a:lnTo>
                  <a:pt x="1279" y="79"/>
                </a:lnTo>
                <a:lnTo>
                  <a:pt x="1280" y="68"/>
                </a:lnTo>
                <a:lnTo>
                  <a:pt x="1259" y="67"/>
                </a:lnTo>
                <a:lnTo>
                  <a:pt x="1258" y="77"/>
                </a:lnTo>
                <a:close/>
                <a:moveTo>
                  <a:pt x="1216" y="76"/>
                </a:moveTo>
                <a:lnTo>
                  <a:pt x="1237" y="76"/>
                </a:lnTo>
                <a:lnTo>
                  <a:pt x="1238" y="66"/>
                </a:lnTo>
                <a:lnTo>
                  <a:pt x="1217" y="66"/>
                </a:lnTo>
                <a:lnTo>
                  <a:pt x="1216" y="76"/>
                </a:lnTo>
                <a:close/>
                <a:moveTo>
                  <a:pt x="1174" y="73"/>
                </a:moveTo>
                <a:lnTo>
                  <a:pt x="1195" y="75"/>
                </a:lnTo>
                <a:lnTo>
                  <a:pt x="1196" y="64"/>
                </a:lnTo>
                <a:lnTo>
                  <a:pt x="1175" y="63"/>
                </a:lnTo>
                <a:lnTo>
                  <a:pt x="1174" y="73"/>
                </a:lnTo>
                <a:close/>
                <a:moveTo>
                  <a:pt x="1132" y="71"/>
                </a:moveTo>
                <a:lnTo>
                  <a:pt x="1153" y="72"/>
                </a:lnTo>
                <a:lnTo>
                  <a:pt x="1154" y="62"/>
                </a:lnTo>
                <a:lnTo>
                  <a:pt x="1133" y="60"/>
                </a:lnTo>
                <a:lnTo>
                  <a:pt x="1132" y="71"/>
                </a:lnTo>
                <a:close/>
                <a:moveTo>
                  <a:pt x="1090" y="68"/>
                </a:moveTo>
                <a:lnTo>
                  <a:pt x="1111" y="70"/>
                </a:lnTo>
                <a:lnTo>
                  <a:pt x="1112" y="59"/>
                </a:lnTo>
                <a:lnTo>
                  <a:pt x="1091" y="58"/>
                </a:lnTo>
                <a:lnTo>
                  <a:pt x="1090" y="68"/>
                </a:lnTo>
                <a:close/>
                <a:moveTo>
                  <a:pt x="1048" y="67"/>
                </a:moveTo>
                <a:lnTo>
                  <a:pt x="1069" y="68"/>
                </a:lnTo>
                <a:lnTo>
                  <a:pt x="1070" y="58"/>
                </a:lnTo>
                <a:lnTo>
                  <a:pt x="1049" y="56"/>
                </a:lnTo>
                <a:lnTo>
                  <a:pt x="1048" y="67"/>
                </a:lnTo>
                <a:close/>
                <a:moveTo>
                  <a:pt x="1006" y="64"/>
                </a:moveTo>
                <a:lnTo>
                  <a:pt x="1027" y="66"/>
                </a:lnTo>
                <a:lnTo>
                  <a:pt x="1028" y="55"/>
                </a:lnTo>
                <a:lnTo>
                  <a:pt x="1007" y="54"/>
                </a:lnTo>
                <a:lnTo>
                  <a:pt x="1006" y="64"/>
                </a:lnTo>
                <a:close/>
                <a:moveTo>
                  <a:pt x="964" y="62"/>
                </a:moveTo>
                <a:lnTo>
                  <a:pt x="985" y="63"/>
                </a:lnTo>
                <a:lnTo>
                  <a:pt x="986" y="52"/>
                </a:lnTo>
                <a:lnTo>
                  <a:pt x="965" y="51"/>
                </a:lnTo>
                <a:lnTo>
                  <a:pt x="964" y="62"/>
                </a:lnTo>
                <a:close/>
                <a:moveTo>
                  <a:pt x="923" y="60"/>
                </a:moveTo>
                <a:lnTo>
                  <a:pt x="943" y="60"/>
                </a:lnTo>
                <a:lnTo>
                  <a:pt x="944" y="51"/>
                </a:lnTo>
                <a:lnTo>
                  <a:pt x="923" y="50"/>
                </a:lnTo>
                <a:lnTo>
                  <a:pt x="923" y="60"/>
                </a:lnTo>
                <a:close/>
                <a:moveTo>
                  <a:pt x="881" y="58"/>
                </a:moveTo>
                <a:lnTo>
                  <a:pt x="902" y="59"/>
                </a:lnTo>
                <a:lnTo>
                  <a:pt x="902" y="49"/>
                </a:lnTo>
                <a:lnTo>
                  <a:pt x="881" y="47"/>
                </a:lnTo>
                <a:lnTo>
                  <a:pt x="881" y="58"/>
                </a:lnTo>
                <a:close/>
                <a:moveTo>
                  <a:pt x="839" y="55"/>
                </a:moveTo>
                <a:lnTo>
                  <a:pt x="860" y="56"/>
                </a:lnTo>
                <a:lnTo>
                  <a:pt x="860" y="46"/>
                </a:lnTo>
                <a:lnTo>
                  <a:pt x="839" y="45"/>
                </a:lnTo>
                <a:lnTo>
                  <a:pt x="839" y="55"/>
                </a:lnTo>
                <a:close/>
                <a:moveTo>
                  <a:pt x="797" y="54"/>
                </a:moveTo>
                <a:lnTo>
                  <a:pt x="818" y="54"/>
                </a:lnTo>
                <a:lnTo>
                  <a:pt x="818" y="43"/>
                </a:lnTo>
                <a:lnTo>
                  <a:pt x="797" y="43"/>
                </a:lnTo>
                <a:lnTo>
                  <a:pt x="797" y="54"/>
                </a:lnTo>
                <a:close/>
                <a:moveTo>
                  <a:pt x="755" y="51"/>
                </a:moveTo>
                <a:lnTo>
                  <a:pt x="776" y="52"/>
                </a:lnTo>
                <a:lnTo>
                  <a:pt x="776" y="42"/>
                </a:lnTo>
                <a:lnTo>
                  <a:pt x="755" y="41"/>
                </a:lnTo>
                <a:lnTo>
                  <a:pt x="755" y="51"/>
                </a:lnTo>
                <a:close/>
                <a:moveTo>
                  <a:pt x="713" y="49"/>
                </a:moveTo>
                <a:lnTo>
                  <a:pt x="734" y="50"/>
                </a:lnTo>
                <a:lnTo>
                  <a:pt x="734" y="39"/>
                </a:lnTo>
                <a:lnTo>
                  <a:pt x="713" y="38"/>
                </a:lnTo>
                <a:lnTo>
                  <a:pt x="713" y="49"/>
                </a:lnTo>
                <a:close/>
                <a:moveTo>
                  <a:pt x="671" y="46"/>
                </a:moveTo>
                <a:lnTo>
                  <a:pt x="692" y="47"/>
                </a:lnTo>
                <a:lnTo>
                  <a:pt x="692" y="37"/>
                </a:lnTo>
                <a:lnTo>
                  <a:pt x="671" y="35"/>
                </a:lnTo>
                <a:lnTo>
                  <a:pt x="671" y="46"/>
                </a:lnTo>
                <a:close/>
                <a:moveTo>
                  <a:pt x="629" y="45"/>
                </a:moveTo>
                <a:lnTo>
                  <a:pt x="650" y="46"/>
                </a:lnTo>
                <a:lnTo>
                  <a:pt x="650" y="35"/>
                </a:lnTo>
                <a:lnTo>
                  <a:pt x="629" y="34"/>
                </a:lnTo>
                <a:lnTo>
                  <a:pt x="629" y="45"/>
                </a:lnTo>
                <a:close/>
                <a:moveTo>
                  <a:pt x="587" y="42"/>
                </a:moveTo>
                <a:lnTo>
                  <a:pt x="608" y="43"/>
                </a:lnTo>
                <a:lnTo>
                  <a:pt x="608" y="33"/>
                </a:lnTo>
                <a:lnTo>
                  <a:pt x="587" y="31"/>
                </a:lnTo>
                <a:lnTo>
                  <a:pt x="587" y="42"/>
                </a:lnTo>
                <a:close/>
                <a:moveTo>
                  <a:pt x="545" y="39"/>
                </a:moveTo>
                <a:lnTo>
                  <a:pt x="566" y="41"/>
                </a:lnTo>
                <a:lnTo>
                  <a:pt x="566" y="30"/>
                </a:lnTo>
                <a:lnTo>
                  <a:pt x="545" y="29"/>
                </a:lnTo>
                <a:lnTo>
                  <a:pt x="545" y="39"/>
                </a:lnTo>
                <a:close/>
                <a:moveTo>
                  <a:pt x="503" y="38"/>
                </a:moveTo>
                <a:lnTo>
                  <a:pt x="524" y="38"/>
                </a:lnTo>
                <a:lnTo>
                  <a:pt x="524" y="28"/>
                </a:lnTo>
                <a:lnTo>
                  <a:pt x="503" y="28"/>
                </a:lnTo>
                <a:lnTo>
                  <a:pt x="503" y="38"/>
                </a:lnTo>
                <a:close/>
                <a:moveTo>
                  <a:pt x="461" y="35"/>
                </a:moveTo>
                <a:lnTo>
                  <a:pt x="482" y="37"/>
                </a:lnTo>
                <a:lnTo>
                  <a:pt x="482" y="26"/>
                </a:lnTo>
                <a:lnTo>
                  <a:pt x="461" y="25"/>
                </a:lnTo>
                <a:lnTo>
                  <a:pt x="461" y="35"/>
                </a:lnTo>
                <a:close/>
                <a:moveTo>
                  <a:pt x="419" y="33"/>
                </a:moveTo>
                <a:lnTo>
                  <a:pt x="440" y="34"/>
                </a:lnTo>
                <a:lnTo>
                  <a:pt x="440" y="24"/>
                </a:lnTo>
                <a:lnTo>
                  <a:pt x="419" y="22"/>
                </a:lnTo>
                <a:lnTo>
                  <a:pt x="419" y="33"/>
                </a:lnTo>
                <a:close/>
                <a:moveTo>
                  <a:pt x="377" y="31"/>
                </a:moveTo>
                <a:lnTo>
                  <a:pt x="398" y="31"/>
                </a:lnTo>
                <a:lnTo>
                  <a:pt x="399" y="21"/>
                </a:lnTo>
                <a:lnTo>
                  <a:pt x="378" y="21"/>
                </a:lnTo>
                <a:lnTo>
                  <a:pt x="377" y="31"/>
                </a:lnTo>
                <a:close/>
                <a:moveTo>
                  <a:pt x="335" y="29"/>
                </a:moveTo>
                <a:lnTo>
                  <a:pt x="356" y="30"/>
                </a:lnTo>
                <a:lnTo>
                  <a:pt x="357" y="20"/>
                </a:lnTo>
                <a:lnTo>
                  <a:pt x="336" y="18"/>
                </a:lnTo>
                <a:lnTo>
                  <a:pt x="335" y="29"/>
                </a:lnTo>
                <a:close/>
                <a:moveTo>
                  <a:pt x="293" y="26"/>
                </a:moveTo>
                <a:lnTo>
                  <a:pt x="314" y="28"/>
                </a:lnTo>
                <a:lnTo>
                  <a:pt x="315" y="17"/>
                </a:lnTo>
                <a:lnTo>
                  <a:pt x="294" y="16"/>
                </a:lnTo>
                <a:lnTo>
                  <a:pt x="293" y="26"/>
                </a:lnTo>
                <a:close/>
                <a:moveTo>
                  <a:pt x="251" y="24"/>
                </a:moveTo>
                <a:lnTo>
                  <a:pt x="272" y="25"/>
                </a:lnTo>
                <a:lnTo>
                  <a:pt x="273" y="14"/>
                </a:lnTo>
                <a:lnTo>
                  <a:pt x="252" y="13"/>
                </a:lnTo>
                <a:lnTo>
                  <a:pt x="251" y="24"/>
                </a:lnTo>
                <a:close/>
                <a:moveTo>
                  <a:pt x="209" y="22"/>
                </a:moveTo>
                <a:lnTo>
                  <a:pt x="230" y="24"/>
                </a:lnTo>
                <a:lnTo>
                  <a:pt x="231" y="13"/>
                </a:lnTo>
                <a:lnTo>
                  <a:pt x="210" y="12"/>
                </a:lnTo>
                <a:lnTo>
                  <a:pt x="209" y="22"/>
                </a:lnTo>
                <a:close/>
                <a:moveTo>
                  <a:pt x="167" y="20"/>
                </a:moveTo>
                <a:lnTo>
                  <a:pt x="188" y="21"/>
                </a:lnTo>
                <a:lnTo>
                  <a:pt x="189" y="10"/>
                </a:lnTo>
                <a:lnTo>
                  <a:pt x="168" y="9"/>
                </a:lnTo>
                <a:lnTo>
                  <a:pt x="167" y="20"/>
                </a:lnTo>
                <a:close/>
                <a:moveTo>
                  <a:pt x="125" y="17"/>
                </a:moveTo>
                <a:lnTo>
                  <a:pt x="146" y="18"/>
                </a:lnTo>
                <a:lnTo>
                  <a:pt x="147" y="8"/>
                </a:lnTo>
                <a:lnTo>
                  <a:pt x="126" y="7"/>
                </a:lnTo>
                <a:lnTo>
                  <a:pt x="125" y="17"/>
                </a:lnTo>
                <a:close/>
                <a:moveTo>
                  <a:pt x="83" y="16"/>
                </a:moveTo>
                <a:lnTo>
                  <a:pt x="104" y="16"/>
                </a:lnTo>
                <a:lnTo>
                  <a:pt x="105" y="5"/>
                </a:lnTo>
                <a:lnTo>
                  <a:pt x="84" y="5"/>
                </a:lnTo>
                <a:lnTo>
                  <a:pt x="83" y="16"/>
                </a:lnTo>
                <a:close/>
                <a:moveTo>
                  <a:pt x="41" y="13"/>
                </a:moveTo>
                <a:lnTo>
                  <a:pt x="62" y="14"/>
                </a:lnTo>
                <a:lnTo>
                  <a:pt x="63" y="4"/>
                </a:lnTo>
                <a:lnTo>
                  <a:pt x="42" y="3"/>
                </a:lnTo>
                <a:lnTo>
                  <a:pt x="41" y="13"/>
                </a:lnTo>
                <a:close/>
                <a:moveTo>
                  <a:pt x="0" y="10"/>
                </a:moveTo>
                <a:lnTo>
                  <a:pt x="20" y="12"/>
                </a:lnTo>
                <a:lnTo>
                  <a:pt x="21" y="1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732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close/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close/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close/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close/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close/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close/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close/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close/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close/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close/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close/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close/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close/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close/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close/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close/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close/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close/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close/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close/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close/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close/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close/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close/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close/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close/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close/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close/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close/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close/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close/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close/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close/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close/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close/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close/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close/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close/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close/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close/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close/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733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734"/>
          <p:cNvSpPr>
            <a:spLocks noEditPoints="1"/>
          </p:cNvSpPr>
          <p:nvPr/>
        </p:nvSpPr>
        <p:spPr bwMode="auto">
          <a:xfrm>
            <a:off x="7432675" y="2073275"/>
            <a:ext cx="2300287" cy="1714500"/>
          </a:xfrm>
          <a:custGeom>
            <a:avLst/>
            <a:gdLst>
              <a:gd name="T0" fmla="*/ 17 w 1449"/>
              <a:gd name="T1" fmla="*/ 11 h 1080"/>
              <a:gd name="T2" fmla="*/ 39 w 1449"/>
              <a:gd name="T3" fmla="*/ 47 h 1080"/>
              <a:gd name="T4" fmla="*/ 61 w 1449"/>
              <a:gd name="T5" fmla="*/ 82 h 1080"/>
              <a:gd name="T6" fmla="*/ 85 w 1449"/>
              <a:gd name="T7" fmla="*/ 118 h 1080"/>
              <a:gd name="T8" fmla="*/ 107 w 1449"/>
              <a:gd name="T9" fmla="*/ 153 h 1080"/>
              <a:gd name="T10" fmla="*/ 131 w 1449"/>
              <a:gd name="T11" fmla="*/ 189 h 1080"/>
              <a:gd name="T12" fmla="*/ 153 w 1449"/>
              <a:gd name="T13" fmla="*/ 224 h 1080"/>
              <a:gd name="T14" fmla="*/ 176 w 1449"/>
              <a:gd name="T15" fmla="*/ 258 h 1080"/>
              <a:gd name="T16" fmla="*/ 199 w 1449"/>
              <a:gd name="T17" fmla="*/ 294 h 1080"/>
              <a:gd name="T18" fmla="*/ 222 w 1449"/>
              <a:gd name="T19" fmla="*/ 329 h 1080"/>
              <a:gd name="T20" fmla="*/ 244 w 1449"/>
              <a:gd name="T21" fmla="*/ 365 h 1080"/>
              <a:gd name="T22" fmla="*/ 268 w 1449"/>
              <a:gd name="T23" fmla="*/ 400 h 1080"/>
              <a:gd name="T24" fmla="*/ 290 w 1449"/>
              <a:gd name="T25" fmla="*/ 435 h 1080"/>
              <a:gd name="T26" fmla="*/ 314 w 1449"/>
              <a:gd name="T27" fmla="*/ 471 h 1080"/>
              <a:gd name="T28" fmla="*/ 336 w 1449"/>
              <a:gd name="T29" fmla="*/ 505 h 1080"/>
              <a:gd name="T30" fmla="*/ 358 w 1449"/>
              <a:gd name="T31" fmla="*/ 540 h 1080"/>
              <a:gd name="T32" fmla="*/ 382 w 1449"/>
              <a:gd name="T33" fmla="*/ 576 h 1080"/>
              <a:gd name="T34" fmla="*/ 404 w 1449"/>
              <a:gd name="T35" fmla="*/ 611 h 1080"/>
              <a:gd name="T36" fmla="*/ 428 w 1449"/>
              <a:gd name="T37" fmla="*/ 647 h 1080"/>
              <a:gd name="T38" fmla="*/ 450 w 1449"/>
              <a:gd name="T39" fmla="*/ 682 h 1080"/>
              <a:gd name="T40" fmla="*/ 472 w 1449"/>
              <a:gd name="T41" fmla="*/ 718 h 1080"/>
              <a:gd name="T42" fmla="*/ 496 w 1449"/>
              <a:gd name="T43" fmla="*/ 752 h 1080"/>
              <a:gd name="T44" fmla="*/ 518 w 1449"/>
              <a:gd name="T45" fmla="*/ 787 h 1080"/>
              <a:gd name="T46" fmla="*/ 541 w 1449"/>
              <a:gd name="T47" fmla="*/ 823 h 1080"/>
              <a:gd name="T48" fmla="*/ 564 w 1449"/>
              <a:gd name="T49" fmla="*/ 858 h 1080"/>
              <a:gd name="T50" fmla="*/ 587 w 1449"/>
              <a:gd name="T51" fmla="*/ 894 h 1080"/>
              <a:gd name="T52" fmla="*/ 610 w 1449"/>
              <a:gd name="T53" fmla="*/ 929 h 1080"/>
              <a:gd name="T54" fmla="*/ 633 w 1449"/>
              <a:gd name="T55" fmla="*/ 964 h 1080"/>
              <a:gd name="T56" fmla="*/ 655 w 1449"/>
              <a:gd name="T57" fmla="*/ 1000 h 1080"/>
              <a:gd name="T58" fmla="*/ 679 w 1449"/>
              <a:gd name="T59" fmla="*/ 1034 h 1080"/>
              <a:gd name="T60" fmla="*/ 689 w 1449"/>
              <a:gd name="T61" fmla="*/ 1052 h 1080"/>
              <a:gd name="T62" fmla="*/ 717 w 1449"/>
              <a:gd name="T63" fmla="*/ 1031 h 1080"/>
              <a:gd name="T64" fmla="*/ 740 w 1449"/>
              <a:gd name="T65" fmla="*/ 997 h 1080"/>
              <a:gd name="T66" fmla="*/ 765 w 1449"/>
              <a:gd name="T67" fmla="*/ 963 h 1080"/>
              <a:gd name="T68" fmla="*/ 789 w 1449"/>
              <a:gd name="T69" fmla="*/ 929 h 1080"/>
              <a:gd name="T70" fmla="*/ 814 w 1449"/>
              <a:gd name="T71" fmla="*/ 894 h 1080"/>
              <a:gd name="T72" fmla="*/ 837 w 1449"/>
              <a:gd name="T73" fmla="*/ 859 h 1080"/>
              <a:gd name="T74" fmla="*/ 861 w 1449"/>
              <a:gd name="T75" fmla="*/ 825 h 1080"/>
              <a:gd name="T76" fmla="*/ 886 w 1449"/>
              <a:gd name="T77" fmla="*/ 791 h 1080"/>
              <a:gd name="T78" fmla="*/ 910 w 1449"/>
              <a:gd name="T79" fmla="*/ 757 h 1080"/>
              <a:gd name="T80" fmla="*/ 933 w 1449"/>
              <a:gd name="T81" fmla="*/ 722 h 1080"/>
              <a:gd name="T82" fmla="*/ 958 w 1449"/>
              <a:gd name="T83" fmla="*/ 687 h 1080"/>
              <a:gd name="T84" fmla="*/ 982 w 1449"/>
              <a:gd name="T85" fmla="*/ 653 h 1080"/>
              <a:gd name="T86" fmla="*/ 1007 w 1449"/>
              <a:gd name="T87" fmla="*/ 619 h 1080"/>
              <a:gd name="T88" fmla="*/ 1030 w 1449"/>
              <a:gd name="T89" fmla="*/ 585 h 1080"/>
              <a:gd name="T90" fmla="*/ 1054 w 1449"/>
              <a:gd name="T91" fmla="*/ 550 h 1080"/>
              <a:gd name="T92" fmla="*/ 1079 w 1449"/>
              <a:gd name="T93" fmla="*/ 515 h 1080"/>
              <a:gd name="T94" fmla="*/ 1103 w 1449"/>
              <a:gd name="T95" fmla="*/ 481 h 1080"/>
              <a:gd name="T96" fmla="*/ 1126 w 1449"/>
              <a:gd name="T97" fmla="*/ 447 h 1080"/>
              <a:gd name="T98" fmla="*/ 1151 w 1449"/>
              <a:gd name="T99" fmla="*/ 413 h 1080"/>
              <a:gd name="T100" fmla="*/ 1175 w 1449"/>
              <a:gd name="T101" fmla="*/ 378 h 1080"/>
              <a:gd name="T102" fmla="*/ 1200 w 1449"/>
              <a:gd name="T103" fmla="*/ 344 h 1080"/>
              <a:gd name="T104" fmla="*/ 1223 w 1449"/>
              <a:gd name="T105" fmla="*/ 309 h 1080"/>
              <a:gd name="T106" fmla="*/ 1247 w 1449"/>
              <a:gd name="T107" fmla="*/ 275 h 1080"/>
              <a:gd name="T108" fmla="*/ 1272 w 1449"/>
              <a:gd name="T109" fmla="*/ 241 h 1080"/>
              <a:gd name="T110" fmla="*/ 1296 w 1449"/>
              <a:gd name="T111" fmla="*/ 206 h 1080"/>
              <a:gd name="T112" fmla="*/ 1321 w 1449"/>
              <a:gd name="T113" fmla="*/ 172 h 1080"/>
              <a:gd name="T114" fmla="*/ 1344 w 1449"/>
              <a:gd name="T115" fmla="*/ 137 h 1080"/>
              <a:gd name="T116" fmla="*/ 1368 w 1449"/>
              <a:gd name="T117" fmla="*/ 103 h 1080"/>
              <a:gd name="T118" fmla="*/ 1393 w 1449"/>
              <a:gd name="T119" fmla="*/ 69 h 1080"/>
              <a:gd name="T120" fmla="*/ 1416 w 1449"/>
              <a:gd name="T121" fmla="*/ 34 h 1080"/>
              <a:gd name="T122" fmla="*/ 1440 w 1449"/>
              <a:gd name="T123" fmla="*/ 0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9" h="1080">
                <a:moveTo>
                  <a:pt x="17" y="11"/>
                </a:moveTo>
                <a:lnTo>
                  <a:pt x="9" y="0"/>
                </a:lnTo>
                <a:lnTo>
                  <a:pt x="0" y="6"/>
                </a:lnTo>
                <a:lnTo>
                  <a:pt x="8" y="18"/>
                </a:lnTo>
                <a:lnTo>
                  <a:pt x="17" y="11"/>
                </a:lnTo>
                <a:close/>
                <a:moveTo>
                  <a:pt x="39" y="47"/>
                </a:moveTo>
                <a:lnTo>
                  <a:pt x="27" y="30"/>
                </a:lnTo>
                <a:lnTo>
                  <a:pt x="19" y="35"/>
                </a:lnTo>
                <a:lnTo>
                  <a:pt x="30" y="53"/>
                </a:lnTo>
                <a:lnTo>
                  <a:pt x="39" y="47"/>
                </a:lnTo>
                <a:close/>
                <a:moveTo>
                  <a:pt x="61" y="82"/>
                </a:moveTo>
                <a:lnTo>
                  <a:pt x="51" y="65"/>
                </a:lnTo>
                <a:lnTo>
                  <a:pt x="42" y="70"/>
                </a:lnTo>
                <a:lnTo>
                  <a:pt x="54" y="88"/>
                </a:lnTo>
                <a:lnTo>
                  <a:pt x="61" y="82"/>
                </a:lnTo>
                <a:close/>
                <a:moveTo>
                  <a:pt x="85" y="118"/>
                </a:moveTo>
                <a:lnTo>
                  <a:pt x="73" y="99"/>
                </a:lnTo>
                <a:lnTo>
                  <a:pt x="64" y="106"/>
                </a:lnTo>
                <a:lnTo>
                  <a:pt x="76" y="123"/>
                </a:lnTo>
                <a:lnTo>
                  <a:pt x="85" y="118"/>
                </a:lnTo>
                <a:close/>
                <a:moveTo>
                  <a:pt x="107" y="153"/>
                </a:moveTo>
                <a:lnTo>
                  <a:pt x="96" y="135"/>
                </a:lnTo>
                <a:lnTo>
                  <a:pt x="88" y="141"/>
                </a:lnTo>
                <a:lnTo>
                  <a:pt x="98" y="158"/>
                </a:lnTo>
                <a:lnTo>
                  <a:pt x="107" y="153"/>
                </a:lnTo>
                <a:close/>
                <a:moveTo>
                  <a:pt x="131" y="189"/>
                </a:moveTo>
                <a:lnTo>
                  <a:pt x="119" y="170"/>
                </a:lnTo>
                <a:lnTo>
                  <a:pt x="110" y="177"/>
                </a:lnTo>
                <a:lnTo>
                  <a:pt x="122" y="194"/>
                </a:lnTo>
                <a:lnTo>
                  <a:pt x="131" y="189"/>
                </a:lnTo>
                <a:close/>
                <a:moveTo>
                  <a:pt x="153" y="224"/>
                </a:moveTo>
                <a:lnTo>
                  <a:pt x="142" y="206"/>
                </a:lnTo>
                <a:lnTo>
                  <a:pt x="134" y="211"/>
                </a:lnTo>
                <a:lnTo>
                  <a:pt x="144" y="229"/>
                </a:lnTo>
                <a:lnTo>
                  <a:pt x="153" y="224"/>
                </a:lnTo>
                <a:close/>
                <a:moveTo>
                  <a:pt x="176" y="258"/>
                </a:moveTo>
                <a:lnTo>
                  <a:pt x="165" y="241"/>
                </a:lnTo>
                <a:lnTo>
                  <a:pt x="156" y="246"/>
                </a:lnTo>
                <a:lnTo>
                  <a:pt x="168" y="265"/>
                </a:lnTo>
                <a:lnTo>
                  <a:pt x="176" y="258"/>
                </a:lnTo>
                <a:close/>
                <a:moveTo>
                  <a:pt x="199" y="294"/>
                </a:moveTo>
                <a:lnTo>
                  <a:pt x="188" y="277"/>
                </a:lnTo>
                <a:lnTo>
                  <a:pt x="178" y="282"/>
                </a:lnTo>
                <a:lnTo>
                  <a:pt x="190" y="300"/>
                </a:lnTo>
                <a:lnTo>
                  <a:pt x="199" y="294"/>
                </a:lnTo>
                <a:close/>
                <a:moveTo>
                  <a:pt x="222" y="329"/>
                </a:moveTo>
                <a:lnTo>
                  <a:pt x="210" y="312"/>
                </a:lnTo>
                <a:lnTo>
                  <a:pt x="202" y="317"/>
                </a:lnTo>
                <a:lnTo>
                  <a:pt x="212" y="334"/>
                </a:lnTo>
                <a:lnTo>
                  <a:pt x="222" y="329"/>
                </a:lnTo>
                <a:close/>
                <a:moveTo>
                  <a:pt x="244" y="365"/>
                </a:moveTo>
                <a:lnTo>
                  <a:pt x="233" y="347"/>
                </a:lnTo>
                <a:lnTo>
                  <a:pt x="224" y="353"/>
                </a:lnTo>
                <a:lnTo>
                  <a:pt x="236" y="370"/>
                </a:lnTo>
                <a:lnTo>
                  <a:pt x="244" y="365"/>
                </a:lnTo>
                <a:close/>
                <a:moveTo>
                  <a:pt x="268" y="400"/>
                </a:moveTo>
                <a:lnTo>
                  <a:pt x="256" y="382"/>
                </a:lnTo>
                <a:lnTo>
                  <a:pt x="247" y="388"/>
                </a:lnTo>
                <a:lnTo>
                  <a:pt x="258" y="405"/>
                </a:lnTo>
                <a:lnTo>
                  <a:pt x="268" y="400"/>
                </a:lnTo>
                <a:close/>
                <a:moveTo>
                  <a:pt x="290" y="435"/>
                </a:moveTo>
                <a:lnTo>
                  <a:pt x="279" y="417"/>
                </a:lnTo>
                <a:lnTo>
                  <a:pt x="270" y="424"/>
                </a:lnTo>
                <a:lnTo>
                  <a:pt x="282" y="441"/>
                </a:lnTo>
                <a:lnTo>
                  <a:pt x="290" y="435"/>
                </a:lnTo>
                <a:close/>
                <a:moveTo>
                  <a:pt x="314" y="471"/>
                </a:moveTo>
                <a:lnTo>
                  <a:pt x="302" y="452"/>
                </a:lnTo>
                <a:lnTo>
                  <a:pt x="293" y="458"/>
                </a:lnTo>
                <a:lnTo>
                  <a:pt x="304" y="476"/>
                </a:lnTo>
                <a:lnTo>
                  <a:pt x="314" y="471"/>
                </a:lnTo>
                <a:close/>
                <a:moveTo>
                  <a:pt x="336" y="505"/>
                </a:moveTo>
                <a:lnTo>
                  <a:pt x="324" y="488"/>
                </a:lnTo>
                <a:lnTo>
                  <a:pt x="316" y="493"/>
                </a:lnTo>
                <a:lnTo>
                  <a:pt x="327" y="512"/>
                </a:lnTo>
                <a:lnTo>
                  <a:pt x="336" y="505"/>
                </a:lnTo>
                <a:close/>
                <a:moveTo>
                  <a:pt x="358" y="540"/>
                </a:moveTo>
                <a:lnTo>
                  <a:pt x="348" y="523"/>
                </a:lnTo>
                <a:lnTo>
                  <a:pt x="339" y="529"/>
                </a:lnTo>
                <a:lnTo>
                  <a:pt x="350" y="547"/>
                </a:lnTo>
                <a:lnTo>
                  <a:pt x="358" y="540"/>
                </a:lnTo>
                <a:close/>
                <a:moveTo>
                  <a:pt x="382" y="576"/>
                </a:moveTo>
                <a:lnTo>
                  <a:pt x="370" y="559"/>
                </a:lnTo>
                <a:lnTo>
                  <a:pt x="361" y="564"/>
                </a:lnTo>
                <a:lnTo>
                  <a:pt x="373" y="582"/>
                </a:lnTo>
                <a:lnTo>
                  <a:pt x="382" y="576"/>
                </a:lnTo>
                <a:close/>
                <a:moveTo>
                  <a:pt x="404" y="611"/>
                </a:moveTo>
                <a:lnTo>
                  <a:pt x="392" y="594"/>
                </a:lnTo>
                <a:lnTo>
                  <a:pt x="384" y="600"/>
                </a:lnTo>
                <a:lnTo>
                  <a:pt x="395" y="617"/>
                </a:lnTo>
                <a:lnTo>
                  <a:pt x="404" y="611"/>
                </a:lnTo>
                <a:close/>
                <a:moveTo>
                  <a:pt x="428" y="647"/>
                </a:moveTo>
                <a:lnTo>
                  <a:pt x="416" y="628"/>
                </a:lnTo>
                <a:lnTo>
                  <a:pt x="407" y="635"/>
                </a:lnTo>
                <a:lnTo>
                  <a:pt x="419" y="652"/>
                </a:lnTo>
                <a:lnTo>
                  <a:pt x="428" y="647"/>
                </a:lnTo>
                <a:close/>
                <a:moveTo>
                  <a:pt x="450" y="682"/>
                </a:moveTo>
                <a:lnTo>
                  <a:pt x="438" y="664"/>
                </a:lnTo>
                <a:lnTo>
                  <a:pt x="430" y="670"/>
                </a:lnTo>
                <a:lnTo>
                  <a:pt x="441" y="687"/>
                </a:lnTo>
                <a:lnTo>
                  <a:pt x="450" y="682"/>
                </a:lnTo>
                <a:close/>
                <a:moveTo>
                  <a:pt x="472" y="718"/>
                </a:moveTo>
                <a:lnTo>
                  <a:pt x="462" y="699"/>
                </a:lnTo>
                <a:lnTo>
                  <a:pt x="453" y="706"/>
                </a:lnTo>
                <a:lnTo>
                  <a:pt x="465" y="723"/>
                </a:lnTo>
                <a:lnTo>
                  <a:pt x="472" y="718"/>
                </a:lnTo>
                <a:close/>
                <a:moveTo>
                  <a:pt x="496" y="752"/>
                </a:moveTo>
                <a:lnTo>
                  <a:pt x="484" y="735"/>
                </a:lnTo>
                <a:lnTo>
                  <a:pt x="475" y="740"/>
                </a:lnTo>
                <a:lnTo>
                  <a:pt x="487" y="758"/>
                </a:lnTo>
                <a:lnTo>
                  <a:pt x="496" y="752"/>
                </a:lnTo>
                <a:close/>
                <a:moveTo>
                  <a:pt x="518" y="787"/>
                </a:moveTo>
                <a:lnTo>
                  <a:pt x="507" y="770"/>
                </a:lnTo>
                <a:lnTo>
                  <a:pt x="499" y="775"/>
                </a:lnTo>
                <a:lnTo>
                  <a:pt x="509" y="794"/>
                </a:lnTo>
                <a:lnTo>
                  <a:pt x="518" y="787"/>
                </a:lnTo>
                <a:close/>
                <a:moveTo>
                  <a:pt x="541" y="823"/>
                </a:moveTo>
                <a:lnTo>
                  <a:pt x="530" y="806"/>
                </a:lnTo>
                <a:lnTo>
                  <a:pt x="521" y="811"/>
                </a:lnTo>
                <a:lnTo>
                  <a:pt x="533" y="829"/>
                </a:lnTo>
                <a:lnTo>
                  <a:pt x="541" y="823"/>
                </a:lnTo>
                <a:close/>
                <a:moveTo>
                  <a:pt x="564" y="858"/>
                </a:moveTo>
                <a:lnTo>
                  <a:pt x="553" y="841"/>
                </a:lnTo>
                <a:lnTo>
                  <a:pt x="543" y="846"/>
                </a:lnTo>
                <a:lnTo>
                  <a:pt x="555" y="863"/>
                </a:lnTo>
                <a:lnTo>
                  <a:pt x="564" y="858"/>
                </a:lnTo>
                <a:close/>
                <a:moveTo>
                  <a:pt x="587" y="894"/>
                </a:moveTo>
                <a:lnTo>
                  <a:pt x="576" y="876"/>
                </a:lnTo>
                <a:lnTo>
                  <a:pt x="567" y="882"/>
                </a:lnTo>
                <a:lnTo>
                  <a:pt x="579" y="899"/>
                </a:lnTo>
                <a:lnTo>
                  <a:pt x="587" y="894"/>
                </a:lnTo>
                <a:close/>
                <a:moveTo>
                  <a:pt x="610" y="929"/>
                </a:moveTo>
                <a:lnTo>
                  <a:pt x="598" y="911"/>
                </a:lnTo>
                <a:lnTo>
                  <a:pt x="589" y="917"/>
                </a:lnTo>
                <a:lnTo>
                  <a:pt x="601" y="934"/>
                </a:lnTo>
                <a:lnTo>
                  <a:pt x="610" y="929"/>
                </a:lnTo>
                <a:close/>
                <a:moveTo>
                  <a:pt x="633" y="964"/>
                </a:moveTo>
                <a:lnTo>
                  <a:pt x="621" y="946"/>
                </a:lnTo>
                <a:lnTo>
                  <a:pt x="613" y="953"/>
                </a:lnTo>
                <a:lnTo>
                  <a:pt x="623" y="970"/>
                </a:lnTo>
                <a:lnTo>
                  <a:pt x="633" y="964"/>
                </a:lnTo>
                <a:close/>
                <a:moveTo>
                  <a:pt x="655" y="1000"/>
                </a:moveTo>
                <a:lnTo>
                  <a:pt x="644" y="982"/>
                </a:lnTo>
                <a:lnTo>
                  <a:pt x="635" y="987"/>
                </a:lnTo>
                <a:lnTo>
                  <a:pt x="647" y="1005"/>
                </a:lnTo>
                <a:lnTo>
                  <a:pt x="655" y="1000"/>
                </a:lnTo>
                <a:close/>
                <a:moveTo>
                  <a:pt x="679" y="1034"/>
                </a:moveTo>
                <a:lnTo>
                  <a:pt x="667" y="1017"/>
                </a:lnTo>
                <a:lnTo>
                  <a:pt x="658" y="1022"/>
                </a:lnTo>
                <a:lnTo>
                  <a:pt x="669" y="1041"/>
                </a:lnTo>
                <a:lnTo>
                  <a:pt x="679" y="1034"/>
                </a:lnTo>
                <a:close/>
                <a:moveTo>
                  <a:pt x="693" y="1066"/>
                </a:moveTo>
                <a:lnTo>
                  <a:pt x="692" y="1068"/>
                </a:lnTo>
                <a:lnTo>
                  <a:pt x="696" y="1071"/>
                </a:lnTo>
                <a:lnTo>
                  <a:pt x="700" y="1068"/>
                </a:lnTo>
                <a:lnTo>
                  <a:pt x="689" y="1052"/>
                </a:lnTo>
                <a:lnTo>
                  <a:pt x="681" y="1058"/>
                </a:lnTo>
                <a:lnTo>
                  <a:pt x="696" y="1080"/>
                </a:lnTo>
                <a:lnTo>
                  <a:pt x="701" y="1072"/>
                </a:lnTo>
                <a:lnTo>
                  <a:pt x="693" y="1066"/>
                </a:lnTo>
                <a:close/>
                <a:moveTo>
                  <a:pt x="717" y="1031"/>
                </a:moveTo>
                <a:lnTo>
                  <a:pt x="705" y="1048"/>
                </a:lnTo>
                <a:lnTo>
                  <a:pt x="713" y="1055"/>
                </a:lnTo>
                <a:lnTo>
                  <a:pt x="726" y="1038"/>
                </a:lnTo>
                <a:lnTo>
                  <a:pt x="717" y="1031"/>
                </a:lnTo>
                <a:close/>
                <a:moveTo>
                  <a:pt x="740" y="997"/>
                </a:moveTo>
                <a:lnTo>
                  <a:pt x="728" y="1014"/>
                </a:lnTo>
                <a:lnTo>
                  <a:pt x="738" y="1021"/>
                </a:lnTo>
                <a:lnTo>
                  <a:pt x="749" y="1004"/>
                </a:lnTo>
                <a:lnTo>
                  <a:pt x="740" y="997"/>
                </a:lnTo>
                <a:close/>
                <a:moveTo>
                  <a:pt x="765" y="963"/>
                </a:moveTo>
                <a:lnTo>
                  <a:pt x="753" y="980"/>
                </a:lnTo>
                <a:lnTo>
                  <a:pt x="761" y="985"/>
                </a:lnTo>
                <a:lnTo>
                  <a:pt x="773" y="968"/>
                </a:lnTo>
                <a:lnTo>
                  <a:pt x="765" y="963"/>
                </a:lnTo>
                <a:close/>
                <a:moveTo>
                  <a:pt x="789" y="929"/>
                </a:moveTo>
                <a:lnTo>
                  <a:pt x="777" y="946"/>
                </a:lnTo>
                <a:lnTo>
                  <a:pt x="785" y="951"/>
                </a:lnTo>
                <a:lnTo>
                  <a:pt x="798" y="934"/>
                </a:lnTo>
                <a:lnTo>
                  <a:pt x="789" y="929"/>
                </a:lnTo>
                <a:close/>
                <a:moveTo>
                  <a:pt x="814" y="894"/>
                </a:moveTo>
                <a:lnTo>
                  <a:pt x="801" y="911"/>
                </a:lnTo>
                <a:lnTo>
                  <a:pt x="810" y="917"/>
                </a:lnTo>
                <a:lnTo>
                  <a:pt x="822" y="900"/>
                </a:lnTo>
                <a:lnTo>
                  <a:pt x="814" y="894"/>
                </a:lnTo>
                <a:close/>
                <a:moveTo>
                  <a:pt x="837" y="859"/>
                </a:moveTo>
                <a:lnTo>
                  <a:pt x="826" y="876"/>
                </a:lnTo>
                <a:lnTo>
                  <a:pt x="834" y="883"/>
                </a:lnTo>
                <a:lnTo>
                  <a:pt x="845" y="866"/>
                </a:lnTo>
                <a:lnTo>
                  <a:pt x="837" y="859"/>
                </a:lnTo>
                <a:close/>
                <a:moveTo>
                  <a:pt x="861" y="825"/>
                </a:moveTo>
                <a:lnTo>
                  <a:pt x="849" y="842"/>
                </a:lnTo>
                <a:lnTo>
                  <a:pt x="858" y="849"/>
                </a:lnTo>
                <a:lnTo>
                  <a:pt x="870" y="832"/>
                </a:lnTo>
                <a:lnTo>
                  <a:pt x="861" y="825"/>
                </a:lnTo>
                <a:close/>
                <a:moveTo>
                  <a:pt x="886" y="791"/>
                </a:moveTo>
                <a:lnTo>
                  <a:pt x="873" y="808"/>
                </a:lnTo>
                <a:lnTo>
                  <a:pt x="882" y="813"/>
                </a:lnTo>
                <a:lnTo>
                  <a:pt x="894" y="796"/>
                </a:lnTo>
                <a:lnTo>
                  <a:pt x="886" y="791"/>
                </a:lnTo>
                <a:close/>
                <a:moveTo>
                  <a:pt x="910" y="757"/>
                </a:moveTo>
                <a:lnTo>
                  <a:pt x="898" y="774"/>
                </a:lnTo>
                <a:lnTo>
                  <a:pt x="906" y="779"/>
                </a:lnTo>
                <a:lnTo>
                  <a:pt x="919" y="762"/>
                </a:lnTo>
                <a:lnTo>
                  <a:pt x="910" y="757"/>
                </a:lnTo>
                <a:close/>
                <a:moveTo>
                  <a:pt x="933" y="722"/>
                </a:moveTo>
                <a:lnTo>
                  <a:pt x="921" y="739"/>
                </a:lnTo>
                <a:lnTo>
                  <a:pt x="931" y="745"/>
                </a:lnTo>
                <a:lnTo>
                  <a:pt x="942" y="728"/>
                </a:lnTo>
                <a:lnTo>
                  <a:pt x="933" y="722"/>
                </a:lnTo>
                <a:close/>
                <a:moveTo>
                  <a:pt x="958" y="687"/>
                </a:moveTo>
                <a:lnTo>
                  <a:pt x="946" y="705"/>
                </a:lnTo>
                <a:lnTo>
                  <a:pt x="954" y="711"/>
                </a:lnTo>
                <a:lnTo>
                  <a:pt x="966" y="694"/>
                </a:lnTo>
                <a:lnTo>
                  <a:pt x="958" y="687"/>
                </a:lnTo>
                <a:close/>
                <a:moveTo>
                  <a:pt x="982" y="653"/>
                </a:moveTo>
                <a:lnTo>
                  <a:pt x="970" y="670"/>
                </a:lnTo>
                <a:lnTo>
                  <a:pt x="979" y="677"/>
                </a:lnTo>
                <a:lnTo>
                  <a:pt x="991" y="660"/>
                </a:lnTo>
                <a:lnTo>
                  <a:pt x="982" y="653"/>
                </a:lnTo>
                <a:close/>
                <a:moveTo>
                  <a:pt x="1007" y="619"/>
                </a:moveTo>
                <a:lnTo>
                  <a:pt x="994" y="636"/>
                </a:lnTo>
                <a:lnTo>
                  <a:pt x="1003" y="642"/>
                </a:lnTo>
                <a:lnTo>
                  <a:pt x="1015" y="624"/>
                </a:lnTo>
                <a:lnTo>
                  <a:pt x="1007" y="619"/>
                </a:lnTo>
                <a:close/>
                <a:moveTo>
                  <a:pt x="1030" y="585"/>
                </a:moveTo>
                <a:lnTo>
                  <a:pt x="1019" y="602"/>
                </a:lnTo>
                <a:lnTo>
                  <a:pt x="1027" y="607"/>
                </a:lnTo>
                <a:lnTo>
                  <a:pt x="1040" y="590"/>
                </a:lnTo>
                <a:lnTo>
                  <a:pt x="1030" y="585"/>
                </a:lnTo>
                <a:close/>
                <a:moveTo>
                  <a:pt x="1054" y="550"/>
                </a:moveTo>
                <a:lnTo>
                  <a:pt x="1042" y="567"/>
                </a:lnTo>
                <a:lnTo>
                  <a:pt x="1051" y="573"/>
                </a:lnTo>
                <a:lnTo>
                  <a:pt x="1063" y="556"/>
                </a:lnTo>
                <a:lnTo>
                  <a:pt x="1054" y="550"/>
                </a:lnTo>
                <a:close/>
                <a:moveTo>
                  <a:pt x="1079" y="515"/>
                </a:moveTo>
                <a:lnTo>
                  <a:pt x="1067" y="533"/>
                </a:lnTo>
                <a:lnTo>
                  <a:pt x="1075" y="539"/>
                </a:lnTo>
                <a:lnTo>
                  <a:pt x="1087" y="522"/>
                </a:lnTo>
                <a:lnTo>
                  <a:pt x="1079" y="515"/>
                </a:lnTo>
                <a:close/>
                <a:moveTo>
                  <a:pt x="1103" y="481"/>
                </a:moveTo>
                <a:lnTo>
                  <a:pt x="1091" y="498"/>
                </a:lnTo>
                <a:lnTo>
                  <a:pt x="1099" y="505"/>
                </a:lnTo>
                <a:lnTo>
                  <a:pt x="1112" y="488"/>
                </a:lnTo>
                <a:lnTo>
                  <a:pt x="1103" y="481"/>
                </a:lnTo>
                <a:close/>
                <a:moveTo>
                  <a:pt x="1126" y="447"/>
                </a:moveTo>
                <a:lnTo>
                  <a:pt x="1114" y="464"/>
                </a:lnTo>
                <a:lnTo>
                  <a:pt x="1124" y="471"/>
                </a:lnTo>
                <a:lnTo>
                  <a:pt x="1135" y="452"/>
                </a:lnTo>
                <a:lnTo>
                  <a:pt x="1126" y="447"/>
                </a:lnTo>
                <a:close/>
                <a:moveTo>
                  <a:pt x="1151" y="413"/>
                </a:moveTo>
                <a:lnTo>
                  <a:pt x="1139" y="430"/>
                </a:lnTo>
                <a:lnTo>
                  <a:pt x="1147" y="435"/>
                </a:lnTo>
                <a:lnTo>
                  <a:pt x="1159" y="418"/>
                </a:lnTo>
                <a:lnTo>
                  <a:pt x="1151" y="413"/>
                </a:lnTo>
                <a:close/>
                <a:moveTo>
                  <a:pt x="1175" y="378"/>
                </a:moveTo>
                <a:lnTo>
                  <a:pt x="1163" y="396"/>
                </a:lnTo>
                <a:lnTo>
                  <a:pt x="1172" y="401"/>
                </a:lnTo>
                <a:lnTo>
                  <a:pt x="1184" y="384"/>
                </a:lnTo>
                <a:lnTo>
                  <a:pt x="1175" y="378"/>
                </a:lnTo>
                <a:close/>
                <a:moveTo>
                  <a:pt x="1200" y="344"/>
                </a:moveTo>
                <a:lnTo>
                  <a:pt x="1187" y="361"/>
                </a:lnTo>
                <a:lnTo>
                  <a:pt x="1196" y="367"/>
                </a:lnTo>
                <a:lnTo>
                  <a:pt x="1208" y="350"/>
                </a:lnTo>
                <a:lnTo>
                  <a:pt x="1200" y="344"/>
                </a:lnTo>
                <a:close/>
                <a:moveTo>
                  <a:pt x="1223" y="309"/>
                </a:moveTo>
                <a:lnTo>
                  <a:pt x="1212" y="326"/>
                </a:lnTo>
                <a:lnTo>
                  <a:pt x="1220" y="333"/>
                </a:lnTo>
                <a:lnTo>
                  <a:pt x="1233" y="316"/>
                </a:lnTo>
                <a:lnTo>
                  <a:pt x="1223" y="309"/>
                </a:lnTo>
                <a:close/>
                <a:moveTo>
                  <a:pt x="1247" y="275"/>
                </a:moveTo>
                <a:lnTo>
                  <a:pt x="1235" y="292"/>
                </a:lnTo>
                <a:lnTo>
                  <a:pt x="1244" y="299"/>
                </a:lnTo>
                <a:lnTo>
                  <a:pt x="1256" y="280"/>
                </a:lnTo>
                <a:lnTo>
                  <a:pt x="1247" y="275"/>
                </a:lnTo>
                <a:close/>
                <a:moveTo>
                  <a:pt x="1272" y="241"/>
                </a:moveTo>
                <a:lnTo>
                  <a:pt x="1260" y="258"/>
                </a:lnTo>
                <a:lnTo>
                  <a:pt x="1268" y="263"/>
                </a:lnTo>
                <a:lnTo>
                  <a:pt x="1280" y="246"/>
                </a:lnTo>
                <a:lnTo>
                  <a:pt x="1272" y="241"/>
                </a:lnTo>
                <a:close/>
                <a:moveTo>
                  <a:pt x="1296" y="206"/>
                </a:moveTo>
                <a:lnTo>
                  <a:pt x="1284" y="224"/>
                </a:lnTo>
                <a:lnTo>
                  <a:pt x="1293" y="229"/>
                </a:lnTo>
                <a:lnTo>
                  <a:pt x="1305" y="212"/>
                </a:lnTo>
                <a:lnTo>
                  <a:pt x="1296" y="206"/>
                </a:lnTo>
                <a:close/>
                <a:moveTo>
                  <a:pt x="1321" y="172"/>
                </a:moveTo>
                <a:lnTo>
                  <a:pt x="1307" y="189"/>
                </a:lnTo>
                <a:lnTo>
                  <a:pt x="1317" y="195"/>
                </a:lnTo>
                <a:lnTo>
                  <a:pt x="1328" y="178"/>
                </a:lnTo>
                <a:lnTo>
                  <a:pt x="1321" y="172"/>
                </a:lnTo>
                <a:close/>
                <a:moveTo>
                  <a:pt x="1344" y="137"/>
                </a:moveTo>
                <a:lnTo>
                  <a:pt x="1332" y="154"/>
                </a:lnTo>
                <a:lnTo>
                  <a:pt x="1340" y="161"/>
                </a:lnTo>
                <a:lnTo>
                  <a:pt x="1352" y="144"/>
                </a:lnTo>
                <a:lnTo>
                  <a:pt x="1344" y="137"/>
                </a:lnTo>
                <a:close/>
                <a:moveTo>
                  <a:pt x="1368" y="103"/>
                </a:moveTo>
                <a:lnTo>
                  <a:pt x="1356" y="120"/>
                </a:lnTo>
                <a:lnTo>
                  <a:pt x="1365" y="127"/>
                </a:lnTo>
                <a:lnTo>
                  <a:pt x="1377" y="109"/>
                </a:lnTo>
                <a:lnTo>
                  <a:pt x="1368" y="103"/>
                </a:lnTo>
                <a:close/>
                <a:moveTo>
                  <a:pt x="1393" y="69"/>
                </a:moveTo>
                <a:lnTo>
                  <a:pt x="1381" y="86"/>
                </a:lnTo>
                <a:lnTo>
                  <a:pt x="1389" y="91"/>
                </a:lnTo>
                <a:lnTo>
                  <a:pt x="1401" y="74"/>
                </a:lnTo>
                <a:lnTo>
                  <a:pt x="1393" y="69"/>
                </a:lnTo>
                <a:close/>
                <a:moveTo>
                  <a:pt x="1416" y="34"/>
                </a:moveTo>
                <a:lnTo>
                  <a:pt x="1405" y="52"/>
                </a:lnTo>
                <a:lnTo>
                  <a:pt x="1413" y="57"/>
                </a:lnTo>
                <a:lnTo>
                  <a:pt x="1426" y="40"/>
                </a:lnTo>
                <a:lnTo>
                  <a:pt x="1416" y="34"/>
                </a:lnTo>
                <a:close/>
                <a:moveTo>
                  <a:pt x="1440" y="0"/>
                </a:moveTo>
                <a:lnTo>
                  <a:pt x="1428" y="17"/>
                </a:lnTo>
                <a:lnTo>
                  <a:pt x="1437" y="23"/>
                </a:lnTo>
                <a:lnTo>
                  <a:pt x="1449" y="6"/>
                </a:lnTo>
                <a:lnTo>
                  <a:pt x="144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735"/>
          <p:cNvSpPr>
            <a:spLocks/>
          </p:cNvSpPr>
          <p:nvPr/>
        </p:nvSpPr>
        <p:spPr bwMode="auto">
          <a:xfrm>
            <a:off x="7442200" y="2903538"/>
            <a:ext cx="2244725" cy="3711575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736"/>
          <p:cNvSpPr>
            <a:spLocks/>
          </p:cNvSpPr>
          <p:nvPr/>
        </p:nvSpPr>
        <p:spPr bwMode="auto">
          <a:xfrm>
            <a:off x="7248525" y="6757988"/>
            <a:ext cx="725487" cy="201612"/>
          </a:xfrm>
          <a:custGeom>
            <a:avLst/>
            <a:gdLst>
              <a:gd name="T0" fmla="*/ 436 w 457"/>
              <a:gd name="T1" fmla="*/ 0 h 127"/>
              <a:gd name="T2" fmla="*/ 0 w 457"/>
              <a:gd name="T3" fmla="*/ 0 h 127"/>
              <a:gd name="T4" fmla="*/ 0 w 457"/>
              <a:gd name="T5" fmla="*/ 11 h 127"/>
              <a:gd name="T6" fmla="*/ 436 w 457"/>
              <a:gd name="T7" fmla="*/ 11 h 127"/>
              <a:gd name="T8" fmla="*/ 436 w 457"/>
              <a:gd name="T9" fmla="*/ 25 h 127"/>
              <a:gd name="T10" fmla="*/ 21 w 457"/>
              <a:gd name="T11" fmla="*/ 25 h 127"/>
              <a:gd name="T12" fmla="*/ 21 w 457"/>
              <a:gd name="T13" fmla="*/ 103 h 127"/>
              <a:gd name="T14" fmla="*/ 436 w 457"/>
              <a:gd name="T15" fmla="*/ 103 h 127"/>
              <a:gd name="T16" fmla="*/ 436 w 457"/>
              <a:gd name="T17" fmla="*/ 115 h 127"/>
              <a:gd name="T18" fmla="*/ 0 w 457"/>
              <a:gd name="T19" fmla="*/ 115 h 127"/>
              <a:gd name="T20" fmla="*/ 0 w 457"/>
              <a:gd name="T21" fmla="*/ 127 h 127"/>
              <a:gd name="T22" fmla="*/ 436 w 457"/>
              <a:gd name="T23" fmla="*/ 127 h 127"/>
              <a:gd name="T24" fmla="*/ 457 w 457"/>
              <a:gd name="T25" fmla="*/ 127 h 127"/>
              <a:gd name="T26" fmla="*/ 457 w 457"/>
              <a:gd name="T27" fmla="*/ 115 h 127"/>
              <a:gd name="T28" fmla="*/ 457 w 457"/>
              <a:gd name="T29" fmla="*/ 103 h 127"/>
              <a:gd name="T30" fmla="*/ 457 w 457"/>
              <a:gd name="T31" fmla="*/ 25 h 127"/>
              <a:gd name="T32" fmla="*/ 457 w 457"/>
              <a:gd name="T33" fmla="*/ 11 h 127"/>
              <a:gd name="T34" fmla="*/ 457 w 457"/>
              <a:gd name="T35" fmla="*/ 0 h 127"/>
              <a:gd name="T36" fmla="*/ 436 w 457"/>
              <a:gd name="T3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27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5"/>
                </a:lnTo>
                <a:lnTo>
                  <a:pt x="21" y="25"/>
                </a:lnTo>
                <a:lnTo>
                  <a:pt x="21" y="103"/>
                </a:lnTo>
                <a:lnTo>
                  <a:pt x="436" y="103"/>
                </a:lnTo>
                <a:lnTo>
                  <a:pt x="436" y="115"/>
                </a:lnTo>
                <a:lnTo>
                  <a:pt x="0" y="115"/>
                </a:lnTo>
                <a:lnTo>
                  <a:pt x="0" y="127"/>
                </a:lnTo>
                <a:lnTo>
                  <a:pt x="436" y="127"/>
                </a:lnTo>
                <a:lnTo>
                  <a:pt x="457" y="127"/>
                </a:lnTo>
                <a:lnTo>
                  <a:pt x="457" y="115"/>
                </a:lnTo>
                <a:lnTo>
                  <a:pt x="457" y="103"/>
                </a:lnTo>
                <a:lnTo>
                  <a:pt x="457" y="25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737"/>
          <p:cNvSpPr>
            <a:spLocks/>
          </p:cNvSpPr>
          <p:nvPr/>
        </p:nvSpPr>
        <p:spPr bwMode="auto">
          <a:xfrm>
            <a:off x="7248525" y="6591300"/>
            <a:ext cx="773112" cy="161925"/>
          </a:xfrm>
          <a:custGeom>
            <a:avLst/>
            <a:gdLst>
              <a:gd name="T0" fmla="*/ 464 w 487"/>
              <a:gd name="T1" fmla="*/ 0 h 102"/>
              <a:gd name="T2" fmla="*/ 0 w 487"/>
              <a:gd name="T3" fmla="*/ 0 h 102"/>
              <a:gd name="T4" fmla="*/ 0 w 487"/>
              <a:gd name="T5" fmla="*/ 10 h 102"/>
              <a:gd name="T6" fmla="*/ 464 w 487"/>
              <a:gd name="T7" fmla="*/ 10 h 102"/>
              <a:gd name="T8" fmla="*/ 464 w 487"/>
              <a:gd name="T9" fmla="*/ 19 h 102"/>
              <a:gd name="T10" fmla="*/ 23 w 487"/>
              <a:gd name="T11" fmla="*/ 19 h 102"/>
              <a:gd name="T12" fmla="*/ 23 w 487"/>
              <a:gd name="T13" fmla="*/ 84 h 102"/>
              <a:gd name="T14" fmla="*/ 464 w 487"/>
              <a:gd name="T15" fmla="*/ 84 h 102"/>
              <a:gd name="T16" fmla="*/ 464 w 487"/>
              <a:gd name="T17" fmla="*/ 93 h 102"/>
              <a:gd name="T18" fmla="*/ 0 w 487"/>
              <a:gd name="T19" fmla="*/ 93 h 102"/>
              <a:gd name="T20" fmla="*/ 0 w 487"/>
              <a:gd name="T21" fmla="*/ 102 h 102"/>
              <a:gd name="T22" fmla="*/ 464 w 487"/>
              <a:gd name="T23" fmla="*/ 102 h 102"/>
              <a:gd name="T24" fmla="*/ 487 w 487"/>
              <a:gd name="T25" fmla="*/ 102 h 102"/>
              <a:gd name="T26" fmla="*/ 487 w 487"/>
              <a:gd name="T27" fmla="*/ 93 h 102"/>
              <a:gd name="T28" fmla="*/ 487 w 487"/>
              <a:gd name="T29" fmla="*/ 84 h 102"/>
              <a:gd name="T30" fmla="*/ 487 w 487"/>
              <a:gd name="T31" fmla="*/ 19 h 102"/>
              <a:gd name="T32" fmla="*/ 487 w 487"/>
              <a:gd name="T33" fmla="*/ 10 h 102"/>
              <a:gd name="T34" fmla="*/ 487 w 487"/>
              <a:gd name="T35" fmla="*/ 0 h 102"/>
              <a:gd name="T36" fmla="*/ 464 w 487"/>
              <a:gd name="T37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102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9"/>
                </a:lnTo>
                <a:lnTo>
                  <a:pt x="23" y="19"/>
                </a:lnTo>
                <a:lnTo>
                  <a:pt x="23" y="84"/>
                </a:lnTo>
                <a:lnTo>
                  <a:pt x="464" y="84"/>
                </a:lnTo>
                <a:lnTo>
                  <a:pt x="464" y="93"/>
                </a:lnTo>
                <a:lnTo>
                  <a:pt x="0" y="93"/>
                </a:lnTo>
                <a:lnTo>
                  <a:pt x="0" y="102"/>
                </a:lnTo>
                <a:lnTo>
                  <a:pt x="464" y="102"/>
                </a:lnTo>
                <a:lnTo>
                  <a:pt x="487" y="102"/>
                </a:lnTo>
                <a:lnTo>
                  <a:pt x="487" y="93"/>
                </a:lnTo>
                <a:lnTo>
                  <a:pt x="487" y="84"/>
                </a:lnTo>
                <a:lnTo>
                  <a:pt x="487" y="19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738"/>
          <p:cNvSpPr>
            <a:spLocks/>
          </p:cNvSpPr>
          <p:nvPr/>
        </p:nvSpPr>
        <p:spPr bwMode="auto">
          <a:xfrm>
            <a:off x="8174038" y="6770688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739"/>
          <p:cNvSpPr>
            <a:spLocks/>
          </p:cNvSpPr>
          <p:nvPr/>
        </p:nvSpPr>
        <p:spPr bwMode="auto">
          <a:xfrm>
            <a:off x="8174038" y="662622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740"/>
          <p:cNvSpPr>
            <a:spLocks/>
          </p:cNvSpPr>
          <p:nvPr/>
        </p:nvSpPr>
        <p:spPr bwMode="auto">
          <a:xfrm>
            <a:off x="8097838" y="645318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741"/>
          <p:cNvSpPr>
            <a:spLocks/>
          </p:cNvSpPr>
          <p:nvPr/>
        </p:nvSpPr>
        <p:spPr bwMode="auto">
          <a:xfrm>
            <a:off x="8097838" y="63119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742"/>
          <p:cNvSpPr>
            <a:spLocks/>
          </p:cNvSpPr>
          <p:nvPr/>
        </p:nvSpPr>
        <p:spPr bwMode="auto">
          <a:xfrm>
            <a:off x="8174038" y="6172200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743"/>
          <p:cNvSpPr>
            <a:spLocks/>
          </p:cNvSpPr>
          <p:nvPr/>
        </p:nvSpPr>
        <p:spPr bwMode="auto">
          <a:xfrm>
            <a:off x="9132888" y="6786563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744"/>
          <p:cNvSpPr>
            <a:spLocks/>
          </p:cNvSpPr>
          <p:nvPr/>
        </p:nvSpPr>
        <p:spPr bwMode="auto">
          <a:xfrm>
            <a:off x="9132888" y="66421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10 h 88"/>
              <a:gd name="T6" fmla="*/ 464 w 487"/>
              <a:gd name="T7" fmla="*/ 10 h 88"/>
              <a:gd name="T8" fmla="*/ 464 w 487"/>
              <a:gd name="T9" fmla="*/ 18 h 88"/>
              <a:gd name="T10" fmla="*/ 22 w 487"/>
              <a:gd name="T11" fmla="*/ 18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1 h 88"/>
              <a:gd name="T18" fmla="*/ 0 w 487"/>
              <a:gd name="T19" fmla="*/ 81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1 h 88"/>
              <a:gd name="T28" fmla="*/ 487 w 487"/>
              <a:gd name="T29" fmla="*/ 73 h 88"/>
              <a:gd name="T30" fmla="*/ 487 w 487"/>
              <a:gd name="T31" fmla="*/ 18 h 88"/>
              <a:gd name="T32" fmla="*/ 487 w 487"/>
              <a:gd name="T33" fmla="*/ 10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8"/>
                </a:lnTo>
                <a:lnTo>
                  <a:pt x="22" y="18"/>
                </a:lnTo>
                <a:lnTo>
                  <a:pt x="22" y="73"/>
                </a:lnTo>
                <a:lnTo>
                  <a:pt x="464" y="73"/>
                </a:lnTo>
                <a:lnTo>
                  <a:pt x="464" y="81"/>
                </a:lnTo>
                <a:lnTo>
                  <a:pt x="0" y="81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1"/>
                </a:lnTo>
                <a:lnTo>
                  <a:pt x="487" y="73"/>
                </a:lnTo>
                <a:lnTo>
                  <a:pt x="487" y="18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745"/>
          <p:cNvSpPr>
            <a:spLocks/>
          </p:cNvSpPr>
          <p:nvPr/>
        </p:nvSpPr>
        <p:spPr bwMode="auto">
          <a:xfrm>
            <a:off x="9053513" y="6470650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746"/>
          <p:cNvSpPr>
            <a:spLocks/>
          </p:cNvSpPr>
          <p:nvPr/>
        </p:nvSpPr>
        <p:spPr bwMode="auto">
          <a:xfrm>
            <a:off x="9053513" y="632777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747"/>
          <p:cNvSpPr>
            <a:spLocks/>
          </p:cNvSpPr>
          <p:nvPr/>
        </p:nvSpPr>
        <p:spPr bwMode="auto">
          <a:xfrm>
            <a:off x="8977313" y="60483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3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3"/>
                </a:lnTo>
                <a:lnTo>
                  <a:pt x="464" y="73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3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748"/>
          <p:cNvSpPr>
            <a:spLocks/>
          </p:cNvSpPr>
          <p:nvPr/>
        </p:nvSpPr>
        <p:spPr bwMode="auto">
          <a:xfrm>
            <a:off x="8953500" y="55927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749"/>
          <p:cNvSpPr>
            <a:spLocks/>
          </p:cNvSpPr>
          <p:nvPr/>
        </p:nvSpPr>
        <p:spPr bwMode="auto">
          <a:xfrm>
            <a:off x="8899525" y="587533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90 h 109"/>
              <a:gd name="T14" fmla="*/ 436 w 457"/>
              <a:gd name="T15" fmla="*/ 90 h 109"/>
              <a:gd name="T16" fmla="*/ 436 w 457"/>
              <a:gd name="T17" fmla="*/ 99 h 109"/>
              <a:gd name="T18" fmla="*/ 0 w 457"/>
              <a:gd name="T19" fmla="*/ 99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9 h 109"/>
              <a:gd name="T28" fmla="*/ 457 w 457"/>
              <a:gd name="T29" fmla="*/ 90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90"/>
                </a:lnTo>
                <a:lnTo>
                  <a:pt x="436" y="90"/>
                </a:lnTo>
                <a:lnTo>
                  <a:pt x="436" y="99"/>
                </a:lnTo>
                <a:lnTo>
                  <a:pt x="0" y="99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9"/>
                </a:lnTo>
                <a:lnTo>
                  <a:pt x="457" y="90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750"/>
          <p:cNvSpPr>
            <a:spLocks/>
          </p:cNvSpPr>
          <p:nvPr/>
        </p:nvSpPr>
        <p:spPr bwMode="auto">
          <a:xfrm>
            <a:off x="8899525" y="57324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2" y="17"/>
                </a:lnTo>
                <a:lnTo>
                  <a:pt x="22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751"/>
          <p:cNvSpPr>
            <a:spLocks/>
          </p:cNvSpPr>
          <p:nvPr/>
        </p:nvSpPr>
        <p:spPr bwMode="auto">
          <a:xfrm>
            <a:off x="9132888" y="61880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752"/>
          <p:cNvSpPr>
            <a:spLocks/>
          </p:cNvSpPr>
          <p:nvPr/>
        </p:nvSpPr>
        <p:spPr bwMode="auto">
          <a:xfrm>
            <a:off x="5616575" y="4268788"/>
            <a:ext cx="942975" cy="942975"/>
          </a:xfrm>
          <a:custGeom>
            <a:avLst/>
            <a:gdLst>
              <a:gd name="T0" fmla="*/ 372 w 452"/>
              <a:gd name="T1" fmla="*/ 372 h 452"/>
              <a:gd name="T2" fmla="*/ 81 w 452"/>
              <a:gd name="T3" fmla="*/ 372 h 452"/>
              <a:gd name="T4" fmla="*/ 81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1" y="372"/>
                </a:cubicBezTo>
                <a:cubicBezTo>
                  <a:pt x="0" y="291"/>
                  <a:pt x="0" y="161"/>
                  <a:pt x="81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753"/>
          <p:cNvSpPr>
            <a:spLocks/>
          </p:cNvSpPr>
          <p:nvPr/>
        </p:nvSpPr>
        <p:spPr bwMode="auto">
          <a:xfrm>
            <a:off x="98647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754"/>
          <p:cNvSpPr>
            <a:spLocks/>
          </p:cNvSpPr>
          <p:nvPr/>
        </p:nvSpPr>
        <p:spPr bwMode="auto">
          <a:xfrm>
            <a:off x="5843588" y="4371975"/>
            <a:ext cx="490537" cy="650875"/>
          </a:xfrm>
          <a:custGeom>
            <a:avLst/>
            <a:gdLst>
              <a:gd name="T0" fmla="*/ 117 w 235"/>
              <a:gd name="T1" fmla="*/ 0 h 313"/>
              <a:gd name="T2" fmla="*/ 0 w 235"/>
              <a:gd name="T3" fmla="*/ 118 h 313"/>
              <a:gd name="T4" fmla="*/ 63 w 235"/>
              <a:gd name="T5" fmla="*/ 259 h 313"/>
              <a:gd name="T6" fmla="*/ 63 w 235"/>
              <a:gd name="T7" fmla="*/ 313 h 313"/>
              <a:gd name="T8" fmla="*/ 171 w 235"/>
              <a:gd name="T9" fmla="*/ 313 h 313"/>
              <a:gd name="T10" fmla="*/ 171 w 235"/>
              <a:gd name="T11" fmla="*/ 259 h 313"/>
              <a:gd name="T12" fmla="*/ 235 w 235"/>
              <a:gd name="T13" fmla="*/ 118 h 313"/>
              <a:gd name="T14" fmla="*/ 117 w 235"/>
              <a:gd name="T1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5" h="313">
                <a:moveTo>
                  <a:pt x="117" y="0"/>
                </a:moveTo>
                <a:cubicBezTo>
                  <a:pt x="52" y="0"/>
                  <a:pt x="0" y="53"/>
                  <a:pt x="0" y="118"/>
                </a:cubicBezTo>
                <a:cubicBezTo>
                  <a:pt x="0" y="163"/>
                  <a:pt x="52" y="220"/>
                  <a:pt x="63" y="259"/>
                </a:cubicBezTo>
                <a:cubicBezTo>
                  <a:pt x="63" y="313"/>
                  <a:pt x="63" y="313"/>
                  <a:pt x="63" y="313"/>
                </a:cubicBezTo>
                <a:cubicBezTo>
                  <a:pt x="171" y="313"/>
                  <a:pt x="171" y="313"/>
                  <a:pt x="171" y="313"/>
                </a:cubicBezTo>
                <a:cubicBezTo>
                  <a:pt x="171" y="259"/>
                  <a:pt x="171" y="259"/>
                  <a:pt x="171" y="259"/>
                </a:cubicBezTo>
                <a:cubicBezTo>
                  <a:pt x="178" y="222"/>
                  <a:pt x="235" y="163"/>
                  <a:pt x="235" y="118"/>
                </a:cubicBezTo>
                <a:cubicBezTo>
                  <a:pt x="235" y="53"/>
                  <a:pt x="182" y="0"/>
                  <a:pt x="117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755"/>
          <p:cNvSpPr>
            <a:spLocks/>
          </p:cNvSpPr>
          <p:nvPr/>
        </p:nvSpPr>
        <p:spPr bwMode="auto">
          <a:xfrm>
            <a:off x="5973763" y="4598988"/>
            <a:ext cx="220662" cy="346075"/>
          </a:xfrm>
          <a:custGeom>
            <a:avLst/>
            <a:gdLst>
              <a:gd name="T0" fmla="*/ 106 w 106"/>
              <a:gd name="T1" fmla="*/ 3 h 166"/>
              <a:gd name="T2" fmla="*/ 106 w 106"/>
              <a:gd name="T3" fmla="*/ 1 h 166"/>
              <a:gd name="T4" fmla="*/ 105 w 106"/>
              <a:gd name="T5" fmla="*/ 1 h 166"/>
              <a:gd name="T6" fmla="*/ 98 w 106"/>
              <a:gd name="T7" fmla="*/ 6 h 166"/>
              <a:gd name="T8" fmla="*/ 92 w 106"/>
              <a:gd name="T9" fmla="*/ 13 h 166"/>
              <a:gd name="T10" fmla="*/ 86 w 106"/>
              <a:gd name="T11" fmla="*/ 8 h 166"/>
              <a:gd name="T12" fmla="*/ 79 w 106"/>
              <a:gd name="T13" fmla="*/ 3 h 166"/>
              <a:gd name="T14" fmla="*/ 78 w 106"/>
              <a:gd name="T15" fmla="*/ 3 h 166"/>
              <a:gd name="T16" fmla="*/ 74 w 106"/>
              <a:gd name="T17" fmla="*/ 7 h 166"/>
              <a:gd name="T18" fmla="*/ 70 w 106"/>
              <a:gd name="T19" fmla="*/ 11 h 166"/>
              <a:gd name="T20" fmla="*/ 66 w 106"/>
              <a:gd name="T21" fmla="*/ 7 h 166"/>
              <a:gd name="T22" fmla="*/ 58 w 106"/>
              <a:gd name="T23" fmla="*/ 1 h 166"/>
              <a:gd name="T24" fmla="*/ 57 w 106"/>
              <a:gd name="T25" fmla="*/ 1 h 166"/>
              <a:gd name="T26" fmla="*/ 57 w 106"/>
              <a:gd name="T27" fmla="*/ 1 h 166"/>
              <a:gd name="T28" fmla="*/ 51 w 106"/>
              <a:gd name="T29" fmla="*/ 6 h 166"/>
              <a:gd name="T30" fmla="*/ 48 w 106"/>
              <a:gd name="T31" fmla="*/ 8 h 166"/>
              <a:gd name="T32" fmla="*/ 45 w 106"/>
              <a:gd name="T33" fmla="*/ 12 h 166"/>
              <a:gd name="T34" fmla="*/ 40 w 106"/>
              <a:gd name="T35" fmla="*/ 7 h 166"/>
              <a:gd name="T36" fmla="*/ 33 w 106"/>
              <a:gd name="T37" fmla="*/ 2 h 166"/>
              <a:gd name="T38" fmla="*/ 32 w 106"/>
              <a:gd name="T39" fmla="*/ 3 h 166"/>
              <a:gd name="T40" fmla="*/ 32 w 106"/>
              <a:gd name="T41" fmla="*/ 2 h 166"/>
              <a:gd name="T42" fmla="*/ 24 w 106"/>
              <a:gd name="T43" fmla="*/ 6 h 166"/>
              <a:gd name="T44" fmla="*/ 17 w 106"/>
              <a:gd name="T45" fmla="*/ 11 h 166"/>
              <a:gd name="T46" fmla="*/ 4 w 106"/>
              <a:gd name="T47" fmla="*/ 3 h 166"/>
              <a:gd name="T48" fmla="*/ 4 w 106"/>
              <a:gd name="T49" fmla="*/ 2 h 166"/>
              <a:gd name="T50" fmla="*/ 0 w 106"/>
              <a:gd name="T51" fmla="*/ 3 h 166"/>
              <a:gd name="T52" fmla="*/ 32 w 106"/>
              <a:gd name="T53" fmla="*/ 166 h 166"/>
              <a:gd name="T54" fmla="*/ 36 w 106"/>
              <a:gd name="T55" fmla="*/ 165 h 166"/>
              <a:gd name="T56" fmla="*/ 4 w 106"/>
              <a:gd name="T57" fmla="*/ 5 h 166"/>
              <a:gd name="T58" fmla="*/ 16 w 106"/>
              <a:gd name="T59" fmla="*/ 13 h 166"/>
              <a:gd name="T60" fmla="*/ 18 w 106"/>
              <a:gd name="T61" fmla="*/ 14 h 166"/>
              <a:gd name="T62" fmla="*/ 26 w 106"/>
              <a:gd name="T63" fmla="*/ 9 h 166"/>
              <a:gd name="T64" fmla="*/ 32 w 106"/>
              <a:gd name="T65" fmla="*/ 4 h 166"/>
              <a:gd name="T66" fmla="*/ 38 w 106"/>
              <a:gd name="T67" fmla="*/ 10 h 166"/>
              <a:gd name="T68" fmla="*/ 45 w 106"/>
              <a:gd name="T69" fmla="*/ 14 h 166"/>
              <a:gd name="T70" fmla="*/ 45 w 106"/>
              <a:gd name="T71" fmla="*/ 14 h 166"/>
              <a:gd name="T72" fmla="*/ 51 w 106"/>
              <a:gd name="T73" fmla="*/ 10 h 166"/>
              <a:gd name="T74" fmla="*/ 58 w 106"/>
              <a:gd name="T75" fmla="*/ 3 h 166"/>
              <a:gd name="T76" fmla="*/ 63 w 106"/>
              <a:gd name="T77" fmla="*/ 9 h 166"/>
              <a:gd name="T78" fmla="*/ 70 w 106"/>
              <a:gd name="T79" fmla="*/ 14 h 166"/>
              <a:gd name="T80" fmla="*/ 71 w 106"/>
              <a:gd name="T81" fmla="*/ 14 h 166"/>
              <a:gd name="T82" fmla="*/ 71 w 106"/>
              <a:gd name="T83" fmla="*/ 13 h 166"/>
              <a:gd name="T84" fmla="*/ 75 w 106"/>
              <a:gd name="T85" fmla="*/ 9 h 166"/>
              <a:gd name="T86" fmla="*/ 78 w 106"/>
              <a:gd name="T87" fmla="*/ 5 h 166"/>
              <a:gd name="T88" fmla="*/ 84 w 106"/>
              <a:gd name="T89" fmla="*/ 11 h 166"/>
              <a:gd name="T90" fmla="*/ 91 w 106"/>
              <a:gd name="T91" fmla="*/ 15 h 166"/>
              <a:gd name="T92" fmla="*/ 92 w 106"/>
              <a:gd name="T93" fmla="*/ 15 h 166"/>
              <a:gd name="T94" fmla="*/ 100 w 106"/>
              <a:gd name="T95" fmla="*/ 9 h 166"/>
              <a:gd name="T96" fmla="*/ 101 w 106"/>
              <a:gd name="T97" fmla="*/ 8 h 166"/>
              <a:gd name="T98" fmla="*/ 70 w 106"/>
              <a:gd name="T99" fmla="*/ 165 h 166"/>
              <a:gd name="T100" fmla="*/ 74 w 106"/>
              <a:gd name="T101" fmla="*/ 166 h 166"/>
              <a:gd name="T102" fmla="*/ 106 w 106"/>
              <a:gd name="T103" fmla="*/ 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166">
                <a:moveTo>
                  <a:pt x="106" y="3"/>
                </a:moveTo>
                <a:cubicBezTo>
                  <a:pt x="106" y="2"/>
                  <a:pt x="106" y="2"/>
                  <a:pt x="106" y="1"/>
                </a:cubicBezTo>
                <a:cubicBezTo>
                  <a:pt x="106" y="1"/>
                  <a:pt x="105" y="1"/>
                  <a:pt x="105" y="1"/>
                </a:cubicBezTo>
                <a:cubicBezTo>
                  <a:pt x="102" y="0"/>
                  <a:pt x="99" y="4"/>
                  <a:pt x="98" y="6"/>
                </a:cubicBezTo>
                <a:cubicBezTo>
                  <a:pt x="95" y="8"/>
                  <a:pt x="93" y="11"/>
                  <a:pt x="92" y="13"/>
                </a:cubicBezTo>
                <a:cubicBezTo>
                  <a:pt x="91" y="11"/>
                  <a:pt x="88" y="9"/>
                  <a:pt x="86" y="8"/>
                </a:cubicBezTo>
                <a:cubicBezTo>
                  <a:pt x="84" y="6"/>
                  <a:pt x="82" y="4"/>
                  <a:pt x="79" y="3"/>
                </a:cubicBezTo>
                <a:cubicBezTo>
                  <a:pt x="79" y="3"/>
                  <a:pt x="79" y="2"/>
                  <a:pt x="78" y="3"/>
                </a:cubicBezTo>
                <a:cubicBezTo>
                  <a:pt x="77" y="4"/>
                  <a:pt x="75" y="5"/>
                  <a:pt x="74" y="7"/>
                </a:cubicBezTo>
                <a:cubicBezTo>
                  <a:pt x="73" y="8"/>
                  <a:pt x="71" y="10"/>
                  <a:pt x="70" y="11"/>
                </a:cubicBezTo>
                <a:cubicBezTo>
                  <a:pt x="69" y="10"/>
                  <a:pt x="67" y="8"/>
                  <a:pt x="66" y="7"/>
                </a:cubicBezTo>
                <a:cubicBezTo>
                  <a:pt x="63" y="5"/>
                  <a:pt x="61" y="3"/>
                  <a:pt x="58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4" y="2"/>
                  <a:pt x="52" y="4"/>
                  <a:pt x="51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7" y="9"/>
                  <a:pt x="46" y="11"/>
                  <a:pt x="45" y="12"/>
                </a:cubicBezTo>
                <a:cubicBezTo>
                  <a:pt x="44" y="10"/>
                  <a:pt x="42" y="9"/>
                  <a:pt x="40" y="7"/>
                </a:cubicBezTo>
                <a:cubicBezTo>
                  <a:pt x="38" y="5"/>
                  <a:pt x="36" y="3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2"/>
                  <a:pt x="32" y="2"/>
                  <a:pt x="32" y="2"/>
                </a:cubicBezTo>
                <a:cubicBezTo>
                  <a:pt x="29" y="2"/>
                  <a:pt x="26" y="4"/>
                  <a:pt x="24" y="6"/>
                </a:cubicBezTo>
                <a:cubicBezTo>
                  <a:pt x="22" y="7"/>
                  <a:pt x="19" y="9"/>
                  <a:pt x="17" y="11"/>
                </a:cubicBezTo>
                <a:cubicBezTo>
                  <a:pt x="13" y="7"/>
                  <a:pt x="9" y="5"/>
                  <a:pt x="4" y="3"/>
                </a:cubicBezTo>
                <a:cubicBezTo>
                  <a:pt x="4" y="2"/>
                  <a:pt x="4" y="2"/>
                  <a:pt x="4" y="2"/>
                </a:cubicBezTo>
                <a:cubicBezTo>
                  <a:pt x="0" y="3"/>
                  <a:pt x="0" y="3"/>
                  <a:pt x="0" y="3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4" y="5"/>
                  <a:pt x="4" y="5"/>
                  <a:pt x="4" y="5"/>
                </a:cubicBezTo>
                <a:cubicBezTo>
                  <a:pt x="8" y="9"/>
                  <a:pt x="12" y="11"/>
                  <a:pt x="16" y="13"/>
                </a:cubicBezTo>
                <a:cubicBezTo>
                  <a:pt x="16" y="14"/>
                  <a:pt x="17" y="14"/>
                  <a:pt x="18" y="14"/>
                </a:cubicBezTo>
                <a:cubicBezTo>
                  <a:pt x="21" y="13"/>
                  <a:pt x="24" y="11"/>
                  <a:pt x="26" y="9"/>
                </a:cubicBezTo>
                <a:cubicBezTo>
                  <a:pt x="29" y="8"/>
                  <a:pt x="31" y="7"/>
                  <a:pt x="32" y="4"/>
                </a:cubicBezTo>
                <a:cubicBezTo>
                  <a:pt x="33" y="6"/>
                  <a:pt x="36" y="8"/>
                  <a:pt x="38" y="10"/>
                </a:cubicBezTo>
                <a:cubicBezTo>
                  <a:pt x="40" y="12"/>
                  <a:pt x="42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5"/>
                  <a:pt x="49" y="12"/>
                  <a:pt x="51" y="10"/>
                </a:cubicBezTo>
                <a:cubicBezTo>
                  <a:pt x="53" y="8"/>
                  <a:pt x="56" y="6"/>
                  <a:pt x="58" y="3"/>
                </a:cubicBezTo>
                <a:cubicBezTo>
                  <a:pt x="59" y="6"/>
                  <a:pt x="61" y="7"/>
                  <a:pt x="63" y="9"/>
                </a:cubicBezTo>
                <a:cubicBezTo>
                  <a:pt x="66" y="11"/>
                  <a:pt x="68" y="13"/>
                  <a:pt x="70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3"/>
                  <a:pt x="71" y="13"/>
                  <a:pt x="71" y="13"/>
                </a:cubicBezTo>
                <a:cubicBezTo>
                  <a:pt x="73" y="12"/>
                  <a:pt x="74" y="11"/>
                  <a:pt x="75" y="9"/>
                </a:cubicBezTo>
                <a:cubicBezTo>
                  <a:pt x="77" y="8"/>
                  <a:pt x="78" y="6"/>
                  <a:pt x="78" y="5"/>
                </a:cubicBezTo>
                <a:cubicBezTo>
                  <a:pt x="80" y="7"/>
                  <a:pt x="82" y="9"/>
                  <a:pt x="84" y="11"/>
                </a:cubicBezTo>
                <a:cubicBezTo>
                  <a:pt x="86" y="12"/>
                  <a:pt x="88" y="15"/>
                  <a:pt x="91" y="15"/>
                </a:cubicBezTo>
                <a:cubicBezTo>
                  <a:pt x="91" y="16"/>
                  <a:pt x="92" y="16"/>
                  <a:pt x="92" y="15"/>
                </a:cubicBezTo>
                <a:cubicBezTo>
                  <a:pt x="95" y="13"/>
                  <a:pt x="98" y="11"/>
                  <a:pt x="100" y="9"/>
                </a:cubicBezTo>
                <a:cubicBezTo>
                  <a:pt x="101" y="8"/>
                  <a:pt x="101" y="8"/>
                  <a:pt x="101" y="8"/>
                </a:cubicBezTo>
                <a:cubicBezTo>
                  <a:pt x="70" y="165"/>
                  <a:pt x="70" y="165"/>
                  <a:pt x="70" y="165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106" y="3"/>
                  <a:pt x="106" y="3"/>
                  <a:pt x="106" y="3"/>
                </a:cubicBezTo>
                <a:close/>
              </a:path>
            </a:pathLst>
          </a:custGeom>
          <a:solidFill>
            <a:srgbClr val="3334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Oval 756"/>
          <p:cNvSpPr>
            <a:spLocks noChangeArrowheads="1"/>
          </p:cNvSpPr>
          <p:nvPr/>
        </p:nvSpPr>
        <p:spPr bwMode="auto">
          <a:xfrm>
            <a:off x="6021388" y="5080000"/>
            <a:ext cx="127000" cy="31750"/>
          </a:xfrm>
          <a:prstGeom prst="ellipse">
            <a:avLst/>
          </a:pr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757"/>
          <p:cNvSpPr>
            <a:spLocks/>
          </p:cNvSpPr>
          <p:nvPr/>
        </p:nvSpPr>
        <p:spPr bwMode="auto">
          <a:xfrm>
            <a:off x="5964238" y="4945063"/>
            <a:ext cx="249237" cy="153987"/>
          </a:xfrm>
          <a:custGeom>
            <a:avLst/>
            <a:gdLst>
              <a:gd name="T0" fmla="*/ 98 w 119"/>
              <a:gd name="T1" fmla="*/ 0 h 74"/>
              <a:gd name="T2" fmla="*/ 21 w 119"/>
              <a:gd name="T3" fmla="*/ 0 h 74"/>
              <a:gd name="T4" fmla="*/ 0 w 119"/>
              <a:gd name="T5" fmla="*/ 17 h 74"/>
              <a:gd name="T6" fmla="*/ 0 w 119"/>
              <a:gd name="T7" fmla="*/ 44 h 74"/>
              <a:gd name="T8" fmla="*/ 16 w 119"/>
              <a:gd name="T9" fmla="*/ 74 h 74"/>
              <a:gd name="T10" fmla="*/ 101 w 119"/>
              <a:gd name="T11" fmla="*/ 74 h 74"/>
              <a:gd name="T12" fmla="*/ 119 w 119"/>
              <a:gd name="T13" fmla="*/ 44 h 74"/>
              <a:gd name="T14" fmla="*/ 119 w 119"/>
              <a:gd name="T15" fmla="*/ 17 h 74"/>
              <a:gd name="T16" fmla="*/ 98 w 119"/>
              <a:gd name="T17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9" h="74">
                <a:moveTo>
                  <a:pt x="98" y="0"/>
                </a:move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8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2"/>
                  <a:pt x="7" y="70"/>
                  <a:pt x="16" y="74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11" y="70"/>
                  <a:pt x="119" y="52"/>
                  <a:pt x="119" y="44"/>
                </a:cubicBezTo>
                <a:cubicBezTo>
                  <a:pt x="119" y="17"/>
                  <a:pt x="119" y="17"/>
                  <a:pt x="119" y="17"/>
                </a:cubicBezTo>
                <a:cubicBezTo>
                  <a:pt x="119" y="8"/>
                  <a:pt x="109" y="0"/>
                  <a:pt x="98" y="0"/>
                </a:cubicBezTo>
                <a:close/>
              </a:path>
            </a:pathLst>
          </a:custGeom>
          <a:solidFill>
            <a:srgbClr val="495A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758"/>
          <p:cNvSpPr>
            <a:spLocks/>
          </p:cNvSpPr>
          <p:nvPr/>
        </p:nvSpPr>
        <p:spPr bwMode="auto">
          <a:xfrm>
            <a:off x="5961063" y="4935538"/>
            <a:ext cx="255587" cy="58737"/>
          </a:xfrm>
          <a:custGeom>
            <a:avLst/>
            <a:gdLst>
              <a:gd name="T0" fmla="*/ 118 w 123"/>
              <a:gd name="T1" fmla="*/ 28 h 28"/>
              <a:gd name="T2" fmla="*/ 5 w 123"/>
              <a:gd name="T3" fmla="*/ 28 h 28"/>
              <a:gd name="T4" fmla="*/ 0 w 123"/>
              <a:gd name="T5" fmla="*/ 23 h 28"/>
              <a:gd name="T6" fmla="*/ 0 w 123"/>
              <a:gd name="T7" fmla="*/ 5 h 28"/>
              <a:gd name="T8" fmla="*/ 5 w 123"/>
              <a:gd name="T9" fmla="*/ 0 h 28"/>
              <a:gd name="T10" fmla="*/ 118 w 123"/>
              <a:gd name="T11" fmla="*/ 0 h 28"/>
              <a:gd name="T12" fmla="*/ 123 w 123"/>
              <a:gd name="T13" fmla="*/ 5 h 28"/>
              <a:gd name="T14" fmla="*/ 123 w 123"/>
              <a:gd name="T15" fmla="*/ 23 h 28"/>
              <a:gd name="T16" fmla="*/ 118 w 123"/>
              <a:gd name="T1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3" h="28">
                <a:moveTo>
                  <a:pt x="118" y="28"/>
                </a:moveTo>
                <a:cubicBezTo>
                  <a:pt x="5" y="28"/>
                  <a:pt x="5" y="28"/>
                  <a:pt x="5" y="28"/>
                </a:cubicBezTo>
                <a:cubicBezTo>
                  <a:pt x="2" y="28"/>
                  <a:pt x="0" y="26"/>
                  <a:pt x="0" y="2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0" y="0"/>
                  <a:pt x="123" y="2"/>
                  <a:pt x="123" y="5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26"/>
                  <a:pt x="120" y="28"/>
                  <a:pt x="118" y="28"/>
                </a:cubicBez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759"/>
          <p:cNvSpPr>
            <a:spLocks/>
          </p:cNvSpPr>
          <p:nvPr/>
        </p:nvSpPr>
        <p:spPr bwMode="auto">
          <a:xfrm>
            <a:off x="8105775" y="1782763"/>
            <a:ext cx="941387" cy="941387"/>
          </a:xfrm>
          <a:custGeom>
            <a:avLst/>
            <a:gdLst>
              <a:gd name="T0" fmla="*/ 372 w 452"/>
              <a:gd name="T1" fmla="*/ 371 h 452"/>
              <a:gd name="T2" fmla="*/ 80 w 452"/>
              <a:gd name="T3" fmla="*/ 371 h 452"/>
              <a:gd name="T4" fmla="*/ 80 w 452"/>
              <a:gd name="T5" fmla="*/ 80 h 452"/>
              <a:gd name="T6" fmla="*/ 372 w 452"/>
              <a:gd name="T7" fmla="*/ 80 h 452"/>
              <a:gd name="T8" fmla="*/ 372 w 452"/>
              <a:gd name="T9" fmla="*/ 371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1"/>
                </a:moveTo>
                <a:cubicBezTo>
                  <a:pt x="291" y="452"/>
                  <a:pt x="161" y="452"/>
                  <a:pt x="80" y="371"/>
                </a:cubicBezTo>
                <a:cubicBezTo>
                  <a:pt x="0" y="291"/>
                  <a:pt x="0" y="160"/>
                  <a:pt x="80" y="80"/>
                </a:cubicBezTo>
                <a:cubicBezTo>
                  <a:pt x="161" y="0"/>
                  <a:pt x="291" y="0"/>
                  <a:pt x="372" y="80"/>
                </a:cubicBezTo>
                <a:cubicBezTo>
                  <a:pt x="452" y="160"/>
                  <a:pt x="452" y="291"/>
                  <a:pt x="372" y="3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760"/>
          <p:cNvSpPr>
            <a:spLocks/>
          </p:cNvSpPr>
          <p:nvPr/>
        </p:nvSpPr>
        <p:spPr bwMode="auto">
          <a:xfrm>
            <a:off x="63468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761"/>
          <p:cNvSpPr>
            <a:spLocks/>
          </p:cNvSpPr>
          <p:nvPr/>
        </p:nvSpPr>
        <p:spPr bwMode="auto">
          <a:xfrm>
            <a:off x="6588125" y="2713038"/>
            <a:ext cx="138112" cy="533400"/>
          </a:xfrm>
          <a:custGeom>
            <a:avLst/>
            <a:gdLst>
              <a:gd name="T0" fmla="*/ 0 w 87"/>
              <a:gd name="T1" fmla="*/ 0 h 336"/>
              <a:gd name="T2" fmla="*/ 87 w 87"/>
              <a:gd name="T3" fmla="*/ 86 h 336"/>
              <a:gd name="T4" fmla="*/ 87 w 87"/>
              <a:gd name="T5" fmla="*/ 336 h 336"/>
              <a:gd name="T6" fmla="*/ 0 w 87"/>
              <a:gd name="T7" fmla="*/ 249 h 336"/>
              <a:gd name="T8" fmla="*/ 0 w 87"/>
              <a:gd name="T9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" h="336">
                <a:moveTo>
                  <a:pt x="0" y="0"/>
                </a:moveTo>
                <a:lnTo>
                  <a:pt x="87" y="86"/>
                </a:lnTo>
                <a:lnTo>
                  <a:pt x="87" y="336"/>
                </a:lnTo>
                <a:lnTo>
                  <a:pt x="0" y="24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762"/>
          <p:cNvSpPr>
            <a:spLocks/>
          </p:cNvSpPr>
          <p:nvPr/>
        </p:nvSpPr>
        <p:spPr bwMode="auto">
          <a:xfrm>
            <a:off x="6599238" y="2720975"/>
            <a:ext cx="422275" cy="128587"/>
          </a:xfrm>
          <a:custGeom>
            <a:avLst/>
            <a:gdLst>
              <a:gd name="T0" fmla="*/ 94 w 266"/>
              <a:gd name="T1" fmla="*/ 77 h 81"/>
              <a:gd name="T2" fmla="*/ 18 w 266"/>
              <a:gd name="T3" fmla="*/ 0 h 81"/>
              <a:gd name="T4" fmla="*/ 0 w 266"/>
              <a:gd name="T5" fmla="*/ 0 h 81"/>
              <a:gd name="T6" fmla="*/ 80 w 266"/>
              <a:gd name="T7" fmla="*/ 81 h 81"/>
              <a:gd name="T8" fmla="*/ 98 w 266"/>
              <a:gd name="T9" fmla="*/ 80 h 81"/>
              <a:gd name="T10" fmla="*/ 98 w 266"/>
              <a:gd name="T11" fmla="*/ 81 h 81"/>
              <a:gd name="T12" fmla="*/ 266 w 266"/>
              <a:gd name="T13" fmla="*/ 81 h 81"/>
              <a:gd name="T14" fmla="*/ 266 w 266"/>
              <a:gd name="T15" fmla="*/ 58 h 81"/>
              <a:gd name="T16" fmla="*/ 94 w 266"/>
              <a:gd name="T17" fmla="*/ 7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" h="81">
                <a:moveTo>
                  <a:pt x="94" y="77"/>
                </a:moveTo>
                <a:lnTo>
                  <a:pt x="18" y="0"/>
                </a:lnTo>
                <a:lnTo>
                  <a:pt x="0" y="0"/>
                </a:lnTo>
                <a:lnTo>
                  <a:pt x="80" y="81"/>
                </a:lnTo>
                <a:lnTo>
                  <a:pt x="98" y="80"/>
                </a:lnTo>
                <a:lnTo>
                  <a:pt x="98" y="81"/>
                </a:lnTo>
                <a:lnTo>
                  <a:pt x="266" y="81"/>
                </a:lnTo>
                <a:lnTo>
                  <a:pt x="266" y="58"/>
                </a:lnTo>
                <a:lnTo>
                  <a:pt x="94" y="77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763"/>
          <p:cNvSpPr>
            <a:spLocks/>
          </p:cNvSpPr>
          <p:nvPr/>
        </p:nvSpPr>
        <p:spPr bwMode="auto">
          <a:xfrm>
            <a:off x="6726238" y="2843213"/>
            <a:ext cx="28575" cy="406400"/>
          </a:xfrm>
          <a:custGeom>
            <a:avLst/>
            <a:gdLst>
              <a:gd name="T0" fmla="*/ 3 w 14"/>
              <a:gd name="T1" fmla="*/ 0 h 195"/>
              <a:gd name="T2" fmla="*/ 11 w 14"/>
              <a:gd name="T3" fmla="*/ 0 h 195"/>
              <a:gd name="T4" fmla="*/ 14 w 14"/>
              <a:gd name="T5" fmla="*/ 3 h 195"/>
              <a:gd name="T6" fmla="*/ 14 w 14"/>
              <a:gd name="T7" fmla="*/ 192 h 195"/>
              <a:gd name="T8" fmla="*/ 11 w 14"/>
              <a:gd name="T9" fmla="*/ 195 h 195"/>
              <a:gd name="T10" fmla="*/ 3 w 14"/>
              <a:gd name="T11" fmla="*/ 195 h 195"/>
              <a:gd name="T12" fmla="*/ 0 w 14"/>
              <a:gd name="T13" fmla="*/ 192 h 195"/>
              <a:gd name="T14" fmla="*/ 0 w 14"/>
              <a:gd name="T15" fmla="*/ 3 h 195"/>
              <a:gd name="T16" fmla="*/ 3 w 14"/>
              <a:gd name="T17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95">
                <a:moveTo>
                  <a:pt x="3" y="0"/>
                </a:move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4" y="1"/>
                  <a:pt x="14" y="3"/>
                </a:cubicBezTo>
                <a:cubicBezTo>
                  <a:pt x="14" y="192"/>
                  <a:pt x="14" y="192"/>
                  <a:pt x="14" y="192"/>
                </a:cubicBezTo>
                <a:cubicBezTo>
                  <a:pt x="14" y="194"/>
                  <a:pt x="12" y="195"/>
                  <a:pt x="11" y="195"/>
                </a:cubicBezTo>
                <a:cubicBezTo>
                  <a:pt x="3" y="195"/>
                  <a:pt x="3" y="195"/>
                  <a:pt x="3" y="195"/>
                </a:cubicBezTo>
                <a:cubicBezTo>
                  <a:pt x="2" y="195"/>
                  <a:pt x="0" y="194"/>
                  <a:pt x="0" y="192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Rectangle 764"/>
          <p:cNvSpPr>
            <a:spLocks noChangeArrowheads="1"/>
          </p:cNvSpPr>
          <p:nvPr/>
        </p:nvSpPr>
        <p:spPr bwMode="auto">
          <a:xfrm>
            <a:off x="6754813" y="2849563"/>
            <a:ext cx="292100" cy="39687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765"/>
          <p:cNvSpPr>
            <a:spLocks/>
          </p:cNvSpPr>
          <p:nvPr/>
        </p:nvSpPr>
        <p:spPr bwMode="auto">
          <a:xfrm>
            <a:off x="6748463" y="2820988"/>
            <a:ext cx="287337" cy="28575"/>
          </a:xfrm>
          <a:custGeom>
            <a:avLst/>
            <a:gdLst>
              <a:gd name="T0" fmla="*/ 0 w 181"/>
              <a:gd name="T1" fmla="*/ 14 h 18"/>
              <a:gd name="T2" fmla="*/ 181 w 181"/>
              <a:gd name="T3" fmla="*/ 0 h 18"/>
              <a:gd name="T4" fmla="*/ 181 w 181"/>
              <a:gd name="T5" fmla="*/ 18 h 18"/>
              <a:gd name="T6" fmla="*/ 0 w 181"/>
              <a:gd name="T7" fmla="*/ 18 h 18"/>
              <a:gd name="T8" fmla="*/ 0 w 181"/>
              <a:gd name="T9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1" h="18">
                <a:moveTo>
                  <a:pt x="0" y="14"/>
                </a:moveTo>
                <a:lnTo>
                  <a:pt x="181" y="0"/>
                </a:lnTo>
                <a:lnTo>
                  <a:pt x="181" y="18"/>
                </a:lnTo>
                <a:lnTo>
                  <a:pt x="0" y="18"/>
                </a:lnTo>
                <a:lnTo>
                  <a:pt x="0" y="14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766"/>
          <p:cNvSpPr>
            <a:spLocks/>
          </p:cNvSpPr>
          <p:nvPr/>
        </p:nvSpPr>
        <p:spPr bwMode="auto">
          <a:xfrm>
            <a:off x="6767513" y="2897188"/>
            <a:ext cx="265112" cy="173037"/>
          </a:xfrm>
          <a:custGeom>
            <a:avLst/>
            <a:gdLst>
              <a:gd name="T0" fmla="*/ 123 w 127"/>
              <a:gd name="T1" fmla="*/ 83 h 83"/>
              <a:gd name="T2" fmla="*/ 4 w 127"/>
              <a:gd name="T3" fmla="*/ 83 h 83"/>
              <a:gd name="T4" fmla="*/ 0 w 127"/>
              <a:gd name="T5" fmla="*/ 79 h 83"/>
              <a:gd name="T6" fmla="*/ 0 w 127"/>
              <a:gd name="T7" fmla="*/ 4 h 83"/>
              <a:gd name="T8" fmla="*/ 4 w 127"/>
              <a:gd name="T9" fmla="*/ 0 h 83"/>
              <a:gd name="T10" fmla="*/ 123 w 127"/>
              <a:gd name="T11" fmla="*/ 0 h 83"/>
              <a:gd name="T12" fmla="*/ 127 w 127"/>
              <a:gd name="T13" fmla="*/ 4 h 83"/>
              <a:gd name="T14" fmla="*/ 127 w 127"/>
              <a:gd name="T15" fmla="*/ 79 h 83"/>
              <a:gd name="T16" fmla="*/ 123 w 127"/>
              <a:gd name="T1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" h="83">
                <a:moveTo>
                  <a:pt x="123" y="83"/>
                </a:moveTo>
                <a:cubicBezTo>
                  <a:pt x="4" y="83"/>
                  <a:pt x="4" y="83"/>
                  <a:pt x="4" y="83"/>
                </a:cubicBezTo>
                <a:cubicBezTo>
                  <a:pt x="2" y="83"/>
                  <a:pt x="0" y="82"/>
                  <a:pt x="0" y="7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6" y="0"/>
                  <a:pt x="127" y="2"/>
                  <a:pt x="127" y="4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27" y="82"/>
                  <a:pt x="126" y="83"/>
                  <a:pt x="12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767"/>
          <p:cNvSpPr>
            <a:spLocks noEditPoints="1"/>
          </p:cNvSpPr>
          <p:nvPr/>
        </p:nvSpPr>
        <p:spPr bwMode="auto">
          <a:xfrm>
            <a:off x="8248650" y="1924050"/>
            <a:ext cx="655637" cy="657225"/>
          </a:xfrm>
          <a:custGeom>
            <a:avLst/>
            <a:gdLst>
              <a:gd name="T0" fmla="*/ 0 w 314"/>
              <a:gd name="T1" fmla="*/ 158 h 315"/>
              <a:gd name="T2" fmla="*/ 314 w 314"/>
              <a:gd name="T3" fmla="*/ 158 h 315"/>
              <a:gd name="T4" fmla="*/ 248 w 314"/>
              <a:gd name="T5" fmla="*/ 146 h 315"/>
              <a:gd name="T6" fmla="*/ 269 w 314"/>
              <a:gd name="T7" fmla="*/ 80 h 315"/>
              <a:gd name="T8" fmla="*/ 248 w 314"/>
              <a:gd name="T9" fmla="*/ 146 h 315"/>
              <a:gd name="T10" fmla="*/ 168 w 314"/>
              <a:gd name="T11" fmla="*/ 146 h 315"/>
              <a:gd name="T12" fmla="*/ 220 w 314"/>
              <a:gd name="T13" fmla="*/ 98 h 315"/>
              <a:gd name="T14" fmla="*/ 168 w 314"/>
              <a:gd name="T15" fmla="*/ 84 h 315"/>
              <a:gd name="T16" fmla="*/ 183 w 314"/>
              <a:gd name="T17" fmla="*/ 24 h 315"/>
              <a:gd name="T18" fmla="*/ 168 w 314"/>
              <a:gd name="T19" fmla="*/ 84 h 315"/>
              <a:gd name="T20" fmla="*/ 103 w 314"/>
              <a:gd name="T21" fmla="*/ 79 h 315"/>
              <a:gd name="T22" fmla="*/ 147 w 314"/>
              <a:gd name="T23" fmla="*/ 22 h 315"/>
              <a:gd name="T24" fmla="*/ 147 w 314"/>
              <a:gd name="T25" fmla="*/ 105 h 315"/>
              <a:gd name="T26" fmla="*/ 89 w 314"/>
              <a:gd name="T27" fmla="*/ 146 h 315"/>
              <a:gd name="T28" fmla="*/ 147 w 314"/>
              <a:gd name="T29" fmla="*/ 105 h 315"/>
              <a:gd name="T30" fmla="*/ 22 w 314"/>
              <a:gd name="T31" fmla="*/ 146 h 315"/>
              <a:gd name="T32" fmla="*/ 76 w 314"/>
              <a:gd name="T33" fmla="*/ 93 h 315"/>
              <a:gd name="T34" fmla="*/ 68 w 314"/>
              <a:gd name="T35" fmla="*/ 168 h 315"/>
              <a:gd name="T36" fmla="*/ 43 w 314"/>
              <a:gd name="T37" fmla="*/ 232 h 315"/>
              <a:gd name="T38" fmla="*/ 68 w 314"/>
              <a:gd name="T39" fmla="*/ 168 h 315"/>
              <a:gd name="T40" fmla="*/ 147 w 314"/>
              <a:gd name="T41" fmla="*/ 168 h 315"/>
              <a:gd name="T42" fmla="*/ 96 w 314"/>
              <a:gd name="T43" fmla="*/ 213 h 315"/>
              <a:gd name="T44" fmla="*/ 147 w 314"/>
              <a:gd name="T45" fmla="*/ 228 h 315"/>
              <a:gd name="T46" fmla="*/ 134 w 314"/>
              <a:gd name="T47" fmla="*/ 291 h 315"/>
              <a:gd name="T48" fmla="*/ 147 w 314"/>
              <a:gd name="T49" fmla="*/ 228 h 315"/>
              <a:gd name="T50" fmla="*/ 214 w 314"/>
              <a:gd name="T51" fmla="*/ 235 h 315"/>
              <a:gd name="T52" fmla="*/ 168 w 314"/>
              <a:gd name="T53" fmla="*/ 293 h 315"/>
              <a:gd name="T54" fmla="*/ 168 w 314"/>
              <a:gd name="T55" fmla="*/ 207 h 315"/>
              <a:gd name="T56" fmla="*/ 227 w 314"/>
              <a:gd name="T57" fmla="*/ 168 h 315"/>
              <a:gd name="T58" fmla="*/ 168 w 314"/>
              <a:gd name="T59" fmla="*/ 207 h 315"/>
              <a:gd name="T60" fmla="*/ 293 w 314"/>
              <a:gd name="T61" fmla="*/ 168 h 315"/>
              <a:gd name="T62" fmla="*/ 241 w 314"/>
              <a:gd name="T63" fmla="*/ 221 h 315"/>
              <a:gd name="T64" fmla="*/ 255 w 314"/>
              <a:gd name="T65" fmla="*/ 63 h 315"/>
              <a:gd name="T66" fmla="*/ 217 w 314"/>
              <a:gd name="T67" fmla="*/ 35 h 315"/>
              <a:gd name="T68" fmla="*/ 100 w 314"/>
              <a:gd name="T69" fmla="*/ 34 h 315"/>
              <a:gd name="T70" fmla="*/ 58 w 314"/>
              <a:gd name="T71" fmla="*/ 64 h 315"/>
              <a:gd name="T72" fmla="*/ 57 w 314"/>
              <a:gd name="T73" fmla="*/ 249 h 315"/>
              <a:gd name="T74" fmla="*/ 100 w 314"/>
              <a:gd name="T75" fmla="*/ 281 h 315"/>
              <a:gd name="T76" fmla="*/ 217 w 314"/>
              <a:gd name="T77" fmla="*/ 280 h 315"/>
              <a:gd name="T78" fmla="*/ 256 w 314"/>
              <a:gd name="T79" fmla="*/ 25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4" h="315">
                <a:moveTo>
                  <a:pt x="157" y="0"/>
                </a:moveTo>
                <a:cubicBezTo>
                  <a:pt x="70" y="0"/>
                  <a:pt x="0" y="71"/>
                  <a:pt x="0" y="158"/>
                </a:cubicBezTo>
                <a:cubicBezTo>
                  <a:pt x="0" y="244"/>
                  <a:pt x="70" y="315"/>
                  <a:pt x="157" y="315"/>
                </a:cubicBezTo>
                <a:cubicBezTo>
                  <a:pt x="244" y="315"/>
                  <a:pt x="314" y="244"/>
                  <a:pt x="314" y="158"/>
                </a:cubicBezTo>
                <a:cubicBezTo>
                  <a:pt x="314" y="71"/>
                  <a:pt x="244" y="0"/>
                  <a:pt x="157" y="0"/>
                </a:cubicBezTo>
                <a:close/>
                <a:moveTo>
                  <a:pt x="248" y="146"/>
                </a:moveTo>
                <a:cubicBezTo>
                  <a:pt x="247" y="127"/>
                  <a:pt x="245" y="109"/>
                  <a:pt x="240" y="92"/>
                </a:cubicBezTo>
                <a:cubicBezTo>
                  <a:pt x="250" y="89"/>
                  <a:pt x="260" y="85"/>
                  <a:pt x="269" y="80"/>
                </a:cubicBezTo>
                <a:cubicBezTo>
                  <a:pt x="282" y="99"/>
                  <a:pt x="290" y="122"/>
                  <a:pt x="292" y="146"/>
                </a:cubicBezTo>
                <a:lnTo>
                  <a:pt x="248" y="146"/>
                </a:lnTo>
                <a:close/>
                <a:moveTo>
                  <a:pt x="227" y="146"/>
                </a:moveTo>
                <a:cubicBezTo>
                  <a:pt x="168" y="146"/>
                  <a:pt x="168" y="146"/>
                  <a:pt x="168" y="146"/>
                </a:cubicBezTo>
                <a:cubicBezTo>
                  <a:pt x="168" y="105"/>
                  <a:pt x="168" y="105"/>
                  <a:pt x="168" y="105"/>
                </a:cubicBezTo>
                <a:cubicBezTo>
                  <a:pt x="186" y="104"/>
                  <a:pt x="203" y="102"/>
                  <a:pt x="220" y="98"/>
                </a:cubicBezTo>
                <a:cubicBezTo>
                  <a:pt x="224" y="113"/>
                  <a:pt x="226" y="129"/>
                  <a:pt x="227" y="146"/>
                </a:cubicBezTo>
                <a:close/>
                <a:moveTo>
                  <a:pt x="168" y="84"/>
                </a:moveTo>
                <a:cubicBezTo>
                  <a:pt x="168" y="22"/>
                  <a:pt x="168" y="22"/>
                  <a:pt x="168" y="22"/>
                </a:cubicBezTo>
                <a:cubicBezTo>
                  <a:pt x="173" y="22"/>
                  <a:pt x="178" y="23"/>
                  <a:pt x="183" y="24"/>
                </a:cubicBezTo>
                <a:cubicBezTo>
                  <a:pt x="196" y="39"/>
                  <a:pt x="206" y="57"/>
                  <a:pt x="213" y="77"/>
                </a:cubicBezTo>
                <a:cubicBezTo>
                  <a:pt x="199" y="81"/>
                  <a:pt x="184" y="83"/>
                  <a:pt x="168" y="84"/>
                </a:cubicBezTo>
                <a:close/>
                <a:moveTo>
                  <a:pt x="147" y="84"/>
                </a:moveTo>
                <a:cubicBezTo>
                  <a:pt x="132" y="84"/>
                  <a:pt x="117" y="82"/>
                  <a:pt x="103" y="79"/>
                </a:cubicBezTo>
                <a:cubicBezTo>
                  <a:pt x="110" y="58"/>
                  <a:pt x="121" y="39"/>
                  <a:pt x="134" y="24"/>
                </a:cubicBezTo>
                <a:cubicBezTo>
                  <a:pt x="138" y="23"/>
                  <a:pt x="142" y="22"/>
                  <a:pt x="147" y="22"/>
                </a:cubicBezTo>
                <a:lnTo>
                  <a:pt x="147" y="84"/>
                </a:lnTo>
                <a:close/>
                <a:moveTo>
                  <a:pt x="147" y="105"/>
                </a:moveTo>
                <a:cubicBezTo>
                  <a:pt x="147" y="146"/>
                  <a:pt x="147" y="146"/>
                  <a:pt x="147" y="146"/>
                </a:cubicBezTo>
                <a:cubicBezTo>
                  <a:pt x="89" y="146"/>
                  <a:pt x="89" y="146"/>
                  <a:pt x="89" y="146"/>
                </a:cubicBezTo>
                <a:cubicBezTo>
                  <a:pt x="90" y="130"/>
                  <a:pt x="92" y="114"/>
                  <a:pt x="96" y="99"/>
                </a:cubicBezTo>
                <a:cubicBezTo>
                  <a:pt x="112" y="103"/>
                  <a:pt x="129" y="105"/>
                  <a:pt x="147" y="105"/>
                </a:cubicBezTo>
                <a:close/>
                <a:moveTo>
                  <a:pt x="68" y="146"/>
                </a:moveTo>
                <a:cubicBezTo>
                  <a:pt x="22" y="146"/>
                  <a:pt x="22" y="146"/>
                  <a:pt x="22" y="146"/>
                </a:cubicBezTo>
                <a:cubicBezTo>
                  <a:pt x="23" y="122"/>
                  <a:pt x="32" y="100"/>
                  <a:pt x="45" y="81"/>
                </a:cubicBezTo>
                <a:cubicBezTo>
                  <a:pt x="54" y="86"/>
                  <a:pt x="65" y="90"/>
                  <a:pt x="76" y="93"/>
                </a:cubicBezTo>
                <a:cubicBezTo>
                  <a:pt x="71" y="110"/>
                  <a:pt x="69" y="128"/>
                  <a:pt x="68" y="146"/>
                </a:cubicBezTo>
                <a:close/>
                <a:moveTo>
                  <a:pt x="68" y="168"/>
                </a:moveTo>
                <a:cubicBezTo>
                  <a:pt x="68" y="186"/>
                  <a:pt x="71" y="203"/>
                  <a:pt x="75" y="219"/>
                </a:cubicBezTo>
                <a:cubicBezTo>
                  <a:pt x="64" y="223"/>
                  <a:pt x="53" y="227"/>
                  <a:pt x="43" y="232"/>
                </a:cubicBezTo>
                <a:cubicBezTo>
                  <a:pt x="31" y="213"/>
                  <a:pt x="23" y="191"/>
                  <a:pt x="21" y="168"/>
                </a:cubicBezTo>
                <a:lnTo>
                  <a:pt x="68" y="168"/>
                </a:lnTo>
                <a:close/>
                <a:moveTo>
                  <a:pt x="89" y="168"/>
                </a:moveTo>
                <a:cubicBezTo>
                  <a:pt x="147" y="168"/>
                  <a:pt x="147" y="168"/>
                  <a:pt x="147" y="168"/>
                </a:cubicBezTo>
                <a:cubicBezTo>
                  <a:pt x="147" y="207"/>
                  <a:pt x="147" y="207"/>
                  <a:pt x="147" y="207"/>
                </a:cubicBezTo>
                <a:cubicBezTo>
                  <a:pt x="129" y="207"/>
                  <a:pt x="112" y="209"/>
                  <a:pt x="96" y="213"/>
                </a:cubicBezTo>
                <a:cubicBezTo>
                  <a:pt x="92" y="199"/>
                  <a:pt x="90" y="184"/>
                  <a:pt x="89" y="168"/>
                </a:cubicBezTo>
                <a:close/>
                <a:moveTo>
                  <a:pt x="147" y="228"/>
                </a:moveTo>
                <a:cubicBezTo>
                  <a:pt x="147" y="293"/>
                  <a:pt x="147" y="293"/>
                  <a:pt x="147" y="293"/>
                </a:cubicBezTo>
                <a:cubicBezTo>
                  <a:pt x="142" y="293"/>
                  <a:pt x="138" y="292"/>
                  <a:pt x="134" y="291"/>
                </a:cubicBezTo>
                <a:cubicBezTo>
                  <a:pt x="120" y="275"/>
                  <a:pt x="109" y="256"/>
                  <a:pt x="102" y="234"/>
                </a:cubicBezTo>
                <a:cubicBezTo>
                  <a:pt x="116" y="230"/>
                  <a:pt x="131" y="228"/>
                  <a:pt x="147" y="228"/>
                </a:cubicBezTo>
                <a:close/>
                <a:moveTo>
                  <a:pt x="168" y="228"/>
                </a:moveTo>
                <a:cubicBezTo>
                  <a:pt x="184" y="229"/>
                  <a:pt x="200" y="231"/>
                  <a:pt x="214" y="235"/>
                </a:cubicBezTo>
                <a:cubicBezTo>
                  <a:pt x="207" y="256"/>
                  <a:pt x="196" y="275"/>
                  <a:pt x="183" y="291"/>
                </a:cubicBezTo>
                <a:cubicBezTo>
                  <a:pt x="178" y="292"/>
                  <a:pt x="173" y="293"/>
                  <a:pt x="168" y="293"/>
                </a:cubicBezTo>
                <a:lnTo>
                  <a:pt x="168" y="228"/>
                </a:lnTo>
                <a:close/>
                <a:moveTo>
                  <a:pt x="168" y="207"/>
                </a:moveTo>
                <a:cubicBezTo>
                  <a:pt x="168" y="168"/>
                  <a:pt x="168" y="168"/>
                  <a:pt x="168" y="168"/>
                </a:cubicBezTo>
                <a:cubicBezTo>
                  <a:pt x="227" y="168"/>
                  <a:pt x="227" y="168"/>
                  <a:pt x="227" y="168"/>
                </a:cubicBezTo>
                <a:cubicBezTo>
                  <a:pt x="226" y="184"/>
                  <a:pt x="224" y="200"/>
                  <a:pt x="220" y="215"/>
                </a:cubicBezTo>
                <a:cubicBezTo>
                  <a:pt x="204" y="210"/>
                  <a:pt x="186" y="208"/>
                  <a:pt x="168" y="207"/>
                </a:cubicBezTo>
                <a:close/>
                <a:moveTo>
                  <a:pt x="248" y="168"/>
                </a:moveTo>
                <a:cubicBezTo>
                  <a:pt x="293" y="168"/>
                  <a:pt x="293" y="168"/>
                  <a:pt x="293" y="168"/>
                </a:cubicBezTo>
                <a:cubicBezTo>
                  <a:pt x="291" y="192"/>
                  <a:pt x="283" y="214"/>
                  <a:pt x="270" y="233"/>
                </a:cubicBezTo>
                <a:cubicBezTo>
                  <a:pt x="261" y="228"/>
                  <a:pt x="251" y="224"/>
                  <a:pt x="241" y="221"/>
                </a:cubicBezTo>
                <a:cubicBezTo>
                  <a:pt x="245" y="204"/>
                  <a:pt x="247" y="186"/>
                  <a:pt x="248" y="168"/>
                </a:cubicBezTo>
                <a:close/>
                <a:moveTo>
                  <a:pt x="255" y="63"/>
                </a:moveTo>
                <a:cubicBezTo>
                  <a:pt x="248" y="66"/>
                  <a:pt x="241" y="69"/>
                  <a:pt x="234" y="72"/>
                </a:cubicBezTo>
                <a:cubicBezTo>
                  <a:pt x="229" y="59"/>
                  <a:pt x="223" y="47"/>
                  <a:pt x="217" y="35"/>
                </a:cubicBezTo>
                <a:cubicBezTo>
                  <a:pt x="231" y="42"/>
                  <a:pt x="244" y="52"/>
                  <a:pt x="255" y="63"/>
                </a:cubicBezTo>
                <a:close/>
                <a:moveTo>
                  <a:pt x="100" y="34"/>
                </a:moveTo>
                <a:cubicBezTo>
                  <a:pt x="93" y="46"/>
                  <a:pt x="87" y="59"/>
                  <a:pt x="82" y="73"/>
                </a:cubicBezTo>
                <a:cubicBezTo>
                  <a:pt x="74" y="71"/>
                  <a:pt x="66" y="68"/>
                  <a:pt x="58" y="64"/>
                </a:cubicBezTo>
                <a:cubicBezTo>
                  <a:pt x="70" y="52"/>
                  <a:pt x="84" y="41"/>
                  <a:pt x="100" y="34"/>
                </a:cubicBezTo>
                <a:close/>
                <a:moveTo>
                  <a:pt x="57" y="249"/>
                </a:moveTo>
                <a:cubicBezTo>
                  <a:pt x="64" y="245"/>
                  <a:pt x="73" y="242"/>
                  <a:pt x="81" y="239"/>
                </a:cubicBezTo>
                <a:cubicBezTo>
                  <a:pt x="86" y="254"/>
                  <a:pt x="93" y="268"/>
                  <a:pt x="100" y="281"/>
                </a:cubicBezTo>
                <a:cubicBezTo>
                  <a:pt x="84" y="273"/>
                  <a:pt x="69" y="263"/>
                  <a:pt x="57" y="249"/>
                </a:cubicBezTo>
                <a:close/>
                <a:moveTo>
                  <a:pt x="217" y="280"/>
                </a:moveTo>
                <a:cubicBezTo>
                  <a:pt x="224" y="268"/>
                  <a:pt x="230" y="255"/>
                  <a:pt x="235" y="241"/>
                </a:cubicBezTo>
                <a:cubicBezTo>
                  <a:pt x="242" y="244"/>
                  <a:pt x="249" y="247"/>
                  <a:pt x="256" y="250"/>
                </a:cubicBezTo>
                <a:cubicBezTo>
                  <a:pt x="245" y="262"/>
                  <a:pt x="232" y="272"/>
                  <a:pt x="217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9" name="Freeform 768"/>
          <p:cNvSpPr>
            <a:spLocks/>
          </p:cNvSpPr>
          <p:nvPr/>
        </p:nvSpPr>
        <p:spPr bwMode="auto">
          <a:xfrm>
            <a:off x="9983788" y="2676525"/>
            <a:ext cx="754062" cy="517525"/>
          </a:xfrm>
          <a:custGeom>
            <a:avLst/>
            <a:gdLst>
              <a:gd name="T0" fmla="*/ 305 w 362"/>
              <a:gd name="T1" fmla="*/ 170 h 248"/>
              <a:gd name="T2" fmla="*/ 340 w 362"/>
              <a:gd name="T3" fmla="*/ 56 h 248"/>
              <a:gd name="T4" fmla="*/ 226 w 362"/>
              <a:gd name="T5" fmla="*/ 22 h 248"/>
              <a:gd name="T6" fmla="*/ 188 w 362"/>
              <a:gd name="T7" fmla="*/ 128 h 248"/>
              <a:gd name="T8" fmla="*/ 137 w 362"/>
              <a:gd name="T9" fmla="*/ 155 h 248"/>
              <a:gd name="T10" fmla="*/ 136 w 362"/>
              <a:gd name="T11" fmla="*/ 153 h 248"/>
              <a:gd name="T12" fmla="*/ 125 w 362"/>
              <a:gd name="T13" fmla="*/ 150 h 248"/>
              <a:gd name="T14" fmla="*/ 5 w 362"/>
              <a:gd name="T15" fmla="*/ 214 h 248"/>
              <a:gd name="T16" fmla="*/ 2 w 362"/>
              <a:gd name="T17" fmla="*/ 225 h 248"/>
              <a:gd name="T18" fmla="*/ 11 w 362"/>
              <a:gd name="T19" fmla="*/ 243 h 248"/>
              <a:gd name="T20" fmla="*/ 22 w 362"/>
              <a:gd name="T21" fmla="*/ 246 h 248"/>
              <a:gd name="T22" fmla="*/ 142 w 362"/>
              <a:gd name="T23" fmla="*/ 182 h 248"/>
              <a:gd name="T24" fmla="*/ 146 w 362"/>
              <a:gd name="T25" fmla="*/ 172 h 248"/>
              <a:gd name="T26" fmla="*/ 145 w 362"/>
              <a:gd name="T27" fmla="*/ 170 h 248"/>
              <a:gd name="T28" fmla="*/ 196 w 362"/>
              <a:gd name="T29" fmla="*/ 143 h 248"/>
              <a:gd name="T30" fmla="*/ 305 w 362"/>
              <a:gd name="T31" fmla="*/ 17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2" h="248">
                <a:moveTo>
                  <a:pt x="305" y="170"/>
                </a:moveTo>
                <a:cubicBezTo>
                  <a:pt x="346" y="148"/>
                  <a:pt x="362" y="97"/>
                  <a:pt x="340" y="56"/>
                </a:cubicBezTo>
                <a:cubicBezTo>
                  <a:pt x="318" y="15"/>
                  <a:pt x="267" y="0"/>
                  <a:pt x="226" y="22"/>
                </a:cubicBezTo>
                <a:cubicBezTo>
                  <a:pt x="188" y="42"/>
                  <a:pt x="172" y="88"/>
                  <a:pt x="188" y="128"/>
                </a:cubicBezTo>
                <a:cubicBezTo>
                  <a:pt x="137" y="155"/>
                  <a:pt x="137" y="155"/>
                  <a:pt x="137" y="155"/>
                </a:cubicBezTo>
                <a:cubicBezTo>
                  <a:pt x="136" y="153"/>
                  <a:pt x="136" y="153"/>
                  <a:pt x="136" y="153"/>
                </a:cubicBezTo>
                <a:cubicBezTo>
                  <a:pt x="134" y="150"/>
                  <a:pt x="129" y="148"/>
                  <a:pt x="125" y="150"/>
                </a:cubicBezTo>
                <a:cubicBezTo>
                  <a:pt x="5" y="214"/>
                  <a:pt x="5" y="214"/>
                  <a:pt x="5" y="214"/>
                </a:cubicBezTo>
                <a:cubicBezTo>
                  <a:pt x="1" y="216"/>
                  <a:pt x="0" y="221"/>
                  <a:pt x="2" y="225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13" y="247"/>
                  <a:pt x="18" y="248"/>
                  <a:pt x="22" y="246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6" y="180"/>
                  <a:pt x="148" y="176"/>
                  <a:pt x="146" y="172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96" y="143"/>
                  <a:pt x="196" y="143"/>
                  <a:pt x="196" y="143"/>
                </a:cubicBezTo>
                <a:cubicBezTo>
                  <a:pt x="219" y="178"/>
                  <a:pt x="267" y="191"/>
                  <a:pt x="305" y="17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Oval 769"/>
          <p:cNvSpPr>
            <a:spLocks noChangeArrowheads="1"/>
          </p:cNvSpPr>
          <p:nvPr/>
        </p:nvSpPr>
        <p:spPr bwMode="auto">
          <a:xfrm>
            <a:off x="10393363" y="2728913"/>
            <a:ext cx="292100" cy="292100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1" name="Oval 770"/>
          <p:cNvSpPr>
            <a:spLocks noChangeArrowheads="1"/>
          </p:cNvSpPr>
          <p:nvPr/>
        </p:nvSpPr>
        <p:spPr bwMode="auto">
          <a:xfrm>
            <a:off x="10439400" y="2776538"/>
            <a:ext cx="222250" cy="220662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Oval 771"/>
          <p:cNvSpPr>
            <a:spLocks noChangeArrowheads="1"/>
          </p:cNvSpPr>
          <p:nvPr/>
        </p:nvSpPr>
        <p:spPr bwMode="auto">
          <a:xfrm>
            <a:off x="10550525" y="2887663"/>
            <a:ext cx="68262" cy="68262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3" name="Freeform 772"/>
          <p:cNvSpPr>
            <a:spLocks/>
          </p:cNvSpPr>
          <p:nvPr/>
        </p:nvSpPr>
        <p:spPr bwMode="auto">
          <a:xfrm>
            <a:off x="10594975" y="4268788"/>
            <a:ext cx="941387" cy="942975"/>
          </a:xfrm>
          <a:custGeom>
            <a:avLst/>
            <a:gdLst>
              <a:gd name="T0" fmla="*/ 371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1 w 452"/>
              <a:gd name="T7" fmla="*/ 81 h 452"/>
              <a:gd name="T8" fmla="*/ 371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1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1" y="81"/>
                </a:cubicBezTo>
                <a:cubicBezTo>
                  <a:pt x="452" y="161"/>
                  <a:pt x="452" y="291"/>
                  <a:pt x="371" y="37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Freeform 773"/>
          <p:cNvSpPr>
            <a:spLocks/>
          </p:cNvSpPr>
          <p:nvPr/>
        </p:nvSpPr>
        <p:spPr bwMode="auto">
          <a:xfrm>
            <a:off x="10823575" y="4560888"/>
            <a:ext cx="561975" cy="220662"/>
          </a:xfrm>
          <a:custGeom>
            <a:avLst/>
            <a:gdLst>
              <a:gd name="T0" fmla="*/ 0 w 354"/>
              <a:gd name="T1" fmla="*/ 0 h 139"/>
              <a:gd name="T2" fmla="*/ 354 w 354"/>
              <a:gd name="T3" fmla="*/ 71 h 139"/>
              <a:gd name="T4" fmla="*/ 156 w 354"/>
              <a:gd name="T5" fmla="*/ 139 h 139"/>
              <a:gd name="T6" fmla="*/ 0 w 354"/>
              <a:gd name="T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9">
                <a:moveTo>
                  <a:pt x="0" y="0"/>
                </a:moveTo>
                <a:lnTo>
                  <a:pt x="354" y="71"/>
                </a:lnTo>
                <a:lnTo>
                  <a:pt x="156" y="139"/>
                </a:lnTo>
                <a:lnTo>
                  <a:pt x="0" y="0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5" name="Freeform 774"/>
          <p:cNvSpPr>
            <a:spLocks/>
          </p:cNvSpPr>
          <p:nvPr/>
        </p:nvSpPr>
        <p:spPr bwMode="auto">
          <a:xfrm>
            <a:off x="10823575" y="4454525"/>
            <a:ext cx="561975" cy="219075"/>
          </a:xfrm>
          <a:custGeom>
            <a:avLst/>
            <a:gdLst>
              <a:gd name="T0" fmla="*/ 0 w 354"/>
              <a:gd name="T1" fmla="*/ 67 h 138"/>
              <a:gd name="T2" fmla="*/ 354 w 354"/>
              <a:gd name="T3" fmla="*/ 138 h 138"/>
              <a:gd name="T4" fmla="*/ 198 w 354"/>
              <a:gd name="T5" fmla="*/ 0 h 138"/>
              <a:gd name="T6" fmla="*/ 0 w 354"/>
              <a:gd name="T7" fmla="*/ 67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8">
                <a:moveTo>
                  <a:pt x="0" y="67"/>
                </a:moveTo>
                <a:lnTo>
                  <a:pt x="354" y="138"/>
                </a:lnTo>
                <a:lnTo>
                  <a:pt x="198" y="0"/>
                </a:lnTo>
                <a:lnTo>
                  <a:pt x="0" y="67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Freeform 775"/>
          <p:cNvSpPr>
            <a:spLocks noEditPoints="1"/>
          </p:cNvSpPr>
          <p:nvPr/>
        </p:nvSpPr>
        <p:spPr bwMode="auto">
          <a:xfrm>
            <a:off x="10950575" y="4554538"/>
            <a:ext cx="280987" cy="244475"/>
          </a:xfrm>
          <a:custGeom>
            <a:avLst/>
            <a:gdLst>
              <a:gd name="T0" fmla="*/ 6 w 135"/>
              <a:gd name="T1" fmla="*/ 56 h 117"/>
              <a:gd name="T2" fmla="*/ 22 w 135"/>
              <a:gd name="T3" fmla="*/ 29 h 117"/>
              <a:gd name="T4" fmla="*/ 47 w 135"/>
              <a:gd name="T5" fmla="*/ 9 h 117"/>
              <a:gd name="T6" fmla="*/ 78 w 135"/>
              <a:gd name="T7" fmla="*/ 0 h 117"/>
              <a:gd name="T8" fmla="*/ 105 w 135"/>
              <a:gd name="T9" fmla="*/ 5 h 117"/>
              <a:gd name="T10" fmla="*/ 125 w 135"/>
              <a:gd name="T11" fmla="*/ 18 h 117"/>
              <a:gd name="T12" fmla="*/ 135 w 135"/>
              <a:gd name="T13" fmla="*/ 40 h 117"/>
              <a:gd name="T14" fmla="*/ 133 w 135"/>
              <a:gd name="T15" fmla="*/ 57 h 117"/>
              <a:gd name="T16" fmla="*/ 128 w 135"/>
              <a:gd name="T17" fmla="*/ 69 h 117"/>
              <a:gd name="T18" fmla="*/ 114 w 135"/>
              <a:gd name="T19" fmla="*/ 87 h 117"/>
              <a:gd name="T20" fmla="*/ 94 w 135"/>
              <a:gd name="T21" fmla="*/ 97 h 117"/>
              <a:gd name="T22" fmla="*/ 80 w 135"/>
              <a:gd name="T23" fmla="*/ 95 h 117"/>
              <a:gd name="T24" fmla="*/ 77 w 135"/>
              <a:gd name="T25" fmla="*/ 90 h 117"/>
              <a:gd name="T26" fmla="*/ 78 w 135"/>
              <a:gd name="T27" fmla="*/ 81 h 117"/>
              <a:gd name="T28" fmla="*/ 73 w 135"/>
              <a:gd name="T29" fmla="*/ 84 h 117"/>
              <a:gd name="T30" fmla="*/ 58 w 135"/>
              <a:gd name="T31" fmla="*/ 92 h 117"/>
              <a:gd name="T32" fmla="*/ 43 w 135"/>
              <a:gd name="T33" fmla="*/ 88 h 117"/>
              <a:gd name="T34" fmla="*/ 34 w 135"/>
              <a:gd name="T35" fmla="*/ 76 h 117"/>
              <a:gd name="T36" fmla="*/ 39 w 135"/>
              <a:gd name="T37" fmla="*/ 55 h 117"/>
              <a:gd name="T38" fmla="*/ 56 w 135"/>
              <a:gd name="T39" fmla="*/ 34 h 117"/>
              <a:gd name="T40" fmla="*/ 80 w 135"/>
              <a:gd name="T41" fmla="*/ 23 h 117"/>
              <a:gd name="T42" fmla="*/ 97 w 135"/>
              <a:gd name="T43" fmla="*/ 23 h 117"/>
              <a:gd name="T44" fmla="*/ 98 w 135"/>
              <a:gd name="T45" fmla="*/ 25 h 117"/>
              <a:gd name="T46" fmla="*/ 98 w 135"/>
              <a:gd name="T47" fmla="*/ 26 h 117"/>
              <a:gd name="T48" fmla="*/ 98 w 135"/>
              <a:gd name="T49" fmla="*/ 27 h 117"/>
              <a:gd name="T50" fmla="*/ 104 w 135"/>
              <a:gd name="T51" fmla="*/ 29 h 117"/>
              <a:gd name="T52" fmla="*/ 109 w 135"/>
              <a:gd name="T53" fmla="*/ 31 h 117"/>
              <a:gd name="T54" fmla="*/ 109 w 135"/>
              <a:gd name="T55" fmla="*/ 40 h 117"/>
              <a:gd name="T56" fmla="*/ 105 w 135"/>
              <a:gd name="T57" fmla="*/ 51 h 117"/>
              <a:gd name="T58" fmla="*/ 98 w 135"/>
              <a:gd name="T59" fmla="*/ 64 h 117"/>
              <a:gd name="T60" fmla="*/ 93 w 135"/>
              <a:gd name="T61" fmla="*/ 74 h 117"/>
              <a:gd name="T62" fmla="*/ 91 w 135"/>
              <a:gd name="T63" fmla="*/ 82 h 117"/>
              <a:gd name="T64" fmla="*/ 97 w 135"/>
              <a:gd name="T65" fmla="*/ 83 h 117"/>
              <a:gd name="T66" fmla="*/ 108 w 135"/>
              <a:gd name="T67" fmla="*/ 75 h 117"/>
              <a:gd name="T68" fmla="*/ 116 w 135"/>
              <a:gd name="T69" fmla="*/ 61 h 117"/>
              <a:gd name="T70" fmla="*/ 119 w 135"/>
              <a:gd name="T71" fmla="*/ 37 h 117"/>
              <a:gd name="T72" fmla="*/ 104 w 135"/>
              <a:gd name="T73" fmla="*/ 17 h 117"/>
              <a:gd name="T74" fmla="*/ 74 w 135"/>
              <a:gd name="T75" fmla="*/ 13 h 117"/>
              <a:gd name="T76" fmla="*/ 45 w 135"/>
              <a:gd name="T77" fmla="*/ 29 h 117"/>
              <a:gd name="T78" fmla="*/ 24 w 135"/>
              <a:gd name="T79" fmla="*/ 56 h 117"/>
              <a:gd name="T80" fmla="*/ 20 w 135"/>
              <a:gd name="T81" fmla="*/ 81 h 117"/>
              <a:gd name="T82" fmla="*/ 34 w 135"/>
              <a:gd name="T83" fmla="*/ 97 h 117"/>
              <a:gd name="T84" fmla="*/ 78 w 135"/>
              <a:gd name="T85" fmla="*/ 104 h 117"/>
              <a:gd name="T86" fmla="*/ 102 w 135"/>
              <a:gd name="T87" fmla="*/ 101 h 117"/>
              <a:gd name="T88" fmla="*/ 104 w 135"/>
              <a:gd name="T89" fmla="*/ 103 h 117"/>
              <a:gd name="T90" fmla="*/ 104 w 135"/>
              <a:gd name="T91" fmla="*/ 108 h 117"/>
              <a:gd name="T92" fmla="*/ 102 w 135"/>
              <a:gd name="T93" fmla="*/ 112 h 117"/>
              <a:gd name="T94" fmla="*/ 72 w 135"/>
              <a:gd name="T95" fmla="*/ 117 h 117"/>
              <a:gd name="T96" fmla="*/ 42 w 135"/>
              <a:gd name="T97" fmla="*/ 115 h 117"/>
              <a:gd name="T98" fmla="*/ 8 w 135"/>
              <a:gd name="T99" fmla="*/ 98 h 117"/>
              <a:gd name="T100" fmla="*/ 1 w 135"/>
              <a:gd name="T101" fmla="*/ 70 h 117"/>
              <a:gd name="T102" fmla="*/ 93 w 135"/>
              <a:gd name="T103" fmla="*/ 35 h 117"/>
              <a:gd name="T104" fmla="*/ 82 w 135"/>
              <a:gd name="T105" fmla="*/ 35 h 117"/>
              <a:gd name="T106" fmla="*/ 66 w 135"/>
              <a:gd name="T107" fmla="*/ 45 h 117"/>
              <a:gd name="T108" fmla="*/ 54 w 135"/>
              <a:gd name="T109" fmla="*/ 61 h 117"/>
              <a:gd name="T110" fmla="*/ 52 w 135"/>
              <a:gd name="T111" fmla="*/ 77 h 117"/>
              <a:gd name="T112" fmla="*/ 63 w 135"/>
              <a:gd name="T113" fmla="*/ 80 h 117"/>
              <a:gd name="T114" fmla="*/ 73 w 135"/>
              <a:gd name="T115" fmla="*/ 75 h 117"/>
              <a:gd name="T116" fmla="*/ 80 w 135"/>
              <a:gd name="T117" fmla="*/ 66 h 117"/>
              <a:gd name="T118" fmla="*/ 96 w 135"/>
              <a:gd name="T119" fmla="*/ 3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5" h="117">
                <a:moveTo>
                  <a:pt x="1" y="70"/>
                </a:moveTo>
                <a:cubicBezTo>
                  <a:pt x="2" y="65"/>
                  <a:pt x="4" y="61"/>
                  <a:pt x="6" y="56"/>
                </a:cubicBezTo>
                <a:cubicBezTo>
                  <a:pt x="8" y="51"/>
                  <a:pt x="10" y="46"/>
                  <a:pt x="13" y="42"/>
                </a:cubicBezTo>
                <a:cubicBezTo>
                  <a:pt x="16" y="38"/>
                  <a:pt x="19" y="33"/>
                  <a:pt x="22" y="29"/>
                </a:cubicBezTo>
                <a:cubicBezTo>
                  <a:pt x="26" y="25"/>
                  <a:pt x="30" y="22"/>
                  <a:pt x="34" y="18"/>
                </a:cubicBezTo>
                <a:cubicBezTo>
                  <a:pt x="38" y="15"/>
                  <a:pt x="43" y="12"/>
                  <a:pt x="47" y="9"/>
                </a:cubicBezTo>
                <a:cubicBezTo>
                  <a:pt x="52" y="7"/>
                  <a:pt x="57" y="5"/>
                  <a:pt x="62" y="3"/>
                </a:cubicBezTo>
                <a:cubicBezTo>
                  <a:pt x="67" y="1"/>
                  <a:pt x="72" y="0"/>
                  <a:pt x="78" y="0"/>
                </a:cubicBezTo>
                <a:cubicBezTo>
                  <a:pt x="83" y="0"/>
                  <a:pt x="88" y="0"/>
                  <a:pt x="94" y="1"/>
                </a:cubicBezTo>
                <a:cubicBezTo>
                  <a:pt x="98" y="2"/>
                  <a:pt x="102" y="3"/>
                  <a:pt x="105" y="5"/>
                </a:cubicBezTo>
                <a:cubicBezTo>
                  <a:pt x="109" y="6"/>
                  <a:pt x="113" y="8"/>
                  <a:pt x="116" y="10"/>
                </a:cubicBezTo>
                <a:cubicBezTo>
                  <a:pt x="120" y="12"/>
                  <a:pt x="123" y="15"/>
                  <a:pt x="125" y="18"/>
                </a:cubicBezTo>
                <a:cubicBezTo>
                  <a:pt x="128" y="21"/>
                  <a:pt x="130" y="24"/>
                  <a:pt x="132" y="28"/>
                </a:cubicBezTo>
                <a:cubicBezTo>
                  <a:pt x="133" y="31"/>
                  <a:pt x="134" y="35"/>
                  <a:pt x="135" y="40"/>
                </a:cubicBezTo>
                <a:cubicBezTo>
                  <a:pt x="135" y="44"/>
                  <a:pt x="135" y="49"/>
                  <a:pt x="134" y="54"/>
                </a:cubicBezTo>
                <a:cubicBezTo>
                  <a:pt x="134" y="55"/>
                  <a:pt x="134" y="56"/>
                  <a:pt x="133" y="57"/>
                </a:cubicBezTo>
                <a:cubicBezTo>
                  <a:pt x="133" y="59"/>
                  <a:pt x="133" y="60"/>
                  <a:pt x="132" y="61"/>
                </a:cubicBezTo>
                <a:cubicBezTo>
                  <a:pt x="131" y="64"/>
                  <a:pt x="130" y="66"/>
                  <a:pt x="128" y="69"/>
                </a:cubicBezTo>
                <a:cubicBezTo>
                  <a:pt x="126" y="73"/>
                  <a:pt x="124" y="76"/>
                  <a:pt x="122" y="78"/>
                </a:cubicBezTo>
                <a:cubicBezTo>
                  <a:pt x="120" y="81"/>
                  <a:pt x="117" y="84"/>
                  <a:pt x="114" y="87"/>
                </a:cubicBezTo>
                <a:cubicBezTo>
                  <a:pt x="111" y="89"/>
                  <a:pt x="108" y="91"/>
                  <a:pt x="104" y="93"/>
                </a:cubicBezTo>
                <a:cubicBezTo>
                  <a:pt x="101" y="95"/>
                  <a:pt x="98" y="96"/>
                  <a:pt x="94" y="97"/>
                </a:cubicBezTo>
                <a:cubicBezTo>
                  <a:pt x="90" y="97"/>
                  <a:pt x="87" y="97"/>
                  <a:pt x="83" y="97"/>
                </a:cubicBezTo>
                <a:cubicBezTo>
                  <a:pt x="82" y="96"/>
                  <a:pt x="81" y="96"/>
                  <a:pt x="80" y="95"/>
                </a:cubicBezTo>
                <a:cubicBezTo>
                  <a:pt x="80" y="95"/>
                  <a:pt x="79" y="94"/>
                  <a:pt x="78" y="93"/>
                </a:cubicBezTo>
                <a:cubicBezTo>
                  <a:pt x="78" y="92"/>
                  <a:pt x="77" y="91"/>
                  <a:pt x="77" y="90"/>
                </a:cubicBezTo>
                <a:cubicBezTo>
                  <a:pt x="77" y="88"/>
                  <a:pt x="77" y="86"/>
                  <a:pt x="78" y="84"/>
                </a:cubicBezTo>
                <a:cubicBezTo>
                  <a:pt x="78" y="83"/>
                  <a:pt x="78" y="82"/>
                  <a:pt x="78" y="81"/>
                </a:cubicBezTo>
                <a:cubicBezTo>
                  <a:pt x="79" y="80"/>
                  <a:pt x="79" y="79"/>
                  <a:pt x="80" y="77"/>
                </a:cubicBezTo>
                <a:cubicBezTo>
                  <a:pt x="78" y="80"/>
                  <a:pt x="75" y="83"/>
                  <a:pt x="73" y="84"/>
                </a:cubicBezTo>
                <a:cubicBezTo>
                  <a:pt x="70" y="86"/>
                  <a:pt x="68" y="88"/>
                  <a:pt x="65" y="89"/>
                </a:cubicBezTo>
                <a:cubicBezTo>
                  <a:pt x="63" y="90"/>
                  <a:pt x="60" y="91"/>
                  <a:pt x="58" y="92"/>
                </a:cubicBezTo>
                <a:cubicBezTo>
                  <a:pt x="55" y="92"/>
                  <a:pt x="53" y="92"/>
                  <a:pt x="50" y="91"/>
                </a:cubicBezTo>
                <a:cubicBezTo>
                  <a:pt x="48" y="91"/>
                  <a:pt x="45" y="90"/>
                  <a:pt x="43" y="88"/>
                </a:cubicBezTo>
                <a:cubicBezTo>
                  <a:pt x="41" y="87"/>
                  <a:pt x="39" y="85"/>
                  <a:pt x="37" y="83"/>
                </a:cubicBezTo>
                <a:cubicBezTo>
                  <a:pt x="36" y="81"/>
                  <a:pt x="35" y="79"/>
                  <a:pt x="34" y="76"/>
                </a:cubicBezTo>
                <a:cubicBezTo>
                  <a:pt x="34" y="73"/>
                  <a:pt x="34" y="70"/>
                  <a:pt x="35" y="66"/>
                </a:cubicBezTo>
                <a:cubicBezTo>
                  <a:pt x="35" y="63"/>
                  <a:pt x="37" y="59"/>
                  <a:pt x="39" y="55"/>
                </a:cubicBezTo>
                <a:cubicBezTo>
                  <a:pt x="41" y="51"/>
                  <a:pt x="43" y="48"/>
                  <a:pt x="46" y="44"/>
                </a:cubicBezTo>
                <a:cubicBezTo>
                  <a:pt x="49" y="41"/>
                  <a:pt x="52" y="37"/>
                  <a:pt x="56" y="34"/>
                </a:cubicBezTo>
                <a:cubicBezTo>
                  <a:pt x="59" y="31"/>
                  <a:pt x="63" y="29"/>
                  <a:pt x="67" y="27"/>
                </a:cubicBezTo>
                <a:cubicBezTo>
                  <a:pt x="71" y="25"/>
                  <a:pt x="76" y="23"/>
                  <a:pt x="80" y="23"/>
                </a:cubicBezTo>
                <a:cubicBezTo>
                  <a:pt x="85" y="22"/>
                  <a:pt x="90" y="22"/>
                  <a:pt x="94" y="23"/>
                </a:cubicBezTo>
                <a:cubicBezTo>
                  <a:pt x="95" y="23"/>
                  <a:pt x="96" y="23"/>
                  <a:pt x="97" y="23"/>
                </a:cubicBezTo>
                <a:cubicBezTo>
                  <a:pt x="97" y="24"/>
                  <a:pt x="98" y="2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9" y="27"/>
                  <a:pt x="100" y="28"/>
                  <a:pt x="101" y="28"/>
                </a:cubicBezTo>
                <a:cubicBezTo>
                  <a:pt x="102" y="28"/>
                  <a:pt x="103" y="28"/>
                  <a:pt x="104" y="29"/>
                </a:cubicBezTo>
                <a:cubicBezTo>
                  <a:pt x="105" y="29"/>
                  <a:pt x="106" y="29"/>
                  <a:pt x="107" y="30"/>
                </a:cubicBezTo>
                <a:cubicBezTo>
                  <a:pt x="107" y="30"/>
                  <a:pt x="108" y="31"/>
                  <a:pt x="109" y="31"/>
                </a:cubicBezTo>
                <a:cubicBezTo>
                  <a:pt x="109" y="32"/>
                  <a:pt x="110" y="33"/>
                  <a:pt x="110" y="35"/>
                </a:cubicBezTo>
                <a:cubicBezTo>
                  <a:pt x="110" y="36"/>
                  <a:pt x="110" y="38"/>
                  <a:pt x="109" y="40"/>
                </a:cubicBezTo>
                <a:cubicBezTo>
                  <a:pt x="109" y="41"/>
                  <a:pt x="108" y="43"/>
                  <a:pt x="108" y="45"/>
                </a:cubicBezTo>
                <a:cubicBezTo>
                  <a:pt x="107" y="47"/>
                  <a:pt x="106" y="49"/>
                  <a:pt x="105" y="51"/>
                </a:cubicBezTo>
                <a:cubicBezTo>
                  <a:pt x="104" y="53"/>
                  <a:pt x="103" y="55"/>
                  <a:pt x="102" y="57"/>
                </a:cubicBezTo>
                <a:cubicBezTo>
                  <a:pt x="101" y="60"/>
                  <a:pt x="99" y="62"/>
                  <a:pt x="98" y="64"/>
                </a:cubicBezTo>
                <a:cubicBezTo>
                  <a:pt x="97" y="66"/>
                  <a:pt x="96" y="68"/>
                  <a:pt x="96" y="70"/>
                </a:cubicBezTo>
                <a:cubicBezTo>
                  <a:pt x="95" y="71"/>
                  <a:pt x="94" y="73"/>
                  <a:pt x="93" y="74"/>
                </a:cubicBezTo>
                <a:cubicBezTo>
                  <a:pt x="92" y="76"/>
                  <a:pt x="92" y="78"/>
                  <a:pt x="91" y="79"/>
                </a:cubicBezTo>
                <a:cubicBezTo>
                  <a:pt x="91" y="81"/>
                  <a:pt x="91" y="81"/>
                  <a:pt x="91" y="82"/>
                </a:cubicBezTo>
                <a:cubicBezTo>
                  <a:pt x="91" y="83"/>
                  <a:pt x="92" y="83"/>
                  <a:pt x="92" y="83"/>
                </a:cubicBezTo>
                <a:cubicBezTo>
                  <a:pt x="94" y="84"/>
                  <a:pt x="96" y="84"/>
                  <a:pt x="97" y="83"/>
                </a:cubicBezTo>
                <a:cubicBezTo>
                  <a:pt x="99" y="82"/>
                  <a:pt x="101" y="81"/>
                  <a:pt x="103" y="80"/>
                </a:cubicBezTo>
                <a:cubicBezTo>
                  <a:pt x="104" y="79"/>
                  <a:pt x="106" y="77"/>
                  <a:pt x="108" y="75"/>
                </a:cubicBezTo>
                <a:cubicBezTo>
                  <a:pt x="109" y="73"/>
                  <a:pt x="111" y="71"/>
                  <a:pt x="112" y="69"/>
                </a:cubicBezTo>
                <a:cubicBezTo>
                  <a:pt x="114" y="66"/>
                  <a:pt x="115" y="64"/>
                  <a:pt x="116" y="61"/>
                </a:cubicBezTo>
                <a:cubicBezTo>
                  <a:pt x="117" y="59"/>
                  <a:pt x="118" y="56"/>
                  <a:pt x="118" y="54"/>
                </a:cubicBezTo>
                <a:cubicBezTo>
                  <a:pt x="120" y="47"/>
                  <a:pt x="120" y="42"/>
                  <a:pt x="119" y="37"/>
                </a:cubicBezTo>
                <a:cubicBezTo>
                  <a:pt x="118" y="33"/>
                  <a:pt x="116" y="29"/>
                  <a:pt x="114" y="25"/>
                </a:cubicBezTo>
                <a:cubicBezTo>
                  <a:pt x="111" y="22"/>
                  <a:pt x="108" y="19"/>
                  <a:pt x="104" y="17"/>
                </a:cubicBezTo>
                <a:cubicBezTo>
                  <a:pt x="100" y="15"/>
                  <a:pt x="96" y="14"/>
                  <a:pt x="91" y="13"/>
                </a:cubicBezTo>
                <a:cubicBezTo>
                  <a:pt x="86" y="12"/>
                  <a:pt x="80" y="12"/>
                  <a:pt x="74" y="13"/>
                </a:cubicBezTo>
                <a:cubicBezTo>
                  <a:pt x="69" y="14"/>
                  <a:pt x="64" y="16"/>
                  <a:pt x="59" y="19"/>
                </a:cubicBezTo>
                <a:cubicBezTo>
                  <a:pt x="54" y="22"/>
                  <a:pt x="49" y="25"/>
                  <a:pt x="45" y="29"/>
                </a:cubicBezTo>
                <a:cubicBezTo>
                  <a:pt x="40" y="33"/>
                  <a:pt x="36" y="37"/>
                  <a:pt x="33" y="42"/>
                </a:cubicBezTo>
                <a:cubicBezTo>
                  <a:pt x="30" y="47"/>
                  <a:pt x="27" y="51"/>
                  <a:pt x="24" y="56"/>
                </a:cubicBezTo>
                <a:cubicBezTo>
                  <a:pt x="22" y="61"/>
                  <a:pt x="21" y="66"/>
                  <a:pt x="20" y="71"/>
                </a:cubicBezTo>
                <a:cubicBezTo>
                  <a:pt x="19" y="74"/>
                  <a:pt x="19" y="78"/>
                  <a:pt x="20" y="81"/>
                </a:cubicBezTo>
                <a:cubicBezTo>
                  <a:pt x="20" y="84"/>
                  <a:pt x="22" y="87"/>
                  <a:pt x="24" y="90"/>
                </a:cubicBezTo>
                <a:cubicBezTo>
                  <a:pt x="27" y="92"/>
                  <a:pt x="30" y="95"/>
                  <a:pt x="34" y="97"/>
                </a:cubicBezTo>
                <a:cubicBezTo>
                  <a:pt x="39" y="99"/>
                  <a:pt x="44" y="100"/>
                  <a:pt x="51" y="102"/>
                </a:cubicBezTo>
                <a:cubicBezTo>
                  <a:pt x="61" y="104"/>
                  <a:pt x="70" y="105"/>
                  <a:pt x="78" y="104"/>
                </a:cubicBezTo>
                <a:cubicBezTo>
                  <a:pt x="86" y="104"/>
                  <a:pt x="93" y="103"/>
                  <a:pt x="99" y="101"/>
                </a:cubicBezTo>
                <a:cubicBezTo>
                  <a:pt x="100" y="101"/>
                  <a:pt x="101" y="101"/>
                  <a:pt x="102" y="101"/>
                </a:cubicBezTo>
                <a:cubicBezTo>
                  <a:pt x="102" y="101"/>
                  <a:pt x="103" y="101"/>
                  <a:pt x="103" y="102"/>
                </a:cubicBezTo>
                <a:cubicBezTo>
                  <a:pt x="104" y="102"/>
                  <a:pt x="104" y="103"/>
                  <a:pt x="104" y="103"/>
                </a:cubicBezTo>
                <a:cubicBezTo>
                  <a:pt x="104" y="104"/>
                  <a:pt x="105" y="105"/>
                  <a:pt x="105" y="105"/>
                </a:cubicBezTo>
                <a:cubicBezTo>
                  <a:pt x="105" y="106"/>
                  <a:pt x="105" y="107"/>
                  <a:pt x="104" y="108"/>
                </a:cubicBezTo>
                <a:cubicBezTo>
                  <a:pt x="104" y="109"/>
                  <a:pt x="104" y="110"/>
                  <a:pt x="103" y="110"/>
                </a:cubicBezTo>
                <a:cubicBezTo>
                  <a:pt x="103" y="111"/>
                  <a:pt x="102" y="112"/>
                  <a:pt x="102" y="112"/>
                </a:cubicBezTo>
                <a:cubicBezTo>
                  <a:pt x="97" y="114"/>
                  <a:pt x="92" y="115"/>
                  <a:pt x="87" y="116"/>
                </a:cubicBezTo>
                <a:cubicBezTo>
                  <a:pt x="82" y="117"/>
                  <a:pt x="77" y="117"/>
                  <a:pt x="72" y="117"/>
                </a:cubicBezTo>
                <a:cubicBezTo>
                  <a:pt x="66" y="117"/>
                  <a:pt x="61" y="117"/>
                  <a:pt x="56" y="117"/>
                </a:cubicBezTo>
                <a:cubicBezTo>
                  <a:pt x="51" y="116"/>
                  <a:pt x="46" y="116"/>
                  <a:pt x="42" y="115"/>
                </a:cubicBezTo>
                <a:cubicBezTo>
                  <a:pt x="34" y="113"/>
                  <a:pt x="27" y="111"/>
                  <a:pt x="22" y="108"/>
                </a:cubicBezTo>
                <a:cubicBezTo>
                  <a:pt x="16" y="105"/>
                  <a:pt x="12" y="102"/>
                  <a:pt x="8" y="98"/>
                </a:cubicBezTo>
                <a:cubicBezTo>
                  <a:pt x="5" y="94"/>
                  <a:pt x="3" y="89"/>
                  <a:pt x="1" y="85"/>
                </a:cubicBezTo>
                <a:cubicBezTo>
                  <a:pt x="0" y="80"/>
                  <a:pt x="0" y="75"/>
                  <a:pt x="1" y="70"/>
                </a:cubicBezTo>
                <a:close/>
                <a:moveTo>
                  <a:pt x="96" y="36"/>
                </a:moveTo>
                <a:cubicBezTo>
                  <a:pt x="95" y="36"/>
                  <a:pt x="94" y="35"/>
                  <a:pt x="93" y="35"/>
                </a:cubicBezTo>
                <a:cubicBezTo>
                  <a:pt x="92" y="35"/>
                  <a:pt x="91" y="34"/>
                  <a:pt x="90" y="34"/>
                </a:cubicBezTo>
                <a:cubicBezTo>
                  <a:pt x="87" y="34"/>
                  <a:pt x="85" y="34"/>
                  <a:pt x="82" y="35"/>
                </a:cubicBezTo>
                <a:cubicBezTo>
                  <a:pt x="79" y="36"/>
                  <a:pt x="76" y="37"/>
                  <a:pt x="74" y="39"/>
                </a:cubicBezTo>
                <a:cubicBezTo>
                  <a:pt x="71" y="40"/>
                  <a:pt x="68" y="43"/>
                  <a:pt x="66" y="45"/>
                </a:cubicBezTo>
                <a:cubicBezTo>
                  <a:pt x="63" y="48"/>
                  <a:pt x="61" y="50"/>
                  <a:pt x="59" y="53"/>
                </a:cubicBezTo>
                <a:cubicBezTo>
                  <a:pt x="57" y="56"/>
                  <a:pt x="55" y="59"/>
                  <a:pt x="54" y="61"/>
                </a:cubicBezTo>
                <a:cubicBezTo>
                  <a:pt x="53" y="64"/>
                  <a:pt x="52" y="67"/>
                  <a:pt x="51" y="69"/>
                </a:cubicBezTo>
                <a:cubicBezTo>
                  <a:pt x="51" y="72"/>
                  <a:pt x="51" y="75"/>
                  <a:pt x="52" y="77"/>
                </a:cubicBezTo>
                <a:cubicBezTo>
                  <a:pt x="53" y="79"/>
                  <a:pt x="55" y="80"/>
                  <a:pt x="57" y="80"/>
                </a:cubicBezTo>
                <a:cubicBezTo>
                  <a:pt x="59" y="81"/>
                  <a:pt x="61" y="81"/>
                  <a:pt x="63" y="80"/>
                </a:cubicBezTo>
                <a:cubicBezTo>
                  <a:pt x="65" y="80"/>
                  <a:pt x="67" y="79"/>
                  <a:pt x="68" y="78"/>
                </a:cubicBezTo>
                <a:cubicBezTo>
                  <a:pt x="70" y="77"/>
                  <a:pt x="72" y="76"/>
                  <a:pt x="73" y="75"/>
                </a:cubicBezTo>
                <a:cubicBezTo>
                  <a:pt x="75" y="73"/>
                  <a:pt x="76" y="72"/>
                  <a:pt x="77" y="71"/>
                </a:cubicBezTo>
                <a:cubicBezTo>
                  <a:pt x="78" y="69"/>
                  <a:pt x="79" y="68"/>
                  <a:pt x="80" y="66"/>
                </a:cubicBezTo>
                <a:cubicBezTo>
                  <a:pt x="81" y="65"/>
                  <a:pt x="82" y="64"/>
                  <a:pt x="82" y="63"/>
                </a:cubicBezTo>
                <a:lnTo>
                  <a:pt x="96" y="36"/>
                </a:lnTo>
                <a:close/>
              </a:path>
            </a:pathLst>
          </a:custGeom>
          <a:solidFill>
            <a:srgbClr val="2A2F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Freeform 776"/>
          <p:cNvSpPr>
            <a:spLocks/>
          </p:cNvSpPr>
          <p:nvPr/>
        </p:nvSpPr>
        <p:spPr bwMode="auto">
          <a:xfrm>
            <a:off x="10758488" y="4781550"/>
            <a:ext cx="560387" cy="220662"/>
          </a:xfrm>
          <a:custGeom>
            <a:avLst/>
            <a:gdLst>
              <a:gd name="T0" fmla="*/ 0 w 353"/>
              <a:gd name="T1" fmla="*/ 68 h 139"/>
              <a:gd name="T2" fmla="*/ 197 w 353"/>
              <a:gd name="T3" fmla="*/ 0 h 139"/>
              <a:gd name="T4" fmla="*/ 353 w 353"/>
              <a:gd name="T5" fmla="*/ 139 h 139"/>
              <a:gd name="T6" fmla="*/ 0 w 353"/>
              <a:gd name="T7" fmla="*/ 6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3" h="139">
                <a:moveTo>
                  <a:pt x="0" y="68"/>
                </a:moveTo>
                <a:lnTo>
                  <a:pt x="197" y="0"/>
                </a:lnTo>
                <a:lnTo>
                  <a:pt x="353" y="139"/>
                </a:lnTo>
                <a:lnTo>
                  <a:pt x="0" y="68"/>
                </a:lnTo>
                <a:close/>
              </a:path>
            </a:pathLst>
          </a:custGeom>
          <a:solidFill>
            <a:srgbClr val="4148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Freeform 777"/>
          <p:cNvSpPr>
            <a:spLocks/>
          </p:cNvSpPr>
          <p:nvPr/>
        </p:nvSpPr>
        <p:spPr bwMode="auto">
          <a:xfrm>
            <a:off x="10758488" y="4560888"/>
            <a:ext cx="312737" cy="328612"/>
          </a:xfrm>
          <a:custGeom>
            <a:avLst/>
            <a:gdLst>
              <a:gd name="T0" fmla="*/ 31 w 150"/>
              <a:gd name="T1" fmla="*/ 0 h 158"/>
              <a:gd name="T2" fmla="*/ 0 w 150"/>
              <a:gd name="T3" fmla="*/ 158 h 158"/>
              <a:gd name="T4" fmla="*/ 150 w 150"/>
              <a:gd name="T5" fmla="*/ 106 h 158"/>
              <a:gd name="T6" fmla="*/ 31 w 150"/>
              <a:gd name="T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158">
                <a:moveTo>
                  <a:pt x="31" y="0"/>
                </a:moveTo>
                <a:cubicBezTo>
                  <a:pt x="31" y="3"/>
                  <a:pt x="0" y="158"/>
                  <a:pt x="0" y="158"/>
                </a:cubicBezTo>
                <a:cubicBezTo>
                  <a:pt x="150" y="106"/>
                  <a:pt x="150" y="106"/>
                  <a:pt x="150" y="106"/>
                </a:cubicBezTo>
                <a:lnTo>
                  <a:pt x="31" y="0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Freeform 778"/>
          <p:cNvSpPr>
            <a:spLocks/>
          </p:cNvSpPr>
          <p:nvPr/>
        </p:nvSpPr>
        <p:spPr bwMode="auto">
          <a:xfrm>
            <a:off x="11071225" y="4673600"/>
            <a:ext cx="314325" cy="328612"/>
          </a:xfrm>
          <a:custGeom>
            <a:avLst/>
            <a:gdLst>
              <a:gd name="T0" fmla="*/ 119 w 151"/>
              <a:gd name="T1" fmla="*/ 158 h 158"/>
              <a:gd name="T2" fmla="*/ 151 w 151"/>
              <a:gd name="T3" fmla="*/ 0 h 158"/>
              <a:gd name="T4" fmla="*/ 0 w 151"/>
              <a:gd name="T5" fmla="*/ 52 h 158"/>
              <a:gd name="T6" fmla="*/ 119 w 151"/>
              <a:gd name="T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1" h="158">
                <a:moveTo>
                  <a:pt x="119" y="158"/>
                </a:moveTo>
                <a:cubicBezTo>
                  <a:pt x="120" y="155"/>
                  <a:pt x="151" y="0"/>
                  <a:pt x="151" y="0"/>
                </a:cubicBezTo>
                <a:cubicBezTo>
                  <a:pt x="0" y="52"/>
                  <a:pt x="0" y="52"/>
                  <a:pt x="0" y="52"/>
                </a:cubicBezTo>
                <a:lnTo>
                  <a:pt x="119" y="158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Freeform 779"/>
          <p:cNvSpPr>
            <a:spLocks/>
          </p:cNvSpPr>
          <p:nvPr/>
        </p:nvSpPr>
        <p:spPr bwMode="auto">
          <a:xfrm>
            <a:off x="10922000" y="3328988"/>
            <a:ext cx="679450" cy="679450"/>
          </a:xfrm>
          <a:custGeom>
            <a:avLst/>
            <a:gdLst>
              <a:gd name="T0" fmla="*/ 268 w 326"/>
              <a:gd name="T1" fmla="*/ 268 h 326"/>
              <a:gd name="T2" fmla="*/ 58 w 326"/>
              <a:gd name="T3" fmla="*/ 268 h 326"/>
              <a:gd name="T4" fmla="*/ 58 w 326"/>
              <a:gd name="T5" fmla="*/ 58 h 326"/>
              <a:gd name="T6" fmla="*/ 268 w 326"/>
              <a:gd name="T7" fmla="*/ 58 h 326"/>
              <a:gd name="T8" fmla="*/ 268 w 326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6" h="326">
                <a:moveTo>
                  <a:pt x="268" y="268"/>
                </a:moveTo>
                <a:cubicBezTo>
                  <a:pt x="210" y="326"/>
                  <a:pt x="116" y="326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6" y="116"/>
                  <a:pt x="326" y="210"/>
                  <a:pt x="268" y="2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1" name="Freeform 780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Freeform 781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3" name="Freeform 782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Freeform 78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5" name="Freeform 784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Freeform 78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7" name="Freeform 786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Freeform 787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9" name="Freeform 788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Freeform 789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5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5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2"/>
                  <a:pt x="78" y="5"/>
                </a:cubicBezTo>
                <a:cubicBezTo>
                  <a:pt x="78" y="8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1" name="Freeform 790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Freeform 791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3" name="Freeform 792"/>
          <p:cNvSpPr>
            <a:spLocks noEditPoints="1"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2 w 120"/>
              <a:gd name="T1" fmla="*/ 137 h 166"/>
              <a:gd name="T2" fmla="*/ 95 w 120"/>
              <a:gd name="T3" fmla="*/ 132 h 166"/>
              <a:gd name="T4" fmla="*/ 101 w 120"/>
              <a:gd name="T5" fmla="*/ 137 h 166"/>
              <a:gd name="T6" fmla="*/ 95 w 120"/>
              <a:gd name="T7" fmla="*/ 142 h 166"/>
              <a:gd name="T8" fmla="*/ 2 w 120"/>
              <a:gd name="T9" fmla="*/ 137 h 166"/>
              <a:gd name="T10" fmla="*/ 2 w 120"/>
              <a:gd name="T11" fmla="*/ 119 h 166"/>
              <a:gd name="T12" fmla="*/ 7 w 120"/>
              <a:gd name="T13" fmla="*/ 114 h 166"/>
              <a:gd name="T14" fmla="*/ 101 w 120"/>
              <a:gd name="T15" fmla="*/ 119 h 166"/>
              <a:gd name="T16" fmla="*/ 101 w 120"/>
              <a:gd name="T17" fmla="*/ 119 h 166"/>
              <a:gd name="T18" fmla="*/ 7 w 120"/>
              <a:gd name="T19" fmla="*/ 124 h 166"/>
              <a:gd name="T20" fmla="*/ 2 w 120"/>
              <a:gd name="T21" fmla="*/ 119 h 166"/>
              <a:gd name="T22" fmla="*/ 2 w 120"/>
              <a:gd name="T23" fmla="*/ 98 h 166"/>
              <a:gd name="T24" fmla="*/ 75 w 120"/>
              <a:gd name="T25" fmla="*/ 93 h 166"/>
              <a:gd name="T26" fmla="*/ 80 w 120"/>
              <a:gd name="T27" fmla="*/ 98 h 166"/>
              <a:gd name="T28" fmla="*/ 75 w 120"/>
              <a:gd name="T29" fmla="*/ 104 h 166"/>
              <a:gd name="T30" fmla="*/ 2 w 120"/>
              <a:gd name="T31" fmla="*/ 98 h 166"/>
              <a:gd name="T32" fmla="*/ 2 w 120"/>
              <a:gd name="T33" fmla="*/ 83 h 166"/>
              <a:gd name="T34" fmla="*/ 7 w 120"/>
              <a:gd name="T35" fmla="*/ 77 h 166"/>
              <a:gd name="T36" fmla="*/ 80 w 120"/>
              <a:gd name="T37" fmla="*/ 83 h 166"/>
              <a:gd name="T38" fmla="*/ 80 w 120"/>
              <a:gd name="T39" fmla="*/ 83 h 166"/>
              <a:gd name="T40" fmla="*/ 7 w 120"/>
              <a:gd name="T41" fmla="*/ 88 h 166"/>
              <a:gd name="T42" fmla="*/ 2 w 120"/>
              <a:gd name="T43" fmla="*/ 83 h 166"/>
              <a:gd name="T44" fmla="*/ 2 w 120"/>
              <a:gd name="T45" fmla="*/ 67 h 166"/>
              <a:gd name="T46" fmla="*/ 75 w 120"/>
              <a:gd name="T47" fmla="*/ 61 h 166"/>
              <a:gd name="T48" fmla="*/ 80 w 120"/>
              <a:gd name="T49" fmla="*/ 67 h 166"/>
              <a:gd name="T50" fmla="*/ 75 w 120"/>
              <a:gd name="T51" fmla="*/ 72 h 166"/>
              <a:gd name="T52" fmla="*/ 2 w 120"/>
              <a:gd name="T53" fmla="*/ 67 h 166"/>
              <a:gd name="T54" fmla="*/ 2 w 120"/>
              <a:gd name="T55" fmla="*/ 33 h 166"/>
              <a:gd name="T56" fmla="*/ 7 w 120"/>
              <a:gd name="T57" fmla="*/ 27 h 166"/>
              <a:gd name="T58" fmla="*/ 80 w 120"/>
              <a:gd name="T59" fmla="*/ 33 h 166"/>
              <a:gd name="T60" fmla="*/ 80 w 120"/>
              <a:gd name="T61" fmla="*/ 33 h 166"/>
              <a:gd name="T62" fmla="*/ 7 w 120"/>
              <a:gd name="T63" fmla="*/ 38 h 166"/>
              <a:gd name="T64" fmla="*/ 2 w 120"/>
              <a:gd name="T65" fmla="*/ 33 h 166"/>
              <a:gd name="T66" fmla="*/ 0 w 120"/>
              <a:gd name="T67" fmla="*/ 0 h 166"/>
              <a:gd name="T68" fmla="*/ 120 w 120"/>
              <a:gd name="T69" fmla="*/ 166 h 166"/>
              <a:gd name="T70" fmla="*/ 105 w 120"/>
              <a:gd name="T71" fmla="*/ 2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66">
                <a:moveTo>
                  <a:pt x="2" y="137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4"/>
                  <a:pt x="4" y="132"/>
                  <a:pt x="7" y="132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8" y="132"/>
                  <a:pt x="101" y="134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40"/>
                  <a:pt x="98" y="142"/>
                  <a:pt x="95" y="142"/>
                </a:cubicBezTo>
                <a:cubicBezTo>
                  <a:pt x="7" y="142"/>
                  <a:pt x="7" y="142"/>
                  <a:pt x="7" y="142"/>
                </a:cubicBezTo>
                <a:cubicBezTo>
                  <a:pt x="4" y="142"/>
                  <a:pt x="2" y="140"/>
                  <a:pt x="2" y="137"/>
                </a:cubicBezTo>
                <a:cubicBezTo>
                  <a:pt x="2" y="137"/>
                  <a:pt x="2" y="137"/>
                  <a:pt x="2" y="137"/>
                </a:cubicBezTo>
                <a:moveTo>
                  <a:pt x="2" y="119"/>
                </a:moveTo>
                <a:cubicBezTo>
                  <a:pt x="2" y="119"/>
                  <a:pt x="2" y="119"/>
                  <a:pt x="2" y="119"/>
                </a:cubicBezTo>
                <a:cubicBezTo>
                  <a:pt x="2" y="116"/>
                  <a:pt x="4" y="114"/>
                  <a:pt x="7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8" y="114"/>
                  <a:pt x="101" y="116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22"/>
                  <a:pt x="98" y="124"/>
                  <a:pt x="95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4" y="124"/>
                  <a:pt x="2" y="122"/>
                  <a:pt x="2" y="119"/>
                </a:cubicBezTo>
                <a:cubicBezTo>
                  <a:pt x="2" y="119"/>
                  <a:pt x="2" y="119"/>
                  <a:pt x="2" y="119"/>
                </a:cubicBezTo>
                <a:moveTo>
                  <a:pt x="2" y="98"/>
                </a:moveTo>
                <a:cubicBezTo>
                  <a:pt x="2" y="98"/>
                  <a:pt x="2" y="98"/>
                  <a:pt x="2" y="98"/>
                </a:cubicBezTo>
                <a:cubicBezTo>
                  <a:pt x="2" y="95"/>
                  <a:pt x="4" y="93"/>
                  <a:pt x="7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8" y="93"/>
                  <a:pt x="80" y="95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01"/>
                  <a:pt x="78" y="104"/>
                  <a:pt x="75" y="104"/>
                </a:cubicBezTo>
                <a:cubicBezTo>
                  <a:pt x="7" y="104"/>
                  <a:pt x="7" y="104"/>
                  <a:pt x="7" y="104"/>
                </a:cubicBezTo>
                <a:cubicBezTo>
                  <a:pt x="4" y="104"/>
                  <a:pt x="2" y="101"/>
                  <a:pt x="2" y="98"/>
                </a:cubicBezTo>
                <a:cubicBezTo>
                  <a:pt x="2" y="98"/>
                  <a:pt x="2" y="98"/>
                  <a:pt x="2" y="98"/>
                </a:cubicBezTo>
                <a:moveTo>
                  <a:pt x="2" y="83"/>
                </a:moveTo>
                <a:cubicBezTo>
                  <a:pt x="2" y="83"/>
                  <a:pt x="2" y="83"/>
                  <a:pt x="2" y="83"/>
                </a:cubicBezTo>
                <a:cubicBezTo>
                  <a:pt x="2" y="80"/>
                  <a:pt x="4" y="77"/>
                  <a:pt x="7" y="77"/>
                </a:cubicBezTo>
                <a:cubicBezTo>
                  <a:pt x="75" y="77"/>
                  <a:pt x="75" y="77"/>
                  <a:pt x="75" y="77"/>
                </a:cubicBezTo>
                <a:cubicBezTo>
                  <a:pt x="78" y="77"/>
                  <a:pt x="80" y="80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6"/>
                  <a:pt x="78" y="88"/>
                  <a:pt x="75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4" y="88"/>
                  <a:pt x="2" y="86"/>
                  <a:pt x="2" y="83"/>
                </a:cubicBezTo>
                <a:cubicBezTo>
                  <a:pt x="2" y="83"/>
                  <a:pt x="2" y="83"/>
                  <a:pt x="2" y="83"/>
                </a:cubicBezTo>
                <a:moveTo>
                  <a:pt x="2" y="67"/>
                </a:moveTo>
                <a:cubicBezTo>
                  <a:pt x="2" y="67"/>
                  <a:pt x="2" y="67"/>
                  <a:pt x="2" y="67"/>
                </a:cubicBezTo>
                <a:cubicBezTo>
                  <a:pt x="2" y="64"/>
                  <a:pt x="4" y="61"/>
                  <a:pt x="7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8" y="61"/>
                  <a:pt x="80" y="64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70"/>
                  <a:pt x="78" y="72"/>
                  <a:pt x="75" y="72"/>
                </a:cubicBezTo>
                <a:cubicBezTo>
                  <a:pt x="7" y="72"/>
                  <a:pt x="7" y="72"/>
                  <a:pt x="7" y="72"/>
                </a:cubicBezTo>
                <a:cubicBezTo>
                  <a:pt x="4" y="72"/>
                  <a:pt x="2" y="70"/>
                  <a:pt x="2" y="67"/>
                </a:cubicBezTo>
                <a:cubicBezTo>
                  <a:pt x="2" y="67"/>
                  <a:pt x="2" y="67"/>
                  <a:pt x="2" y="67"/>
                </a:cubicBezTo>
                <a:moveTo>
                  <a:pt x="2" y="33"/>
                </a:moveTo>
                <a:cubicBezTo>
                  <a:pt x="2" y="33"/>
                  <a:pt x="2" y="33"/>
                  <a:pt x="2" y="33"/>
                </a:cubicBezTo>
                <a:cubicBezTo>
                  <a:pt x="2" y="30"/>
                  <a:pt x="4" y="27"/>
                  <a:pt x="7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7"/>
                  <a:pt x="80" y="30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6"/>
                  <a:pt x="78" y="38"/>
                  <a:pt x="75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4" y="38"/>
                  <a:pt x="2" y="36"/>
                  <a:pt x="2" y="33"/>
                </a:cubicBezTo>
                <a:cubicBezTo>
                  <a:pt x="2" y="33"/>
                  <a:pt x="2" y="33"/>
                  <a:pt x="2" y="33"/>
                </a:cubicBezTo>
                <a:moveTo>
                  <a:pt x="9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96" y="0"/>
                  <a:pt x="96" y="0"/>
                  <a:pt x="96" y="0"/>
                </a:cubicBezTo>
              </a:path>
            </a:pathLst>
          </a:custGeom>
          <a:solidFill>
            <a:srgbClr val="DBDBD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Freeform 79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5" name="Freeform 794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6" name="Freeform 79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Freeform 796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Freeform 797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9" name="Freeform 798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0" name="Freeform 799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1" name="Freeform 800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5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5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8"/>
                  <a:pt x="78" y="5"/>
                </a:cubicBezTo>
                <a:cubicBezTo>
                  <a:pt x="78" y="2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2" name="Freeform 801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3" name="Freeform 802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4" name="Freeform 803"/>
          <p:cNvSpPr>
            <a:spLocks/>
          </p:cNvSpPr>
          <p:nvPr/>
        </p:nvSpPr>
        <p:spPr bwMode="auto">
          <a:xfrm>
            <a:off x="11069638" y="3462338"/>
            <a:ext cx="346075" cy="390525"/>
          </a:xfrm>
          <a:custGeom>
            <a:avLst/>
            <a:gdLst>
              <a:gd name="T0" fmla="*/ 0 w 218"/>
              <a:gd name="T1" fmla="*/ 38 h 246"/>
              <a:gd name="T2" fmla="*/ 68 w 218"/>
              <a:gd name="T3" fmla="*/ 246 h 246"/>
              <a:gd name="T4" fmla="*/ 218 w 218"/>
              <a:gd name="T5" fmla="*/ 197 h 246"/>
              <a:gd name="T6" fmla="*/ 157 w 218"/>
              <a:gd name="T7" fmla="*/ 11 h 246"/>
              <a:gd name="T8" fmla="*/ 121 w 218"/>
              <a:gd name="T9" fmla="*/ 0 h 246"/>
              <a:gd name="T10" fmla="*/ 0 w 218"/>
              <a:gd name="T11" fmla="*/ 38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8" h="246">
                <a:moveTo>
                  <a:pt x="0" y="38"/>
                </a:moveTo>
                <a:lnTo>
                  <a:pt x="68" y="246"/>
                </a:lnTo>
                <a:lnTo>
                  <a:pt x="218" y="197"/>
                </a:lnTo>
                <a:lnTo>
                  <a:pt x="157" y="11"/>
                </a:lnTo>
                <a:lnTo>
                  <a:pt x="121" y="0"/>
                </a:lnTo>
                <a:lnTo>
                  <a:pt x="0" y="38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5" name="Freeform 804"/>
          <p:cNvSpPr>
            <a:spLocks/>
          </p:cNvSpPr>
          <p:nvPr/>
        </p:nvSpPr>
        <p:spPr bwMode="auto">
          <a:xfrm>
            <a:off x="11261725" y="3462338"/>
            <a:ext cx="57150" cy="38100"/>
          </a:xfrm>
          <a:custGeom>
            <a:avLst/>
            <a:gdLst>
              <a:gd name="T0" fmla="*/ 0 w 36"/>
              <a:gd name="T1" fmla="*/ 0 h 24"/>
              <a:gd name="T2" fmla="*/ 18 w 36"/>
              <a:gd name="T3" fmla="*/ 24 h 24"/>
              <a:gd name="T4" fmla="*/ 36 w 36"/>
              <a:gd name="T5" fmla="*/ 11 h 24"/>
              <a:gd name="T6" fmla="*/ 0 w 36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" h="24">
                <a:moveTo>
                  <a:pt x="0" y="0"/>
                </a:moveTo>
                <a:lnTo>
                  <a:pt x="18" y="24"/>
                </a:lnTo>
                <a:lnTo>
                  <a:pt x="3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6" name="Freeform 805"/>
          <p:cNvSpPr>
            <a:spLocks/>
          </p:cNvSpPr>
          <p:nvPr/>
        </p:nvSpPr>
        <p:spPr bwMode="auto">
          <a:xfrm>
            <a:off x="11261725" y="3462338"/>
            <a:ext cx="57150" cy="47625"/>
          </a:xfrm>
          <a:custGeom>
            <a:avLst/>
            <a:gdLst>
              <a:gd name="T0" fmla="*/ 0 w 36"/>
              <a:gd name="T1" fmla="*/ 0 h 30"/>
              <a:gd name="T2" fmla="*/ 22 w 36"/>
              <a:gd name="T3" fmla="*/ 30 h 30"/>
              <a:gd name="T4" fmla="*/ 36 w 36"/>
              <a:gd name="T5" fmla="*/ 11 h 30"/>
              <a:gd name="T6" fmla="*/ 18 w 36"/>
              <a:gd name="T7" fmla="*/ 24 h 30"/>
              <a:gd name="T8" fmla="*/ 0 w 3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0">
                <a:moveTo>
                  <a:pt x="0" y="0"/>
                </a:moveTo>
                <a:lnTo>
                  <a:pt x="22" y="30"/>
                </a:lnTo>
                <a:lnTo>
                  <a:pt x="36" y="11"/>
                </a:lnTo>
                <a:lnTo>
                  <a:pt x="18" y="24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7" name="Freeform 806"/>
          <p:cNvSpPr>
            <a:spLocks/>
          </p:cNvSpPr>
          <p:nvPr/>
        </p:nvSpPr>
        <p:spPr bwMode="auto">
          <a:xfrm>
            <a:off x="11095038" y="3527425"/>
            <a:ext cx="157162" cy="68262"/>
          </a:xfrm>
          <a:custGeom>
            <a:avLst/>
            <a:gdLst>
              <a:gd name="T0" fmla="*/ 72 w 76"/>
              <a:gd name="T1" fmla="*/ 12 h 33"/>
              <a:gd name="T2" fmla="*/ 8 w 76"/>
              <a:gd name="T3" fmla="*/ 32 h 33"/>
              <a:gd name="T4" fmla="*/ 1 w 76"/>
              <a:gd name="T5" fmla="*/ 29 h 33"/>
              <a:gd name="T6" fmla="*/ 4 w 76"/>
              <a:gd name="T7" fmla="*/ 22 h 33"/>
              <a:gd name="T8" fmla="*/ 68 w 76"/>
              <a:gd name="T9" fmla="*/ 1 h 33"/>
              <a:gd name="T10" fmla="*/ 75 w 76"/>
              <a:gd name="T11" fmla="*/ 5 h 33"/>
              <a:gd name="T12" fmla="*/ 72 w 76"/>
              <a:gd name="T13" fmla="*/ 1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2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2"/>
                  <a:pt x="1" y="29"/>
                </a:cubicBezTo>
                <a:cubicBezTo>
                  <a:pt x="0" y="26"/>
                  <a:pt x="1" y="23"/>
                  <a:pt x="4" y="22"/>
                </a:cubicBezTo>
                <a:cubicBezTo>
                  <a:pt x="68" y="1"/>
                  <a:pt x="68" y="1"/>
                  <a:pt x="68" y="1"/>
                </a:cubicBezTo>
                <a:cubicBezTo>
                  <a:pt x="71" y="0"/>
                  <a:pt x="74" y="2"/>
                  <a:pt x="75" y="5"/>
                </a:cubicBezTo>
                <a:cubicBezTo>
                  <a:pt x="76" y="8"/>
                  <a:pt x="75" y="11"/>
                  <a:pt x="72" y="12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8" name="Freeform 807"/>
          <p:cNvSpPr>
            <a:spLocks/>
          </p:cNvSpPr>
          <p:nvPr/>
        </p:nvSpPr>
        <p:spPr bwMode="auto">
          <a:xfrm>
            <a:off x="11115675" y="3595688"/>
            <a:ext cx="160337" cy="69850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8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6"/>
                  <a:pt x="2" y="22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9" name="Freeform 808"/>
          <p:cNvSpPr>
            <a:spLocks/>
          </p:cNvSpPr>
          <p:nvPr/>
        </p:nvSpPr>
        <p:spPr bwMode="auto">
          <a:xfrm>
            <a:off x="11125200" y="3627438"/>
            <a:ext cx="160337" cy="68262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9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9"/>
                </a:cubicBezTo>
                <a:cubicBezTo>
                  <a:pt x="0" y="26"/>
                  <a:pt x="2" y="23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Freeform 809"/>
          <p:cNvSpPr>
            <a:spLocks/>
          </p:cNvSpPr>
          <p:nvPr/>
        </p:nvSpPr>
        <p:spPr bwMode="auto">
          <a:xfrm>
            <a:off x="11136313" y="3659188"/>
            <a:ext cx="158750" cy="68262"/>
          </a:xfrm>
          <a:custGeom>
            <a:avLst/>
            <a:gdLst>
              <a:gd name="T0" fmla="*/ 72 w 76"/>
              <a:gd name="T1" fmla="*/ 11 h 33"/>
              <a:gd name="T2" fmla="*/ 8 w 76"/>
              <a:gd name="T3" fmla="*/ 32 h 33"/>
              <a:gd name="T4" fmla="*/ 1 w 76"/>
              <a:gd name="T5" fmla="*/ 28 h 33"/>
              <a:gd name="T6" fmla="*/ 4 w 76"/>
              <a:gd name="T7" fmla="*/ 21 h 33"/>
              <a:gd name="T8" fmla="*/ 69 w 76"/>
              <a:gd name="T9" fmla="*/ 0 h 33"/>
              <a:gd name="T10" fmla="*/ 75 w 76"/>
              <a:gd name="T11" fmla="*/ 4 h 33"/>
              <a:gd name="T12" fmla="*/ 72 w 76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5"/>
                  <a:pt x="2" y="22"/>
                  <a:pt x="4" y="21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5" y="1"/>
                  <a:pt x="75" y="4"/>
                </a:cubicBezTo>
                <a:cubicBezTo>
                  <a:pt x="76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1" name="Freeform 810"/>
          <p:cNvSpPr>
            <a:spLocks/>
          </p:cNvSpPr>
          <p:nvPr/>
        </p:nvSpPr>
        <p:spPr bwMode="auto">
          <a:xfrm>
            <a:off x="11149013" y="3686175"/>
            <a:ext cx="200025" cy="80962"/>
          </a:xfrm>
          <a:custGeom>
            <a:avLst/>
            <a:gdLst>
              <a:gd name="T0" fmla="*/ 92 w 96"/>
              <a:gd name="T1" fmla="*/ 11 h 39"/>
              <a:gd name="T2" fmla="*/ 8 w 96"/>
              <a:gd name="T3" fmla="*/ 38 h 39"/>
              <a:gd name="T4" fmla="*/ 1 w 96"/>
              <a:gd name="T5" fmla="*/ 35 h 39"/>
              <a:gd name="T6" fmla="*/ 5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2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2" y="11"/>
                </a:moveTo>
                <a:cubicBezTo>
                  <a:pt x="8" y="38"/>
                  <a:pt x="8" y="38"/>
                  <a:pt x="8" y="38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5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5" y="10"/>
                  <a:pt x="9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2" name="Freeform 811"/>
          <p:cNvSpPr>
            <a:spLocks/>
          </p:cNvSpPr>
          <p:nvPr/>
        </p:nvSpPr>
        <p:spPr bwMode="auto">
          <a:xfrm>
            <a:off x="11161713" y="3721100"/>
            <a:ext cx="200025" cy="80962"/>
          </a:xfrm>
          <a:custGeom>
            <a:avLst/>
            <a:gdLst>
              <a:gd name="T0" fmla="*/ 91 w 96"/>
              <a:gd name="T1" fmla="*/ 11 h 39"/>
              <a:gd name="T2" fmla="*/ 8 w 96"/>
              <a:gd name="T3" fmla="*/ 39 h 39"/>
              <a:gd name="T4" fmla="*/ 1 w 96"/>
              <a:gd name="T5" fmla="*/ 35 h 39"/>
              <a:gd name="T6" fmla="*/ 4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1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1" y="11"/>
                </a:moveTo>
                <a:cubicBezTo>
                  <a:pt x="8" y="39"/>
                  <a:pt x="8" y="39"/>
                  <a:pt x="8" y="39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4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4" y="10"/>
                  <a:pt x="91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3" name="Freeform 812"/>
          <p:cNvSpPr>
            <a:spLocks/>
          </p:cNvSpPr>
          <p:nvPr/>
        </p:nvSpPr>
        <p:spPr bwMode="auto">
          <a:xfrm>
            <a:off x="9339263" y="1773238"/>
            <a:ext cx="677862" cy="676275"/>
          </a:xfrm>
          <a:custGeom>
            <a:avLst/>
            <a:gdLst>
              <a:gd name="T0" fmla="*/ 268 w 325"/>
              <a:gd name="T1" fmla="*/ 268 h 325"/>
              <a:gd name="T2" fmla="*/ 58 w 325"/>
              <a:gd name="T3" fmla="*/ 268 h 325"/>
              <a:gd name="T4" fmla="*/ 58 w 325"/>
              <a:gd name="T5" fmla="*/ 58 h 325"/>
              <a:gd name="T6" fmla="*/ 268 w 325"/>
              <a:gd name="T7" fmla="*/ 58 h 325"/>
              <a:gd name="T8" fmla="*/ 268 w 325"/>
              <a:gd name="T9" fmla="*/ 268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8" y="268"/>
                </a:moveTo>
                <a:cubicBezTo>
                  <a:pt x="210" y="325"/>
                  <a:pt x="116" y="325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5" y="116"/>
                  <a:pt x="325" y="210"/>
                  <a:pt x="268" y="2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4" name="Freeform 813"/>
          <p:cNvSpPr>
            <a:spLocks/>
          </p:cNvSpPr>
          <p:nvPr/>
        </p:nvSpPr>
        <p:spPr bwMode="auto">
          <a:xfrm>
            <a:off x="9407525" y="1933575"/>
            <a:ext cx="549275" cy="249237"/>
          </a:xfrm>
          <a:custGeom>
            <a:avLst/>
            <a:gdLst>
              <a:gd name="T0" fmla="*/ 0 w 263"/>
              <a:gd name="T1" fmla="*/ 75 h 120"/>
              <a:gd name="T2" fmla="*/ 132 w 263"/>
              <a:gd name="T3" fmla="*/ 0 h 120"/>
              <a:gd name="T4" fmla="*/ 263 w 263"/>
              <a:gd name="T5" fmla="*/ 75 h 120"/>
              <a:gd name="T6" fmla="*/ 132 w 263"/>
              <a:gd name="T7" fmla="*/ 120 h 120"/>
              <a:gd name="T8" fmla="*/ 0 w 263"/>
              <a:gd name="T9" fmla="*/ 7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3" h="120">
                <a:moveTo>
                  <a:pt x="0" y="75"/>
                </a:moveTo>
                <a:cubicBezTo>
                  <a:pt x="5" y="73"/>
                  <a:pt x="132" y="0"/>
                  <a:pt x="132" y="0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132" y="120"/>
                  <a:pt x="132" y="120"/>
                  <a:pt x="132" y="120"/>
                </a:cubicBezTo>
                <a:lnTo>
                  <a:pt x="0" y="75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5" name="Freeform 814"/>
          <p:cNvSpPr>
            <a:spLocks/>
          </p:cNvSpPr>
          <p:nvPr/>
        </p:nvSpPr>
        <p:spPr bwMode="auto">
          <a:xfrm>
            <a:off x="9566275" y="2055813"/>
            <a:ext cx="231775" cy="157162"/>
          </a:xfrm>
          <a:custGeom>
            <a:avLst/>
            <a:gdLst>
              <a:gd name="T0" fmla="*/ 56 w 111"/>
              <a:gd name="T1" fmla="*/ 0 h 75"/>
              <a:gd name="T2" fmla="*/ 0 w 111"/>
              <a:gd name="T3" fmla="*/ 19 h 75"/>
              <a:gd name="T4" fmla="*/ 0 w 111"/>
              <a:gd name="T5" fmla="*/ 75 h 75"/>
              <a:gd name="T6" fmla="*/ 111 w 111"/>
              <a:gd name="T7" fmla="*/ 75 h 75"/>
              <a:gd name="T8" fmla="*/ 111 w 111"/>
              <a:gd name="T9" fmla="*/ 19 h 75"/>
              <a:gd name="T10" fmla="*/ 56 w 111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1" h="75">
                <a:moveTo>
                  <a:pt x="56" y="0"/>
                </a:moveTo>
                <a:cubicBezTo>
                  <a:pt x="25" y="0"/>
                  <a:pt x="0" y="8"/>
                  <a:pt x="0" y="19"/>
                </a:cubicBezTo>
                <a:cubicBezTo>
                  <a:pt x="0" y="75"/>
                  <a:pt x="0" y="75"/>
                  <a:pt x="0" y="75"/>
                </a:cubicBezTo>
                <a:cubicBezTo>
                  <a:pt x="111" y="75"/>
                  <a:pt x="111" y="75"/>
                  <a:pt x="111" y="75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1" y="8"/>
                  <a:pt x="86" y="0"/>
                  <a:pt x="56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6" name="Rectangle 815"/>
          <p:cNvSpPr>
            <a:spLocks noChangeArrowheads="1"/>
          </p:cNvSpPr>
          <p:nvPr/>
        </p:nvSpPr>
        <p:spPr bwMode="auto">
          <a:xfrm>
            <a:off x="9407525" y="2089150"/>
            <a:ext cx="9525" cy="114300"/>
          </a:xfrm>
          <a:prstGeom prst="rect">
            <a:avLst/>
          </a:prstGeom>
          <a:solidFill>
            <a:srgbClr val="2B2B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7" name="Freeform 816"/>
          <p:cNvSpPr>
            <a:spLocks/>
          </p:cNvSpPr>
          <p:nvPr/>
        </p:nvSpPr>
        <p:spPr bwMode="auto">
          <a:xfrm>
            <a:off x="9399588" y="2197100"/>
            <a:ext cx="25400" cy="36512"/>
          </a:xfrm>
          <a:custGeom>
            <a:avLst/>
            <a:gdLst>
              <a:gd name="T0" fmla="*/ 12 w 12"/>
              <a:gd name="T1" fmla="*/ 17 h 17"/>
              <a:gd name="T2" fmla="*/ 12 w 12"/>
              <a:gd name="T3" fmla="*/ 16 h 17"/>
              <a:gd name="T4" fmla="*/ 12 w 12"/>
              <a:gd name="T5" fmla="*/ 6 h 17"/>
              <a:gd name="T6" fmla="*/ 6 w 12"/>
              <a:gd name="T7" fmla="*/ 0 h 17"/>
              <a:gd name="T8" fmla="*/ 0 w 12"/>
              <a:gd name="T9" fmla="*/ 6 h 17"/>
              <a:gd name="T10" fmla="*/ 0 w 12"/>
              <a:gd name="T11" fmla="*/ 16 h 17"/>
              <a:gd name="T12" fmla="*/ 1 w 12"/>
              <a:gd name="T13" fmla="*/ 17 h 17"/>
              <a:gd name="T14" fmla="*/ 12 w 12"/>
              <a:gd name="T15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7">
                <a:moveTo>
                  <a:pt x="12" y="17"/>
                </a:moveTo>
                <a:cubicBezTo>
                  <a:pt x="12" y="17"/>
                  <a:pt x="12" y="16"/>
                  <a:pt x="12" y="1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"/>
                  <a:pt x="10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1" y="17"/>
                </a:cubicBezTo>
                <a:lnTo>
                  <a:pt x="12" y="1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8" name="Rectangle 817"/>
          <p:cNvSpPr>
            <a:spLocks noChangeArrowheads="1"/>
          </p:cNvSpPr>
          <p:nvPr/>
        </p:nvSpPr>
        <p:spPr bwMode="auto">
          <a:xfrm>
            <a:off x="9399588" y="2230438"/>
            <a:ext cx="4762" cy="95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" name="Rectangle 818"/>
          <p:cNvSpPr>
            <a:spLocks noChangeArrowheads="1"/>
          </p:cNvSpPr>
          <p:nvPr/>
        </p:nvSpPr>
        <p:spPr bwMode="auto">
          <a:xfrm>
            <a:off x="9407525" y="2224088"/>
            <a:ext cx="3175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0" name="Rectangle 819"/>
          <p:cNvSpPr>
            <a:spLocks noChangeArrowheads="1"/>
          </p:cNvSpPr>
          <p:nvPr/>
        </p:nvSpPr>
        <p:spPr bwMode="auto">
          <a:xfrm>
            <a:off x="9412288" y="2222500"/>
            <a:ext cx="1587" cy="1746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1" name="Rectangle 820"/>
          <p:cNvSpPr>
            <a:spLocks noChangeArrowheads="1"/>
          </p:cNvSpPr>
          <p:nvPr/>
        </p:nvSpPr>
        <p:spPr bwMode="auto">
          <a:xfrm>
            <a:off x="9417050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2" name="Rectangle 821"/>
          <p:cNvSpPr>
            <a:spLocks noChangeArrowheads="1"/>
          </p:cNvSpPr>
          <p:nvPr/>
        </p:nvSpPr>
        <p:spPr bwMode="auto">
          <a:xfrm>
            <a:off x="9423400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822"/>
          <p:cNvSpPr>
            <a:spLocks noChangeArrowheads="1"/>
          </p:cNvSpPr>
          <p:nvPr/>
        </p:nvSpPr>
        <p:spPr bwMode="auto">
          <a:xfrm>
            <a:off x="9420225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Rectangle 823"/>
          <p:cNvSpPr>
            <a:spLocks noChangeArrowheads="1"/>
          </p:cNvSpPr>
          <p:nvPr/>
        </p:nvSpPr>
        <p:spPr bwMode="auto">
          <a:xfrm>
            <a:off x="9405938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Freeform 824"/>
          <p:cNvSpPr>
            <a:spLocks/>
          </p:cNvSpPr>
          <p:nvPr/>
        </p:nvSpPr>
        <p:spPr bwMode="auto">
          <a:xfrm>
            <a:off x="7118350" y="1760538"/>
            <a:ext cx="676275" cy="679450"/>
          </a:xfrm>
          <a:custGeom>
            <a:avLst/>
            <a:gdLst>
              <a:gd name="T0" fmla="*/ 267 w 325"/>
              <a:gd name="T1" fmla="*/ 268 h 326"/>
              <a:gd name="T2" fmla="*/ 57 w 325"/>
              <a:gd name="T3" fmla="*/ 268 h 326"/>
              <a:gd name="T4" fmla="*/ 57 w 325"/>
              <a:gd name="T5" fmla="*/ 58 h 326"/>
              <a:gd name="T6" fmla="*/ 267 w 325"/>
              <a:gd name="T7" fmla="*/ 58 h 326"/>
              <a:gd name="T8" fmla="*/ 267 w 325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6">
                <a:moveTo>
                  <a:pt x="267" y="268"/>
                </a:moveTo>
                <a:cubicBezTo>
                  <a:pt x="209" y="326"/>
                  <a:pt x="115" y="326"/>
                  <a:pt x="57" y="268"/>
                </a:cubicBezTo>
                <a:cubicBezTo>
                  <a:pt x="0" y="210"/>
                  <a:pt x="0" y="116"/>
                  <a:pt x="57" y="58"/>
                </a:cubicBezTo>
                <a:cubicBezTo>
                  <a:pt x="115" y="0"/>
                  <a:pt x="209" y="0"/>
                  <a:pt x="267" y="58"/>
                </a:cubicBezTo>
                <a:cubicBezTo>
                  <a:pt x="325" y="116"/>
                  <a:pt x="325" y="210"/>
                  <a:pt x="267" y="26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Freeform 825"/>
          <p:cNvSpPr>
            <a:spLocks/>
          </p:cNvSpPr>
          <p:nvPr/>
        </p:nvSpPr>
        <p:spPr bwMode="auto">
          <a:xfrm>
            <a:off x="7305675" y="1851025"/>
            <a:ext cx="301625" cy="496887"/>
          </a:xfrm>
          <a:custGeom>
            <a:avLst/>
            <a:gdLst>
              <a:gd name="T0" fmla="*/ 100 w 145"/>
              <a:gd name="T1" fmla="*/ 98 h 238"/>
              <a:gd name="T2" fmla="*/ 100 w 145"/>
              <a:gd name="T3" fmla="*/ 21 h 238"/>
              <a:gd name="T4" fmla="*/ 100 w 145"/>
              <a:gd name="T5" fmla="*/ 20 h 238"/>
              <a:gd name="T6" fmla="*/ 106 w 145"/>
              <a:gd name="T7" fmla="*/ 11 h 238"/>
              <a:gd name="T8" fmla="*/ 96 w 145"/>
              <a:gd name="T9" fmla="*/ 0 h 238"/>
              <a:gd name="T10" fmla="*/ 49 w 145"/>
              <a:gd name="T11" fmla="*/ 0 h 238"/>
              <a:gd name="T12" fmla="*/ 39 w 145"/>
              <a:gd name="T13" fmla="*/ 11 h 238"/>
              <a:gd name="T14" fmla="*/ 45 w 145"/>
              <a:gd name="T15" fmla="*/ 20 h 238"/>
              <a:gd name="T16" fmla="*/ 45 w 145"/>
              <a:gd name="T17" fmla="*/ 21 h 238"/>
              <a:gd name="T18" fmla="*/ 45 w 145"/>
              <a:gd name="T19" fmla="*/ 98 h 238"/>
              <a:gd name="T20" fmla="*/ 0 w 145"/>
              <a:gd name="T21" fmla="*/ 165 h 238"/>
              <a:gd name="T22" fmla="*/ 72 w 145"/>
              <a:gd name="T23" fmla="*/ 238 h 238"/>
              <a:gd name="T24" fmla="*/ 145 w 145"/>
              <a:gd name="T25" fmla="*/ 165 h 238"/>
              <a:gd name="T26" fmla="*/ 100 w 145"/>
              <a:gd name="T27" fmla="*/ 98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38">
                <a:moveTo>
                  <a:pt x="100" y="98"/>
                </a:moveTo>
                <a:cubicBezTo>
                  <a:pt x="100" y="21"/>
                  <a:pt x="100" y="21"/>
                  <a:pt x="100" y="21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4" y="18"/>
                  <a:pt x="106" y="15"/>
                  <a:pt x="106" y="11"/>
                </a:cubicBezTo>
                <a:cubicBezTo>
                  <a:pt x="106" y="5"/>
                  <a:pt x="102" y="0"/>
                  <a:pt x="96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9" y="5"/>
                  <a:pt x="39" y="11"/>
                </a:cubicBezTo>
                <a:cubicBezTo>
                  <a:pt x="39" y="15"/>
                  <a:pt x="41" y="18"/>
                  <a:pt x="45" y="20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98"/>
                  <a:pt x="45" y="98"/>
                  <a:pt x="45" y="98"/>
                </a:cubicBezTo>
                <a:cubicBezTo>
                  <a:pt x="18" y="109"/>
                  <a:pt x="0" y="135"/>
                  <a:pt x="0" y="165"/>
                </a:cubicBezTo>
                <a:cubicBezTo>
                  <a:pt x="0" y="206"/>
                  <a:pt x="32" y="238"/>
                  <a:pt x="72" y="238"/>
                </a:cubicBezTo>
                <a:cubicBezTo>
                  <a:pt x="113" y="238"/>
                  <a:pt x="145" y="206"/>
                  <a:pt x="145" y="165"/>
                </a:cubicBezTo>
                <a:cubicBezTo>
                  <a:pt x="145" y="135"/>
                  <a:pt x="127" y="109"/>
                  <a:pt x="100" y="98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Freeform 826"/>
          <p:cNvSpPr>
            <a:spLocks/>
          </p:cNvSpPr>
          <p:nvPr/>
        </p:nvSpPr>
        <p:spPr bwMode="auto">
          <a:xfrm>
            <a:off x="7319963" y="2146300"/>
            <a:ext cx="273050" cy="187325"/>
          </a:xfrm>
          <a:custGeom>
            <a:avLst/>
            <a:gdLst>
              <a:gd name="T0" fmla="*/ 129 w 131"/>
              <a:gd name="T1" fmla="*/ 11 h 90"/>
              <a:gd name="T2" fmla="*/ 21 w 131"/>
              <a:gd name="T3" fmla="*/ 11 h 90"/>
              <a:gd name="T4" fmla="*/ 4 w 131"/>
              <a:gd name="T5" fmla="*/ 4 h 90"/>
              <a:gd name="T6" fmla="*/ 0 w 131"/>
              <a:gd name="T7" fmla="*/ 24 h 90"/>
              <a:gd name="T8" fmla="*/ 65 w 131"/>
              <a:gd name="T9" fmla="*/ 90 h 90"/>
              <a:gd name="T10" fmla="*/ 131 w 131"/>
              <a:gd name="T11" fmla="*/ 24 h 90"/>
              <a:gd name="T12" fmla="*/ 129 w 131"/>
              <a:gd name="T13" fmla="*/ 1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1" h="90">
                <a:moveTo>
                  <a:pt x="129" y="11"/>
                </a:moveTo>
                <a:cubicBezTo>
                  <a:pt x="91" y="35"/>
                  <a:pt x="32" y="21"/>
                  <a:pt x="21" y="11"/>
                </a:cubicBezTo>
                <a:cubicBezTo>
                  <a:pt x="10" y="0"/>
                  <a:pt x="4" y="3"/>
                  <a:pt x="4" y="4"/>
                </a:cubicBezTo>
                <a:cubicBezTo>
                  <a:pt x="1" y="10"/>
                  <a:pt x="0" y="17"/>
                  <a:pt x="0" y="24"/>
                </a:cubicBezTo>
                <a:cubicBezTo>
                  <a:pt x="0" y="60"/>
                  <a:pt x="29" y="90"/>
                  <a:pt x="65" y="90"/>
                </a:cubicBezTo>
                <a:cubicBezTo>
                  <a:pt x="101" y="90"/>
                  <a:pt x="131" y="60"/>
                  <a:pt x="131" y="24"/>
                </a:cubicBezTo>
                <a:cubicBezTo>
                  <a:pt x="131" y="20"/>
                  <a:pt x="130" y="15"/>
                  <a:pt x="129" y="1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Oval 827"/>
          <p:cNvSpPr>
            <a:spLocks noChangeArrowheads="1"/>
          </p:cNvSpPr>
          <p:nvPr/>
        </p:nvSpPr>
        <p:spPr bwMode="auto">
          <a:xfrm>
            <a:off x="7354888" y="2093913"/>
            <a:ext cx="66675" cy="666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9" name="Oval 828"/>
          <p:cNvSpPr>
            <a:spLocks noChangeArrowheads="1"/>
          </p:cNvSpPr>
          <p:nvPr/>
        </p:nvSpPr>
        <p:spPr bwMode="auto">
          <a:xfrm>
            <a:off x="7445375" y="2149475"/>
            <a:ext cx="28575" cy="30162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0" name="Oval 829"/>
          <p:cNvSpPr>
            <a:spLocks noChangeArrowheads="1"/>
          </p:cNvSpPr>
          <p:nvPr/>
        </p:nvSpPr>
        <p:spPr bwMode="auto">
          <a:xfrm>
            <a:off x="7485063" y="2120900"/>
            <a:ext cx="28575" cy="285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Oval 830"/>
          <p:cNvSpPr>
            <a:spLocks noChangeArrowheads="1"/>
          </p:cNvSpPr>
          <p:nvPr/>
        </p:nvSpPr>
        <p:spPr bwMode="auto">
          <a:xfrm>
            <a:off x="7440613" y="2062163"/>
            <a:ext cx="33337" cy="33337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2" name="Oval 831"/>
          <p:cNvSpPr>
            <a:spLocks noChangeArrowheads="1"/>
          </p:cNvSpPr>
          <p:nvPr/>
        </p:nvSpPr>
        <p:spPr bwMode="auto">
          <a:xfrm>
            <a:off x="7427913" y="1936750"/>
            <a:ext cx="47625" cy="508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3" name="Freeform 832"/>
          <p:cNvSpPr>
            <a:spLocks/>
          </p:cNvSpPr>
          <p:nvPr/>
        </p:nvSpPr>
        <p:spPr bwMode="auto">
          <a:xfrm>
            <a:off x="5503863" y="3289300"/>
            <a:ext cx="677862" cy="677862"/>
          </a:xfrm>
          <a:custGeom>
            <a:avLst/>
            <a:gdLst>
              <a:gd name="T0" fmla="*/ 267 w 325"/>
              <a:gd name="T1" fmla="*/ 267 h 325"/>
              <a:gd name="T2" fmla="*/ 58 w 325"/>
              <a:gd name="T3" fmla="*/ 267 h 325"/>
              <a:gd name="T4" fmla="*/ 58 w 325"/>
              <a:gd name="T5" fmla="*/ 58 h 325"/>
              <a:gd name="T6" fmla="*/ 267 w 325"/>
              <a:gd name="T7" fmla="*/ 58 h 325"/>
              <a:gd name="T8" fmla="*/ 267 w 325"/>
              <a:gd name="T9" fmla="*/ 267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7" y="267"/>
                </a:moveTo>
                <a:cubicBezTo>
                  <a:pt x="210" y="325"/>
                  <a:pt x="116" y="325"/>
                  <a:pt x="58" y="267"/>
                </a:cubicBezTo>
                <a:cubicBezTo>
                  <a:pt x="0" y="209"/>
                  <a:pt x="0" y="116"/>
                  <a:pt x="58" y="58"/>
                </a:cubicBezTo>
                <a:cubicBezTo>
                  <a:pt x="116" y="0"/>
                  <a:pt x="210" y="0"/>
                  <a:pt x="267" y="58"/>
                </a:cubicBezTo>
                <a:cubicBezTo>
                  <a:pt x="325" y="116"/>
                  <a:pt x="325" y="209"/>
                  <a:pt x="267" y="267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Rectangle 833"/>
          <p:cNvSpPr>
            <a:spLocks noChangeArrowheads="1"/>
          </p:cNvSpPr>
          <p:nvPr/>
        </p:nvSpPr>
        <p:spPr bwMode="auto">
          <a:xfrm>
            <a:off x="5800725" y="3759200"/>
            <a:ext cx="57150" cy="36512"/>
          </a:xfrm>
          <a:prstGeom prst="rect">
            <a:avLst/>
          </a:prstGeom>
          <a:solidFill>
            <a:srgbClr val="FFF8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5" name="Freeform 834"/>
          <p:cNvSpPr>
            <a:spLocks/>
          </p:cNvSpPr>
          <p:nvPr/>
        </p:nvSpPr>
        <p:spPr bwMode="auto">
          <a:xfrm>
            <a:off x="5734050" y="3460750"/>
            <a:ext cx="285750" cy="301625"/>
          </a:xfrm>
          <a:custGeom>
            <a:avLst/>
            <a:gdLst>
              <a:gd name="T0" fmla="*/ 46 w 137"/>
              <a:gd name="T1" fmla="*/ 145 h 145"/>
              <a:gd name="T2" fmla="*/ 59 w 137"/>
              <a:gd name="T3" fmla="*/ 144 h 145"/>
              <a:gd name="T4" fmla="*/ 111 w 137"/>
              <a:gd name="T5" fmla="*/ 112 h 145"/>
              <a:gd name="T6" fmla="*/ 93 w 137"/>
              <a:gd name="T7" fmla="*/ 0 h 145"/>
              <a:gd name="T8" fmla="*/ 90 w 137"/>
              <a:gd name="T9" fmla="*/ 6 h 145"/>
              <a:gd name="T10" fmla="*/ 106 w 137"/>
              <a:gd name="T11" fmla="*/ 108 h 145"/>
              <a:gd name="T12" fmla="*/ 58 w 137"/>
              <a:gd name="T13" fmla="*/ 137 h 145"/>
              <a:gd name="T14" fmla="*/ 4 w 137"/>
              <a:gd name="T15" fmla="*/ 124 h 145"/>
              <a:gd name="T16" fmla="*/ 0 w 137"/>
              <a:gd name="T17" fmla="*/ 130 h 145"/>
              <a:gd name="T18" fmla="*/ 46 w 137"/>
              <a:gd name="T19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5">
                <a:moveTo>
                  <a:pt x="46" y="145"/>
                </a:moveTo>
                <a:cubicBezTo>
                  <a:pt x="51" y="145"/>
                  <a:pt x="55" y="145"/>
                  <a:pt x="59" y="144"/>
                </a:cubicBezTo>
                <a:cubicBezTo>
                  <a:pt x="80" y="141"/>
                  <a:pt x="99" y="129"/>
                  <a:pt x="111" y="112"/>
                </a:cubicBezTo>
                <a:cubicBezTo>
                  <a:pt x="137" y="76"/>
                  <a:pt x="129" y="26"/>
                  <a:pt x="93" y="0"/>
                </a:cubicBezTo>
                <a:cubicBezTo>
                  <a:pt x="90" y="6"/>
                  <a:pt x="90" y="6"/>
                  <a:pt x="90" y="6"/>
                </a:cubicBezTo>
                <a:cubicBezTo>
                  <a:pt x="122" y="29"/>
                  <a:pt x="130" y="75"/>
                  <a:pt x="106" y="108"/>
                </a:cubicBezTo>
                <a:cubicBezTo>
                  <a:pt x="94" y="124"/>
                  <a:pt x="78" y="134"/>
                  <a:pt x="58" y="137"/>
                </a:cubicBezTo>
                <a:cubicBezTo>
                  <a:pt x="39" y="140"/>
                  <a:pt x="20" y="136"/>
                  <a:pt x="4" y="124"/>
                </a:cubicBezTo>
                <a:cubicBezTo>
                  <a:pt x="0" y="130"/>
                  <a:pt x="0" y="130"/>
                  <a:pt x="0" y="130"/>
                </a:cubicBezTo>
                <a:cubicBezTo>
                  <a:pt x="14" y="140"/>
                  <a:pt x="30" y="145"/>
                  <a:pt x="46" y="145"/>
                </a:cubicBez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6" name="Freeform 835"/>
          <p:cNvSpPr>
            <a:spLocks/>
          </p:cNvSpPr>
          <p:nvPr/>
        </p:nvSpPr>
        <p:spPr bwMode="auto">
          <a:xfrm>
            <a:off x="5713413" y="3441700"/>
            <a:ext cx="223837" cy="301625"/>
          </a:xfrm>
          <a:custGeom>
            <a:avLst/>
            <a:gdLst>
              <a:gd name="T0" fmla="*/ 0 w 141"/>
              <a:gd name="T1" fmla="*/ 185 h 190"/>
              <a:gd name="T2" fmla="*/ 6 w 141"/>
              <a:gd name="T3" fmla="*/ 190 h 190"/>
              <a:gd name="T4" fmla="*/ 141 w 141"/>
              <a:gd name="T5" fmla="*/ 4 h 190"/>
              <a:gd name="T6" fmla="*/ 133 w 141"/>
              <a:gd name="T7" fmla="*/ 0 h 190"/>
              <a:gd name="T8" fmla="*/ 0 w 141"/>
              <a:gd name="T9" fmla="*/ 18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190">
                <a:moveTo>
                  <a:pt x="0" y="185"/>
                </a:moveTo>
                <a:lnTo>
                  <a:pt x="6" y="190"/>
                </a:lnTo>
                <a:lnTo>
                  <a:pt x="141" y="4"/>
                </a:lnTo>
                <a:lnTo>
                  <a:pt x="133" y="0"/>
                </a:lnTo>
                <a:lnTo>
                  <a:pt x="0" y="185"/>
                </a:ln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7" name="Freeform 836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Freeform 837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9" name="Freeform 838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0" name="Freeform 839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1" name="Freeform 840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2" name="Freeform 841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3" name="Freeform 842"/>
          <p:cNvSpPr>
            <a:spLocks/>
          </p:cNvSpPr>
          <p:nvPr/>
        </p:nvSpPr>
        <p:spPr bwMode="auto">
          <a:xfrm>
            <a:off x="5757863" y="3795713"/>
            <a:ext cx="146050" cy="19050"/>
          </a:xfrm>
          <a:custGeom>
            <a:avLst/>
            <a:gdLst>
              <a:gd name="T0" fmla="*/ 68 w 70"/>
              <a:gd name="T1" fmla="*/ 9 h 9"/>
              <a:gd name="T2" fmla="*/ 2 w 70"/>
              <a:gd name="T3" fmla="*/ 9 h 9"/>
              <a:gd name="T4" fmla="*/ 0 w 70"/>
              <a:gd name="T5" fmla="*/ 8 h 9"/>
              <a:gd name="T6" fmla="*/ 0 w 70"/>
              <a:gd name="T7" fmla="*/ 2 h 9"/>
              <a:gd name="T8" fmla="*/ 2 w 70"/>
              <a:gd name="T9" fmla="*/ 0 h 9"/>
              <a:gd name="T10" fmla="*/ 68 w 70"/>
              <a:gd name="T11" fmla="*/ 0 h 9"/>
              <a:gd name="T12" fmla="*/ 70 w 70"/>
              <a:gd name="T13" fmla="*/ 2 h 9"/>
              <a:gd name="T14" fmla="*/ 70 w 70"/>
              <a:gd name="T15" fmla="*/ 8 h 9"/>
              <a:gd name="T16" fmla="*/ 68 w 70"/>
              <a:gd name="T17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9">
                <a:moveTo>
                  <a:pt x="68" y="9"/>
                </a:move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9"/>
                  <a:pt x="69" y="9"/>
                  <a:pt x="68" y="9"/>
                </a:cubicBezTo>
                <a:close/>
              </a:path>
            </a:pathLst>
          </a:custGeom>
          <a:solidFill>
            <a:srgbClr val="22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4" name="Freeform 843"/>
          <p:cNvSpPr>
            <a:spLocks/>
          </p:cNvSpPr>
          <p:nvPr/>
        </p:nvSpPr>
        <p:spPr bwMode="auto">
          <a:xfrm>
            <a:off x="5670550" y="3435350"/>
            <a:ext cx="244475" cy="274637"/>
          </a:xfrm>
          <a:custGeom>
            <a:avLst/>
            <a:gdLst>
              <a:gd name="T0" fmla="*/ 117 w 117"/>
              <a:gd name="T1" fmla="*/ 22 h 132"/>
              <a:gd name="T2" fmla="*/ 22 w 117"/>
              <a:gd name="T3" fmla="*/ 37 h 132"/>
              <a:gd name="T4" fmla="*/ 37 w 117"/>
              <a:gd name="T5" fmla="*/ 132 h 132"/>
              <a:gd name="T6" fmla="*/ 37 w 117"/>
              <a:gd name="T7" fmla="*/ 132 h 132"/>
              <a:gd name="T8" fmla="*/ 117 w 117"/>
              <a:gd name="T9" fmla="*/ 2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132">
                <a:moveTo>
                  <a:pt x="117" y="22"/>
                </a:moveTo>
                <a:cubicBezTo>
                  <a:pt x="86" y="0"/>
                  <a:pt x="44" y="7"/>
                  <a:pt x="22" y="37"/>
                </a:cubicBezTo>
                <a:cubicBezTo>
                  <a:pt x="0" y="68"/>
                  <a:pt x="7" y="110"/>
                  <a:pt x="37" y="132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117" y="22"/>
                  <a:pt x="117" y="22"/>
                  <a:pt x="117" y="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5" name="Freeform 844"/>
          <p:cNvSpPr>
            <a:spLocks/>
          </p:cNvSpPr>
          <p:nvPr/>
        </p:nvSpPr>
        <p:spPr bwMode="auto">
          <a:xfrm>
            <a:off x="5748338" y="3481388"/>
            <a:ext cx="244475" cy="274637"/>
          </a:xfrm>
          <a:custGeom>
            <a:avLst/>
            <a:gdLst>
              <a:gd name="T0" fmla="*/ 95 w 117"/>
              <a:gd name="T1" fmla="*/ 95 h 132"/>
              <a:gd name="T2" fmla="*/ 80 w 117"/>
              <a:gd name="T3" fmla="*/ 0 h 132"/>
              <a:gd name="T4" fmla="*/ 0 w 117"/>
              <a:gd name="T5" fmla="*/ 110 h 132"/>
              <a:gd name="T6" fmla="*/ 95 w 117"/>
              <a:gd name="T7" fmla="*/ 9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7" h="132">
                <a:moveTo>
                  <a:pt x="95" y="95"/>
                </a:moveTo>
                <a:cubicBezTo>
                  <a:pt x="117" y="65"/>
                  <a:pt x="110" y="22"/>
                  <a:pt x="80" y="0"/>
                </a:cubicBezTo>
                <a:cubicBezTo>
                  <a:pt x="0" y="110"/>
                  <a:pt x="0" y="110"/>
                  <a:pt x="0" y="110"/>
                </a:cubicBezTo>
                <a:cubicBezTo>
                  <a:pt x="31" y="132"/>
                  <a:pt x="73" y="125"/>
                  <a:pt x="95" y="9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6" name="Freeform 845"/>
          <p:cNvSpPr>
            <a:spLocks noEditPoints="1"/>
          </p:cNvSpPr>
          <p:nvPr/>
        </p:nvSpPr>
        <p:spPr bwMode="auto">
          <a:xfrm>
            <a:off x="5748338" y="3481388"/>
            <a:ext cx="220662" cy="261937"/>
          </a:xfrm>
          <a:custGeom>
            <a:avLst/>
            <a:gdLst>
              <a:gd name="T0" fmla="*/ 103 w 106"/>
              <a:gd name="T1" fmla="*/ 68 h 126"/>
              <a:gd name="T2" fmla="*/ 99 w 106"/>
              <a:gd name="T3" fmla="*/ 67 h 126"/>
              <a:gd name="T4" fmla="*/ 99 w 106"/>
              <a:gd name="T5" fmla="*/ 58 h 126"/>
              <a:gd name="T6" fmla="*/ 96 w 106"/>
              <a:gd name="T7" fmla="*/ 58 h 126"/>
              <a:gd name="T8" fmla="*/ 97 w 106"/>
              <a:gd name="T9" fmla="*/ 62 h 126"/>
              <a:gd name="T10" fmla="*/ 93 w 106"/>
              <a:gd name="T11" fmla="*/ 62 h 126"/>
              <a:gd name="T12" fmla="*/ 96 w 106"/>
              <a:gd name="T13" fmla="*/ 62 h 126"/>
              <a:gd name="T14" fmla="*/ 91 w 106"/>
              <a:gd name="T15" fmla="*/ 55 h 126"/>
              <a:gd name="T16" fmla="*/ 83 w 106"/>
              <a:gd name="T17" fmla="*/ 56 h 126"/>
              <a:gd name="T18" fmla="*/ 77 w 106"/>
              <a:gd name="T19" fmla="*/ 51 h 126"/>
              <a:gd name="T20" fmla="*/ 84 w 106"/>
              <a:gd name="T21" fmla="*/ 48 h 126"/>
              <a:gd name="T22" fmla="*/ 87 w 106"/>
              <a:gd name="T23" fmla="*/ 48 h 126"/>
              <a:gd name="T24" fmla="*/ 96 w 106"/>
              <a:gd name="T25" fmla="*/ 46 h 126"/>
              <a:gd name="T26" fmla="*/ 101 w 106"/>
              <a:gd name="T27" fmla="*/ 49 h 126"/>
              <a:gd name="T28" fmla="*/ 100 w 106"/>
              <a:gd name="T29" fmla="*/ 43 h 126"/>
              <a:gd name="T30" fmla="*/ 102 w 106"/>
              <a:gd name="T31" fmla="*/ 40 h 126"/>
              <a:gd name="T32" fmla="*/ 80 w 106"/>
              <a:gd name="T33" fmla="*/ 0 h 126"/>
              <a:gd name="T34" fmla="*/ 72 w 106"/>
              <a:gd name="T35" fmla="*/ 13 h 126"/>
              <a:gd name="T36" fmla="*/ 70 w 106"/>
              <a:gd name="T37" fmla="*/ 14 h 126"/>
              <a:gd name="T38" fmla="*/ 64 w 106"/>
              <a:gd name="T39" fmla="*/ 25 h 126"/>
              <a:gd name="T40" fmla="*/ 62 w 106"/>
              <a:gd name="T41" fmla="*/ 28 h 126"/>
              <a:gd name="T42" fmla="*/ 61 w 106"/>
              <a:gd name="T43" fmla="*/ 29 h 126"/>
              <a:gd name="T44" fmla="*/ 34 w 106"/>
              <a:gd name="T45" fmla="*/ 66 h 126"/>
              <a:gd name="T46" fmla="*/ 40 w 106"/>
              <a:gd name="T47" fmla="*/ 75 h 126"/>
              <a:gd name="T48" fmla="*/ 29 w 106"/>
              <a:gd name="T49" fmla="*/ 85 h 126"/>
              <a:gd name="T50" fmla="*/ 20 w 106"/>
              <a:gd name="T51" fmla="*/ 83 h 126"/>
              <a:gd name="T52" fmla="*/ 17 w 106"/>
              <a:gd name="T53" fmla="*/ 88 h 126"/>
              <a:gd name="T54" fmla="*/ 56 w 106"/>
              <a:gd name="T55" fmla="*/ 120 h 126"/>
              <a:gd name="T56" fmla="*/ 62 w 106"/>
              <a:gd name="T57" fmla="*/ 107 h 126"/>
              <a:gd name="T58" fmla="*/ 67 w 106"/>
              <a:gd name="T59" fmla="*/ 100 h 126"/>
              <a:gd name="T60" fmla="*/ 69 w 106"/>
              <a:gd name="T61" fmla="*/ 83 h 126"/>
              <a:gd name="T62" fmla="*/ 64 w 106"/>
              <a:gd name="T63" fmla="*/ 80 h 126"/>
              <a:gd name="T64" fmla="*/ 57 w 106"/>
              <a:gd name="T65" fmla="*/ 75 h 126"/>
              <a:gd name="T66" fmla="*/ 61 w 106"/>
              <a:gd name="T67" fmla="*/ 61 h 126"/>
              <a:gd name="T68" fmla="*/ 62 w 106"/>
              <a:gd name="T69" fmla="*/ 56 h 126"/>
              <a:gd name="T70" fmla="*/ 78 w 106"/>
              <a:gd name="T71" fmla="*/ 54 h 126"/>
              <a:gd name="T72" fmla="*/ 84 w 106"/>
              <a:gd name="T73" fmla="*/ 57 h 126"/>
              <a:gd name="T74" fmla="*/ 92 w 106"/>
              <a:gd name="T75" fmla="*/ 69 h 126"/>
              <a:gd name="T76" fmla="*/ 95 w 106"/>
              <a:gd name="T77" fmla="*/ 69 h 126"/>
              <a:gd name="T78" fmla="*/ 104 w 106"/>
              <a:gd name="T79" fmla="*/ 78 h 126"/>
              <a:gd name="T80" fmla="*/ 91 w 106"/>
              <a:gd name="T81" fmla="*/ 38 h 126"/>
              <a:gd name="T82" fmla="*/ 93 w 106"/>
              <a:gd name="T83" fmla="*/ 41 h 126"/>
              <a:gd name="T84" fmla="*/ 94 w 106"/>
              <a:gd name="T85" fmla="*/ 46 h 126"/>
              <a:gd name="T86" fmla="*/ 88 w 106"/>
              <a:gd name="T87" fmla="*/ 44 h 126"/>
              <a:gd name="T88" fmla="*/ 92 w 106"/>
              <a:gd name="T89" fmla="*/ 42 h 126"/>
              <a:gd name="T90" fmla="*/ 91 w 106"/>
              <a:gd name="T91" fmla="*/ 38 h 126"/>
              <a:gd name="T92" fmla="*/ 90 w 106"/>
              <a:gd name="T93" fmla="*/ 39 h 126"/>
              <a:gd name="T94" fmla="*/ 86 w 106"/>
              <a:gd name="T95" fmla="*/ 4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" h="126">
                <a:moveTo>
                  <a:pt x="106" y="72"/>
                </a:moveTo>
                <a:cubicBezTo>
                  <a:pt x="103" y="70"/>
                  <a:pt x="103" y="70"/>
                  <a:pt x="103" y="70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4"/>
                  <a:pt x="99" y="64"/>
                  <a:pt x="99" y="64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58"/>
                  <a:pt x="99" y="58"/>
                  <a:pt x="99" y="58"/>
                </a:cubicBezTo>
                <a:cubicBezTo>
                  <a:pt x="99" y="57"/>
                  <a:pt x="99" y="57"/>
                  <a:pt x="99" y="57"/>
                </a:cubicBezTo>
                <a:cubicBezTo>
                  <a:pt x="97" y="55"/>
                  <a:pt x="97" y="55"/>
                  <a:pt x="97" y="55"/>
                </a:cubicBezTo>
                <a:cubicBezTo>
                  <a:pt x="96" y="58"/>
                  <a:pt x="96" y="58"/>
                  <a:pt x="96" y="58"/>
                </a:cubicBezTo>
                <a:cubicBezTo>
                  <a:pt x="98" y="61"/>
                  <a:pt x="98" y="61"/>
                  <a:pt x="98" y="61"/>
                </a:cubicBezTo>
                <a:cubicBezTo>
                  <a:pt x="98" y="62"/>
                  <a:pt x="98" y="62"/>
                  <a:pt x="98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6" y="64"/>
                  <a:pt x="96" y="64"/>
                  <a:pt x="96" y="64"/>
                </a:cubicBezTo>
                <a:cubicBezTo>
                  <a:pt x="94" y="63"/>
                  <a:pt x="94" y="63"/>
                  <a:pt x="94" y="63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1"/>
                  <a:pt x="93" y="61"/>
                  <a:pt x="93" y="61"/>
                </a:cubicBezTo>
                <a:cubicBezTo>
                  <a:pt x="95" y="62"/>
                  <a:pt x="95" y="62"/>
                  <a:pt x="95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54"/>
                  <a:pt x="94" y="54"/>
                  <a:pt x="94" y="54"/>
                </a:cubicBezTo>
                <a:cubicBezTo>
                  <a:pt x="91" y="55"/>
                  <a:pt x="91" y="55"/>
                  <a:pt x="91" y="55"/>
                </a:cubicBezTo>
                <a:cubicBezTo>
                  <a:pt x="90" y="53"/>
                  <a:pt x="90" y="53"/>
                  <a:pt x="90" y="53"/>
                </a:cubicBezTo>
                <a:cubicBezTo>
                  <a:pt x="84" y="55"/>
                  <a:pt x="84" y="55"/>
                  <a:pt x="84" y="55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54"/>
                  <a:pt x="81" y="54"/>
                  <a:pt x="81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7" y="51"/>
                  <a:pt x="77" y="51"/>
                  <a:pt x="77" y="51"/>
                </a:cubicBezTo>
                <a:cubicBezTo>
                  <a:pt x="79" y="47"/>
                  <a:pt x="79" y="47"/>
                  <a:pt x="79" y="47"/>
                </a:cubicBezTo>
                <a:cubicBezTo>
                  <a:pt x="81" y="46"/>
                  <a:pt x="81" y="46"/>
                  <a:pt x="81" y="46"/>
                </a:cubicBezTo>
                <a:cubicBezTo>
                  <a:pt x="84" y="48"/>
                  <a:pt x="84" y="48"/>
                  <a:pt x="84" y="48"/>
                </a:cubicBezTo>
                <a:cubicBezTo>
                  <a:pt x="86" y="50"/>
                  <a:pt x="86" y="50"/>
                  <a:pt x="86" y="50"/>
                </a:cubicBezTo>
                <a:cubicBezTo>
                  <a:pt x="88" y="49"/>
                  <a:pt x="88" y="49"/>
                  <a:pt x="88" y="49"/>
                </a:cubicBezTo>
                <a:cubicBezTo>
                  <a:pt x="87" y="48"/>
                  <a:pt x="87" y="48"/>
                  <a:pt x="87" y="48"/>
                </a:cubicBezTo>
                <a:cubicBezTo>
                  <a:pt x="89" y="46"/>
                  <a:pt x="89" y="46"/>
                  <a:pt x="89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98" y="47"/>
                  <a:pt x="98" y="47"/>
                  <a:pt x="98" y="47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2"/>
                  <a:pt x="99" y="42"/>
                  <a:pt x="99" y="42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3" y="25"/>
                  <a:pt x="94" y="10"/>
                  <a:pt x="80" y="0"/>
                </a:cubicBezTo>
                <a:cubicBezTo>
                  <a:pt x="73" y="10"/>
                  <a:pt x="73" y="10"/>
                  <a:pt x="73" y="10"/>
                </a:cubicBezTo>
                <a:cubicBezTo>
                  <a:pt x="73" y="11"/>
                  <a:pt x="73" y="11"/>
                  <a:pt x="73" y="11"/>
                </a:cubicBezTo>
                <a:cubicBezTo>
                  <a:pt x="72" y="13"/>
                  <a:pt x="72" y="13"/>
                  <a:pt x="72" y="13"/>
                </a:cubicBezTo>
                <a:cubicBezTo>
                  <a:pt x="73" y="15"/>
                  <a:pt x="73" y="15"/>
                  <a:pt x="73" y="15"/>
                </a:cubicBezTo>
                <a:cubicBezTo>
                  <a:pt x="71" y="16"/>
                  <a:pt x="71" y="16"/>
                  <a:pt x="71" y="16"/>
                </a:cubicBezTo>
                <a:cubicBezTo>
                  <a:pt x="70" y="14"/>
                  <a:pt x="70" y="14"/>
                  <a:pt x="70" y="14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3"/>
                  <a:pt x="65" y="23"/>
                  <a:pt x="65" y="23"/>
                </a:cubicBezTo>
                <a:cubicBezTo>
                  <a:pt x="64" y="25"/>
                  <a:pt x="64" y="25"/>
                  <a:pt x="64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6"/>
                  <a:pt x="61" y="26"/>
                  <a:pt x="61" y="26"/>
                </a:cubicBezTo>
                <a:cubicBezTo>
                  <a:pt x="62" y="28"/>
                  <a:pt x="62" y="28"/>
                  <a:pt x="62" y="28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0" y="28"/>
                  <a:pt x="60" y="28"/>
                  <a:pt x="60" y="28"/>
                </a:cubicBezTo>
                <a:cubicBezTo>
                  <a:pt x="33" y="65"/>
                  <a:pt x="33" y="65"/>
                  <a:pt x="33" y="65"/>
                </a:cubicBezTo>
                <a:cubicBezTo>
                  <a:pt x="34" y="66"/>
                  <a:pt x="34" y="66"/>
                  <a:pt x="34" y="6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3"/>
                  <a:pt x="39" y="73"/>
                  <a:pt x="39" y="73"/>
                </a:cubicBezTo>
                <a:cubicBezTo>
                  <a:pt x="40" y="75"/>
                  <a:pt x="40" y="75"/>
                  <a:pt x="40" y="75"/>
                </a:cubicBezTo>
                <a:cubicBezTo>
                  <a:pt x="39" y="77"/>
                  <a:pt x="39" y="77"/>
                  <a:pt x="39" y="77"/>
                </a:cubicBezTo>
                <a:cubicBezTo>
                  <a:pt x="34" y="78"/>
                  <a:pt x="34" y="78"/>
                  <a:pt x="34" y="78"/>
                </a:cubicBezTo>
                <a:cubicBezTo>
                  <a:pt x="29" y="85"/>
                  <a:pt x="29" y="85"/>
                  <a:pt x="29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2" y="82"/>
                  <a:pt x="22" y="82"/>
                  <a:pt x="22" y="82"/>
                </a:cubicBezTo>
                <a:cubicBezTo>
                  <a:pt x="20" y="83"/>
                  <a:pt x="20" y="83"/>
                  <a:pt x="20" y="83"/>
                </a:cubicBezTo>
                <a:cubicBezTo>
                  <a:pt x="20" y="83"/>
                  <a:pt x="20" y="83"/>
                  <a:pt x="20" y="83"/>
                </a:cubicBezTo>
                <a:cubicBezTo>
                  <a:pt x="18" y="87"/>
                  <a:pt x="18" y="87"/>
                  <a:pt x="18" y="87"/>
                </a:cubicBezTo>
                <a:cubicBezTo>
                  <a:pt x="17" y="88"/>
                  <a:pt x="17" y="88"/>
                  <a:pt x="17" y="88"/>
                </a:cubicBezTo>
                <a:cubicBezTo>
                  <a:pt x="0" y="111"/>
                  <a:pt x="0" y="111"/>
                  <a:pt x="0" y="111"/>
                </a:cubicBezTo>
                <a:cubicBezTo>
                  <a:pt x="17" y="123"/>
                  <a:pt x="39" y="126"/>
                  <a:pt x="58" y="121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8" y="90"/>
                  <a:pt x="68" y="90"/>
                  <a:pt x="68" y="90"/>
                </a:cubicBezTo>
                <a:cubicBezTo>
                  <a:pt x="72" y="86"/>
                  <a:pt x="72" y="86"/>
                  <a:pt x="72" y="86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1"/>
                  <a:pt x="68" y="81"/>
                  <a:pt x="68" y="81"/>
                </a:cubicBezTo>
                <a:cubicBezTo>
                  <a:pt x="66" y="79"/>
                  <a:pt x="66" y="79"/>
                  <a:pt x="66" y="79"/>
                </a:cubicBezTo>
                <a:cubicBezTo>
                  <a:pt x="64" y="80"/>
                  <a:pt x="64" y="80"/>
                  <a:pt x="64" y="80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7"/>
                  <a:pt x="60" y="77"/>
                  <a:pt x="60" y="77"/>
                </a:cubicBezTo>
                <a:cubicBezTo>
                  <a:pt x="57" y="75"/>
                  <a:pt x="57" y="75"/>
                  <a:pt x="57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59"/>
                  <a:pt x="62" y="59"/>
                  <a:pt x="62" y="59"/>
                </a:cubicBezTo>
                <a:cubicBezTo>
                  <a:pt x="61" y="59"/>
                  <a:pt x="61" y="59"/>
                  <a:pt x="61" y="59"/>
                </a:cubicBezTo>
                <a:cubicBezTo>
                  <a:pt x="62" y="56"/>
                  <a:pt x="62" y="56"/>
                  <a:pt x="6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4" y="53"/>
                  <a:pt x="74" y="53"/>
                  <a:pt x="74" y="53"/>
                </a:cubicBezTo>
                <a:cubicBezTo>
                  <a:pt x="78" y="54"/>
                  <a:pt x="78" y="54"/>
                  <a:pt x="78" y="54"/>
                </a:cubicBezTo>
                <a:cubicBezTo>
                  <a:pt x="79" y="55"/>
                  <a:pt x="79" y="55"/>
                  <a:pt x="79" y="55"/>
                </a:cubicBezTo>
                <a:cubicBezTo>
                  <a:pt x="81" y="56"/>
                  <a:pt x="81" y="56"/>
                  <a:pt x="81" y="56"/>
                </a:cubicBezTo>
                <a:cubicBezTo>
                  <a:pt x="84" y="57"/>
                  <a:pt x="84" y="57"/>
                  <a:pt x="84" y="57"/>
                </a:cubicBezTo>
                <a:cubicBezTo>
                  <a:pt x="91" y="61"/>
                  <a:pt x="91" y="61"/>
                  <a:pt x="91" y="61"/>
                </a:cubicBezTo>
                <a:cubicBezTo>
                  <a:pt x="88" y="64"/>
                  <a:pt x="88" y="64"/>
                  <a:pt x="88" y="64"/>
                </a:cubicBezTo>
                <a:cubicBezTo>
                  <a:pt x="92" y="69"/>
                  <a:pt x="92" y="69"/>
                  <a:pt x="92" y="69"/>
                </a:cubicBezTo>
                <a:cubicBezTo>
                  <a:pt x="93" y="70"/>
                  <a:pt x="93" y="70"/>
                  <a:pt x="93" y="70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69"/>
                  <a:pt x="95" y="69"/>
                  <a:pt x="95" y="69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75"/>
                  <a:pt x="99" y="75"/>
                  <a:pt x="99" y="75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5" y="76"/>
                  <a:pt x="105" y="74"/>
                  <a:pt x="106" y="72"/>
                </a:cubicBezTo>
                <a:close/>
                <a:moveTo>
                  <a:pt x="91" y="38"/>
                </a:moveTo>
                <a:cubicBezTo>
                  <a:pt x="92" y="37"/>
                  <a:pt x="92" y="37"/>
                  <a:pt x="92" y="37"/>
                </a:cubicBezTo>
                <a:cubicBezTo>
                  <a:pt x="94" y="38"/>
                  <a:pt x="94" y="38"/>
                  <a:pt x="94" y="38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4" y="46"/>
                  <a:pt x="94" y="46"/>
                  <a:pt x="94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90" y="45"/>
                  <a:pt x="90" y="45"/>
                  <a:pt x="90" y="45"/>
                </a:cubicBezTo>
                <a:cubicBezTo>
                  <a:pt x="88" y="44"/>
                  <a:pt x="88" y="44"/>
                  <a:pt x="88" y="44"/>
                </a:cubicBezTo>
                <a:cubicBezTo>
                  <a:pt x="89" y="42"/>
                  <a:pt x="89" y="42"/>
                  <a:pt x="89" y="42"/>
                </a:cubicBezTo>
                <a:cubicBezTo>
                  <a:pt x="91" y="43"/>
                  <a:pt x="91" y="43"/>
                  <a:pt x="91" y="43"/>
                </a:cubicBezTo>
                <a:cubicBezTo>
                  <a:pt x="92" y="42"/>
                  <a:pt x="92" y="42"/>
                  <a:pt x="92" y="42"/>
                </a:cubicBezTo>
                <a:cubicBezTo>
                  <a:pt x="91" y="40"/>
                  <a:pt x="91" y="40"/>
                  <a:pt x="91" y="40"/>
                </a:cubicBezTo>
                <a:cubicBezTo>
                  <a:pt x="90" y="39"/>
                  <a:pt x="90" y="39"/>
                  <a:pt x="90" y="39"/>
                </a:cubicBezTo>
                <a:lnTo>
                  <a:pt x="91" y="38"/>
                </a:lnTo>
                <a:close/>
                <a:moveTo>
                  <a:pt x="86" y="39"/>
                </a:moveTo>
                <a:cubicBezTo>
                  <a:pt x="88" y="38"/>
                  <a:pt x="88" y="38"/>
                  <a:pt x="88" y="38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1"/>
                  <a:pt x="89" y="41"/>
                  <a:pt x="89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5" y="40"/>
                  <a:pt x="85" y="40"/>
                  <a:pt x="85" y="40"/>
                </a:cubicBezTo>
                <a:lnTo>
                  <a:pt x="86" y="3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7" name="Rectangle 846"/>
          <p:cNvSpPr>
            <a:spLocks noChangeArrowheads="1"/>
          </p:cNvSpPr>
          <p:nvPr/>
        </p:nvSpPr>
        <p:spPr bwMode="auto">
          <a:xfrm>
            <a:off x="5789613" y="3654425"/>
            <a:ext cx="1587" cy="1587"/>
          </a:xfrm>
          <a:prstGeom prst="rect">
            <a:avLst/>
          </a:prstGeom>
          <a:solidFill>
            <a:srgbClr val="0243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8" name="Freeform 847"/>
          <p:cNvSpPr>
            <a:spLocks/>
          </p:cNvSpPr>
          <p:nvPr/>
        </p:nvSpPr>
        <p:spPr bwMode="auto">
          <a:xfrm>
            <a:off x="5670550" y="3475038"/>
            <a:ext cx="112712" cy="238125"/>
          </a:xfrm>
          <a:custGeom>
            <a:avLst/>
            <a:gdLst>
              <a:gd name="T0" fmla="*/ 48 w 54"/>
              <a:gd name="T1" fmla="*/ 92 h 114"/>
              <a:gd name="T2" fmla="*/ 46 w 54"/>
              <a:gd name="T3" fmla="*/ 94 h 114"/>
              <a:gd name="T4" fmla="*/ 41 w 54"/>
              <a:gd name="T5" fmla="*/ 93 h 114"/>
              <a:gd name="T6" fmla="*/ 39 w 54"/>
              <a:gd name="T7" fmla="*/ 92 h 114"/>
              <a:gd name="T8" fmla="*/ 38 w 54"/>
              <a:gd name="T9" fmla="*/ 92 h 114"/>
              <a:gd name="T10" fmla="*/ 39 w 54"/>
              <a:gd name="T11" fmla="*/ 94 h 114"/>
              <a:gd name="T12" fmla="*/ 39 w 54"/>
              <a:gd name="T13" fmla="*/ 95 h 114"/>
              <a:gd name="T14" fmla="*/ 36 w 54"/>
              <a:gd name="T15" fmla="*/ 95 h 114"/>
              <a:gd name="T16" fmla="*/ 36 w 54"/>
              <a:gd name="T17" fmla="*/ 97 h 114"/>
              <a:gd name="T18" fmla="*/ 38 w 54"/>
              <a:gd name="T19" fmla="*/ 98 h 114"/>
              <a:gd name="T20" fmla="*/ 37 w 54"/>
              <a:gd name="T21" fmla="*/ 99 h 114"/>
              <a:gd name="T22" fmla="*/ 36 w 54"/>
              <a:gd name="T23" fmla="*/ 100 h 114"/>
              <a:gd name="T24" fmla="*/ 35 w 54"/>
              <a:gd name="T25" fmla="*/ 101 h 114"/>
              <a:gd name="T26" fmla="*/ 36 w 54"/>
              <a:gd name="T27" fmla="*/ 105 h 114"/>
              <a:gd name="T28" fmla="*/ 35 w 54"/>
              <a:gd name="T29" fmla="*/ 106 h 114"/>
              <a:gd name="T30" fmla="*/ 31 w 54"/>
              <a:gd name="T31" fmla="*/ 103 h 114"/>
              <a:gd name="T32" fmla="*/ 30 w 54"/>
              <a:gd name="T33" fmla="*/ 98 h 114"/>
              <a:gd name="T34" fmla="*/ 31 w 54"/>
              <a:gd name="T35" fmla="*/ 92 h 114"/>
              <a:gd name="T36" fmla="*/ 34 w 54"/>
              <a:gd name="T37" fmla="*/ 88 h 114"/>
              <a:gd name="T38" fmla="*/ 34 w 54"/>
              <a:gd name="T39" fmla="*/ 84 h 114"/>
              <a:gd name="T40" fmla="*/ 38 w 54"/>
              <a:gd name="T41" fmla="*/ 80 h 114"/>
              <a:gd name="T42" fmla="*/ 37 w 54"/>
              <a:gd name="T43" fmla="*/ 79 h 114"/>
              <a:gd name="T44" fmla="*/ 44 w 54"/>
              <a:gd name="T45" fmla="*/ 69 h 114"/>
              <a:gd name="T46" fmla="*/ 42 w 54"/>
              <a:gd name="T47" fmla="*/ 64 h 114"/>
              <a:gd name="T48" fmla="*/ 41 w 54"/>
              <a:gd name="T49" fmla="*/ 63 h 114"/>
              <a:gd name="T50" fmla="*/ 42 w 54"/>
              <a:gd name="T51" fmla="*/ 61 h 114"/>
              <a:gd name="T52" fmla="*/ 42 w 54"/>
              <a:gd name="T53" fmla="*/ 52 h 114"/>
              <a:gd name="T54" fmla="*/ 43 w 54"/>
              <a:gd name="T55" fmla="*/ 51 h 114"/>
              <a:gd name="T56" fmla="*/ 46 w 54"/>
              <a:gd name="T57" fmla="*/ 48 h 114"/>
              <a:gd name="T58" fmla="*/ 50 w 54"/>
              <a:gd name="T59" fmla="*/ 48 h 114"/>
              <a:gd name="T60" fmla="*/ 52 w 54"/>
              <a:gd name="T61" fmla="*/ 44 h 114"/>
              <a:gd name="T62" fmla="*/ 48 w 54"/>
              <a:gd name="T63" fmla="*/ 41 h 114"/>
              <a:gd name="T64" fmla="*/ 48 w 54"/>
              <a:gd name="T65" fmla="*/ 35 h 114"/>
              <a:gd name="T66" fmla="*/ 46 w 54"/>
              <a:gd name="T67" fmla="*/ 32 h 114"/>
              <a:gd name="T68" fmla="*/ 44 w 54"/>
              <a:gd name="T69" fmla="*/ 31 h 114"/>
              <a:gd name="T70" fmla="*/ 46 w 54"/>
              <a:gd name="T71" fmla="*/ 30 h 114"/>
              <a:gd name="T72" fmla="*/ 44 w 54"/>
              <a:gd name="T73" fmla="*/ 28 h 114"/>
              <a:gd name="T74" fmla="*/ 43 w 54"/>
              <a:gd name="T75" fmla="*/ 29 h 114"/>
              <a:gd name="T76" fmla="*/ 39 w 54"/>
              <a:gd name="T77" fmla="*/ 24 h 114"/>
              <a:gd name="T78" fmla="*/ 40 w 54"/>
              <a:gd name="T79" fmla="*/ 20 h 114"/>
              <a:gd name="T80" fmla="*/ 41 w 54"/>
              <a:gd name="T81" fmla="*/ 19 h 114"/>
              <a:gd name="T82" fmla="*/ 42 w 54"/>
              <a:gd name="T83" fmla="*/ 12 h 114"/>
              <a:gd name="T84" fmla="*/ 43 w 54"/>
              <a:gd name="T85" fmla="*/ 9 h 114"/>
              <a:gd name="T86" fmla="*/ 42 w 54"/>
              <a:gd name="T87" fmla="*/ 8 h 114"/>
              <a:gd name="T88" fmla="*/ 40 w 54"/>
              <a:gd name="T89" fmla="*/ 11 h 114"/>
              <a:gd name="T90" fmla="*/ 40 w 54"/>
              <a:gd name="T91" fmla="*/ 16 h 114"/>
              <a:gd name="T92" fmla="*/ 39 w 54"/>
              <a:gd name="T93" fmla="*/ 17 h 114"/>
              <a:gd name="T94" fmla="*/ 37 w 54"/>
              <a:gd name="T95" fmla="*/ 16 h 114"/>
              <a:gd name="T96" fmla="*/ 38 w 54"/>
              <a:gd name="T97" fmla="*/ 10 h 114"/>
              <a:gd name="T98" fmla="*/ 41 w 54"/>
              <a:gd name="T99" fmla="*/ 6 h 114"/>
              <a:gd name="T100" fmla="*/ 39 w 54"/>
              <a:gd name="T101" fmla="*/ 3 h 114"/>
              <a:gd name="T102" fmla="*/ 42 w 54"/>
              <a:gd name="T103" fmla="*/ 0 h 114"/>
              <a:gd name="T104" fmla="*/ 22 w 54"/>
              <a:gd name="T105" fmla="*/ 18 h 114"/>
              <a:gd name="T106" fmla="*/ 37 w 54"/>
              <a:gd name="T107" fmla="*/ 113 h 114"/>
              <a:gd name="T108" fmla="*/ 37 w 54"/>
              <a:gd name="T109" fmla="*/ 114 h 114"/>
              <a:gd name="T110" fmla="*/ 54 w 54"/>
              <a:gd name="T111" fmla="*/ 91 h 114"/>
              <a:gd name="T112" fmla="*/ 48 w 54"/>
              <a:gd name="T113" fmla="*/ 9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4" h="114">
                <a:moveTo>
                  <a:pt x="48" y="92"/>
                </a:moveTo>
                <a:cubicBezTo>
                  <a:pt x="46" y="94"/>
                  <a:pt x="46" y="94"/>
                  <a:pt x="46" y="94"/>
                </a:cubicBezTo>
                <a:cubicBezTo>
                  <a:pt x="41" y="93"/>
                  <a:pt x="41" y="93"/>
                  <a:pt x="41" y="93"/>
                </a:cubicBezTo>
                <a:cubicBezTo>
                  <a:pt x="39" y="92"/>
                  <a:pt x="39" y="92"/>
                  <a:pt x="39" y="92"/>
                </a:cubicBezTo>
                <a:cubicBezTo>
                  <a:pt x="38" y="92"/>
                  <a:pt x="38" y="92"/>
                  <a:pt x="38" y="92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5"/>
                  <a:pt x="39" y="95"/>
                  <a:pt x="39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98"/>
                  <a:pt x="38" y="98"/>
                  <a:pt x="38" y="98"/>
                </a:cubicBezTo>
                <a:cubicBezTo>
                  <a:pt x="37" y="99"/>
                  <a:pt x="37" y="99"/>
                  <a:pt x="37" y="99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30" y="98"/>
                  <a:pt x="30" y="98"/>
                  <a:pt x="30" y="98"/>
                </a:cubicBezTo>
                <a:cubicBezTo>
                  <a:pt x="31" y="92"/>
                  <a:pt x="31" y="92"/>
                  <a:pt x="31" y="92"/>
                </a:cubicBezTo>
                <a:cubicBezTo>
                  <a:pt x="34" y="88"/>
                  <a:pt x="34" y="88"/>
                  <a:pt x="34" y="88"/>
                </a:cubicBezTo>
                <a:cubicBezTo>
                  <a:pt x="34" y="84"/>
                  <a:pt x="34" y="84"/>
                  <a:pt x="34" y="84"/>
                </a:cubicBezTo>
                <a:cubicBezTo>
                  <a:pt x="38" y="80"/>
                  <a:pt x="38" y="80"/>
                  <a:pt x="38" y="80"/>
                </a:cubicBezTo>
                <a:cubicBezTo>
                  <a:pt x="37" y="79"/>
                  <a:pt x="37" y="79"/>
                  <a:pt x="37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2" y="64"/>
                  <a:pt x="42" y="64"/>
                  <a:pt x="42" y="64"/>
                </a:cubicBezTo>
                <a:cubicBezTo>
                  <a:pt x="41" y="63"/>
                  <a:pt x="41" y="63"/>
                  <a:pt x="41" y="63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1"/>
                  <a:pt x="43" y="51"/>
                  <a:pt x="43" y="51"/>
                </a:cubicBezTo>
                <a:cubicBezTo>
                  <a:pt x="46" y="48"/>
                  <a:pt x="46" y="48"/>
                  <a:pt x="46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2" y="44"/>
                  <a:pt x="52" y="44"/>
                  <a:pt x="52" y="44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35"/>
                  <a:pt x="48" y="35"/>
                  <a:pt x="48" y="35"/>
                </a:cubicBezTo>
                <a:cubicBezTo>
                  <a:pt x="46" y="32"/>
                  <a:pt x="46" y="32"/>
                  <a:pt x="46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0"/>
                  <a:pt x="46" y="30"/>
                  <a:pt x="46" y="30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8"/>
                  <a:pt x="42" y="8"/>
                  <a:pt x="42" y="8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0"/>
                  <a:pt x="38" y="10"/>
                  <a:pt x="38" y="10"/>
                </a:cubicBezTo>
                <a:cubicBezTo>
                  <a:pt x="41" y="6"/>
                  <a:pt x="41" y="6"/>
                  <a:pt x="41" y="6"/>
                </a:cubicBezTo>
                <a:cubicBezTo>
                  <a:pt x="39" y="3"/>
                  <a:pt x="39" y="3"/>
                  <a:pt x="39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4"/>
                  <a:pt x="27" y="11"/>
                  <a:pt x="22" y="18"/>
                </a:cubicBezTo>
                <a:cubicBezTo>
                  <a:pt x="0" y="49"/>
                  <a:pt x="7" y="91"/>
                  <a:pt x="37" y="113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54" y="91"/>
                  <a:pt x="54" y="91"/>
                  <a:pt x="54" y="91"/>
                </a:cubicBezTo>
                <a:lnTo>
                  <a:pt x="48" y="9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9" name="Freeform 848"/>
          <p:cNvSpPr>
            <a:spLocks noEditPoints="1"/>
          </p:cNvSpPr>
          <p:nvPr/>
        </p:nvSpPr>
        <p:spPr bwMode="auto">
          <a:xfrm>
            <a:off x="5767388" y="3516313"/>
            <a:ext cx="107950" cy="100012"/>
          </a:xfrm>
          <a:custGeom>
            <a:avLst/>
            <a:gdLst>
              <a:gd name="T0" fmla="*/ 65 w 68"/>
              <a:gd name="T1" fmla="*/ 10 h 63"/>
              <a:gd name="T2" fmla="*/ 67 w 68"/>
              <a:gd name="T3" fmla="*/ 10 h 63"/>
              <a:gd name="T4" fmla="*/ 67 w 68"/>
              <a:gd name="T5" fmla="*/ 8 h 63"/>
              <a:gd name="T6" fmla="*/ 63 w 68"/>
              <a:gd name="T7" fmla="*/ 7 h 63"/>
              <a:gd name="T8" fmla="*/ 63 w 68"/>
              <a:gd name="T9" fmla="*/ 7 h 63"/>
              <a:gd name="T10" fmla="*/ 63 w 68"/>
              <a:gd name="T11" fmla="*/ 6 h 63"/>
              <a:gd name="T12" fmla="*/ 60 w 68"/>
              <a:gd name="T13" fmla="*/ 3 h 63"/>
              <a:gd name="T14" fmla="*/ 57 w 68"/>
              <a:gd name="T15" fmla="*/ 4 h 63"/>
              <a:gd name="T16" fmla="*/ 60 w 68"/>
              <a:gd name="T17" fmla="*/ 7 h 63"/>
              <a:gd name="T18" fmla="*/ 57 w 68"/>
              <a:gd name="T19" fmla="*/ 7 h 63"/>
              <a:gd name="T20" fmla="*/ 56 w 68"/>
              <a:gd name="T21" fmla="*/ 6 h 63"/>
              <a:gd name="T22" fmla="*/ 51 w 68"/>
              <a:gd name="T23" fmla="*/ 7 h 63"/>
              <a:gd name="T24" fmla="*/ 36 w 68"/>
              <a:gd name="T25" fmla="*/ 7 h 63"/>
              <a:gd name="T26" fmla="*/ 29 w 68"/>
              <a:gd name="T27" fmla="*/ 8 h 63"/>
              <a:gd name="T28" fmla="*/ 22 w 68"/>
              <a:gd name="T29" fmla="*/ 13 h 63"/>
              <a:gd name="T30" fmla="*/ 22 w 68"/>
              <a:gd name="T31" fmla="*/ 8 h 63"/>
              <a:gd name="T32" fmla="*/ 8 w 68"/>
              <a:gd name="T33" fmla="*/ 0 h 63"/>
              <a:gd name="T34" fmla="*/ 0 w 68"/>
              <a:gd name="T35" fmla="*/ 6 h 63"/>
              <a:gd name="T36" fmla="*/ 2 w 68"/>
              <a:gd name="T37" fmla="*/ 12 h 63"/>
              <a:gd name="T38" fmla="*/ 10 w 68"/>
              <a:gd name="T39" fmla="*/ 13 h 63"/>
              <a:gd name="T40" fmla="*/ 9 w 68"/>
              <a:gd name="T41" fmla="*/ 20 h 63"/>
              <a:gd name="T42" fmla="*/ 10 w 68"/>
              <a:gd name="T43" fmla="*/ 32 h 63"/>
              <a:gd name="T44" fmla="*/ 21 w 68"/>
              <a:gd name="T45" fmla="*/ 34 h 63"/>
              <a:gd name="T46" fmla="*/ 25 w 68"/>
              <a:gd name="T47" fmla="*/ 41 h 63"/>
              <a:gd name="T48" fmla="*/ 27 w 68"/>
              <a:gd name="T49" fmla="*/ 42 h 63"/>
              <a:gd name="T50" fmla="*/ 33 w 68"/>
              <a:gd name="T51" fmla="*/ 52 h 63"/>
              <a:gd name="T52" fmla="*/ 29 w 68"/>
              <a:gd name="T53" fmla="*/ 59 h 63"/>
              <a:gd name="T54" fmla="*/ 67 w 68"/>
              <a:gd name="T55" fmla="*/ 15 h 63"/>
              <a:gd name="T56" fmla="*/ 55 w 68"/>
              <a:gd name="T57" fmla="*/ 10 h 63"/>
              <a:gd name="T58" fmla="*/ 54 w 68"/>
              <a:gd name="T59" fmla="*/ 8 h 63"/>
              <a:gd name="T60" fmla="*/ 55 w 68"/>
              <a:gd name="T61" fmla="*/ 10 h 63"/>
              <a:gd name="T62" fmla="*/ 61 w 68"/>
              <a:gd name="T63" fmla="*/ 12 h 63"/>
              <a:gd name="T64" fmla="*/ 59 w 68"/>
              <a:gd name="T65" fmla="*/ 12 h 63"/>
              <a:gd name="T66" fmla="*/ 56 w 68"/>
              <a:gd name="T67" fmla="*/ 11 h 63"/>
              <a:gd name="T68" fmla="*/ 56 w 68"/>
              <a:gd name="T69" fmla="*/ 11 h 63"/>
              <a:gd name="T70" fmla="*/ 59 w 68"/>
              <a:gd name="T71" fmla="*/ 11 h 63"/>
              <a:gd name="T72" fmla="*/ 61 w 68"/>
              <a:gd name="T73" fmla="*/ 11 h 63"/>
              <a:gd name="T74" fmla="*/ 61 w 68"/>
              <a:gd name="T75" fmla="*/ 12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63">
                <a:moveTo>
                  <a:pt x="64" y="11"/>
                </a:moveTo>
                <a:lnTo>
                  <a:pt x="65" y="10"/>
                </a:lnTo>
                <a:lnTo>
                  <a:pt x="65" y="10"/>
                </a:lnTo>
                <a:lnTo>
                  <a:pt x="67" y="10"/>
                </a:lnTo>
                <a:lnTo>
                  <a:pt x="68" y="10"/>
                </a:lnTo>
                <a:lnTo>
                  <a:pt x="67" y="8"/>
                </a:lnTo>
                <a:lnTo>
                  <a:pt x="65" y="8"/>
                </a:lnTo>
                <a:lnTo>
                  <a:pt x="63" y="7"/>
                </a:lnTo>
                <a:lnTo>
                  <a:pt x="63" y="7"/>
                </a:lnTo>
                <a:lnTo>
                  <a:pt x="63" y="7"/>
                </a:lnTo>
                <a:lnTo>
                  <a:pt x="61" y="7"/>
                </a:lnTo>
                <a:lnTo>
                  <a:pt x="63" y="6"/>
                </a:lnTo>
                <a:lnTo>
                  <a:pt x="61" y="4"/>
                </a:lnTo>
                <a:lnTo>
                  <a:pt x="60" y="3"/>
                </a:lnTo>
                <a:lnTo>
                  <a:pt x="59" y="3"/>
                </a:lnTo>
                <a:lnTo>
                  <a:pt x="57" y="4"/>
                </a:lnTo>
                <a:lnTo>
                  <a:pt x="59" y="6"/>
                </a:lnTo>
                <a:lnTo>
                  <a:pt x="60" y="7"/>
                </a:lnTo>
                <a:lnTo>
                  <a:pt x="60" y="7"/>
                </a:lnTo>
                <a:lnTo>
                  <a:pt x="57" y="7"/>
                </a:lnTo>
                <a:lnTo>
                  <a:pt x="57" y="7"/>
                </a:lnTo>
                <a:lnTo>
                  <a:pt x="56" y="6"/>
                </a:lnTo>
                <a:lnTo>
                  <a:pt x="51" y="6"/>
                </a:lnTo>
                <a:lnTo>
                  <a:pt x="51" y="7"/>
                </a:lnTo>
                <a:lnTo>
                  <a:pt x="44" y="6"/>
                </a:lnTo>
                <a:lnTo>
                  <a:pt x="36" y="7"/>
                </a:lnTo>
                <a:lnTo>
                  <a:pt x="35" y="10"/>
                </a:lnTo>
                <a:lnTo>
                  <a:pt x="29" y="8"/>
                </a:lnTo>
                <a:lnTo>
                  <a:pt x="25" y="10"/>
                </a:lnTo>
                <a:lnTo>
                  <a:pt x="22" y="13"/>
                </a:lnTo>
                <a:lnTo>
                  <a:pt x="19" y="11"/>
                </a:lnTo>
                <a:lnTo>
                  <a:pt x="22" y="8"/>
                </a:lnTo>
                <a:lnTo>
                  <a:pt x="13" y="2"/>
                </a:lnTo>
                <a:lnTo>
                  <a:pt x="8" y="0"/>
                </a:lnTo>
                <a:lnTo>
                  <a:pt x="2" y="3"/>
                </a:lnTo>
                <a:lnTo>
                  <a:pt x="0" y="6"/>
                </a:lnTo>
                <a:lnTo>
                  <a:pt x="0" y="8"/>
                </a:lnTo>
                <a:lnTo>
                  <a:pt x="2" y="12"/>
                </a:lnTo>
                <a:lnTo>
                  <a:pt x="10" y="12"/>
                </a:lnTo>
                <a:lnTo>
                  <a:pt x="10" y="13"/>
                </a:lnTo>
                <a:lnTo>
                  <a:pt x="6" y="16"/>
                </a:lnTo>
                <a:lnTo>
                  <a:pt x="9" y="20"/>
                </a:lnTo>
                <a:lnTo>
                  <a:pt x="5" y="27"/>
                </a:lnTo>
                <a:lnTo>
                  <a:pt x="10" y="32"/>
                </a:lnTo>
                <a:lnTo>
                  <a:pt x="17" y="31"/>
                </a:lnTo>
                <a:lnTo>
                  <a:pt x="21" y="34"/>
                </a:lnTo>
                <a:lnTo>
                  <a:pt x="21" y="37"/>
                </a:lnTo>
                <a:lnTo>
                  <a:pt x="25" y="41"/>
                </a:lnTo>
                <a:lnTo>
                  <a:pt x="26" y="40"/>
                </a:lnTo>
                <a:lnTo>
                  <a:pt x="27" y="42"/>
                </a:lnTo>
                <a:lnTo>
                  <a:pt x="27" y="48"/>
                </a:lnTo>
                <a:lnTo>
                  <a:pt x="33" y="52"/>
                </a:lnTo>
                <a:lnTo>
                  <a:pt x="31" y="55"/>
                </a:lnTo>
                <a:lnTo>
                  <a:pt x="29" y="59"/>
                </a:lnTo>
                <a:lnTo>
                  <a:pt x="31" y="63"/>
                </a:lnTo>
                <a:lnTo>
                  <a:pt x="67" y="15"/>
                </a:lnTo>
                <a:lnTo>
                  <a:pt x="64" y="11"/>
                </a:lnTo>
                <a:close/>
                <a:moveTo>
                  <a:pt x="55" y="10"/>
                </a:moveTo>
                <a:lnTo>
                  <a:pt x="52" y="10"/>
                </a:lnTo>
                <a:lnTo>
                  <a:pt x="54" y="8"/>
                </a:lnTo>
                <a:lnTo>
                  <a:pt x="55" y="8"/>
                </a:lnTo>
                <a:lnTo>
                  <a:pt x="55" y="10"/>
                </a:lnTo>
                <a:lnTo>
                  <a:pt x="55" y="10"/>
                </a:lnTo>
                <a:close/>
                <a:moveTo>
                  <a:pt x="61" y="12"/>
                </a:moveTo>
                <a:lnTo>
                  <a:pt x="60" y="11"/>
                </a:lnTo>
                <a:lnTo>
                  <a:pt x="59" y="12"/>
                </a:lnTo>
                <a:lnTo>
                  <a:pt x="57" y="12"/>
                </a:lnTo>
                <a:lnTo>
                  <a:pt x="56" y="11"/>
                </a:lnTo>
                <a:lnTo>
                  <a:pt x="57" y="11"/>
                </a:lnTo>
                <a:lnTo>
                  <a:pt x="56" y="11"/>
                </a:lnTo>
                <a:lnTo>
                  <a:pt x="57" y="10"/>
                </a:lnTo>
                <a:lnTo>
                  <a:pt x="59" y="11"/>
                </a:lnTo>
                <a:lnTo>
                  <a:pt x="60" y="10"/>
                </a:lnTo>
                <a:lnTo>
                  <a:pt x="61" y="11"/>
                </a:lnTo>
                <a:lnTo>
                  <a:pt x="63" y="11"/>
                </a:lnTo>
                <a:lnTo>
                  <a:pt x="61" y="1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Freeform 849"/>
          <p:cNvSpPr>
            <a:spLocks/>
          </p:cNvSpPr>
          <p:nvPr/>
        </p:nvSpPr>
        <p:spPr bwMode="auto">
          <a:xfrm>
            <a:off x="5830888" y="3454400"/>
            <a:ext cx="84137" cy="47625"/>
          </a:xfrm>
          <a:custGeom>
            <a:avLst/>
            <a:gdLst>
              <a:gd name="T0" fmla="*/ 40 w 40"/>
              <a:gd name="T1" fmla="*/ 13 h 23"/>
              <a:gd name="T2" fmla="*/ 0 w 40"/>
              <a:gd name="T3" fmla="*/ 0 h 23"/>
              <a:gd name="T4" fmla="*/ 3 w 40"/>
              <a:gd name="T5" fmla="*/ 2 h 23"/>
              <a:gd name="T6" fmla="*/ 3 w 40"/>
              <a:gd name="T7" fmla="*/ 4 h 23"/>
              <a:gd name="T8" fmla="*/ 5 w 40"/>
              <a:gd name="T9" fmla="*/ 6 h 23"/>
              <a:gd name="T10" fmla="*/ 5 w 40"/>
              <a:gd name="T11" fmla="*/ 7 h 23"/>
              <a:gd name="T12" fmla="*/ 8 w 40"/>
              <a:gd name="T13" fmla="*/ 10 h 23"/>
              <a:gd name="T14" fmla="*/ 9 w 40"/>
              <a:gd name="T15" fmla="*/ 8 h 23"/>
              <a:gd name="T16" fmla="*/ 5 w 40"/>
              <a:gd name="T17" fmla="*/ 6 h 23"/>
              <a:gd name="T18" fmla="*/ 7 w 40"/>
              <a:gd name="T19" fmla="*/ 6 h 23"/>
              <a:gd name="T20" fmla="*/ 7 w 40"/>
              <a:gd name="T21" fmla="*/ 4 h 23"/>
              <a:gd name="T22" fmla="*/ 4 w 40"/>
              <a:gd name="T23" fmla="*/ 2 h 23"/>
              <a:gd name="T24" fmla="*/ 9 w 40"/>
              <a:gd name="T25" fmla="*/ 2 h 23"/>
              <a:gd name="T26" fmla="*/ 12 w 40"/>
              <a:gd name="T27" fmla="*/ 4 h 23"/>
              <a:gd name="T28" fmla="*/ 12 w 40"/>
              <a:gd name="T29" fmla="*/ 8 h 23"/>
              <a:gd name="T30" fmla="*/ 15 w 40"/>
              <a:gd name="T31" fmla="*/ 9 h 23"/>
              <a:gd name="T32" fmla="*/ 17 w 40"/>
              <a:gd name="T33" fmla="*/ 9 h 23"/>
              <a:gd name="T34" fmla="*/ 18 w 40"/>
              <a:gd name="T35" fmla="*/ 10 h 23"/>
              <a:gd name="T36" fmla="*/ 14 w 40"/>
              <a:gd name="T37" fmla="*/ 11 h 23"/>
              <a:gd name="T38" fmla="*/ 12 w 40"/>
              <a:gd name="T39" fmla="*/ 9 h 23"/>
              <a:gd name="T40" fmla="*/ 11 w 40"/>
              <a:gd name="T41" fmla="*/ 11 h 23"/>
              <a:gd name="T42" fmla="*/ 14 w 40"/>
              <a:gd name="T43" fmla="*/ 14 h 23"/>
              <a:gd name="T44" fmla="*/ 15 w 40"/>
              <a:gd name="T45" fmla="*/ 13 h 23"/>
              <a:gd name="T46" fmla="*/ 17 w 40"/>
              <a:gd name="T47" fmla="*/ 14 h 23"/>
              <a:gd name="T48" fmla="*/ 19 w 40"/>
              <a:gd name="T49" fmla="*/ 13 h 23"/>
              <a:gd name="T50" fmla="*/ 18 w 40"/>
              <a:gd name="T51" fmla="*/ 12 h 23"/>
              <a:gd name="T52" fmla="*/ 19 w 40"/>
              <a:gd name="T53" fmla="*/ 11 h 23"/>
              <a:gd name="T54" fmla="*/ 20 w 40"/>
              <a:gd name="T55" fmla="*/ 12 h 23"/>
              <a:gd name="T56" fmla="*/ 24 w 40"/>
              <a:gd name="T57" fmla="*/ 14 h 23"/>
              <a:gd name="T58" fmla="*/ 20 w 40"/>
              <a:gd name="T59" fmla="*/ 15 h 23"/>
              <a:gd name="T60" fmla="*/ 20 w 40"/>
              <a:gd name="T61" fmla="*/ 16 h 23"/>
              <a:gd name="T62" fmla="*/ 22 w 40"/>
              <a:gd name="T63" fmla="*/ 18 h 23"/>
              <a:gd name="T64" fmla="*/ 23 w 40"/>
              <a:gd name="T65" fmla="*/ 16 h 23"/>
              <a:gd name="T66" fmla="*/ 26 w 40"/>
              <a:gd name="T67" fmla="*/ 16 h 23"/>
              <a:gd name="T68" fmla="*/ 30 w 40"/>
              <a:gd name="T69" fmla="*/ 18 h 23"/>
              <a:gd name="T70" fmla="*/ 33 w 40"/>
              <a:gd name="T71" fmla="*/ 23 h 23"/>
              <a:gd name="T72" fmla="*/ 40 w 40"/>
              <a:gd name="T73" fmla="*/ 1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" h="23">
                <a:moveTo>
                  <a:pt x="40" y="13"/>
                </a:moveTo>
                <a:cubicBezTo>
                  <a:pt x="28" y="4"/>
                  <a:pt x="14" y="0"/>
                  <a:pt x="0" y="0"/>
                </a:cubicBezTo>
                <a:cubicBezTo>
                  <a:pt x="3" y="2"/>
                  <a:pt x="3" y="2"/>
                  <a:pt x="3" y="2"/>
                </a:cubicBezTo>
                <a:cubicBezTo>
                  <a:pt x="3" y="4"/>
                  <a:pt x="3" y="4"/>
                  <a:pt x="3" y="4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8"/>
                  <a:pt x="9" y="8"/>
                  <a:pt x="9" y="8"/>
                </a:cubicBezTo>
                <a:cubicBezTo>
                  <a:pt x="5" y="6"/>
                  <a:pt x="5" y="6"/>
                  <a:pt x="5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4"/>
                  <a:pt x="7" y="4"/>
                  <a:pt x="7" y="4"/>
                </a:cubicBezTo>
                <a:cubicBezTo>
                  <a:pt x="4" y="2"/>
                  <a:pt x="4" y="2"/>
                  <a:pt x="4" y="2"/>
                </a:cubicBezTo>
                <a:cubicBezTo>
                  <a:pt x="9" y="2"/>
                  <a:pt x="9" y="2"/>
                  <a:pt x="9" y="2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8"/>
                  <a:pt x="12" y="8"/>
                  <a:pt x="12" y="8"/>
                </a:cubicBezTo>
                <a:cubicBezTo>
                  <a:pt x="15" y="9"/>
                  <a:pt x="15" y="9"/>
                  <a:pt x="15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11"/>
                  <a:pt x="11" y="11"/>
                  <a:pt x="11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15" y="13"/>
                  <a:pt x="15" y="13"/>
                  <a:pt x="15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2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6"/>
                  <a:pt x="20" y="16"/>
                  <a:pt x="20" y="16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6"/>
                  <a:pt x="23" y="16"/>
                  <a:pt x="23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30" y="18"/>
                  <a:pt x="30" y="18"/>
                  <a:pt x="30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40" y="13"/>
                  <a:pt x="40" y="13"/>
                  <a:pt x="40" y="13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1" name="Freeform 850"/>
          <p:cNvSpPr>
            <a:spLocks/>
          </p:cNvSpPr>
          <p:nvPr/>
        </p:nvSpPr>
        <p:spPr bwMode="auto">
          <a:xfrm>
            <a:off x="5843588" y="3487738"/>
            <a:ext cx="50800" cy="39687"/>
          </a:xfrm>
          <a:custGeom>
            <a:avLst/>
            <a:gdLst>
              <a:gd name="T0" fmla="*/ 30 w 32"/>
              <a:gd name="T1" fmla="*/ 14 h 25"/>
              <a:gd name="T2" fmla="*/ 28 w 32"/>
              <a:gd name="T3" fmla="*/ 16 h 25"/>
              <a:gd name="T4" fmla="*/ 23 w 32"/>
              <a:gd name="T5" fmla="*/ 9 h 25"/>
              <a:gd name="T6" fmla="*/ 29 w 32"/>
              <a:gd name="T7" fmla="*/ 10 h 25"/>
              <a:gd name="T8" fmla="*/ 29 w 32"/>
              <a:gd name="T9" fmla="*/ 8 h 25"/>
              <a:gd name="T10" fmla="*/ 24 w 32"/>
              <a:gd name="T11" fmla="*/ 4 h 25"/>
              <a:gd name="T12" fmla="*/ 23 w 32"/>
              <a:gd name="T13" fmla="*/ 4 h 25"/>
              <a:gd name="T14" fmla="*/ 23 w 32"/>
              <a:gd name="T15" fmla="*/ 4 h 25"/>
              <a:gd name="T16" fmla="*/ 23 w 32"/>
              <a:gd name="T17" fmla="*/ 4 h 25"/>
              <a:gd name="T18" fmla="*/ 20 w 32"/>
              <a:gd name="T19" fmla="*/ 5 h 25"/>
              <a:gd name="T20" fmla="*/ 19 w 32"/>
              <a:gd name="T21" fmla="*/ 4 h 25"/>
              <a:gd name="T22" fmla="*/ 17 w 32"/>
              <a:gd name="T23" fmla="*/ 5 h 25"/>
              <a:gd name="T24" fmla="*/ 19 w 32"/>
              <a:gd name="T25" fmla="*/ 5 h 25"/>
              <a:gd name="T26" fmla="*/ 17 w 32"/>
              <a:gd name="T27" fmla="*/ 6 h 25"/>
              <a:gd name="T28" fmla="*/ 16 w 32"/>
              <a:gd name="T29" fmla="*/ 5 h 25"/>
              <a:gd name="T30" fmla="*/ 15 w 32"/>
              <a:gd name="T31" fmla="*/ 6 h 25"/>
              <a:gd name="T32" fmla="*/ 13 w 32"/>
              <a:gd name="T33" fmla="*/ 5 h 25"/>
              <a:gd name="T34" fmla="*/ 15 w 32"/>
              <a:gd name="T35" fmla="*/ 3 h 25"/>
              <a:gd name="T36" fmla="*/ 11 w 32"/>
              <a:gd name="T37" fmla="*/ 1 h 25"/>
              <a:gd name="T38" fmla="*/ 2 w 32"/>
              <a:gd name="T39" fmla="*/ 0 h 25"/>
              <a:gd name="T40" fmla="*/ 0 w 32"/>
              <a:gd name="T41" fmla="*/ 4 h 25"/>
              <a:gd name="T42" fmla="*/ 0 w 32"/>
              <a:gd name="T43" fmla="*/ 6 h 25"/>
              <a:gd name="T44" fmla="*/ 4 w 32"/>
              <a:gd name="T45" fmla="*/ 9 h 25"/>
              <a:gd name="T46" fmla="*/ 2 w 32"/>
              <a:gd name="T47" fmla="*/ 13 h 25"/>
              <a:gd name="T48" fmla="*/ 3 w 32"/>
              <a:gd name="T49" fmla="*/ 14 h 25"/>
              <a:gd name="T50" fmla="*/ 7 w 32"/>
              <a:gd name="T51" fmla="*/ 12 h 25"/>
              <a:gd name="T52" fmla="*/ 12 w 32"/>
              <a:gd name="T53" fmla="*/ 13 h 25"/>
              <a:gd name="T54" fmla="*/ 15 w 32"/>
              <a:gd name="T55" fmla="*/ 9 h 25"/>
              <a:gd name="T56" fmla="*/ 19 w 32"/>
              <a:gd name="T57" fmla="*/ 8 h 25"/>
              <a:gd name="T58" fmla="*/ 23 w 32"/>
              <a:gd name="T59" fmla="*/ 13 h 25"/>
              <a:gd name="T60" fmla="*/ 20 w 32"/>
              <a:gd name="T61" fmla="*/ 17 h 25"/>
              <a:gd name="T62" fmla="*/ 21 w 32"/>
              <a:gd name="T63" fmla="*/ 17 h 25"/>
              <a:gd name="T64" fmla="*/ 27 w 32"/>
              <a:gd name="T65" fmla="*/ 18 h 25"/>
              <a:gd name="T66" fmla="*/ 24 w 32"/>
              <a:gd name="T67" fmla="*/ 22 h 25"/>
              <a:gd name="T68" fmla="*/ 24 w 32"/>
              <a:gd name="T69" fmla="*/ 25 h 25"/>
              <a:gd name="T70" fmla="*/ 32 w 32"/>
              <a:gd name="T71" fmla="*/ 14 h 25"/>
              <a:gd name="T72" fmla="*/ 30 w 32"/>
              <a:gd name="T73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25">
                <a:moveTo>
                  <a:pt x="30" y="14"/>
                </a:moveTo>
                <a:lnTo>
                  <a:pt x="28" y="16"/>
                </a:lnTo>
                <a:lnTo>
                  <a:pt x="23" y="9"/>
                </a:lnTo>
                <a:lnTo>
                  <a:pt x="29" y="10"/>
                </a:lnTo>
                <a:lnTo>
                  <a:pt x="29" y="8"/>
                </a:lnTo>
                <a:lnTo>
                  <a:pt x="24" y="4"/>
                </a:lnTo>
                <a:lnTo>
                  <a:pt x="23" y="4"/>
                </a:lnTo>
                <a:lnTo>
                  <a:pt x="23" y="4"/>
                </a:lnTo>
                <a:lnTo>
                  <a:pt x="23" y="4"/>
                </a:lnTo>
                <a:lnTo>
                  <a:pt x="20" y="5"/>
                </a:lnTo>
                <a:lnTo>
                  <a:pt x="19" y="4"/>
                </a:lnTo>
                <a:lnTo>
                  <a:pt x="17" y="5"/>
                </a:lnTo>
                <a:lnTo>
                  <a:pt x="19" y="5"/>
                </a:lnTo>
                <a:lnTo>
                  <a:pt x="17" y="6"/>
                </a:lnTo>
                <a:lnTo>
                  <a:pt x="16" y="5"/>
                </a:lnTo>
                <a:lnTo>
                  <a:pt x="15" y="6"/>
                </a:lnTo>
                <a:lnTo>
                  <a:pt x="13" y="5"/>
                </a:lnTo>
                <a:lnTo>
                  <a:pt x="15" y="3"/>
                </a:lnTo>
                <a:lnTo>
                  <a:pt x="11" y="1"/>
                </a:lnTo>
                <a:lnTo>
                  <a:pt x="2" y="0"/>
                </a:lnTo>
                <a:lnTo>
                  <a:pt x="0" y="4"/>
                </a:lnTo>
                <a:lnTo>
                  <a:pt x="0" y="6"/>
                </a:lnTo>
                <a:lnTo>
                  <a:pt x="4" y="9"/>
                </a:lnTo>
                <a:lnTo>
                  <a:pt x="2" y="13"/>
                </a:lnTo>
                <a:lnTo>
                  <a:pt x="3" y="14"/>
                </a:lnTo>
                <a:lnTo>
                  <a:pt x="7" y="12"/>
                </a:lnTo>
                <a:lnTo>
                  <a:pt x="12" y="13"/>
                </a:lnTo>
                <a:lnTo>
                  <a:pt x="15" y="9"/>
                </a:lnTo>
                <a:lnTo>
                  <a:pt x="19" y="8"/>
                </a:lnTo>
                <a:lnTo>
                  <a:pt x="23" y="13"/>
                </a:lnTo>
                <a:lnTo>
                  <a:pt x="20" y="17"/>
                </a:lnTo>
                <a:lnTo>
                  <a:pt x="21" y="17"/>
                </a:lnTo>
                <a:lnTo>
                  <a:pt x="27" y="18"/>
                </a:lnTo>
                <a:lnTo>
                  <a:pt x="24" y="22"/>
                </a:lnTo>
                <a:lnTo>
                  <a:pt x="24" y="25"/>
                </a:lnTo>
                <a:lnTo>
                  <a:pt x="32" y="14"/>
                </a:lnTo>
                <a:lnTo>
                  <a:pt x="30" y="14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2" name="Freeform 851"/>
          <p:cNvSpPr>
            <a:spLocks/>
          </p:cNvSpPr>
          <p:nvPr/>
        </p:nvSpPr>
        <p:spPr bwMode="auto">
          <a:xfrm>
            <a:off x="5875338" y="3532188"/>
            <a:ext cx="1587" cy="3175"/>
          </a:xfrm>
          <a:custGeom>
            <a:avLst/>
            <a:gdLst>
              <a:gd name="T0" fmla="*/ 0 w 1"/>
              <a:gd name="T1" fmla="*/ 0 h 2"/>
              <a:gd name="T2" fmla="*/ 0 w 1"/>
              <a:gd name="T3" fmla="*/ 1 h 2"/>
              <a:gd name="T4" fmla="*/ 0 w 1"/>
              <a:gd name="T5" fmla="*/ 2 h 2"/>
              <a:gd name="T6" fmla="*/ 1 w 1"/>
              <a:gd name="T7" fmla="*/ 1 h 2"/>
              <a:gd name="T8" fmla="*/ 0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14B4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4" name="TextBox 853"/>
          <p:cNvSpPr txBox="1"/>
          <p:nvPr/>
        </p:nvSpPr>
        <p:spPr>
          <a:xfrm flipH="1">
            <a:off x="467200" y="294977"/>
            <a:ext cx="1113425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Future Preparation for </a:t>
            </a:r>
          </a:p>
          <a:p>
            <a:pPr lvl="0">
              <a:spcBef>
                <a:spcPts val="0"/>
              </a:spcBef>
              <a:buNone/>
            </a:pPr>
            <a:r>
              <a:rPr lang="en-US" sz="54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AcademyCoursework</a:t>
            </a:r>
            <a:endParaRPr lang="en-US" sz="5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3CA93196-94BD-4BEB-9AEC-25E0DEC01561}"/>
              </a:ext>
            </a:extLst>
          </p:cNvPr>
          <p:cNvSpPr/>
          <p:nvPr/>
        </p:nvSpPr>
        <p:spPr>
          <a:xfrm>
            <a:off x="69850" y="2146288"/>
            <a:ext cx="5548313" cy="43027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lvl="0" indent="-457200">
              <a:lnSpc>
                <a:spcPct val="90000"/>
              </a:lnSpc>
              <a:buClr>
                <a:schemeClr val="bg1"/>
              </a:buClr>
              <a:buSzPct val="95863"/>
              <a:buFont typeface="+mj-lt"/>
              <a:buAutoNum type="arabicPeriod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Students will all have the same set of teachers and will travel with the same set of students throughout the day (except for PE and lunch)</a:t>
            </a:r>
          </a:p>
          <a:p>
            <a:pPr marL="457200" lvl="0" indent="-457200">
              <a:lnSpc>
                <a:spcPct val="90000"/>
              </a:lnSpc>
              <a:buClr>
                <a:schemeClr val="bg1"/>
              </a:buClr>
              <a:buSzPct val="95863"/>
              <a:buFont typeface="+mj-lt"/>
              <a:buAutoNum type="arabicPeriod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457200" indent="-457200">
              <a:lnSpc>
                <a:spcPct val="90000"/>
              </a:lnSpc>
              <a:buClr>
                <a:schemeClr val="bg1"/>
              </a:buClr>
              <a:buSzPct val="95863"/>
              <a:buFont typeface="+mj-lt"/>
              <a:buAutoNum type="arabicPeriod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Students will have science, history, STEM math, STEM English, and Project Lead the Way elective</a:t>
            </a:r>
          </a:p>
          <a:p>
            <a:pPr marL="457200" lvl="0" indent="-457200">
              <a:lnSpc>
                <a:spcPct val="90000"/>
              </a:lnSpc>
              <a:buClr>
                <a:schemeClr val="bg1"/>
              </a:buClr>
              <a:buSzPct val="95863"/>
              <a:buFont typeface="+mj-lt"/>
              <a:buAutoNum type="arabicPeriod"/>
            </a:pPr>
            <a:endParaRPr lang="en-US" sz="24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</p:txBody>
      </p:sp>
    </p:spTree>
    <p:extLst>
      <p:ext uri="{BB962C8B-B14F-4D97-AF65-F5344CB8AC3E}">
        <p14:creationId xmlns:p14="http://schemas.microsoft.com/office/powerpoint/2010/main" val="2639274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856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9" name="Freeform 728"/>
          <p:cNvSpPr>
            <a:spLocks noEditPoints="1"/>
          </p:cNvSpPr>
          <p:nvPr/>
        </p:nvSpPr>
        <p:spPr bwMode="auto">
          <a:xfrm>
            <a:off x="6075363" y="2224088"/>
            <a:ext cx="5003800" cy="2559050"/>
          </a:xfrm>
          <a:custGeom>
            <a:avLst/>
            <a:gdLst>
              <a:gd name="T0" fmla="*/ 3124 w 3152"/>
              <a:gd name="T1" fmla="*/ 1563 h 1612"/>
              <a:gd name="T2" fmla="*/ 3093 w 3152"/>
              <a:gd name="T3" fmla="*/ 1484 h 1612"/>
              <a:gd name="T4" fmla="*/ 3064 w 3152"/>
              <a:gd name="T5" fmla="*/ 1405 h 1612"/>
              <a:gd name="T6" fmla="*/ 3034 w 3152"/>
              <a:gd name="T7" fmla="*/ 1326 h 1612"/>
              <a:gd name="T8" fmla="*/ 3005 w 3152"/>
              <a:gd name="T9" fmla="*/ 1248 h 1612"/>
              <a:gd name="T10" fmla="*/ 2975 w 3152"/>
              <a:gd name="T11" fmla="*/ 1169 h 1612"/>
              <a:gd name="T12" fmla="*/ 2946 w 3152"/>
              <a:gd name="T13" fmla="*/ 1090 h 1612"/>
              <a:gd name="T14" fmla="*/ 2916 w 3152"/>
              <a:gd name="T15" fmla="*/ 1011 h 1612"/>
              <a:gd name="T16" fmla="*/ 2887 w 3152"/>
              <a:gd name="T17" fmla="*/ 934 h 1612"/>
              <a:gd name="T18" fmla="*/ 2857 w 3152"/>
              <a:gd name="T19" fmla="*/ 855 h 1612"/>
              <a:gd name="T20" fmla="*/ 2827 w 3152"/>
              <a:gd name="T21" fmla="*/ 776 h 1612"/>
              <a:gd name="T22" fmla="*/ 2798 w 3152"/>
              <a:gd name="T23" fmla="*/ 697 h 1612"/>
              <a:gd name="T24" fmla="*/ 2768 w 3152"/>
              <a:gd name="T25" fmla="*/ 619 h 1612"/>
              <a:gd name="T26" fmla="*/ 2739 w 3152"/>
              <a:gd name="T27" fmla="*/ 540 h 1612"/>
              <a:gd name="T28" fmla="*/ 2723 w 3152"/>
              <a:gd name="T29" fmla="*/ 469 h 1612"/>
              <a:gd name="T30" fmla="*/ 2646 w 3152"/>
              <a:gd name="T31" fmla="*/ 448 h 1612"/>
              <a:gd name="T32" fmla="*/ 2568 w 3152"/>
              <a:gd name="T33" fmla="*/ 417 h 1612"/>
              <a:gd name="T34" fmla="*/ 2489 w 3152"/>
              <a:gd name="T35" fmla="*/ 385 h 1612"/>
              <a:gd name="T36" fmla="*/ 2412 w 3152"/>
              <a:gd name="T37" fmla="*/ 354 h 1612"/>
              <a:gd name="T38" fmla="*/ 2334 w 3152"/>
              <a:gd name="T39" fmla="*/ 322 h 1612"/>
              <a:gd name="T40" fmla="*/ 2256 w 3152"/>
              <a:gd name="T41" fmla="*/ 291 h 1612"/>
              <a:gd name="T42" fmla="*/ 2178 w 3152"/>
              <a:gd name="T43" fmla="*/ 259 h 1612"/>
              <a:gd name="T44" fmla="*/ 2101 w 3152"/>
              <a:gd name="T45" fmla="*/ 228 h 1612"/>
              <a:gd name="T46" fmla="*/ 2022 w 3152"/>
              <a:gd name="T47" fmla="*/ 196 h 1612"/>
              <a:gd name="T48" fmla="*/ 1945 w 3152"/>
              <a:gd name="T49" fmla="*/ 164 h 1612"/>
              <a:gd name="T50" fmla="*/ 1867 w 3152"/>
              <a:gd name="T51" fmla="*/ 133 h 1612"/>
              <a:gd name="T52" fmla="*/ 1790 w 3152"/>
              <a:gd name="T53" fmla="*/ 101 h 1612"/>
              <a:gd name="T54" fmla="*/ 1711 w 3152"/>
              <a:gd name="T55" fmla="*/ 70 h 1612"/>
              <a:gd name="T56" fmla="*/ 1633 w 3152"/>
              <a:gd name="T57" fmla="*/ 38 h 1612"/>
              <a:gd name="T58" fmla="*/ 1559 w 3152"/>
              <a:gd name="T59" fmla="*/ 11 h 1612"/>
              <a:gd name="T60" fmla="*/ 1480 w 3152"/>
              <a:gd name="T61" fmla="*/ 40 h 1612"/>
              <a:gd name="T62" fmla="*/ 1401 w 3152"/>
              <a:gd name="T63" fmla="*/ 69 h 1612"/>
              <a:gd name="T64" fmla="*/ 1322 w 3152"/>
              <a:gd name="T65" fmla="*/ 98 h 1612"/>
              <a:gd name="T66" fmla="*/ 1243 w 3152"/>
              <a:gd name="T67" fmla="*/ 126 h 1612"/>
              <a:gd name="T68" fmla="*/ 1165 w 3152"/>
              <a:gd name="T69" fmla="*/ 155 h 1612"/>
              <a:gd name="T70" fmla="*/ 1086 w 3152"/>
              <a:gd name="T71" fmla="*/ 184 h 1612"/>
              <a:gd name="T72" fmla="*/ 1007 w 3152"/>
              <a:gd name="T73" fmla="*/ 213 h 1612"/>
              <a:gd name="T74" fmla="*/ 928 w 3152"/>
              <a:gd name="T75" fmla="*/ 242 h 1612"/>
              <a:gd name="T76" fmla="*/ 850 w 3152"/>
              <a:gd name="T77" fmla="*/ 271 h 1612"/>
              <a:gd name="T78" fmla="*/ 771 w 3152"/>
              <a:gd name="T79" fmla="*/ 300 h 1612"/>
              <a:gd name="T80" fmla="*/ 692 w 3152"/>
              <a:gd name="T81" fmla="*/ 330 h 1612"/>
              <a:gd name="T82" fmla="*/ 613 w 3152"/>
              <a:gd name="T83" fmla="*/ 359 h 1612"/>
              <a:gd name="T84" fmla="*/ 534 w 3152"/>
              <a:gd name="T85" fmla="*/ 388 h 1612"/>
              <a:gd name="T86" fmla="*/ 456 w 3152"/>
              <a:gd name="T87" fmla="*/ 417 h 1612"/>
              <a:gd name="T88" fmla="*/ 414 w 3152"/>
              <a:gd name="T89" fmla="*/ 477 h 1612"/>
              <a:gd name="T90" fmla="*/ 385 w 3152"/>
              <a:gd name="T91" fmla="*/ 556 h 1612"/>
              <a:gd name="T92" fmla="*/ 356 w 3152"/>
              <a:gd name="T93" fmla="*/ 634 h 1612"/>
              <a:gd name="T94" fmla="*/ 326 w 3152"/>
              <a:gd name="T95" fmla="*/ 713 h 1612"/>
              <a:gd name="T96" fmla="*/ 297 w 3152"/>
              <a:gd name="T97" fmla="*/ 792 h 1612"/>
              <a:gd name="T98" fmla="*/ 267 w 3152"/>
              <a:gd name="T99" fmla="*/ 871 h 1612"/>
              <a:gd name="T100" fmla="*/ 238 w 3152"/>
              <a:gd name="T101" fmla="*/ 950 h 1612"/>
              <a:gd name="T102" fmla="*/ 209 w 3152"/>
              <a:gd name="T103" fmla="*/ 1028 h 1612"/>
              <a:gd name="T104" fmla="*/ 179 w 3152"/>
              <a:gd name="T105" fmla="*/ 1107 h 1612"/>
              <a:gd name="T106" fmla="*/ 150 w 3152"/>
              <a:gd name="T107" fmla="*/ 1186 h 1612"/>
              <a:gd name="T108" fmla="*/ 121 w 3152"/>
              <a:gd name="T109" fmla="*/ 1265 h 1612"/>
              <a:gd name="T110" fmla="*/ 91 w 3152"/>
              <a:gd name="T111" fmla="*/ 1343 h 1612"/>
              <a:gd name="T112" fmla="*/ 62 w 3152"/>
              <a:gd name="T113" fmla="*/ 1422 h 1612"/>
              <a:gd name="T114" fmla="*/ 33 w 3152"/>
              <a:gd name="T115" fmla="*/ 1501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52" h="1612">
                <a:moveTo>
                  <a:pt x="3138" y="1602"/>
                </a:moveTo>
                <a:lnTo>
                  <a:pt x="3143" y="1612"/>
                </a:lnTo>
                <a:lnTo>
                  <a:pt x="3152" y="1610"/>
                </a:lnTo>
                <a:lnTo>
                  <a:pt x="3149" y="1598"/>
                </a:lnTo>
                <a:lnTo>
                  <a:pt x="3138" y="1602"/>
                </a:lnTo>
                <a:close/>
                <a:moveTo>
                  <a:pt x="3124" y="1563"/>
                </a:moveTo>
                <a:lnTo>
                  <a:pt x="3131" y="1582"/>
                </a:lnTo>
                <a:lnTo>
                  <a:pt x="3141" y="1578"/>
                </a:lnTo>
                <a:lnTo>
                  <a:pt x="3133" y="1559"/>
                </a:lnTo>
                <a:lnTo>
                  <a:pt x="3124" y="1563"/>
                </a:lnTo>
                <a:close/>
                <a:moveTo>
                  <a:pt x="3109" y="1523"/>
                </a:moveTo>
                <a:lnTo>
                  <a:pt x="3116" y="1543"/>
                </a:lnTo>
                <a:lnTo>
                  <a:pt x="3126" y="1539"/>
                </a:lnTo>
                <a:lnTo>
                  <a:pt x="3118" y="1519"/>
                </a:lnTo>
                <a:lnTo>
                  <a:pt x="3109" y="1523"/>
                </a:lnTo>
                <a:close/>
                <a:moveTo>
                  <a:pt x="3093" y="1484"/>
                </a:moveTo>
                <a:lnTo>
                  <a:pt x="3101" y="1504"/>
                </a:lnTo>
                <a:lnTo>
                  <a:pt x="3112" y="1500"/>
                </a:lnTo>
                <a:lnTo>
                  <a:pt x="3104" y="1480"/>
                </a:lnTo>
                <a:lnTo>
                  <a:pt x="3093" y="1484"/>
                </a:lnTo>
                <a:close/>
                <a:moveTo>
                  <a:pt x="3079" y="1444"/>
                </a:moveTo>
                <a:lnTo>
                  <a:pt x="3087" y="1464"/>
                </a:lnTo>
                <a:lnTo>
                  <a:pt x="3096" y="1460"/>
                </a:lnTo>
                <a:lnTo>
                  <a:pt x="3089" y="1441"/>
                </a:lnTo>
                <a:lnTo>
                  <a:pt x="3079" y="1444"/>
                </a:lnTo>
                <a:close/>
                <a:moveTo>
                  <a:pt x="3064" y="1405"/>
                </a:moveTo>
                <a:lnTo>
                  <a:pt x="3071" y="1425"/>
                </a:lnTo>
                <a:lnTo>
                  <a:pt x="3082" y="1421"/>
                </a:lnTo>
                <a:lnTo>
                  <a:pt x="3074" y="1401"/>
                </a:lnTo>
                <a:lnTo>
                  <a:pt x="3064" y="1405"/>
                </a:lnTo>
                <a:close/>
                <a:moveTo>
                  <a:pt x="3050" y="1366"/>
                </a:moveTo>
                <a:lnTo>
                  <a:pt x="3057" y="1385"/>
                </a:lnTo>
                <a:lnTo>
                  <a:pt x="3067" y="1381"/>
                </a:lnTo>
                <a:lnTo>
                  <a:pt x="3059" y="1362"/>
                </a:lnTo>
                <a:lnTo>
                  <a:pt x="3050" y="1366"/>
                </a:lnTo>
                <a:close/>
                <a:moveTo>
                  <a:pt x="3034" y="1326"/>
                </a:moveTo>
                <a:lnTo>
                  <a:pt x="3042" y="1346"/>
                </a:lnTo>
                <a:lnTo>
                  <a:pt x="3051" y="1342"/>
                </a:lnTo>
                <a:lnTo>
                  <a:pt x="3045" y="1322"/>
                </a:lnTo>
                <a:lnTo>
                  <a:pt x="3034" y="1326"/>
                </a:lnTo>
                <a:close/>
                <a:moveTo>
                  <a:pt x="3020" y="1287"/>
                </a:moveTo>
                <a:lnTo>
                  <a:pt x="3028" y="1307"/>
                </a:lnTo>
                <a:lnTo>
                  <a:pt x="3037" y="1303"/>
                </a:lnTo>
                <a:lnTo>
                  <a:pt x="3030" y="1283"/>
                </a:lnTo>
                <a:lnTo>
                  <a:pt x="3020" y="1287"/>
                </a:lnTo>
                <a:close/>
                <a:moveTo>
                  <a:pt x="3005" y="1248"/>
                </a:moveTo>
                <a:lnTo>
                  <a:pt x="3012" y="1267"/>
                </a:lnTo>
                <a:lnTo>
                  <a:pt x="3022" y="1263"/>
                </a:lnTo>
                <a:lnTo>
                  <a:pt x="3015" y="1244"/>
                </a:lnTo>
                <a:lnTo>
                  <a:pt x="3005" y="1248"/>
                </a:lnTo>
                <a:close/>
                <a:moveTo>
                  <a:pt x="2990" y="1208"/>
                </a:moveTo>
                <a:lnTo>
                  <a:pt x="2998" y="1228"/>
                </a:lnTo>
                <a:lnTo>
                  <a:pt x="3008" y="1224"/>
                </a:lnTo>
                <a:lnTo>
                  <a:pt x="3000" y="1204"/>
                </a:lnTo>
                <a:lnTo>
                  <a:pt x="2990" y="1208"/>
                </a:lnTo>
                <a:close/>
                <a:moveTo>
                  <a:pt x="2975" y="1169"/>
                </a:moveTo>
                <a:lnTo>
                  <a:pt x="2983" y="1188"/>
                </a:lnTo>
                <a:lnTo>
                  <a:pt x="2992" y="1185"/>
                </a:lnTo>
                <a:lnTo>
                  <a:pt x="2986" y="1165"/>
                </a:lnTo>
                <a:lnTo>
                  <a:pt x="2975" y="1169"/>
                </a:lnTo>
                <a:close/>
                <a:moveTo>
                  <a:pt x="2961" y="1129"/>
                </a:moveTo>
                <a:lnTo>
                  <a:pt x="2969" y="1149"/>
                </a:lnTo>
                <a:lnTo>
                  <a:pt x="2978" y="1145"/>
                </a:lnTo>
                <a:lnTo>
                  <a:pt x="2970" y="1125"/>
                </a:lnTo>
                <a:lnTo>
                  <a:pt x="2961" y="1129"/>
                </a:lnTo>
                <a:close/>
                <a:moveTo>
                  <a:pt x="2946" y="1090"/>
                </a:moveTo>
                <a:lnTo>
                  <a:pt x="2953" y="1110"/>
                </a:lnTo>
                <a:lnTo>
                  <a:pt x="2963" y="1106"/>
                </a:lnTo>
                <a:lnTo>
                  <a:pt x="2956" y="1087"/>
                </a:lnTo>
                <a:lnTo>
                  <a:pt x="2946" y="1090"/>
                </a:lnTo>
                <a:close/>
                <a:moveTo>
                  <a:pt x="2931" y="1051"/>
                </a:moveTo>
                <a:lnTo>
                  <a:pt x="2938" y="1070"/>
                </a:lnTo>
                <a:lnTo>
                  <a:pt x="2948" y="1068"/>
                </a:lnTo>
                <a:lnTo>
                  <a:pt x="2941" y="1048"/>
                </a:lnTo>
                <a:lnTo>
                  <a:pt x="2931" y="1051"/>
                </a:lnTo>
                <a:close/>
                <a:moveTo>
                  <a:pt x="2916" y="1011"/>
                </a:moveTo>
                <a:lnTo>
                  <a:pt x="2924" y="1031"/>
                </a:lnTo>
                <a:lnTo>
                  <a:pt x="2933" y="1028"/>
                </a:lnTo>
                <a:lnTo>
                  <a:pt x="2927" y="1009"/>
                </a:lnTo>
                <a:lnTo>
                  <a:pt x="2916" y="1011"/>
                </a:lnTo>
                <a:close/>
                <a:moveTo>
                  <a:pt x="2902" y="972"/>
                </a:moveTo>
                <a:lnTo>
                  <a:pt x="2908" y="992"/>
                </a:lnTo>
                <a:lnTo>
                  <a:pt x="2919" y="989"/>
                </a:lnTo>
                <a:lnTo>
                  <a:pt x="2911" y="969"/>
                </a:lnTo>
                <a:lnTo>
                  <a:pt x="2902" y="972"/>
                </a:lnTo>
                <a:close/>
                <a:moveTo>
                  <a:pt x="2887" y="934"/>
                </a:moveTo>
                <a:lnTo>
                  <a:pt x="2894" y="953"/>
                </a:lnTo>
                <a:lnTo>
                  <a:pt x="2904" y="950"/>
                </a:lnTo>
                <a:lnTo>
                  <a:pt x="2896" y="930"/>
                </a:lnTo>
                <a:lnTo>
                  <a:pt x="2887" y="934"/>
                </a:lnTo>
                <a:close/>
                <a:moveTo>
                  <a:pt x="2871" y="894"/>
                </a:moveTo>
                <a:lnTo>
                  <a:pt x="2879" y="914"/>
                </a:lnTo>
                <a:lnTo>
                  <a:pt x="2889" y="910"/>
                </a:lnTo>
                <a:lnTo>
                  <a:pt x="2882" y="890"/>
                </a:lnTo>
                <a:lnTo>
                  <a:pt x="2871" y="894"/>
                </a:lnTo>
                <a:close/>
                <a:moveTo>
                  <a:pt x="2857" y="855"/>
                </a:moveTo>
                <a:lnTo>
                  <a:pt x="2865" y="875"/>
                </a:lnTo>
                <a:lnTo>
                  <a:pt x="2874" y="871"/>
                </a:lnTo>
                <a:lnTo>
                  <a:pt x="2866" y="851"/>
                </a:lnTo>
                <a:lnTo>
                  <a:pt x="2857" y="855"/>
                </a:lnTo>
                <a:close/>
                <a:moveTo>
                  <a:pt x="2843" y="816"/>
                </a:moveTo>
                <a:lnTo>
                  <a:pt x="2849" y="835"/>
                </a:lnTo>
                <a:lnTo>
                  <a:pt x="2860" y="831"/>
                </a:lnTo>
                <a:lnTo>
                  <a:pt x="2852" y="812"/>
                </a:lnTo>
                <a:lnTo>
                  <a:pt x="2843" y="816"/>
                </a:lnTo>
                <a:close/>
                <a:moveTo>
                  <a:pt x="2827" y="776"/>
                </a:moveTo>
                <a:lnTo>
                  <a:pt x="2835" y="796"/>
                </a:lnTo>
                <a:lnTo>
                  <a:pt x="2845" y="792"/>
                </a:lnTo>
                <a:lnTo>
                  <a:pt x="2837" y="772"/>
                </a:lnTo>
                <a:lnTo>
                  <a:pt x="2827" y="776"/>
                </a:lnTo>
                <a:close/>
                <a:moveTo>
                  <a:pt x="2812" y="737"/>
                </a:moveTo>
                <a:lnTo>
                  <a:pt x="2820" y="757"/>
                </a:lnTo>
                <a:lnTo>
                  <a:pt x="2829" y="753"/>
                </a:lnTo>
                <a:lnTo>
                  <a:pt x="2823" y="733"/>
                </a:lnTo>
                <a:lnTo>
                  <a:pt x="2812" y="737"/>
                </a:lnTo>
                <a:close/>
                <a:moveTo>
                  <a:pt x="2798" y="697"/>
                </a:moveTo>
                <a:lnTo>
                  <a:pt x="2806" y="717"/>
                </a:lnTo>
                <a:lnTo>
                  <a:pt x="2815" y="713"/>
                </a:lnTo>
                <a:lnTo>
                  <a:pt x="2807" y="694"/>
                </a:lnTo>
                <a:lnTo>
                  <a:pt x="2798" y="697"/>
                </a:lnTo>
                <a:close/>
                <a:moveTo>
                  <a:pt x="2784" y="658"/>
                </a:moveTo>
                <a:lnTo>
                  <a:pt x="2790" y="678"/>
                </a:lnTo>
                <a:lnTo>
                  <a:pt x="2801" y="674"/>
                </a:lnTo>
                <a:lnTo>
                  <a:pt x="2793" y="654"/>
                </a:lnTo>
                <a:lnTo>
                  <a:pt x="2784" y="658"/>
                </a:lnTo>
                <a:close/>
                <a:moveTo>
                  <a:pt x="2768" y="619"/>
                </a:moveTo>
                <a:lnTo>
                  <a:pt x="2776" y="638"/>
                </a:lnTo>
                <a:lnTo>
                  <a:pt x="2785" y="634"/>
                </a:lnTo>
                <a:lnTo>
                  <a:pt x="2778" y="615"/>
                </a:lnTo>
                <a:lnTo>
                  <a:pt x="2768" y="619"/>
                </a:lnTo>
                <a:close/>
                <a:moveTo>
                  <a:pt x="2753" y="579"/>
                </a:moveTo>
                <a:lnTo>
                  <a:pt x="2761" y="599"/>
                </a:lnTo>
                <a:lnTo>
                  <a:pt x="2770" y="595"/>
                </a:lnTo>
                <a:lnTo>
                  <a:pt x="2764" y="575"/>
                </a:lnTo>
                <a:lnTo>
                  <a:pt x="2753" y="579"/>
                </a:lnTo>
                <a:close/>
                <a:moveTo>
                  <a:pt x="2739" y="540"/>
                </a:moveTo>
                <a:lnTo>
                  <a:pt x="2745" y="560"/>
                </a:lnTo>
                <a:lnTo>
                  <a:pt x="2756" y="556"/>
                </a:lnTo>
                <a:lnTo>
                  <a:pt x="2748" y="536"/>
                </a:lnTo>
                <a:lnTo>
                  <a:pt x="2739" y="540"/>
                </a:lnTo>
                <a:close/>
                <a:moveTo>
                  <a:pt x="2724" y="501"/>
                </a:moveTo>
                <a:lnTo>
                  <a:pt x="2731" y="520"/>
                </a:lnTo>
                <a:lnTo>
                  <a:pt x="2741" y="516"/>
                </a:lnTo>
                <a:lnTo>
                  <a:pt x="2734" y="497"/>
                </a:lnTo>
                <a:lnTo>
                  <a:pt x="2724" y="501"/>
                </a:lnTo>
                <a:close/>
                <a:moveTo>
                  <a:pt x="2703" y="472"/>
                </a:moveTo>
                <a:lnTo>
                  <a:pt x="2715" y="477"/>
                </a:lnTo>
                <a:lnTo>
                  <a:pt x="2717" y="481"/>
                </a:lnTo>
                <a:lnTo>
                  <a:pt x="2726" y="477"/>
                </a:lnTo>
                <a:lnTo>
                  <a:pt x="2723" y="469"/>
                </a:lnTo>
                <a:lnTo>
                  <a:pt x="2707" y="462"/>
                </a:lnTo>
                <a:lnTo>
                  <a:pt x="2703" y="472"/>
                </a:lnTo>
                <a:lnTo>
                  <a:pt x="2703" y="472"/>
                </a:lnTo>
                <a:close/>
                <a:moveTo>
                  <a:pt x="2665" y="456"/>
                </a:moveTo>
                <a:lnTo>
                  <a:pt x="2685" y="464"/>
                </a:lnTo>
                <a:lnTo>
                  <a:pt x="2689" y="455"/>
                </a:lnTo>
                <a:lnTo>
                  <a:pt x="2669" y="447"/>
                </a:lnTo>
                <a:lnTo>
                  <a:pt x="2665" y="456"/>
                </a:lnTo>
                <a:close/>
                <a:moveTo>
                  <a:pt x="2626" y="440"/>
                </a:moveTo>
                <a:lnTo>
                  <a:pt x="2646" y="448"/>
                </a:lnTo>
                <a:lnTo>
                  <a:pt x="2650" y="439"/>
                </a:lnTo>
                <a:lnTo>
                  <a:pt x="2630" y="431"/>
                </a:lnTo>
                <a:lnTo>
                  <a:pt x="2626" y="440"/>
                </a:lnTo>
                <a:close/>
                <a:moveTo>
                  <a:pt x="2587" y="424"/>
                </a:moveTo>
                <a:lnTo>
                  <a:pt x="2606" y="432"/>
                </a:lnTo>
                <a:lnTo>
                  <a:pt x="2610" y="423"/>
                </a:lnTo>
                <a:lnTo>
                  <a:pt x="2591" y="415"/>
                </a:lnTo>
                <a:lnTo>
                  <a:pt x="2587" y="424"/>
                </a:lnTo>
                <a:close/>
                <a:moveTo>
                  <a:pt x="2548" y="409"/>
                </a:moveTo>
                <a:lnTo>
                  <a:pt x="2568" y="417"/>
                </a:lnTo>
                <a:lnTo>
                  <a:pt x="2572" y="407"/>
                </a:lnTo>
                <a:lnTo>
                  <a:pt x="2552" y="399"/>
                </a:lnTo>
                <a:lnTo>
                  <a:pt x="2548" y="409"/>
                </a:lnTo>
                <a:close/>
                <a:moveTo>
                  <a:pt x="2509" y="393"/>
                </a:moveTo>
                <a:lnTo>
                  <a:pt x="2529" y="401"/>
                </a:lnTo>
                <a:lnTo>
                  <a:pt x="2533" y="392"/>
                </a:lnTo>
                <a:lnTo>
                  <a:pt x="2513" y="384"/>
                </a:lnTo>
                <a:lnTo>
                  <a:pt x="2509" y="393"/>
                </a:lnTo>
                <a:close/>
                <a:moveTo>
                  <a:pt x="2470" y="377"/>
                </a:moveTo>
                <a:lnTo>
                  <a:pt x="2489" y="385"/>
                </a:lnTo>
                <a:lnTo>
                  <a:pt x="2493" y="376"/>
                </a:lnTo>
                <a:lnTo>
                  <a:pt x="2474" y="368"/>
                </a:lnTo>
                <a:lnTo>
                  <a:pt x="2470" y="377"/>
                </a:lnTo>
                <a:close/>
                <a:moveTo>
                  <a:pt x="2432" y="361"/>
                </a:moveTo>
                <a:lnTo>
                  <a:pt x="2451" y="369"/>
                </a:lnTo>
                <a:lnTo>
                  <a:pt x="2455" y="360"/>
                </a:lnTo>
                <a:lnTo>
                  <a:pt x="2436" y="352"/>
                </a:lnTo>
                <a:lnTo>
                  <a:pt x="2432" y="361"/>
                </a:lnTo>
                <a:close/>
                <a:moveTo>
                  <a:pt x="2392" y="346"/>
                </a:moveTo>
                <a:lnTo>
                  <a:pt x="2412" y="354"/>
                </a:lnTo>
                <a:lnTo>
                  <a:pt x="2416" y="344"/>
                </a:lnTo>
                <a:lnTo>
                  <a:pt x="2396" y="336"/>
                </a:lnTo>
                <a:lnTo>
                  <a:pt x="2392" y="346"/>
                </a:lnTo>
                <a:close/>
                <a:moveTo>
                  <a:pt x="2353" y="330"/>
                </a:moveTo>
                <a:lnTo>
                  <a:pt x="2373" y="338"/>
                </a:lnTo>
                <a:lnTo>
                  <a:pt x="2376" y="329"/>
                </a:lnTo>
                <a:lnTo>
                  <a:pt x="2357" y="321"/>
                </a:lnTo>
                <a:lnTo>
                  <a:pt x="2353" y="330"/>
                </a:lnTo>
                <a:close/>
                <a:moveTo>
                  <a:pt x="2315" y="314"/>
                </a:moveTo>
                <a:lnTo>
                  <a:pt x="2334" y="322"/>
                </a:lnTo>
                <a:lnTo>
                  <a:pt x="2338" y="313"/>
                </a:lnTo>
                <a:lnTo>
                  <a:pt x="2319" y="305"/>
                </a:lnTo>
                <a:lnTo>
                  <a:pt x="2315" y="314"/>
                </a:lnTo>
                <a:close/>
                <a:moveTo>
                  <a:pt x="2275" y="298"/>
                </a:moveTo>
                <a:lnTo>
                  <a:pt x="2295" y="306"/>
                </a:lnTo>
                <a:lnTo>
                  <a:pt x="2299" y="297"/>
                </a:lnTo>
                <a:lnTo>
                  <a:pt x="2279" y="289"/>
                </a:lnTo>
                <a:lnTo>
                  <a:pt x="2275" y="298"/>
                </a:lnTo>
                <a:close/>
                <a:moveTo>
                  <a:pt x="2237" y="283"/>
                </a:moveTo>
                <a:lnTo>
                  <a:pt x="2256" y="291"/>
                </a:lnTo>
                <a:lnTo>
                  <a:pt x="2260" y="281"/>
                </a:lnTo>
                <a:lnTo>
                  <a:pt x="2241" y="273"/>
                </a:lnTo>
                <a:lnTo>
                  <a:pt x="2237" y="283"/>
                </a:lnTo>
                <a:close/>
                <a:moveTo>
                  <a:pt x="2198" y="267"/>
                </a:moveTo>
                <a:lnTo>
                  <a:pt x="2218" y="275"/>
                </a:lnTo>
                <a:lnTo>
                  <a:pt x="2222" y="266"/>
                </a:lnTo>
                <a:lnTo>
                  <a:pt x="2202" y="258"/>
                </a:lnTo>
                <a:lnTo>
                  <a:pt x="2198" y="267"/>
                </a:lnTo>
                <a:close/>
                <a:moveTo>
                  <a:pt x="2159" y="251"/>
                </a:moveTo>
                <a:lnTo>
                  <a:pt x="2178" y="259"/>
                </a:lnTo>
                <a:lnTo>
                  <a:pt x="2182" y="250"/>
                </a:lnTo>
                <a:lnTo>
                  <a:pt x="2162" y="242"/>
                </a:lnTo>
                <a:lnTo>
                  <a:pt x="2159" y="251"/>
                </a:lnTo>
                <a:close/>
                <a:moveTo>
                  <a:pt x="2120" y="235"/>
                </a:moveTo>
                <a:lnTo>
                  <a:pt x="2139" y="243"/>
                </a:lnTo>
                <a:lnTo>
                  <a:pt x="2143" y="234"/>
                </a:lnTo>
                <a:lnTo>
                  <a:pt x="2124" y="226"/>
                </a:lnTo>
                <a:lnTo>
                  <a:pt x="2120" y="235"/>
                </a:lnTo>
                <a:close/>
                <a:moveTo>
                  <a:pt x="2081" y="220"/>
                </a:moveTo>
                <a:lnTo>
                  <a:pt x="2101" y="228"/>
                </a:lnTo>
                <a:lnTo>
                  <a:pt x="2105" y="218"/>
                </a:lnTo>
                <a:lnTo>
                  <a:pt x="2085" y="210"/>
                </a:lnTo>
                <a:lnTo>
                  <a:pt x="2081" y="220"/>
                </a:lnTo>
                <a:close/>
                <a:moveTo>
                  <a:pt x="2042" y="204"/>
                </a:moveTo>
                <a:lnTo>
                  <a:pt x="2061" y="212"/>
                </a:lnTo>
                <a:lnTo>
                  <a:pt x="2065" y="203"/>
                </a:lnTo>
                <a:lnTo>
                  <a:pt x="2046" y="193"/>
                </a:lnTo>
                <a:lnTo>
                  <a:pt x="2042" y="204"/>
                </a:lnTo>
                <a:close/>
                <a:moveTo>
                  <a:pt x="2004" y="188"/>
                </a:moveTo>
                <a:lnTo>
                  <a:pt x="2022" y="196"/>
                </a:lnTo>
                <a:lnTo>
                  <a:pt x="2026" y="185"/>
                </a:lnTo>
                <a:lnTo>
                  <a:pt x="2008" y="178"/>
                </a:lnTo>
                <a:lnTo>
                  <a:pt x="2004" y="188"/>
                </a:lnTo>
                <a:close/>
                <a:moveTo>
                  <a:pt x="1964" y="172"/>
                </a:moveTo>
                <a:lnTo>
                  <a:pt x="1984" y="180"/>
                </a:lnTo>
                <a:lnTo>
                  <a:pt x="1988" y="170"/>
                </a:lnTo>
                <a:lnTo>
                  <a:pt x="1968" y="162"/>
                </a:lnTo>
                <a:lnTo>
                  <a:pt x="1964" y="172"/>
                </a:lnTo>
                <a:close/>
                <a:moveTo>
                  <a:pt x="1925" y="157"/>
                </a:moveTo>
                <a:lnTo>
                  <a:pt x="1945" y="164"/>
                </a:lnTo>
                <a:lnTo>
                  <a:pt x="1948" y="154"/>
                </a:lnTo>
                <a:lnTo>
                  <a:pt x="1929" y="146"/>
                </a:lnTo>
                <a:lnTo>
                  <a:pt x="1925" y="157"/>
                </a:lnTo>
                <a:close/>
                <a:moveTo>
                  <a:pt x="1887" y="141"/>
                </a:moveTo>
                <a:lnTo>
                  <a:pt x="1905" y="149"/>
                </a:lnTo>
                <a:lnTo>
                  <a:pt x="1909" y="138"/>
                </a:lnTo>
                <a:lnTo>
                  <a:pt x="1891" y="130"/>
                </a:lnTo>
                <a:lnTo>
                  <a:pt x="1887" y="141"/>
                </a:lnTo>
                <a:close/>
                <a:moveTo>
                  <a:pt x="1847" y="125"/>
                </a:moveTo>
                <a:lnTo>
                  <a:pt x="1867" y="133"/>
                </a:lnTo>
                <a:lnTo>
                  <a:pt x="1871" y="122"/>
                </a:lnTo>
                <a:lnTo>
                  <a:pt x="1851" y="115"/>
                </a:lnTo>
                <a:lnTo>
                  <a:pt x="1847" y="125"/>
                </a:lnTo>
                <a:close/>
                <a:moveTo>
                  <a:pt x="1808" y="109"/>
                </a:moveTo>
                <a:lnTo>
                  <a:pt x="1828" y="117"/>
                </a:lnTo>
                <a:lnTo>
                  <a:pt x="1832" y="107"/>
                </a:lnTo>
                <a:lnTo>
                  <a:pt x="1812" y="99"/>
                </a:lnTo>
                <a:lnTo>
                  <a:pt x="1808" y="109"/>
                </a:lnTo>
                <a:close/>
                <a:moveTo>
                  <a:pt x="1770" y="94"/>
                </a:moveTo>
                <a:lnTo>
                  <a:pt x="1790" y="101"/>
                </a:lnTo>
                <a:lnTo>
                  <a:pt x="1794" y="91"/>
                </a:lnTo>
                <a:lnTo>
                  <a:pt x="1774" y="83"/>
                </a:lnTo>
                <a:lnTo>
                  <a:pt x="1770" y="94"/>
                </a:lnTo>
                <a:close/>
                <a:moveTo>
                  <a:pt x="1731" y="78"/>
                </a:moveTo>
                <a:lnTo>
                  <a:pt x="1750" y="86"/>
                </a:lnTo>
                <a:lnTo>
                  <a:pt x="1754" y="75"/>
                </a:lnTo>
                <a:lnTo>
                  <a:pt x="1734" y="67"/>
                </a:lnTo>
                <a:lnTo>
                  <a:pt x="1731" y="78"/>
                </a:lnTo>
                <a:close/>
                <a:moveTo>
                  <a:pt x="1691" y="62"/>
                </a:moveTo>
                <a:lnTo>
                  <a:pt x="1711" y="70"/>
                </a:lnTo>
                <a:lnTo>
                  <a:pt x="1715" y="59"/>
                </a:lnTo>
                <a:lnTo>
                  <a:pt x="1695" y="52"/>
                </a:lnTo>
                <a:lnTo>
                  <a:pt x="1691" y="62"/>
                </a:lnTo>
                <a:close/>
                <a:moveTo>
                  <a:pt x="1653" y="46"/>
                </a:moveTo>
                <a:lnTo>
                  <a:pt x="1673" y="54"/>
                </a:lnTo>
                <a:lnTo>
                  <a:pt x="1677" y="44"/>
                </a:lnTo>
                <a:lnTo>
                  <a:pt x="1657" y="36"/>
                </a:lnTo>
                <a:lnTo>
                  <a:pt x="1653" y="46"/>
                </a:lnTo>
                <a:close/>
                <a:moveTo>
                  <a:pt x="1614" y="31"/>
                </a:moveTo>
                <a:lnTo>
                  <a:pt x="1633" y="38"/>
                </a:lnTo>
                <a:lnTo>
                  <a:pt x="1637" y="28"/>
                </a:lnTo>
                <a:lnTo>
                  <a:pt x="1618" y="20"/>
                </a:lnTo>
                <a:lnTo>
                  <a:pt x="1614" y="31"/>
                </a:lnTo>
                <a:close/>
                <a:moveTo>
                  <a:pt x="1574" y="15"/>
                </a:moveTo>
                <a:lnTo>
                  <a:pt x="1594" y="23"/>
                </a:lnTo>
                <a:lnTo>
                  <a:pt x="1598" y="12"/>
                </a:lnTo>
                <a:lnTo>
                  <a:pt x="1578" y="4"/>
                </a:lnTo>
                <a:lnTo>
                  <a:pt x="1574" y="15"/>
                </a:lnTo>
                <a:close/>
                <a:moveTo>
                  <a:pt x="1539" y="17"/>
                </a:moveTo>
                <a:lnTo>
                  <a:pt x="1559" y="11"/>
                </a:lnTo>
                <a:lnTo>
                  <a:pt x="1556" y="0"/>
                </a:lnTo>
                <a:lnTo>
                  <a:pt x="1536" y="8"/>
                </a:lnTo>
                <a:lnTo>
                  <a:pt x="1539" y="17"/>
                </a:lnTo>
                <a:close/>
                <a:moveTo>
                  <a:pt x="1499" y="32"/>
                </a:moveTo>
                <a:lnTo>
                  <a:pt x="1519" y="25"/>
                </a:lnTo>
                <a:lnTo>
                  <a:pt x="1517" y="15"/>
                </a:lnTo>
                <a:lnTo>
                  <a:pt x="1497" y="23"/>
                </a:lnTo>
                <a:lnTo>
                  <a:pt x="1499" y="32"/>
                </a:lnTo>
                <a:close/>
                <a:moveTo>
                  <a:pt x="1460" y="46"/>
                </a:moveTo>
                <a:lnTo>
                  <a:pt x="1480" y="40"/>
                </a:lnTo>
                <a:lnTo>
                  <a:pt x="1477" y="29"/>
                </a:lnTo>
                <a:lnTo>
                  <a:pt x="1457" y="37"/>
                </a:lnTo>
                <a:lnTo>
                  <a:pt x="1460" y="46"/>
                </a:lnTo>
                <a:close/>
                <a:moveTo>
                  <a:pt x="1421" y="61"/>
                </a:moveTo>
                <a:lnTo>
                  <a:pt x="1440" y="54"/>
                </a:lnTo>
                <a:lnTo>
                  <a:pt x="1438" y="44"/>
                </a:lnTo>
                <a:lnTo>
                  <a:pt x="1418" y="52"/>
                </a:lnTo>
                <a:lnTo>
                  <a:pt x="1421" y="61"/>
                </a:lnTo>
                <a:close/>
                <a:moveTo>
                  <a:pt x="1381" y="75"/>
                </a:moveTo>
                <a:lnTo>
                  <a:pt x="1401" y="69"/>
                </a:lnTo>
                <a:lnTo>
                  <a:pt x="1398" y="58"/>
                </a:lnTo>
                <a:lnTo>
                  <a:pt x="1379" y="66"/>
                </a:lnTo>
                <a:lnTo>
                  <a:pt x="1381" y="75"/>
                </a:lnTo>
                <a:close/>
                <a:moveTo>
                  <a:pt x="1342" y="90"/>
                </a:moveTo>
                <a:lnTo>
                  <a:pt x="1362" y="83"/>
                </a:lnTo>
                <a:lnTo>
                  <a:pt x="1359" y="73"/>
                </a:lnTo>
                <a:lnTo>
                  <a:pt x="1339" y="80"/>
                </a:lnTo>
                <a:lnTo>
                  <a:pt x="1342" y="90"/>
                </a:lnTo>
                <a:close/>
                <a:moveTo>
                  <a:pt x="1302" y="104"/>
                </a:moveTo>
                <a:lnTo>
                  <a:pt x="1322" y="98"/>
                </a:lnTo>
                <a:lnTo>
                  <a:pt x="1318" y="87"/>
                </a:lnTo>
                <a:lnTo>
                  <a:pt x="1299" y="95"/>
                </a:lnTo>
                <a:lnTo>
                  <a:pt x="1302" y="104"/>
                </a:lnTo>
                <a:close/>
                <a:moveTo>
                  <a:pt x="1263" y="119"/>
                </a:moveTo>
                <a:lnTo>
                  <a:pt x="1283" y="112"/>
                </a:lnTo>
                <a:lnTo>
                  <a:pt x="1279" y="101"/>
                </a:lnTo>
                <a:lnTo>
                  <a:pt x="1259" y="109"/>
                </a:lnTo>
                <a:lnTo>
                  <a:pt x="1263" y="119"/>
                </a:lnTo>
                <a:close/>
                <a:moveTo>
                  <a:pt x="1224" y="133"/>
                </a:moveTo>
                <a:lnTo>
                  <a:pt x="1243" y="126"/>
                </a:lnTo>
                <a:lnTo>
                  <a:pt x="1239" y="116"/>
                </a:lnTo>
                <a:lnTo>
                  <a:pt x="1220" y="124"/>
                </a:lnTo>
                <a:lnTo>
                  <a:pt x="1224" y="133"/>
                </a:lnTo>
                <a:close/>
                <a:moveTo>
                  <a:pt x="1184" y="147"/>
                </a:moveTo>
                <a:lnTo>
                  <a:pt x="1204" y="141"/>
                </a:lnTo>
                <a:lnTo>
                  <a:pt x="1200" y="130"/>
                </a:lnTo>
                <a:lnTo>
                  <a:pt x="1180" y="138"/>
                </a:lnTo>
                <a:lnTo>
                  <a:pt x="1184" y="147"/>
                </a:lnTo>
                <a:close/>
                <a:moveTo>
                  <a:pt x="1145" y="163"/>
                </a:moveTo>
                <a:lnTo>
                  <a:pt x="1165" y="155"/>
                </a:lnTo>
                <a:lnTo>
                  <a:pt x="1161" y="146"/>
                </a:lnTo>
                <a:lnTo>
                  <a:pt x="1141" y="153"/>
                </a:lnTo>
                <a:lnTo>
                  <a:pt x="1145" y="163"/>
                </a:lnTo>
                <a:close/>
                <a:moveTo>
                  <a:pt x="1106" y="178"/>
                </a:moveTo>
                <a:lnTo>
                  <a:pt x="1125" y="170"/>
                </a:lnTo>
                <a:lnTo>
                  <a:pt x="1121" y="161"/>
                </a:lnTo>
                <a:lnTo>
                  <a:pt x="1102" y="167"/>
                </a:lnTo>
                <a:lnTo>
                  <a:pt x="1106" y="178"/>
                </a:lnTo>
                <a:close/>
                <a:moveTo>
                  <a:pt x="1066" y="192"/>
                </a:moveTo>
                <a:lnTo>
                  <a:pt x="1086" y="184"/>
                </a:lnTo>
                <a:lnTo>
                  <a:pt x="1082" y="175"/>
                </a:lnTo>
                <a:lnTo>
                  <a:pt x="1062" y="182"/>
                </a:lnTo>
                <a:lnTo>
                  <a:pt x="1066" y="192"/>
                </a:lnTo>
                <a:close/>
                <a:moveTo>
                  <a:pt x="1027" y="207"/>
                </a:moveTo>
                <a:lnTo>
                  <a:pt x="1046" y="199"/>
                </a:lnTo>
                <a:lnTo>
                  <a:pt x="1043" y="189"/>
                </a:lnTo>
                <a:lnTo>
                  <a:pt x="1023" y="196"/>
                </a:lnTo>
                <a:lnTo>
                  <a:pt x="1027" y="207"/>
                </a:lnTo>
                <a:close/>
                <a:moveTo>
                  <a:pt x="987" y="221"/>
                </a:moveTo>
                <a:lnTo>
                  <a:pt x="1007" y="213"/>
                </a:lnTo>
                <a:lnTo>
                  <a:pt x="1003" y="204"/>
                </a:lnTo>
                <a:lnTo>
                  <a:pt x="983" y="210"/>
                </a:lnTo>
                <a:lnTo>
                  <a:pt x="987" y="221"/>
                </a:lnTo>
                <a:close/>
                <a:moveTo>
                  <a:pt x="948" y="235"/>
                </a:moveTo>
                <a:lnTo>
                  <a:pt x="968" y="228"/>
                </a:lnTo>
                <a:lnTo>
                  <a:pt x="964" y="218"/>
                </a:lnTo>
                <a:lnTo>
                  <a:pt x="944" y="225"/>
                </a:lnTo>
                <a:lnTo>
                  <a:pt x="948" y="235"/>
                </a:lnTo>
                <a:close/>
                <a:moveTo>
                  <a:pt x="909" y="250"/>
                </a:moveTo>
                <a:lnTo>
                  <a:pt x="928" y="242"/>
                </a:lnTo>
                <a:lnTo>
                  <a:pt x="924" y="233"/>
                </a:lnTo>
                <a:lnTo>
                  <a:pt x="905" y="239"/>
                </a:lnTo>
                <a:lnTo>
                  <a:pt x="909" y="250"/>
                </a:lnTo>
                <a:close/>
                <a:moveTo>
                  <a:pt x="869" y="264"/>
                </a:moveTo>
                <a:lnTo>
                  <a:pt x="889" y="256"/>
                </a:lnTo>
                <a:lnTo>
                  <a:pt x="885" y="247"/>
                </a:lnTo>
                <a:lnTo>
                  <a:pt x="865" y="254"/>
                </a:lnTo>
                <a:lnTo>
                  <a:pt x="869" y="264"/>
                </a:lnTo>
                <a:close/>
                <a:moveTo>
                  <a:pt x="830" y="279"/>
                </a:moveTo>
                <a:lnTo>
                  <a:pt x="850" y="271"/>
                </a:lnTo>
                <a:lnTo>
                  <a:pt x="846" y="262"/>
                </a:lnTo>
                <a:lnTo>
                  <a:pt x="826" y="268"/>
                </a:lnTo>
                <a:lnTo>
                  <a:pt x="830" y="279"/>
                </a:lnTo>
                <a:close/>
                <a:moveTo>
                  <a:pt x="790" y="293"/>
                </a:moveTo>
                <a:lnTo>
                  <a:pt x="810" y="285"/>
                </a:lnTo>
                <a:lnTo>
                  <a:pt x="806" y="276"/>
                </a:lnTo>
                <a:lnTo>
                  <a:pt x="786" y="283"/>
                </a:lnTo>
                <a:lnTo>
                  <a:pt x="790" y="293"/>
                </a:lnTo>
                <a:close/>
                <a:moveTo>
                  <a:pt x="751" y="308"/>
                </a:moveTo>
                <a:lnTo>
                  <a:pt x="771" y="300"/>
                </a:lnTo>
                <a:lnTo>
                  <a:pt x="767" y="291"/>
                </a:lnTo>
                <a:lnTo>
                  <a:pt x="747" y="297"/>
                </a:lnTo>
                <a:lnTo>
                  <a:pt x="751" y="308"/>
                </a:lnTo>
                <a:close/>
                <a:moveTo>
                  <a:pt x="712" y="322"/>
                </a:moveTo>
                <a:lnTo>
                  <a:pt x="731" y="314"/>
                </a:lnTo>
                <a:lnTo>
                  <a:pt x="727" y="305"/>
                </a:lnTo>
                <a:lnTo>
                  <a:pt x="708" y="313"/>
                </a:lnTo>
                <a:lnTo>
                  <a:pt x="712" y="322"/>
                </a:lnTo>
                <a:close/>
                <a:moveTo>
                  <a:pt x="672" y="336"/>
                </a:moveTo>
                <a:lnTo>
                  <a:pt x="692" y="330"/>
                </a:lnTo>
                <a:lnTo>
                  <a:pt x="688" y="319"/>
                </a:lnTo>
                <a:lnTo>
                  <a:pt x="668" y="327"/>
                </a:lnTo>
                <a:lnTo>
                  <a:pt x="672" y="336"/>
                </a:lnTo>
                <a:close/>
                <a:moveTo>
                  <a:pt x="633" y="351"/>
                </a:moveTo>
                <a:lnTo>
                  <a:pt x="653" y="344"/>
                </a:lnTo>
                <a:lnTo>
                  <a:pt x="649" y="334"/>
                </a:lnTo>
                <a:lnTo>
                  <a:pt x="629" y="342"/>
                </a:lnTo>
                <a:lnTo>
                  <a:pt x="633" y="351"/>
                </a:lnTo>
                <a:close/>
                <a:moveTo>
                  <a:pt x="593" y="365"/>
                </a:moveTo>
                <a:lnTo>
                  <a:pt x="613" y="359"/>
                </a:lnTo>
                <a:lnTo>
                  <a:pt x="609" y="348"/>
                </a:lnTo>
                <a:lnTo>
                  <a:pt x="590" y="356"/>
                </a:lnTo>
                <a:lnTo>
                  <a:pt x="593" y="365"/>
                </a:lnTo>
                <a:close/>
                <a:moveTo>
                  <a:pt x="554" y="380"/>
                </a:moveTo>
                <a:lnTo>
                  <a:pt x="574" y="373"/>
                </a:lnTo>
                <a:lnTo>
                  <a:pt x="570" y="363"/>
                </a:lnTo>
                <a:lnTo>
                  <a:pt x="550" y="371"/>
                </a:lnTo>
                <a:lnTo>
                  <a:pt x="554" y="380"/>
                </a:lnTo>
                <a:close/>
                <a:moveTo>
                  <a:pt x="515" y="394"/>
                </a:moveTo>
                <a:lnTo>
                  <a:pt x="534" y="388"/>
                </a:lnTo>
                <a:lnTo>
                  <a:pt x="530" y="377"/>
                </a:lnTo>
                <a:lnTo>
                  <a:pt x="511" y="385"/>
                </a:lnTo>
                <a:lnTo>
                  <a:pt x="515" y="394"/>
                </a:lnTo>
                <a:close/>
                <a:moveTo>
                  <a:pt x="475" y="409"/>
                </a:moveTo>
                <a:lnTo>
                  <a:pt x="495" y="402"/>
                </a:lnTo>
                <a:lnTo>
                  <a:pt x="491" y="392"/>
                </a:lnTo>
                <a:lnTo>
                  <a:pt x="471" y="399"/>
                </a:lnTo>
                <a:lnTo>
                  <a:pt x="475" y="409"/>
                </a:lnTo>
                <a:close/>
                <a:moveTo>
                  <a:pt x="435" y="423"/>
                </a:moveTo>
                <a:lnTo>
                  <a:pt x="456" y="417"/>
                </a:lnTo>
                <a:lnTo>
                  <a:pt x="452" y="406"/>
                </a:lnTo>
                <a:lnTo>
                  <a:pt x="432" y="414"/>
                </a:lnTo>
                <a:lnTo>
                  <a:pt x="435" y="423"/>
                </a:lnTo>
                <a:close/>
                <a:moveTo>
                  <a:pt x="421" y="457"/>
                </a:moveTo>
                <a:lnTo>
                  <a:pt x="428" y="438"/>
                </a:lnTo>
                <a:lnTo>
                  <a:pt x="419" y="434"/>
                </a:lnTo>
                <a:lnTo>
                  <a:pt x="411" y="453"/>
                </a:lnTo>
                <a:lnTo>
                  <a:pt x="421" y="457"/>
                </a:lnTo>
                <a:close/>
                <a:moveTo>
                  <a:pt x="407" y="497"/>
                </a:moveTo>
                <a:lnTo>
                  <a:pt x="414" y="477"/>
                </a:lnTo>
                <a:lnTo>
                  <a:pt x="404" y="473"/>
                </a:lnTo>
                <a:lnTo>
                  <a:pt x="397" y="493"/>
                </a:lnTo>
                <a:lnTo>
                  <a:pt x="407" y="497"/>
                </a:lnTo>
                <a:close/>
                <a:moveTo>
                  <a:pt x="391" y="536"/>
                </a:moveTo>
                <a:lnTo>
                  <a:pt x="399" y="516"/>
                </a:lnTo>
                <a:lnTo>
                  <a:pt x="390" y="512"/>
                </a:lnTo>
                <a:lnTo>
                  <a:pt x="382" y="532"/>
                </a:lnTo>
                <a:lnTo>
                  <a:pt x="391" y="536"/>
                </a:lnTo>
                <a:close/>
                <a:moveTo>
                  <a:pt x="377" y="575"/>
                </a:moveTo>
                <a:lnTo>
                  <a:pt x="385" y="556"/>
                </a:lnTo>
                <a:lnTo>
                  <a:pt x="374" y="552"/>
                </a:lnTo>
                <a:lnTo>
                  <a:pt x="368" y="571"/>
                </a:lnTo>
                <a:lnTo>
                  <a:pt x="377" y="575"/>
                </a:lnTo>
                <a:close/>
                <a:moveTo>
                  <a:pt x="362" y="615"/>
                </a:moveTo>
                <a:lnTo>
                  <a:pt x="370" y="595"/>
                </a:lnTo>
                <a:lnTo>
                  <a:pt x="360" y="591"/>
                </a:lnTo>
                <a:lnTo>
                  <a:pt x="353" y="611"/>
                </a:lnTo>
                <a:lnTo>
                  <a:pt x="362" y="615"/>
                </a:lnTo>
                <a:close/>
                <a:moveTo>
                  <a:pt x="348" y="654"/>
                </a:moveTo>
                <a:lnTo>
                  <a:pt x="356" y="634"/>
                </a:lnTo>
                <a:lnTo>
                  <a:pt x="345" y="631"/>
                </a:lnTo>
                <a:lnTo>
                  <a:pt x="337" y="650"/>
                </a:lnTo>
                <a:lnTo>
                  <a:pt x="348" y="654"/>
                </a:lnTo>
                <a:close/>
                <a:moveTo>
                  <a:pt x="334" y="694"/>
                </a:moveTo>
                <a:lnTo>
                  <a:pt x="340" y="674"/>
                </a:lnTo>
                <a:lnTo>
                  <a:pt x="331" y="670"/>
                </a:lnTo>
                <a:lnTo>
                  <a:pt x="323" y="690"/>
                </a:lnTo>
                <a:lnTo>
                  <a:pt x="334" y="694"/>
                </a:lnTo>
                <a:close/>
                <a:moveTo>
                  <a:pt x="319" y="733"/>
                </a:moveTo>
                <a:lnTo>
                  <a:pt x="326" y="713"/>
                </a:lnTo>
                <a:lnTo>
                  <a:pt x="316" y="709"/>
                </a:lnTo>
                <a:lnTo>
                  <a:pt x="309" y="729"/>
                </a:lnTo>
                <a:lnTo>
                  <a:pt x="319" y="733"/>
                </a:lnTo>
                <a:close/>
                <a:moveTo>
                  <a:pt x="303" y="772"/>
                </a:moveTo>
                <a:lnTo>
                  <a:pt x="311" y="753"/>
                </a:lnTo>
                <a:lnTo>
                  <a:pt x="301" y="749"/>
                </a:lnTo>
                <a:lnTo>
                  <a:pt x="294" y="768"/>
                </a:lnTo>
                <a:lnTo>
                  <a:pt x="303" y="772"/>
                </a:lnTo>
                <a:close/>
                <a:moveTo>
                  <a:pt x="289" y="812"/>
                </a:moveTo>
                <a:lnTo>
                  <a:pt x="297" y="792"/>
                </a:lnTo>
                <a:lnTo>
                  <a:pt x="286" y="788"/>
                </a:lnTo>
                <a:lnTo>
                  <a:pt x="280" y="808"/>
                </a:lnTo>
                <a:lnTo>
                  <a:pt x="289" y="812"/>
                </a:lnTo>
                <a:close/>
                <a:moveTo>
                  <a:pt x="274" y="851"/>
                </a:moveTo>
                <a:lnTo>
                  <a:pt x="282" y="831"/>
                </a:lnTo>
                <a:lnTo>
                  <a:pt x="272" y="827"/>
                </a:lnTo>
                <a:lnTo>
                  <a:pt x="265" y="847"/>
                </a:lnTo>
                <a:lnTo>
                  <a:pt x="274" y="851"/>
                </a:lnTo>
                <a:close/>
                <a:moveTo>
                  <a:pt x="260" y="890"/>
                </a:moveTo>
                <a:lnTo>
                  <a:pt x="267" y="871"/>
                </a:lnTo>
                <a:lnTo>
                  <a:pt x="257" y="867"/>
                </a:lnTo>
                <a:lnTo>
                  <a:pt x="249" y="887"/>
                </a:lnTo>
                <a:lnTo>
                  <a:pt x="260" y="890"/>
                </a:lnTo>
                <a:close/>
                <a:moveTo>
                  <a:pt x="246" y="930"/>
                </a:moveTo>
                <a:lnTo>
                  <a:pt x="252" y="910"/>
                </a:lnTo>
                <a:lnTo>
                  <a:pt x="243" y="906"/>
                </a:lnTo>
                <a:lnTo>
                  <a:pt x="235" y="926"/>
                </a:lnTo>
                <a:lnTo>
                  <a:pt x="246" y="930"/>
                </a:lnTo>
                <a:close/>
                <a:moveTo>
                  <a:pt x="231" y="969"/>
                </a:moveTo>
                <a:lnTo>
                  <a:pt x="238" y="950"/>
                </a:lnTo>
                <a:lnTo>
                  <a:pt x="228" y="946"/>
                </a:lnTo>
                <a:lnTo>
                  <a:pt x="221" y="965"/>
                </a:lnTo>
                <a:lnTo>
                  <a:pt x="231" y="969"/>
                </a:lnTo>
                <a:close/>
                <a:moveTo>
                  <a:pt x="215" y="1009"/>
                </a:moveTo>
                <a:lnTo>
                  <a:pt x="223" y="989"/>
                </a:lnTo>
                <a:lnTo>
                  <a:pt x="213" y="985"/>
                </a:lnTo>
                <a:lnTo>
                  <a:pt x="206" y="1005"/>
                </a:lnTo>
                <a:lnTo>
                  <a:pt x="215" y="1009"/>
                </a:lnTo>
                <a:close/>
                <a:moveTo>
                  <a:pt x="201" y="1048"/>
                </a:moveTo>
                <a:lnTo>
                  <a:pt x="209" y="1028"/>
                </a:lnTo>
                <a:lnTo>
                  <a:pt x="198" y="1024"/>
                </a:lnTo>
                <a:lnTo>
                  <a:pt x="192" y="1044"/>
                </a:lnTo>
                <a:lnTo>
                  <a:pt x="201" y="1048"/>
                </a:lnTo>
                <a:close/>
                <a:moveTo>
                  <a:pt x="186" y="1087"/>
                </a:moveTo>
                <a:lnTo>
                  <a:pt x="194" y="1068"/>
                </a:lnTo>
                <a:lnTo>
                  <a:pt x="184" y="1064"/>
                </a:lnTo>
                <a:lnTo>
                  <a:pt x="176" y="1083"/>
                </a:lnTo>
                <a:lnTo>
                  <a:pt x="186" y="1087"/>
                </a:lnTo>
                <a:close/>
                <a:moveTo>
                  <a:pt x="172" y="1127"/>
                </a:moveTo>
                <a:lnTo>
                  <a:pt x="179" y="1107"/>
                </a:lnTo>
                <a:lnTo>
                  <a:pt x="169" y="1103"/>
                </a:lnTo>
                <a:lnTo>
                  <a:pt x="162" y="1123"/>
                </a:lnTo>
                <a:lnTo>
                  <a:pt x="172" y="1127"/>
                </a:lnTo>
                <a:close/>
                <a:moveTo>
                  <a:pt x="158" y="1166"/>
                </a:moveTo>
                <a:lnTo>
                  <a:pt x="164" y="1146"/>
                </a:lnTo>
                <a:lnTo>
                  <a:pt x="155" y="1143"/>
                </a:lnTo>
                <a:lnTo>
                  <a:pt x="147" y="1162"/>
                </a:lnTo>
                <a:lnTo>
                  <a:pt x="158" y="1166"/>
                </a:lnTo>
                <a:close/>
                <a:moveTo>
                  <a:pt x="142" y="1206"/>
                </a:moveTo>
                <a:lnTo>
                  <a:pt x="150" y="1186"/>
                </a:lnTo>
                <a:lnTo>
                  <a:pt x="141" y="1182"/>
                </a:lnTo>
                <a:lnTo>
                  <a:pt x="133" y="1202"/>
                </a:lnTo>
                <a:lnTo>
                  <a:pt x="142" y="1206"/>
                </a:lnTo>
                <a:close/>
                <a:moveTo>
                  <a:pt x="127" y="1245"/>
                </a:moveTo>
                <a:lnTo>
                  <a:pt x="135" y="1225"/>
                </a:lnTo>
                <a:lnTo>
                  <a:pt x="125" y="1221"/>
                </a:lnTo>
                <a:lnTo>
                  <a:pt x="118" y="1241"/>
                </a:lnTo>
                <a:lnTo>
                  <a:pt x="127" y="1245"/>
                </a:lnTo>
                <a:close/>
                <a:moveTo>
                  <a:pt x="113" y="1284"/>
                </a:moveTo>
                <a:lnTo>
                  <a:pt x="121" y="1265"/>
                </a:lnTo>
                <a:lnTo>
                  <a:pt x="110" y="1261"/>
                </a:lnTo>
                <a:lnTo>
                  <a:pt x="104" y="1280"/>
                </a:lnTo>
                <a:lnTo>
                  <a:pt x="113" y="1284"/>
                </a:lnTo>
                <a:close/>
                <a:moveTo>
                  <a:pt x="99" y="1324"/>
                </a:moveTo>
                <a:lnTo>
                  <a:pt x="105" y="1304"/>
                </a:lnTo>
                <a:lnTo>
                  <a:pt x="96" y="1300"/>
                </a:lnTo>
                <a:lnTo>
                  <a:pt x="88" y="1320"/>
                </a:lnTo>
                <a:lnTo>
                  <a:pt x="99" y="1324"/>
                </a:lnTo>
                <a:close/>
                <a:moveTo>
                  <a:pt x="84" y="1363"/>
                </a:moveTo>
                <a:lnTo>
                  <a:pt x="91" y="1343"/>
                </a:lnTo>
                <a:lnTo>
                  <a:pt x="81" y="1339"/>
                </a:lnTo>
                <a:lnTo>
                  <a:pt x="74" y="1359"/>
                </a:lnTo>
                <a:lnTo>
                  <a:pt x="84" y="1363"/>
                </a:lnTo>
                <a:close/>
                <a:moveTo>
                  <a:pt x="70" y="1402"/>
                </a:moveTo>
                <a:lnTo>
                  <a:pt x="76" y="1383"/>
                </a:lnTo>
                <a:lnTo>
                  <a:pt x="67" y="1379"/>
                </a:lnTo>
                <a:lnTo>
                  <a:pt x="59" y="1398"/>
                </a:lnTo>
                <a:lnTo>
                  <a:pt x="70" y="1402"/>
                </a:lnTo>
                <a:close/>
                <a:moveTo>
                  <a:pt x="54" y="1442"/>
                </a:moveTo>
                <a:lnTo>
                  <a:pt x="62" y="1422"/>
                </a:lnTo>
                <a:lnTo>
                  <a:pt x="51" y="1418"/>
                </a:lnTo>
                <a:lnTo>
                  <a:pt x="45" y="1438"/>
                </a:lnTo>
                <a:lnTo>
                  <a:pt x="54" y="1442"/>
                </a:lnTo>
                <a:close/>
                <a:moveTo>
                  <a:pt x="39" y="1481"/>
                </a:moveTo>
                <a:lnTo>
                  <a:pt x="47" y="1462"/>
                </a:lnTo>
                <a:lnTo>
                  <a:pt x="37" y="1458"/>
                </a:lnTo>
                <a:lnTo>
                  <a:pt x="30" y="1477"/>
                </a:lnTo>
                <a:lnTo>
                  <a:pt x="39" y="1481"/>
                </a:lnTo>
                <a:close/>
                <a:moveTo>
                  <a:pt x="25" y="1521"/>
                </a:moveTo>
                <a:lnTo>
                  <a:pt x="33" y="1501"/>
                </a:lnTo>
                <a:lnTo>
                  <a:pt x="22" y="1497"/>
                </a:lnTo>
                <a:lnTo>
                  <a:pt x="16" y="1517"/>
                </a:lnTo>
                <a:lnTo>
                  <a:pt x="25" y="1521"/>
                </a:lnTo>
                <a:close/>
                <a:moveTo>
                  <a:pt x="11" y="1560"/>
                </a:moveTo>
                <a:lnTo>
                  <a:pt x="17" y="1540"/>
                </a:lnTo>
                <a:lnTo>
                  <a:pt x="8" y="1536"/>
                </a:lnTo>
                <a:lnTo>
                  <a:pt x="0" y="1556"/>
                </a:lnTo>
                <a:lnTo>
                  <a:pt x="11" y="156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729"/>
          <p:cNvSpPr>
            <a:spLocks noEditPoints="1"/>
          </p:cNvSpPr>
          <p:nvPr/>
        </p:nvSpPr>
        <p:spPr bwMode="auto">
          <a:xfrm>
            <a:off x="6021388" y="2976563"/>
            <a:ext cx="2536825" cy="1797050"/>
          </a:xfrm>
          <a:custGeom>
            <a:avLst/>
            <a:gdLst>
              <a:gd name="T0" fmla="*/ 59 w 1598"/>
              <a:gd name="T1" fmla="*/ 1098 h 1132"/>
              <a:gd name="T2" fmla="*/ 79 w 1598"/>
              <a:gd name="T3" fmla="*/ 1091 h 1132"/>
              <a:gd name="T4" fmla="*/ 122 w 1598"/>
              <a:gd name="T5" fmla="*/ 1085 h 1132"/>
              <a:gd name="T6" fmla="*/ 180 w 1598"/>
              <a:gd name="T7" fmla="*/ 1062 h 1132"/>
              <a:gd name="T8" fmla="*/ 215 w 1598"/>
              <a:gd name="T9" fmla="*/ 1036 h 1132"/>
              <a:gd name="T10" fmla="*/ 294 w 1598"/>
              <a:gd name="T11" fmla="*/ 1006 h 1132"/>
              <a:gd name="T12" fmla="*/ 312 w 1598"/>
              <a:gd name="T13" fmla="*/ 998 h 1132"/>
              <a:gd name="T14" fmla="*/ 356 w 1598"/>
              <a:gd name="T15" fmla="*/ 993 h 1132"/>
              <a:gd name="T16" fmla="*/ 415 w 1598"/>
              <a:gd name="T17" fmla="*/ 969 h 1132"/>
              <a:gd name="T18" fmla="*/ 450 w 1598"/>
              <a:gd name="T19" fmla="*/ 944 h 1132"/>
              <a:gd name="T20" fmla="*/ 528 w 1598"/>
              <a:gd name="T21" fmla="*/ 913 h 1132"/>
              <a:gd name="T22" fmla="*/ 547 w 1598"/>
              <a:gd name="T23" fmla="*/ 906 h 1132"/>
              <a:gd name="T24" fmla="*/ 591 w 1598"/>
              <a:gd name="T25" fmla="*/ 900 h 1132"/>
              <a:gd name="T26" fmla="*/ 648 w 1598"/>
              <a:gd name="T27" fmla="*/ 877 h 1132"/>
              <a:gd name="T28" fmla="*/ 684 w 1598"/>
              <a:gd name="T29" fmla="*/ 851 h 1132"/>
              <a:gd name="T30" fmla="*/ 763 w 1598"/>
              <a:gd name="T31" fmla="*/ 821 h 1132"/>
              <a:gd name="T32" fmla="*/ 782 w 1598"/>
              <a:gd name="T33" fmla="*/ 813 h 1132"/>
              <a:gd name="T34" fmla="*/ 824 w 1598"/>
              <a:gd name="T35" fmla="*/ 808 h 1132"/>
              <a:gd name="T36" fmla="*/ 884 w 1598"/>
              <a:gd name="T37" fmla="*/ 784 h 1132"/>
              <a:gd name="T38" fmla="*/ 919 w 1598"/>
              <a:gd name="T39" fmla="*/ 759 h 1132"/>
              <a:gd name="T40" fmla="*/ 996 w 1598"/>
              <a:gd name="T41" fmla="*/ 728 h 1132"/>
              <a:gd name="T42" fmla="*/ 1016 w 1598"/>
              <a:gd name="T43" fmla="*/ 721 h 1132"/>
              <a:gd name="T44" fmla="*/ 1059 w 1598"/>
              <a:gd name="T45" fmla="*/ 714 h 1132"/>
              <a:gd name="T46" fmla="*/ 1119 w 1598"/>
              <a:gd name="T47" fmla="*/ 692 h 1132"/>
              <a:gd name="T48" fmla="*/ 1153 w 1598"/>
              <a:gd name="T49" fmla="*/ 666 h 1132"/>
              <a:gd name="T50" fmla="*/ 1231 w 1598"/>
              <a:gd name="T51" fmla="*/ 636 h 1132"/>
              <a:gd name="T52" fmla="*/ 1251 w 1598"/>
              <a:gd name="T53" fmla="*/ 628 h 1132"/>
              <a:gd name="T54" fmla="*/ 1293 w 1598"/>
              <a:gd name="T55" fmla="*/ 623 h 1132"/>
              <a:gd name="T56" fmla="*/ 1352 w 1598"/>
              <a:gd name="T57" fmla="*/ 599 h 1132"/>
              <a:gd name="T58" fmla="*/ 1388 w 1598"/>
              <a:gd name="T59" fmla="*/ 574 h 1132"/>
              <a:gd name="T60" fmla="*/ 1465 w 1598"/>
              <a:gd name="T61" fmla="*/ 542 h 1132"/>
              <a:gd name="T62" fmla="*/ 1485 w 1598"/>
              <a:gd name="T63" fmla="*/ 536 h 1132"/>
              <a:gd name="T64" fmla="*/ 1528 w 1598"/>
              <a:gd name="T65" fmla="*/ 529 h 1132"/>
              <a:gd name="T66" fmla="*/ 1582 w 1598"/>
              <a:gd name="T67" fmla="*/ 497 h 1132"/>
              <a:gd name="T68" fmla="*/ 1544 w 1598"/>
              <a:gd name="T69" fmla="*/ 487 h 1132"/>
              <a:gd name="T70" fmla="*/ 1526 w 1598"/>
              <a:gd name="T71" fmla="*/ 478 h 1132"/>
              <a:gd name="T72" fmla="*/ 1491 w 1598"/>
              <a:gd name="T73" fmla="*/ 451 h 1132"/>
              <a:gd name="T74" fmla="*/ 1435 w 1598"/>
              <a:gd name="T75" fmla="*/ 423 h 1132"/>
              <a:gd name="T76" fmla="*/ 1393 w 1598"/>
              <a:gd name="T77" fmla="*/ 414 h 1132"/>
              <a:gd name="T78" fmla="*/ 1317 w 1598"/>
              <a:gd name="T79" fmla="*/ 377 h 1132"/>
              <a:gd name="T80" fmla="*/ 1298 w 1598"/>
              <a:gd name="T81" fmla="*/ 368 h 1132"/>
              <a:gd name="T82" fmla="*/ 1266 w 1598"/>
              <a:gd name="T83" fmla="*/ 340 h 1132"/>
              <a:gd name="T84" fmla="*/ 1209 w 1598"/>
              <a:gd name="T85" fmla="*/ 313 h 1132"/>
              <a:gd name="T86" fmla="*/ 1166 w 1598"/>
              <a:gd name="T87" fmla="*/ 304 h 1132"/>
              <a:gd name="T88" fmla="*/ 1091 w 1598"/>
              <a:gd name="T89" fmla="*/ 267 h 1132"/>
              <a:gd name="T90" fmla="*/ 1071 w 1598"/>
              <a:gd name="T91" fmla="*/ 258 h 1132"/>
              <a:gd name="T92" fmla="*/ 1038 w 1598"/>
              <a:gd name="T93" fmla="*/ 230 h 1132"/>
              <a:gd name="T94" fmla="*/ 982 w 1598"/>
              <a:gd name="T95" fmla="*/ 202 h 1132"/>
              <a:gd name="T96" fmla="*/ 940 w 1598"/>
              <a:gd name="T97" fmla="*/ 193 h 1132"/>
              <a:gd name="T98" fmla="*/ 864 w 1598"/>
              <a:gd name="T99" fmla="*/ 157 h 1132"/>
              <a:gd name="T100" fmla="*/ 845 w 1598"/>
              <a:gd name="T101" fmla="*/ 147 h 1132"/>
              <a:gd name="T102" fmla="*/ 811 w 1598"/>
              <a:gd name="T103" fmla="*/ 120 h 1132"/>
              <a:gd name="T104" fmla="*/ 755 w 1598"/>
              <a:gd name="T105" fmla="*/ 92 h 1132"/>
              <a:gd name="T106" fmla="*/ 713 w 1598"/>
              <a:gd name="T107" fmla="*/ 83 h 1132"/>
              <a:gd name="T108" fmla="*/ 637 w 1598"/>
              <a:gd name="T109" fmla="*/ 46 h 1132"/>
              <a:gd name="T110" fmla="*/ 618 w 1598"/>
              <a:gd name="T111" fmla="*/ 37 h 1132"/>
              <a:gd name="T112" fmla="*/ 585 w 1598"/>
              <a:gd name="T113" fmla="*/ 9 h 1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8" h="1132">
                <a:moveTo>
                  <a:pt x="20" y="1114"/>
                </a:moveTo>
                <a:lnTo>
                  <a:pt x="0" y="1121"/>
                </a:lnTo>
                <a:lnTo>
                  <a:pt x="4" y="1132"/>
                </a:lnTo>
                <a:lnTo>
                  <a:pt x="24" y="1124"/>
                </a:lnTo>
                <a:lnTo>
                  <a:pt x="20" y="1114"/>
                </a:lnTo>
                <a:close/>
                <a:moveTo>
                  <a:pt x="59" y="1098"/>
                </a:moveTo>
                <a:lnTo>
                  <a:pt x="39" y="1106"/>
                </a:lnTo>
                <a:lnTo>
                  <a:pt x="43" y="1116"/>
                </a:lnTo>
                <a:lnTo>
                  <a:pt x="63" y="1108"/>
                </a:lnTo>
                <a:lnTo>
                  <a:pt x="59" y="1098"/>
                </a:lnTo>
                <a:close/>
                <a:moveTo>
                  <a:pt x="98" y="1083"/>
                </a:moveTo>
                <a:lnTo>
                  <a:pt x="79" y="1091"/>
                </a:lnTo>
                <a:lnTo>
                  <a:pt x="83" y="1100"/>
                </a:lnTo>
                <a:lnTo>
                  <a:pt x="102" y="1093"/>
                </a:lnTo>
                <a:lnTo>
                  <a:pt x="98" y="1083"/>
                </a:lnTo>
                <a:close/>
                <a:moveTo>
                  <a:pt x="138" y="1068"/>
                </a:moveTo>
                <a:lnTo>
                  <a:pt x="118" y="1075"/>
                </a:lnTo>
                <a:lnTo>
                  <a:pt x="122" y="1085"/>
                </a:lnTo>
                <a:lnTo>
                  <a:pt x="140" y="1077"/>
                </a:lnTo>
                <a:lnTo>
                  <a:pt x="138" y="1068"/>
                </a:lnTo>
                <a:close/>
                <a:moveTo>
                  <a:pt x="176" y="1052"/>
                </a:moveTo>
                <a:lnTo>
                  <a:pt x="156" y="1060"/>
                </a:lnTo>
                <a:lnTo>
                  <a:pt x="160" y="1070"/>
                </a:lnTo>
                <a:lnTo>
                  <a:pt x="180" y="1062"/>
                </a:lnTo>
                <a:lnTo>
                  <a:pt x="176" y="1052"/>
                </a:lnTo>
                <a:close/>
                <a:moveTo>
                  <a:pt x="215" y="1036"/>
                </a:moveTo>
                <a:lnTo>
                  <a:pt x="196" y="1044"/>
                </a:lnTo>
                <a:lnTo>
                  <a:pt x="199" y="1054"/>
                </a:lnTo>
                <a:lnTo>
                  <a:pt x="219" y="1047"/>
                </a:lnTo>
                <a:lnTo>
                  <a:pt x="215" y="1036"/>
                </a:lnTo>
                <a:close/>
                <a:moveTo>
                  <a:pt x="255" y="1022"/>
                </a:moveTo>
                <a:lnTo>
                  <a:pt x="235" y="1030"/>
                </a:lnTo>
                <a:lnTo>
                  <a:pt x="239" y="1039"/>
                </a:lnTo>
                <a:lnTo>
                  <a:pt x="259" y="1031"/>
                </a:lnTo>
                <a:lnTo>
                  <a:pt x="255" y="1022"/>
                </a:lnTo>
                <a:close/>
                <a:moveTo>
                  <a:pt x="294" y="1006"/>
                </a:moveTo>
                <a:lnTo>
                  <a:pt x="274" y="1014"/>
                </a:lnTo>
                <a:lnTo>
                  <a:pt x="278" y="1023"/>
                </a:lnTo>
                <a:lnTo>
                  <a:pt x="298" y="1015"/>
                </a:lnTo>
                <a:lnTo>
                  <a:pt x="294" y="1006"/>
                </a:lnTo>
                <a:close/>
                <a:moveTo>
                  <a:pt x="332" y="990"/>
                </a:moveTo>
                <a:lnTo>
                  <a:pt x="312" y="998"/>
                </a:lnTo>
                <a:lnTo>
                  <a:pt x="316" y="1009"/>
                </a:lnTo>
                <a:lnTo>
                  <a:pt x="336" y="1001"/>
                </a:lnTo>
                <a:lnTo>
                  <a:pt x="332" y="990"/>
                </a:lnTo>
                <a:close/>
                <a:moveTo>
                  <a:pt x="371" y="974"/>
                </a:moveTo>
                <a:lnTo>
                  <a:pt x="352" y="982"/>
                </a:lnTo>
                <a:lnTo>
                  <a:pt x="356" y="993"/>
                </a:lnTo>
                <a:lnTo>
                  <a:pt x="375" y="985"/>
                </a:lnTo>
                <a:lnTo>
                  <a:pt x="371" y="974"/>
                </a:lnTo>
                <a:close/>
                <a:moveTo>
                  <a:pt x="411" y="960"/>
                </a:moveTo>
                <a:lnTo>
                  <a:pt x="391" y="968"/>
                </a:lnTo>
                <a:lnTo>
                  <a:pt x="395" y="977"/>
                </a:lnTo>
                <a:lnTo>
                  <a:pt x="415" y="969"/>
                </a:lnTo>
                <a:lnTo>
                  <a:pt x="411" y="960"/>
                </a:lnTo>
                <a:close/>
                <a:moveTo>
                  <a:pt x="450" y="944"/>
                </a:moveTo>
                <a:lnTo>
                  <a:pt x="431" y="952"/>
                </a:lnTo>
                <a:lnTo>
                  <a:pt x="434" y="961"/>
                </a:lnTo>
                <a:lnTo>
                  <a:pt x="454" y="953"/>
                </a:lnTo>
                <a:lnTo>
                  <a:pt x="450" y="944"/>
                </a:lnTo>
                <a:close/>
                <a:moveTo>
                  <a:pt x="488" y="928"/>
                </a:moveTo>
                <a:lnTo>
                  <a:pt x="470" y="936"/>
                </a:lnTo>
                <a:lnTo>
                  <a:pt x="473" y="947"/>
                </a:lnTo>
                <a:lnTo>
                  <a:pt x="492" y="939"/>
                </a:lnTo>
                <a:lnTo>
                  <a:pt x="488" y="928"/>
                </a:lnTo>
                <a:close/>
                <a:moveTo>
                  <a:pt x="528" y="913"/>
                </a:moveTo>
                <a:lnTo>
                  <a:pt x="508" y="921"/>
                </a:lnTo>
                <a:lnTo>
                  <a:pt x="512" y="931"/>
                </a:lnTo>
                <a:lnTo>
                  <a:pt x="532" y="923"/>
                </a:lnTo>
                <a:lnTo>
                  <a:pt x="528" y="913"/>
                </a:lnTo>
                <a:close/>
                <a:moveTo>
                  <a:pt x="567" y="898"/>
                </a:moveTo>
                <a:lnTo>
                  <a:pt x="547" y="906"/>
                </a:lnTo>
                <a:lnTo>
                  <a:pt x="551" y="915"/>
                </a:lnTo>
                <a:lnTo>
                  <a:pt x="571" y="907"/>
                </a:lnTo>
                <a:lnTo>
                  <a:pt x="567" y="898"/>
                </a:lnTo>
                <a:close/>
                <a:moveTo>
                  <a:pt x="606" y="882"/>
                </a:moveTo>
                <a:lnTo>
                  <a:pt x="587" y="890"/>
                </a:lnTo>
                <a:lnTo>
                  <a:pt x="591" y="900"/>
                </a:lnTo>
                <a:lnTo>
                  <a:pt x="610" y="892"/>
                </a:lnTo>
                <a:lnTo>
                  <a:pt x="606" y="882"/>
                </a:lnTo>
                <a:close/>
                <a:moveTo>
                  <a:pt x="645" y="867"/>
                </a:moveTo>
                <a:lnTo>
                  <a:pt x="626" y="875"/>
                </a:lnTo>
                <a:lnTo>
                  <a:pt x="629" y="884"/>
                </a:lnTo>
                <a:lnTo>
                  <a:pt x="648" y="877"/>
                </a:lnTo>
                <a:lnTo>
                  <a:pt x="645" y="867"/>
                </a:lnTo>
                <a:close/>
                <a:moveTo>
                  <a:pt x="684" y="851"/>
                </a:moveTo>
                <a:lnTo>
                  <a:pt x="664" y="859"/>
                </a:lnTo>
                <a:lnTo>
                  <a:pt x="668" y="869"/>
                </a:lnTo>
                <a:lnTo>
                  <a:pt x="688" y="861"/>
                </a:lnTo>
                <a:lnTo>
                  <a:pt x="684" y="851"/>
                </a:lnTo>
                <a:close/>
                <a:moveTo>
                  <a:pt x="723" y="837"/>
                </a:moveTo>
                <a:lnTo>
                  <a:pt x="704" y="844"/>
                </a:lnTo>
                <a:lnTo>
                  <a:pt x="708" y="854"/>
                </a:lnTo>
                <a:lnTo>
                  <a:pt x="727" y="846"/>
                </a:lnTo>
                <a:lnTo>
                  <a:pt x="723" y="837"/>
                </a:lnTo>
                <a:close/>
                <a:moveTo>
                  <a:pt x="763" y="821"/>
                </a:moveTo>
                <a:lnTo>
                  <a:pt x="743" y="829"/>
                </a:lnTo>
                <a:lnTo>
                  <a:pt x="747" y="838"/>
                </a:lnTo>
                <a:lnTo>
                  <a:pt x="767" y="830"/>
                </a:lnTo>
                <a:lnTo>
                  <a:pt x="763" y="821"/>
                </a:lnTo>
                <a:close/>
                <a:moveTo>
                  <a:pt x="801" y="805"/>
                </a:moveTo>
                <a:lnTo>
                  <a:pt x="782" y="813"/>
                </a:lnTo>
                <a:lnTo>
                  <a:pt x="786" y="822"/>
                </a:lnTo>
                <a:lnTo>
                  <a:pt x="805" y="816"/>
                </a:lnTo>
                <a:lnTo>
                  <a:pt x="801" y="805"/>
                </a:lnTo>
                <a:close/>
                <a:moveTo>
                  <a:pt x="840" y="789"/>
                </a:moveTo>
                <a:lnTo>
                  <a:pt x="820" y="797"/>
                </a:lnTo>
                <a:lnTo>
                  <a:pt x="824" y="808"/>
                </a:lnTo>
                <a:lnTo>
                  <a:pt x="844" y="800"/>
                </a:lnTo>
                <a:lnTo>
                  <a:pt x="840" y="789"/>
                </a:lnTo>
                <a:close/>
                <a:moveTo>
                  <a:pt x="880" y="775"/>
                </a:moveTo>
                <a:lnTo>
                  <a:pt x="860" y="783"/>
                </a:lnTo>
                <a:lnTo>
                  <a:pt x="864" y="792"/>
                </a:lnTo>
                <a:lnTo>
                  <a:pt x="884" y="784"/>
                </a:lnTo>
                <a:lnTo>
                  <a:pt x="880" y="775"/>
                </a:lnTo>
                <a:close/>
                <a:moveTo>
                  <a:pt x="919" y="759"/>
                </a:moveTo>
                <a:lnTo>
                  <a:pt x="899" y="767"/>
                </a:lnTo>
                <a:lnTo>
                  <a:pt x="903" y="776"/>
                </a:lnTo>
                <a:lnTo>
                  <a:pt x="923" y="768"/>
                </a:lnTo>
                <a:lnTo>
                  <a:pt x="919" y="759"/>
                </a:lnTo>
                <a:close/>
                <a:moveTo>
                  <a:pt x="958" y="743"/>
                </a:moveTo>
                <a:lnTo>
                  <a:pt x="939" y="751"/>
                </a:lnTo>
                <a:lnTo>
                  <a:pt x="943" y="760"/>
                </a:lnTo>
                <a:lnTo>
                  <a:pt x="961" y="754"/>
                </a:lnTo>
                <a:lnTo>
                  <a:pt x="958" y="743"/>
                </a:lnTo>
                <a:close/>
                <a:moveTo>
                  <a:pt x="996" y="728"/>
                </a:moveTo>
                <a:lnTo>
                  <a:pt x="977" y="735"/>
                </a:lnTo>
                <a:lnTo>
                  <a:pt x="981" y="746"/>
                </a:lnTo>
                <a:lnTo>
                  <a:pt x="1000" y="738"/>
                </a:lnTo>
                <a:lnTo>
                  <a:pt x="996" y="728"/>
                </a:lnTo>
                <a:close/>
                <a:moveTo>
                  <a:pt x="1036" y="713"/>
                </a:moveTo>
                <a:lnTo>
                  <a:pt x="1016" y="721"/>
                </a:lnTo>
                <a:lnTo>
                  <a:pt x="1020" y="730"/>
                </a:lnTo>
                <a:lnTo>
                  <a:pt x="1040" y="722"/>
                </a:lnTo>
                <a:lnTo>
                  <a:pt x="1036" y="713"/>
                </a:lnTo>
                <a:close/>
                <a:moveTo>
                  <a:pt x="1075" y="697"/>
                </a:moveTo>
                <a:lnTo>
                  <a:pt x="1056" y="705"/>
                </a:lnTo>
                <a:lnTo>
                  <a:pt x="1059" y="714"/>
                </a:lnTo>
                <a:lnTo>
                  <a:pt x="1079" y="707"/>
                </a:lnTo>
                <a:lnTo>
                  <a:pt x="1075" y="697"/>
                </a:lnTo>
                <a:close/>
                <a:moveTo>
                  <a:pt x="1115" y="682"/>
                </a:moveTo>
                <a:lnTo>
                  <a:pt x="1095" y="690"/>
                </a:lnTo>
                <a:lnTo>
                  <a:pt x="1099" y="699"/>
                </a:lnTo>
                <a:lnTo>
                  <a:pt x="1119" y="692"/>
                </a:lnTo>
                <a:lnTo>
                  <a:pt x="1115" y="682"/>
                </a:lnTo>
                <a:close/>
                <a:moveTo>
                  <a:pt x="1153" y="666"/>
                </a:moveTo>
                <a:lnTo>
                  <a:pt x="1133" y="674"/>
                </a:lnTo>
                <a:lnTo>
                  <a:pt x="1137" y="684"/>
                </a:lnTo>
                <a:lnTo>
                  <a:pt x="1157" y="676"/>
                </a:lnTo>
                <a:lnTo>
                  <a:pt x="1153" y="666"/>
                </a:lnTo>
                <a:close/>
                <a:moveTo>
                  <a:pt x="1192" y="651"/>
                </a:moveTo>
                <a:lnTo>
                  <a:pt x="1172" y="659"/>
                </a:lnTo>
                <a:lnTo>
                  <a:pt x="1176" y="669"/>
                </a:lnTo>
                <a:lnTo>
                  <a:pt x="1196" y="661"/>
                </a:lnTo>
                <a:lnTo>
                  <a:pt x="1192" y="651"/>
                </a:lnTo>
                <a:close/>
                <a:moveTo>
                  <a:pt x="1231" y="636"/>
                </a:moveTo>
                <a:lnTo>
                  <a:pt x="1212" y="644"/>
                </a:lnTo>
                <a:lnTo>
                  <a:pt x="1216" y="653"/>
                </a:lnTo>
                <a:lnTo>
                  <a:pt x="1235" y="645"/>
                </a:lnTo>
                <a:lnTo>
                  <a:pt x="1231" y="636"/>
                </a:lnTo>
                <a:close/>
                <a:moveTo>
                  <a:pt x="1271" y="620"/>
                </a:moveTo>
                <a:lnTo>
                  <a:pt x="1251" y="628"/>
                </a:lnTo>
                <a:lnTo>
                  <a:pt x="1255" y="637"/>
                </a:lnTo>
                <a:lnTo>
                  <a:pt x="1275" y="630"/>
                </a:lnTo>
                <a:lnTo>
                  <a:pt x="1271" y="620"/>
                </a:lnTo>
                <a:close/>
                <a:moveTo>
                  <a:pt x="1309" y="604"/>
                </a:moveTo>
                <a:lnTo>
                  <a:pt x="1291" y="612"/>
                </a:lnTo>
                <a:lnTo>
                  <a:pt x="1293" y="623"/>
                </a:lnTo>
                <a:lnTo>
                  <a:pt x="1313" y="615"/>
                </a:lnTo>
                <a:lnTo>
                  <a:pt x="1309" y="604"/>
                </a:lnTo>
                <a:close/>
                <a:moveTo>
                  <a:pt x="1348" y="590"/>
                </a:moveTo>
                <a:lnTo>
                  <a:pt x="1329" y="598"/>
                </a:lnTo>
                <a:lnTo>
                  <a:pt x="1333" y="607"/>
                </a:lnTo>
                <a:lnTo>
                  <a:pt x="1352" y="599"/>
                </a:lnTo>
                <a:lnTo>
                  <a:pt x="1348" y="590"/>
                </a:lnTo>
                <a:close/>
                <a:moveTo>
                  <a:pt x="1388" y="574"/>
                </a:moveTo>
                <a:lnTo>
                  <a:pt x="1368" y="582"/>
                </a:lnTo>
                <a:lnTo>
                  <a:pt x="1372" y="591"/>
                </a:lnTo>
                <a:lnTo>
                  <a:pt x="1392" y="583"/>
                </a:lnTo>
                <a:lnTo>
                  <a:pt x="1388" y="574"/>
                </a:lnTo>
                <a:close/>
                <a:moveTo>
                  <a:pt x="1427" y="558"/>
                </a:moveTo>
                <a:lnTo>
                  <a:pt x="1407" y="566"/>
                </a:lnTo>
                <a:lnTo>
                  <a:pt x="1411" y="575"/>
                </a:lnTo>
                <a:lnTo>
                  <a:pt x="1431" y="569"/>
                </a:lnTo>
                <a:lnTo>
                  <a:pt x="1427" y="558"/>
                </a:lnTo>
                <a:close/>
                <a:moveTo>
                  <a:pt x="1465" y="542"/>
                </a:moveTo>
                <a:lnTo>
                  <a:pt x="1447" y="550"/>
                </a:lnTo>
                <a:lnTo>
                  <a:pt x="1451" y="561"/>
                </a:lnTo>
                <a:lnTo>
                  <a:pt x="1469" y="553"/>
                </a:lnTo>
                <a:lnTo>
                  <a:pt x="1465" y="542"/>
                </a:lnTo>
                <a:close/>
                <a:moveTo>
                  <a:pt x="1505" y="528"/>
                </a:moveTo>
                <a:lnTo>
                  <a:pt x="1485" y="536"/>
                </a:lnTo>
                <a:lnTo>
                  <a:pt x="1489" y="545"/>
                </a:lnTo>
                <a:lnTo>
                  <a:pt x="1508" y="537"/>
                </a:lnTo>
                <a:lnTo>
                  <a:pt x="1505" y="528"/>
                </a:lnTo>
                <a:close/>
                <a:moveTo>
                  <a:pt x="1544" y="512"/>
                </a:moveTo>
                <a:lnTo>
                  <a:pt x="1524" y="520"/>
                </a:lnTo>
                <a:lnTo>
                  <a:pt x="1528" y="529"/>
                </a:lnTo>
                <a:lnTo>
                  <a:pt x="1548" y="521"/>
                </a:lnTo>
                <a:lnTo>
                  <a:pt x="1544" y="512"/>
                </a:lnTo>
                <a:close/>
                <a:moveTo>
                  <a:pt x="1582" y="506"/>
                </a:moveTo>
                <a:lnTo>
                  <a:pt x="1582" y="507"/>
                </a:lnTo>
                <a:lnTo>
                  <a:pt x="1585" y="502"/>
                </a:lnTo>
                <a:lnTo>
                  <a:pt x="1582" y="497"/>
                </a:lnTo>
                <a:lnTo>
                  <a:pt x="1564" y="504"/>
                </a:lnTo>
                <a:lnTo>
                  <a:pt x="1568" y="514"/>
                </a:lnTo>
                <a:lnTo>
                  <a:pt x="1598" y="502"/>
                </a:lnTo>
                <a:lnTo>
                  <a:pt x="1586" y="497"/>
                </a:lnTo>
                <a:lnTo>
                  <a:pt x="1582" y="506"/>
                </a:lnTo>
                <a:close/>
                <a:moveTo>
                  <a:pt x="1544" y="487"/>
                </a:moveTo>
                <a:lnTo>
                  <a:pt x="1562" y="497"/>
                </a:lnTo>
                <a:lnTo>
                  <a:pt x="1568" y="487"/>
                </a:lnTo>
                <a:lnTo>
                  <a:pt x="1549" y="478"/>
                </a:lnTo>
                <a:lnTo>
                  <a:pt x="1544" y="487"/>
                </a:lnTo>
                <a:close/>
                <a:moveTo>
                  <a:pt x="1506" y="469"/>
                </a:moveTo>
                <a:lnTo>
                  <a:pt x="1526" y="478"/>
                </a:lnTo>
                <a:lnTo>
                  <a:pt x="1529" y="469"/>
                </a:lnTo>
                <a:lnTo>
                  <a:pt x="1511" y="460"/>
                </a:lnTo>
                <a:lnTo>
                  <a:pt x="1506" y="469"/>
                </a:lnTo>
                <a:close/>
                <a:moveTo>
                  <a:pt x="1468" y="451"/>
                </a:moveTo>
                <a:lnTo>
                  <a:pt x="1487" y="460"/>
                </a:lnTo>
                <a:lnTo>
                  <a:pt x="1491" y="451"/>
                </a:lnTo>
                <a:lnTo>
                  <a:pt x="1473" y="441"/>
                </a:lnTo>
                <a:lnTo>
                  <a:pt x="1468" y="451"/>
                </a:lnTo>
                <a:close/>
                <a:moveTo>
                  <a:pt x="1431" y="432"/>
                </a:moveTo>
                <a:lnTo>
                  <a:pt x="1449" y="441"/>
                </a:lnTo>
                <a:lnTo>
                  <a:pt x="1455" y="432"/>
                </a:lnTo>
                <a:lnTo>
                  <a:pt x="1435" y="423"/>
                </a:lnTo>
                <a:lnTo>
                  <a:pt x="1431" y="432"/>
                </a:lnTo>
                <a:close/>
                <a:moveTo>
                  <a:pt x="1393" y="414"/>
                </a:moveTo>
                <a:lnTo>
                  <a:pt x="1411" y="423"/>
                </a:lnTo>
                <a:lnTo>
                  <a:pt x="1417" y="414"/>
                </a:lnTo>
                <a:lnTo>
                  <a:pt x="1397" y="405"/>
                </a:lnTo>
                <a:lnTo>
                  <a:pt x="1393" y="414"/>
                </a:lnTo>
                <a:close/>
                <a:moveTo>
                  <a:pt x="1355" y="395"/>
                </a:moveTo>
                <a:lnTo>
                  <a:pt x="1375" y="405"/>
                </a:lnTo>
                <a:lnTo>
                  <a:pt x="1379" y="395"/>
                </a:lnTo>
                <a:lnTo>
                  <a:pt x="1360" y="386"/>
                </a:lnTo>
                <a:lnTo>
                  <a:pt x="1355" y="395"/>
                </a:lnTo>
                <a:close/>
                <a:moveTo>
                  <a:pt x="1317" y="377"/>
                </a:moveTo>
                <a:lnTo>
                  <a:pt x="1336" y="386"/>
                </a:lnTo>
                <a:lnTo>
                  <a:pt x="1340" y="377"/>
                </a:lnTo>
                <a:lnTo>
                  <a:pt x="1322" y="368"/>
                </a:lnTo>
                <a:lnTo>
                  <a:pt x="1317" y="377"/>
                </a:lnTo>
                <a:close/>
                <a:moveTo>
                  <a:pt x="1280" y="359"/>
                </a:moveTo>
                <a:lnTo>
                  <a:pt x="1298" y="368"/>
                </a:lnTo>
                <a:lnTo>
                  <a:pt x="1302" y="359"/>
                </a:lnTo>
                <a:lnTo>
                  <a:pt x="1284" y="350"/>
                </a:lnTo>
                <a:lnTo>
                  <a:pt x="1280" y="359"/>
                </a:lnTo>
                <a:close/>
                <a:moveTo>
                  <a:pt x="1242" y="340"/>
                </a:moveTo>
                <a:lnTo>
                  <a:pt x="1260" y="350"/>
                </a:lnTo>
                <a:lnTo>
                  <a:pt x="1266" y="340"/>
                </a:lnTo>
                <a:lnTo>
                  <a:pt x="1246" y="331"/>
                </a:lnTo>
                <a:lnTo>
                  <a:pt x="1242" y="340"/>
                </a:lnTo>
                <a:close/>
                <a:moveTo>
                  <a:pt x="1204" y="322"/>
                </a:moveTo>
                <a:lnTo>
                  <a:pt x="1222" y="331"/>
                </a:lnTo>
                <a:lnTo>
                  <a:pt x="1228" y="322"/>
                </a:lnTo>
                <a:lnTo>
                  <a:pt x="1209" y="313"/>
                </a:lnTo>
                <a:lnTo>
                  <a:pt x="1204" y="322"/>
                </a:lnTo>
                <a:close/>
                <a:moveTo>
                  <a:pt x="1166" y="304"/>
                </a:moveTo>
                <a:lnTo>
                  <a:pt x="1185" y="313"/>
                </a:lnTo>
                <a:lnTo>
                  <a:pt x="1189" y="304"/>
                </a:lnTo>
                <a:lnTo>
                  <a:pt x="1171" y="294"/>
                </a:lnTo>
                <a:lnTo>
                  <a:pt x="1166" y="304"/>
                </a:lnTo>
                <a:close/>
                <a:moveTo>
                  <a:pt x="1129" y="285"/>
                </a:moveTo>
                <a:lnTo>
                  <a:pt x="1147" y="294"/>
                </a:lnTo>
                <a:lnTo>
                  <a:pt x="1151" y="285"/>
                </a:lnTo>
                <a:lnTo>
                  <a:pt x="1133" y="276"/>
                </a:lnTo>
                <a:lnTo>
                  <a:pt x="1129" y="285"/>
                </a:lnTo>
                <a:close/>
                <a:moveTo>
                  <a:pt x="1091" y="267"/>
                </a:moveTo>
                <a:lnTo>
                  <a:pt x="1109" y="276"/>
                </a:lnTo>
                <a:lnTo>
                  <a:pt x="1115" y="267"/>
                </a:lnTo>
                <a:lnTo>
                  <a:pt x="1095" y="258"/>
                </a:lnTo>
                <a:lnTo>
                  <a:pt x="1091" y="267"/>
                </a:lnTo>
                <a:close/>
                <a:moveTo>
                  <a:pt x="1053" y="248"/>
                </a:moveTo>
                <a:lnTo>
                  <a:pt x="1071" y="258"/>
                </a:lnTo>
                <a:lnTo>
                  <a:pt x="1077" y="248"/>
                </a:lnTo>
                <a:lnTo>
                  <a:pt x="1057" y="239"/>
                </a:lnTo>
                <a:lnTo>
                  <a:pt x="1053" y="248"/>
                </a:lnTo>
                <a:close/>
                <a:moveTo>
                  <a:pt x="1015" y="230"/>
                </a:moveTo>
                <a:lnTo>
                  <a:pt x="1035" y="239"/>
                </a:lnTo>
                <a:lnTo>
                  <a:pt x="1038" y="230"/>
                </a:lnTo>
                <a:lnTo>
                  <a:pt x="1020" y="221"/>
                </a:lnTo>
                <a:lnTo>
                  <a:pt x="1015" y="230"/>
                </a:lnTo>
                <a:close/>
                <a:moveTo>
                  <a:pt x="977" y="212"/>
                </a:moveTo>
                <a:lnTo>
                  <a:pt x="996" y="221"/>
                </a:lnTo>
                <a:lnTo>
                  <a:pt x="1000" y="212"/>
                </a:lnTo>
                <a:lnTo>
                  <a:pt x="982" y="202"/>
                </a:lnTo>
                <a:lnTo>
                  <a:pt x="977" y="212"/>
                </a:lnTo>
                <a:close/>
                <a:moveTo>
                  <a:pt x="940" y="193"/>
                </a:moveTo>
                <a:lnTo>
                  <a:pt x="958" y="202"/>
                </a:lnTo>
                <a:lnTo>
                  <a:pt x="964" y="193"/>
                </a:lnTo>
                <a:lnTo>
                  <a:pt x="944" y="184"/>
                </a:lnTo>
                <a:lnTo>
                  <a:pt x="940" y="193"/>
                </a:lnTo>
                <a:close/>
                <a:moveTo>
                  <a:pt x="902" y="175"/>
                </a:moveTo>
                <a:lnTo>
                  <a:pt x="920" y="184"/>
                </a:lnTo>
                <a:lnTo>
                  <a:pt x="926" y="175"/>
                </a:lnTo>
                <a:lnTo>
                  <a:pt x="906" y="166"/>
                </a:lnTo>
                <a:lnTo>
                  <a:pt x="902" y="175"/>
                </a:lnTo>
                <a:close/>
                <a:moveTo>
                  <a:pt x="864" y="157"/>
                </a:moveTo>
                <a:lnTo>
                  <a:pt x="882" y="166"/>
                </a:lnTo>
                <a:lnTo>
                  <a:pt x="887" y="157"/>
                </a:lnTo>
                <a:lnTo>
                  <a:pt x="869" y="147"/>
                </a:lnTo>
                <a:lnTo>
                  <a:pt x="864" y="157"/>
                </a:lnTo>
                <a:close/>
                <a:moveTo>
                  <a:pt x="826" y="138"/>
                </a:moveTo>
                <a:lnTo>
                  <a:pt x="845" y="147"/>
                </a:lnTo>
                <a:lnTo>
                  <a:pt x="849" y="138"/>
                </a:lnTo>
                <a:lnTo>
                  <a:pt x="831" y="129"/>
                </a:lnTo>
                <a:lnTo>
                  <a:pt x="826" y="138"/>
                </a:lnTo>
                <a:close/>
                <a:moveTo>
                  <a:pt x="789" y="120"/>
                </a:moveTo>
                <a:lnTo>
                  <a:pt x="807" y="129"/>
                </a:lnTo>
                <a:lnTo>
                  <a:pt x="811" y="120"/>
                </a:lnTo>
                <a:lnTo>
                  <a:pt x="793" y="111"/>
                </a:lnTo>
                <a:lnTo>
                  <a:pt x="789" y="120"/>
                </a:lnTo>
                <a:close/>
                <a:moveTo>
                  <a:pt x="751" y="101"/>
                </a:moveTo>
                <a:lnTo>
                  <a:pt x="769" y="111"/>
                </a:lnTo>
                <a:lnTo>
                  <a:pt x="775" y="101"/>
                </a:lnTo>
                <a:lnTo>
                  <a:pt x="755" y="92"/>
                </a:lnTo>
                <a:lnTo>
                  <a:pt x="751" y="101"/>
                </a:lnTo>
                <a:close/>
                <a:moveTo>
                  <a:pt x="713" y="83"/>
                </a:moveTo>
                <a:lnTo>
                  <a:pt x="731" y="92"/>
                </a:lnTo>
                <a:lnTo>
                  <a:pt x="736" y="83"/>
                </a:lnTo>
                <a:lnTo>
                  <a:pt x="717" y="74"/>
                </a:lnTo>
                <a:lnTo>
                  <a:pt x="713" y="83"/>
                </a:lnTo>
                <a:close/>
                <a:moveTo>
                  <a:pt x="675" y="65"/>
                </a:moveTo>
                <a:lnTo>
                  <a:pt x="694" y="74"/>
                </a:lnTo>
                <a:lnTo>
                  <a:pt x="698" y="65"/>
                </a:lnTo>
                <a:lnTo>
                  <a:pt x="680" y="55"/>
                </a:lnTo>
                <a:lnTo>
                  <a:pt x="675" y="65"/>
                </a:lnTo>
                <a:close/>
                <a:moveTo>
                  <a:pt x="637" y="46"/>
                </a:moveTo>
                <a:lnTo>
                  <a:pt x="656" y="55"/>
                </a:lnTo>
                <a:lnTo>
                  <a:pt x="660" y="46"/>
                </a:lnTo>
                <a:lnTo>
                  <a:pt x="642" y="37"/>
                </a:lnTo>
                <a:lnTo>
                  <a:pt x="637" y="46"/>
                </a:lnTo>
                <a:close/>
                <a:moveTo>
                  <a:pt x="600" y="28"/>
                </a:moveTo>
                <a:lnTo>
                  <a:pt x="618" y="37"/>
                </a:lnTo>
                <a:lnTo>
                  <a:pt x="624" y="28"/>
                </a:lnTo>
                <a:lnTo>
                  <a:pt x="604" y="19"/>
                </a:lnTo>
                <a:lnTo>
                  <a:pt x="600" y="28"/>
                </a:lnTo>
                <a:close/>
                <a:moveTo>
                  <a:pt x="562" y="9"/>
                </a:moveTo>
                <a:lnTo>
                  <a:pt x="580" y="19"/>
                </a:lnTo>
                <a:lnTo>
                  <a:pt x="585" y="9"/>
                </a:lnTo>
                <a:lnTo>
                  <a:pt x="566" y="0"/>
                </a:lnTo>
                <a:lnTo>
                  <a:pt x="562" y="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Freeform 730"/>
          <p:cNvSpPr>
            <a:spLocks noEditPoints="1"/>
          </p:cNvSpPr>
          <p:nvPr/>
        </p:nvSpPr>
        <p:spPr bwMode="auto">
          <a:xfrm>
            <a:off x="8528050" y="2235200"/>
            <a:ext cx="2016125" cy="1550987"/>
          </a:xfrm>
          <a:custGeom>
            <a:avLst/>
            <a:gdLst>
              <a:gd name="T0" fmla="*/ 50 w 1270"/>
              <a:gd name="T1" fmla="*/ 22 h 977"/>
              <a:gd name="T2" fmla="*/ 48 w 1270"/>
              <a:gd name="T3" fmla="*/ 64 h 977"/>
              <a:gd name="T4" fmla="*/ 46 w 1270"/>
              <a:gd name="T5" fmla="*/ 106 h 977"/>
              <a:gd name="T6" fmla="*/ 45 w 1270"/>
              <a:gd name="T7" fmla="*/ 148 h 977"/>
              <a:gd name="T8" fmla="*/ 42 w 1270"/>
              <a:gd name="T9" fmla="*/ 190 h 977"/>
              <a:gd name="T10" fmla="*/ 41 w 1270"/>
              <a:gd name="T11" fmla="*/ 232 h 977"/>
              <a:gd name="T12" fmla="*/ 40 w 1270"/>
              <a:gd name="T13" fmla="*/ 274 h 977"/>
              <a:gd name="T14" fmla="*/ 37 w 1270"/>
              <a:gd name="T15" fmla="*/ 315 h 977"/>
              <a:gd name="T16" fmla="*/ 36 w 1270"/>
              <a:gd name="T17" fmla="*/ 357 h 977"/>
              <a:gd name="T18" fmla="*/ 35 w 1270"/>
              <a:gd name="T19" fmla="*/ 399 h 977"/>
              <a:gd name="T20" fmla="*/ 32 w 1270"/>
              <a:gd name="T21" fmla="*/ 441 h 977"/>
              <a:gd name="T22" fmla="*/ 31 w 1270"/>
              <a:gd name="T23" fmla="*/ 483 h 977"/>
              <a:gd name="T24" fmla="*/ 29 w 1270"/>
              <a:gd name="T25" fmla="*/ 525 h 977"/>
              <a:gd name="T26" fmla="*/ 27 w 1270"/>
              <a:gd name="T27" fmla="*/ 567 h 977"/>
              <a:gd name="T28" fmla="*/ 25 w 1270"/>
              <a:gd name="T29" fmla="*/ 609 h 977"/>
              <a:gd name="T30" fmla="*/ 24 w 1270"/>
              <a:gd name="T31" fmla="*/ 651 h 977"/>
              <a:gd name="T32" fmla="*/ 23 w 1270"/>
              <a:gd name="T33" fmla="*/ 693 h 977"/>
              <a:gd name="T34" fmla="*/ 20 w 1270"/>
              <a:gd name="T35" fmla="*/ 735 h 977"/>
              <a:gd name="T36" fmla="*/ 19 w 1270"/>
              <a:gd name="T37" fmla="*/ 777 h 977"/>
              <a:gd name="T38" fmla="*/ 17 w 1270"/>
              <a:gd name="T39" fmla="*/ 819 h 977"/>
              <a:gd name="T40" fmla="*/ 15 w 1270"/>
              <a:gd name="T41" fmla="*/ 861 h 977"/>
              <a:gd name="T42" fmla="*/ 14 w 1270"/>
              <a:gd name="T43" fmla="*/ 903 h 977"/>
              <a:gd name="T44" fmla="*/ 12 w 1270"/>
              <a:gd name="T45" fmla="*/ 945 h 977"/>
              <a:gd name="T46" fmla="*/ 11 w 1270"/>
              <a:gd name="T47" fmla="*/ 966 h 977"/>
              <a:gd name="T48" fmla="*/ 20 w 1270"/>
              <a:gd name="T49" fmla="*/ 957 h 977"/>
              <a:gd name="T50" fmla="*/ 59 w 1270"/>
              <a:gd name="T51" fmla="*/ 941 h 977"/>
              <a:gd name="T52" fmla="*/ 99 w 1270"/>
              <a:gd name="T53" fmla="*/ 925 h 977"/>
              <a:gd name="T54" fmla="*/ 137 w 1270"/>
              <a:gd name="T55" fmla="*/ 910 h 977"/>
              <a:gd name="T56" fmla="*/ 176 w 1270"/>
              <a:gd name="T57" fmla="*/ 894 h 977"/>
              <a:gd name="T58" fmla="*/ 214 w 1270"/>
              <a:gd name="T59" fmla="*/ 878 h 977"/>
              <a:gd name="T60" fmla="*/ 254 w 1270"/>
              <a:gd name="T61" fmla="*/ 862 h 977"/>
              <a:gd name="T62" fmla="*/ 293 w 1270"/>
              <a:gd name="T63" fmla="*/ 845 h 977"/>
              <a:gd name="T64" fmla="*/ 331 w 1270"/>
              <a:gd name="T65" fmla="*/ 830 h 977"/>
              <a:gd name="T66" fmla="*/ 371 w 1270"/>
              <a:gd name="T67" fmla="*/ 814 h 977"/>
              <a:gd name="T68" fmla="*/ 410 w 1270"/>
              <a:gd name="T69" fmla="*/ 798 h 977"/>
              <a:gd name="T70" fmla="*/ 448 w 1270"/>
              <a:gd name="T71" fmla="*/ 782 h 977"/>
              <a:gd name="T72" fmla="*/ 487 w 1270"/>
              <a:gd name="T73" fmla="*/ 767 h 977"/>
              <a:gd name="T74" fmla="*/ 526 w 1270"/>
              <a:gd name="T75" fmla="*/ 751 h 977"/>
              <a:gd name="T76" fmla="*/ 565 w 1270"/>
              <a:gd name="T77" fmla="*/ 735 h 977"/>
              <a:gd name="T78" fmla="*/ 604 w 1270"/>
              <a:gd name="T79" fmla="*/ 719 h 977"/>
              <a:gd name="T80" fmla="*/ 642 w 1270"/>
              <a:gd name="T81" fmla="*/ 704 h 977"/>
              <a:gd name="T82" fmla="*/ 682 w 1270"/>
              <a:gd name="T83" fmla="*/ 688 h 977"/>
              <a:gd name="T84" fmla="*/ 721 w 1270"/>
              <a:gd name="T85" fmla="*/ 672 h 977"/>
              <a:gd name="T86" fmla="*/ 759 w 1270"/>
              <a:gd name="T87" fmla="*/ 655 h 977"/>
              <a:gd name="T88" fmla="*/ 799 w 1270"/>
              <a:gd name="T89" fmla="*/ 639 h 977"/>
              <a:gd name="T90" fmla="*/ 838 w 1270"/>
              <a:gd name="T91" fmla="*/ 624 h 977"/>
              <a:gd name="T92" fmla="*/ 876 w 1270"/>
              <a:gd name="T93" fmla="*/ 608 h 977"/>
              <a:gd name="T94" fmla="*/ 916 w 1270"/>
              <a:gd name="T95" fmla="*/ 592 h 977"/>
              <a:gd name="T96" fmla="*/ 954 w 1270"/>
              <a:gd name="T97" fmla="*/ 576 h 977"/>
              <a:gd name="T98" fmla="*/ 993 w 1270"/>
              <a:gd name="T99" fmla="*/ 561 h 977"/>
              <a:gd name="T100" fmla="*/ 1032 w 1270"/>
              <a:gd name="T101" fmla="*/ 545 h 977"/>
              <a:gd name="T102" fmla="*/ 1070 w 1270"/>
              <a:gd name="T103" fmla="*/ 529 h 977"/>
              <a:gd name="T104" fmla="*/ 1110 w 1270"/>
              <a:gd name="T105" fmla="*/ 513 h 977"/>
              <a:gd name="T106" fmla="*/ 1149 w 1270"/>
              <a:gd name="T107" fmla="*/ 498 h 977"/>
              <a:gd name="T108" fmla="*/ 1187 w 1270"/>
              <a:gd name="T109" fmla="*/ 482 h 977"/>
              <a:gd name="T110" fmla="*/ 1227 w 1270"/>
              <a:gd name="T111" fmla="*/ 466 h 977"/>
              <a:gd name="T112" fmla="*/ 1265 w 1270"/>
              <a:gd name="T113" fmla="*/ 449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270" h="977">
                <a:moveTo>
                  <a:pt x="50" y="22"/>
                </a:moveTo>
                <a:lnTo>
                  <a:pt x="50" y="1"/>
                </a:lnTo>
                <a:lnTo>
                  <a:pt x="40" y="0"/>
                </a:lnTo>
                <a:lnTo>
                  <a:pt x="40" y="21"/>
                </a:lnTo>
                <a:lnTo>
                  <a:pt x="50" y="22"/>
                </a:lnTo>
                <a:close/>
                <a:moveTo>
                  <a:pt x="48" y="64"/>
                </a:moveTo>
                <a:lnTo>
                  <a:pt x="49" y="43"/>
                </a:lnTo>
                <a:lnTo>
                  <a:pt x="38" y="42"/>
                </a:lnTo>
                <a:lnTo>
                  <a:pt x="37" y="63"/>
                </a:lnTo>
                <a:lnTo>
                  <a:pt x="48" y="64"/>
                </a:lnTo>
                <a:close/>
                <a:moveTo>
                  <a:pt x="46" y="106"/>
                </a:moveTo>
                <a:lnTo>
                  <a:pt x="48" y="85"/>
                </a:lnTo>
                <a:lnTo>
                  <a:pt x="37" y="84"/>
                </a:lnTo>
                <a:lnTo>
                  <a:pt x="36" y="105"/>
                </a:lnTo>
                <a:lnTo>
                  <a:pt x="46" y="106"/>
                </a:lnTo>
                <a:close/>
                <a:moveTo>
                  <a:pt x="45" y="148"/>
                </a:moveTo>
                <a:lnTo>
                  <a:pt x="45" y="127"/>
                </a:lnTo>
                <a:lnTo>
                  <a:pt x="35" y="126"/>
                </a:lnTo>
                <a:lnTo>
                  <a:pt x="35" y="147"/>
                </a:lnTo>
                <a:lnTo>
                  <a:pt x="45" y="148"/>
                </a:lnTo>
                <a:close/>
                <a:moveTo>
                  <a:pt x="42" y="190"/>
                </a:moveTo>
                <a:lnTo>
                  <a:pt x="44" y="169"/>
                </a:lnTo>
                <a:lnTo>
                  <a:pt x="33" y="168"/>
                </a:lnTo>
                <a:lnTo>
                  <a:pt x="32" y="189"/>
                </a:lnTo>
                <a:lnTo>
                  <a:pt x="42" y="190"/>
                </a:lnTo>
                <a:close/>
                <a:moveTo>
                  <a:pt x="41" y="232"/>
                </a:moveTo>
                <a:lnTo>
                  <a:pt x="42" y="211"/>
                </a:lnTo>
                <a:lnTo>
                  <a:pt x="32" y="210"/>
                </a:lnTo>
                <a:lnTo>
                  <a:pt x="31" y="231"/>
                </a:lnTo>
                <a:lnTo>
                  <a:pt x="41" y="232"/>
                </a:lnTo>
                <a:close/>
                <a:moveTo>
                  <a:pt x="40" y="274"/>
                </a:moveTo>
                <a:lnTo>
                  <a:pt x="40" y="253"/>
                </a:lnTo>
                <a:lnTo>
                  <a:pt x="29" y="252"/>
                </a:lnTo>
                <a:lnTo>
                  <a:pt x="29" y="273"/>
                </a:lnTo>
                <a:lnTo>
                  <a:pt x="40" y="274"/>
                </a:lnTo>
                <a:close/>
                <a:moveTo>
                  <a:pt x="37" y="315"/>
                </a:moveTo>
                <a:lnTo>
                  <a:pt x="38" y="295"/>
                </a:lnTo>
                <a:lnTo>
                  <a:pt x="28" y="294"/>
                </a:lnTo>
                <a:lnTo>
                  <a:pt x="27" y="315"/>
                </a:lnTo>
                <a:lnTo>
                  <a:pt x="37" y="315"/>
                </a:lnTo>
                <a:close/>
                <a:moveTo>
                  <a:pt x="36" y="357"/>
                </a:moveTo>
                <a:lnTo>
                  <a:pt x="37" y="336"/>
                </a:lnTo>
                <a:lnTo>
                  <a:pt x="27" y="336"/>
                </a:lnTo>
                <a:lnTo>
                  <a:pt x="25" y="357"/>
                </a:lnTo>
                <a:lnTo>
                  <a:pt x="36" y="357"/>
                </a:lnTo>
                <a:close/>
                <a:moveTo>
                  <a:pt x="35" y="399"/>
                </a:moveTo>
                <a:lnTo>
                  <a:pt x="35" y="378"/>
                </a:lnTo>
                <a:lnTo>
                  <a:pt x="24" y="378"/>
                </a:lnTo>
                <a:lnTo>
                  <a:pt x="24" y="399"/>
                </a:lnTo>
                <a:lnTo>
                  <a:pt x="35" y="399"/>
                </a:lnTo>
                <a:close/>
                <a:moveTo>
                  <a:pt x="32" y="441"/>
                </a:moveTo>
                <a:lnTo>
                  <a:pt x="33" y="420"/>
                </a:lnTo>
                <a:lnTo>
                  <a:pt x="23" y="420"/>
                </a:lnTo>
                <a:lnTo>
                  <a:pt x="21" y="441"/>
                </a:lnTo>
                <a:lnTo>
                  <a:pt x="32" y="441"/>
                </a:lnTo>
                <a:close/>
                <a:moveTo>
                  <a:pt x="31" y="483"/>
                </a:moveTo>
                <a:lnTo>
                  <a:pt x="32" y="462"/>
                </a:lnTo>
                <a:lnTo>
                  <a:pt x="21" y="462"/>
                </a:lnTo>
                <a:lnTo>
                  <a:pt x="20" y="483"/>
                </a:lnTo>
                <a:lnTo>
                  <a:pt x="31" y="483"/>
                </a:lnTo>
                <a:close/>
                <a:moveTo>
                  <a:pt x="29" y="525"/>
                </a:moveTo>
                <a:lnTo>
                  <a:pt x="29" y="504"/>
                </a:lnTo>
                <a:lnTo>
                  <a:pt x="19" y="504"/>
                </a:lnTo>
                <a:lnTo>
                  <a:pt x="19" y="525"/>
                </a:lnTo>
                <a:lnTo>
                  <a:pt x="29" y="525"/>
                </a:lnTo>
                <a:close/>
                <a:moveTo>
                  <a:pt x="27" y="567"/>
                </a:moveTo>
                <a:lnTo>
                  <a:pt x="28" y="546"/>
                </a:lnTo>
                <a:lnTo>
                  <a:pt x="17" y="546"/>
                </a:lnTo>
                <a:lnTo>
                  <a:pt x="16" y="567"/>
                </a:lnTo>
                <a:lnTo>
                  <a:pt x="27" y="567"/>
                </a:lnTo>
                <a:close/>
                <a:moveTo>
                  <a:pt x="25" y="609"/>
                </a:moveTo>
                <a:lnTo>
                  <a:pt x="27" y="588"/>
                </a:lnTo>
                <a:lnTo>
                  <a:pt x="16" y="588"/>
                </a:lnTo>
                <a:lnTo>
                  <a:pt x="15" y="609"/>
                </a:lnTo>
                <a:lnTo>
                  <a:pt x="25" y="609"/>
                </a:lnTo>
                <a:close/>
                <a:moveTo>
                  <a:pt x="24" y="651"/>
                </a:moveTo>
                <a:lnTo>
                  <a:pt x="24" y="630"/>
                </a:lnTo>
                <a:lnTo>
                  <a:pt x="14" y="630"/>
                </a:lnTo>
                <a:lnTo>
                  <a:pt x="14" y="651"/>
                </a:lnTo>
                <a:lnTo>
                  <a:pt x="24" y="651"/>
                </a:lnTo>
                <a:close/>
                <a:moveTo>
                  <a:pt x="23" y="693"/>
                </a:moveTo>
                <a:lnTo>
                  <a:pt x="23" y="672"/>
                </a:lnTo>
                <a:lnTo>
                  <a:pt x="12" y="672"/>
                </a:lnTo>
                <a:lnTo>
                  <a:pt x="12" y="693"/>
                </a:lnTo>
                <a:lnTo>
                  <a:pt x="23" y="693"/>
                </a:lnTo>
                <a:close/>
                <a:moveTo>
                  <a:pt x="20" y="735"/>
                </a:moveTo>
                <a:lnTo>
                  <a:pt x="21" y="714"/>
                </a:lnTo>
                <a:lnTo>
                  <a:pt x="11" y="714"/>
                </a:lnTo>
                <a:lnTo>
                  <a:pt x="10" y="735"/>
                </a:lnTo>
                <a:lnTo>
                  <a:pt x="20" y="735"/>
                </a:lnTo>
                <a:close/>
                <a:moveTo>
                  <a:pt x="19" y="777"/>
                </a:moveTo>
                <a:lnTo>
                  <a:pt x="20" y="756"/>
                </a:lnTo>
                <a:lnTo>
                  <a:pt x="10" y="756"/>
                </a:lnTo>
                <a:lnTo>
                  <a:pt x="8" y="777"/>
                </a:lnTo>
                <a:lnTo>
                  <a:pt x="19" y="777"/>
                </a:lnTo>
                <a:close/>
                <a:moveTo>
                  <a:pt x="17" y="819"/>
                </a:moveTo>
                <a:lnTo>
                  <a:pt x="17" y="798"/>
                </a:lnTo>
                <a:lnTo>
                  <a:pt x="7" y="798"/>
                </a:lnTo>
                <a:lnTo>
                  <a:pt x="7" y="819"/>
                </a:lnTo>
                <a:lnTo>
                  <a:pt x="17" y="819"/>
                </a:lnTo>
                <a:close/>
                <a:moveTo>
                  <a:pt x="15" y="861"/>
                </a:moveTo>
                <a:lnTo>
                  <a:pt x="16" y="840"/>
                </a:lnTo>
                <a:lnTo>
                  <a:pt x="6" y="840"/>
                </a:lnTo>
                <a:lnTo>
                  <a:pt x="4" y="861"/>
                </a:lnTo>
                <a:lnTo>
                  <a:pt x="15" y="861"/>
                </a:lnTo>
                <a:close/>
                <a:moveTo>
                  <a:pt x="14" y="903"/>
                </a:moveTo>
                <a:lnTo>
                  <a:pt x="15" y="882"/>
                </a:lnTo>
                <a:lnTo>
                  <a:pt x="4" y="882"/>
                </a:lnTo>
                <a:lnTo>
                  <a:pt x="3" y="903"/>
                </a:lnTo>
                <a:lnTo>
                  <a:pt x="14" y="903"/>
                </a:lnTo>
                <a:close/>
                <a:moveTo>
                  <a:pt x="12" y="945"/>
                </a:moveTo>
                <a:lnTo>
                  <a:pt x="12" y="924"/>
                </a:lnTo>
                <a:lnTo>
                  <a:pt x="2" y="924"/>
                </a:lnTo>
                <a:lnTo>
                  <a:pt x="2" y="945"/>
                </a:lnTo>
                <a:lnTo>
                  <a:pt x="12" y="945"/>
                </a:lnTo>
                <a:close/>
                <a:moveTo>
                  <a:pt x="20" y="957"/>
                </a:moveTo>
                <a:lnTo>
                  <a:pt x="3" y="964"/>
                </a:lnTo>
                <a:lnTo>
                  <a:pt x="6" y="969"/>
                </a:lnTo>
                <a:lnTo>
                  <a:pt x="11" y="969"/>
                </a:lnTo>
                <a:lnTo>
                  <a:pt x="11" y="966"/>
                </a:lnTo>
                <a:lnTo>
                  <a:pt x="0" y="966"/>
                </a:lnTo>
                <a:lnTo>
                  <a:pt x="0" y="969"/>
                </a:lnTo>
                <a:lnTo>
                  <a:pt x="0" y="977"/>
                </a:lnTo>
                <a:lnTo>
                  <a:pt x="24" y="966"/>
                </a:lnTo>
                <a:lnTo>
                  <a:pt x="20" y="957"/>
                </a:lnTo>
                <a:close/>
                <a:moveTo>
                  <a:pt x="59" y="941"/>
                </a:moveTo>
                <a:lnTo>
                  <a:pt x="40" y="949"/>
                </a:lnTo>
                <a:lnTo>
                  <a:pt x="44" y="958"/>
                </a:lnTo>
                <a:lnTo>
                  <a:pt x="63" y="950"/>
                </a:lnTo>
                <a:lnTo>
                  <a:pt x="59" y="941"/>
                </a:lnTo>
                <a:close/>
                <a:moveTo>
                  <a:pt x="99" y="925"/>
                </a:moveTo>
                <a:lnTo>
                  <a:pt x="79" y="933"/>
                </a:lnTo>
                <a:lnTo>
                  <a:pt x="83" y="943"/>
                </a:lnTo>
                <a:lnTo>
                  <a:pt x="103" y="935"/>
                </a:lnTo>
                <a:lnTo>
                  <a:pt x="99" y="925"/>
                </a:lnTo>
                <a:close/>
                <a:moveTo>
                  <a:pt x="137" y="910"/>
                </a:moveTo>
                <a:lnTo>
                  <a:pt x="117" y="918"/>
                </a:lnTo>
                <a:lnTo>
                  <a:pt x="121" y="927"/>
                </a:lnTo>
                <a:lnTo>
                  <a:pt x="141" y="919"/>
                </a:lnTo>
                <a:lnTo>
                  <a:pt x="137" y="910"/>
                </a:lnTo>
                <a:close/>
                <a:moveTo>
                  <a:pt x="176" y="894"/>
                </a:moveTo>
                <a:lnTo>
                  <a:pt x="157" y="902"/>
                </a:lnTo>
                <a:lnTo>
                  <a:pt x="161" y="911"/>
                </a:lnTo>
                <a:lnTo>
                  <a:pt x="180" y="903"/>
                </a:lnTo>
                <a:lnTo>
                  <a:pt x="176" y="894"/>
                </a:lnTo>
                <a:close/>
                <a:moveTo>
                  <a:pt x="214" y="878"/>
                </a:moveTo>
                <a:lnTo>
                  <a:pt x="196" y="886"/>
                </a:lnTo>
                <a:lnTo>
                  <a:pt x="200" y="895"/>
                </a:lnTo>
                <a:lnTo>
                  <a:pt x="218" y="887"/>
                </a:lnTo>
                <a:lnTo>
                  <a:pt x="214" y="878"/>
                </a:lnTo>
                <a:close/>
                <a:moveTo>
                  <a:pt x="254" y="862"/>
                </a:moveTo>
                <a:lnTo>
                  <a:pt x="234" y="870"/>
                </a:lnTo>
                <a:lnTo>
                  <a:pt x="238" y="880"/>
                </a:lnTo>
                <a:lnTo>
                  <a:pt x="258" y="872"/>
                </a:lnTo>
                <a:lnTo>
                  <a:pt x="254" y="862"/>
                </a:lnTo>
                <a:close/>
                <a:moveTo>
                  <a:pt x="293" y="845"/>
                </a:moveTo>
                <a:lnTo>
                  <a:pt x="273" y="855"/>
                </a:lnTo>
                <a:lnTo>
                  <a:pt x="277" y="864"/>
                </a:lnTo>
                <a:lnTo>
                  <a:pt x="297" y="856"/>
                </a:lnTo>
                <a:lnTo>
                  <a:pt x="293" y="845"/>
                </a:lnTo>
                <a:close/>
                <a:moveTo>
                  <a:pt x="331" y="830"/>
                </a:moveTo>
                <a:lnTo>
                  <a:pt x="313" y="838"/>
                </a:lnTo>
                <a:lnTo>
                  <a:pt x="317" y="848"/>
                </a:lnTo>
                <a:lnTo>
                  <a:pt x="335" y="840"/>
                </a:lnTo>
                <a:lnTo>
                  <a:pt x="331" y="830"/>
                </a:lnTo>
                <a:close/>
                <a:moveTo>
                  <a:pt x="371" y="814"/>
                </a:moveTo>
                <a:lnTo>
                  <a:pt x="351" y="822"/>
                </a:lnTo>
                <a:lnTo>
                  <a:pt x="355" y="832"/>
                </a:lnTo>
                <a:lnTo>
                  <a:pt x="375" y="824"/>
                </a:lnTo>
                <a:lnTo>
                  <a:pt x="371" y="814"/>
                </a:lnTo>
                <a:close/>
                <a:moveTo>
                  <a:pt x="410" y="798"/>
                </a:moveTo>
                <a:lnTo>
                  <a:pt x="390" y="806"/>
                </a:lnTo>
                <a:lnTo>
                  <a:pt x="394" y="817"/>
                </a:lnTo>
                <a:lnTo>
                  <a:pt x="414" y="809"/>
                </a:lnTo>
                <a:lnTo>
                  <a:pt x="410" y="798"/>
                </a:lnTo>
                <a:close/>
                <a:moveTo>
                  <a:pt x="448" y="782"/>
                </a:moveTo>
                <a:lnTo>
                  <a:pt x="428" y="790"/>
                </a:lnTo>
                <a:lnTo>
                  <a:pt x="432" y="801"/>
                </a:lnTo>
                <a:lnTo>
                  <a:pt x="452" y="793"/>
                </a:lnTo>
                <a:lnTo>
                  <a:pt x="448" y="782"/>
                </a:lnTo>
                <a:close/>
                <a:moveTo>
                  <a:pt x="487" y="767"/>
                </a:moveTo>
                <a:lnTo>
                  <a:pt x="468" y="774"/>
                </a:lnTo>
                <a:lnTo>
                  <a:pt x="472" y="785"/>
                </a:lnTo>
                <a:lnTo>
                  <a:pt x="491" y="776"/>
                </a:lnTo>
                <a:lnTo>
                  <a:pt x="487" y="767"/>
                </a:lnTo>
                <a:close/>
                <a:moveTo>
                  <a:pt x="526" y="751"/>
                </a:moveTo>
                <a:lnTo>
                  <a:pt x="507" y="759"/>
                </a:lnTo>
                <a:lnTo>
                  <a:pt x="511" y="768"/>
                </a:lnTo>
                <a:lnTo>
                  <a:pt x="530" y="760"/>
                </a:lnTo>
                <a:lnTo>
                  <a:pt x="526" y="751"/>
                </a:lnTo>
                <a:close/>
                <a:moveTo>
                  <a:pt x="565" y="735"/>
                </a:moveTo>
                <a:lnTo>
                  <a:pt x="545" y="743"/>
                </a:lnTo>
                <a:lnTo>
                  <a:pt x="549" y="752"/>
                </a:lnTo>
                <a:lnTo>
                  <a:pt x="569" y="744"/>
                </a:lnTo>
                <a:lnTo>
                  <a:pt x="565" y="735"/>
                </a:lnTo>
                <a:close/>
                <a:moveTo>
                  <a:pt x="604" y="719"/>
                </a:moveTo>
                <a:lnTo>
                  <a:pt x="585" y="727"/>
                </a:lnTo>
                <a:lnTo>
                  <a:pt x="589" y="736"/>
                </a:lnTo>
                <a:lnTo>
                  <a:pt x="608" y="729"/>
                </a:lnTo>
                <a:lnTo>
                  <a:pt x="604" y="719"/>
                </a:lnTo>
                <a:close/>
                <a:moveTo>
                  <a:pt x="642" y="704"/>
                </a:moveTo>
                <a:lnTo>
                  <a:pt x="624" y="711"/>
                </a:lnTo>
                <a:lnTo>
                  <a:pt x="628" y="721"/>
                </a:lnTo>
                <a:lnTo>
                  <a:pt x="646" y="713"/>
                </a:lnTo>
                <a:lnTo>
                  <a:pt x="642" y="704"/>
                </a:lnTo>
                <a:close/>
                <a:moveTo>
                  <a:pt x="682" y="688"/>
                </a:moveTo>
                <a:lnTo>
                  <a:pt x="662" y="696"/>
                </a:lnTo>
                <a:lnTo>
                  <a:pt x="666" y="705"/>
                </a:lnTo>
                <a:lnTo>
                  <a:pt x="686" y="697"/>
                </a:lnTo>
                <a:lnTo>
                  <a:pt x="682" y="688"/>
                </a:lnTo>
                <a:close/>
                <a:moveTo>
                  <a:pt x="721" y="672"/>
                </a:moveTo>
                <a:lnTo>
                  <a:pt x="702" y="680"/>
                </a:lnTo>
                <a:lnTo>
                  <a:pt x="705" y="689"/>
                </a:lnTo>
                <a:lnTo>
                  <a:pt x="725" y="681"/>
                </a:lnTo>
                <a:lnTo>
                  <a:pt x="721" y="672"/>
                </a:lnTo>
                <a:close/>
                <a:moveTo>
                  <a:pt x="759" y="655"/>
                </a:moveTo>
                <a:lnTo>
                  <a:pt x="740" y="664"/>
                </a:lnTo>
                <a:lnTo>
                  <a:pt x="744" y="673"/>
                </a:lnTo>
                <a:lnTo>
                  <a:pt x="763" y="666"/>
                </a:lnTo>
                <a:lnTo>
                  <a:pt x="759" y="655"/>
                </a:lnTo>
                <a:close/>
                <a:moveTo>
                  <a:pt x="799" y="639"/>
                </a:moveTo>
                <a:lnTo>
                  <a:pt x="779" y="647"/>
                </a:lnTo>
                <a:lnTo>
                  <a:pt x="783" y="658"/>
                </a:lnTo>
                <a:lnTo>
                  <a:pt x="803" y="650"/>
                </a:lnTo>
                <a:lnTo>
                  <a:pt x="799" y="639"/>
                </a:lnTo>
                <a:close/>
                <a:moveTo>
                  <a:pt x="838" y="624"/>
                </a:moveTo>
                <a:lnTo>
                  <a:pt x="818" y="631"/>
                </a:lnTo>
                <a:lnTo>
                  <a:pt x="822" y="642"/>
                </a:lnTo>
                <a:lnTo>
                  <a:pt x="842" y="634"/>
                </a:lnTo>
                <a:lnTo>
                  <a:pt x="838" y="624"/>
                </a:lnTo>
                <a:close/>
                <a:moveTo>
                  <a:pt x="876" y="608"/>
                </a:moveTo>
                <a:lnTo>
                  <a:pt x="856" y="616"/>
                </a:lnTo>
                <a:lnTo>
                  <a:pt x="860" y="626"/>
                </a:lnTo>
                <a:lnTo>
                  <a:pt x="880" y="618"/>
                </a:lnTo>
                <a:lnTo>
                  <a:pt x="876" y="608"/>
                </a:lnTo>
                <a:close/>
                <a:moveTo>
                  <a:pt x="916" y="592"/>
                </a:moveTo>
                <a:lnTo>
                  <a:pt x="896" y="600"/>
                </a:lnTo>
                <a:lnTo>
                  <a:pt x="900" y="610"/>
                </a:lnTo>
                <a:lnTo>
                  <a:pt x="919" y="603"/>
                </a:lnTo>
                <a:lnTo>
                  <a:pt x="916" y="592"/>
                </a:lnTo>
                <a:close/>
                <a:moveTo>
                  <a:pt x="954" y="576"/>
                </a:moveTo>
                <a:lnTo>
                  <a:pt x="935" y="584"/>
                </a:lnTo>
                <a:lnTo>
                  <a:pt x="939" y="595"/>
                </a:lnTo>
                <a:lnTo>
                  <a:pt x="958" y="585"/>
                </a:lnTo>
                <a:lnTo>
                  <a:pt x="954" y="576"/>
                </a:lnTo>
                <a:close/>
                <a:moveTo>
                  <a:pt x="993" y="561"/>
                </a:moveTo>
                <a:lnTo>
                  <a:pt x="973" y="568"/>
                </a:lnTo>
                <a:lnTo>
                  <a:pt x="977" y="578"/>
                </a:lnTo>
                <a:lnTo>
                  <a:pt x="997" y="570"/>
                </a:lnTo>
                <a:lnTo>
                  <a:pt x="993" y="561"/>
                </a:lnTo>
                <a:close/>
                <a:moveTo>
                  <a:pt x="1032" y="545"/>
                </a:moveTo>
                <a:lnTo>
                  <a:pt x="1013" y="553"/>
                </a:lnTo>
                <a:lnTo>
                  <a:pt x="1017" y="562"/>
                </a:lnTo>
                <a:lnTo>
                  <a:pt x="1036" y="554"/>
                </a:lnTo>
                <a:lnTo>
                  <a:pt x="1032" y="545"/>
                </a:lnTo>
                <a:close/>
                <a:moveTo>
                  <a:pt x="1070" y="529"/>
                </a:moveTo>
                <a:lnTo>
                  <a:pt x="1052" y="537"/>
                </a:lnTo>
                <a:lnTo>
                  <a:pt x="1056" y="546"/>
                </a:lnTo>
                <a:lnTo>
                  <a:pt x="1074" y="538"/>
                </a:lnTo>
                <a:lnTo>
                  <a:pt x="1070" y="529"/>
                </a:lnTo>
                <a:close/>
                <a:moveTo>
                  <a:pt x="1110" y="513"/>
                </a:moveTo>
                <a:lnTo>
                  <a:pt x="1090" y="521"/>
                </a:lnTo>
                <a:lnTo>
                  <a:pt x="1094" y="530"/>
                </a:lnTo>
                <a:lnTo>
                  <a:pt x="1114" y="522"/>
                </a:lnTo>
                <a:lnTo>
                  <a:pt x="1110" y="513"/>
                </a:lnTo>
                <a:close/>
                <a:moveTo>
                  <a:pt x="1149" y="498"/>
                </a:moveTo>
                <a:lnTo>
                  <a:pt x="1130" y="505"/>
                </a:lnTo>
                <a:lnTo>
                  <a:pt x="1133" y="515"/>
                </a:lnTo>
                <a:lnTo>
                  <a:pt x="1153" y="507"/>
                </a:lnTo>
                <a:lnTo>
                  <a:pt x="1149" y="498"/>
                </a:lnTo>
                <a:close/>
                <a:moveTo>
                  <a:pt x="1187" y="482"/>
                </a:moveTo>
                <a:lnTo>
                  <a:pt x="1168" y="490"/>
                </a:lnTo>
                <a:lnTo>
                  <a:pt x="1172" y="499"/>
                </a:lnTo>
                <a:lnTo>
                  <a:pt x="1191" y="491"/>
                </a:lnTo>
                <a:lnTo>
                  <a:pt x="1187" y="482"/>
                </a:lnTo>
                <a:close/>
                <a:moveTo>
                  <a:pt x="1227" y="466"/>
                </a:moveTo>
                <a:lnTo>
                  <a:pt x="1207" y="474"/>
                </a:lnTo>
                <a:lnTo>
                  <a:pt x="1211" y="483"/>
                </a:lnTo>
                <a:lnTo>
                  <a:pt x="1231" y="475"/>
                </a:lnTo>
                <a:lnTo>
                  <a:pt x="1227" y="466"/>
                </a:lnTo>
                <a:close/>
                <a:moveTo>
                  <a:pt x="1265" y="449"/>
                </a:moveTo>
                <a:lnTo>
                  <a:pt x="1246" y="457"/>
                </a:lnTo>
                <a:lnTo>
                  <a:pt x="1250" y="467"/>
                </a:lnTo>
                <a:lnTo>
                  <a:pt x="1270" y="459"/>
                </a:lnTo>
                <a:lnTo>
                  <a:pt x="1265" y="449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Freeform 731"/>
          <p:cNvSpPr>
            <a:spLocks noEditPoints="1"/>
          </p:cNvSpPr>
          <p:nvPr/>
        </p:nvSpPr>
        <p:spPr bwMode="auto">
          <a:xfrm>
            <a:off x="5843588" y="3621088"/>
            <a:ext cx="5380037" cy="1184275"/>
          </a:xfrm>
          <a:custGeom>
            <a:avLst/>
            <a:gdLst>
              <a:gd name="T0" fmla="*/ 3346 w 3389"/>
              <a:gd name="T1" fmla="*/ 730 h 746"/>
              <a:gd name="T2" fmla="*/ 3291 w 3389"/>
              <a:gd name="T3" fmla="*/ 698 h 746"/>
              <a:gd name="T4" fmla="*/ 3209 w 3389"/>
              <a:gd name="T5" fmla="*/ 677 h 746"/>
              <a:gd name="T6" fmla="*/ 3192 w 3389"/>
              <a:gd name="T7" fmla="*/ 660 h 746"/>
              <a:gd name="T8" fmla="*/ 3130 w 3389"/>
              <a:gd name="T9" fmla="*/ 647 h 746"/>
              <a:gd name="T10" fmla="*/ 3071 w 3389"/>
              <a:gd name="T11" fmla="*/ 625 h 746"/>
              <a:gd name="T12" fmla="*/ 3016 w 3389"/>
              <a:gd name="T13" fmla="*/ 593 h 746"/>
              <a:gd name="T14" fmla="*/ 2933 w 3389"/>
              <a:gd name="T15" fmla="*/ 572 h 746"/>
              <a:gd name="T16" fmla="*/ 2918 w 3389"/>
              <a:gd name="T17" fmla="*/ 555 h 746"/>
              <a:gd name="T18" fmla="*/ 2855 w 3389"/>
              <a:gd name="T19" fmla="*/ 543 h 746"/>
              <a:gd name="T20" fmla="*/ 2797 w 3389"/>
              <a:gd name="T21" fmla="*/ 521 h 746"/>
              <a:gd name="T22" fmla="*/ 2742 w 3389"/>
              <a:gd name="T23" fmla="*/ 488 h 746"/>
              <a:gd name="T24" fmla="*/ 2659 w 3389"/>
              <a:gd name="T25" fmla="*/ 469 h 746"/>
              <a:gd name="T26" fmla="*/ 2643 w 3389"/>
              <a:gd name="T27" fmla="*/ 452 h 746"/>
              <a:gd name="T28" fmla="*/ 2580 w 3389"/>
              <a:gd name="T29" fmla="*/ 438 h 746"/>
              <a:gd name="T30" fmla="*/ 2521 w 3389"/>
              <a:gd name="T31" fmla="*/ 416 h 746"/>
              <a:gd name="T32" fmla="*/ 2466 w 3389"/>
              <a:gd name="T33" fmla="*/ 383 h 746"/>
              <a:gd name="T34" fmla="*/ 2385 w 3389"/>
              <a:gd name="T35" fmla="*/ 364 h 746"/>
              <a:gd name="T36" fmla="*/ 2369 w 3389"/>
              <a:gd name="T37" fmla="*/ 347 h 746"/>
              <a:gd name="T38" fmla="*/ 2306 w 3389"/>
              <a:gd name="T39" fmla="*/ 333 h 746"/>
              <a:gd name="T40" fmla="*/ 2247 w 3389"/>
              <a:gd name="T41" fmla="*/ 311 h 746"/>
              <a:gd name="T42" fmla="*/ 2192 w 3389"/>
              <a:gd name="T43" fmla="*/ 278 h 746"/>
              <a:gd name="T44" fmla="*/ 2109 w 3389"/>
              <a:gd name="T45" fmla="*/ 259 h 746"/>
              <a:gd name="T46" fmla="*/ 2093 w 3389"/>
              <a:gd name="T47" fmla="*/ 242 h 746"/>
              <a:gd name="T48" fmla="*/ 2031 w 3389"/>
              <a:gd name="T49" fmla="*/ 228 h 746"/>
              <a:gd name="T50" fmla="*/ 1972 w 3389"/>
              <a:gd name="T51" fmla="*/ 206 h 746"/>
              <a:gd name="T52" fmla="*/ 1917 w 3389"/>
              <a:gd name="T53" fmla="*/ 175 h 746"/>
              <a:gd name="T54" fmla="*/ 1835 w 3389"/>
              <a:gd name="T55" fmla="*/ 154 h 746"/>
              <a:gd name="T56" fmla="*/ 1819 w 3389"/>
              <a:gd name="T57" fmla="*/ 136 h 746"/>
              <a:gd name="T58" fmla="*/ 1756 w 3389"/>
              <a:gd name="T59" fmla="*/ 125 h 746"/>
              <a:gd name="T60" fmla="*/ 1695 w 3389"/>
              <a:gd name="T61" fmla="*/ 101 h 746"/>
              <a:gd name="T62" fmla="*/ 1636 w 3389"/>
              <a:gd name="T63" fmla="*/ 98 h 746"/>
              <a:gd name="T64" fmla="*/ 1615 w 3389"/>
              <a:gd name="T65" fmla="*/ 87 h 746"/>
              <a:gd name="T66" fmla="*/ 1552 w 3389"/>
              <a:gd name="T67" fmla="*/ 93 h 746"/>
              <a:gd name="T68" fmla="*/ 1489 w 3389"/>
              <a:gd name="T69" fmla="*/ 91 h 746"/>
              <a:gd name="T70" fmla="*/ 1426 w 3389"/>
              <a:gd name="T71" fmla="*/ 76 h 746"/>
              <a:gd name="T72" fmla="*/ 1342 w 3389"/>
              <a:gd name="T73" fmla="*/ 83 h 746"/>
              <a:gd name="T74" fmla="*/ 1322 w 3389"/>
              <a:gd name="T75" fmla="*/ 71 h 746"/>
              <a:gd name="T76" fmla="*/ 1258 w 3389"/>
              <a:gd name="T77" fmla="*/ 77 h 746"/>
              <a:gd name="T78" fmla="*/ 1195 w 3389"/>
              <a:gd name="T79" fmla="*/ 75 h 746"/>
              <a:gd name="T80" fmla="*/ 1133 w 3389"/>
              <a:gd name="T81" fmla="*/ 60 h 746"/>
              <a:gd name="T82" fmla="*/ 1048 w 3389"/>
              <a:gd name="T83" fmla="*/ 67 h 746"/>
              <a:gd name="T84" fmla="*/ 1028 w 3389"/>
              <a:gd name="T85" fmla="*/ 55 h 746"/>
              <a:gd name="T86" fmla="*/ 964 w 3389"/>
              <a:gd name="T87" fmla="*/ 62 h 746"/>
              <a:gd name="T88" fmla="*/ 902 w 3389"/>
              <a:gd name="T89" fmla="*/ 59 h 746"/>
              <a:gd name="T90" fmla="*/ 839 w 3389"/>
              <a:gd name="T91" fmla="*/ 45 h 746"/>
              <a:gd name="T92" fmla="*/ 755 w 3389"/>
              <a:gd name="T93" fmla="*/ 51 h 746"/>
              <a:gd name="T94" fmla="*/ 734 w 3389"/>
              <a:gd name="T95" fmla="*/ 39 h 746"/>
              <a:gd name="T96" fmla="*/ 671 w 3389"/>
              <a:gd name="T97" fmla="*/ 46 h 746"/>
              <a:gd name="T98" fmla="*/ 608 w 3389"/>
              <a:gd name="T99" fmla="*/ 43 h 746"/>
              <a:gd name="T100" fmla="*/ 545 w 3389"/>
              <a:gd name="T101" fmla="*/ 29 h 746"/>
              <a:gd name="T102" fmla="*/ 461 w 3389"/>
              <a:gd name="T103" fmla="*/ 35 h 746"/>
              <a:gd name="T104" fmla="*/ 440 w 3389"/>
              <a:gd name="T105" fmla="*/ 24 h 746"/>
              <a:gd name="T106" fmla="*/ 377 w 3389"/>
              <a:gd name="T107" fmla="*/ 31 h 746"/>
              <a:gd name="T108" fmla="*/ 314 w 3389"/>
              <a:gd name="T109" fmla="*/ 28 h 746"/>
              <a:gd name="T110" fmla="*/ 252 w 3389"/>
              <a:gd name="T111" fmla="*/ 13 h 746"/>
              <a:gd name="T112" fmla="*/ 167 w 3389"/>
              <a:gd name="T113" fmla="*/ 20 h 746"/>
              <a:gd name="T114" fmla="*/ 147 w 3389"/>
              <a:gd name="T115" fmla="*/ 8 h 746"/>
              <a:gd name="T116" fmla="*/ 83 w 3389"/>
              <a:gd name="T117" fmla="*/ 16 h 746"/>
              <a:gd name="T118" fmla="*/ 20 w 3389"/>
              <a:gd name="T119" fmla="*/ 12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9" h="746">
                <a:moveTo>
                  <a:pt x="3365" y="738"/>
                </a:moveTo>
                <a:lnTo>
                  <a:pt x="3385" y="746"/>
                </a:lnTo>
                <a:lnTo>
                  <a:pt x="3389" y="735"/>
                </a:lnTo>
                <a:lnTo>
                  <a:pt x="3369" y="727"/>
                </a:lnTo>
                <a:lnTo>
                  <a:pt x="3365" y="738"/>
                </a:lnTo>
                <a:close/>
                <a:moveTo>
                  <a:pt x="3326" y="722"/>
                </a:moveTo>
                <a:lnTo>
                  <a:pt x="3346" y="730"/>
                </a:lnTo>
                <a:lnTo>
                  <a:pt x="3350" y="721"/>
                </a:lnTo>
                <a:lnTo>
                  <a:pt x="3330" y="713"/>
                </a:lnTo>
                <a:lnTo>
                  <a:pt x="3326" y="722"/>
                </a:lnTo>
                <a:close/>
                <a:moveTo>
                  <a:pt x="3287" y="708"/>
                </a:moveTo>
                <a:lnTo>
                  <a:pt x="3306" y="715"/>
                </a:lnTo>
                <a:lnTo>
                  <a:pt x="3310" y="705"/>
                </a:lnTo>
                <a:lnTo>
                  <a:pt x="3291" y="698"/>
                </a:lnTo>
                <a:lnTo>
                  <a:pt x="3287" y="708"/>
                </a:lnTo>
                <a:close/>
                <a:moveTo>
                  <a:pt x="3247" y="693"/>
                </a:moveTo>
                <a:lnTo>
                  <a:pt x="3267" y="700"/>
                </a:lnTo>
                <a:lnTo>
                  <a:pt x="3271" y="690"/>
                </a:lnTo>
                <a:lnTo>
                  <a:pt x="3251" y="683"/>
                </a:lnTo>
                <a:lnTo>
                  <a:pt x="3247" y="693"/>
                </a:lnTo>
                <a:close/>
                <a:moveTo>
                  <a:pt x="3209" y="677"/>
                </a:moveTo>
                <a:lnTo>
                  <a:pt x="3228" y="685"/>
                </a:lnTo>
                <a:lnTo>
                  <a:pt x="3231" y="675"/>
                </a:lnTo>
                <a:lnTo>
                  <a:pt x="3212" y="668"/>
                </a:lnTo>
                <a:lnTo>
                  <a:pt x="3209" y="677"/>
                </a:lnTo>
                <a:close/>
                <a:moveTo>
                  <a:pt x="3170" y="663"/>
                </a:moveTo>
                <a:lnTo>
                  <a:pt x="3189" y="671"/>
                </a:lnTo>
                <a:lnTo>
                  <a:pt x="3192" y="660"/>
                </a:lnTo>
                <a:lnTo>
                  <a:pt x="3172" y="652"/>
                </a:lnTo>
                <a:lnTo>
                  <a:pt x="3170" y="663"/>
                </a:lnTo>
                <a:close/>
                <a:moveTo>
                  <a:pt x="3130" y="647"/>
                </a:moveTo>
                <a:lnTo>
                  <a:pt x="3150" y="655"/>
                </a:lnTo>
                <a:lnTo>
                  <a:pt x="3154" y="646"/>
                </a:lnTo>
                <a:lnTo>
                  <a:pt x="3134" y="638"/>
                </a:lnTo>
                <a:lnTo>
                  <a:pt x="3130" y="647"/>
                </a:lnTo>
                <a:close/>
                <a:moveTo>
                  <a:pt x="3091" y="633"/>
                </a:moveTo>
                <a:lnTo>
                  <a:pt x="3111" y="641"/>
                </a:lnTo>
                <a:lnTo>
                  <a:pt x="3115" y="630"/>
                </a:lnTo>
                <a:lnTo>
                  <a:pt x="3095" y="624"/>
                </a:lnTo>
                <a:lnTo>
                  <a:pt x="3091" y="633"/>
                </a:lnTo>
                <a:close/>
                <a:moveTo>
                  <a:pt x="3052" y="618"/>
                </a:moveTo>
                <a:lnTo>
                  <a:pt x="3071" y="625"/>
                </a:lnTo>
                <a:lnTo>
                  <a:pt x="3075" y="616"/>
                </a:lnTo>
                <a:lnTo>
                  <a:pt x="3056" y="608"/>
                </a:lnTo>
                <a:lnTo>
                  <a:pt x="3052" y="618"/>
                </a:lnTo>
                <a:close/>
                <a:moveTo>
                  <a:pt x="3012" y="603"/>
                </a:moveTo>
                <a:lnTo>
                  <a:pt x="3032" y="610"/>
                </a:lnTo>
                <a:lnTo>
                  <a:pt x="3036" y="600"/>
                </a:lnTo>
                <a:lnTo>
                  <a:pt x="3016" y="593"/>
                </a:lnTo>
                <a:lnTo>
                  <a:pt x="3012" y="603"/>
                </a:lnTo>
                <a:close/>
                <a:moveTo>
                  <a:pt x="2973" y="588"/>
                </a:moveTo>
                <a:lnTo>
                  <a:pt x="2993" y="596"/>
                </a:lnTo>
                <a:lnTo>
                  <a:pt x="2996" y="585"/>
                </a:lnTo>
                <a:lnTo>
                  <a:pt x="2977" y="578"/>
                </a:lnTo>
                <a:lnTo>
                  <a:pt x="2973" y="588"/>
                </a:lnTo>
                <a:close/>
                <a:moveTo>
                  <a:pt x="2933" y="572"/>
                </a:moveTo>
                <a:lnTo>
                  <a:pt x="2953" y="580"/>
                </a:lnTo>
                <a:lnTo>
                  <a:pt x="2957" y="571"/>
                </a:lnTo>
                <a:lnTo>
                  <a:pt x="2937" y="563"/>
                </a:lnTo>
                <a:lnTo>
                  <a:pt x="2933" y="572"/>
                </a:lnTo>
                <a:close/>
                <a:moveTo>
                  <a:pt x="2894" y="558"/>
                </a:moveTo>
                <a:lnTo>
                  <a:pt x="2914" y="566"/>
                </a:lnTo>
                <a:lnTo>
                  <a:pt x="2918" y="555"/>
                </a:lnTo>
                <a:lnTo>
                  <a:pt x="2898" y="549"/>
                </a:lnTo>
                <a:lnTo>
                  <a:pt x="2894" y="558"/>
                </a:lnTo>
                <a:close/>
                <a:moveTo>
                  <a:pt x="2855" y="543"/>
                </a:moveTo>
                <a:lnTo>
                  <a:pt x="2874" y="550"/>
                </a:lnTo>
                <a:lnTo>
                  <a:pt x="2878" y="541"/>
                </a:lnTo>
                <a:lnTo>
                  <a:pt x="2859" y="533"/>
                </a:lnTo>
                <a:lnTo>
                  <a:pt x="2855" y="543"/>
                </a:lnTo>
                <a:close/>
                <a:moveTo>
                  <a:pt x="2817" y="528"/>
                </a:moveTo>
                <a:lnTo>
                  <a:pt x="2835" y="536"/>
                </a:lnTo>
                <a:lnTo>
                  <a:pt x="2839" y="525"/>
                </a:lnTo>
                <a:lnTo>
                  <a:pt x="2819" y="518"/>
                </a:lnTo>
                <a:lnTo>
                  <a:pt x="2817" y="528"/>
                </a:lnTo>
                <a:close/>
                <a:moveTo>
                  <a:pt x="2777" y="513"/>
                </a:moveTo>
                <a:lnTo>
                  <a:pt x="2797" y="521"/>
                </a:lnTo>
                <a:lnTo>
                  <a:pt x="2800" y="511"/>
                </a:lnTo>
                <a:lnTo>
                  <a:pt x="2780" y="503"/>
                </a:lnTo>
                <a:lnTo>
                  <a:pt x="2777" y="513"/>
                </a:lnTo>
                <a:close/>
                <a:moveTo>
                  <a:pt x="2738" y="497"/>
                </a:moveTo>
                <a:lnTo>
                  <a:pt x="2758" y="505"/>
                </a:lnTo>
                <a:lnTo>
                  <a:pt x="2761" y="496"/>
                </a:lnTo>
                <a:lnTo>
                  <a:pt x="2742" y="488"/>
                </a:lnTo>
                <a:lnTo>
                  <a:pt x="2738" y="497"/>
                </a:lnTo>
                <a:close/>
                <a:moveTo>
                  <a:pt x="2698" y="483"/>
                </a:moveTo>
                <a:lnTo>
                  <a:pt x="2718" y="491"/>
                </a:lnTo>
                <a:lnTo>
                  <a:pt x="2722" y="480"/>
                </a:lnTo>
                <a:lnTo>
                  <a:pt x="2702" y="474"/>
                </a:lnTo>
                <a:lnTo>
                  <a:pt x="2698" y="483"/>
                </a:lnTo>
                <a:close/>
                <a:moveTo>
                  <a:pt x="2659" y="469"/>
                </a:moveTo>
                <a:lnTo>
                  <a:pt x="2679" y="475"/>
                </a:lnTo>
                <a:lnTo>
                  <a:pt x="2683" y="466"/>
                </a:lnTo>
                <a:lnTo>
                  <a:pt x="2663" y="458"/>
                </a:lnTo>
                <a:lnTo>
                  <a:pt x="2659" y="469"/>
                </a:lnTo>
                <a:close/>
                <a:moveTo>
                  <a:pt x="2620" y="453"/>
                </a:moveTo>
                <a:lnTo>
                  <a:pt x="2639" y="461"/>
                </a:lnTo>
                <a:lnTo>
                  <a:pt x="2643" y="452"/>
                </a:lnTo>
                <a:lnTo>
                  <a:pt x="2624" y="444"/>
                </a:lnTo>
                <a:lnTo>
                  <a:pt x="2620" y="453"/>
                </a:lnTo>
                <a:close/>
                <a:moveTo>
                  <a:pt x="2580" y="438"/>
                </a:moveTo>
                <a:lnTo>
                  <a:pt x="2600" y="446"/>
                </a:lnTo>
                <a:lnTo>
                  <a:pt x="2604" y="436"/>
                </a:lnTo>
                <a:lnTo>
                  <a:pt x="2584" y="428"/>
                </a:lnTo>
                <a:lnTo>
                  <a:pt x="2580" y="438"/>
                </a:lnTo>
                <a:close/>
                <a:moveTo>
                  <a:pt x="2541" y="423"/>
                </a:moveTo>
                <a:lnTo>
                  <a:pt x="2561" y="431"/>
                </a:lnTo>
                <a:lnTo>
                  <a:pt x="2565" y="421"/>
                </a:lnTo>
                <a:lnTo>
                  <a:pt x="2545" y="413"/>
                </a:lnTo>
                <a:lnTo>
                  <a:pt x="2541" y="423"/>
                </a:lnTo>
                <a:close/>
                <a:moveTo>
                  <a:pt x="2501" y="408"/>
                </a:moveTo>
                <a:lnTo>
                  <a:pt x="2521" y="416"/>
                </a:lnTo>
                <a:lnTo>
                  <a:pt x="2525" y="406"/>
                </a:lnTo>
                <a:lnTo>
                  <a:pt x="2505" y="399"/>
                </a:lnTo>
                <a:lnTo>
                  <a:pt x="2501" y="408"/>
                </a:lnTo>
                <a:close/>
                <a:moveTo>
                  <a:pt x="2462" y="394"/>
                </a:moveTo>
                <a:lnTo>
                  <a:pt x="2482" y="400"/>
                </a:lnTo>
                <a:lnTo>
                  <a:pt x="2486" y="391"/>
                </a:lnTo>
                <a:lnTo>
                  <a:pt x="2466" y="383"/>
                </a:lnTo>
                <a:lnTo>
                  <a:pt x="2462" y="394"/>
                </a:lnTo>
                <a:close/>
                <a:moveTo>
                  <a:pt x="2424" y="378"/>
                </a:moveTo>
                <a:lnTo>
                  <a:pt x="2442" y="386"/>
                </a:lnTo>
                <a:lnTo>
                  <a:pt x="2446" y="377"/>
                </a:lnTo>
                <a:lnTo>
                  <a:pt x="2427" y="369"/>
                </a:lnTo>
                <a:lnTo>
                  <a:pt x="2424" y="378"/>
                </a:lnTo>
                <a:close/>
                <a:moveTo>
                  <a:pt x="2385" y="364"/>
                </a:moveTo>
                <a:lnTo>
                  <a:pt x="2404" y="371"/>
                </a:lnTo>
                <a:lnTo>
                  <a:pt x="2407" y="361"/>
                </a:lnTo>
                <a:lnTo>
                  <a:pt x="2387" y="353"/>
                </a:lnTo>
                <a:lnTo>
                  <a:pt x="2385" y="364"/>
                </a:lnTo>
                <a:close/>
                <a:moveTo>
                  <a:pt x="2345" y="349"/>
                </a:moveTo>
                <a:lnTo>
                  <a:pt x="2365" y="356"/>
                </a:lnTo>
                <a:lnTo>
                  <a:pt x="2369" y="347"/>
                </a:lnTo>
                <a:lnTo>
                  <a:pt x="2349" y="339"/>
                </a:lnTo>
                <a:lnTo>
                  <a:pt x="2345" y="349"/>
                </a:lnTo>
                <a:close/>
                <a:moveTo>
                  <a:pt x="2306" y="333"/>
                </a:moveTo>
                <a:lnTo>
                  <a:pt x="2326" y="341"/>
                </a:lnTo>
                <a:lnTo>
                  <a:pt x="2329" y="331"/>
                </a:lnTo>
                <a:lnTo>
                  <a:pt x="2310" y="324"/>
                </a:lnTo>
                <a:lnTo>
                  <a:pt x="2306" y="333"/>
                </a:lnTo>
                <a:close/>
                <a:moveTo>
                  <a:pt x="2266" y="319"/>
                </a:moveTo>
                <a:lnTo>
                  <a:pt x="2286" y="326"/>
                </a:lnTo>
                <a:lnTo>
                  <a:pt x="2290" y="316"/>
                </a:lnTo>
                <a:lnTo>
                  <a:pt x="2270" y="308"/>
                </a:lnTo>
                <a:lnTo>
                  <a:pt x="2266" y="319"/>
                </a:lnTo>
                <a:close/>
                <a:moveTo>
                  <a:pt x="2227" y="303"/>
                </a:moveTo>
                <a:lnTo>
                  <a:pt x="2247" y="311"/>
                </a:lnTo>
                <a:lnTo>
                  <a:pt x="2251" y="302"/>
                </a:lnTo>
                <a:lnTo>
                  <a:pt x="2231" y="294"/>
                </a:lnTo>
                <a:lnTo>
                  <a:pt x="2227" y="303"/>
                </a:lnTo>
                <a:close/>
                <a:moveTo>
                  <a:pt x="2188" y="289"/>
                </a:moveTo>
                <a:lnTo>
                  <a:pt x="2207" y="297"/>
                </a:lnTo>
                <a:lnTo>
                  <a:pt x="2211" y="286"/>
                </a:lnTo>
                <a:lnTo>
                  <a:pt x="2192" y="278"/>
                </a:lnTo>
                <a:lnTo>
                  <a:pt x="2188" y="289"/>
                </a:lnTo>
                <a:close/>
                <a:moveTo>
                  <a:pt x="2148" y="274"/>
                </a:moveTo>
                <a:lnTo>
                  <a:pt x="2168" y="281"/>
                </a:lnTo>
                <a:lnTo>
                  <a:pt x="2172" y="272"/>
                </a:lnTo>
                <a:lnTo>
                  <a:pt x="2152" y="264"/>
                </a:lnTo>
                <a:lnTo>
                  <a:pt x="2148" y="274"/>
                </a:lnTo>
                <a:close/>
                <a:moveTo>
                  <a:pt x="2109" y="259"/>
                </a:moveTo>
                <a:lnTo>
                  <a:pt x="2129" y="266"/>
                </a:lnTo>
                <a:lnTo>
                  <a:pt x="2133" y="256"/>
                </a:lnTo>
                <a:lnTo>
                  <a:pt x="2113" y="249"/>
                </a:lnTo>
                <a:lnTo>
                  <a:pt x="2109" y="259"/>
                </a:lnTo>
                <a:close/>
                <a:moveTo>
                  <a:pt x="2070" y="244"/>
                </a:moveTo>
                <a:lnTo>
                  <a:pt x="2089" y="251"/>
                </a:lnTo>
                <a:lnTo>
                  <a:pt x="2093" y="242"/>
                </a:lnTo>
                <a:lnTo>
                  <a:pt x="2073" y="234"/>
                </a:lnTo>
                <a:lnTo>
                  <a:pt x="2070" y="244"/>
                </a:lnTo>
                <a:close/>
                <a:moveTo>
                  <a:pt x="2031" y="228"/>
                </a:moveTo>
                <a:lnTo>
                  <a:pt x="2050" y="236"/>
                </a:lnTo>
                <a:lnTo>
                  <a:pt x="2054" y="227"/>
                </a:lnTo>
                <a:lnTo>
                  <a:pt x="2034" y="219"/>
                </a:lnTo>
                <a:lnTo>
                  <a:pt x="2031" y="228"/>
                </a:lnTo>
                <a:close/>
                <a:moveTo>
                  <a:pt x="1992" y="214"/>
                </a:moveTo>
                <a:lnTo>
                  <a:pt x="2012" y="222"/>
                </a:lnTo>
                <a:lnTo>
                  <a:pt x="2014" y="211"/>
                </a:lnTo>
                <a:lnTo>
                  <a:pt x="1995" y="203"/>
                </a:lnTo>
                <a:lnTo>
                  <a:pt x="1992" y="214"/>
                </a:lnTo>
                <a:close/>
                <a:moveTo>
                  <a:pt x="1953" y="199"/>
                </a:moveTo>
                <a:lnTo>
                  <a:pt x="1972" y="206"/>
                </a:lnTo>
                <a:lnTo>
                  <a:pt x="1975" y="197"/>
                </a:lnTo>
                <a:lnTo>
                  <a:pt x="1957" y="189"/>
                </a:lnTo>
                <a:lnTo>
                  <a:pt x="1953" y="199"/>
                </a:lnTo>
                <a:close/>
                <a:moveTo>
                  <a:pt x="1913" y="184"/>
                </a:moveTo>
                <a:lnTo>
                  <a:pt x="1933" y="192"/>
                </a:lnTo>
                <a:lnTo>
                  <a:pt x="1937" y="181"/>
                </a:lnTo>
                <a:lnTo>
                  <a:pt x="1917" y="175"/>
                </a:lnTo>
                <a:lnTo>
                  <a:pt x="1913" y="184"/>
                </a:lnTo>
                <a:close/>
                <a:moveTo>
                  <a:pt x="1874" y="169"/>
                </a:moveTo>
                <a:lnTo>
                  <a:pt x="1894" y="176"/>
                </a:lnTo>
                <a:lnTo>
                  <a:pt x="1898" y="167"/>
                </a:lnTo>
                <a:lnTo>
                  <a:pt x="1878" y="159"/>
                </a:lnTo>
                <a:lnTo>
                  <a:pt x="1874" y="169"/>
                </a:lnTo>
                <a:close/>
                <a:moveTo>
                  <a:pt x="1835" y="154"/>
                </a:moveTo>
                <a:lnTo>
                  <a:pt x="1854" y="161"/>
                </a:lnTo>
                <a:lnTo>
                  <a:pt x="1858" y="152"/>
                </a:lnTo>
                <a:lnTo>
                  <a:pt x="1838" y="144"/>
                </a:lnTo>
                <a:lnTo>
                  <a:pt x="1835" y="154"/>
                </a:lnTo>
                <a:close/>
                <a:moveTo>
                  <a:pt x="1795" y="139"/>
                </a:moveTo>
                <a:lnTo>
                  <a:pt x="1815" y="147"/>
                </a:lnTo>
                <a:lnTo>
                  <a:pt x="1819" y="136"/>
                </a:lnTo>
                <a:lnTo>
                  <a:pt x="1799" y="129"/>
                </a:lnTo>
                <a:lnTo>
                  <a:pt x="1795" y="139"/>
                </a:lnTo>
                <a:close/>
                <a:moveTo>
                  <a:pt x="1756" y="125"/>
                </a:moveTo>
                <a:lnTo>
                  <a:pt x="1775" y="131"/>
                </a:lnTo>
                <a:lnTo>
                  <a:pt x="1779" y="122"/>
                </a:lnTo>
                <a:lnTo>
                  <a:pt x="1760" y="114"/>
                </a:lnTo>
                <a:lnTo>
                  <a:pt x="1756" y="125"/>
                </a:lnTo>
                <a:close/>
                <a:moveTo>
                  <a:pt x="1716" y="109"/>
                </a:moveTo>
                <a:lnTo>
                  <a:pt x="1736" y="117"/>
                </a:lnTo>
                <a:lnTo>
                  <a:pt x="1740" y="106"/>
                </a:lnTo>
                <a:lnTo>
                  <a:pt x="1720" y="100"/>
                </a:lnTo>
                <a:lnTo>
                  <a:pt x="1716" y="109"/>
                </a:lnTo>
                <a:close/>
                <a:moveTo>
                  <a:pt x="1678" y="100"/>
                </a:moveTo>
                <a:lnTo>
                  <a:pt x="1695" y="101"/>
                </a:lnTo>
                <a:lnTo>
                  <a:pt x="1697" y="101"/>
                </a:lnTo>
                <a:lnTo>
                  <a:pt x="1701" y="92"/>
                </a:lnTo>
                <a:lnTo>
                  <a:pt x="1698" y="91"/>
                </a:lnTo>
                <a:lnTo>
                  <a:pt x="1698" y="91"/>
                </a:lnTo>
                <a:lnTo>
                  <a:pt x="1678" y="89"/>
                </a:lnTo>
                <a:lnTo>
                  <a:pt x="1678" y="100"/>
                </a:lnTo>
                <a:close/>
                <a:moveTo>
                  <a:pt x="1636" y="98"/>
                </a:moveTo>
                <a:lnTo>
                  <a:pt x="1657" y="98"/>
                </a:lnTo>
                <a:lnTo>
                  <a:pt x="1657" y="88"/>
                </a:lnTo>
                <a:lnTo>
                  <a:pt x="1636" y="88"/>
                </a:lnTo>
                <a:lnTo>
                  <a:pt x="1636" y="98"/>
                </a:lnTo>
                <a:close/>
                <a:moveTo>
                  <a:pt x="1594" y="96"/>
                </a:moveTo>
                <a:lnTo>
                  <a:pt x="1615" y="97"/>
                </a:lnTo>
                <a:lnTo>
                  <a:pt x="1615" y="87"/>
                </a:lnTo>
                <a:lnTo>
                  <a:pt x="1594" y="85"/>
                </a:lnTo>
                <a:lnTo>
                  <a:pt x="1594" y="96"/>
                </a:lnTo>
                <a:close/>
                <a:moveTo>
                  <a:pt x="1552" y="93"/>
                </a:moveTo>
                <a:lnTo>
                  <a:pt x="1573" y="94"/>
                </a:lnTo>
                <a:lnTo>
                  <a:pt x="1573" y="84"/>
                </a:lnTo>
                <a:lnTo>
                  <a:pt x="1552" y="83"/>
                </a:lnTo>
                <a:lnTo>
                  <a:pt x="1552" y="93"/>
                </a:lnTo>
                <a:close/>
                <a:moveTo>
                  <a:pt x="1510" y="91"/>
                </a:moveTo>
                <a:lnTo>
                  <a:pt x="1531" y="92"/>
                </a:lnTo>
                <a:lnTo>
                  <a:pt x="1531" y="81"/>
                </a:lnTo>
                <a:lnTo>
                  <a:pt x="1510" y="80"/>
                </a:lnTo>
                <a:lnTo>
                  <a:pt x="1510" y="91"/>
                </a:lnTo>
                <a:close/>
                <a:moveTo>
                  <a:pt x="1468" y="89"/>
                </a:moveTo>
                <a:lnTo>
                  <a:pt x="1489" y="91"/>
                </a:lnTo>
                <a:lnTo>
                  <a:pt x="1489" y="80"/>
                </a:lnTo>
                <a:lnTo>
                  <a:pt x="1468" y="79"/>
                </a:lnTo>
                <a:lnTo>
                  <a:pt x="1468" y="89"/>
                </a:lnTo>
                <a:close/>
                <a:moveTo>
                  <a:pt x="1426" y="87"/>
                </a:moveTo>
                <a:lnTo>
                  <a:pt x="1447" y="88"/>
                </a:lnTo>
                <a:lnTo>
                  <a:pt x="1447" y="77"/>
                </a:lnTo>
                <a:lnTo>
                  <a:pt x="1426" y="76"/>
                </a:lnTo>
                <a:lnTo>
                  <a:pt x="1426" y="87"/>
                </a:lnTo>
                <a:close/>
                <a:moveTo>
                  <a:pt x="1384" y="84"/>
                </a:moveTo>
                <a:lnTo>
                  <a:pt x="1405" y="85"/>
                </a:lnTo>
                <a:lnTo>
                  <a:pt x="1405" y="75"/>
                </a:lnTo>
                <a:lnTo>
                  <a:pt x="1384" y="73"/>
                </a:lnTo>
                <a:lnTo>
                  <a:pt x="1384" y="84"/>
                </a:lnTo>
                <a:close/>
                <a:moveTo>
                  <a:pt x="1342" y="83"/>
                </a:moveTo>
                <a:lnTo>
                  <a:pt x="1363" y="83"/>
                </a:lnTo>
                <a:lnTo>
                  <a:pt x="1363" y="73"/>
                </a:lnTo>
                <a:lnTo>
                  <a:pt x="1342" y="72"/>
                </a:lnTo>
                <a:lnTo>
                  <a:pt x="1342" y="83"/>
                </a:lnTo>
                <a:close/>
                <a:moveTo>
                  <a:pt x="1300" y="80"/>
                </a:moveTo>
                <a:lnTo>
                  <a:pt x="1321" y="81"/>
                </a:lnTo>
                <a:lnTo>
                  <a:pt x="1322" y="71"/>
                </a:lnTo>
                <a:lnTo>
                  <a:pt x="1301" y="70"/>
                </a:lnTo>
                <a:lnTo>
                  <a:pt x="1300" y="80"/>
                </a:lnTo>
                <a:close/>
                <a:moveTo>
                  <a:pt x="1258" y="77"/>
                </a:moveTo>
                <a:lnTo>
                  <a:pt x="1279" y="79"/>
                </a:lnTo>
                <a:lnTo>
                  <a:pt x="1280" y="68"/>
                </a:lnTo>
                <a:lnTo>
                  <a:pt x="1259" y="67"/>
                </a:lnTo>
                <a:lnTo>
                  <a:pt x="1258" y="77"/>
                </a:lnTo>
                <a:close/>
                <a:moveTo>
                  <a:pt x="1216" y="76"/>
                </a:moveTo>
                <a:lnTo>
                  <a:pt x="1237" y="76"/>
                </a:lnTo>
                <a:lnTo>
                  <a:pt x="1238" y="66"/>
                </a:lnTo>
                <a:lnTo>
                  <a:pt x="1217" y="66"/>
                </a:lnTo>
                <a:lnTo>
                  <a:pt x="1216" y="76"/>
                </a:lnTo>
                <a:close/>
                <a:moveTo>
                  <a:pt x="1174" y="73"/>
                </a:moveTo>
                <a:lnTo>
                  <a:pt x="1195" y="75"/>
                </a:lnTo>
                <a:lnTo>
                  <a:pt x="1196" y="64"/>
                </a:lnTo>
                <a:lnTo>
                  <a:pt x="1175" y="63"/>
                </a:lnTo>
                <a:lnTo>
                  <a:pt x="1174" y="73"/>
                </a:lnTo>
                <a:close/>
                <a:moveTo>
                  <a:pt x="1132" y="71"/>
                </a:moveTo>
                <a:lnTo>
                  <a:pt x="1153" y="72"/>
                </a:lnTo>
                <a:lnTo>
                  <a:pt x="1154" y="62"/>
                </a:lnTo>
                <a:lnTo>
                  <a:pt x="1133" y="60"/>
                </a:lnTo>
                <a:lnTo>
                  <a:pt x="1132" y="71"/>
                </a:lnTo>
                <a:close/>
                <a:moveTo>
                  <a:pt x="1090" y="68"/>
                </a:moveTo>
                <a:lnTo>
                  <a:pt x="1111" y="70"/>
                </a:lnTo>
                <a:lnTo>
                  <a:pt x="1112" y="59"/>
                </a:lnTo>
                <a:lnTo>
                  <a:pt x="1091" y="58"/>
                </a:lnTo>
                <a:lnTo>
                  <a:pt x="1090" y="68"/>
                </a:lnTo>
                <a:close/>
                <a:moveTo>
                  <a:pt x="1048" y="67"/>
                </a:moveTo>
                <a:lnTo>
                  <a:pt x="1069" y="68"/>
                </a:lnTo>
                <a:lnTo>
                  <a:pt x="1070" y="58"/>
                </a:lnTo>
                <a:lnTo>
                  <a:pt x="1049" y="56"/>
                </a:lnTo>
                <a:lnTo>
                  <a:pt x="1048" y="67"/>
                </a:lnTo>
                <a:close/>
                <a:moveTo>
                  <a:pt x="1006" y="64"/>
                </a:moveTo>
                <a:lnTo>
                  <a:pt x="1027" y="66"/>
                </a:lnTo>
                <a:lnTo>
                  <a:pt x="1028" y="55"/>
                </a:lnTo>
                <a:lnTo>
                  <a:pt x="1007" y="54"/>
                </a:lnTo>
                <a:lnTo>
                  <a:pt x="1006" y="64"/>
                </a:lnTo>
                <a:close/>
                <a:moveTo>
                  <a:pt x="964" y="62"/>
                </a:moveTo>
                <a:lnTo>
                  <a:pt x="985" y="63"/>
                </a:lnTo>
                <a:lnTo>
                  <a:pt x="986" y="52"/>
                </a:lnTo>
                <a:lnTo>
                  <a:pt x="965" y="51"/>
                </a:lnTo>
                <a:lnTo>
                  <a:pt x="964" y="62"/>
                </a:lnTo>
                <a:close/>
                <a:moveTo>
                  <a:pt x="923" y="60"/>
                </a:moveTo>
                <a:lnTo>
                  <a:pt x="943" y="60"/>
                </a:lnTo>
                <a:lnTo>
                  <a:pt x="944" y="51"/>
                </a:lnTo>
                <a:lnTo>
                  <a:pt x="923" y="50"/>
                </a:lnTo>
                <a:lnTo>
                  <a:pt x="923" y="60"/>
                </a:lnTo>
                <a:close/>
                <a:moveTo>
                  <a:pt x="881" y="58"/>
                </a:moveTo>
                <a:lnTo>
                  <a:pt x="902" y="59"/>
                </a:lnTo>
                <a:lnTo>
                  <a:pt x="902" y="49"/>
                </a:lnTo>
                <a:lnTo>
                  <a:pt x="881" y="47"/>
                </a:lnTo>
                <a:lnTo>
                  <a:pt x="881" y="58"/>
                </a:lnTo>
                <a:close/>
                <a:moveTo>
                  <a:pt x="839" y="55"/>
                </a:moveTo>
                <a:lnTo>
                  <a:pt x="860" y="56"/>
                </a:lnTo>
                <a:lnTo>
                  <a:pt x="860" y="46"/>
                </a:lnTo>
                <a:lnTo>
                  <a:pt x="839" y="45"/>
                </a:lnTo>
                <a:lnTo>
                  <a:pt x="839" y="55"/>
                </a:lnTo>
                <a:close/>
                <a:moveTo>
                  <a:pt x="797" y="54"/>
                </a:moveTo>
                <a:lnTo>
                  <a:pt x="818" y="54"/>
                </a:lnTo>
                <a:lnTo>
                  <a:pt x="818" y="43"/>
                </a:lnTo>
                <a:lnTo>
                  <a:pt x="797" y="43"/>
                </a:lnTo>
                <a:lnTo>
                  <a:pt x="797" y="54"/>
                </a:lnTo>
                <a:close/>
                <a:moveTo>
                  <a:pt x="755" y="51"/>
                </a:moveTo>
                <a:lnTo>
                  <a:pt x="776" y="52"/>
                </a:lnTo>
                <a:lnTo>
                  <a:pt x="776" y="42"/>
                </a:lnTo>
                <a:lnTo>
                  <a:pt x="755" y="41"/>
                </a:lnTo>
                <a:lnTo>
                  <a:pt x="755" y="51"/>
                </a:lnTo>
                <a:close/>
                <a:moveTo>
                  <a:pt x="713" y="49"/>
                </a:moveTo>
                <a:lnTo>
                  <a:pt x="734" y="50"/>
                </a:lnTo>
                <a:lnTo>
                  <a:pt x="734" y="39"/>
                </a:lnTo>
                <a:lnTo>
                  <a:pt x="713" y="38"/>
                </a:lnTo>
                <a:lnTo>
                  <a:pt x="713" y="49"/>
                </a:lnTo>
                <a:close/>
                <a:moveTo>
                  <a:pt x="671" y="46"/>
                </a:moveTo>
                <a:lnTo>
                  <a:pt x="692" y="47"/>
                </a:lnTo>
                <a:lnTo>
                  <a:pt x="692" y="37"/>
                </a:lnTo>
                <a:lnTo>
                  <a:pt x="671" y="35"/>
                </a:lnTo>
                <a:lnTo>
                  <a:pt x="671" y="46"/>
                </a:lnTo>
                <a:close/>
                <a:moveTo>
                  <a:pt x="629" y="45"/>
                </a:moveTo>
                <a:lnTo>
                  <a:pt x="650" y="46"/>
                </a:lnTo>
                <a:lnTo>
                  <a:pt x="650" y="35"/>
                </a:lnTo>
                <a:lnTo>
                  <a:pt x="629" y="34"/>
                </a:lnTo>
                <a:lnTo>
                  <a:pt x="629" y="45"/>
                </a:lnTo>
                <a:close/>
                <a:moveTo>
                  <a:pt x="587" y="42"/>
                </a:moveTo>
                <a:lnTo>
                  <a:pt x="608" y="43"/>
                </a:lnTo>
                <a:lnTo>
                  <a:pt x="608" y="33"/>
                </a:lnTo>
                <a:lnTo>
                  <a:pt x="587" y="31"/>
                </a:lnTo>
                <a:lnTo>
                  <a:pt x="587" y="42"/>
                </a:lnTo>
                <a:close/>
                <a:moveTo>
                  <a:pt x="545" y="39"/>
                </a:moveTo>
                <a:lnTo>
                  <a:pt x="566" y="41"/>
                </a:lnTo>
                <a:lnTo>
                  <a:pt x="566" y="30"/>
                </a:lnTo>
                <a:lnTo>
                  <a:pt x="545" y="29"/>
                </a:lnTo>
                <a:lnTo>
                  <a:pt x="545" y="39"/>
                </a:lnTo>
                <a:close/>
                <a:moveTo>
                  <a:pt x="503" y="38"/>
                </a:moveTo>
                <a:lnTo>
                  <a:pt x="524" y="38"/>
                </a:lnTo>
                <a:lnTo>
                  <a:pt x="524" y="28"/>
                </a:lnTo>
                <a:lnTo>
                  <a:pt x="503" y="28"/>
                </a:lnTo>
                <a:lnTo>
                  <a:pt x="503" y="38"/>
                </a:lnTo>
                <a:close/>
                <a:moveTo>
                  <a:pt x="461" y="35"/>
                </a:moveTo>
                <a:lnTo>
                  <a:pt x="482" y="37"/>
                </a:lnTo>
                <a:lnTo>
                  <a:pt x="482" y="26"/>
                </a:lnTo>
                <a:lnTo>
                  <a:pt x="461" y="25"/>
                </a:lnTo>
                <a:lnTo>
                  <a:pt x="461" y="35"/>
                </a:lnTo>
                <a:close/>
                <a:moveTo>
                  <a:pt x="419" y="33"/>
                </a:moveTo>
                <a:lnTo>
                  <a:pt x="440" y="34"/>
                </a:lnTo>
                <a:lnTo>
                  <a:pt x="440" y="24"/>
                </a:lnTo>
                <a:lnTo>
                  <a:pt x="419" y="22"/>
                </a:lnTo>
                <a:lnTo>
                  <a:pt x="419" y="33"/>
                </a:lnTo>
                <a:close/>
                <a:moveTo>
                  <a:pt x="377" y="31"/>
                </a:moveTo>
                <a:lnTo>
                  <a:pt x="398" y="31"/>
                </a:lnTo>
                <a:lnTo>
                  <a:pt x="399" y="21"/>
                </a:lnTo>
                <a:lnTo>
                  <a:pt x="378" y="21"/>
                </a:lnTo>
                <a:lnTo>
                  <a:pt x="377" y="31"/>
                </a:lnTo>
                <a:close/>
                <a:moveTo>
                  <a:pt x="335" y="29"/>
                </a:moveTo>
                <a:lnTo>
                  <a:pt x="356" y="30"/>
                </a:lnTo>
                <a:lnTo>
                  <a:pt x="357" y="20"/>
                </a:lnTo>
                <a:lnTo>
                  <a:pt x="336" y="18"/>
                </a:lnTo>
                <a:lnTo>
                  <a:pt x="335" y="29"/>
                </a:lnTo>
                <a:close/>
                <a:moveTo>
                  <a:pt x="293" y="26"/>
                </a:moveTo>
                <a:lnTo>
                  <a:pt x="314" y="28"/>
                </a:lnTo>
                <a:lnTo>
                  <a:pt x="315" y="17"/>
                </a:lnTo>
                <a:lnTo>
                  <a:pt x="294" y="16"/>
                </a:lnTo>
                <a:lnTo>
                  <a:pt x="293" y="26"/>
                </a:lnTo>
                <a:close/>
                <a:moveTo>
                  <a:pt x="251" y="24"/>
                </a:moveTo>
                <a:lnTo>
                  <a:pt x="272" y="25"/>
                </a:lnTo>
                <a:lnTo>
                  <a:pt x="273" y="14"/>
                </a:lnTo>
                <a:lnTo>
                  <a:pt x="252" y="13"/>
                </a:lnTo>
                <a:lnTo>
                  <a:pt x="251" y="24"/>
                </a:lnTo>
                <a:close/>
                <a:moveTo>
                  <a:pt x="209" y="22"/>
                </a:moveTo>
                <a:lnTo>
                  <a:pt x="230" y="24"/>
                </a:lnTo>
                <a:lnTo>
                  <a:pt x="231" y="13"/>
                </a:lnTo>
                <a:lnTo>
                  <a:pt x="210" y="12"/>
                </a:lnTo>
                <a:lnTo>
                  <a:pt x="209" y="22"/>
                </a:lnTo>
                <a:close/>
                <a:moveTo>
                  <a:pt x="167" y="20"/>
                </a:moveTo>
                <a:lnTo>
                  <a:pt x="188" y="21"/>
                </a:lnTo>
                <a:lnTo>
                  <a:pt x="189" y="10"/>
                </a:lnTo>
                <a:lnTo>
                  <a:pt x="168" y="9"/>
                </a:lnTo>
                <a:lnTo>
                  <a:pt x="167" y="20"/>
                </a:lnTo>
                <a:close/>
                <a:moveTo>
                  <a:pt x="125" y="17"/>
                </a:moveTo>
                <a:lnTo>
                  <a:pt x="146" y="18"/>
                </a:lnTo>
                <a:lnTo>
                  <a:pt x="147" y="8"/>
                </a:lnTo>
                <a:lnTo>
                  <a:pt x="126" y="7"/>
                </a:lnTo>
                <a:lnTo>
                  <a:pt x="125" y="17"/>
                </a:lnTo>
                <a:close/>
                <a:moveTo>
                  <a:pt x="83" y="16"/>
                </a:moveTo>
                <a:lnTo>
                  <a:pt x="104" y="16"/>
                </a:lnTo>
                <a:lnTo>
                  <a:pt x="105" y="5"/>
                </a:lnTo>
                <a:lnTo>
                  <a:pt x="84" y="5"/>
                </a:lnTo>
                <a:lnTo>
                  <a:pt x="83" y="16"/>
                </a:lnTo>
                <a:close/>
                <a:moveTo>
                  <a:pt x="41" y="13"/>
                </a:moveTo>
                <a:lnTo>
                  <a:pt x="62" y="14"/>
                </a:lnTo>
                <a:lnTo>
                  <a:pt x="63" y="4"/>
                </a:lnTo>
                <a:lnTo>
                  <a:pt x="42" y="3"/>
                </a:lnTo>
                <a:lnTo>
                  <a:pt x="41" y="13"/>
                </a:lnTo>
                <a:close/>
                <a:moveTo>
                  <a:pt x="0" y="10"/>
                </a:moveTo>
                <a:lnTo>
                  <a:pt x="20" y="12"/>
                </a:lnTo>
                <a:lnTo>
                  <a:pt x="21" y="1"/>
                </a:lnTo>
                <a:lnTo>
                  <a:pt x="0" y="0"/>
                </a:lnTo>
                <a:lnTo>
                  <a:pt x="0" y="1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Freeform 732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close/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close/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close/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close/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close/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close/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close/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close/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close/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close/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close/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close/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close/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close/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close/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close/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close/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close/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close/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close/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close/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close/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close/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close/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close/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close/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close/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close/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close/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close/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close/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close/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close/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close/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close/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close/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close/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close/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close/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close/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close/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Freeform 733"/>
          <p:cNvSpPr>
            <a:spLocks noEditPoints="1"/>
          </p:cNvSpPr>
          <p:nvPr/>
        </p:nvSpPr>
        <p:spPr bwMode="auto">
          <a:xfrm>
            <a:off x="8537575" y="3649663"/>
            <a:ext cx="2743200" cy="131762"/>
          </a:xfrm>
          <a:custGeom>
            <a:avLst/>
            <a:gdLst>
              <a:gd name="T0" fmla="*/ 6 w 1728"/>
              <a:gd name="T1" fmla="*/ 83 h 83"/>
              <a:gd name="T2" fmla="*/ 27 w 1728"/>
              <a:gd name="T3" fmla="*/ 82 h 83"/>
              <a:gd name="T4" fmla="*/ 69 w 1728"/>
              <a:gd name="T5" fmla="*/ 70 h 83"/>
              <a:gd name="T6" fmla="*/ 131 w 1728"/>
              <a:gd name="T7" fmla="*/ 67 h 83"/>
              <a:gd name="T8" fmla="*/ 131 w 1728"/>
              <a:gd name="T9" fmla="*/ 67 h 83"/>
              <a:gd name="T10" fmla="*/ 174 w 1728"/>
              <a:gd name="T11" fmla="*/ 75 h 83"/>
              <a:gd name="T12" fmla="*/ 195 w 1728"/>
              <a:gd name="T13" fmla="*/ 75 h 83"/>
              <a:gd name="T14" fmla="*/ 236 w 1728"/>
              <a:gd name="T15" fmla="*/ 63 h 83"/>
              <a:gd name="T16" fmla="*/ 299 w 1728"/>
              <a:gd name="T17" fmla="*/ 61 h 83"/>
              <a:gd name="T18" fmla="*/ 299 w 1728"/>
              <a:gd name="T19" fmla="*/ 61 h 83"/>
              <a:gd name="T20" fmla="*/ 342 w 1728"/>
              <a:gd name="T21" fmla="*/ 69 h 83"/>
              <a:gd name="T22" fmla="*/ 363 w 1728"/>
              <a:gd name="T23" fmla="*/ 69 h 83"/>
              <a:gd name="T24" fmla="*/ 404 w 1728"/>
              <a:gd name="T25" fmla="*/ 55 h 83"/>
              <a:gd name="T26" fmla="*/ 467 w 1728"/>
              <a:gd name="T27" fmla="*/ 53 h 83"/>
              <a:gd name="T28" fmla="*/ 467 w 1728"/>
              <a:gd name="T29" fmla="*/ 53 h 83"/>
              <a:gd name="T30" fmla="*/ 510 w 1728"/>
              <a:gd name="T31" fmla="*/ 62 h 83"/>
              <a:gd name="T32" fmla="*/ 531 w 1728"/>
              <a:gd name="T33" fmla="*/ 61 h 83"/>
              <a:gd name="T34" fmla="*/ 572 w 1728"/>
              <a:gd name="T35" fmla="*/ 49 h 83"/>
              <a:gd name="T36" fmla="*/ 635 w 1728"/>
              <a:gd name="T37" fmla="*/ 46 h 83"/>
              <a:gd name="T38" fmla="*/ 635 w 1728"/>
              <a:gd name="T39" fmla="*/ 46 h 83"/>
              <a:gd name="T40" fmla="*/ 677 w 1728"/>
              <a:gd name="T41" fmla="*/ 55 h 83"/>
              <a:gd name="T42" fmla="*/ 698 w 1728"/>
              <a:gd name="T43" fmla="*/ 54 h 83"/>
              <a:gd name="T44" fmla="*/ 740 w 1728"/>
              <a:gd name="T45" fmla="*/ 42 h 83"/>
              <a:gd name="T46" fmla="*/ 803 w 1728"/>
              <a:gd name="T47" fmla="*/ 40 h 83"/>
              <a:gd name="T48" fmla="*/ 803 w 1728"/>
              <a:gd name="T49" fmla="*/ 40 h 83"/>
              <a:gd name="T50" fmla="*/ 845 w 1728"/>
              <a:gd name="T51" fmla="*/ 48 h 83"/>
              <a:gd name="T52" fmla="*/ 866 w 1728"/>
              <a:gd name="T53" fmla="*/ 48 h 83"/>
              <a:gd name="T54" fmla="*/ 908 w 1728"/>
              <a:gd name="T55" fmla="*/ 34 h 83"/>
              <a:gd name="T56" fmla="*/ 971 w 1728"/>
              <a:gd name="T57" fmla="*/ 32 h 83"/>
              <a:gd name="T58" fmla="*/ 971 w 1728"/>
              <a:gd name="T59" fmla="*/ 32 h 83"/>
              <a:gd name="T60" fmla="*/ 1013 w 1728"/>
              <a:gd name="T61" fmla="*/ 41 h 83"/>
              <a:gd name="T62" fmla="*/ 1034 w 1728"/>
              <a:gd name="T63" fmla="*/ 40 h 83"/>
              <a:gd name="T64" fmla="*/ 1076 w 1728"/>
              <a:gd name="T65" fmla="*/ 28 h 83"/>
              <a:gd name="T66" fmla="*/ 1139 w 1728"/>
              <a:gd name="T67" fmla="*/ 25 h 83"/>
              <a:gd name="T68" fmla="*/ 1139 w 1728"/>
              <a:gd name="T69" fmla="*/ 25 h 83"/>
              <a:gd name="T70" fmla="*/ 1181 w 1728"/>
              <a:gd name="T71" fmla="*/ 34 h 83"/>
              <a:gd name="T72" fmla="*/ 1202 w 1728"/>
              <a:gd name="T73" fmla="*/ 33 h 83"/>
              <a:gd name="T74" fmla="*/ 1244 w 1728"/>
              <a:gd name="T75" fmla="*/ 21 h 83"/>
              <a:gd name="T76" fmla="*/ 1307 w 1728"/>
              <a:gd name="T77" fmla="*/ 19 h 83"/>
              <a:gd name="T78" fmla="*/ 1307 w 1728"/>
              <a:gd name="T79" fmla="*/ 19 h 83"/>
              <a:gd name="T80" fmla="*/ 1349 w 1728"/>
              <a:gd name="T81" fmla="*/ 27 h 83"/>
              <a:gd name="T82" fmla="*/ 1370 w 1728"/>
              <a:gd name="T83" fmla="*/ 27 h 83"/>
              <a:gd name="T84" fmla="*/ 1412 w 1728"/>
              <a:gd name="T85" fmla="*/ 13 h 83"/>
              <a:gd name="T86" fmla="*/ 1475 w 1728"/>
              <a:gd name="T87" fmla="*/ 11 h 83"/>
              <a:gd name="T88" fmla="*/ 1475 w 1728"/>
              <a:gd name="T89" fmla="*/ 11 h 83"/>
              <a:gd name="T90" fmla="*/ 1517 w 1728"/>
              <a:gd name="T91" fmla="*/ 20 h 83"/>
              <a:gd name="T92" fmla="*/ 1538 w 1728"/>
              <a:gd name="T93" fmla="*/ 19 h 83"/>
              <a:gd name="T94" fmla="*/ 1580 w 1728"/>
              <a:gd name="T95" fmla="*/ 7 h 83"/>
              <a:gd name="T96" fmla="*/ 1643 w 1728"/>
              <a:gd name="T97" fmla="*/ 4 h 83"/>
              <a:gd name="T98" fmla="*/ 1643 w 1728"/>
              <a:gd name="T99" fmla="*/ 4 h 83"/>
              <a:gd name="T100" fmla="*/ 1685 w 1728"/>
              <a:gd name="T101" fmla="*/ 13 h 83"/>
              <a:gd name="T102" fmla="*/ 1706 w 1728"/>
              <a:gd name="T103" fmla="*/ 12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28" h="83">
                <a:moveTo>
                  <a:pt x="6" y="73"/>
                </a:moveTo>
                <a:lnTo>
                  <a:pt x="0" y="73"/>
                </a:lnTo>
                <a:lnTo>
                  <a:pt x="0" y="83"/>
                </a:lnTo>
                <a:lnTo>
                  <a:pt x="6" y="83"/>
                </a:lnTo>
                <a:lnTo>
                  <a:pt x="6" y="73"/>
                </a:lnTo>
                <a:moveTo>
                  <a:pt x="48" y="70"/>
                </a:moveTo>
                <a:lnTo>
                  <a:pt x="27" y="71"/>
                </a:lnTo>
                <a:lnTo>
                  <a:pt x="27" y="82"/>
                </a:lnTo>
                <a:lnTo>
                  <a:pt x="48" y="80"/>
                </a:lnTo>
                <a:lnTo>
                  <a:pt x="48" y="70"/>
                </a:lnTo>
                <a:moveTo>
                  <a:pt x="90" y="69"/>
                </a:moveTo>
                <a:lnTo>
                  <a:pt x="69" y="70"/>
                </a:lnTo>
                <a:lnTo>
                  <a:pt x="69" y="80"/>
                </a:lnTo>
                <a:lnTo>
                  <a:pt x="90" y="79"/>
                </a:lnTo>
                <a:lnTo>
                  <a:pt x="90" y="69"/>
                </a:lnTo>
                <a:moveTo>
                  <a:pt x="131" y="67"/>
                </a:moveTo>
                <a:lnTo>
                  <a:pt x="111" y="67"/>
                </a:lnTo>
                <a:lnTo>
                  <a:pt x="111" y="78"/>
                </a:lnTo>
                <a:lnTo>
                  <a:pt x="132" y="78"/>
                </a:lnTo>
                <a:lnTo>
                  <a:pt x="131" y="67"/>
                </a:lnTo>
                <a:moveTo>
                  <a:pt x="173" y="66"/>
                </a:moveTo>
                <a:lnTo>
                  <a:pt x="152" y="66"/>
                </a:lnTo>
                <a:lnTo>
                  <a:pt x="153" y="76"/>
                </a:lnTo>
                <a:lnTo>
                  <a:pt x="174" y="75"/>
                </a:lnTo>
                <a:lnTo>
                  <a:pt x="173" y="66"/>
                </a:lnTo>
                <a:moveTo>
                  <a:pt x="215" y="63"/>
                </a:moveTo>
                <a:lnTo>
                  <a:pt x="194" y="65"/>
                </a:lnTo>
                <a:lnTo>
                  <a:pt x="195" y="75"/>
                </a:lnTo>
                <a:lnTo>
                  <a:pt x="216" y="74"/>
                </a:lnTo>
                <a:lnTo>
                  <a:pt x="215" y="63"/>
                </a:lnTo>
                <a:moveTo>
                  <a:pt x="257" y="62"/>
                </a:moveTo>
                <a:lnTo>
                  <a:pt x="236" y="63"/>
                </a:lnTo>
                <a:lnTo>
                  <a:pt x="237" y="74"/>
                </a:lnTo>
                <a:lnTo>
                  <a:pt x="258" y="73"/>
                </a:lnTo>
                <a:lnTo>
                  <a:pt x="257" y="62"/>
                </a:lnTo>
                <a:moveTo>
                  <a:pt x="299" y="61"/>
                </a:moveTo>
                <a:lnTo>
                  <a:pt x="278" y="61"/>
                </a:lnTo>
                <a:lnTo>
                  <a:pt x="279" y="71"/>
                </a:lnTo>
                <a:lnTo>
                  <a:pt x="300" y="71"/>
                </a:lnTo>
                <a:lnTo>
                  <a:pt x="299" y="61"/>
                </a:lnTo>
                <a:moveTo>
                  <a:pt x="341" y="58"/>
                </a:moveTo>
                <a:lnTo>
                  <a:pt x="320" y="59"/>
                </a:lnTo>
                <a:lnTo>
                  <a:pt x="321" y="70"/>
                </a:lnTo>
                <a:lnTo>
                  <a:pt x="342" y="69"/>
                </a:lnTo>
                <a:lnTo>
                  <a:pt x="341" y="58"/>
                </a:lnTo>
                <a:moveTo>
                  <a:pt x="383" y="57"/>
                </a:moveTo>
                <a:lnTo>
                  <a:pt x="362" y="58"/>
                </a:lnTo>
                <a:lnTo>
                  <a:pt x="363" y="69"/>
                </a:lnTo>
                <a:lnTo>
                  <a:pt x="384" y="67"/>
                </a:lnTo>
                <a:lnTo>
                  <a:pt x="383" y="57"/>
                </a:lnTo>
                <a:moveTo>
                  <a:pt x="425" y="55"/>
                </a:moveTo>
                <a:lnTo>
                  <a:pt x="404" y="55"/>
                </a:lnTo>
                <a:lnTo>
                  <a:pt x="405" y="66"/>
                </a:lnTo>
                <a:lnTo>
                  <a:pt x="426" y="66"/>
                </a:lnTo>
                <a:lnTo>
                  <a:pt x="425" y="55"/>
                </a:lnTo>
                <a:moveTo>
                  <a:pt x="467" y="53"/>
                </a:moveTo>
                <a:lnTo>
                  <a:pt x="446" y="54"/>
                </a:lnTo>
                <a:lnTo>
                  <a:pt x="447" y="65"/>
                </a:lnTo>
                <a:lnTo>
                  <a:pt x="468" y="63"/>
                </a:lnTo>
                <a:lnTo>
                  <a:pt x="467" y="53"/>
                </a:lnTo>
                <a:moveTo>
                  <a:pt x="509" y="52"/>
                </a:moveTo>
                <a:lnTo>
                  <a:pt x="488" y="53"/>
                </a:lnTo>
                <a:lnTo>
                  <a:pt x="489" y="63"/>
                </a:lnTo>
                <a:lnTo>
                  <a:pt x="510" y="62"/>
                </a:lnTo>
                <a:lnTo>
                  <a:pt x="509" y="52"/>
                </a:lnTo>
                <a:moveTo>
                  <a:pt x="551" y="50"/>
                </a:moveTo>
                <a:lnTo>
                  <a:pt x="530" y="50"/>
                </a:lnTo>
                <a:lnTo>
                  <a:pt x="531" y="61"/>
                </a:lnTo>
                <a:lnTo>
                  <a:pt x="552" y="61"/>
                </a:lnTo>
                <a:lnTo>
                  <a:pt x="551" y="50"/>
                </a:lnTo>
                <a:moveTo>
                  <a:pt x="593" y="48"/>
                </a:moveTo>
                <a:lnTo>
                  <a:pt x="572" y="49"/>
                </a:lnTo>
                <a:lnTo>
                  <a:pt x="573" y="59"/>
                </a:lnTo>
                <a:lnTo>
                  <a:pt x="594" y="58"/>
                </a:lnTo>
                <a:lnTo>
                  <a:pt x="593" y="48"/>
                </a:lnTo>
                <a:moveTo>
                  <a:pt x="635" y="46"/>
                </a:moveTo>
                <a:lnTo>
                  <a:pt x="614" y="48"/>
                </a:lnTo>
                <a:lnTo>
                  <a:pt x="615" y="58"/>
                </a:lnTo>
                <a:lnTo>
                  <a:pt x="635" y="57"/>
                </a:lnTo>
                <a:lnTo>
                  <a:pt x="635" y="46"/>
                </a:lnTo>
                <a:moveTo>
                  <a:pt x="677" y="45"/>
                </a:moveTo>
                <a:lnTo>
                  <a:pt x="656" y="45"/>
                </a:lnTo>
                <a:lnTo>
                  <a:pt x="656" y="55"/>
                </a:lnTo>
                <a:lnTo>
                  <a:pt x="677" y="55"/>
                </a:lnTo>
                <a:lnTo>
                  <a:pt x="677" y="45"/>
                </a:lnTo>
                <a:moveTo>
                  <a:pt x="719" y="42"/>
                </a:moveTo>
                <a:lnTo>
                  <a:pt x="698" y="44"/>
                </a:lnTo>
                <a:lnTo>
                  <a:pt x="698" y="54"/>
                </a:lnTo>
                <a:lnTo>
                  <a:pt x="719" y="53"/>
                </a:lnTo>
                <a:lnTo>
                  <a:pt x="719" y="42"/>
                </a:lnTo>
                <a:moveTo>
                  <a:pt x="761" y="41"/>
                </a:moveTo>
                <a:lnTo>
                  <a:pt x="740" y="42"/>
                </a:lnTo>
                <a:lnTo>
                  <a:pt x="740" y="53"/>
                </a:lnTo>
                <a:lnTo>
                  <a:pt x="761" y="52"/>
                </a:lnTo>
                <a:lnTo>
                  <a:pt x="761" y="41"/>
                </a:lnTo>
                <a:moveTo>
                  <a:pt x="803" y="40"/>
                </a:moveTo>
                <a:lnTo>
                  <a:pt x="782" y="40"/>
                </a:lnTo>
                <a:lnTo>
                  <a:pt x="782" y="50"/>
                </a:lnTo>
                <a:lnTo>
                  <a:pt x="803" y="50"/>
                </a:lnTo>
                <a:lnTo>
                  <a:pt x="803" y="40"/>
                </a:lnTo>
                <a:moveTo>
                  <a:pt x="845" y="37"/>
                </a:moveTo>
                <a:lnTo>
                  <a:pt x="824" y="38"/>
                </a:lnTo>
                <a:lnTo>
                  <a:pt x="824" y="49"/>
                </a:lnTo>
                <a:lnTo>
                  <a:pt x="845" y="48"/>
                </a:lnTo>
                <a:lnTo>
                  <a:pt x="845" y="37"/>
                </a:lnTo>
                <a:moveTo>
                  <a:pt x="887" y="36"/>
                </a:moveTo>
                <a:lnTo>
                  <a:pt x="866" y="37"/>
                </a:lnTo>
                <a:lnTo>
                  <a:pt x="866" y="48"/>
                </a:lnTo>
                <a:lnTo>
                  <a:pt x="887" y="46"/>
                </a:lnTo>
                <a:lnTo>
                  <a:pt x="887" y="36"/>
                </a:lnTo>
                <a:moveTo>
                  <a:pt x="929" y="34"/>
                </a:moveTo>
                <a:lnTo>
                  <a:pt x="908" y="34"/>
                </a:lnTo>
                <a:lnTo>
                  <a:pt x="908" y="45"/>
                </a:lnTo>
                <a:lnTo>
                  <a:pt x="929" y="45"/>
                </a:lnTo>
                <a:lnTo>
                  <a:pt x="929" y="34"/>
                </a:lnTo>
                <a:moveTo>
                  <a:pt x="971" y="32"/>
                </a:moveTo>
                <a:lnTo>
                  <a:pt x="950" y="33"/>
                </a:lnTo>
                <a:lnTo>
                  <a:pt x="950" y="44"/>
                </a:lnTo>
                <a:lnTo>
                  <a:pt x="971" y="42"/>
                </a:lnTo>
                <a:lnTo>
                  <a:pt x="971" y="32"/>
                </a:lnTo>
                <a:moveTo>
                  <a:pt x="1013" y="31"/>
                </a:moveTo>
                <a:lnTo>
                  <a:pt x="992" y="32"/>
                </a:lnTo>
                <a:lnTo>
                  <a:pt x="992" y="42"/>
                </a:lnTo>
                <a:lnTo>
                  <a:pt x="1013" y="41"/>
                </a:lnTo>
                <a:lnTo>
                  <a:pt x="1013" y="31"/>
                </a:lnTo>
                <a:moveTo>
                  <a:pt x="1055" y="29"/>
                </a:moveTo>
                <a:lnTo>
                  <a:pt x="1034" y="29"/>
                </a:lnTo>
                <a:lnTo>
                  <a:pt x="1034" y="40"/>
                </a:lnTo>
                <a:lnTo>
                  <a:pt x="1055" y="40"/>
                </a:lnTo>
                <a:lnTo>
                  <a:pt x="1055" y="29"/>
                </a:lnTo>
                <a:moveTo>
                  <a:pt x="1097" y="27"/>
                </a:moveTo>
                <a:lnTo>
                  <a:pt x="1076" y="28"/>
                </a:lnTo>
                <a:lnTo>
                  <a:pt x="1076" y="38"/>
                </a:lnTo>
                <a:lnTo>
                  <a:pt x="1097" y="37"/>
                </a:lnTo>
                <a:lnTo>
                  <a:pt x="1097" y="27"/>
                </a:lnTo>
                <a:moveTo>
                  <a:pt x="1139" y="25"/>
                </a:moveTo>
                <a:lnTo>
                  <a:pt x="1118" y="27"/>
                </a:lnTo>
                <a:lnTo>
                  <a:pt x="1118" y="37"/>
                </a:lnTo>
                <a:lnTo>
                  <a:pt x="1139" y="36"/>
                </a:lnTo>
                <a:lnTo>
                  <a:pt x="1139" y="25"/>
                </a:lnTo>
                <a:moveTo>
                  <a:pt x="1181" y="24"/>
                </a:moveTo>
                <a:lnTo>
                  <a:pt x="1160" y="24"/>
                </a:lnTo>
                <a:lnTo>
                  <a:pt x="1160" y="34"/>
                </a:lnTo>
                <a:lnTo>
                  <a:pt x="1181" y="34"/>
                </a:lnTo>
                <a:lnTo>
                  <a:pt x="1181" y="24"/>
                </a:lnTo>
                <a:moveTo>
                  <a:pt x="1223" y="21"/>
                </a:moveTo>
                <a:lnTo>
                  <a:pt x="1202" y="23"/>
                </a:lnTo>
                <a:lnTo>
                  <a:pt x="1202" y="33"/>
                </a:lnTo>
                <a:lnTo>
                  <a:pt x="1223" y="32"/>
                </a:lnTo>
                <a:lnTo>
                  <a:pt x="1223" y="21"/>
                </a:lnTo>
                <a:moveTo>
                  <a:pt x="1265" y="20"/>
                </a:moveTo>
                <a:lnTo>
                  <a:pt x="1244" y="21"/>
                </a:lnTo>
                <a:lnTo>
                  <a:pt x="1244" y="32"/>
                </a:lnTo>
                <a:lnTo>
                  <a:pt x="1265" y="31"/>
                </a:lnTo>
                <a:lnTo>
                  <a:pt x="1265" y="20"/>
                </a:lnTo>
                <a:moveTo>
                  <a:pt x="1307" y="19"/>
                </a:moveTo>
                <a:lnTo>
                  <a:pt x="1286" y="19"/>
                </a:lnTo>
                <a:lnTo>
                  <a:pt x="1286" y="29"/>
                </a:lnTo>
                <a:lnTo>
                  <a:pt x="1307" y="29"/>
                </a:lnTo>
                <a:lnTo>
                  <a:pt x="1307" y="19"/>
                </a:lnTo>
                <a:moveTo>
                  <a:pt x="1349" y="16"/>
                </a:moveTo>
                <a:lnTo>
                  <a:pt x="1328" y="17"/>
                </a:lnTo>
                <a:lnTo>
                  <a:pt x="1328" y="28"/>
                </a:lnTo>
                <a:lnTo>
                  <a:pt x="1349" y="27"/>
                </a:lnTo>
                <a:lnTo>
                  <a:pt x="1349" y="16"/>
                </a:lnTo>
                <a:moveTo>
                  <a:pt x="1391" y="15"/>
                </a:moveTo>
                <a:lnTo>
                  <a:pt x="1370" y="16"/>
                </a:lnTo>
                <a:lnTo>
                  <a:pt x="1370" y="27"/>
                </a:lnTo>
                <a:lnTo>
                  <a:pt x="1391" y="25"/>
                </a:lnTo>
                <a:lnTo>
                  <a:pt x="1391" y="15"/>
                </a:lnTo>
                <a:moveTo>
                  <a:pt x="1433" y="13"/>
                </a:moveTo>
                <a:lnTo>
                  <a:pt x="1412" y="13"/>
                </a:lnTo>
                <a:lnTo>
                  <a:pt x="1412" y="24"/>
                </a:lnTo>
                <a:lnTo>
                  <a:pt x="1433" y="24"/>
                </a:lnTo>
                <a:lnTo>
                  <a:pt x="1433" y="13"/>
                </a:lnTo>
                <a:moveTo>
                  <a:pt x="1475" y="11"/>
                </a:moveTo>
                <a:lnTo>
                  <a:pt x="1454" y="12"/>
                </a:lnTo>
                <a:lnTo>
                  <a:pt x="1454" y="23"/>
                </a:lnTo>
                <a:lnTo>
                  <a:pt x="1475" y="21"/>
                </a:lnTo>
                <a:lnTo>
                  <a:pt x="1475" y="11"/>
                </a:lnTo>
                <a:moveTo>
                  <a:pt x="1517" y="10"/>
                </a:moveTo>
                <a:lnTo>
                  <a:pt x="1496" y="11"/>
                </a:lnTo>
                <a:lnTo>
                  <a:pt x="1496" y="21"/>
                </a:lnTo>
                <a:lnTo>
                  <a:pt x="1517" y="20"/>
                </a:lnTo>
                <a:lnTo>
                  <a:pt x="1517" y="10"/>
                </a:lnTo>
                <a:moveTo>
                  <a:pt x="1559" y="8"/>
                </a:moveTo>
                <a:lnTo>
                  <a:pt x="1538" y="8"/>
                </a:lnTo>
                <a:lnTo>
                  <a:pt x="1538" y="19"/>
                </a:lnTo>
                <a:lnTo>
                  <a:pt x="1559" y="19"/>
                </a:lnTo>
                <a:lnTo>
                  <a:pt x="1559" y="8"/>
                </a:lnTo>
                <a:moveTo>
                  <a:pt x="1601" y="6"/>
                </a:moveTo>
                <a:lnTo>
                  <a:pt x="1580" y="7"/>
                </a:lnTo>
                <a:lnTo>
                  <a:pt x="1580" y="17"/>
                </a:lnTo>
                <a:lnTo>
                  <a:pt x="1601" y="16"/>
                </a:lnTo>
                <a:lnTo>
                  <a:pt x="1601" y="6"/>
                </a:lnTo>
                <a:moveTo>
                  <a:pt x="1643" y="4"/>
                </a:moveTo>
                <a:lnTo>
                  <a:pt x="1622" y="6"/>
                </a:lnTo>
                <a:lnTo>
                  <a:pt x="1622" y="16"/>
                </a:lnTo>
                <a:lnTo>
                  <a:pt x="1643" y="15"/>
                </a:lnTo>
                <a:lnTo>
                  <a:pt x="1643" y="4"/>
                </a:lnTo>
                <a:moveTo>
                  <a:pt x="1684" y="3"/>
                </a:moveTo>
                <a:lnTo>
                  <a:pt x="1663" y="3"/>
                </a:lnTo>
                <a:lnTo>
                  <a:pt x="1664" y="13"/>
                </a:lnTo>
                <a:lnTo>
                  <a:pt x="1685" y="13"/>
                </a:lnTo>
                <a:lnTo>
                  <a:pt x="1684" y="3"/>
                </a:lnTo>
                <a:moveTo>
                  <a:pt x="1726" y="0"/>
                </a:moveTo>
                <a:lnTo>
                  <a:pt x="1705" y="2"/>
                </a:lnTo>
                <a:lnTo>
                  <a:pt x="1706" y="12"/>
                </a:lnTo>
                <a:lnTo>
                  <a:pt x="1728" y="11"/>
                </a:lnTo>
                <a:lnTo>
                  <a:pt x="172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Freeform 734"/>
          <p:cNvSpPr>
            <a:spLocks noEditPoints="1"/>
          </p:cNvSpPr>
          <p:nvPr/>
        </p:nvSpPr>
        <p:spPr bwMode="auto">
          <a:xfrm>
            <a:off x="7432675" y="2073275"/>
            <a:ext cx="2300287" cy="1714500"/>
          </a:xfrm>
          <a:custGeom>
            <a:avLst/>
            <a:gdLst>
              <a:gd name="T0" fmla="*/ 17 w 1449"/>
              <a:gd name="T1" fmla="*/ 11 h 1080"/>
              <a:gd name="T2" fmla="*/ 39 w 1449"/>
              <a:gd name="T3" fmla="*/ 47 h 1080"/>
              <a:gd name="T4" fmla="*/ 61 w 1449"/>
              <a:gd name="T5" fmla="*/ 82 h 1080"/>
              <a:gd name="T6" fmla="*/ 85 w 1449"/>
              <a:gd name="T7" fmla="*/ 118 h 1080"/>
              <a:gd name="T8" fmla="*/ 107 w 1449"/>
              <a:gd name="T9" fmla="*/ 153 h 1080"/>
              <a:gd name="T10" fmla="*/ 131 w 1449"/>
              <a:gd name="T11" fmla="*/ 189 h 1080"/>
              <a:gd name="T12" fmla="*/ 153 w 1449"/>
              <a:gd name="T13" fmla="*/ 224 h 1080"/>
              <a:gd name="T14" fmla="*/ 176 w 1449"/>
              <a:gd name="T15" fmla="*/ 258 h 1080"/>
              <a:gd name="T16" fmla="*/ 199 w 1449"/>
              <a:gd name="T17" fmla="*/ 294 h 1080"/>
              <a:gd name="T18" fmla="*/ 222 w 1449"/>
              <a:gd name="T19" fmla="*/ 329 h 1080"/>
              <a:gd name="T20" fmla="*/ 244 w 1449"/>
              <a:gd name="T21" fmla="*/ 365 h 1080"/>
              <a:gd name="T22" fmla="*/ 268 w 1449"/>
              <a:gd name="T23" fmla="*/ 400 h 1080"/>
              <a:gd name="T24" fmla="*/ 290 w 1449"/>
              <a:gd name="T25" fmla="*/ 435 h 1080"/>
              <a:gd name="T26" fmla="*/ 314 w 1449"/>
              <a:gd name="T27" fmla="*/ 471 h 1080"/>
              <a:gd name="T28" fmla="*/ 336 w 1449"/>
              <a:gd name="T29" fmla="*/ 505 h 1080"/>
              <a:gd name="T30" fmla="*/ 358 w 1449"/>
              <a:gd name="T31" fmla="*/ 540 h 1080"/>
              <a:gd name="T32" fmla="*/ 382 w 1449"/>
              <a:gd name="T33" fmla="*/ 576 h 1080"/>
              <a:gd name="T34" fmla="*/ 404 w 1449"/>
              <a:gd name="T35" fmla="*/ 611 h 1080"/>
              <a:gd name="T36" fmla="*/ 428 w 1449"/>
              <a:gd name="T37" fmla="*/ 647 h 1080"/>
              <a:gd name="T38" fmla="*/ 450 w 1449"/>
              <a:gd name="T39" fmla="*/ 682 h 1080"/>
              <a:gd name="T40" fmla="*/ 472 w 1449"/>
              <a:gd name="T41" fmla="*/ 718 h 1080"/>
              <a:gd name="T42" fmla="*/ 496 w 1449"/>
              <a:gd name="T43" fmla="*/ 752 h 1080"/>
              <a:gd name="T44" fmla="*/ 518 w 1449"/>
              <a:gd name="T45" fmla="*/ 787 h 1080"/>
              <a:gd name="T46" fmla="*/ 541 w 1449"/>
              <a:gd name="T47" fmla="*/ 823 h 1080"/>
              <a:gd name="T48" fmla="*/ 564 w 1449"/>
              <a:gd name="T49" fmla="*/ 858 h 1080"/>
              <a:gd name="T50" fmla="*/ 587 w 1449"/>
              <a:gd name="T51" fmla="*/ 894 h 1080"/>
              <a:gd name="T52" fmla="*/ 610 w 1449"/>
              <a:gd name="T53" fmla="*/ 929 h 1080"/>
              <a:gd name="T54" fmla="*/ 633 w 1449"/>
              <a:gd name="T55" fmla="*/ 964 h 1080"/>
              <a:gd name="T56" fmla="*/ 655 w 1449"/>
              <a:gd name="T57" fmla="*/ 1000 h 1080"/>
              <a:gd name="T58" fmla="*/ 679 w 1449"/>
              <a:gd name="T59" fmla="*/ 1034 h 1080"/>
              <a:gd name="T60" fmla="*/ 689 w 1449"/>
              <a:gd name="T61" fmla="*/ 1052 h 1080"/>
              <a:gd name="T62" fmla="*/ 717 w 1449"/>
              <a:gd name="T63" fmla="*/ 1031 h 1080"/>
              <a:gd name="T64" fmla="*/ 740 w 1449"/>
              <a:gd name="T65" fmla="*/ 997 h 1080"/>
              <a:gd name="T66" fmla="*/ 765 w 1449"/>
              <a:gd name="T67" fmla="*/ 963 h 1080"/>
              <a:gd name="T68" fmla="*/ 789 w 1449"/>
              <a:gd name="T69" fmla="*/ 929 h 1080"/>
              <a:gd name="T70" fmla="*/ 814 w 1449"/>
              <a:gd name="T71" fmla="*/ 894 h 1080"/>
              <a:gd name="T72" fmla="*/ 837 w 1449"/>
              <a:gd name="T73" fmla="*/ 859 h 1080"/>
              <a:gd name="T74" fmla="*/ 861 w 1449"/>
              <a:gd name="T75" fmla="*/ 825 h 1080"/>
              <a:gd name="T76" fmla="*/ 886 w 1449"/>
              <a:gd name="T77" fmla="*/ 791 h 1080"/>
              <a:gd name="T78" fmla="*/ 910 w 1449"/>
              <a:gd name="T79" fmla="*/ 757 h 1080"/>
              <a:gd name="T80" fmla="*/ 933 w 1449"/>
              <a:gd name="T81" fmla="*/ 722 h 1080"/>
              <a:gd name="T82" fmla="*/ 958 w 1449"/>
              <a:gd name="T83" fmla="*/ 687 h 1080"/>
              <a:gd name="T84" fmla="*/ 982 w 1449"/>
              <a:gd name="T85" fmla="*/ 653 h 1080"/>
              <a:gd name="T86" fmla="*/ 1007 w 1449"/>
              <a:gd name="T87" fmla="*/ 619 h 1080"/>
              <a:gd name="T88" fmla="*/ 1030 w 1449"/>
              <a:gd name="T89" fmla="*/ 585 h 1080"/>
              <a:gd name="T90" fmla="*/ 1054 w 1449"/>
              <a:gd name="T91" fmla="*/ 550 h 1080"/>
              <a:gd name="T92" fmla="*/ 1079 w 1449"/>
              <a:gd name="T93" fmla="*/ 515 h 1080"/>
              <a:gd name="T94" fmla="*/ 1103 w 1449"/>
              <a:gd name="T95" fmla="*/ 481 h 1080"/>
              <a:gd name="T96" fmla="*/ 1126 w 1449"/>
              <a:gd name="T97" fmla="*/ 447 h 1080"/>
              <a:gd name="T98" fmla="*/ 1151 w 1449"/>
              <a:gd name="T99" fmla="*/ 413 h 1080"/>
              <a:gd name="T100" fmla="*/ 1175 w 1449"/>
              <a:gd name="T101" fmla="*/ 378 h 1080"/>
              <a:gd name="T102" fmla="*/ 1200 w 1449"/>
              <a:gd name="T103" fmla="*/ 344 h 1080"/>
              <a:gd name="T104" fmla="*/ 1223 w 1449"/>
              <a:gd name="T105" fmla="*/ 309 h 1080"/>
              <a:gd name="T106" fmla="*/ 1247 w 1449"/>
              <a:gd name="T107" fmla="*/ 275 h 1080"/>
              <a:gd name="T108" fmla="*/ 1272 w 1449"/>
              <a:gd name="T109" fmla="*/ 241 h 1080"/>
              <a:gd name="T110" fmla="*/ 1296 w 1449"/>
              <a:gd name="T111" fmla="*/ 206 h 1080"/>
              <a:gd name="T112" fmla="*/ 1321 w 1449"/>
              <a:gd name="T113" fmla="*/ 172 h 1080"/>
              <a:gd name="T114" fmla="*/ 1344 w 1449"/>
              <a:gd name="T115" fmla="*/ 137 h 1080"/>
              <a:gd name="T116" fmla="*/ 1368 w 1449"/>
              <a:gd name="T117" fmla="*/ 103 h 1080"/>
              <a:gd name="T118" fmla="*/ 1393 w 1449"/>
              <a:gd name="T119" fmla="*/ 69 h 1080"/>
              <a:gd name="T120" fmla="*/ 1416 w 1449"/>
              <a:gd name="T121" fmla="*/ 34 h 1080"/>
              <a:gd name="T122" fmla="*/ 1440 w 1449"/>
              <a:gd name="T123" fmla="*/ 0 h 1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49" h="1080">
                <a:moveTo>
                  <a:pt x="17" y="11"/>
                </a:moveTo>
                <a:lnTo>
                  <a:pt x="9" y="0"/>
                </a:lnTo>
                <a:lnTo>
                  <a:pt x="0" y="6"/>
                </a:lnTo>
                <a:lnTo>
                  <a:pt x="8" y="18"/>
                </a:lnTo>
                <a:lnTo>
                  <a:pt x="17" y="11"/>
                </a:lnTo>
                <a:close/>
                <a:moveTo>
                  <a:pt x="39" y="47"/>
                </a:moveTo>
                <a:lnTo>
                  <a:pt x="27" y="30"/>
                </a:lnTo>
                <a:lnTo>
                  <a:pt x="19" y="35"/>
                </a:lnTo>
                <a:lnTo>
                  <a:pt x="30" y="53"/>
                </a:lnTo>
                <a:lnTo>
                  <a:pt x="39" y="47"/>
                </a:lnTo>
                <a:close/>
                <a:moveTo>
                  <a:pt x="61" y="82"/>
                </a:moveTo>
                <a:lnTo>
                  <a:pt x="51" y="65"/>
                </a:lnTo>
                <a:lnTo>
                  <a:pt x="42" y="70"/>
                </a:lnTo>
                <a:lnTo>
                  <a:pt x="54" y="88"/>
                </a:lnTo>
                <a:lnTo>
                  <a:pt x="61" y="82"/>
                </a:lnTo>
                <a:close/>
                <a:moveTo>
                  <a:pt x="85" y="118"/>
                </a:moveTo>
                <a:lnTo>
                  <a:pt x="73" y="99"/>
                </a:lnTo>
                <a:lnTo>
                  <a:pt x="64" y="106"/>
                </a:lnTo>
                <a:lnTo>
                  <a:pt x="76" y="123"/>
                </a:lnTo>
                <a:lnTo>
                  <a:pt x="85" y="118"/>
                </a:lnTo>
                <a:close/>
                <a:moveTo>
                  <a:pt x="107" y="153"/>
                </a:moveTo>
                <a:lnTo>
                  <a:pt x="96" y="135"/>
                </a:lnTo>
                <a:lnTo>
                  <a:pt x="88" y="141"/>
                </a:lnTo>
                <a:lnTo>
                  <a:pt x="98" y="158"/>
                </a:lnTo>
                <a:lnTo>
                  <a:pt x="107" y="153"/>
                </a:lnTo>
                <a:close/>
                <a:moveTo>
                  <a:pt x="131" y="189"/>
                </a:moveTo>
                <a:lnTo>
                  <a:pt x="119" y="170"/>
                </a:lnTo>
                <a:lnTo>
                  <a:pt x="110" y="177"/>
                </a:lnTo>
                <a:lnTo>
                  <a:pt x="122" y="194"/>
                </a:lnTo>
                <a:lnTo>
                  <a:pt x="131" y="189"/>
                </a:lnTo>
                <a:close/>
                <a:moveTo>
                  <a:pt x="153" y="224"/>
                </a:moveTo>
                <a:lnTo>
                  <a:pt x="142" y="206"/>
                </a:lnTo>
                <a:lnTo>
                  <a:pt x="134" y="211"/>
                </a:lnTo>
                <a:lnTo>
                  <a:pt x="144" y="229"/>
                </a:lnTo>
                <a:lnTo>
                  <a:pt x="153" y="224"/>
                </a:lnTo>
                <a:close/>
                <a:moveTo>
                  <a:pt x="176" y="258"/>
                </a:moveTo>
                <a:lnTo>
                  <a:pt x="165" y="241"/>
                </a:lnTo>
                <a:lnTo>
                  <a:pt x="156" y="246"/>
                </a:lnTo>
                <a:lnTo>
                  <a:pt x="168" y="265"/>
                </a:lnTo>
                <a:lnTo>
                  <a:pt x="176" y="258"/>
                </a:lnTo>
                <a:close/>
                <a:moveTo>
                  <a:pt x="199" y="294"/>
                </a:moveTo>
                <a:lnTo>
                  <a:pt x="188" y="277"/>
                </a:lnTo>
                <a:lnTo>
                  <a:pt x="178" y="282"/>
                </a:lnTo>
                <a:lnTo>
                  <a:pt x="190" y="300"/>
                </a:lnTo>
                <a:lnTo>
                  <a:pt x="199" y="294"/>
                </a:lnTo>
                <a:close/>
                <a:moveTo>
                  <a:pt x="222" y="329"/>
                </a:moveTo>
                <a:lnTo>
                  <a:pt x="210" y="312"/>
                </a:lnTo>
                <a:lnTo>
                  <a:pt x="202" y="317"/>
                </a:lnTo>
                <a:lnTo>
                  <a:pt x="212" y="334"/>
                </a:lnTo>
                <a:lnTo>
                  <a:pt x="222" y="329"/>
                </a:lnTo>
                <a:close/>
                <a:moveTo>
                  <a:pt x="244" y="365"/>
                </a:moveTo>
                <a:lnTo>
                  <a:pt x="233" y="347"/>
                </a:lnTo>
                <a:lnTo>
                  <a:pt x="224" y="353"/>
                </a:lnTo>
                <a:lnTo>
                  <a:pt x="236" y="370"/>
                </a:lnTo>
                <a:lnTo>
                  <a:pt x="244" y="365"/>
                </a:lnTo>
                <a:close/>
                <a:moveTo>
                  <a:pt x="268" y="400"/>
                </a:moveTo>
                <a:lnTo>
                  <a:pt x="256" y="382"/>
                </a:lnTo>
                <a:lnTo>
                  <a:pt x="247" y="388"/>
                </a:lnTo>
                <a:lnTo>
                  <a:pt x="258" y="405"/>
                </a:lnTo>
                <a:lnTo>
                  <a:pt x="268" y="400"/>
                </a:lnTo>
                <a:close/>
                <a:moveTo>
                  <a:pt x="290" y="435"/>
                </a:moveTo>
                <a:lnTo>
                  <a:pt x="279" y="417"/>
                </a:lnTo>
                <a:lnTo>
                  <a:pt x="270" y="424"/>
                </a:lnTo>
                <a:lnTo>
                  <a:pt x="282" y="441"/>
                </a:lnTo>
                <a:lnTo>
                  <a:pt x="290" y="435"/>
                </a:lnTo>
                <a:close/>
                <a:moveTo>
                  <a:pt x="314" y="471"/>
                </a:moveTo>
                <a:lnTo>
                  <a:pt x="302" y="452"/>
                </a:lnTo>
                <a:lnTo>
                  <a:pt x="293" y="458"/>
                </a:lnTo>
                <a:lnTo>
                  <a:pt x="304" y="476"/>
                </a:lnTo>
                <a:lnTo>
                  <a:pt x="314" y="471"/>
                </a:lnTo>
                <a:close/>
                <a:moveTo>
                  <a:pt x="336" y="505"/>
                </a:moveTo>
                <a:lnTo>
                  <a:pt x="324" y="488"/>
                </a:lnTo>
                <a:lnTo>
                  <a:pt x="316" y="493"/>
                </a:lnTo>
                <a:lnTo>
                  <a:pt x="327" y="512"/>
                </a:lnTo>
                <a:lnTo>
                  <a:pt x="336" y="505"/>
                </a:lnTo>
                <a:close/>
                <a:moveTo>
                  <a:pt x="358" y="540"/>
                </a:moveTo>
                <a:lnTo>
                  <a:pt x="348" y="523"/>
                </a:lnTo>
                <a:lnTo>
                  <a:pt x="339" y="529"/>
                </a:lnTo>
                <a:lnTo>
                  <a:pt x="350" y="547"/>
                </a:lnTo>
                <a:lnTo>
                  <a:pt x="358" y="540"/>
                </a:lnTo>
                <a:close/>
                <a:moveTo>
                  <a:pt x="382" y="576"/>
                </a:moveTo>
                <a:lnTo>
                  <a:pt x="370" y="559"/>
                </a:lnTo>
                <a:lnTo>
                  <a:pt x="361" y="564"/>
                </a:lnTo>
                <a:lnTo>
                  <a:pt x="373" y="582"/>
                </a:lnTo>
                <a:lnTo>
                  <a:pt x="382" y="576"/>
                </a:lnTo>
                <a:close/>
                <a:moveTo>
                  <a:pt x="404" y="611"/>
                </a:moveTo>
                <a:lnTo>
                  <a:pt x="392" y="594"/>
                </a:lnTo>
                <a:lnTo>
                  <a:pt x="384" y="600"/>
                </a:lnTo>
                <a:lnTo>
                  <a:pt x="395" y="617"/>
                </a:lnTo>
                <a:lnTo>
                  <a:pt x="404" y="611"/>
                </a:lnTo>
                <a:close/>
                <a:moveTo>
                  <a:pt x="428" y="647"/>
                </a:moveTo>
                <a:lnTo>
                  <a:pt x="416" y="628"/>
                </a:lnTo>
                <a:lnTo>
                  <a:pt x="407" y="635"/>
                </a:lnTo>
                <a:lnTo>
                  <a:pt x="419" y="652"/>
                </a:lnTo>
                <a:lnTo>
                  <a:pt x="428" y="647"/>
                </a:lnTo>
                <a:close/>
                <a:moveTo>
                  <a:pt x="450" y="682"/>
                </a:moveTo>
                <a:lnTo>
                  <a:pt x="438" y="664"/>
                </a:lnTo>
                <a:lnTo>
                  <a:pt x="430" y="670"/>
                </a:lnTo>
                <a:lnTo>
                  <a:pt x="441" y="687"/>
                </a:lnTo>
                <a:lnTo>
                  <a:pt x="450" y="682"/>
                </a:lnTo>
                <a:close/>
                <a:moveTo>
                  <a:pt x="472" y="718"/>
                </a:moveTo>
                <a:lnTo>
                  <a:pt x="462" y="699"/>
                </a:lnTo>
                <a:lnTo>
                  <a:pt x="453" y="706"/>
                </a:lnTo>
                <a:lnTo>
                  <a:pt x="465" y="723"/>
                </a:lnTo>
                <a:lnTo>
                  <a:pt x="472" y="718"/>
                </a:lnTo>
                <a:close/>
                <a:moveTo>
                  <a:pt x="496" y="752"/>
                </a:moveTo>
                <a:lnTo>
                  <a:pt x="484" y="735"/>
                </a:lnTo>
                <a:lnTo>
                  <a:pt x="475" y="740"/>
                </a:lnTo>
                <a:lnTo>
                  <a:pt x="487" y="758"/>
                </a:lnTo>
                <a:lnTo>
                  <a:pt x="496" y="752"/>
                </a:lnTo>
                <a:close/>
                <a:moveTo>
                  <a:pt x="518" y="787"/>
                </a:moveTo>
                <a:lnTo>
                  <a:pt x="507" y="770"/>
                </a:lnTo>
                <a:lnTo>
                  <a:pt x="499" y="775"/>
                </a:lnTo>
                <a:lnTo>
                  <a:pt x="509" y="794"/>
                </a:lnTo>
                <a:lnTo>
                  <a:pt x="518" y="787"/>
                </a:lnTo>
                <a:close/>
                <a:moveTo>
                  <a:pt x="541" y="823"/>
                </a:moveTo>
                <a:lnTo>
                  <a:pt x="530" y="806"/>
                </a:lnTo>
                <a:lnTo>
                  <a:pt x="521" y="811"/>
                </a:lnTo>
                <a:lnTo>
                  <a:pt x="533" y="829"/>
                </a:lnTo>
                <a:lnTo>
                  <a:pt x="541" y="823"/>
                </a:lnTo>
                <a:close/>
                <a:moveTo>
                  <a:pt x="564" y="858"/>
                </a:moveTo>
                <a:lnTo>
                  <a:pt x="553" y="841"/>
                </a:lnTo>
                <a:lnTo>
                  <a:pt x="543" y="846"/>
                </a:lnTo>
                <a:lnTo>
                  <a:pt x="555" y="863"/>
                </a:lnTo>
                <a:lnTo>
                  <a:pt x="564" y="858"/>
                </a:lnTo>
                <a:close/>
                <a:moveTo>
                  <a:pt x="587" y="894"/>
                </a:moveTo>
                <a:lnTo>
                  <a:pt x="576" y="876"/>
                </a:lnTo>
                <a:lnTo>
                  <a:pt x="567" y="882"/>
                </a:lnTo>
                <a:lnTo>
                  <a:pt x="579" y="899"/>
                </a:lnTo>
                <a:lnTo>
                  <a:pt x="587" y="894"/>
                </a:lnTo>
                <a:close/>
                <a:moveTo>
                  <a:pt x="610" y="929"/>
                </a:moveTo>
                <a:lnTo>
                  <a:pt x="598" y="911"/>
                </a:lnTo>
                <a:lnTo>
                  <a:pt x="589" y="917"/>
                </a:lnTo>
                <a:lnTo>
                  <a:pt x="601" y="934"/>
                </a:lnTo>
                <a:lnTo>
                  <a:pt x="610" y="929"/>
                </a:lnTo>
                <a:close/>
                <a:moveTo>
                  <a:pt x="633" y="964"/>
                </a:moveTo>
                <a:lnTo>
                  <a:pt x="621" y="946"/>
                </a:lnTo>
                <a:lnTo>
                  <a:pt x="613" y="953"/>
                </a:lnTo>
                <a:lnTo>
                  <a:pt x="623" y="970"/>
                </a:lnTo>
                <a:lnTo>
                  <a:pt x="633" y="964"/>
                </a:lnTo>
                <a:close/>
                <a:moveTo>
                  <a:pt x="655" y="1000"/>
                </a:moveTo>
                <a:lnTo>
                  <a:pt x="644" y="982"/>
                </a:lnTo>
                <a:lnTo>
                  <a:pt x="635" y="987"/>
                </a:lnTo>
                <a:lnTo>
                  <a:pt x="647" y="1005"/>
                </a:lnTo>
                <a:lnTo>
                  <a:pt x="655" y="1000"/>
                </a:lnTo>
                <a:close/>
                <a:moveTo>
                  <a:pt x="679" y="1034"/>
                </a:moveTo>
                <a:lnTo>
                  <a:pt x="667" y="1017"/>
                </a:lnTo>
                <a:lnTo>
                  <a:pt x="658" y="1022"/>
                </a:lnTo>
                <a:lnTo>
                  <a:pt x="669" y="1041"/>
                </a:lnTo>
                <a:lnTo>
                  <a:pt x="679" y="1034"/>
                </a:lnTo>
                <a:close/>
                <a:moveTo>
                  <a:pt x="693" y="1066"/>
                </a:moveTo>
                <a:lnTo>
                  <a:pt x="692" y="1068"/>
                </a:lnTo>
                <a:lnTo>
                  <a:pt x="696" y="1071"/>
                </a:lnTo>
                <a:lnTo>
                  <a:pt x="700" y="1068"/>
                </a:lnTo>
                <a:lnTo>
                  <a:pt x="689" y="1052"/>
                </a:lnTo>
                <a:lnTo>
                  <a:pt x="681" y="1058"/>
                </a:lnTo>
                <a:lnTo>
                  <a:pt x="696" y="1080"/>
                </a:lnTo>
                <a:lnTo>
                  <a:pt x="701" y="1072"/>
                </a:lnTo>
                <a:lnTo>
                  <a:pt x="693" y="1066"/>
                </a:lnTo>
                <a:close/>
                <a:moveTo>
                  <a:pt x="717" y="1031"/>
                </a:moveTo>
                <a:lnTo>
                  <a:pt x="705" y="1048"/>
                </a:lnTo>
                <a:lnTo>
                  <a:pt x="713" y="1055"/>
                </a:lnTo>
                <a:lnTo>
                  <a:pt x="726" y="1038"/>
                </a:lnTo>
                <a:lnTo>
                  <a:pt x="717" y="1031"/>
                </a:lnTo>
                <a:close/>
                <a:moveTo>
                  <a:pt x="740" y="997"/>
                </a:moveTo>
                <a:lnTo>
                  <a:pt x="728" y="1014"/>
                </a:lnTo>
                <a:lnTo>
                  <a:pt x="738" y="1021"/>
                </a:lnTo>
                <a:lnTo>
                  <a:pt x="749" y="1004"/>
                </a:lnTo>
                <a:lnTo>
                  <a:pt x="740" y="997"/>
                </a:lnTo>
                <a:close/>
                <a:moveTo>
                  <a:pt x="765" y="963"/>
                </a:moveTo>
                <a:lnTo>
                  <a:pt x="753" y="980"/>
                </a:lnTo>
                <a:lnTo>
                  <a:pt x="761" y="985"/>
                </a:lnTo>
                <a:lnTo>
                  <a:pt x="773" y="968"/>
                </a:lnTo>
                <a:lnTo>
                  <a:pt x="765" y="963"/>
                </a:lnTo>
                <a:close/>
                <a:moveTo>
                  <a:pt x="789" y="929"/>
                </a:moveTo>
                <a:lnTo>
                  <a:pt x="777" y="946"/>
                </a:lnTo>
                <a:lnTo>
                  <a:pt x="785" y="951"/>
                </a:lnTo>
                <a:lnTo>
                  <a:pt x="798" y="934"/>
                </a:lnTo>
                <a:lnTo>
                  <a:pt x="789" y="929"/>
                </a:lnTo>
                <a:close/>
                <a:moveTo>
                  <a:pt x="814" y="894"/>
                </a:moveTo>
                <a:lnTo>
                  <a:pt x="801" y="911"/>
                </a:lnTo>
                <a:lnTo>
                  <a:pt x="810" y="917"/>
                </a:lnTo>
                <a:lnTo>
                  <a:pt x="822" y="900"/>
                </a:lnTo>
                <a:lnTo>
                  <a:pt x="814" y="894"/>
                </a:lnTo>
                <a:close/>
                <a:moveTo>
                  <a:pt x="837" y="859"/>
                </a:moveTo>
                <a:lnTo>
                  <a:pt x="826" y="876"/>
                </a:lnTo>
                <a:lnTo>
                  <a:pt x="834" y="883"/>
                </a:lnTo>
                <a:lnTo>
                  <a:pt x="845" y="866"/>
                </a:lnTo>
                <a:lnTo>
                  <a:pt x="837" y="859"/>
                </a:lnTo>
                <a:close/>
                <a:moveTo>
                  <a:pt x="861" y="825"/>
                </a:moveTo>
                <a:lnTo>
                  <a:pt x="849" y="842"/>
                </a:lnTo>
                <a:lnTo>
                  <a:pt x="858" y="849"/>
                </a:lnTo>
                <a:lnTo>
                  <a:pt x="870" y="832"/>
                </a:lnTo>
                <a:lnTo>
                  <a:pt x="861" y="825"/>
                </a:lnTo>
                <a:close/>
                <a:moveTo>
                  <a:pt x="886" y="791"/>
                </a:moveTo>
                <a:lnTo>
                  <a:pt x="873" y="808"/>
                </a:lnTo>
                <a:lnTo>
                  <a:pt x="882" y="813"/>
                </a:lnTo>
                <a:lnTo>
                  <a:pt x="894" y="796"/>
                </a:lnTo>
                <a:lnTo>
                  <a:pt x="886" y="791"/>
                </a:lnTo>
                <a:close/>
                <a:moveTo>
                  <a:pt x="910" y="757"/>
                </a:moveTo>
                <a:lnTo>
                  <a:pt x="898" y="774"/>
                </a:lnTo>
                <a:lnTo>
                  <a:pt x="906" y="779"/>
                </a:lnTo>
                <a:lnTo>
                  <a:pt x="919" y="762"/>
                </a:lnTo>
                <a:lnTo>
                  <a:pt x="910" y="757"/>
                </a:lnTo>
                <a:close/>
                <a:moveTo>
                  <a:pt x="933" y="722"/>
                </a:moveTo>
                <a:lnTo>
                  <a:pt x="921" y="739"/>
                </a:lnTo>
                <a:lnTo>
                  <a:pt x="931" y="745"/>
                </a:lnTo>
                <a:lnTo>
                  <a:pt x="942" y="728"/>
                </a:lnTo>
                <a:lnTo>
                  <a:pt x="933" y="722"/>
                </a:lnTo>
                <a:close/>
                <a:moveTo>
                  <a:pt x="958" y="687"/>
                </a:moveTo>
                <a:lnTo>
                  <a:pt x="946" y="705"/>
                </a:lnTo>
                <a:lnTo>
                  <a:pt x="954" y="711"/>
                </a:lnTo>
                <a:lnTo>
                  <a:pt x="966" y="694"/>
                </a:lnTo>
                <a:lnTo>
                  <a:pt x="958" y="687"/>
                </a:lnTo>
                <a:close/>
                <a:moveTo>
                  <a:pt x="982" y="653"/>
                </a:moveTo>
                <a:lnTo>
                  <a:pt x="970" y="670"/>
                </a:lnTo>
                <a:lnTo>
                  <a:pt x="979" y="677"/>
                </a:lnTo>
                <a:lnTo>
                  <a:pt x="991" y="660"/>
                </a:lnTo>
                <a:lnTo>
                  <a:pt x="982" y="653"/>
                </a:lnTo>
                <a:close/>
                <a:moveTo>
                  <a:pt x="1007" y="619"/>
                </a:moveTo>
                <a:lnTo>
                  <a:pt x="994" y="636"/>
                </a:lnTo>
                <a:lnTo>
                  <a:pt x="1003" y="642"/>
                </a:lnTo>
                <a:lnTo>
                  <a:pt x="1015" y="624"/>
                </a:lnTo>
                <a:lnTo>
                  <a:pt x="1007" y="619"/>
                </a:lnTo>
                <a:close/>
                <a:moveTo>
                  <a:pt x="1030" y="585"/>
                </a:moveTo>
                <a:lnTo>
                  <a:pt x="1019" y="602"/>
                </a:lnTo>
                <a:lnTo>
                  <a:pt x="1027" y="607"/>
                </a:lnTo>
                <a:lnTo>
                  <a:pt x="1040" y="590"/>
                </a:lnTo>
                <a:lnTo>
                  <a:pt x="1030" y="585"/>
                </a:lnTo>
                <a:close/>
                <a:moveTo>
                  <a:pt x="1054" y="550"/>
                </a:moveTo>
                <a:lnTo>
                  <a:pt x="1042" y="567"/>
                </a:lnTo>
                <a:lnTo>
                  <a:pt x="1051" y="573"/>
                </a:lnTo>
                <a:lnTo>
                  <a:pt x="1063" y="556"/>
                </a:lnTo>
                <a:lnTo>
                  <a:pt x="1054" y="550"/>
                </a:lnTo>
                <a:close/>
                <a:moveTo>
                  <a:pt x="1079" y="515"/>
                </a:moveTo>
                <a:lnTo>
                  <a:pt x="1067" y="533"/>
                </a:lnTo>
                <a:lnTo>
                  <a:pt x="1075" y="539"/>
                </a:lnTo>
                <a:lnTo>
                  <a:pt x="1087" y="522"/>
                </a:lnTo>
                <a:lnTo>
                  <a:pt x="1079" y="515"/>
                </a:lnTo>
                <a:close/>
                <a:moveTo>
                  <a:pt x="1103" y="481"/>
                </a:moveTo>
                <a:lnTo>
                  <a:pt x="1091" y="498"/>
                </a:lnTo>
                <a:lnTo>
                  <a:pt x="1099" y="505"/>
                </a:lnTo>
                <a:lnTo>
                  <a:pt x="1112" y="488"/>
                </a:lnTo>
                <a:lnTo>
                  <a:pt x="1103" y="481"/>
                </a:lnTo>
                <a:close/>
                <a:moveTo>
                  <a:pt x="1126" y="447"/>
                </a:moveTo>
                <a:lnTo>
                  <a:pt x="1114" y="464"/>
                </a:lnTo>
                <a:lnTo>
                  <a:pt x="1124" y="471"/>
                </a:lnTo>
                <a:lnTo>
                  <a:pt x="1135" y="452"/>
                </a:lnTo>
                <a:lnTo>
                  <a:pt x="1126" y="447"/>
                </a:lnTo>
                <a:close/>
                <a:moveTo>
                  <a:pt x="1151" y="413"/>
                </a:moveTo>
                <a:lnTo>
                  <a:pt x="1139" y="430"/>
                </a:lnTo>
                <a:lnTo>
                  <a:pt x="1147" y="435"/>
                </a:lnTo>
                <a:lnTo>
                  <a:pt x="1159" y="418"/>
                </a:lnTo>
                <a:lnTo>
                  <a:pt x="1151" y="413"/>
                </a:lnTo>
                <a:close/>
                <a:moveTo>
                  <a:pt x="1175" y="378"/>
                </a:moveTo>
                <a:lnTo>
                  <a:pt x="1163" y="396"/>
                </a:lnTo>
                <a:lnTo>
                  <a:pt x="1172" y="401"/>
                </a:lnTo>
                <a:lnTo>
                  <a:pt x="1184" y="384"/>
                </a:lnTo>
                <a:lnTo>
                  <a:pt x="1175" y="378"/>
                </a:lnTo>
                <a:close/>
                <a:moveTo>
                  <a:pt x="1200" y="344"/>
                </a:moveTo>
                <a:lnTo>
                  <a:pt x="1187" y="361"/>
                </a:lnTo>
                <a:lnTo>
                  <a:pt x="1196" y="367"/>
                </a:lnTo>
                <a:lnTo>
                  <a:pt x="1208" y="350"/>
                </a:lnTo>
                <a:lnTo>
                  <a:pt x="1200" y="344"/>
                </a:lnTo>
                <a:close/>
                <a:moveTo>
                  <a:pt x="1223" y="309"/>
                </a:moveTo>
                <a:lnTo>
                  <a:pt x="1212" y="326"/>
                </a:lnTo>
                <a:lnTo>
                  <a:pt x="1220" y="333"/>
                </a:lnTo>
                <a:lnTo>
                  <a:pt x="1233" y="316"/>
                </a:lnTo>
                <a:lnTo>
                  <a:pt x="1223" y="309"/>
                </a:lnTo>
                <a:close/>
                <a:moveTo>
                  <a:pt x="1247" y="275"/>
                </a:moveTo>
                <a:lnTo>
                  <a:pt x="1235" y="292"/>
                </a:lnTo>
                <a:lnTo>
                  <a:pt x="1244" y="299"/>
                </a:lnTo>
                <a:lnTo>
                  <a:pt x="1256" y="280"/>
                </a:lnTo>
                <a:lnTo>
                  <a:pt x="1247" y="275"/>
                </a:lnTo>
                <a:close/>
                <a:moveTo>
                  <a:pt x="1272" y="241"/>
                </a:moveTo>
                <a:lnTo>
                  <a:pt x="1260" y="258"/>
                </a:lnTo>
                <a:lnTo>
                  <a:pt x="1268" y="263"/>
                </a:lnTo>
                <a:lnTo>
                  <a:pt x="1280" y="246"/>
                </a:lnTo>
                <a:lnTo>
                  <a:pt x="1272" y="241"/>
                </a:lnTo>
                <a:close/>
                <a:moveTo>
                  <a:pt x="1296" y="206"/>
                </a:moveTo>
                <a:lnTo>
                  <a:pt x="1284" y="224"/>
                </a:lnTo>
                <a:lnTo>
                  <a:pt x="1293" y="229"/>
                </a:lnTo>
                <a:lnTo>
                  <a:pt x="1305" y="212"/>
                </a:lnTo>
                <a:lnTo>
                  <a:pt x="1296" y="206"/>
                </a:lnTo>
                <a:close/>
                <a:moveTo>
                  <a:pt x="1321" y="172"/>
                </a:moveTo>
                <a:lnTo>
                  <a:pt x="1307" y="189"/>
                </a:lnTo>
                <a:lnTo>
                  <a:pt x="1317" y="195"/>
                </a:lnTo>
                <a:lnTo>
                  <a:pt x="1328" y="178"/>
                </a:lnTo>
                <a:lnTo>
                  <a:pt x="1321" y="172"/>
                </a:lnTo>
                <a:close/>
                <a:moveTo>
                  <a:pt x="1344" y="137"/>
                </a:moveTo>
                <a:lnTo>
                  <a:pt x="1332" y="154"/>
                </a:lnTo>
                <a:lnTo>
                  <a:pt x="1340" y="161"/>
                </a:lnTo>
                <a:lnTo>
                  <a:pt x="1352" y="144"/>
                </a:lnTo>
                <a:lnTo>
                  <a:pt x="1344" y="137"/>
                </a:lnTo>
                <a:close/>
                <a:moveTo>
                  <a:pt x="1368" y="103"/>
                </a:moveTo>
                <a:lnTo>
                  <a:pt x="1356" y="120"/>
                </a:lnTo>
                <a:lnTo>
                  <a:pt x="1365" y="127"/>
                </a:lnTo>
                <a:lnTo>
                  <a:pt x="1377" y="109"/>
                </a:lnTo>
                <a:lnTo>
                  <a:pt x="1368" y="103"/>
                </a:lnTo>
                <a:close/>
                <a:moveTo>
                  <a:pt x="1393" y="69"/>
                </a:moveTo>
                <a:lnTo>
                  <a:pt x="1381" y="86"/>
                </a:lnTo>
                <a:lnTo>
                  <a:pt x="1389" y="91"/>
                </a:lnTo>
                <a:lnTo>
                  <a:pt x="1401" y="74"/>
                </a:lnTo>
                <a:lnTo>
                  <a:pt x="1393" y="69"/>
                </a:lnTo>
                <a:close/>
                <a:moveTo>
                  <a:pt x="1416" y="34"/>
                </a:moveTo>
                <a:lnTo>
                  <a:pt x="1405" y="52"/>
                </a:lnTo>
                <a:lnTo>
                  <a:pt x="1413" y="57"/>
                </a:lnTo>
                <a:lnTo>
                  <a:pt x="1426" y="40"/>
                </a:lnTo>
                <a:lnTo>
                  <a:pt x="1416" y="34"/>
                </a:lnTo>
                <a:close/>
                <a:moveTo>
                  <a:pt x="1440" y="0"/>
                </a:moveTo>
                <a:lnTo>
                  <a:pt x="1428" y="17"/>
                </a:lnTo>
                <a:lnTo>
                  <a:pt x="1437" y="23"/>
                </a:lnTo>
                <a:lnTo>
                  <a:pt x="1449" y="6"/>
                </a:lnTo>
                <a:lnTo>
                  <a:pt x="144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Freeform 735"/>
          <p:cNvSpPr>
            <a:spLocks/>
          </p:cNvSpPr>
          <p:nvPr/>
        </p:nvSpPr>
        <p:spPr bwMode="auto">
          <a:xfrm>
            <a:off x="7442200" y="2903538"/>
            <a:ext cx="2244725" cy="3711575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" name="Freeform 736"/>
          <p:cNvSpPr>
            <a:spLocks/>
          </p:cNvSpPr>
          <p:nvPr/>
        </p:nvSpPr>
        <p:spPr bwMode="auto">
          <a:xfrm>
            <a:off x="7248525" y="6757988"/>
            <a:ext cx="725487" cy="201612"/>
          </a:xfrm>
          <a:custGeom>
            <a:avLst/>
            <a:gdLst>
              <a:gd name="T0" fmla="*/ 436 w 457"/>
              <a:gd name="T1" fmla="*/ 0 h 127"/>
              <a:gd name="T2" fmla="*/ 0 w 457"/>
              <a:gd name="T3" fmla="*/ 0 h 127"/>
              <a:gd name="T4" fmla="*/ 0 w 457"/>
              <a:gd name="T5" fmla="*/ 11 h 127"/>
              <a:gd name="T6" fmla="*/ 436 w 457"/>
              <a:gd name="T7" fmla="*/ 11 h 127"/>
              <a:gd name="T8" fmla="*/ 436 w 457"/>
              <a:gd name="T9" fmla="*/ 25 h 127"/>
              <a:gd name="T10" fmla="*/ 21 w 457"/>
              <a:gd name="T11" fmla="*/ 25 h 127"/>
              <a:gd name="T12" fmla="*/ 21 w 457"/>
              <a:gd name="T13" fmla="*/ 103 h 127"/>
              <a:gd name="T14" fmla="*/ 436 w 457"/>
              <a:gd name="T15" fmla="*/ 103 h 127"/>
              <a:gd name="T16" fmla="*/ 436 w 457"/>
              <a:gd name="T17" fmla="*/ 115 h 127"/>
              <a:gd name="T18" fmla="*/ 0 w 457"/>
              <a:gd name="T19" fmla="*/ 115 h 127"/>
              <a:gd name="T20" fmla="*/ 0 w 457"/>
              <a:gd name="T21" fmla="*/ 127 h 127"/>
              <a:gd name="T22" fmla="*/ 436 w 457"/>
              <a:gd name="T23" fmla="*/ 127 h 127"/>
              <a:gd name="T24" fmla="*/ 457 w 457"/>
              <a:gd name="T25" fmla="*/ 127 h 127"/>
              <a:gd name="T26" fmla="*/ 457 w 457"/>
              <a:gd name="T27" fmla="*/ 115 h 127"/>
              <a:gd name="T28" fmla="*/ 457 w 457"/>
              <a:gd name="T29" fmla="*/ 103 h 127"/>
              <a:gd name="T30" fmla="*/ 457 w 457"/>
              <a:gd name="T31" fmla="*/ 25 h 127"/>
              <a:gd name="T32" fmla="*/ 457 w 457"/>
              <a:gd name="T33" fmla="*/ 11 h 127"/>
              <a:gd name="T34" fmla="*/ 457 w 457"/>
              <a:gd name="T35" fmla="*/ 0 h 127"/>
              <a:gd name="T36" fmla="*/ 436 w 457"/>
              <a:gd name="T37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27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5"/>
                </a:lnTo>
                <a:lnTo>
                  <a:pt x="21" y="25"/>
                </a:lnTo>
                <a:lnTo>
                  <a:pt x="21" y="103"/>
                </a:lnTo>
                <a:lnTo>
                  <a:pt x="436" y="103"/>
                </a:lnTo>
                <a:lnTo>
                  <a:pt x="436" y="115"/>
                </a:lnTo>
                <a:lnTo>
                  <a:pt x="0" y="115"/>
                </a:lnTo>
                <a:lnTo>
                  <a:pt x="0" y="127"/>
                </a:lnTo>
                <a:lnTo>
                  <a:pt x="436" y="127"/>
                </a:lnTo>
                <a:lnTo>
                  <a:pt x="457" y="127"/>
                </a:lnTo>
                <a:lnTo>
                  <a:pt x="457" y="115"/>
                </a:lnTo>
                <a:lnTo>
                  <a:pt x="457" y="103"/>
                </a:lnTo>
                <a:lnTo>
                  <a:pt x="457" y="25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Freeform 737"/>
          <p:cNvSpPr>
            <a:spLocks/>
          </p:cNvSpPr>
          <p:nvPr/>
        </p:nvSpPr>
        <p:spPr bwMode="auto">
          <a:xfrm>
            <a:off x="7248525" y="6591300"/>
            <a:ext cx="773112" cy="161925"/>
          </a:xfrm>
          <a:custGeom>
            <a:avLst/>
            <a:gdLst>
              <a:gd name="T0" fmla="*/ 464 w 487"/>
              <a:gd name="T1" fmla="*/ 0 h 102"/>
              <a:gd name="T2" fmla="*/ 0 w 487"/>
              <a:gd name="T3" fmla="*/ 0 h 102"/>
              <a:gd name="T4" fmla="*/ 0 w 487"/>
              <a:gd name="T5" fmla="*/ 10 h 102"/>
              <a:gd name="T6" fmla="*/ 464 w 487"/>
              <a:gd name="T7" fmla="*/ 10 h 102"/>
              <a:gd name="T8" fmla="*/ 464 w 487"/>
              <a:gd name="T9" fmla="*/ 19 h 102"/>
              <a:gd name="T10" fmla="*/ 23 w 487"/>
              <a:gd name="T11" fmla="*/ 19 h 102"/>
              <a:gd name="T12" fmla="*/ 23 w 487"/>
              <a:gd name="T13" fmla="*/ 84 h 102"/>
              <a:gd name="T14" fmla="*/ 464 w 487"/>
              <a:gd name="T15" fmla="*/ 84 h 102"/>
              <a:gd name="T16" fmla="*/ 464 w 487"/>
              <a:gd name="T17" fmla="*/ 93 h 102"/>
              <a:gd name="T18" fmla="*/ 0 w 487"/>
              <a:gd name="T19" fmla="*/ 93 h 102"/>
              <a:gd name="T20" fmla="*/ 0 w 487"/>
              <a:gd name="T21" fmla="*/ 102 h 102"/>
              <a:gd name="T22" fmla="*/ 464 w 487"/>
              <a:gd name="T23" fmla="*/ 102 h 102"/>
              <a:gd name="T24" fmla="*/ 487 w 487"/>
              <a:gd name="T25" fmla="*/ 102 h 102"/>
              <a:gd name="T26" fmla="*/ 487 w 487"/>
              <a:gd name="T27" fmla="*/ 93 h 102"/>
              <a:gd name="T28" fmla="*/ 487 w 487"/>
              <a:gd name="T29" fmla="*/ 84 h 102"/>
              <a:gd name="T30" fmla="*/ 487 w 487"/>
              <a:gd name="T31" fmla="*/ 19 h 102"/>
              <a:gd name="T32" fmla="*/ 487 w 487"/>
              <a:gd name="T33" fmla="*/ 10 h 102"/>
              <a:gd name="T34" fmla="*/ 487 w 487"/>
              <a:gd name="T35" fmla="*/ 0 h 102"/>
              <a:gd name="T36" fmla="*/ 464 w 487"/>
              <a:gd name="T37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102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9"/>
                </a:lnTo>
                <a:lnTo>
                  <a:pt x="23" y="19"/>
                </a:lnTo>
                <a:lnTo>
                  <a:pt x="23" y="84"/>
                </a:lnTo>
                <a:lnTo>
                  <a:pt x="464" y="84"/>
                </a:lnTo>
                <a:lnTo>
                  <a:pt x="464" y="93"/>
                </a:lnTo>
                <a:lnTo>
                  <a:pt x="0" y="93"/>
                </a:lnTo>
                <a:lnTo>
                  <a:pt x="0" y="102"/>
                </a:lnTo>
                <a:lnTo>
                  <a:pt x="464" y="102"/>
                </a:lnTo>
                <a:lnTo>
                  <a:pt x="487" y="102"/>
                </a:lnTo>
                <a:lnTo>
                  <a:pt x="487" y="93"/>
                </a:lnTo>
                <a:lnTo>
                  <a:pt x="487" y="84"/>
                </a:lnTo>
                <a:lnTo>
                  <a:pt x="487" y="19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Freeform 738"/>
          <p:cNvSpPr>
            <a:spLocks/>
          </p:cNvSpPr>
          <p:nvPr/>
        </p:nvSpPr>
        <p:spPr bwMode="auto">
          <a:xfrm>
            <a:off x="8174038" y="6770688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Freeform 739"/>
          <p:cNvSpPr>
            <a:spLocks/>
          </p:cNvSpPr>
          <p:nvPr/>
        </p:nvSpPr>
        <p:spPr bwMode="auto">
          <a:xfrm>
            <a:off x="8174038" y="662622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Freeform 740"/>
          <p:cNvSpPr>
            <a:spLocks/>
          </p:cNvSpPr>
          <p:nvPr/>
        </p:nvSpPr>
        <p:spPr bwMode="auto">
          <a:xfrm>
            <a:off x="8097838" y="645318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Freeform 741"/>
          <p:cNvSpPr>
            <a:spLocks/>
          </p:cNvSpPr>
          <p:nvPr/>
        </p:nvSpPr>
        <p:spPr bwMode="auto">
          <a:xfrm>
            <a:off x="8097838" y="63119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Freeform 742"/>
          <p:cNvSpPr>
            <a:spLocks/>
          </p:cNvSpPr>
          <p:nvPr/>
        </p:nvSpPr>
        <p:spPr bwMode="auto">
          <a:xfrm>
            <a:off x="8174038" y="6172200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Freeform 743"/>
          <p:cNvSpPr>
            <a:spLocks/>
          </p:cNvSpPr>
          <p:nvPr/>
        </p:nvSpPr>
        <p:spPr bwMode="auto">
          <a:xfrm>
            <a:off x="9132888" y="6786563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89 h 109"/>
              <a:gd name="T14" fmla="*/ 436 w 457"/>
              <a:gd name="T15" fmla="*/ 89 h 109"/>
              <a:gd name="T16" fmla="*/ 436 w 457"/>
              <a:gd name="T17" fmla="*/ 98 h 109"/>
              <a:gd name="T18" fmla="*/ 0 w 457"/>
              <a:gd name="T19" fmla="*/ 98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8 h 109"/>
              <a:gd name="T28" fmla="*/ 457 w 457"/>
              <a:gd name="T29" fmla="*/ 89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Freeform 744"/>
          <p:cNvSpPr>
            <a:spLocks/>
          </p:cNvSpPr>
          <p:nvPr/>
        </p:nvSpPr>
        <p:spPr bwMode="auto">
          <a:xfrm>
            <a:off x="9132888" y="6642100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10 h 88"/>
              <a:gd name="T6" fmla="*/ 464 w 487"/>
              <a:gd name="T7" fmla="*/ 10 h 88"/>
              <a:gd name="T8" fmla="*/ 464 w 487"/>
              <a:gd name="T9" fmla="*/ 18 h 88"/>
              <a:gd name="T10" fmla="*/ 22 w 487"/>
              <a:gd name="T11" fmla="*/ 18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1 h 88"/>
              <a:gd name="T18" fmla="*/ 0 w 487"/>
              <a:gd name="T19" fmla="*/ 81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1 h 88"/>
              <a:gd name="T28" fmla="*/ 487 w 487"/>
              <a:gd name="T29" fmla="*/ 73 h 88"/>
              <a:gd name="T30" fmla="*/ 487 w 487"/>
              <a:gd name="T31" fmla="*/ 18 h 88"/>
              <a:gd name="T32" fmla="*/ 487 w 487"/>
              <a:gd name="T33" fmla="*/ 10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10"/>
                </a:lnTo>
                <a:lnTo>
                  <a:pt x="464" y="10"/>
                </a:lnTo>
                <a:lnTo>
                  <a:pt x="464" y="18"/>
                </a:lnTo>
                <a:lnTo>
                  <a:pt x="22" y="18"/>
                </a:lnTo>
                <a:lnTo>
                  <a:pt x="22" y="73"/>
                </a:lnTo>
                <a:lnTo>
                  <a:pt x="464" y="73"/>
                </a:lnTo>
                <a:lnTo>
                  <a:pt x="464" y="81"/>
                </a:lnTo>
                <a:lnTo>
                  <a:pt x="0" y="81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1"/>
                </a:lnTo>
                <a:lnTo>
                  <a:pt x="487" y="73"/>
                </a:lnTo>
                <a:lnTo>
                  <a:pt x="487" y="18"/>
                </a:lnTo>
                <a:lnTo>
                  <a:pt x="487" y="10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Freeform 745"/>
          <p:cNvSpPr>
            <a:spLocks/>
          </p:cNvSpPr>
          <p:nvPr/>
        </p:nvSpPr>
        <p:spPr bwMode="auto">
          <a:xfrm>
            <a:off x="9053513" y="6470650"/>
            <a:ext cx="725487" cy="171450"/>
          </a:xfrm>
          <a:custGeom>
            <a:avLst/>
            <a:gdLst>
              <a:gd name="T0" fmla="*/ 436 w 457"/>
              <a:gd name="T1" fmla="*/ 0 h 108"/>
              <a:gd name="T2" fmla="*/ 0 w 457"/>
              <a:gd name="T3" fmla="*/ 0 h 108"/>
              <a:gd name="T4" fmla="*/ 0 w 457"/>
              <a:gd name="T5" fmla="*/ 10 h 108"/>
              <a:gd name="T6" fmla="*/ 436 w 457"/>
              <a:gd name="T7" fmla="*/ 10 h 108"/>
              <a:gd name="T8" fmla="*/ 436 w 457"/>
              <a:gd name="T9" fmla="*/ 21 h 108"/>
              <a:gd name="T10" fmla="*/ 21 w 457"/>
              <a:gd name="T11" fmla="*/ 21 h 108"/>
              <a:gd name="T12" fmla="*/ 21 w 457"/>
              <a:gd name="T13" fmla="*/ 89 h 108"/>
              <a:gd name="T14" fmla="*/ 436 w 457"/>
              <a:gd name="T15" fmla="*/ 89 h 108"/>
              <a:gd name="T16" fmla="*/ 436 w 457"/>
              <a:gd name="T17" fmla="*/ 98 h 108"/>
              <a:gd name="T18" fmla="*/ 0 w 457"/>
              <a:gd name="T19" fmla="*/ 98 h 108"/>
              <a:gd name="T20" fmla="*/ 0 w 457"/>
              <a:gd name="T21" fmla="*/ 108 h 108"/>
              <a:gd name="T22" fmla="*/ 436 w 457"/>
              <a:gd name="T23" fmla="*/ 108 h 108"/>
              <a:gd name="T24" fmla="*/ 457 w 457"/>
              <a:gd name="T25" fmla="*/ 108 h 108"/>
              <a:gd name="T26" fmla="*/ 457 w 457"/>
              <a:gd name="T27" fmla="*/ 98 h 108"/>
              <a:gd name="T28" fmla="*/ 457 w 457"/>
              <a:gd name="T29" fmla="*/ 89 h 108"/>
              <a:gd name="T30" fmla="*/ 457 w 457"/>
              <a:gd name="T31" fmla="*/ 21 h 108"/>
              <a:gd name="T32" fmla="*/ 457 w 457"/>
              <a:gd name="T33" fmla="*/ 10 h 108"/>
              <a:gd name="T34" fmla="*/ 457 w 457"/>
              <a:gd name="T35" fmla="*/ 0 h 108"/>
              <a:gd name="T36" fmla="*/ 436 w 457"/>
              <a:gd name="T37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8">
                <a:moveTo>
                  <a:pt x="436" y="0"/>
                </a:moveTo>
                <a:lnTo>
                  <a:pt x="0" y="0"/>
                </a:lnTo>
                <a:lnTo>
                  <a:pt x="0" y="10"/>
                </a:lnTo>
                <a:lnTo>
                  <a:pt x="436" y="10"/>
                </a:lnTo>
                <a:lnTo>
                  <a:pt x="436" y="21"/>
                </a:lnTo>
                <a:lnTo>
                  <a:pt x="21" y="21"/>
                </a:lnTo>
                <a:lnTo>
                  <a:pt x="21" y="89"/>
                </a:lnTo>
                <a:lnTo>
                  <a:pt x="436" y="89"/>
                </a:lnTo>
                <a:lnTo>
                  <a:pt x="436" y="98"/>
                </a:lnTo>
                <a:lnTo>
                  <a:pt x="0" y="98"/>
                </a:lnTo>
                <a:lnTo>
                  <a:pt x="0" y="108"/>
                </a:lnTo>
                <a:lnTo>
                  <a:pt x="436" y="108"/>
                </a:lnTo>
                <a:lnTo>
                  <a:pt x="457" y="108"/>
                </a:lnTo>
                <a:lnTo>
                  <a:pt x="457" y="98"/>
                </a:lnTo>
                <a:lnTo>
                  <a:pt x="457" y="89"/>
                </a:lnTo>
                <a:lnTo>
                  <a:pt x="457" y="21"/>
                </a:lnTo>
                <a:lnTo>
                  <a:pt x="457" y="10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Freeform 746"/>
          <p:cNvSpPr>
            <a:spLocks/>
          </p:cNvSpPr>
          <p:nvPr/>
        </p:nvSpPr>
        <p:spPr bwMode="auto">
          <a:xfrm>
            <a:off x="9053513" y="6327775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5 w 487"/>
              <a:gd name="T7" fmla="*/ 8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8"/>
                </a:lnTo>
                <a:lnTo>
                  <a:pt x="465" y="8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Freeform 747"/>
          <p:cNvSpPr>
            <a:spLocks/>
          </p:cNvSpPr>
          <p:nvPr/>
        </p:nvSpPr>
        <p:spPr bwMode="auto">
          <a:xfrm>
            <a:off x="8977313" y="60483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3 h 88"/>
              <a:gd name="T14" fmla="*/ 464 w 487"/>
              <a:gd name="T15" fmla="*/ 73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3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3"/>
                </a:lnTo>
                <a:lnTo>
                  <a:pt x="464" y="73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3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748"/>
          <p:cNvSpPr>
            <a:spLocks/>
          </p:cNvSpPr>
          <p:nvPr/>
        </p:nvSpPr>
        <p:spPr bwMode="auto">
          <a:xfrm>
            <a:off x="8953500" y="55927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3 w 487"/>
              <a:gd name="T11" fmla="*/ 17 h 88"/>
              <a:gd name="T12" fmla="*/ 23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3" y="17"/>
                </a:lnTo>
                <a:lnTo>
                  <a:pt x="23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749"/>
          <p:cNvSpPr>
            <a:spLocks/>
          </p:cNvSpPr>
          <p:nvPr/>
        </p:nvSpPr>
        <p:spPr bwMode="auto">
          <a:xfrm>
            <a:off x="8899525" y="5875338"/>
            <a:ext cx="725487" cy="173037"/>
          </a:xfrm>
          <a:custGeom>
            <a:avLst/>
            <a:gdLst>
              <a:gd name="T0" fmla="*/ 436 w 457"/>
              <a:gd name="T1" fmla="*/ 0 h 109"/>
              <a:gd name="T2" fmla="*/ 0 w 457"/>
              <a:gd name="T3" fmla="*/ 0 h 109"/>
              <a:gd name="T4" fmla="*/ 0 w 457"/>
              <a:gd name="T5" fmla="*/ 11 h 109"/>
              <a:gd name="T6" fmla="*/ 436 w 457"/>
              <a:gd name="T7" fmla="*/ 11 h 109"/>
              <a:gd name="T8" fmla="*/ 436 w 457"/>
              <a:gd name="T9" fmla="*/ 21 h 109"/>
              <a:gd name="T10" fmla="*/ 21 w 457"/>
              <a:gd name="T11" fmla="*/ 21 h 109"/>
              <a:gd name="T12" fmla="*/ 21 w 457"/>
              <a:gd name="T13" fmla="*/ 90 h 109"/>
              <a:gd name="T14" fmla="*/ 436 w 457"/>
              <a:gd name="T15" fmla="*/ 90 h 109"/>
              <a:gd name="T16" fmla="*/ 436 w 457"/>
              <a:gd name="T17" fmla="*/ 99 h 109"/>
              <a:gd name="T18" fmla="*/ 0 w 457"/>
              <a:gd name="T19" fmla="*/ 99 h 109"/>
              <a:gd name="T20" fmla="*/ 0 w 457"/>
              <a:gd name="T21" fmla="*/ 109 h 109"/>
              <a:gd name="T22" fmla="*/ 436 w 457"/>
              <a:gd name="T23" fmla="*/ 109 h 109"/>
              <a:gd name="T24" fmla="*/ 457 w 457"/>
              <a:gd name="T25" fmla="*/ 109 h 109"/>
              <a:gd name="T26" fmla="*/ 457 w 457"/>
              <a:gd name="T27" fmla="*/ 99 h 109"/>
              <a:gd name="T28" fmla="*/ 457 w 457"/>
              <a:gd name="T29" fmla="*/ 90 h 109"/>
              <a:gd name="T30" fmla="*/ 457 w 457"/>
              <a:gd name="T31" fmla="*/ 21 h 109"/>
              <a:gd name="T32" fmla="*/ 457 w 457"/>
              <a:gd name="T33" fmla="*/ 11 h 109"/>
              <a:gd name="T34" fmla="*/ 457 w 457"/>
              <a:gd name="T35" fmla="*/ 0 h 109"/>
              <a:gd name="T36" fmla="*/ 436 w 457"/>
              <a:gd name="T37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57" h="109">
                <a:moveTo>
                  <a:pt x="436" y="0"/>
                </a:moveTo>
                <a:lnTo>
                  <a:pt x="0" y="0"/>
                </a:lnTo>
                <a:lnTo>
                  <a:pt x="0" y="11"/>
                </a:lnTo>
                <a:lnTo>
                  <a:pt x="436" y="11"/>
                </a:lnTo>
                <a:lnTo>
                  <a:pt x="436" y="21"/>
                </a:lnTo>
                <a:lnTo>
                  <a:pt x="21" y="21"/>
                </a:lnTo>
                <a:lnTo>
                  <a:pt x="21" y="90"/>
                </a:lnTo>
                <a:lnTo>
                  <a:pt x="436" y="90"/>
                </a:lnTo>
                <a:lnTo>
                  <a:pt x="436" y="99"/>
                </a:lnTo>
                <a:lnTo>
                  <a:pt x="0" y="99"/>
                </a:lnTo>
                <a:lnTo>
                  <a:pt x="0" y="109"/>
                </a:lnTo>
                <a:lnTo>
                  <a:pt x="436" y="109"/>
                </a:lnTo>
                <a:lnTo>
                  <a:pt x="457" y="109"/>
                </a:lnTo>
                <a:lnTo>
                  <a:pt x="457" y="99"/>
                </a:lnTo>
                <a:lnTo>
                  <a:pt x="457" y="90"/>
                </a:lnTo>
                <a:lnTo>
                  <a:pt x="457" y="21"/>
                </a:lnTo>
                <a:lnTo>
                  <a:pt x="457" y="11"/>
                </a:lnTo>
                <a:lnTo>
                  <a:pt x="457" y="0"/>
                </a:lnTo>
                <a:lnTo>
                  <a:pt x="436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750"/>
          <p:cNvSpPr>
            <a:spLocks/>
          </p:cNvSpPr>
          <p:nvPr/>
        </p:nvSpPr>
        <p:spPr bwMode="auto">
          <a:xfrm>
            <a:off x="8899525" y="5732463"/>
            <a:ext cx="773112" cy="139700"/>
          </a:xfrm>
          <a:custGeom>
            <a:avLst/>
            <a:gdLst>
              <a:gd name="T0" fmla="*/ 465 w 487"/>
              <a:gd name="T1" fmla="*/ 0 h 88"/>
              <a:gd name="T2" fmla="*/ 0 w 487"/>
              <a:gd name="T3" fmla="*/ 0 h 88"/>
              <a:gd name="T4" fmla="*/ 0 w 487"/>
              <a:gd name="T5" fmla="*/ 9 h 88"/>
              <a:gd name="T6" fmla="*/ 465 w 487"/>
              <a:gd name="T7" fmla="*/ 9 h 88"/>
              <a:gd name="T8" fmla="*/ 465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5 w 487"/>
              <a:gd name="T15" fmla="*/ 72 h 88"/>
              <a:gd name="T16" fmla="*/ 465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5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9 h 88"/>
              <a:gd name="T34" fmla="*/ 487 w 487"/>
              <a:gd name="T35" fmla="*/ 0 h 88"/>
              <a:gd name="T36" fmla="*/ 465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5" y="0"/>
                </a:moveTo>
                <a:lnTo>
                  <a:pt x="0" y="0"/>
                </a:lnTo>
                <a:lnTo>
                  <a:pt x="0" y="9"/>
                </a:lnTo>
                <a:lnTo>
                  <a:pt x="465" y="9"/>
                </a:lnTo>
                <a:lnTo>
                  <a:pt x="465" y="17"/>
                </a:lnTo>
                <a:lnTo>
                  <a:pt x="22" y="17"/>
                </a:lnTo>
                <a:lnTo>
                  <a:pt x="22" y="72"/>
                </a:lnTo>
                <a:lnTo>
                  <a:pt x="465" y="72"/>
                </a:lnTo>
                <a:lnTo>
                  <a:pt x="465" y="80"/>
                </a:lnTo>
                <a:lnTo>
                  <a:pt x="0" y="80"/>
                </a:lnTo>
                <a:lnTo>
                  <a:pt x="0" y="88"/>
                </a:lnTo>
                <a:lnTo>
                  <a:pt x="465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9"/>
                </a:lnTo>
                <a:lnTo>
                  <a:pt x="487" y="0"/>
                </a:lnTo>
                <a:lnTo>
                  <a:pt x="465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Freeform 751"/>
          <p:cNvSpPr>
            <a:spLocks/>
          </p:cNvSpPr>
          <p:nvPr/>
        </p:nvSpPr>
        <p:spPr bwMode="auto">
          <a:xfrm>
            <a:off x="9132888" y="6188075"/>
            <a:ext cx="773112" cy="139700"/>
          </a:xfrm>
          <a:custGeom>
            <a:avLst/>
            <a:gdLst>
              <a:gd name="T0" fmla="*/ 464 w 487"/>
              <a:gd name="T1" fmla="*/ 0 h 88"/>
              <a:gd name="T2" fmla="*/ 0 w 487"/>
              <a:gd name="T3" fmla="*/ 0 h 88"/>
              <a:gd name="T4" fmla="*/ 0 w 487"/>
              <a:gd name="T5" fmla="*/ 8 h 88"/>
              <a:gd name="T6" fmla="*/ 464 w 487"/>
              <a:gd name="T7" fmla="*/ 8 h 88"/>
              <a:gd name="T8" fmla="*/ 464 w 487"/>
              <a:gd name="T9" fmla="*/ 17 h 88"/>
              <a:gd name="T10" fmla="*/ 22 w 487"/>
              <a:gd name="T11" fmla="*/ 17 h 88"/>
              <a:gd name="T12" fmla="*/ 22 w 487"/>
              <a:gd name="T13" fmla="*/ 72 h 88"/>
              <a:gd name="T14" fmla="*/ 464 w 487"/>
              <a:gd name="T15" fmla="*/ 72 h 88"/>
              <a:gd name="T16" fmla="*/ 464 w 487"/>
              <a:gd name="T17" fmla="*/ 80 h 88"/>
              <a:gd name="T18" fmla="*/ 0 w 487"/>
              <a:gd name="T19" fmla="*/ 80 h 88"/>
              <a:gd name="T20" fmla="*/ 0 w 487"/>
              <a:gd name="T21" fmla="*/ 88 h 88"/>
              <a:gd name="T22" fmla="*/ 464 w 487"/>
              <a:gd name="T23" fmla="*/ 88 h 88"/>
              <a:gd name="T24" fmla="*/ 487 w 487"/>
              <a:gd name="T25" fmla="*/ 88 h 88"/>
              <a:gd name="T26" fmla="*/ 487 w 487"/>
              <a:gd name="T27" fmla="*/ 80 h 88"/>
              <a:gd name="T28" fmla="*/ 487 w 487"/>
              <a:gd name="T29" fmla="*/ 72 h 88"/>
              <a:gd name="T30" fmla="*/ 487 w 487"/>
              <a:gd name="T31" fmla="*/ 17 h 88"/>
              <a:gd name="T32" fmla="*/ 487 w 487"/>
              <a:gd name="T33" fmla="*/ 8 h 88"/>
              <a:gd name="T34" fmla="*/ 487 w 487"/>
              <a:gd name="T35" fmla="*/ 0 h 88"/>
              <a:gd name="T36" fmla="*/ 464 w 487"/>
              <a:gd name="T3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88">
                <a:moveTo>
                  <a:pt x="464" y="0"/>
                </a:moveTo>
                <a:lnTo>
                  <a:pt x="0" y="0"/>
                </a:lnTo>
                <a:lnTo>
                  <a:pt x="0" y="8"/>
                </a:lnTo>
                <a:lnTo>
                  <a:pt x="464" y="8"/>
                </a:lnTo>
                <a:lnTo>
                  <a:pt x="464" y="17"/>
                </a:lnTo>
                <a:lnTo>
                  <a:pt x="22" y="17"/>
                </a:lnTo>
                <a:lnTo>
                  <a:pt x="22" y="72"/>
                </a:lnTo>
                <a:lnTo>
                  <a:pt x="464" y="72"/>
                </a:lnTo>
                <a:lnTo>
                  <a:pt x="464" y="80"/>
                </a:lnTo>
                <a:lnTo>
                  <a:pt x="0" y="80"/>
                </a:lnTo>
                <a:lnTo>
                  <a:pt x="0" y="88"/>
                </a:lnTo>
                <a:lnTo>
                  <a:pt x="464" y="88"/>
                </a:lnTo>
                <a:lnTo>
                  <a:pt x="487" y="88"/>
                </a:lnTo>
                <a:lnTo>
                  <a:pt x="487" y="80"/>
                </a:lnTo>
                <a:lnTo>
                  <a:pt x="487" y="72"/>
                </a:lnTo>
                <a:lnTo>
                  <a:pt x="487" y="17"/>
                </a:lnTo>
                <a:lnTo>
                  <a:pt x="487" y="8"/>
                </a:lnTo>
                <a:lnTo>
                  <a:pt x="487" y="0"/>
                </a:lnTo>
                <a:lnTo>
                  <a:pt x="464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Freeform 752"/>
          <p:cNvSpPr>
            <a:spLocks/>
          </p:cNvSpPr>
          <p:nvPr/>
        </p:nvSpPr>
        <p:spPr bwMode="auto">
          <a:xfrm>
            <a:off x="5616575" y="4268788"/>
            <a:ext cx="942975" cy="942975"/>
          </a:xfrm>
          <a:custGeom>
            <a:avLst/>
            <a:gdLst>
              <a:gd name="T0" fmla="*/ 372 w 452"/>
              <a:gd name="T1" fmla="*/ 372 h 452"/>
              <a:gd name="T2" fmla="*/ 81 w 452"/>
              <a:gd name="T3" fmla="*/ 372 h 452"/>
              <a:gd name="T4" fmla="*/ 81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1" y="372"/>
                </a:cubicBezTo>
                <a:cubicBezTo>
                  <a:pt x="0" y="291"/>
                  <a:pt x="0" y="161"/>
                  <a:pt x="81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Freeform 753"/>
          <p:cNvSpPr>
            <a:spLocks/>
          </p:cNvSpPr>
          <p:nvPr/>
        </p:nvSpPr>
        <p:spPr bwMode="auto">
          <a:xfrm>
            <a:off x="98647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Freeform 754"/>
          <p:cNvSpPr>
            <a:spLocks/>
          </p:cNvSpPr>
          <p:nvPr/>
        </p:nvSpPr>
        <p:spPr bwMode="auto">
          <a:xfrm>
            <a:off x="5843588" y="4371975"/>
            <a:ext cx="490537" cy="650875"/>
          </a:xfrm>
          <a:custGeom>
            <a:avLst/>
            <a:gdLst>
              <a:gd name="T0" fmla="*/ 117 w 235"/>
              <a:gd name="T1" fmla="*/ 0 h 313"/>
              <a:gd name="T2" fmla="*/ 0 w 235"/>
              <a:gd name="T3" fmla="*/ 118 h 313"/>
              <a:gd name="T4" fmla="*/ 63 w 235"/>
              <a:gd name="T5" fmla="*/ 259 h 313"/>
              <a:gd name="T6" fmla="*/ 63 w 235"/>
              <a:gd name="T7" fmla="*/ 313 h 313"/>
              <a:gd name="T8" fmla="*/ 171 w 235"/>
              <a:gd name="T9" fmla="*/ 313 h 313"/>
              <a:gd name="T10" fmla="*/ 171 w 235"/>
              <a:gd name="T11" fmla="*/ 259 h 313"/>
              <a:gd name="T12" fmla="*/ 235 w 235"/>
              <a:gd name="T13" fmla="*/ 118 h 313"/>
              <a:gd name="T14" fmla="*/ 117 w 235"/>
              <a:gd name="T15" fmla="*/ 0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5" h="313">
                <a:moveTo>
                  <a:pt x="117" y="0"/>
                </a:moveTo>
                <a:cubicBezTo>
                  <a:pt x="52" y="0"/>
                  <a:pt x="0" y="53"/>
                  <a:pt x="0" y="118"/>
                </a:cubicBezTo>
                <a:cubicBezTo>
                  <a:pt x="0" y="163"/>
                  <a:pt x="52" y="220"/>
                  <a:pt x="63" y="259"/>
                </a:cubicBezTo>
                <a:cubicBezTo>
                  <a:pt x="63" y="313"/>
                  <a:pt x="63" y="313"/>
                  <a:pt x="63" y="313"/>
                </a:cubicBezTo>
                <a:cubicBezTo>
                  <a:pt x="171" y="313"/>
                  <a:pt x="171" y="313"/>
                  <a:pt x="171" y="313"/>
                </a:cubicBezTo>
                <a:cubicBezTo>
                  <a:pt x="171" y="259"/>
                  <a:pt x="171" y="259"/>
                  <a:pt x="171" y="259"/>
                </a:cubicBezTo>
                <a:cubicBezTo>
                  <a:pt x="178" y="222"/>
                  <a:pt x="235" y="163"/>
                  <a:pt x="235" y="118"/>
                </a:cubicBezTo>
                <a:cubicBezTo>
                  <a:pt x="235" y="53"/>
                  <a:pt x="182" y="0"/>
                  <a:pt x="117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Freeform 755"/>
          <p:cNvSpPr>
            <a:spLocks/>
          </p:cNvSpPr>
          <p:nvPr/>
        </p:nvSpPr>
        <p:spPr bwMode="auto">
          <a:xfrm>
            <a:off x="5973763" y="4598988"/>
            <a:ext cx="220662" cy="346075"/>
          </a:xfrm>
          <a:custGeom>
            <a:avLst/>
            <a:gdLst>
              <a:gd name="T0" fmla="*/ 106 w 106"/>
              <a:gd name="T1" fmla="*/ 3 h 166"/>
              <a:gd name="T2" fmla="*/ 106 w 106"/>
              <a:gd name="T3" fmla="*/ 1 h 166"/>
              <a:gd name="T4" fmla="*/ 105 w 106"/>
              <a:gd name="T5" fmla="*/ 1 h 166"/>
              <a:gd name="T6" fmla="*/ 98 w 106"/>
              <a:gd name="T7" fmla="*/ 6 h 166"/>
              <a:gd name="T8" fmla="*/ 92 w 106"/>
              <a:gd name="T9" fmla="*/ 13 h 166"/>
              <a:gd name="T10" fmla="*/ 86 w 106"/>
              <a:gd name="T11" fmla="*/ 8 h 166"/>
              <a:gd name="T12" fmla="*/ 79 w 106"/>
              <a:gd name="T13" fmla="*/ 3 h 166"/>
              <a:gd name="T14" fmla="*/ 78 w 106"/>
              <a:gd name="T15" fmla="*/ 3 h 166"/>
              <a:gd name="T16" fmla="*/ 74 w 106"/>
              <a:gd name="T17" fmla="*/ 7 h 166"/>
              <a:gd name="T18" fmla="*/ 70 w 106"/>
              <a:gd name="T19" fmla="*/ 11 h 166"/>
              <a:gd name="T20" fmla="*/ 66 w 106"/>
              <a:gd name="T21" fmla="*/ 7 h 166"/>
              <a:gd name="T22" fmla="*/ 58 w 106"/>
              <a:gd name="T23" fmla="*/ 1 h 166"/>
              <a:gd name="T24" fmla="*/ 57 w 106"/>
              <a:gd name="T25" fmla="*/ 1 h 166"/>
              <a:gd name="T26" fmla="*/ 57 w 106"/>
              <a:gd name="T27" fmla="*/ 1 h 166"/>
              <a:gd name="T28" fmla="*/ 51 w 106"/>
              <a:gd name="T29" fmla="*/ 6 h 166"/>
              <a:gd name="T30" fmla="*/ 48 w 106"/>
              <a:gd name="T31" fmla="*/ 8 h 166"/>
              <a:gd name="T32" fmla="*/ 45 w 106"/>
              <a:gd name="T33" fmla="*/ 12 h 166"/>
              <a:gd name="T34" fmla="*/ 40 w 106"/>
              <a:gd name="T35" fmla="*/ 7 h 166"/>
              <a:gd name="T36" fmla="*/ 33 w 106"/>
              <a:gd name="T37" fmla="*/ 2 h 166"/>
              <a:gd name="T38" fmla="*/ 32 w 106"/>
              <a:gd name="T39" fmla="*/ 3 h 166"/>
              <a:gd name="T40" fmla="*/ 32 w 106"/>
              <a:gd name="T41" fmla="*/ 2 h 166"/>
              <a:gd name="T42" fmla="*/ 24 w 106"/>
              <a:gd name="T43" fmla="*/ 6 h 166"/>
              <a:gd name="T44" fmla="*/ 17 w 106"/>
              <a:gd name="T45" fmla="*/ 11 h 166"/>
              <a:gd name="T46" fmla="*/ 4 w 106"/>
              <a:gd name="T47" fmla="*/ 3 h 166"/>
              <a:gd name="T48" fmla="*/ 4 w 106"/>
              <a:gd name="T49" fmla="*/ 2 h 166"/>
              <a:gd name="T50" fmla="*/ 0 w 106"/>
              <a:gd name="T51" fmla="*/ 3 h 166"/>
              <a:gd name="T52" fmla="*/ 32 w 106"/>
              <a:gd name="T53" fmla="*/ 166 h 166"/>
              <a:gd name="T54" fmla="*/ 36 w 106"/>
              <a:gd name="T55" fmla="*/ 165 h 166"/>
              <a:gd name="T56" fmla="*/ 4 w 106"/>
              <a:gd name="T57" fmla="*/ 5 h 166"/>
              <a:gd name="T58" fmla="*/ 16 w 106"/>
              <a:gd name="T59" fmla="*/ 13 h 166"/>
              <a:gd name="T60" fmla="*/ 18 w 106"/>
              <a:gd name="T61" fmla="*/ 14 h 166"/>
              <a:gd name="T62" fmla="*/ 26 w 106"/>
              <a:gd name="T63" fmla="*/ 9 h 166"/>
              <a:gd name="T64" fmla="*/ 32 w 106"/>
              <a:gd name="T65" fmla="*/ 4 h 166"/>
              <a:gd name="T66" fmla="*/ 38 w 106"/>
              <a:gd name="T67" fmla="*/ 10 h 166"/>
              <a:gd name="T68" fmla="*/ 45 w 106"/>
              <a:gd name="T69" fmla="*/ 14 h 166"/>
              <a:gd name="T70" fmla="*/ 45 w 106"/>
              <a:gd name="T71" fmla="*/ 14 h 166"/>
              <a:gd name="T72" fmla="*/ 51 w 106"/>
              <a:gd name="T73" fmla="*/ 10 h 166"/>
              <a:gd name="T74" fmla="*/ 58 w 106"/>
              <a:gd name="T75" fmla="*/ 3 h 166"/>
              <a:gd name="T76" fmla="*/ 63 w 106"/>
              <a:gd name="T77" fmla="*/ 9 h 166"/>
              <a:gd name="T78" fmla="*/ 70 w 106"/>
              <a:gd name="T79" fmla="*/ 14 h 166"/>
              <a:gd name="T80" fmla="*/ 71 w 106"/>
              <a:gd name="T81" fmla="*/ 14 h 166"/>
              <a:gd name="T82" fmla="*/ 71 w 106"/>
              <a:gd name="T83" fmla="*/ 13 h 166"/>
              <a:gd name="T84" fmla="*/ 75 w 106"/>
              <a:gd name="T85" fmla="*/ 9 h 166"/>
              <a:gd name="T86" fmla="*/ 78 w 106"/>
              <a:gd name="T87" fmla="*/ 5 h 166"/>
              <a:gd name="T88" fmla="*/ 84 w 106"/>
              <a:gd name="T89" fmla="*/ 11 h 166"/>
              <a:gd name="T90" fmla="*/ 91 w 106"/>
              <a:gd name="T91" fmla="*/ 15 h 166"/>
              <a:gd name="T92" fmla="*/ 92 w 106"/>
              <a:gd name="T93" fmla="*/ 15 h 166"/>
              <a:gd name="T94" fmla="*/ 100 w 106"/>
              <a:gd name="T95" fmla="*/ 9 h 166"/>
              <a:gd name="T96" fmla="*/ 101 w 106"/>
              <a:gd name="T97" fmla="*/ 8 h 166"/>
              <a:gd name="T98" fmla="*/ 70 w 106"/>
              <a:gd name="T99" fmla="*/ 165 h 166"/>
              <a:gd name="T100" fmla="*/ 74 w 106"/>
              <a:gd name="T101" fmla="*/ 166 h 166"/>
              <a:gd name="T102" fmla="*/ 106 w 106"/>
              <a:gd name="T103" fmla="*/ 3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166">
                <a:moveTo>
                  <a:pt x="106" y="3"/>
                </a:moveTo>
                <a:cubicBezTo>
                  <a:pt x="106" y="2"/>
                  <a:pt x="106" y="2"/>
                  <a:pt x="106" y="1"/>
                </a:cubicBezTo>
                <a:cubicBezTo>
                  <a:pt x="106" y="1"/>
                  <a:pt x="105" y="1"/>
                  <a:pt x="105" y="1"/>
                </a:cubicBezTo>
                <a:cubicBezTo>
                  <a:pt x="102" y="0"/>
                  <a:pt x="99" y="4"/>
                  <a:pt x="98" y="6"/>
                </a:cubicBezTo>
                <a:cubicBezTo>
                  <a:pt x="95" y="8"/>
                  <a:pt x="93" y="11"/>
                  <a:pt x="92" y="13"/>
                </a:cubicBezTo>
                <a:cubicBezTo>
                  <a:pt x="91" y="11"/>
                  <a:pt x="88" y="9"/>
                  <a:pt x="86" y="8"/>
                </a:cubicBezTo>
                <a:cubicBezTo>
                  <a:pt x="84" y="6"/>
                  <a:pt x="82" y="4"/>
                  <a:pt x="79" y="3"/>
                </a:cubicBezTo>
                <a:cubicBezTo>
                  <a:pt x="79" y="3"/>
                  <a:pt x="79" y="2"/>
                  <a:pt x="78" y="3"/>
                </a:cubicBezTo>
                <a:cubicBezTo>
                  <a:pt x="77" y="4"/>
                  <a:pt x="75" y="5"/>
                  <a:pt x="74" y="7"/>
                </a:cubicBezTo>
                <a:cubicBezTo>
                  <a:pt x="73" y="8"/>
                  <a:pt x="71" y="10"/>
                  <a:pt x="70" y="11"/>
                </a:cubicBezTo>
                <a:cubicBezTo>
                  <a:pt x="69" y="10"/>
                  <a:pt x="67" y="8"/>
                  <a:pt x="66" y="7"/>
                </a:cubicBezTo>
                <a:cubicBezTo>
                  <a:pt x="63" y="5"/>
                  <a:pt x="61" y="3"/>
                  <a:pt x="58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1"/>
                  <a:pt x="57" y="1"/>
                  <a:pt x="57" y="1"/>
                </a:cubicBezTo>
                <a:cubicBezTo>
                  <a:pt x="54" y="2"/>
                  <a:pt x="52" y="4"/>
                  <a:pt x="51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7" y="9"/>
                  <a:pt x="46" y="11"/>
                  <a:pt x="45" y="12"/>
                </a:cubicBezTo>
                <a:cubicBezTo>
                  <a:pt x="44" y="10"/>
                  <a:pt x="42" y="9"/>
                  <a:pt x="40" y="7"/>
                </a:cubicBezTo>
                <a:cubicBezTo>
                  <a:pt x="38" y="5"/>
                  <a:pt x="36" y="3"/>
                  <a:pt x="33" y="2"/>
                </a:cubicBezTo>
                <a:cubicBezTo>
                  <a:pt x="32" y="3"/>
                  <a:pt x="32" y="3"/>
                  <a:pt x="32" y="3"/>
                </a:cubicBezTo>
                <a:cubicBezTo>
                  <a:pt x="32" y="2"/>
                  <a:pt x="32" y="2"/>
                  <a:pt x="32" y="2"/>
                </a:cubicBezTo>
                <a:cubicBezTo>
                  <a:pt x="29" y="2"/>
                  <a:pt x="26" y="4"/>
                  <a:pt x="24" y="6"/>
                </a:cubicBezTo>
                <a:cubicBezTo>
                  <a:pt x="22" y="7"/>
                  <a:pt x="19" y="9"/>
                  <a:pt x="17" y="11"/>
                </a:cubicBezTo>
                <a:cubicBezTo>
                  <a:pt x="13" y="7"/>
                  <a:pt x="9" y="5"/>
                  <a:pt x="4" y="3"/>
                </a:cubicBezTo>
                <a:cubicBezTo>
                  <a:pt x="4" y="2"/>
                  <a:pt x="4" y="2"/>
                  <a:pt x="4" y="2"/>
                </a:cubicBezTo>
                <a:cubicBezTo>
                  <a:pt x="0" y="3"/>
                  <a:pt x="0" y="3"/>
                  <a:pt x="0" y="3"/>
                </a:cubicBezTo>
                <a:cubicBezTo>
                  <a:pt x="32" y="166"/>
                  <a:pt x="32" y="166"/>
                  <a:pt x="32" y="166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4" y="5"/>
                  <a:pt x="4" y="5"/>
                  <a:pt x="4" y="5"/>
                </a:cubicBezTo>
                <a:cubicBezTo>
                  <a:pt x="8" y="9"/>
                  <a:pt x="12" y="11"/>
                  <a:pt x="16" y="13"/>
                </a:cubicBezTo>
                <a:cubicBezTo>
                  <a:pt x="16" y="14"/>
                  <a:pt x="17" y="14"/>
                  <a:pt x="18" y="14"/>
                </a:cubicBezTo>
                <a:cubicBezTo>
                  <a:pt x="21" y="13"/>
                  <a:pt x="24" y="11"/>
                  <a:pt x="26" y="9"/>
                </a:cubicBezTo>
                <a:cubicBezTo>
                  <a:pt x="29" y="8"/>
                  <a:pt x="31" y="7"/>
                  <a:pt x="32" y="4"/>
                </a:cubicBezTo>
                <a:cubicBezTo>
                  <a:pt x="33" y="6"/>
                  <a:pt x="36" y="8"/>
                  <a:pt x="38" y="10"/>
                </a:cubicBezTo>
                <a:cubicBezTo>
                  <a:pt x="40" y="12"/>
                  <a:pt x="42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7" y="15"/>
                  <a:pt x="49" y="12"/>
                  <a:pt x="51" y="10"/>
                </a:cubicBezTo>
                <a:cubicBezTo>
                  <a:pt x="53" y="8"/>
                  <a:pt x="56" y="6"/>
                  <a:pt x="58" y="3"/>
                </a:cubicBezTo>
                <a:cubicBezTo>
                  <a:pt x="59" y="6"/>
                  <a:pt x="61" y="7"/>
                  <a:pt x="63" y="9"/>
                </a:cubicBezTo>
                <a:cubicBezTo>
                  <a:pt x="66" y="11"/>
                  <a:pt x="68" y="13"/>
                  <a:pt x="70" y="14"/>
                </a:cubicBezTo>
                <a:cubicBezTo>
                  <a:pt x="71" y="14"/>
                  <a:pt x="71" y="14"/>
                  <a:pt x="71" y="14"/>
                </a:cubicBezTo>
                <a:cubicBezTo>
                  <a:pt x="71" y="13"/>
                  <a:pt x="71" y="13"/>
                  <a:pt x="71" y="13"/>
                </a:cubicBezTo>
                <a:cubicBezTo>
                  <a:pt x="73" y="12"/>
                  <a:pt x="74" y="11"/>
                  <a:pt x="75" y="9"/>
                </a:cubicBezTo>
                <a:cubicBezTo>
                  <a:pt x="77" y="8"/>
                  <a:pt x="78" y="6"/>
                  <a:pt x="78" y="5"/>
                </a:cubicBezTo>
                <a:cubicBezTo>
                  <a:pt x="80" y="7"/>
                  <a:pt x="82" y="9"/>
                  <a:pt x="84" y="11"/>
                </a:cubicBezTo>
                <a:cubicBezTo>
                  <a:pt x="86" y="12"/>
                  <a:pt x="88" y="15"/>
                  <a:pt x="91" y="15"/>
                </a:cubicBezTo>
                <a:cubicBezTo>
                  <a:pt x="91" y="16"/>
                  <a:pt x="92" y="16"/>
                  <a:pt x="92" y="15"/>
                </a:cubicBezTo>
                <a:cubicBezTo>
                  <a:pt x="95" y="13"/>
                  <a:pt x="98" y="11"/>
                  <a:pt x="100" y="9"/>
                </a:cubicBezTo>
                <a:cubicBezTo>
                  <a:pt x="101" y="8"/>
                  <a:pt x="101" y="8"/>
                  <a:pt x="101" y="8"/>
                </a:cubicBezTo>
                <a:cubicBezTo>
                  <a:pt x="70" y="165"/>
                  <a:pt x="70" y="165"/>
                  <a:pt x="70" y="165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106" y="3"/>
                  <a:pt x="106" y="3"/>
                  <a:pt x="106" y="3"/>
                </a:cubicBezTo>
                <a:close/>
              </a:path>
            </a:pathLst>
          </a:custGeom>
          <a:solidFill>
            <a:srgbClr val="3334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Oval 756"/>
          <p:cNvSpPr>
            <a:spLocks noChangeArrowheads="1"/>
          </p:cNvSpPr>
          <p:nvPr/>
        </p:nvSpPr>
        <p:spPr bwMode="auto">
          <a:xfrm>
            <a:off x="6021388" y="5080000"/>
            <a:ext cx="127000" cy="31750"/>
          </a:xfrm>
          <a:prstGeom prst="ellipse">
            <a:avLst/>
          </a:pr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Freeform 757"/>
          <p:cNvSpPr>
            <a:spLocks/>
          </p:cNvSpPr>
          <p:nvPr/>
        </p:nvSpPr>
        <p:spPr bwMode="auto">
          <a:xfrm>
            <a:off x="5964238" y="4945063"/>
            <a:ext cx="249237" cy="153987"/>
          </a:xfrm>
          <a:custGeom>
            <a:avLst/>
            <a:gdLst>
              <a:gd name="T0" fmla="*/ 98 w 119"/>
              <a:gd name="T1" fmla="*/ 0 h 74"/>
              <a:gd name="T2" fmla="*/ 21 w 119"/>
              <a:gd name="T3" fmla="*/ 0 h 74"/>
              <a:gd name="T4" fmla="*/ 0 w 119"/>
              <a:gd name="T5" fmla="*/ 17 h 74"/>
              <a:gd name="T6" fmla="*/ 0 w 119"/>
              <a:gd name="T7" fmla="*/ 44 h 74"/>
              <a:gd name="T8" fmla="*/ 16 w 119"/>
              <a:gd name="T9" fmla="*/ 74 h 74"/>
              <a:gd name="T10" fmla="*/ 101 w 119"/>
              <a:gd name="T11" fmla="*/ 74 h 74"/>
              <a:gd name="T12" fmla="*/ 119 w 119"/>
              <a:gd name="T13" fmla="*/ 44 h 74"/>
              <a:gd name="T14" fmla="*/ 119 w 119"/>
              <a:gd name="T15" fmla="*/ 17 h 74"/>
              <a:gd name="T16" fmla="*/ 98 w 119"/>
              <a:gd name="T17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9" h="74">
                <a:moveTo>
                  <a:pt x="98" y="0"/>
                </a:move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8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52"/>
                  <a:pt x="7" y="70"/>
                  <a:pt x="16" y="74"/>
                </a:cubicBezTo>
                <a:cubicBezTo>
                  <a:pt x="101" y="74"/>
                  <a:pt x="101" y="74"/>
                  <a:pt x="101" y="74"/>
                </a:cubicBezTo>
                <a:cubicBezTo>
                  <a:pt x="111" y="70"/>
                  <a:pt x="119" y="52"/>
                  <a:pt x="119" y="44"/>
                </a:cubicBezTo>
                <a:cubicBezTo>
                  <a:pt x="119" y="17"/>
                  <a:pt x="119" y="17"/>
                  <a:pt x="119" y="17"/>
                </a:cubicBezTo>
                <a:cubicBezTo>
                  <a:pt x="119" y="8"/>
                  <a:pt x="109" y="0"/>
                  <a:pt x="98" y="0"/>
                </a:cubicBezTo>
                <a:close/>
              </a:path>
            </a:pathLst>
          </a:custGeom>
          <a:solidFill>
            <a:srgbClr val="495A6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Freeform 758"/>
          <p:cNvSpPr>
            <a:spLocks/>
          </p:cNvSpPr>
          <p:nvPr/>
        </p:nvSpPr>
        <p:spPr bwMode="auto">
          <a:xfrm>
            <a:off x="5961063" y="4935538"/>
            <a:ext cx="255587" cy="58737"/>
          </a:xfrm>
          <a:custGeom>
            <a:avLst/>
            <a:gdLst>
              <a:gd name="T0" fmla="*/ 118 w 123"/>
              <a:gd name="T1" fmla="*/ 28 h 28"/>
              <a:gd name="T2" fmla="*/ 5 w 123"/>
              <a:gd name="T3" fmla="*/ 28 h 28"/>
              <a:gd name="T4" fmla="*/ 0 w 123"/>
              <a:gd name="T5" fmla="*/ 23 h 28"/>
              <a:gd name="T6" fmla="*/ 0 w 123"/>
              <a:gd name="T7" fmla="*/ 5 h 28"/>
              <a:gd name="T8" fmla="*/ 5 w 123"/>
              <a:gd name="T9" fmla="*/ 0 h 28"/>
              <a:gd name="T10" fmla="*/ 118 w 123"/>
              <a:gd name="T11" fmla="*/ 0 h 28"/>
              <a:gd name="T12" fmla="*/ 123 w 123"/>
              <a:gd name="T13" fmla="*/ 5 h 28"/>
              <a:gd name="T14" fmla="*/ 123 w 123"/>
              <a:gd name="T15" fmla="*/ 23 h 28"/>
              <a:gd name="T16" fmla="*/ 118 w 123"/>
              <a:gd name="T1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3" h="28">
                <a:moveTo>
                  <a:pt x="118" y="28"/>
                </a:moveTo>
                <a:cubicBezTo>
                  <a:pt x="5" y="28"/>
                  <a:pt x="5" y="28"/>
                  <a:pt x="5" y="28"/>
                </a:cubicBezTo>
                <a:cubicBezTo>
                  <a:pt x="2" y="28"/>
                  <a:pt x="0" y="26"/>
                  <a:pt x="0" y="2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20" y="0"/>
                  <a:pt x="123" y="2"/>
                  <a:pt x="123" y="5"/>
                </a:cubicBezTo>
                <a:cubicBezTo>
                  <a:pt x="123" y="23"/>
                  <a:pt x="123" y="23"/>
                  <a:pt x="123" y="23"/>
                </a:cubicBezTo>
                <a:cubicBezTo>
                  <a:pt x="123" y="26"/>
                  <a:pt x="120" y="28"/>
                  <a:pt x="118" y="28"/>
                </a:cubicBezTo>
                <a:close/>
              </a:path>
            </a:pathLst>
          </a:custGeom>
          <a:solidFill>
            <a:srgbClr val="CC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Freeform 759"/>
          <p:cNvSpPr>
            <a:spLocks/>
          </p:cNvSpPr>
          <p:nvPr/>
        </p:nvSpPr>
        <p:spPr bwMode="auto">
          <a:xfrm>
            <a:off x="8105775" y="1782763"/>
            <a:ext cx="941387" cy="941387"/>
          </a:xfrm>
          <a:custGeom>
            <a:avLst/>
            <a:gdLst>
              <a:gd name="T0" fmla="*/ 372 w 452"/>
              <a:gd name="T1" fmla="*/ 371 h 452"/>
              <a:gd name="T2" fmla="*/ 80 w 452"/>
              <a:gd name="T3" fmla="*/ 371 h 452"/>
              <a:gd name="T4" fmla="*/ 80 w 452"/>
              <a:gd name="T5" fmla="*/ 80 h 452"/>
              <a:gd name="T6" fmla="*/ 372 w 452"/>
              <a:gd name="T7" fmla="*/ 80 h 452"/>
              <a:gd name="T8" fmla="*/ 372 w 452"/>
              <a:gd name="T9" fmla="*/ 371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1"/>
                </a:moveTo>
                <a:cubicBezTo>
                  <a:pt x="291" y="452"/>
                  <a:pt x="161" y="452"/>
                  <a:pt x="80" y="371"/>
                </a:cubicBezTo>
                <a:cubicBezTo>
                  <a:pt x="0" y="291"/>
                  <a:pt x="0" y="160"/>
                  <a:pt x="80" y="80"/>
                </a:cubicBezTo>
                <a:cubicBezTo>
                  <a:pt x="161" y="0"/>
                  <a:pt x="291" y="0"/>
                  <a:pt x="372" y="80"/>
                </a:cubicBezTo>
                <a:cubicBezTo>
                  <a:pt x="452" y="160"/>
                  <a:pt x="452" y="291"/>
                  <a:pt x="372" y="3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Freeform 760"/>
          <p:cNvSpPr>
            <a:spLocks/>
          </p:cNvSpPr>
          <p:nvPr/>
        </p:nvSpPr>
        <p:spPr bwMode="auto">
          <a:xfrm>
            <a:off x="6346825" y="2509838"/>
            <a:ext cx="941387" cy="942975"/>
          </a:xfrm>
          <a:custGeom>
            <a:avLst/>
            <a:gdLst>
              <a:gd name="T0" fmla="*/ 372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2 w 452"/>
              <a:gd name="T7" fmla="*/ 81 h 452"/>
              <a:gd name="T8" fmla="*/ 372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2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2" y="81"/>
                </a:cubicBezTo>
                <a:cubicBezTo>
                  <a:pt x="452" y="161"/>
                  <a:pt x="452" y="291"/>
                  <a:pt x="372" y="37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Freeform 761"/>
          <p:cNvSpPr>
            <a:spLocks/>
          </p:cNvSpPr>
          <p:nvPr/>
        </p:nvSpPr>
        <p:spPr bwMode="auto">
          <a:xfrm>
            <a:off x="6588125" y="2713038"/>
            <a:ext cx="138112" cy="533400"/>
          </a:xfrm>
          <a:custGeom>
            <a:avLst/>
            <a:gdLst>
              <a:gd name="T0" fmla="*/ 0 w 87"/>
              <a:gd name="T1" fmla="*/ 0 h 336"/>
              <a:gd name="T2" fmla="*/ 87 w 87"/>
              <a:gd name="T3" fmla="*/ 86 h 336"/>
              <a:gd name="T4" fmla="*/ 87 w 87"/>
              <a:gd name="T5" fmla="*/ 336 h 336"/>
              <a:gd name="T6" fmla="*/ 0 w 87"/>
              <a:gd name="T7" fmla="*/ 249 h 336"/>
              <a:gd name="T8" fmla="*/ 0 w 87"/>
              <a:gd name="T9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" h="336">
                <a:moveTo>
                  <a:pt x="0" y="0"/>
                </a:moveTo>
                <a:lnTo>
                  <a:pt x="87" y="86"/>
                </a:lnTo>
                <a:lnTo>
                  <a:pt x="87" y="336"/>
                </a:lnTo>
                <a:lnTo>
                  <a:pt x="0" y="24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Freeform 762"/>
          <p:cNvSpPr>
            <a:spLocks/>
          </p:cNvSpPr>
          <p:nvPr/>
        </p:nvSpPr>
        <p:spPr bwMode="auto">
          <a:xfrm>
            <a:off x="6599238" y="2720975"/>
            <a:ext cx="422275" cy="128587"/>
          </a:xfrm>
          <a:custGeom>
            <a:avLst/>
            <a:gdLst>
              <a:gd name="T0" fmla="*/ 94 w 266"/>
              <a:gd name="T1" fmla="*/ 77 h 81"/>
              <a:gd name="T2" fmla="*/ 18 w 266"/>
              <a:gd name="T3" fmla="*/ 0 h 81"/>
              <a:gd name="T4" fmla="*/ 0 w 266"/>
              <a:gd name="T5" fmla="*/ 0 h 81"/>
              <a:gd name="T6" fmla="*/ 80 w 266"/>
              <a:gd name="T7" fmla="*/ 81 h 81"/>
              <a:gd name="T8" fmla="*/ 98 w 266"/>
              <a:gd name="T9" fmla="*/ 80 h 81"/>
              <a:gd name="T10" fmla="*/ 98 w 266"/>
              <a:gd name="T11" fmla="*/ 81 h 81"/>
              <a:gd name="T12" fmla="*/ 266 w 266"/>
              <a:gd name="T13" fmla="*/ 81 h 81"/>
              <a:gd name="T14" fmla="*/ 266 w 266"/>
              <a:gd name="T15" fmla="*/ 58 h 81"/>
              <a:gd name="T16" fmla="*/ 94 w 266"/>
              <a:gd name="T17" fmla="*/ 7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" h="81">
                <a:moveTo>
                  <a:pt x="94" y="77"/>
                </a:moveTo>
                <a:lnTo>
                  <a:pt x="18" y="0"/>
                </a:lnTo>
                <a:lnTo>
                  <a:pt x="0" y="0"/>
                </a:lnTo>
                <a:lnTo>
                  <a:pt x="80" y="81"/>
                </a:lnTo>
                <a:lnTo>
                  <a:pt x="98" y="80"/>
                </a:lnTo>
                <a:lnTo>
                  <a:pt x="98" y="81"/>
                </a:lnTo>
                <a:lnTo>
                  <a:pt x="266" y="81"/>
                </a:lnTo>
                <a:lnTo>
                  <a:pt x="266" y="58"/>
                </a:lnTo>
                <a:lnTo>
                  <a:pt x="94" y="77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Freeform 763"/>
          <p:cNvSpPr>
            <a:spLocks/>
          </p:cNvSpPr>
          <p:nvPr/>
        </p:nvSpPr>
        <p:spPr bwMode="auto">
          <a:xfrm>
            <a:off x="6726238" y="2843213"/>
            <a:ext cx="28575" cy="406400"/>
          </a:xfrm>
          <a:custGeom>
            <a:avLst/>
            <a:gdLst>
              <a:gd name="T0" fmla="*/ 3 w 14"/>
              <a:gd name="T1" fmla="*/ 0 h 195"/>
              <a:gd name="T2" fmla="*/ 11 w 14"/>
              <a:gd name="T3" fmla="*/ 0 h 195"/>
              <a:gd name="T4" fmla="*/ 14 w 14"/>
              <a:gd name="T5" fmla="*/ 3 h 195"/>
              <a:gd name="T6" fmla="*/ 14 w 14"/>
              <a:gd name="T7" fmla="*/ 192 h 195"/>
              <a:gd name="T8" fmla="*/ 11 w 14"/>
              <a:gd name="T9" fmla="*/ 195 h 195"/>
              <a:gd name="T10" fmla="*/ 3 w 14"/>
              <a:gd name="T11" fmla="*/ 195 h 195"/>
              <a:gd name="T12" fmla="*/ 0 w 14"/>
              <a:gd name="T13" fmla="*/ 192 h 195"/>
              <a:gd name="T14" fmla="*/ 0 w 14"/>
              <a:gd name="T15" fmla="*/ 3 h 195"/>
              <a:gd name="T16" fmla="*/ 3 w 14"/>
              <a:gd name="T17" fmla="*/ 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" h="195">
                <a:moveTo>
                  <a:pt x="3" y="0"/>
                </a:move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4" y="1"/>
                  <a:pt x="14" y="3"/>
                </a:cubicBezTo>
                <a:cubicBezTo>
                  <a:pt x="14" y="192"/>
                  <a:pt x="14" y="192"/>
                  <a:pt x="14" y="192"/>
                </a:cubicBezTo>
                <a:cubicBezTo>
                  <a:pt x="14" y="194"/>
                  <a:pt x="12" y="195"/>
                  <a:pt x="11" y="195"/>
                </a:cubicBezTo>
                <a:cubicBezTo>
                  <a:pt x="3" y="195"/>
                  <a:pt x="3" y="195"/>
                  <a:pt x="3" y="195"/>
                </a:cubicBezTo>
                <a:cubicBezTo>
                  <a:pt x="2" y="195"/>
                  <a:pt x="0" y="194"/>
                  <a:pt x="0" y="192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Rectangle 764"/>
          <p:cNvSpPr>
            <a:spLocks noChangeArrowheads="1"/>
          </p:cNvSpPr>
          <p:nvPr/>
        </p:nvSpPr>
        <p:spPr bwMode="auto">
          <a:xfrm>
            <a:off x="6754813" y="2849563"/>
            <a:ext cx="292100" cy="396875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6" name="Freeform 765"/>
          <p:cNvSpPr>
            <a:spLocks/>
          </p:cNvSpPr>
          <p:nvPr/>
        </p:nvSpPr>
        <p:spPr bwMode="auto">
          <a:xfrm>
            <a:off x="6748463" y="2820988"/>
            <a:ext cx="287337" cy="28575"/>
          </a:xfrm>
          <a:custGeom>
            <a:avLst/>
            <a:gdLst>
              <a:gd name="T0" fmla="*/ 0 w 181"/>
              <a:gd name="T1" fmla="*/ 14 h 18"/>
              <a:gd name="T2" fmla="*/ 181 w 181"/>
              <a:gd name="T3" fmla="*/ 0 h 18"/>
              <a:gd name="T4" fmla="*/ 181 w 181"/>
              <a:gd name="T5" fmla="*/ 18 h 18"/>
              <a:gd name="T6" fmla="*/ 0 w 181"/>
              <a:gd name="T7" fmla="*/ 18 h 18"/>
              <a:gd name="T8" fmla="*/ 0 w 181"/>
              <a:gd name="T9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1" h="18">
                <a:moveTo>
                  <a:pt x="0" y="14"/>
                </a:moveTo>
                <a:lnTo>
                  <a:pt x="181" y="0"/>
                </a:lnTo>
                <a:lnTo>
                  <a:pt x="181" y="18"/>
                </a:lnTo>
                <a:lnTo>
                  <a:pt x="0" y="18"/>
                </a:lnTo>
                <a:lnTo>
                  <a:pt x="0" y="14"/>
                </a:lnTo>
                <a:close/>
              </a:path>
            </a:pathLst>
          </a:custGeom>
          <a:solidFill>
            <a:srgbClr val="E5E5E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Freeform 766"/>
          <p:cNvSpPr>
            <a:spLocks/>
          </p:cNvSpPr>
          <p:nvPr/>
        </p:nvSpPr>
        <p:spPr bwMode="auto">
          <a:xfrm>
            <a:off x="6767513" y="2897188"/>
            <a:ext cx="265112" cy="173037"/>
          </a:xfrm>
          <a:custGeom>
            <a:avLst/>
            <a:gdLst>
              <a:gd name="T0" fmla="*/ 123 w 127"/>
              <a:gd name="T1" fmla="*/ 83 h 83"/>
              <a:gd name="T2" fmla="*/ 4 w 127"/>
              <a:gd name="T3" fmla="*/ 83 h 83"/>
              <a:gd name="T4" fmla="*/ 0 w 127"/>
              <a:gd name="T5" fmla="*/ 79 h 83"/>
              <a:gd name="T6" fmla="*/ 0 w 127"/>
              <a:gd name="T7" fmla="*/ 4 h 83"/>
              <a:gd name="T8" fmla="*/ 4 w 127"/>
              <a:gd name="T9" fmla="*/ 0 h 83"/>
              <a:gd name="T10" fmla="*/ 123 w 127"/>
              <a:gd name="T11" fmla="*/ 0 h 83"/>
              <a:gd name="T12" fmla="*/ 127 w 127"/>
              <a:gd name="T13" fmla="*/ 4 h 83"/>
              <a:gd name="T14" fmla="*/ 127 w 127"/>
              <a:gd name="T15" fmla="*/ 79 h 83"/>
              <a:gd name="T16" fmla="*/ 123 w 127"/>
              <a:gd name="T17" fmla="*/ 8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" h="83">
                <a:moveTo>
                  <a:pt x="123" y="83"/>
                </a:moveTo>
                <a:cubicBezTo>
                  <a:pt x="4" y="83"/>
                  <a:pt x="4" y="83"/>
                  <a:pt x="4" y="83"/>
                </a:cubicBezTo>
                <a:cubicBezTo>
                  <a:pt x="2" y="83"/>
                  <a:pt x="0" y="82"/>
                  <a:pt x="0" y="7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26" y="0"/>
                  <a:pt x="127" y="2"/>
                  <a:pt x="127" y="4"/>
                </a:cubicBezTo>
                <a:cubicBezTo>
                  <a:pt x="127" y="79"/>
                  <a:pt x="127" y="79"/>
                  <a:pt x="127" y="79"/>
                </a:cubicBezTo>
                <a:cubicBezTo>
                  <a:pt x="127" y="82"/>
                  <a:pt x="126" y="83"/>
                  <a:pt x="123" y="8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Freeform 767"/>
          <p:cNvSpPr>
            <a:spLocks noEditPoints="1"/>
          </p:cNvSpPr>
          <p:nvPr/>
        </p:nvSpPr>
        <p:spPr bwMode="auto">
          <a:xfrm>
            <a:off x="8248650" y="1924050"/>
            <a:ext cx="655637" cy="657225"/>
          </a:xfrm>
          <a:custGeom>
            <a:avLst/>
            <a:gdLst>
              <a:gd name="T0" fmla="*/ 0 w 314"/>
              <a:gd name="T1" fmla="*/ 158 h 315"/>
              <a:gd name="T2" fmla="*/ 314 w 314"/>
              <a:gd name="T3" fmla="*/ 158 h 315"/>
              <a:gd name="T4" fmla="*/ 248 w 314"/>
              <a:gd name="T5" fmla="*/ 146 h 315"/>
              <a:gd name="T6" fmla="*/ 269 w 314"/>
              <a:gd name="T7" fmla="*/ 80 h 315"/>
              <a:gd name="T8" fmla="*/ 248 w 314"/>
              <a:gd name="T9" fmla="*/ 146 h 315"/>
              <a:gd name="T10" fmla="*/ 168 w 314"/>
              <a:gd name="T11" fmla="*/ 146 h 315"/>
              <a:gd name="T12" fmla="*/ 220 w 314"/>
              <a:gd name="T13" fmla="*/ 98 h 315"/>
              <a:gd name="T14" fmla="*/ 168 w 314"/>
              <a:gd name="T15" fmla="*/ 84 h 315"/>
              <a:gd name="T16" fmla="*/ 183 w 314"/>
              <a:gd name="T17" fmla="*/ 24 h 315"/>
              <a:gd name="T18" fmla="*/ 168 w 314"/>
              <a:gd name="T19" fmla="*/ 84 h 315"/>
              <a:gd name="T20" fmla="*/ 103 w 314"/>
              <a:gd name="T21" fmla="*/ 79 h 315"/>
              <a:gd name="T22" fmla="*/ 147 w 314"/>
              <a:gd name="T23" fmla="*/ 22 h 315"/>
              <a:gd name="T24" fmla="*/ 147 w 314"/>
              <a:gd name="T25" fmla="*/ 105 h 315"/>
              <a:gd name="T26" fmla="*/ 89 w 314"/>
              <a:gd name="T27" fmla="*/ 146 h 315"/>
              <a:gd name="T28" fmla="*/ 147 w 314"/>
              <a:gd name="T29" fmla="*/ 105 h 315"/>
              <a:gd name="T30" fmla="*/ 22 w 314"/>
              <a:gd name="T31" fmla="*/ 146 h 315"/>
              <a:gd name="T32" fmla="*/ 76 w 314"/>
              <a:gd name="T33" fmla="*/ 93 h 315"/>
              <a:gd name="T34" fmla="*/ 68 w 314"/>
              <a:gd name="T35" fmla="*/ 168 h 315"/>
              <a:gd name="T36" fmla="*/ 43 w 314"/>
              <a:gd name="T37" fmla="*/ 232 h 315"/>
              <a:gd name="T38" fmla="*/ 68 w 314"/>
              <a:gd name="T39" fmla="*/ 168 h 315"/>
              <a:gd name="T40" fmla="*/ 147 w 314"/>
              <a:gd name="T41" fmla="*/ 168 h 315"/>
              <a:gd name="T42" fmla="*/ 96 w 314"/>
              <a:gd name="T43" fmla="*/ 213 h 315"/>
              <a:gd name="T44" fmla="*/ 147 w 314"/>
              <a:gd name="T45" fmla="*/ 228 h 315"/>
              <a:gd name="T46" fmla="*/ 134 w 314"/>
              <a:gd name="T47" fmla="*/ 291 h 315"/>
              <a:gd name="T48" fmla="*/ 147 w 314"/>
              <a:gd name="T49" fmla="*/ 228 h 315"/>
              <a:gd name="T50" fmla="*/ 214 w 314"/>
              <a:gd name="T51" fmla="*/ 235 h 315"/>
              <a:gd name="T52" fmla="*/ 168 w 314"/>
              <a:gd name="T53" fmla="*/ 293 h 315"/>
              <a:gd name="T54" fmla="*/ 168 w 314"/>
              <a:gd name="T55" fmla="*/ 207 h 315"/>
              <a:gd name="T56" fmla="*/ 227 w 314"/>
              <a:gd name="T57" fmla="*/ 168 h 315"/>
              <a:gd name="T58" fmla="*/ 168 w 314"/>
              <a:gd name="T59" fmla="*/ 207 h 315"/>
              <a:gd name="T60" fmla="*/ 293 w 314"/>
              <a:gd name="T61" fmla="*/ 168 h 315"/>
              <a:gd name="T62" fmla="*/ 241 w 314"/>
              <a:gd name="T63" fmla="*/ 221 h 315"/>
              <a:gd name="T64" fmla="*/ 255 w 314"/>
              <a:gd name="T65" fmla="*/ 63 h 315"/>
              <a:gd name="T66" fmla="*/ 217 w 314"/>
              <a:gd name="T67" fmla="*/ 35 h 315"/>
              <a:gd name="T68" fmla="*/ 100 w 314"/>
              <a:gd name="T69" fmla="*/ 34 h 315"/>
              <a:gd name="T70" fmla="*/ 58 w 314"/>
              <a:gd name="T71" fmla="*/ 64 h 315"/>
              <a:gd name="T72" fmla="*/ 57 w 314"/>
              <a:gd name="T73" fmla="*/ 249 h 315"/>
              <a:gd name="T74" fmla="*/ 100 w 314"/>
              <a:gd name="T75" fmla="*/ 281 h 315"/>
              <a:gd name="T76" fmla="*/ 217 w 314"/>
              <a:gd name="T77" fmla="*/ 280 h 315"/>
              <a:gd name="T78" fmla="*/ 256 w 314"/>
              <a:gd name="T79" fmla="*/ 25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4" h="315">
                <a:moveTo>
                  <a:pt x="157" y="0"/>
                </a:moveTo>
                <a:cubicBezTo>
                  <a:pt x="70" y="0"/>
                  <a:pt x="0" y="71"/>
                  <a:pt x="0" y="158"/>
                </a:cubicBezTo>
                <a:cubicBezTo>
                  <a:pt x="0" y="244"/>
                  <a:pt x="70" y="315"/>
                  <a:pt x="157" y="315"/>
                </a:cubicBezTo>
                <a:cubicBezTo>
                  <a:pt x="244" y="315"/>
                  <a:pt x="314" y="244"/>
                  <a:pt x="314" y="158"/>
                </a:cubicBezTo>
                <a:cubicBezTo>
                  <a:pt x="314" y="71"/>
                  <a:pt x="244" y="0"/>
                  <a:pt x="157" y="0"/>
                </a:cubicBezTo>
                <a:close/>
                <a:moveTo>
                  <a:pt x="248" y="146"/>
                </a:moveTo>
                <a:cubicBezTo>
                  <a:pt x="247" y="127"/>
                  <a:pt x="245" y="109"/>
                  <a:pt x="240" y="92"/>
                </a:cubicBezTo>
                <a:cubicBezTo>
                  <a:pt x="250" y="89"/>
                  <a:pt x="260" y="85"/>
                  <a:pt x="269" y="80"/>
                </a:cubicBezTo>
                <a:cubicBezTo>
                  <a:pt x="282" y="99"/>
                  <a:pt x="290" y="122"/>
                  <a:pt x="292" y="146"/>
                </a:cubicBezTo>
                <a:lnTo>
                  <a:pt x="248" y="146"/>
                </a:lnTo>
                <a:close/>
                <a:moveTo>
                  <a:pt x="227" y="146"/>
                </a:moveTo>
                <a:cubicBezTo>
                  <a:pt x="168" y="146"/>
                  <a:pt x="168" y="146"/>
                  <a:pt x="168" y="146"/>
                </a:cubicBezTo>
                <a:cubicBezTo>
                  <a:pt x="168" y="105"/>
                  <a:pt x="168" y="105"/>
                  <a:pt x="168" y="105"/>
                </a:cubicBezTo>
                <a:cubicBezTo>
                  <a:pt x="186" y="104"/>
                  <a:pt x="203" y="102"/>
                  <a:pt x="220" y="98"/>
                </a:cubicBezTo>
                <a:cubicBezTo>
                  <a:pt x="224" y="113"/>
                  <a:pt x="226" y="129"/>
                  <a:pt x="227" y="146"/>
                </a:cubicBezTo>
                <a:close/>
                <a:moveTo>
                  <a:pt x="168" y="84"/>
                </a:moveTo>
                <a:cubicBezTo>
                  <a:pt x="168" y="22"/>
                  <a:pt x="168" y="22"/>
                  <a:pt x="168" y="22"/>
                </a:cubicBezTo>
                <a:cubicBezTo>
                  <a:pt x="173" y="22"/>
                  <a:pt x="178" y="23"/>
                  <a:pt x="183" y="24"/>
                </a:cubicBezTo>
                <a:cubicBezTo>
                  <a:pt x="196" y="39"/>
                  <a:pt x="206" y="57"/>
                  <a:pt x="213" y="77"/>
                </a:cubicBezTo>
                <a:cubicBezTo>
                  <a:pt x="199" y="81"/>
                  <a:pt x="184" y="83"/>
                  <a:pt x="168" y="84"/>
                </a:cubicBezTo>
                <a:close/>
                <a:moveTo>
                  <a:pt x="147" y="84"/>
                </a:moveTo>
                <a:cubicBezTo>
                  <a:pt x="132" y="84"/>
                  <a:pt x="117" y="82"/>
                  <a:pt x="103" y="79"/>
                </a:cubicBezTo>
                <a:cubicBezTo>
                  <a:pt x="110" y="58"/>
                  <a:pt x="121" y="39"/>
                  <a:pt x="134" y="24"/>
                </a:cubicBezTo>
                <a:cubicBezTo>
                  <a:pt x="138" y="23"/>
                  <a:pt x="142" y="22"/>
                  <a:pt x="147" y="22"/>
                </a:cubicBezTo>
                <a:lnTo>
                  <a:pt x="147" y="84"/>
                </a:lnTo>
                <a:close/>
                <a:moveTo>
                  <a:pt x="147" y="105"/>
                </a:moveTo>
                <a:cubicBezTo>
                  <a:pt x="147" y="146"/>
                  <a:pt x="147" y="146"/>
                  <a:pt x="147" y="146"/>
                </a:cubicBezTo>
                <a:cubicBezTo>
                  <a:pt x="89" y="146"/>
                  <a:pt x="89" y="146"/>
                  <a:pt x="89" y="146"/>
                </a:cubicBezTo>
                <a:cubicBezTo>
                  <a:pt x="90" y="130"/>
                  <a:pt x="92" y="114"/>
                  <a:pt x="96" y="99"/>
                </a:cubicBezTo>
                <a:cubicBezTo>
                  <a:pt x="112" y="103"/>
                  <a:pt x="129" y="105"/>
                  <a:pt x="147" y="105"/>
                </a:cubicBezTo>
                <a:close/>
                <a:moveTo>
                  <a:pt x="68" y="146"/>
                </a:moveTo>
                <a:cubicBezTo>
                  <a:pt x="22" y="146"/>
                  <a:pt x="22" y="146"/>
                  <a:pt x="22" y="146"/>
                </a:cubicBezTo>
                <a:cubicBezTo>
                  <a:pt x="23" y="122"/>
                  <a:pt x="32" y="100"/>
                  <a:pt x="45" y="81"/>
                </a:cubicBezTo>
                <a:cubicBezTo>
                  <a:pt x="54" y="86"/>
                  <a:pt x="65" y="90"/>
                  <a:pt x="76" y="93"/>
                </a:cubicBezTo>
                <a:cubicBezTo>
                  <a:pt x="71" y="110"/>
                  <a:pt x="69" y="128"/>
                  <a:pt x="68" y="146"/>
                </a:cubicBezTo>
                <a:close/>
                <a:moveTo>
                  <a:pt x="68" y="168"/>
                </a:moveTo>
                <a:cubicBezTo>
                  <a:pt x="68" y="186"/>
                  <a:pt x="71" y="203"/>
                  <a:pt x="75" y="219"/>
                </a:cubicBezTo>
                <a:cubicBezTo>
                  <a:pt x="64" y="223"/>
                  <a:pt x="53" y="227"/>
                  <a:pt x="43" y="232"/>
                </a:cubicBezTo>
                <a:cubicBezTo>
                  <a:pt x="31" y="213"/>
                  <a:pt x="23" y="191"/>
                  <a:pt x="21" y="168"/>
                </a:cubicBezTo>
                <a:lnTo>
                  <a:pt x="68" y="168"/>
                </a:lnTo>
                <a:close/>
                <a:moveTo>
                  <a:pt x="89" y="168"/>
                </a:moveTo>
                <a:cubicBezTo>
                  <a:pt x="147" y="168"/>
                  <a:pt x="147" y="168"/>
                  <a:pt x="147" y="168"/>
                </a:cubicBezTo>
                <a:cubicBezTo>
                  <a:pt x="147" y="207"/>
                  <a:pt x="147" y="207"/>
                  <a:pt x="147" y="207"/>
                </a:cubicBezTo>
                <a:cubicBezTo>
                  <a:pt x="129" y="207"/>
                  <a:pt x="112" y="209"/>
                  <a:pt x="96" y="213"/>
                </a:cubicBezTo>
                <a:cubicBezTo>
                  <a:pt x="92" y="199"/>
                  <a:pt x="90" y="184"/>
                  <a:pt x="89" y="168"/>
                </a:cubicBezTo>
                <a:close/>
                <a:moveTo>
                  <a:pt x="147" y="228"/>
                </a:moveTo>
                <a:cubicBezTo>
                  <a:pt x="147" y="293"/>
                  <a:pt x="147" y="293"/>
                  <a:pt x="147" y="293"/>
                </a:cubicBezTo>
                <a:cubicBezTo>
                  <a:pt x="142" y="293"/>
                  <a:pt x="138" y="292"/>
                  <a:pt x="134" y="291"/>
                </a:cubicBezTo>
                <a:cubicBezTo>
                  <a:pt x="120" y="275"/>
                  <a:pt x="109" y="256"/>
                  <a:pt x="102" y="234"/>
                </a:cubicBezTo>
                <a:cubicBezTo>
                  <a:pt x="116" y="230"/>
                  <a:pt x="131" y="228"/>
                  <a:pt x="147" y="228"/>
                </a:cubicBezTo>
                <a:close/>
                <a:moveTo>
                  <a:pt x="168" y="228"/>
                </a:moveTo>
                <a:cubicBezTo>
                  <a:pt x="184" y="229"/>
                  <a:pt x="200" y="231"/>
                  <a:pt x="214" y="235"/>
                </a:cubicBezTo>
                <a:cubicBezTo>
                  <a:pt x="207" y="256"/>
                  <a:pt x="196" y="275"/>
                  <a:pt x="183" y="291"/>
                </a:cubicBezTo>
                <a:cubicBezTo>
                  <a:pt x="178" y="292"/>
                  <a:pt x="173" y="293"/>
                  <a:pt x="168" y="293"/>
                </a:cubicBezTo>
                <a:lnTo>
                  <a:pt x="168" y="228"/>
                </a:lnTo>
                <a:close/>
                <a:moveTo>
                  <a:pt x="168" y="207"/>
                </a:moveTo>
                <a:cubicBezTo>
                  <a:pt x="168" y="168"/>
                  <a:pt x="168" y="168"/>
                  <a:pt x="168" y="168"/>
                </a:cubicBezTo>
                <a:cubicBezTo>
                  <a:pt x="227" y="168"/>
                  <a:pt x="227" y="168"/>
                  <a:pt x="227" y="168"/>
                </a:cubicBezTo>
                <a:cubicBezTo>
                  <a:pt x="226" y="184"/>
                  <a:pt x="224" y="200"/>
                  <a:pt x="220" y="215"/>
                </a:cubicBezTo>
                <a:cubicBezTo>
                  <a:pt x="204" y="210"/>
                  <a:pt x="186" y="208"/>
                  <a:pt x="168" y="207"/>
                </a:cubicBezTo>
                <a:close/>
                <a:moveTo>
                  <a:pt x="248" y="168"/>
                </a:moveTo>
                <a:cubicBezTo>
                  <a:pt x="293" y="168"/>
                  <a:pt x="293" y="168"/>
                  <a:pt x="293" y="168"/>
                </a:cubicBezTo>
                <a:cubicBezTo>
                  <a:pt x="291" y="192"/>
                  <a:pt x="283" y="214"/>
                  <a:pt x="270" y="233"/>
                </a:cubicBezTo>
                <a:cubicBezTo>
                  <a:pt x="261" y="228"/>
                  <a:pt x="251" y="224"/>
                  <a:pt x="241" y="221"/>
                </a:cubicBezTo>
                <a:cubicBezTo>
                  <a:pt x="245" y="204"/>
                  <a:pt x="247" y="186"/>
                  <a:pt x="248" y="168"/>
                </a:cubicBezTo>
                <a:close/>
                <a:moveTo>
                  <a:pt x="255" y="63"/>
                </a:moveTo>
                <a:cubicBezTo>
                  <a:pt x="248" y="66"/>
                  <a:pt x="241" y="69"/>
                  <a:pt x="234" y="72"/>
                </a:cubicBezTo>
                <a:cubicBezTo>
                  <a:pt x="229" y="59"/>
                  <a:pt x="223" y="47"/>
                  <a:pt x="217" y="35"/>
                </a:cubicBezTo>
                <a:cubicBezTo>
                  <a:pt x="231" y="42"/>
                  <a:pt x="244" y="52"/>
                  <a:pt x="255" y="63"/>
                </a:cubicBezTo>
                <a:close/>
                <a:moveTo>
                  <a:pt x="100" y="34"/>
                </a:moveTo>
                <a:cubicBezTo>
                  <a:pt x="93" y="46"/>
                  <a:pt x="87" y="59"/>
                  <a:pt x="82" y="73"/>
                </a:cubicBezTo>
                <a:cubicBezTo>
                  <a:pt x="74" y="71"/>
                  <a:pt x="66" y="68"/>
                  <a:pt x="58" y="64"/>
                </a:cubicBezTo>
                <a:cubicBezTo>
                  <a:pt x="70" y="52"/>
                  <a:pt x="84" y="41"/>
                  <a:pt x="100" y="34"/>
                </a:cubicBezTo>
                <a:close/>
                <a:moveTo>
                  <a:pt x="57" y="249"/>
                </a:moveTo>
                <a:cubicBezTo>
                  <a:pt x="64" y="245"/>
                  <a:pt x="73" y="242"/>
                  <a:pt x="81" y="239"/>
                </a:cubicBezTo>
                <a:cubicBezTo>
                  <a:pt x="86" y="254"/>
                  <a:pt x="93" y="268"/>
                  <a:pt x="100" y="281"/>
                </a:cubicBezTo>
                <a:cubicBezTo>
                  <a:pt x="84" y="273"/>
                  <a:pt x="69" y="263"/>
                  <a:pt x="57" y="249"/>
                </a:cubicBezTo>
                <a:close/>
                <a:moveTo>
                  <a:pt x="217" y="280"/>
                </a:moveTo>
                <a:cubicBezTo>
                  <a:pt x="224" y="268"/>
                  <a:pt x="230" y="255"/>
                  <a:pt x="235" y="241"/>
                </a:cubicBezTo>
                <a:cubicBezTo>
                  <a:pt x="242" y="244"/>
                  <a:pt x="249" y="247"/>
                  <a:pt x="256" y="250"/>
                </a:cubicBezTo>
                <a:cubicBezTo>
                  <a:pt x="245" y="262"/>
                  <a:pt x="232" y="272"/>
                  <a:pt x="217" y="28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9" name="Freeform 768"/>
          <p:cNvSpPr>
            <a:spLocks/>
          </p:cNvSpPr>
          <p:nvPr/>
        </p:nvSpPr>
        <p:spPr bwMode="auto">
          <a:xfrm>
            <a:off x="9983788" y="2676525"/>
            <a:ext cx="754062" cy="517525"/>
          </a:xfrm>
          <a:custGeom>
            <a:avLst/>
            <a:gdLst>
              <a:gd name="T0" fmla="*/ 305 w 362"/>
              <a:gd name="T1" fmla="*/ 170 h 248"/>
              <a:gd name="T2" fmla="*/ 340 w 362"/>
              <a:gd name="T3" fmla="*/ 56 h 248"/>
              <a:gd name="T4" fmla="*/ 226 w 362"/>
              <a:gd name="T5" fmla="*/ 22 h 248"/>
              <a:gd name="T6" fmla="*/ 188 w 362"/>
              <a:gd name="T7" fmla="*/ 128 h 248"/>
              <a:gd name="T8" fmla="*/ 137 w 362"/>
              <a:gd name="T9" fmla="*/ 155 h 248"/>
              <a:gd name="T10" fmla="*/ 136 w 362"/>
              <a:gd name="T11" fmla="*/ 153 h 248"/>
              <a:gd name="T12" fmla="*/ 125 w 362"/>
              <a:gd name="T13" fmla="*/ 150 h 248"/>
              <a:gd name="T14" fmla="*/ 5 w 362"/>
              <a:gd name="T15" fmla="*/ 214 h 248"/>
              <a:gd name="T16" fmla="*/ 2 w 362"/>
              <a:gd name="T17" fmla="*/ 225 h 248"/>
              <a:gd name="T18" fmla="*/ 11 w 362"/>
              <a:gd name="T19" fmla="*/ 243 h 248"/>
              <a:gd name="T20" fmla="*/ 22 w 362"/>
              <a:gd name="T21" fmla="*/ 246 h 248"/>
              <a:gd name="T22" fmla="*/ 142 w 362"/>
              <a:gd name="T23" fmla="*/ 182 h 248"/>
              <a:gd name="T24" fmla="*/ 146 w 362"/>
              <a:gd name="T25" fmla="*/ 172 h 248"/>
              <a:gd name="T26" fmla="*/ 145 w 362"/>
              <a:gd name="T27" fmla="*/ 170 h 248"/>
              <a:gd name="T28" fmla="*/ 196 w 362"/>
              <a:gd name="T29" fmla="*/ 143 h 248"/>
              <a:gd name="T30" fmla="*/ 305 w 362"/>
              <a:gd name="T31" fmla="*/ 17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2" h="248">
                <a:moveTo>
                  <a:pt x="305" y="170"/>
                </a:moveTo>
                <a:cubicBezTo>
                  <a:pt x="346" y="148"/>
                  <a:pt x="362" y="97"/>
                  <a:pt x="340" y="56"/>
                </a:cubicBezTo>
                <a:cubicBezTo>
                  <a:pt x="318" y="15"/>
                  <a:pt x="267" y="0"/>
                  <a:pt x="226" y="22"/>
                </a:cubicBezTo>
                <a:cubicBezTo>
                  <a:pt x="188" y="42"/>
                  <a:pt x="172" y="88"/>
                  <a:pt x="188" y="128"/>
                </a:cubicBezTo>
                <a:cubicBezTo>
                  <a:pt x="137" y="155"/>
                  <a:pt x="137" y="155"/>
                  <a:pt x="137" y="155"/>
                </a:cubicBezTo>
                <a:cubicBezTo>
                  <a:pt x="136" y="153"/>
                  <a:pt x="136" y="153"/>
                  <a:pt x="136" y="153"/>
                </a:cubicBezTo>
                <a:cubicBezTo>
                  <a:pt x="134" y="150"/>
                  <a:pt x="129" y="148"/>
                  <a:pt x="125" y="150"/>
                </a:cubicBezTo>
                <a:cubicBezTo>
                  <a:pt x="5" y="214"/>
                  <a:pt x="5" y="214"/>
                  <a:pt x="5" y="214"/>
                </a:cubicBezTo>
                <a:cubicBezTo>
                  <a:pt x="1" y="216"/>
                  <a:pt x="0" y="221"/>
                  <a:pt x="2" y="225"/>
                </a:cubicBezTo>
                <a:cubicBezTo>
                  <a:pt x="11" y="243"/>
                  <a:pt x="11" y="243"/>
                  <a:pt x="11" y="243"/>
                </a:cubicBezTo>
                <a:cubicBezTo>
                  <a:pt x="13" y="247"/>
                  <a:pt x="18" y="248"/>
                  <a:pt x="22" y="246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6" y="180"/>
                  <a:pt x="148" y="176"/>
                  <a:pt x="146" y="172"/>
                </a:cubicBezTo>
                <a:cubicBezTo>
                  <a:pt x="145" y="170"/>
                  <a:pt x="145" y="170"/>
                  <a:pt x="145" y="170"/>
                </a:cubicBezTo>
                <a:cubicBezTo>
                  <a:pt x="196" y="143"/>
                  <a:pt x="196" y="143"/>
                  <a:pt x="196" y="143"/>
                </a:cubicBezTo>
                <a:cubicBezTo>
                  <a:pt x="219" y="178"/>
                  <a:pt x="267" y="191"/>
                  <a:pt x="305" y="17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Oval 769"/>
          <p:cNvSpPr>
            <a:spLocks noChangeArrowheads="1"/>
          </p:cNvSpPr>
          <p:nvPr/>
        </p:nvSpPr>
        <p:spPr bwMode="auto">
          <a:xfrm>
            <a:off x="10393363" y="2728913"/>
            <a:ext cx="292100" cy="292100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1" name="Oval 770"/>
          <p:cNvSpPr>
            <a:spLocks noChangeArrowheads="1"/>
          </p:cNvSpPr>
          <p:nvPr/>
        </p:nvSpPr>
        <p:spPr bwMode="auto">
          <a:xfrm>
            <a:off x="10439400" y="2776538"/>
            <a:ext cx="222250" cy="220662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Oval 771"/>
          <p:cNvSpPr>
            <a:spLocks noChangeArrowheads="1"/>
          </p:cNvSpPr>
          <p:nvPr/>
        </p:nvSpPr>
        <p:spPr bwMode="auto">
          <a:xfrm>
            <a:off x="10550525" y="2887663"/>
            <a:ext cx="68262" cy="68262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3" name="Freeform 772"/>
          <p:cNvSpPr>
            <a:spLocks/>
          </p:cNvSpPr>
          <p:nvPr/>
        </p:nvSpPr>
        <p:spPr bwMode="auto">
          <a:xfrm>
            <a:off x="10594975" y="4268788"/>
            <a:ext cx="941387" cy="942975"/>
          </a:xfrm>
          <a:custGeom>
            <a:avLst/>
            <a:gdLst>
              <a:gd name="T0" fmla="*/ 371 w 452"/>
              <a:gd name="T1" fmla="*/ 372 h 452"/>
              <a:gd name="T2" fmla="*/ 80 w 452"/>
              <a:gd name="T3" fmla="*/ 372 h 452"/>
              <a:gd name="T4" fmla="*/ 80 w 452"/>
              <a:gd name="T5" fmla="*/ 81 h 452"/>
              <a:gd name="T6" fmla="*/ 371 w 452"/>
              <a:gd name="T7" fmla="*/ 81 h 452"/>
              <a:gd name="T8" fmla="*/ 371 w 452"/>
              <a:gd name="T9" fmla="*/ 372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2" h="452">
                <a:moveTo>
                  <a:pt x="371" y="372"/>
                </a:moveTo>
                <a:cubicBezTo>
                  <a:pt x="291" y="452"/>
                  <a:pt x="161" y="452"/>
                  <a:pt x="80" y="372"/>
                </a:cubicBezTo>
                <a:cubicBezTo>
                  <a:pt x="0" y="291"/>
                  <a:pt x="0" y="161"/>
                  <a:pt x="80" y="81"/>
                </a:cubicBezTo>
                <a:cubicBezTo>
                  <a:pt x="161" y="0"/>
                  <a:pt x="291" y="0"/>
                  <a:pt x="371" y="81"/>
                </a:cubicBezTo>
                <a:cubicBezTo>
                  <a:pt x="452" y="161"/>
                  <a:pt x="452" y="291"/>
                  <a:pt x="371" y="37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Freeform 773"/>
          <p:cNvSpPr>
            <a:spLocks/>
          </p:cNvSpPr>
          <p:nvPr/>
        </p:nvSpPr>
        <p:spPr bwMode="auto">
          <a:xfrm>
            <a:off x="10823575" y="4560888"/>
            <a:ext cx="561975" cy="220662"/>
          </a:xfrm>
          <a:custGeom>
            <a:avLst/>
            <a:gdLst>
              <a:gd name="T0" fmla="*/ 0 w 354"/>
              <a:gd name="T1" fmla="*/ 0 h 139"/>
              <a:gd name="T2" fmla="*/ 354 w 354"/>
              <a:gd name="T3" fmla="*/ 71 h 139"/>
              <a:gd name="T4" fmla="*/ 156 w 354"/>
              <a:gd name="T5" fmla="*/ 139 h 139"/>
              <a:gd name="T6" fmla="*/ 0 w 354"/>
              <a:gd name="T7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9">
                <a:moveTo>
                  <a:pt x="0" y="0"/>
                </a:moveTo>
                <a:lnTo>
                  <a:pt x="354" y="71"/>
                </a:lnTo>
                <a:lnTo>
                  <a:pt x="156" y="139"/>
                </a:lnTo>
                <a:lnTo>
                  <a:pt x="0" y="0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5" name="Freeform 774"/>
          <p:cNvSpPr>
            <a:spLocks/>
          </p:cNvSpPr>
          <p:nvPr/>
        </p:nvSpPr>
        <p:spPr bwMode="auto">
          <a:xfrm>
            <a:off x="10823575" y="4454525"/>
            <a:ext cx="561975" cy="219075"/>
          </a:xfrm>
          <a:custGeom>
            <a:avLst/>
            <a:gdLst>
              <a:gd name="T0" fmla="*/ 0 w 354"/>
              <a:gd name="T1" fmla="*/ 67 h 138"/>
              <a:gd name="T2" fmla="*/ 354 w 354"/>
              <a:gd name="T3" fmla="*/ 138 h 138"/>
              <a:gd name="T4" fmla="*/ 198 w 354"/>
              <a:gd name="T5" fmla="*/ 0 h 138"/>
              <a:gd name="T6" fmla="*/ 0 w 354"/>
              <a:gd name="T7" fmla="*/ 67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4" h="138">
                <a:moveTo>
                  <a:pt x="0" y="67"/>
                </a:moveTo>
                <a:lnTo>
                  <a:pt x="354" y="138"/>
                </a:lnTo>
                <a:lnTo>
                  <a:pt x="198" y="0"/>
                </a:lnTo>
                <a:lnTo>
                  <a:pt x="0" y="67"/>
                </a:lnTo>
                <a:close/>
              </a:path>
            </a:pathLst>
          </a:custGeom>
          <a:solidFill>
            <a:srgbClr val="F0E5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Freeform 775"/>
          <p:cNvSpPr>
            <a:spLocks noEditPoints="1"/>
          </p:cNvSpPr>
          <p:nvPr/>
        </p:nvSpPr>
        <p:spPr bwMode="auto">
          <a:xfrm>
            <a:off x="10950575" y="4554538"/>
            <a:ext cx="280987" cy="244475"/>
          </a:xfrm>
          <a:custGeom>
            <a:avLst/>
            <a:gdLst>
              <a:gd name="T0" fmla="*/ 6 w 135"/>
              <a:gd name="T1" fmla="*/ 56 h 117"/>
              <a:gd name="T2" fmla="*/ 22 w 135"/>
              <a:gd name="T3" fmla="*/ 29 h 117"/>
              <a:gd name="T4" fmla="*/ 47 w 135"/>
              <a:gd name="T5" fmla="*/ 9 h 117"/>
              <a:gd name="T6" fmla="*/ 78 w 135"/>
              <a:gd name="T7" fmla="*/ 0 h 117"/>
              <a:gd name="T8" fmla="*/ 105 w 135"/>
              <a:gd name="T9" fmla="*/ 5 h 117"/>
              <a:gd name="T10" fmla="*/ 125 w 135"/>
              <a:gd name="T11" fmla="*/ 18 h 117"/>
              <a:gd name="T12" fmla="*/ 135 w 135"/>
              <a:gd name="T13" fmla="*/ 40 h 117"/>
              <a:gd name="T14" fmla="*/ 133 w 135"/>
              <a:gd name="T15" fmla="*/ 57 h 117"/>
              <a:gd name="T16" fmla="*/ 128 w 135"/>
              <a:gd name="T17" fmla="*/ 69 h 117"/>
              <a:gd name="T18" fmla="*/ 114 w 135"/>
              <a:gd name="T19" fmla="*/ 87 h 117"/>
              <a:gd name="T20" fmla="*/ 94 w 135"/>
              <a:gd name="T21" fmla="*/ 97 h 117"/>
              <a:gd name="T22" fmla="*/ 80 w 135"/>
              <a:gd name="T23" fmla="*/ 95 h 117"/>
              <a:gd name="T24" fmla="*/ 77 w 135"/>
              <a:gd name="T25" fmla="*/ 90 h 117"/>
              <a:gd name="T26" fmla="*/ 78 w 135"/>
              <a:gd name="T27" fmla="*/ 81 h 117"/>
              <a:gd name="T28" fmla="*/ 73 w 135"/>
              <a:gd name="T29" fmla="*/ 84 h 117"/>
              <a:gd name="T30" fmla="*/ 58 w 135"/>
              <a:gd name="T31" fmla="*/ 92 h 117"/>
              <a:gd name="T32" fmla="*/ 43 w 135"/>
              <a:gd name="T33" fmla="*/ 88 h 117"/>
              <a:gd name="T34" fmla="*/ 34 w 135"/>
              <a:gd name="T35" fmla="*/ 76 h 117"/>
              <a:gd name="T36" fmla="*/ 39 w 135"/>
              <a:gd name="T37" fmla="*/ 55 h 117"/>
              <a:gd name="T38" fmla="*/ 56 w 135"/>
              <a:gd name="T39" fmla="*/ 34 h 117"/>
              <a:gd name="T40" fmla="*/ 80 w 135"/>
              <a:gd name="T41" fmla="*/ 23 h 117"/>
              <a:gd name="T42" fmla="*/ 97 w 135"/>
              <a:gd name="T43" fmla="*/ 23 h 117"/>
              <a:gd name="T44" fmla="*/ 98 w 135"/>
              <a:gd name="T45" fmla="*/ 25 h 117"/>
              <a:gd name="T46" fmla="*/ 98 w 135"/>
              <a:gd name="T47" fmla="*/ 26 h 117"/>
              <a:gd name="T48" fmla="*/ 98 w 135"/>
              <a:gd name="T49" fmla="*/ 27 h 117"/>
              <a:gd name="T50" fmla="*/ 104 w 135"/>
              <a:gd name="T51" fmla="*/ 29 h 117"/>
              <a:gd name="T52" fmla="*/ 109 w 135"/>
              <a:gd name="T53" fmla="*/ 31 h 117"/>
              <a:gd name="T54" fmla="*/ 109 w 135"/>
              <a:gd name="T55" fmla="*/ 40 h 117"/>
              <a:gd name="T56" fmla="*/ 105 w 135"/>
              <a:gd name="T57" fmla="*/ 51 h 117"/>
              <a:gd name="T58" fmla="*/ 98 w 135"/>
              <a:gd name="T59" fmla="*/ 64 h 117"/>
              <a:gd name="T60" fmla="*/ 93 w 135"/>
              <a:gd name="T61" fmla="*/ 74 h 117"/>
              <a:gd name="T62" fmla="*/ 91 w 135"/>
              <a:gd name="T63" fmla="*/ 82 h 117"/>
              <a:gd name="T64" fmla="*/ 97 w 135"/>
              <a:gd name="T65" fmla="*/ 83 h 117"/>
              <a:gd name="T66" fmla="*/ 108 w 135"/>
              <a:gd name="T67" fmla="*/ 75 h 117"/>
              <a:gd name="T68" fmla="*/ 116 w 135"/>
              <a:gd name="T69" fmla="*/ 61 h 117"/>
              <a:gd name="T70" fmla="*/ 119 w 135"/>
              <a:gd name="T71" fmla="*/ 37 h 117"/>
              <a:gd name="T72" fmla="*/ 104 w 135"/>
              <a:gd name="T73" fmla="*/ 17 h 117"/>
              <a:gd name="T74" fmla="*/ 74 w 135"/>
              <a:gd name="T75" fmla="*/ 13 h 117"/>
              <a:gd name="T76" fmla="*/ 45 w 135"/>
              <a:gd name="T77" fmla="*/ 29 h 117"/>
              <a:gd name="T78" fmla="*/ 24 w 135"/>
              <a:gd name="T79" fmla="*/ 56 h 117"/>
              <a:gd name="T80" fmla="*/ 20 w 135"/>
              <a:gd name="T81" fmla="*/ 81 h 117"/>
              <a:gd name="T82" fmla="*/ 34 w 135"/>
              <a:gd name="T83" fmla="*/ 97 h 117"/>
              <a:gd name="T84" fmla="*/ 78 w 135"/>
              <a:gd name="T85" fmla="*/ 104 h 117"/>
              <a:gd name="T86" fmla="*/ 102 w 135"/>
              <a:gd name="T87" fmla="*/ 101 h 117"/>
              <a:gd name="T88" fmla="*/ 104 w 135"/>
              <a:gd name="T89" fmla="*/ 103 h 117"/>
              <a:gd name="T90" fmla="*/ 104 w 135"/>
              <a:gd name="T91" fmla="*/ 108 h 117"/>
              <a:gd name="T92" fmla="*/ 102 w 135"/>
              <a:gd name="T93" fmla="*/ 112 h 117"/>
              <a:gd name="T94" fmla="*/ 72 w 135"/>
              <a:gd name="T95" fmla="*/ 117 h 117"/>
              <a:gd name="T96" fmla="*/ 42 w 135"/>
              <a:gd name="T97" fmla="*/ 115 h 117"/>
              <a:gd name="T98" fmla="*/ 8 w 135"/>
              <a:gd name="T99" fmla="*/ 98 h 117"/>
              <a:gd name="T100" fmla="*/ 1 w 135"/>
              <a:gd name="T101" fmla="*/ 70 h 117"/>
              <a:gd name="T102" fmla="*/ 93 w 135"/>
              <a:gd name="T103" fmla="*/ 35 h 117"/>
              <a:gd name="T104" fmla="*/ 82 w 135"/>
              <a:gd name="T105" fmla="*/ 35 h 117"/>
              <a:gd name="T106" fmla="*/ 66 w 135"/>
              <a:gd name="T107" fmla="*/ 45 h 117"/>
              <a:gd name="T108" fmla="*/ 54 w 135"/>
              <a:gd name="T109" fmla="*/ 61 h 117"/>
              <a:gd name="T110" fmla="*/ 52 w 135"/>
              <a:gd name="T111" fmla="*/ 77 h 117"/>
              <a:gd name="T112" fmla="*/ 63 w 135"/>
              <a:gd name="T113" fmla="*/ 80 h 117"/>
              <a:gd name="T114" fmla="*/ 73 w 135"/>
              <a:gd name="T115" fmla="*/ 75 h 117"/>
              <a:gd name="T116" fmla="*/ 80 w 135"/>
              <a:gd name="T117" fmla="*/ 66 h 117"/>
              <a:gd name="T118" fmla="*/ 96 w 135"/>
              <a:gd name="T119" fmla="*/ 36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5" h="117">
                <a:moveTo>
                  <a:pt x="1" y="70"/>
                </a:moveTo>
                <a:cubicBezTo>
                  <a:pt x="2" y="65"/>
                  <a:pt x="4" y="61"/>
                  <a:pt x="6" y="56"/>
                </a:cubicBezTo>
                <a:cubicBezTo>
                  <a:pt x="8" y="51"/>
                  <a:pt x="10" y="46"/>
                  <a:pt x="13" y="42"/>
                </a:cubicBezTo>
                <a:cubicBezTo>
                  <a:pt x="16" y="38"/>
                  <a:pt x="19" y="33"/>
                  <a:pt x="22" y="29"/>
                </a:cubicBezTo>
                <a:cubicBezTo>
                  <a:pt x="26" y="25"/>
                  <a:pt x="30" y="22"/>
                  <a:pt x="34" y="18"/>
                </a:cubicBezTo>
                <a:cubicBezTo>
                  <a:pt x="38" y="15"/>
                  <a:pt x="43" y="12"/>
                  <a:pt x="47" y="9"/>
                </a:cubicBezTo>
                <a:cubicBezTo>
                  <a:pt x="52" y="7"/>
                  <a:pt x="57" y="5"/>
                  <a:pt x="62" y="3"/>
                </a:cubicBezTo>
                <a:cubicBezTo>
                  <a:pt x="67" y="1"/>
                  <a:pt x="72" y="0"/>
                  <a:pt x="78" y="0"/>
                </a:cubicBezTo>
                <a:cubicBezTo>
                  <a:pt x="83" y="0"/>
                  <a:pt x="88" y="0"/>
                  <a:pt x="94" y="1"/>
                </a:cubicBezTo>
                <a:cubicBezTo>
                  <a:pt x="98" y="2"/>
                  <a:pt x="102" y="3"/>
                  <a:pt x="105" y="5"/>
                </a:cubicBezTo>
                <a:cubicBezTo>
                  <a:pt x="109" y="6"/>
                  <a:pt x="113" y="8"/>
                  <a:pt x="116" y="10"/>
                </a:cubicBezTo>
                <a:cubicBezTo>
                  <a:pt x="120" y="12"/>
                  <a:pt x="123" y="15"/>
                  <a:pt x="125" y="18"/>
                </a:cubicBezTo>
                <a:cubicBezTo>
                  <a:pt x="128" y="21"/>
                  <a:pt x="130" y="24"/>
                  <a:pt x="132" y="28"/>
                </a:cubicBezTo>
                <a:cubicBezTo>
                  <a:pt x="133" y="31"/>
                  <a:pt x="134" y="35"/>
                  <a:pt x="135" y="40"/>
                </a:cubicBezTo>
                <a:cubicBezTo>
                  <a:pt x="135" y="44"/>
                  <a:pt x="135" y="49"/>
                  <a:pt x="134" y="54"/>
                </a:cubicBezTo>
                <a:cubicBezTo>
                  <a:pt x="134" y="55"/>
                  <a:pt x="134" y="56"/>
                  <a:pt x="133" y="57"/>
                </a:cubicBezTo>
                <a:cubicBezTo>
                  <a:pt x="133" y="59"/>
                  <a:pt x="133" y="60"/>
                  <a:pt x="132" y="61"/>
                </a:cubicBezTo>
                <a:cubicBezTo>
                  <a:pt x="131" y="64"/>
                  <a:pt x="130" y="66"/>
                  <a:pt x="128" y="69"/>
                </a:cubicBezTo>
                <a:cubicBezTo>
                  <a:pt x="126" y="73"/>
                  <a:pt x="124" y="76"/>
                  <a:pt x="122" y="78"/>
                </a:cubicBezTo>
                <a:cubicBezTo>
                  <a:pt x="120" y="81"/>
                  <a:pt x="117" y="84"/>
                  <a:pt x="114" y="87"/>
                </a:cubicBezTo>
                <a:cubicBezTo>
                  <a:pt x="111" y="89"/>
                  <a:pt x="108" y="91"/>
                  <a:pt x="104" y="93"/>
                </a:cubicBezTo>
                <a:cubicBezTo>
                  <a:pt x="101" y="95"/>
                  <a:pt x="98" y="96"/>
                  <a:pt x="94" y="97"/>
                </a:cubicBezTo>
                <a:cubicBezTo>
                  <a:pt x="90" y="97"/>
                  <a:pt x="87" y="97"/>
                  <a:pt x="83" y="97"/>
                </a:cubicBezTo>
                <a:cubicBezTo>
                  <a:pt x="82" y="96"/>
                  <a:pt x="81" y="96"/>
                  <a:pt x="80" y="95"/>
                </a:cubicBezTo>
                <a:cubicBezTo>
                  <a:pt x="80" y="95"/>
                  <a:pt x="79" y="94"/>
                  <a:pt x="78" y="93"/>
                </a:cubicBezTo>
                <a:cubicBezTo>
                  <a:pt x="78" y="92"/>
                  <a:pt x="77" y="91"/>
                  <a:pt x="77" y="90"/>
                </a:cubicBezTo>
                <a:cubicBezTo>
                  <a:pt x="77" y="88"/>
                  <a:pt x="77" y="86"/>
                  <a:pt x="78" y="84"/>
                </a:cubicBezTo>
                <a:cubicBezTo>
                  <a:pt x="78" y="83"/>
                  <a:pt x="78" y="82"/>
                  <a:pt x="78" y="81"/>
                </a:cubicBezTo>
                <a:cubicBezTo>
                  <a:pt x="79" y="80"/>
                  <a:pt x="79" y="79"/>
                  <a:pt x="80" y="77"/>
                </a:cubicBezTo>
                <a:cubicBezTo>
                  <a:pt x="78" y="80"/>
                  <a:pt x="75" y="83"/>
                  <a:pt x="73" y="84"/>
                </a:cubicBezTo>
                <a:cubicBezTo>
                  <a:pt x="70" y="86"/>
                  <a:pt x="68" y="88"/>
                  <a:pt x="65" y="89"/>
                </a:cubicBezTo>
                <a:cubicBezTo>
                  <a:pt x="63" y="90"/>
                  <a:pt x="60" y="91"/>
                  <a:pt x="58" y="92"/>
                </a:cubicBezTo>
                <a:cubicBezTo>
                  <a:pt x="55" y="92"/>
                  <a:pt x="53" y="92"/>
                  <a:pt x="50" y="91"/>
                </a:cubicBezTo>
                <a:cubicBezTo>
                  <a:pt x="48" y="91"/>
                  <a:pt x="45" y="90"/>
                  <a:pt x="43" y="88"/>
                </a:cubicBezTo>
                <a:cubicBezTo>
                  <a:pt x="41" y="87"/>
                  <a:pt x="39" y="85"/>
                  <a:pt x="37" y="83"/>
                </a:cubicBezTo>
                <a:cubicBezTo>
                  <a:pt x="36" y="81"/>
                  <a:pt x="35" y="79"/>
                  <a:pt x="34" y="76"/>
                </a:cubicBezTo>
                <a:cubicBezTo>
                  <a:pt x="34" y="73"/>
                  <a:pt x="34" y="70"/>
                  <a:pt x="35" y="66"/>
                </a:cubicBezTo>
                <a:cubicBezTo>
                  <a:pt x="35" y="63"/>
                  <a:pt x="37" y="59"/>
                  <a:pt x="39" y="55"/>
                </a:cubicBezTo>
                <a:cubicBezTo>
                  <a:pt x="41" y="51"/>
                  <a:pt x="43" y="48"/>
                  <a:pt x="46" y="44"/>
                </a:cubicBezTo>
                <a:cubicBezTo>
                  <a:pt x="49" y="41"/>
                  <a:pt x="52" y="37"/>
                  <a:pt x="56" y="34"/>
                </a:cubicBezTo>
                <a:cubicBezTo>
                  <a:pt x="59" y="31"/>
                  <a:pt x="63" y="29"/>
                  <a:pt x="67" y="27"/>
                </a:cubicBezTo>
                <a:cubicBezTo>
                  <a:pt x="71" y="25"/>
                  <a:pt x="76" y="23"/>
                  <a:pt x="80" y="23"/>
                </a:cubicBezTo>
                <a:cubicBezTo>
                  <a:pt x="85" y="22"/>
                  <a:pt x="90" y="22"/>
                  <a:pt x="94" y="23"/>
                </a:cubicBezTo>
                <a:cubicBezTo>
                  <a:pt x="95" y="23"/>
                  <a:pt x="96" y="23"/>
                  <a:pt x="97" y="23"/>
                </a:cubicBezTo>
                <a:cubicBezTo>
                  <a:pt x="97" y="24"/>
                  <a:pt x="98" y="24"/>
                  <a:pt x="98" y="24"/>
                </a:cubicBezTo>
                <a:cubicBezTo>
                  <a:pt x="98" y="25"/>
                  <a:pt x="98" y="25"/>
                  <a:pt x="98" y="25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7"/>
                  <a:pt x="98" y="27"/>
                  <a:pt x="98" y="27"/>
                </a:cubicBezTo>
                <a:cubicBezTo>
                  <a:pt x="99" y="27"/>
                  <a:pt x="100" y="28"/>
                  <a:pt x="101" y="28"/>
                </a:cubicBezTo>
                <a:cubicBezTo>
                  <a:pt x="102" y="28"/>
                  <a:pt x="103" y="28"/>
                  <a:pt x="104" y="29"/>
                </a:cubicBezTo>
                <a:cubicBezTo>
                  <a:pt x="105" y="29"/>
                  <a:pt x="106" y="29"/>
                  <a:pt x="107" y="30"/>
                </a:cubicBezTo>
                <a:cubicBezTo>
                  <a:pt x="107" y="30"/>
                  <a:pt x="108" y="31"/>
                  <a:pt x="109" y="31"/>
                </a:cubicBezTo>
                <a:cubicBezTo>
                  <a:pt x="109" y="32"/>
                  <a:pt x="110" y="33"/>
                  <a:pt x="110" y="35"/>
                </a:cubicBezTo>
                <a:cubicBezTo>
                  <a:pt x="110" y="36"/>
                  <a:pt x="110" y="38"/>
                  <a:pt x="109" y="40"/>
                </a:cubicBezTo>
                <a:cubicBezTo>
                  <a:pt x="109" y="41"/>
                  <a:pt x="108" y="43"/>
                  <a:pt x="108" y="45"/>
                </a:cubicBezTo>
                <a:cubicBezTo>
                  <a:pt x="107" y="47"/>
                  <a:pt x="106" y="49"/>
                  <a:pt x="105" y="51"/>
                </a:cubicBezTo>
                <a:cubicBezTo>
                  <a:pt x="104" y="53"/>
                  <a:pt x="103" y="55"/>
                  <a:pt x="102" y="57"/>
                </a:cubicBezTo>
                <a:cubicBezTo>
                  <a:pt x="101" y="60"/>
                  <a:pt x="99" y="62"/>
                  <a:pt x="98" y="64"/>
                </a:cubicBezTo>
                <a:cubicBezTo>
                  <a:pt x="97" y="66"/>
                  <a:pt x="96" y="68"/>
                  <a:pt x="96" y="70"/>
                </a:cubicBezTo>
                <a:cubicBezTo>
                  <a:pt x="95" y="71"/>
                  <a:pt x="94" y="73"/>
                  <a:pt x="93" y="74"/>
                </a:cubicBezTo>
                <a:cubicBezTo>
                  <a:pt x="92" y="76"/>
                  <a:pt x="92" y="78"/>
                  <a:pt x="91" y="79"/>
                </a:cubicBezTo>
                <a:cubicBezTo>
                  <a:pt x="91" y="81"/>
                  <a:pt x="91" y="81"/>
                  <a:pt x="91" y="82"/>
                </a:cubicBezTo>
                <a:cubicBezTo>
                  <a:pt x="91" y="83"/>
                  <a:pt x="92" y="83"/>
                  <a:pt x="92" y="83"/>
                </a:cubicBezTo>
                <a:cubicBezTo>
                  <a:pt x="94" y="84"/>
                  <a:pt x="96" y="84"/>
                  <a:pt x="97" y="83"/>
                </a:cubicBezTo>
                <a:cubicBezTo>
                  <a:pt x="99" y="82"/>
                  <a:pt x="101" y="81"/>
                  <a:pt x="103" y="80"/>
                </a:cubicBezTo>
                <a:cubicBezTo>
                  <a:pt x="104" y="79"/>
                  <a:pt x="106" y="77"/>
                  <a:pt x="108" y="75"/>
                </a:cubicBezTo>
                <a:cubicBezTo>
                  <a:pt x="109" y="73"/>
                  <a:pt x="111" y="71"/>
                  <a:pt x="112" y="69"/>
                </a:cubicBezTo>
                <a:cubicBezTo>
                  <a:pt x="114" y="66"/>
                  <a:pt x="115" y="64"/>
                  <a:pt x="116" y="61"/>
                </a:cubicBezTo>
                <a:cubicBezTo>
                  <a:pt x="117" y="59"/>
                  <a:pt x="118" y="56"/>
                  <a:pt x="118" y="54"/>
                </a:cubicBezTo>
                <a:cubicBezTo>
                  <a:pt x="120" y="47"/>
                  <a:pt x="120" y="42"/>
                  <a:pt x="119" y="37"/>
                </a:cubicBezTo>
                <a:cubicBezTo>
                  <a:pt x="118" y="33"/>
                  <a:pt x="116" y="29"/>
                  <a:pt x="114" y="25"/>
                </a:cubicBezTo>
                <a:cubicBezTo>
                  <a:pt x="111" y="22"/>
                  <a:pt x="108" y="19"/>
                  <a:pt x="104" y="17"/>
                </a:cubicBezTo>
                <a:cubicBezTo>
                  <a:pt x="100" y="15"/>
                  <a:pt x="96" y="14"/>
                  <a:pt x="91" y="13"/>
                </a:cubicBezTo>
                <a:cubicBezTo>
                  <a:pt x="86" y="12"/>
                  <a:pt x="80" y="12"/>
                  <a:pt x="74" y="13"/>
                </a:cubicBezTo>
                <a:cubicBezTo>
                  <a:pt x="69" y="14"/>
                  <a:pt x="64" y="16"/>
                  <a:pt x="59" y="19"/>
                </a:cubicBezTo>
                <a:cubicBezTo>
                  <a:pt x="54" y="22"/>
                  <a:pt x="49" y="25"/>
                  <a:pt x="45" y="29"/>
                </a:cubicBezTo>
                <a:cubicBezTo>
                  <a:pt x="40" y="33"/>
                  <a:pt x="36" y="37"/>
                  <a:pt x="33" y="42"/>
                </a:cubicBezTo>
                <a:cubicBezTo>
                  <a:pt x="30" y="47"/>
                  <a:pt x="27" y="51"/>
                  <a:pt x="24" y="56"/>
                </a:cubicBezTo>
                <a:cubicBezTo>
                  <a:pt x="22" y="61"/>
                  <a:pt x="21" y="66"/>
                  <a:pt x="20" y="71"/>
                </a:cubicBezTo>
                <a:cubicBezTo>
                  <a:pt x="19" y="74"/>
                  <a:pt x="19" y="78"/>
                  <a:pt x="20" y="81"/>
                </a:cubicBezTo>
                <a:cubicBezTo>
                  <a:pt x="20" y="84"/>
                  <a:pt x="22" y="87"/>
                  <a:pt x="24" y="90"/>
                </a:cubicBezTo>
                <a:cubicBezTo>
                  <a:pt x="27" y="92"/>
                  <a:pt x="30" y="95"/>
                  <a:pt x="34" y="97"/>
                </a:cubicBezTo>
                <a:cubicBezTo>
                  <a:pt x="39" y="99"/>
                  <a:pt x="44" y="100"/>
                  <a:pt x="51" y="102"/>
                </a:cubicBezTo>
                <a:cubicBezTo>
                  <a:pt x="61" y="104"/>
                  <a:pt x="70" y="105"/>
                  <a:pt x="78" y="104"/>
                </a:cubicBezTo>
                <a:cubicBezTo>
                  <a:pt x="86" y="104"/>
                  <a:pt x="93" y="103"/>
                  <a:pt x="99" y="101"/>
                </a:cubicBezTo>
                <a:cubicBezTo>
                  <a:pt x="100" y="101"/>
                  <a:pt x="101" y="101"/>
                  <a:pt x="102" y="101"/>
                </a:cubicBezTo>
                <a:cubicBezTo>
                  <a:pt x="102" y="101"/>
                  <a:pt x="103" y="101"/>
                  <a:pt x="103" y="102"/>
                </a:cubicBezTo>
                <a:cubicBezTo>
                  <a:pt x="104" y="102"/>
                  <a:pt x="104" y="103"/>
                  <a:pt x="104" y="103"/>
                </a:cubicBezTo>
                <a:cubicBezTo>
                  <a:pt x="104" y="104"/>
                  <a:pt x="105" y="105"/>
                  <a:pt x="105" y="105"/>
                </a:cubicBezTo>
                <a:cubicBezTo>
                  <a:pt x="105" y="106"/>
                  <a:pt x="105" y="107"/>
                  <a:pt x="104" y="108"/>
                </a:cubicBezTo>
                <a:cubicBezTo>
                  <a:pt x="104" y="109"/>
                  <a:pt x="104" y="110"/>
                  <a:pt x="103" y="110"/>
                </a:cubicBezTo>
                <a:cubicBezTo>
                  <a:pt x="103" y="111"/>
                  <a:pt x="102" y="112"/>
                  <a:pt x="102" y="112"/>
                </a:cubicBezTo>
                <a:cubicBezTo>
                  <a:pt x="97" y="114"/>
                  <a:pt x="92" y="115"/>
                  <a:pt x="87" y="116"/>
                </a:cubicBezTo>
                <a:cubicBezTo>
                  <a:pt x="82" y="117"/>
                  <a:pt x="77" y="117"/>
                  <a:pt x="72" y="117"/>
                </a:cubicBezTo>
                <a:cubicBezTo>
                  <a:pt x="66" y="117"/>
                  <a:pt x="61" y="117"/>
                  <a:pt x="56" y="117"/>
                </a:cubicBezTo>
                <a:cubicBezTo>
                  <a:pt x="51" y="116"/>
                  <a:pt x="46" y="116"/>
                  <a:pt x="42" y="115"/>
                </a:cubicBezTo>
                <a:cubicBezTo>
                  <a:pt x="34" y="113"/>
                  <a:pt x="27" y="111"/>
                  <a:pt x="22" y="108"/>
                </a:cubicBezTo>
                <a:cubicBezTo>
                  <a:pt x="16" y="105"/>
                  <a:pt x="12" y="102"/>
                  <a:pt x="8" y="98"/>
                </a:cubicBezTo>
                <a:cubicBezTo>
                  <a:pt x="5" y="94"/>
                  <a:pt x="3" y="89"/>
                  <a:pt x="1" y="85"/>
                </a:cubicBezTo>
                <a:cubicBezTo>
                  <a:pt x="0" y="80"/>
                  <a:pt x="0" y="75"/>
                  <a:pt x="1" y="70"/>
                </a:cubicBezTo>
                <a:close/>
                <a:moveTo>
                  <a:pt x="96" y="36"/>
                </a:moveTo>
                <a:cubicBezTo>
                  <a:pt x="95" y="36"/>
                  <a:pt x="94" y="35"/>
                  <a:pt x="93" y="35"/>
                </a:cubicBezTo>
                <a:cubicBezTo>
                  <a:pt x="92" y="35"/>
                  <a:pt x="91" y="34"/>
                  <a:pt x="90" y="34"/>
                </a:cubicBezTo>
                <a:cubicBezTo>
                  <a:pt x="87" y="34"/>
                  <a:pt x="85" y="34"/>
                  <a:pt x="82" y="35"/>
                </a:cubicBezTo>
                <a:cubicBezTo>
                  <a:pt x="79" y="36"/>
                  <a:pt x="76" y="37"/>
                  <a:pt x="74" y="39"/>
                </a:cubicBezTo>
                <a:cubicBezTo>
                  <a:pt x="71" y="40"/>
                  <a:pt x="68" y="43"/>
                  <a:pt x="66" y="45"/>
                </a:cubicBezTo>
                <a:cubicBezTo>
                  <a:pt x="63" y="48"/>
                  <a:pt x="61" y="50"/>
                  <a:pt x="59" y="53"/>
                </a:cubicBezTo>
                <a:cubicBezTo>
                  <a:pt x="57" y="56"/>
                  <a:pt x="55" y="59"/>
                  <a:pt x="54" y="61"/>
                </a:cubicBezTo>
                <a:cubicBezTo>
                  <a:pt x="53" y="64"/>
                  <a:pt x="52" y="67"/>
                  <a:pt x="51" y="69"/>
                </a:cubicBezTo>
                <a:cubicBezTo>
                  <a:pt x="51" y="72"/>
                  <a:pt x="51" y="75"/>
                  <a:pt x="52" y="77"/>
                </a:cubicBezTo>
                <a:cubicBezTo>
                  <a:pt x="53" y="79"/>
                  <a:pt x="55" y="80"/>
                  <a:pt x="57" y="80"/>
                </a:cubicBezTo>
                <a:cubicBezTo>
                  <a:pt x="59" y="81"/>
                  <a:pt x="61" y="81"/>
                  <a:pt x="63" y="80"/>
                </a:cubicBezTo>
                <a:cubicBezTo>
                  <a:pt x="65" y="80"/>
                  <a:pt x="67" y="79"/>
                  <a:pt x="68" y="78"/>
                </a:cubicBezTo>
                <a:cubicBezTo>
                  <a:pt x="70" y="77"/>
                  <a:pt x="72" y="76"/>
                  <a:pt x="73" y="75"/>
                </a:cubicBezTo>
                <a:cubicBezTo>
                  <a:pt x="75" y="73"/>
                  <a:pt x="76" y="72"/>
                  <a:pt x="77" y="71"/>
                </a:cubicBezTo>
                <a:cubicBezTo>
                  <a:pt x="78" y="69"/>
                  <a:pt x="79" y="68"/>
                  <a:pt x="80" y="66"/>
                </a:cubicBezTo>
                <a:cubicBezTo>
                  <a:pt x="81" y="65"/>
                  <a:pt x="82" y="64"/>
                  <a:pt x="82" y="63"/>
                </a:cubicBezTo>
                <a:lnTo>
                  <a:pt x="96" y="36"/>
                </a:lnTo>
                <a:close/>
              </a:path>
            </a:pathLst>
          </a:custGeom>
          <a:solidFill>
            <a:srgbClr val="2A2F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Freeform 776"/>
          <p:cNvSpPr>
            <a:spLocks/>
          </p:cNvSpPr>
          <p:nvPr/>
        </p:nvSpPr>
        <p:spPr bwMode="auto">
          <a:xfrm>
            <a:off x="10758488" y="4781550"/>
            <a:ext cx="560387" cy="220662"/>
          </a:xfrm>
          <a:custGeom>
            <a:avLst/>
            <a:gdLst>
              <a:gd name="T0" fmla="*/ 0 w 353"/>
              <a:gd name="T1" fmla="*/ 68 h 139"/>
              <a:gd name="T2" fmla="*/ 197 w 353"/>
              <a:gd name="T3" fmla="*/ 0 h 139"/>
              <a:gd name="T4" fmla="*/ 353 w 353"/>
              <a:gd name="T5" fmla="*/ 139 h 139"/>
              <a:gd name="T6" fmla="*/ 0 w 353"/>
              <a:gd name="T7" fmla="*/ 68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3" h="139">
                <a:moveTo>
                  <a:pt x="0" y="68"/>
                </a:moveTo>
                <a:lnTo>
                  <a:pt x="197" y="0"/>
                </a:lnTo>
                <a:lnTo>
                  <a:pt x="353" y="139"/>
                </a:lnTo>
                <a:lnTo>
                  <a:pt x="0" y="68"/>
                </a:lnTo>
                <a:close/>
              </a:path>
            </a:pathLst>
          </a:custGeom>
          <a:solidFill>
            <a:srgbClr val="4148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Freeform 777"/>
          <p:cNvSpPr>
            <a:spLocks/>
          </p:cNvSpPr>
          <p:nvPr/>
        </p:nvSpPr>
        <p:spPr bwMode="auto">
          <a:xfrm>
            <a:off x="10758488" y="4560888"/>
            <a:ext cx="312737" cy="328612"/>
          </a:xfrm>
          <a:custGeom>
            <a:avLst/>
            <a:gdLst>
              <a:gd name="T0" fmla="*/ 31 w 150"/>
              <a:gd name="T1" fmla="*/ 0 h 158"/>
              <a:gd name="T2" fmla="*/ 0 w 150"/>
              <a:gd name="T3" fmla="*/ 158 h 158"/>
              <a:gd name="T4" fmla="*/ 150 w 150"/>
              <a:gd name="T5" fmla="*/ 106 h 158"/>
              <a:gd name="T6" fmla="*/ 31 w 150"/>
              <a:gd name="T7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158">
                <a:moveTo>
                  <a:pt x="31" y="0"/>
                </a:moveTo>
                <a:cubicBezTo>
                  <a:pt x="31" y="3"/>
                  <a:pt x="0" y="158"/>
                  <a:pt x="0" y="158"/>
                </a:cubicBezTo>
                <a:cubicBezTo>
                  <a:pt x="150" y="106"/>
                  <a:pt x="150" y="106"/>
                  <a:pt x="150" y="106"/>
                </a:cubicBezTo>
                <a:lnTo>
                  <a:pt x="31" y="0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Freeform 778"/>
          <p:cNvSpPr>
            <a:spLocks/>
          </p:cNvSpPr>
          <p:nvPr/>
        </p:nvSpPr>
        <p:spPr bwMode="auto">
          <a:xfrm>
            <a:off x="11071225" y="4673600"/>
            <a:ext cx="314325" cy="328612"/>
          </a:xfrm>
          <a:custGeom>
            <a:avLst/>
            <a:gdLst>
              <a:gd name="T0" fmla="*/ 119 w 151"/>
              <a:gd name="T1" fmla="*/ 158 h 158"/>
              <a:gd name="T2" fmla="*/ 151 w 151"/>
              <a:gd name="T3" fmla="*/ 0 h 158"/>
              <a:gd name="T4" fmla="*/ 0 w 151"/>
              <a:gd name="T5" fmla="*/ 52 h 158"/>
              <a:gd name="T6" fmla="*/ 119 w 151"/>
              <a:gd name="T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1" h="158">
                <a:moveTo>
                  <a:pt x="119" y="158"/>
                </a:moveTo>
                <a:cubicBezTo>
                  <a:pt x="120" y="155"/>
                  <a:pt x="151" y="0"/>
                  <a:pt x="151" y="0"/>
                </a:cubicBezTo>
                <a:cubicBezTo>
                  <a:pt x="0" y="52"/>
                  <a:pt x="0" y="52"/>
                  <a:pt x="0" y="52"/>
                </a:cubicBezTo>
                <a:lnTo>
                  <a:pt x="119" y="158"/>
                </a:lnTo>
                <a:close/>
              </a:path>
            </a:pathLst>
          </a:custGeom>
          <a:solidFill>
            <a:srgbClr val="2A2E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Freeform 779"/>
          <p:cNvSpPr>
            <a:spLocks/>
          </p:cNvSpPr>
          <p:nvPr/>
        </p:nvSpPr>
        <p:spPr bwMode="auto">
          <a:xfrm>
            <a:off x="10922000" y="3328988"/>
            <a:ext cx="679450" cy="679450"/>
          </a:xfrm>
          <a:custGeom>
            <a:avLst/>
            <a:gdLst>
              <a:gd name="T0" fmla="*/ 268 w 326"/>
              <a:gd name="T1" fmla="*/ 268 h 326"/>
              <a:gd name="T2" fmla="*/ 58 w 326"/>
              <a:gd name="T3" fmla="*/ 268 h 326"/>
              <a:gd name="T4" fmla="*/ 58 w 326"/>
              <a:gd name="T5" fmla="*/ 58 h 326"/>
              <a:gd name="T6" fmla="*/ 268 w 326"/>
              <a:gd name="T7" fmla="*/ 58 h 326"/>
              <a:gd name="T8" fmla="*/ 268 w 326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6" h="326">
                <a:moveTo>
                  <a:pt x="268" y="268"/>
                </a:moveTo>
                <a:cubicBezTo>
                  <a:pt x="210" y="326"/>
                  <a:pt x="116" y="326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6" y="116"/>
                  <a:pt x="326" y="210"/>
                  <a:pt x="268" y="26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1" name="Freeform 780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Freeform 781"/>
          <p:cNvSpPr>
            <a:spLocks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0 w 157"/>
              <a:gd name="T1" fmla="*/ 0 h 218"/>
              <a:gd name="T2" fmla="*/ 0 w 157"/>
              <a:gd name="T3" fmla="*/ 218 h 218"/>
              <a:gd name="T4" fmla="*/ 157 w 157"/>
              <a:gd name="T5" fmla="*/ 218 h 218"/>
              <a:gd name="T6" fmla="*/ 157 w 157"/>
              <a:gd name="T7" fmla="*/ 23 h 218"/>
              <a:gd name="T8" fmla="*/ 126 w 157"/>
              <a:gd name="T9" fmla="*/ 0 h 218"/>
              <a:gd name="T10" fmla="*/ 0 w 157"/>
              <a:gd name="T11" fmla="*/ 0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7" h="218">
                <a:moveTo>
                  <a:pt x="0" y="0"/>
                </a:moveTo>
                <a:lnTo>
                  <a:pt x="0" y="218"/>
                </a:lnTo>
                <a:lnTo>
                  <a:pt x="157" y="218"/>
                </a:lnTo>
                <a:lnTo>
                  <a:pt x="157" y="23"/>
                </a:lnTo>
                <a:lnTo>
                  <a:pt x="126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3" name="Freeform 782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Freeform 78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5" name="Freeform 784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Freeform 78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7" name="Freeform 786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Freeform 787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9" name="Freeform 788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6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6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3"/>
                  <a:pt x="78" y="6"/>
                </a:cubicBezTo>
                <a:cubicBezTo>
                  <a:pt x="78" y="9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Freeform 789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11 h 11"/>
              <a:gd name="T2" fmla="*/ 5 w 78"/>
              <a:gd name="T3" fmla="*/ 11 h 11"/>
              <a:gd name="T4" fmla="*/ 0 w 78"/>
              <a:gd name="T5" fmla="*/ 5 h 11"/>
              <a:gd name="T6" fmla="*/ 5 w 78"/>
              <a:gd name="T7" fmla="*/ 0 h 11"/>
              <a:gd name="T8" fmla="*/ 73 w 78"/>
              <a:gd name="T9" fmla="*/ 0 h 11"/>
              <a:gd name="T10" fmla="*/ 78 w 78"/>
              <a:gd name="T11" fmla="*/ 5 h 11"/>
              <a:gd name="T12" fmla="*/ 73 w 78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11"/>
                </a:moveTo>
                <a:cubicBezTo>
                  <a:pt x="5" y="11"/>
                  <a:pt x="5" y="11"/>
                  <a:pt x="5" y="11"/>
                </a:cubicBezTo>
                <a:cubicBezTo>
                  <a:pt x="2" y="11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6" y="0"/>
                  <a:pt x="78" y="2"/>
                  <a:pt x="78" y="5"/>
                </a:cubicBezTo>
                <a:cubicBezTo>
                  <a:pt x="78" y="8"/>
                  <a:pt x="76" y="11"/>
                  <a:pt x="73" y="11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1" name="Freeform 790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Freeform 791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10 h 10"/>
              <a:gd name="T2" fmla="*/ 5 w 99"/>
              <a:gd name="T3" fmla="*/ 10 h 10"/>
              <a:gd name="T4" fmla="*/ 0 w 99"/>
              <a:gd name="T5" fmla="*/ 5 h 10"/>
              <a:gd name="T6" fmla="*/ 5 w 99"/>
              <a:gd name="T7" fmla="*/ 0 h 10"/>
              <a:gd name="T8" fmla="*/ 93 w 99"/>
              <a:gd name="T9" fmla="*/ 0 h 10"/>
              <a:gd name="T10" fmla="*/ 99 w 99"/>
              <a:gd name="T11" fmla="*/ 5 h 10"/>
              <a:gd name="T12" fmla="*/ 93 w 99"/>
              <a:gd name="T13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10"/>
                </a:moveTo>
                <a:cubicBezTo>
                  <a:pt x="5" y="10"/>
                  <a:pt x="5" y="10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93" y="0"/>
                  <a:pt x="93" y="0"/>
                  <a:pt x="93" y="0"/>
                </a:cubicBezTo>
                <a:cubicBezTo>
                  <a:pt x="96" y="0"/>
                  <a:pt x="99" y="2"/>
                  <a:pt x="99" y="5"/>
                </a:cubicBezTo>
                <a:cubicBezTo>
                  <a:pt x="99" y="8"/>
                  <a:pt x="96" y="10"/>
                  <a:pt x="93" y="10"/>
                </a:cubicBezTo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3" name="Freeform 792"/>
          <p:cNvSpPr>
            <a:spLocks noEditPoints="1"/>
          </p:cNvSpPr>
          <p:nvPr/>
        </p:nvSpPr>
        <p:spPr bwMode="auto">
          <a:xfrm>
            <a:off x="11136313" y="3495675"/>
            <a:ext cx="249237" cy="346075"/>
          </a:xfrm>
          <a:custGeom>
            <a:avLst/>
            <a:gdLst>
              <a:gd name="T0" fmla="*/ 2 w 120"/>
              <a:gd name="T1" fmla="*/ 137 h 166"/>
              <a:gd name="T2" fmla="*/ 95 w 120"/>
              <a:gd name="T3" fmla="*/ 132 h 166"/>
              <a:gd name="T4" fmla="*/ 101 w 120"/>
              <a:gd name="T5" fmla="*/ 137 h 166"/>
              <a:gd name="T6" fmla="*/ 95 w 120"/>
              <a:gd name="T7" fmla="*/ 142 h 166"/>
              <a:gd name="T8" fmla="*/ 2 w 120"/>
              <a:gd name="T9" fmla="*/ 137 h 166"/>
              <a:gd name="T10" fmla="*/ 2 w 120"/>
              <a:gd name="T11" fmla="*/ 119 h 166"/>
              <a:gd name="T12" fmla="*/ 7 w 120"/>
              <a:gd name="T13" fmla="*/ 114 h 166"/>
              <a:gd name="T14" fmla="*/ 101 w 120"/>
              <a:gd name="T15" fmla="*/ 119 h 166"/>
              <a:gd name="T16" fmla="*/ 101 w 120"/>
              <a:gd name="T17" fmla="*/ 119 h 166"/>
              <a:gd name="T18" fmla="*/ 7 w 120"/>
              <a:gd name="T19" fmla="*/ 124 h 166"/>
              <a:gd name="T20" fmla="*/ 2 w 120"/>
              <a:gd name="T21" fmla="*/ 119 h 166"/>
              <a:gd name="T22" fmla="*/ 2 w 120"/>
              <a:gd name="T23" fmla="*/ 98 h 166"/>
              <a:gd name="T24" fmla="*/ 75 w 120"/>
              <a:gd name="T25" fmla="*/ 93 h 166"/>
              <a:gd name="T26" fmla="*/ 80 w 120"/>
              <a:gd name="T27" fmla="*/ 98 h 166"/>
              <a:gd name="T28" fmla="*/ 75 w 120"/>
              <a:gd name="T29" fmla="*/ 104 h 166"/>
              <a:gd name="T30" fmla="*/ 2 w 120"/>
              <a:gd name="T31" fmla="*/ 98 h 166"/>
              <a:gd name="T32" fmla="*/ 2 w 120"/>
              <a:gd name="T33" fmla="*/ 83 h 166"/>
              <a:gd name="T34" fmla="*/ 7 w 120"/>
              <a:gd name="T35" fmla="*/ 77 h 166"/>
              <a:gd name="T36" fmla="*/ 80 w 120"/>
              <a:gd name="T37" fmla="*/ 83 h 166"/>
              <a:gd name="T38" fmla="*/ 80 w 120"/>
              <a:gd name="T39" fmla="*/ 83 h 166"/>
              <a:gd name="T40" fmla="*/ 7 w 120"/>
              <a:gd name="T41" fmla="*/ 88 h 166"/>
              <a:gd name="T42" fmla="*/ 2 w 120"/>
              <a:gd name="T43" fmla="*/ 83 h 166"/>
              <a:gd name="T44" fmla="*/ 2 w 120"/>
              <a:gd name="T45" fmla="*/ 67 h 166"/>
              <a:gd name="T46" fmla="*/ 75 w 120"/>
              <a:gd name="T47" fmla="*/ 61 h 166"/>
              <a:gd name="T48" fmla="*/ 80 w 120"/>
              <a:gd name="T49" fmla="*/ 67 h 166"/>
              <a:gd name="T50" fmla="*/ 75 w 120"/>
              <a:gd name="T51" fmla="*/ 72 h 166"/>
              <a:gd name="T52" fmla="*/ 2 w 120"/>
              <a:gd name="T53" fmla="*/ 67 h 166"/>
              <a:gd name="T54" fmla="*/ 2 w 120"/>
              <a:gd name="T55" fmla="*/ 33 h 166"/>
              <a:gd name="T56" fmla="*/ 7 w 120"/>
              <a:gd name="T57" fmla="*/ 27 h 166"/>
              <a:gd name="T58" fmla="*/ 80 w 120"/>
              <a:gd name="T59" fmla="*/ 33 h 166"/>
              <a:gd name="T60" fmla="*/ 80 w 120"/>
              <a:gd name="T61" fmla="*/ 33 h 166"/>
              <a:gd name="T62" fmla="*/ 7 w 120"/>
              <a:gd name="T63" fmla="*/ 38 h 166"/>
              <a:gd name="T64" fmla="*/ 2 w 120"/>
              <a:gd name="T65" fmla="*/ 33 h 166"/>
              <a:gd name="T66" fmla="*/ 0 w 120"/>
              <a:gd name="T67" fmla="*/ 0 h 166"/>
              <a:gd name="T68" fmla="*/ 120 w 120"/>
              <a:gd name="T69" fmla="*/ 166 h 166"/>
              <a:gd name="T70" fmla="*/ 105 w 120"/>
              <a:gd name="T71" fmla="*/ 2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66">
                <a:moveTo>
                  <a:pt x="2" y="137"/>
                </a:moveTo>
                <a:cubicBezTo>
                  <a:pt x="2" y="137"/>
                  <a:pt x="2" y="137"/>
                  <a:pt x="2" y="137"/>
                </a:cubicBezTo>
                <a:cubicBezTo>
                  <a:pt x="2" y="134"/>
                  <a:pt x="4" y="132"/>
                  <a:pt x="7" y="132"/>
                </a:cubicBezTo>
                <a:cubicBezTo>
                  <a:pt x="95" y="132"/>
                  <a:pt x="95" y="132"/>
                  <a:pt x="95" y="132"/>
                </a:cubicBezTo>
                <a:cubicBezTo>
                  <a:pt x="98" y="132"/>
                  <a:pt x="101" y="134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37"/>
                  <a:pt x="101" y="137"/>
                  <a:pt x="101" y="137"/>
                </a:cubicBezTo>
                <a:cubicBezTo>
                  <a:pt x="101" y="140"/>
                  <a:pt x="98" y="142"/>
                  <a:pt x="95" y="142"/>
                </a:cubicBezTo>
                <a:cubicBezTo>
                  <a:pt x="7" y="142"/>
                  <a:pt x="7" y="142"/>
                  <a:pt x="7" y="142"/>
                </a:cubicBezTo>
                <a:cubicBezTo>
                  <a:pt x="4" y="142"/>
                  <a:pt x="2" y="140"/>
                  <a:pt x="2" y="137"/>
                </a:cubicBezTo>
                <a:cubicBezTo>
                  <a:pt x="2" y="137"/>
                  <a:pt x="2" y="137"/>
                  <a:pt x="2" y="137"/>
                </a:cubicBezTo>
                <a:moveTo>
                  <a:pt x="2" y="119"/>
                </a:moveTo>
                <a:cubicBezTo>
                  <a:pt x="2" y="119"/>
                  <a:pt x="2" y="119"/>
                  <a:pt x="2" y="119"/>
                </a:cubicBezTo>
                <a:cubicBezTo>
                  <a:pt x="2" y="116"/>
                  <a:pt x="4" y="114"/>
                  <a:pt x="7" y="114"/>
                </a:cubicBezTo>
                <a:cubicBezTo>
                  <a:pt x="95" y="114"/>
                  <a:pt x="95" y="114"/>
                  <a:pt x="95" y="114"/>
                </a:cubicBezTo>
                <a:cubicBezTo>
                  <a:pt x="98" y="114"/>
                  <a:pt x="101" y="116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19"/>
                  <a:pt x="101" y="119"/>
                  <a:pt x="101" y="119"/>
                </a:cubicBezTo>
                <a:cubicBezTo>
                  <a:pt x="101" y="122"/>
                  <a:pt x="98" y="124"/>
                  <a:pt x="95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4" y="124"/>
                  <a:pt x="2" y="122"/>
                  <a:pt x="2" y="119"/>
                </a:cubicBezTo>
                <a:cubicBezTo>
                  <a:pt x="2" y="119"/>
                  <a:pt x="2" y="119"/>
                  <a:pt x="2" y="119"/>
                </a:cubicBezTo>
                <a:moveTo>
                  <a:pt x="2" y="98"/>
                </a:moveTo>
                <a:cubicBezTo>
                  <a:pt x="2" y="98"/>
                  <a:pt x="2" y="98"/>
                  <a:pt x="2" y="98"/>
                </a:cubicBezTo>
                <a:cubicBezTo>
                  <a:pt x="2" y="95"/>
                  <a:pt x="4" y="93"/>
                  <a:pt x="7" y="93"/>
                </a:cubicBezTo>
                <a:cubicBezTo>
                  <a:pt x="75" y="93"/>
                  <a:pt x="75" y="93"/>
                  <a:pt x="75" y="93"/>
                </a:cubicBezTo>
                <a:cubicBezTo>
                  <a:pt x="78" y="93"/>
                  <a:pt x="80" y="95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98"/>
                  <a:pt x="80" y="98"/>
                  <a:pt x="80" y="98"/>
                </a:cubicBezTo>
                <a:cubicBezTo>
                  <a:pt x="80" y="101"/>
                  <a:pt x="78" y="104"/>
                  <a:pt x="75" y="104"/>
                </a:cubicBezTo>
                <a:cubicBezTo>
                  <a:pt x="7" y="104"/>
                  <a:pt x="7" y="104"/>
                  <a:pt x="7" y="104"/>
                </a:cubicBezTo>
                <a:cubicBezTo>
                  <a:pt x="4" y="104"/>
                  <a:pt x="2" y="101"/>
                  <a:pt x="2" y="98"/>
                </a:cubicBezTo>
                <a:cubicBezTo>
                  <a:pt x="2" y="98"/>
                  <a:pt x="2" y="98"/>
                  <a:pt x="2" y="98"/>
                </a:cubicBezTo>
                <a:moveTo>
                  <a:pt x="2" y="83"/>
                </a:moveTo>
                <a:cubicBezTo>
                  <a:pt x="2" y="83"/>
                  <a:pt x="2" y="83"/>
                  <a:pt x="2" y="83"/>
                </a:cubicBezTo>
                <a:cubicBezTo>
                  <a:pt x="2" y="80"/>
                  <a:pt x="4" y="77"/>
                  <a:pt x="7" y="77"/>
                </a:cubicBezTo>
                <a:cubicBezTo>
                  <a:pt x="75" y="77"/>
                  <a:pt x="75" y="77"/>
                  <a:pt x="75" y="77"/>
                </a:cubicBezTo>
                <a:cubicBezTo>
                  <a:pt x="78" y="77"/>
                  <a:pt x="80" y="80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3"/>
                  <a:pt x="80" y="83"/>
                  <a:pt x="80" y="83"/>
                </a:cubicBezTo>
                <a:cubicBezTo>
                  <a:pt x="80" y="86"/>
                  <a:pt x="78" y="88"/>
                  <a:pt x="75" y="88"/>
                </a:cubicBezTo>
                <a:cubicBezTo>
                  <a:pt x="7" y="88"/>
                  <a:pt x="7" y="88"/>
                  <a:pt x="7" y="88"/>
                </a:cubicBezTo>
                <a:cubicBezTo>
                  <a:pt x="4" y="88"/>
                  <a:pt x="2" y="86"/>
                  <a:pt x="2" y="83"/>
                </a:cubicBezTo>
                <a:cubicBezTo>
                  <a:pt x="2" y="83"/>
                  <a:pt x="2" y="83"/>
                  <a:pt x="2" y="83"/>
                </a:cubicBezTo>
                <a:moveTo>
                  <a:pt x="2" y="67"/>
                </a:moveTo>
                <a:cubicBezTo>
                  <a:pt x="2" y="67"/>
                  <a:pt x="2" y="67"/>
                  <a:pt x="2" y="67"/>
                </a:cubicBezTo>
                <a:cubicBezTo>
                  <a:pt x="2" y="64"/>
                  <a:pt x="4" y="61"/>
                  <a:pt x="7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8" y="61"/>
                  <a:pt x="80" y="64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67"/>
                  <a:pt x="80" y="67"/>
                  <a:pt x="80" y="67"/>
                </a:cubicBezTo>
                <a:cubicBezTo>
                  <a:pt x="80" y="70"/>
                  <a:pt x="78" y="72"/>
                  <a:pt x="75" y="72"/>
                </a:cubicBezTo>
                <a:cubicBezTo>
                  <a:pt x="7" y="72"/>
                  <a:pt x="7" y="72"/>
                  <a:pt x="7" y="72"/>
                </a:cubicBezTo>
                <a:cubicBezTo>
                  <a:pt x="4" y="72"/>
                  <a:pt x="2" y="70"/>
                  <a:pt x="2" y="67"/>
                </a:cubicBezTo>
                <a:cubicBezTo>
                  <a:pt x="2" y="67"/>
                  <a:pt x="2" y="67"/>
                  <a:pt x="2" y="67"/>
                </a:cubicBezTo>
                <a:moveTo>
                  <a:pt x="2" y="33"/>
                </a:moveTo>
                <a:cubicBezTo>
                  <a:pt x="2" y="33"/>
                  <a:pt x="2" y="33"/>
                  <a:pt x="2" y="33"/>
                </a:cubicBezTo>
                <a:cubicBezTo>
                  <a:pt x="2" y="30"/>
                  <a:pt x="4" y="27"/>
                  <a:pt x="7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7"/>
                  <a:pt x="80" y="30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6"/>
                  <a:pt x="78" y="38"/>
                  <a:pt x="75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4" y="38"/>
                  <a:pt x="2" y="36"/>
                  <a:pt x="2" y="33"/>
                </a:cubicBezTo>
                <a:cubicBezTo>
                  <a:pt x="2" y="33"/>
                  <a:pt x="2" y="33"/>
                  <a:pt x="2" y="33"/>
                </a:cubicBezTo>
                <a:moveTo>
                  <a:pt x="9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cubicBezTo>
                  <a:pt x="120" y="166"/>
                  <a:pt x="120" y="166"/>
                  <a:pt x="120" y="166"/>
                </a:cubicBezTo>
                <a:cubicBezTo>
                  <a:pt x="120" y="17"/>
                  <a:pt x="120" y="17"/>
                  <a:pt x="120" y="17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96" y="0"/>
                  <a:pt x="96" y="0"/>
                  <a:pt x="96" y="0"/>
                </a:cubicBezTo>
              </a:path>
            </a:pathLst>
          </a:custGeom>
          <a:solidFill>
            <a:srgbClr val="DBDBD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Freeform 793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  <a:close/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5" name="Freeform 794"/>
          <p:cNvSpPr>
            <a:spLocks/>
          </p:cNvSpPr>
          <p:nvPr/>
        </p:nvSpPr>
        <p:spPr bwMode="auto">
          <a:xfrm>
            <a:off x="11336338" y="3495675"/>
            <a:ext cx="49212" cy="46037"/>
          </a:xfrm>
          <a:custGeom>
            <a:avLst/>
            <a:gdLst>
              <a:gd name="T0" fmla="*/ 0 w 31"/>
              <a:gd name="T1" fmla="*/ 0 h 29"/>
              <a:gd name="T2" fmla="*/ 10 w 31"/>
              <a:gd name="T3" fmla="*/ 29 h 29"/>
              <a:gd name="T4" fmla="*/ 31 w 31"/>
              <a:gd name="T5" fmla="*/ 23 h 29"/>
              <a:gd name="T6" fmla="*/ 0 w 31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9">
                <a:moveTo>
                  <a:pt x="0" y="0"/>
                </a:moveTo>
                <a:lnTo>
                  <a:pt x="10" y="29"/>
                </a:lnTo>
                <a:lnTo>
                  <a:pt x="31" y="23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6" name="Freeform 795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  <a:close/>
              </a:path>
            </a:pathLst>
          </a:custGeom>
          <a:solidFill>
            <a:srgbClr val="9D9D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Freeform 796"/>
          <p:cNvSpPr>
            <a:spLocks/>
          </p:cNvSpPr>
          <p:nvPr/>
        </p:nvSpPr>
        <p:spPr bwMode="auto">
          <a:xfrm>
            <a:off x="11336338" y="3495675"/>
            <a:ext cx="49212" cy="57150"/>
          </a:xfrm>
          <a:custGeom>
            <a:avLst/>
            <a:gdLst>
              <a:gd name="T0" fmla="*/ 0 w 31"/>
              <a:gd name="T1" fmla="*/ 0 h 36"/>
              <a:gd name="T2" fmla="*/ 12 w 31"/>
              <a:gd name="T3" fmla="*/ 36 h 36"/>
              <a:gd name="T4" fmla="*/ 31 w 31"/>
              <a:gd name="T5" fmla="*/ 23 h 36"/>
              <a:gd name="T6" fmla="*/ 10 w 31"/>
              <a:gd name="T7" fmla="*/ 29 h 36"/>
              <a:gd name="T8" fmla="*/ 0 w 31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36">
                <a:moveTo>
                  <a:pt x="0" y="0"/>
                </a:moveTo>
                <a:lnTo>
                  <a:pt x="12" y="36"/>
                </a:lnTo>
                <a:lnTo>
                  <a:pt x="31" y="23"/>
                </a:lnTo>
                <a:lnTo>
                  <a:pt x="10" y="2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Freeform 797"/>
          <p:cNvSpPr>
            <a:spLocks/>
          </p:cNvSpPr>
          <p:nvPr/>
        </p:nvSpPr>
        <p:spPr bwMode="auto">
          <a:xfrm>
            <a:off x="11141075" y="3552825"/>
            <a:ext cx="161925" cy="22225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9" name="Freeform 798"/>
          <p:cNvSpPr>
            <a:spLocks/>
          </p:cNvSpPr>
          <p:nvPr/>
        </p:nvSpPr>
        <p:spPr bwMode="auto">
          <a:xfrm>
            <a:off x="11141075" y="3622675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0" name="Freeform 799"/>
          <p:cNvSpPr>
            <a:spLocks/>
          </p:cNvSpPr>
          <p:nvPr/>
        </p:nvSpPr>
        <p:spPr bwMode="auto">
          <a:xfrm>
            <a:off x="11141075" y="3656013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6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6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9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9"/>
                  <a:pt x="78" y="6"/>
                </a:cubicBezTo>
                <a:cubicBezTo>
                  <a:pt x="78" y="3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1" name="Freeform 800"/>
          <p:cNvSpPr>
            <a:spLocks/>
          </p:cNvSpPr>
          <p:nvPr/>
        </p:nvSpPr>
        <p:spPr bwMode="auto">
          <a:xfrm>
            <a:off x="11141075" y="3689350"/>
            <a:ext cx="161925" cy="23812"/>
          </a:xfrm>
          <a:custGeom>
            <a:avLst/>
            <a:gdLst>
              <a:gd name="T0" fmla="*/ 73 w 78"/>
              <a:gd name="T1" fmla="*/ 0 h 11"/>
              <a:gd name="T2" fmla="*/ 5 w 78"/>
              <a:gd name="T3" fmla="*/ 0 h 11"/>
              <a:gd name="T4" fmla="*/ 0 w 78"/>
              <a:gd name="T5" fmla="*/ 5 h 11"/>
              <a:gd name="T6" fmla="*/ 5 w 78"/>
              <a:gd name="T7" fmla="*/ 11 h 11"/>
              <a:gd name="T8" fmla="*/ 73 w 78"/>
              <a:gd name="T9" fmla="*/ 11 h 11"/>
              <a:gd name="T10" fmla="*/ 78 w 78"/>
              <a:gd name="T11" fmla="*/ 5 h 11"/>
              <a:gd name="T12" fmla="*/ 73 w 78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11">
                <a:moveTo>
                  <a:pt x="7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1"/>
                  <a:pt x="5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6" y="11"/>
                  <a:pt x="78" y="8"/>
                  <a:pt x="78" y="5"/>
                </a:cubicBezTo>
                <a:cubicBezTo>
                  <a:pt x="78" y="2"/>
                  <a:pt x="76" y="0"/>
                  <a:pt x="7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2" name="Freeform 801"/>
          <p:cNvSpPr>
            <a:spLocks/>
          </p:cNvSpPr>
          <p:nvPr/>
        </p:nvSpPr>
        <p:spPr bwMode="auto">
          <a:xfrm>
            <a:off x="11141075" y="3733800"/>
            <a:ext cx="206375" cy="20637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3" name="Freeform 802"/>
          <p:cNvSpPr>
            <a:spLocks/>
          </p:cNvSpPr>
          <p:nvPr/>
        </p:nvSpPr>
        <p:spPr bwMode="auto">
          <a:xfrm>
            <a:off x="11141075" y="3770313"/>
            <a:ext cx="206375" cy="22225"/>
          </a:xfrm>
          <a:custGeom>
            <a:avLst/>
            <a:gdLst>
              <a:gd name="T0" fmla="*/ 93 w 99"/>
              <a:gd name="T1" fmla="*/ 0 h 10"/>
              <a:gd name="T2" fmla="*/ 5 w 99"/>
              <a:gd name="T3" fmla="*/ 0 h 10"/>
              <a:gd name="T4" fmla="*/ 0 w 99"/>
              <a:gd name="T5" fmla="*/ 5 h 10"/>
              <a:gd name="T6" fmla="*/ 5 w 99"/>
              <a:gd name="T7" fmla="*/ 10 h 10"/>
              <a:gd name="T8" fmla="*/ 93 w 99"/>
              <a:gd name="T9" fmla="*/ 10 h 10"/>
              <a:gd name="T10" fmla="*/ 99 w 99"/>
              <a:gd name="T11" fmla="*/ 5 h 10"/>
              <a:gd name="T12" fmla="*/ 93 w 99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10">
                <a:moveTo>
                  <a:pt x="93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"/>
                  <a:pt x="2" y="10"/>
                  <a:pt x="5" y="10"/>
                </a:cubicBezTo>
                <a:cubicBezTo>
                  <a:pt x="93" y="10"/>
                  <a:pt x="93" y="10"/>
                  <a:pt x="93" y="10"/>
                </a:cubicBezTo>
                <a:cubicBezTo>
                  <a:pt x="96" y="10"/>
                  <a:pt x="99" y="8"/>
                  <a:pt x="99" y="5"/>
                </a:cubicBezTo>
                <a:cubicBezTo>
                  <a:pt x="99" y="2"/>
                  <a:pt x="96" y="0"/>
                  <a:pt x="93" y="0"/>
                </a:cubicBezTo>
              </a:path>
            </a:pathLst>
          </a:custGeom>
          <a:solidFill>
            <a:srgbClr val="C5C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4" name="Freeform 803"/>
          <p:cNvSpPr>
            <a:spLocks/>
          </p:cNvSpPr>
          <p:nvPr/>
        </p:nvSpPr>
        <p:spPr bwMode="auto">
          <a:xfrm>
            <a:off x="11069638" y="3462338"/>
            <a:ext cx="346075" cy="390525"/>
          </a:xfrm>
          <a:custGeom>
            <a:avLst/>
            <a:gdLst>
              <a:gd name="T0" fmla="*/ 0 w 218"/>
              <a:gd name="T1" fmla="*/ 38 h 246"/>
              <a:gd name="T2" fmla="*/ 68 w 218"/>
              <a:gd name="T3" fmla="*/ 246 h 246"/>
              <a:gd name="T4" fmla="*/ 218 w 218"/>
              <a:gd name="T5" fmla="*/ 197 h 246"/>
              <a:gd name="T6" fmla="*/ 157 w 218"/>
              <a:gd name="T7" fmla="*/ 11 h 246"/>
              <a:gd name="T8" fmla="*/ 121 w 218"/>
              <a:gd name="T9" fmla="*/ 0 h 246"/>
              <a:gd name="T10" fmla="*/ 0 w 218"/>
              <a:gd name="T11" fmla="*/ 38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8" h="246">
                <a:moveTo>
                  <a:pt x="0" y="38"/>
                </a:moveTo>
                <a:lnTo>
                  <a:pt x="68" y="246"/>
                </a:lnTo>
                <a:lnTo>
                  <a:pt x="218" y="197"/>
                </a:lnTo>
                <a:lnTo>
                  <a:pt x="157" y="11"/>
                </a:lnTo>
                <a:lnTo>
                  <a:pt x="121" y="0"/>
                </a:lnTo>
                <a:lnTo>
                  <a:pt x="0" y="38"/>
                </a:ln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5" name="Freeform 804"/>
          <p:cNvSpPr>
            <a:spLocks/>
          </p:cNvSpPr>
          <p:nvPr/>
        </p:nvSpPr>
        <p:spPr bwMode="auto">
          <a:xfrm>
            <a:off x="11261725" y="3462338"/>
            <a:ext cx="57150" cy="38100"/>
          </a:xfrm>
          <a:custGeom>
            <a:avLst/>
            <a:gdLst>
              <a:gd name="T0" fmla="*/ 0 w 36"/>
              <a:gd name="T1" fmla="*/ 0 h 24"/>
              <a:gd name="T2" fmla="*/ 18 w 36"/>
              <a:gd name="T3" fmla="*/ 24 h 24"/>
              <a:gd name="T4" fmla="*/ 36 w 36"/>
              <a:gd name="T5" fmla="*/ 11 h 24"/>
              <a:gd name="T6" fmla="*/ 0 w 36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" h="24">
                <a:moveTo>
                  <a:pt x="0" y="0"/>
                </a:moveTo>
                <a:lnTo>
                  <a:pt x="18" y="24"/>
                </a:lnTo>
                <a:lnTo>
                  <a:pt x="3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6" name="Freeform 805"/>
          <p:cNvSpPr>
            <a:spLocks/>
          </p:cNvSpPr>
          <p:nvPr/>
        </p:nvSpPr>
        <p:spPr bwMode="auto">
          <a:xfrm>
            <a:off x="11261725" y="3462338"/>
            <a:ext cx="57150" cy="47625"/>
          </a:xfrm>
          <a:custGeom>
            <a:avLst/>
            <a:gdLst>
              <a:gd name="T0" fmla="*/ 0 w 36"/>
              <a:gd name="T1" fmla="*/ 0 h 30"/>
              <a:gd name="T2" fmla="*/ 22 w 36"/>
              <a:gd name="T3" fmla="*/ 30 h 30"/>
              <a:gd name="T4" fmla="*/ 36 w 36"/>
              <a:gd name="T5" fmla="*/ 11 h 30"/>
              <a:gd name="T6" fmla="*/ 18 w 36"/>
              <a:gd name="T7" fmla="*/ 24 h 30"/>
              <a:gd name="T8" fmla="*/ 0 w 36"/>
              <a:gd name="T9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0">
                <a:moveTo>
                  <a:pt x="0" y="0"/>
                </a:moveTo>
                <a:lnTo>
                  <a:pt x="22" y="30"/>
                </a:lnTo>
                <a:lnTo>
                  <a:pt x="36" y="11"/>
                </a:lnTo>
                <a:lnTo>
                  <a:pt x="18" y="24"/>
                </a:lnTo>
                <a:lnTo>
                  <a:pt x="0" y="0"/>
                </a:lnTo>
                <a:close/>
              </a:path>
            </a:pathLst>
          </a:custGeom>
          <a:solidFill>
            <a:srgbClr val="AAAA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7" name="Freeform 806"/>
          <p:cNvSpPr>
            <a:spLocks/>
          </p:cNvSpPr>
          <p:nvPr/>
        </p:nvSpPr>
        <p:spPr bwMode="auto">
          <a:xfrm>
            <a:off x="11095038" y="3527425"/>
            <a:ext cx="157162" cy="68262"/>
          </a:xfrm>
          <a:custGeom>
            <a:avLst/>
            <a:gdLst>
              <a:gd name="T0" fmla="*/ 72 w 76"/>
              <a:gd name="T1" fmla="*/ 12 h 33"/>
              <a:gd name="T2" fmla="*/ 8 w 76"/>
              <a:gd name="T3" fmla="*/ 32 h 33"/>
              <a:gd name="T4" fmla="*/ 1 w 76"/>
              <a:gd name="T5" fmla="*/ 29 h 33"/>
              <a:gd name="T6" fmla="*/ 4 w 76"/>
              <a:gd name="T7" fmla="*/ 22 h 33"/>
              <a:gd name="T8" fmla="*/ 68 w 76"/>
              <a:gd name="T9" fmla="*/ 1 h 33"/>
              <a:gd name="T10" fmla="*/ 75 w 76"/>
              <a:gd name="T11" fmla="*/ 5 h 33"/>
              <a:gd name="T12" fmla="*/ 72 w 76"/>
              <a:gd name="T13" fmla="*/ 1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2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2"/>
                  <a:pt x="1" y="29"/>
                </a:cubicBezTo>
                <a:cubicBezTo>
                  <a:pt x="0" y="26"/>
                  <a:pt x="1" y="23"/>
                  <a:pt x="4" y="22"/>
                </a:cubicBezTo>
                <a:cubicBezTo>
                  <a:pt x="68" y="1"/>
                  <a:pt x="68" y="1"/>
                  <a:pt x="68" y="1"/>
                </a:cubicBezTo>
                <a:cubicBezTo>
                  <a:pt x="71" y="0"/>
                  <a:pt x="74" y="2"/>
                  <a:pt x="75" y="5"/>
                </a:cubicBezTo>
                <a:cubicBezTo>
                  <a:pt x="76" y="8"/>
                  <a:pt x="75" y="11"/>
                  <a:pt x="72" y="12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8" name="Freeform 807"/>
          <p:cNvSpPr>
            <a:spLocks/>
          </p:cNvSpPr>
          <p:nvPr/>
        </p:nvSpPr>
        <p:spPr bwMode="auto">
          <a:xfrm>
            <a:off x="11115675" y="3595688"/>
            <a:ext cx="160337" cy="69850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8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6"/>
                  <a:pt x="2" y="22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9" name="Freeform 808"/>
          <p:cNvSpPr>
            <a:spLocks/>
          </p:cNvSpPr>
          <p:nvPr/>
        </p:nvSpPr>
        <p:spPr bwMode="auto">
          <a:xfrm>
            <a:off x="11125200" y="3627438"/>
            <a:ext cx="160337" cy="68262"/>
          </a:xfrm>
          <a:custGeom>
            <a:avLst/>
            <a:gdLst>
              <a:gd name="T0" fmla="*/ 72 w 77"/>
              <a:gd name="T1" fmla="*/ 11 h 33"/>
              <a:gd name="T2" fmla="*/ 8 w 77"/>
              <a:gd name="T3" fmla="*/ 32 h 33"/>
              <a:gd name="T4" fmla="*/ 1 w 77"/>
              <a:gd name="T5" fmla="*/ 29 h 33"/>
              <a:gd name="T6" fmla="*/ 5 w 77"/>
              <a:gd name="T7" fmla="*/ 22 h 33"/>
              <a:gd name="T8" fmla="*/ 69 w 77"/>
              <a:gd name="T9" fmla="*/ 1 h 33"/>
              <a:gd name="T10" fmla="*/ 76 w 77"/>
              <a:gd name="T11" fmla="*/ 4 h 33"/>
              <a:gd name="T12" fmla="*/ 72 w 77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9"/>
                </a:cubicBezTo>
                <a:cubicBezTo>
                  <a:pt x="0" y="26"/>
                  <a:pt x="2" y="23"/>
                  <a:pt x="5" y="22"/>
                </a:cubicBezTo>
                <a:cubicBezTo>
                  <a:pt x="69" y="1"/>
                  <a:pt x="69" y="1"/>
                  <a:pt x="69" y="1"/>
                </a:cubicBezTo>
                <a:cubicBezTo>
                  <a:pt x="72" y="0"/>
                  <a:pt x="75" y="1"/>
                  <a:pt x="76" y="4"/>
                </a:cubicBezTo>
                <a:cubicBezTo>
                  <a:pt x="77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Freeform 809"/>
          <p:cNvSpPr>
            <a:spLocks/>
          </p:cNvSpPr>
          <p:nvPr/>
        </p:nvSpPr>
        <p:spPr bwMode="auto">
          <a:xfrm>
            <a:off x="11136313" y="3659188"/>
            <a:ext cx="158750" cy="68262"/>
          </a:xfrm>
          <a:custGeom>
            <a:avLst/>
            <a:gdLst>
              <a:gd name="T0" fmla="*/ 72 w 76"/>
              <a:gd name="T1" fmla="*/ 11 h 33"/>
              <a:gd name="T2" fmla="*/ 8 w 76"/>
              <a:gd name="T3" fmla="*/ 32 h 33"/>
              <a:gd name="T4" fmla="*/ 1 w 76"/>
              <a:gd name="T5" fmla="*/ 28 h 33"/>
              <a:gd name="T6" fmla="*/ 4 w 76"/>
              <a:gd name="T7" fmla="*/ 21 h 33"/>
              <a:gd name="T8" fmla="*/ 69 w 76"/>
              <a:gd name="T9" fmla="*/ 0 h 33"/>
              <a:gd name="T10" fmla="*/ 75 w 76"/>
              <a:gd name="T11" fmla="*/ 4 h 33"/>
              <a:gd name="T12" fmla="*/ 72 w 76"/>
              <a:gd name="T13" fmla="*/ 1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33">
                <a:moveTo>
                  <a:pt x="72" y="11"/>
                </a:moveTo>
                <a:cubicBezTo>
                  <a:pt x="8" y="32"/>
                  <a:pt x="8" y="32"/>
                  <a:pt x="8" y="32"/>
                </a:cubicBezTo>
                <a:cubicBezTo>
                  <a:pt x="5" y="33"/>
                  <a:pt x="2" y="31"/>
                  <a:pt x="1" y="28"/>
                </a:cubicBezTo>
                <a:cubicBezTo>
                  <a:pt x="0" y="25"/>
                  <a:pt x="2" y="22"/>
                  <a:pt x="4" y="21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5" y="1"/>
                  <a:pt x="75" y="4"/>
                </a:cubicBezTo>
                <a:cubicBezTo>
                  <a:pt x="76" y="7"/>
                  <a:pt x="75" y="10"/>
                  <a:pt x="7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1" name="Freeform 810"/>
          <p:cNvSpPr>
            <a:spLocks/>
          </p:cNvSpPr>
          <p:nvPr/>
        </p:nvSpPr>
        <p:spPr bwMode="auto">
          <a:xfrm>
            <a:off x="11149013" y="3686175"/>
            <a:ext cx="200025" cy="80962"/>
          </a:xfrm>
          <a:custGeom>
            <a:avLst/>
            <a:gdLst>
              <a:gd name="T0" fmla="*/ 92 w 96"/>
              <a:gd name="T1" fmla="*/ 11 h 39"/>
              <a:gd name="T2" fmla="*/ 8 w 96"/>
              <a:gd name="T3" fmla="*/ 38 h 39"/>
              <a:gd name="T4" fmla="*/ 1 w 96"/>
              <a:gd name="T5" fmla="*/ 35 h 39"/>
              <a:gd name="T6" fmla="*/ 5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2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2" y="11"/>
                </a:moveTo>
                <a:cubicBezTo>
                  <a:pt x="8" y="38"/>
                  <a:pt x="8" y="38"/>
                  <a:pt x="8" y="38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5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5" y="10"/>
                  <a:pt x="92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2" name="Freeform 811"/>
          <p:cNvSpPr>
            <a:spLocks/>
          </p:cNvSpPr>
          <p:nvPr/>
        </p:nvSpPr>
        <p:spPr bwMode="auto">
          <a:xfrm>
            <a:off x="11161713" y="3721100"/>
            <a:ext cx="200025" cy="80962"/>
          </a:xfrm>
          <a:custGeom>
            <a:avLst/>
            <a:gdLst>
              <a:gd name="T0" fmla="*/ 91 w 96"/>
              <a:gd name="T1" fmla="*/ 11 h 39"/>
              <a:gd name="T2" fmla="*/ 8 w 96"/>
              <a:gd name="T3" fmla="*/ 39 h 39"/>
              <a:gd name="T4" fmla="*/ 1 w 96"/>
              <a:gd name="T5" fmla="*/ 35 h 39"/>
              <a:gd name="T6" fmla="*/ 4 w 96"/>
              <a:gd name="T7" fmla="*/ 28 h 39"/>
              <a:gd name="T8" fmla="*/ 88 w 96"/>
              <a:gd name="T9" fmla="*/ 1 h 39"/>
              <a:gd name="T10" fmla="*/ 95 w 96"/>
              <a:gd name="T11" fmla="*/ 4 h 39"/>
              <a:gd name="T12" fmla="*/ 91 w 96"/>
              <a:gd name="T13" fmla="*/ 1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39">
                <a:moveTo>
                  <a:pt x="91" y="11"/>
                </a:moveTo>
                <a:cubicBezTo>
                  <a:pt x="8" y="39"/>
                  <a:pt x="8" y="39"/>
                  <a:pt x="8" y="39"/>
                </a:cubicBezTo>
                <a:cubicBezTo>
                  <a:pt x="5" y="39"/>
                  <a:pt x="2" y="38"/>
                  <a:pt x="1" y="35"/>
                </a:cubicBezTo>
                <a:cubicBezTo>
                  <a:pt x="0" y="32"/>
                  <a:pt x="2" y="29"/>
                  <a:pt x="4" y="28"/>
                </a:cubicBezTo>
                <a:cubicBezTo>
                  <a:pt x="88" y="1"/>
                  <a:pt x="88" y="1"/>
                  <a:pt x="88" y="1"/>
                </a:cubicBezTo>
                <a:cubicBezTo>
                  <a:pt x="91" y="0"/>
                  <a:pt x="94" y="2"/>
                  <a:pt x="95" y="4"/>
                </a:cubicBezTo>
                <a:cubicBezTo>
                  <a:pt x="96" y="7"/>
                  <a:pt x="94" y="10"/>
                  <a:pt x="91" y="11"/>
                </a:cubicBezTo>
                <a:close/>
              </a:path>
            </a:pathLst>
          </a:custGeom>
          <a:solidFill>
            <a:srgbClr val="D8D8D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3" name="Freeform 812"/>
          <p:cNvSpPr>
            <a:spLocks/>
          </p:cNvSpPr>
          <p:nvPr/>
        </p:nvSpPr>
        <p:spPr bwMode="auto">
          <a:xfrm>
            <a:off x="9339263" y="1773238"/>
            <a:ext cx="677862" cy="676275"/>
          </a:xfrm>
          <a:custGeom>
            <a:avLst/>
            <a:gdLst>
              <a:gd name="T0" fmla="*/ 268 w 325"/>
              <a:gd name="T1" fmla="*/ 268 h 325"/>
              <a:gd name="T2" fmla="*/ 58 w 325"/>
              <a:gd name="T3" fmla="*/ 268 h 325"/>
              <a:gd name="T4" fmla="*/ 58 w 325"/>
              <a:gd name="T5" fmla="*/ 58 h 325"/>
              <a:gd name="T6" fmla="*/ 268 w 325"/>
              <a:gd name="T7" fmla="*/ 58 h 325"/>
              <a:gd name="T8" fmla="*/ 268 w 325"/>
              <a:gd name="T9" fmla="*/ 268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8" y="268"/>
                </a:moveTo>
                <a:cubicBezTo>
                  <a:pt x="210" y="325"/>
                  <a:pt x="116" y="325"/>
                  <a:pt x="58" y="268"/>
                </a:cubicBezTo>
                <a:cubicBezTo>
                  <a:pt x="0" y="210"/>
                  <a:pt x="0" y="116"/>
                  <a:pt x="58" y="58"/>
                </a:cubicBezTo>
                <a:cubicBezTo>
                  <a:pt x="116" y="0"/>
                  <a:pt x="210" y="0"/>
                  <a:pt x="268" y="58"/>
                </a:cubicBezTo>
                <a:cubicBezTo>
                  <a:pt x="325" y="116"/>
                  <a:pt x="325" y="210"/>
                  <a:pt x="268" y="2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4" name="Freeform 813"/>
          <p:cNvSpPr>
            <a:spLocks/>
          </p:cNvSpPr>
          <p:nvPr/>
        </p:nvSpPr>
        <p:spPr bwMode="auto">
          <a:xfrm>
            <a:off x="9407525" y="1933575"/>
            <a:ext cx="549275" cy="249237"/>
          </a:xfrm>
          <a:custGeom>
            <a:avLst/>
            <a:gdLst>
              <a:gd name="T0" fmla="*/ 0 w 263"/>
              <a:gd name="T1" fmla="*/ 75 h 120"/>
              <a:gd name="T2" fmla="*/ 132 w 263"/>
              <a:gd name="T3" fmla="*/ 0 h 120"/>
              <a:gd name="T4" fmla="*/ 263 w 263"/>
              <a:gd name="T5" fmla="*/ 75 h 120"/>
              <a:gd name="T6" fmla="*/ 132 w 263"/>
              <a:gd name="T7" fmla="*/ 120 h 120"/>
              <a:gd name="T8" fmla="*/ 0 w 263"/>
              <a:gd name="T9" fmla="*/ 7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3" h="120">
                <a:moveTo>
                  <a:pt x="0" y="75"/>
                </a:moveTo>
                <a:cubicBezTo>
                  <a:pt x="5" y="73"/>
                  <a:pt x="132" y="0"/>
                  <a:pt x="132" y="0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132" y="120"/>
                  <a:pt x="132" y="120"/>
                  <a:pt x="132" y="120"/>
                </a:cubicBezTo>
                <a:lnTo>
                  <a:pt x="0" y="75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5" name="Freeform 814"/>
          <p:cNvSpPr>
            <a:spLocks/>
          </p:cNvSpPr>
          <p:nvPr/>
        </p:nvSpPr>
        <p:spPr bwMode="auto">
          <a:xfrm>
            <a:off x="9566275" y="2055813"/>
            <a:ext cx="231775" cy="157162"/>
          </a:xfrm>
          <a:custGeom>
            <a:avLst/>
            <a:gdLst>
              <a:gd name="T0" fmla="*/ 56 w 111"/>
              <a:gd name="T1" fmla="*/ 0 h 75"/>
              <a:gd name="T2" fmla="*/ 0 w 111"/>
              <a:gd name="T3" fmla="*/ 19 h 75"/>
              <a:gd name="T4" fmla="*/ 0 w 111"/>
              <a:gd name="T5" fmla="*/ 75 h 75"/>
              <a:gd name="T6" fmla="*/ 111 w 111"/>
              <a:gd name="T7" fmla="*/ 75 h 75"/>
              <a:gd name="T8" fmla="*/ 111 w 111"/>
              <a:gd name="T9" fmla="*/ 19 h 75"/>
              <a:gd name="T10" fmla="*/ 56 w 111"/>
              <a:gd name="T11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1" h="75">
                <a:moveTo>
                  <a:pt x="56" y="0"/>
                </a:moveTo>
                <a:cubicBezTo>
                  <a:pt x="25" y="0"/>
                  <a:pt x="0" y="8"/>
                  <a:pt x="0" y="19"/>
                </a:cubicBezTo>
                <a:cubicBezTo>
                  <a:pt x="0" y="75"/>
                  <a:pt x="0" y="75"/>
                  <a:pt x="0" y="75"/>
                </a:cubicBezTo>
                <a:cubicBezTo>
                  <a:pt x="111" y="75"/>
                  <a:pt x="111" y="75"/>
                  <a:pt x="111" y="75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1" y="8"/>
                  <a:pt x="86" y="0"/>
                  <a:pt x="56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6" name="Rectangle 815"/>
          <p:cNvSpPr>
            <a:spLocks noChangeArrowheads="1"/>
          </p:cNvSpPr>
          <p:nvPr/>
        </p:nvSpPr>
        <p:spPr bwMode="auto">
          <a:xfrm>
            <a:off x="9407525" y="2089150"/>
            <a:ext cx="9525" cy="114300"/>
          </a:xfrm>
          <a:prstGeom prst="rect">
            <a:avLst/>
          </a:prstGeom>
          <a:solidFill>
            <a:srgbClr val="2B2B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7" name="Freeform 816"/>
          <p:cNvSpPr>
            <a:spLocks/>
          </p:cNvSpPr>
          <p:nvPr/>
        </p:nvSpPr>
        <p:spPr bwMode="auto">
          <a:xfrm>
            <a:off x="9399588" y="2197100"/>
            <a:ext cx="25400" cy="36512"/>
          </a:xfrm>
          <a:custGeom>
            <a:avLst/>
            <a:gdLst>
              <a:gd name="T0" fmla="*/ 12 w 12"/>
              <a:gd name="T1" fmla="*/ 17 h 17"/>
              <a:gd name="T2" fmla="*/ 12 w 12"/>
              <a:gd name="T3" fmla="*/ 16 h 17"/>
              <a:gd name="T4" fmla="*/ 12 w 12"/>
              <a:gd name="T5" fmla="*/ 6 h 17"/>
              <a:gd name="T6" fmla="*/ 6 w 12"/>
              <a:gd name="T7" fmla="*/ 0 h 17"/>
              <a:gd name="T8" fmla="*/ 0 w 12"/>
              <a:gd name="T9" fmla="*/ 6 h 17"/>
              <a:gd name="T10" fmla="*/ 0 w 12"/>
              <a:gd name="T11" fmla="*/ 16 h 17"/>
              <a:gd name="T12" fmla="*/ 1 w 12"/>
              <a:gd name="T13" fmla="*/ 17 h 17"/>
              <a:gd name="T14" fmla="*/ 12 w 12"/>
              <a:gd name="T15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7">
                <a:moveTo>
                  <a:pt x="12" y="17"/>
                </a:moveTo>
                <a:cubicBezTo>
                  <a:pt x="12" y="17"/>
                  <a:pt x="12" y="16"/>
                  <a:pt x="12" y="1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2"/>
                  <a:pt x="10" y="0"/>
                  <a:pt x="6" y="0"/>
                </a:cubicBezTo>
                <a:cubicBezTo>
                  <a:pt x="3" y="0"/>
                  <a:pt x="0" y="2"/>
                  <a:pt x="0" y="6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6"/>
                  <a:pt x="0" y="17"/>
                  <a:pt x="1" y="17"/>
                </a:cubicBezTo>
                <a:lnTo>
                  <a:pt x="12" y="17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8" name="Rectangle 817"/>
          <p:cNvSpPr>
            <a:spLocks noChangeArrowheads="1"/>
          </p:cNvSpPr>
          <p:nvPr/>
        </p:nvSpPr>
        <p:spPr bwMode="auto">
          <a:xfrm>
            <a:off x="9399588" y="2230438"/>
            <a:ext cx="4762" cy="95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" name="Rectangle 818"/>
          <p:cNvSpPr>
            <a:spLocks noChangeArrowheads="1"/>
          </p:cNvSpPr>
          <p:nvPr/>
        </p:nvSpPr>
        <p:spPr bwMode="auto">
          <a:xfrm>
            <a:off x="9407525" y="2224088"/>
            <a:ext cx="3175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0" name="Rectangle 819"/>
          <p:cNvSpPr>
            <a:spLocks noChangeArrowheads="1"/>
          </p:cNvSpPr>
          <p:nvPr/>
        </p:nvSpPr>
        <p:spPr bwMode="auto">
          <a:xfrm>
            <a:off x="9412288" y="2222500"/>
            <a:ext cx="1587" cy="17462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1" name="Rectangle 820"/>
          <p:cNvSpPr>
            <a:spLocks noChangeArrowheads="1"/>
          </p:cNvSpPr>
          <p:nvPr/>
        </p:nvSpPr>
        <p:spPr bwMode="auto">
          <a:xfrm>
            <a:off x="9417050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2" name="Rectangle 821"/>
          <p:cNvSpPr>
            <a:spLocks noChangeArrowheads="1"/>
          </p:cNvSpPr>
          <p:nvPr/>
        </p:nvSpPr>
        <p:spPr bwMode="auto">
          <a:xfrm>
            <a:off x="9423400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822"/>
          <p:cNvSpPr>
            <a:spLocks noChangeArrowheads="1"/>
          </p:cNvSpPr>
          <p:nvPr/>
        </p:nvSpPr>
        <p:spPr bwMode="auto">
          <a:xfrm>
            <a:off x="9420225" y="2227263"/>
            <a:ext cx="1587" cy="127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Rectangle 823"/>
          <p:cNvSpPr>
            <a:spLocks noChangeArrowheads="1"/>
          </p:cNvSpPr>
          <p:nvPr/>
        </p:nvSpPr>
        <p:spPr bwMode="auto">
          <a:xfrm>
            <a:off x="9405938" y="2224088"/>
            <a:ext cx="1587" cy="1587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Freeform 824"/>
          <p:cNvSpPr>
            <a:spLocks/>
          </p:cNvSpPr>
          <p:nvPr/>
        </p:nvSpPr>
        <p:spPr bwMode="auto">
          <a:xfrm>
            <a:off x="7118350" y="1760538"/>
            <a:ext cx="676275" cy="679450"/>
          </a:xfrm>
          <a:custGeom>
            <a:avLst/>
            <a:gdLst>
              <a:gd name="T0" fmla="*/ 267 w 325"/>
              <a:gd name="T1" fmla="*/ 268 h 326"/>
              <a:gd name="T2" fmla="*/ 57 w 325"/>
              <a:gd name="T3" fmla="*/ 268 h 326"/>
              <a:gd name="T4" fmla="*/ 57 w 325"/>
              <a:gd name="T5" fmla="*/ 58 h 326"/>
              <a:gd name="T6" fmla="*/ 267 w 325"/>
              <a:gd name="T7" fmla="*/ 58 h 326"/>
              <a:gd name="T8" fmla="*/ 267 w 325"/>
              <a:gd name="T9" fmla="*/ 26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6">
                <a:moveTo>
                  <a:pt x="267" y="268"/>
                </a:moveTo>
                <a:cubicBezTo>
                  <a:pt x="209" y="326"/>
                  <a:pt x="115" y="326"/>
                  <a:pt x="57" y="268"/>
                </a:cubicBezTo>
                <a:cubicBezTo>
                  <a:pt x="0" y="210"/>
                  <a:pt x="0" y="116"/>
                  <a:pt x="57" y="58"/>
                </a:cubicBezTo>
                <a:cubicBezTo>
                  <a:pt x="115" y="0"/>
                  <a:pt x="209" y="0"/>
                  <a:pt x="267" y="58"/>
                </a:cubicBezTo>
                <a:cubicBezTo>
                  <a:pt x="325" y="116"/>
                  <a:pt x="325" y="210"/>
                  <a:pt x="267" y="26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Freeform 825"/>
          <p:cNvSpPr>
            <a:spLocks/>
          </p:cNvSpPr>
          <p:nvPr/>
        </p:nvSpPr>
        <p:spPr bwMode="auto">
          <a:xfrm>
            <a:off x="7305675" y="1851025"/>
            <a:ext cx="301625" cy="496887"/>
          </a:xfrm>
          <a:custGeom>
            <a:avLst/>
            <a:gdLst>
              <a:gd name="T0" fmla="*/ 100 w 145"/>
              <a:gd name="T1" fmla="*/ 98 h 238"/>
              <a:gd name="T2" fmla="*/ 100 w 145"/>
              <a:gd name="T3" fmla="*/ 21 h 238"/>
              <a:gd name="T4" fmla="*/ 100 w 145"/>
              <a:gd name="T5" fmla="*/ 20 h 238"/>
              <a:gd name="T6" fmla="*/ 106 w 145"/>
              <a:gd name="T7" fmla="*/ 11 h 238"/>
              <a:gd name="T8" fmla="*/ 96 w 145"/>
              <a:gd name="T9" fmla="*/ 0 h 238"/>
              <a:gd name="T10" fmla="*/ 49 w 145"/>
              <a:gd name="T11" fmla="*/ 0 h 238"/>
              <a:gd name="T12" fmla="*/ 39 w 145"/>
              <a:gd name="T13" fmla="*/ 11 h 238"/>
              <a:gd name="T14" fmla="*/ 45 w 145"/>
              <a:gd name="T15" fmla="*/ 20 h 238"/>
              <a:gd name="T16" fmla="*/ 45 w 145"/>
              <a:gd name="T17" fmla="*/ 21 h 238"/>
              <a:gd name="T18" fmla="*/ 45 w 145"/>
              <a:gd name="T19" fmla="*/ 98 h 238"/>
              <a:gd name="T20" fmla="*/ 0 w 145"/>
              <a:gd name="T21" fmla="*/ 165 h 238"/>
              <a:gd name="T22" fmla="*/ 72 w 145"/>
              <a:gd name="T23" fmla="*/ 238 h 238"/>
              <a:gd name="T24" fmla="*/ 145 w 145"/>
              <a:gd name="T25" fmla="*/ 165 h 238"/>
              <a:gd name="T26" fmla="*/ 100 w 145"/>
              <a:gd name="T27" fmla="*/ 98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5" h="238">
                <a:moveTo>
                  <a:pt x="100" y="98"/>
                </a:moveTo>
                <a:cubicBezTo>
                  <a:pt x="100" y="21"/>
                  <a:pt x="100" y="21"/>
                  <a:pt x="100" y="21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4" y="18"/>
                  <a:pt x="106" y="15"/>
                  <a:pt x="106" y="11"/>
                </a:cubicBezTo>
                <a:cubicBezTo>
                  <a:pt x="106" y="5"/>
                  <a:pt x="102" y="0"/>
                  <a:pt x="96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3" y="0"/>
                  <a:pt x="39" y="5"/>
                  <a:pt x="39" y="11"/>
                </a:cubicBezTo>
                <a:cubicBezTo>
                  <a:pt x="39" y="15"/>
                  <a:pt x="41" y="18"/>
                  <a:pt x="45" y="20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98"/>
                  <a:pt x="45" y="98"/>
                  <a:pt x="45" y="98"/>
                </a:cubicBezTo>
                <a:cubicBezTo>
                  <a:pt x="18" y="109"/>
                  <a:pt x="0" y="135"/>
                  <a:pt x="0" y="165"/>
                </a:cubicBezTo>
                <a:cubicBezTo>
                  <a:pt x="0" y="206"/>
                  <a:pt x="32" y="238"/>
                  <a:pt x="72" y="238"/>
                </a:cubicBezTo>
                <a:cubicBezTo>
                  <a:pt x="113" y="238"/>
                  <a:pt x="145" y="206"/>
                  <a:pt x="145" y="165"/>
                </a:cubicBezTo>
                <a:cubicBezTo>
                  <a:pt x="145" y="135"/>
                  <a:pt x="127" y="109"/>
                  <a:pt x="100" y="98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Freeform 826"/>
          <p:cNvSpPr>
            <a:spLocks/>
          </p:cNvSpPr>
          <p:nvPr/>
        </p:nvSpPr>
        <p:spPr bwMode="auto">
          <a:xfrm>
            <a:off x="7319963" y="2146300"/>
            <a:ext cx="273050" cy="187325"/>
          </a:xfrm>
          <a:custGeom>
            <a:avLst/>
            <a:gdLst>
              <a:gd name="T0" fmla="*/ 129 w 131"/>
              <a:gd name="T1" fmla="*/ 11 h 90"/>
              <a:gd name="T2" fmla="*/ 21 w 131"/>
              <a:gd name="T3" fmla="*/ 11 h 90"/>
              <a:gd name="T4" fmla="*/ 4 w 131"/>
              <a:gd name="T5" fmla="*/ 4 h 90"/>
              <a:gd name="T6" fmla="*/ 0 w 131"/>
              <a:gd name="T7" fmla="*/ 24 h 90"/>
              <a:gd name="T8" fmla="*/ 65 w 131"/>
              <a:gd name="T9" fmla="*/ 90 h 90"/>
              <a:gd name="T10" fmla="*/ 131 w 131"/>
              <a:gd name="T11" fmla="*/ 24 h 90"/>
              <a:gd name="T12" fmla="*/ 129 w 131"/>
              <a:gd name="T13" fmla="*/ 1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1" h="90">
                <a:moveTo>
                  <a:pt x="129" y="11"/>
                </a:moveTo>
                <a:cubicBezTo>
                  <a:pt x="91" y="35"/>
                  <a:pt x="32" y="21"/>
                  <a:pt x="21" y="11"/>
                </a:cubicBezTo>
                <a:cubicBezTo>
                  <a:pt x="10" y="0"/>
                  <a:pt x="4" y="3"/>
                  <a:pt x="4" y="4"/>
                </a:cubicBezTo>
                <a:cubicBezTo>
                  <a:pt x="1" y="10"/>
                  <a:pt x="0" y="17"/>
                  <a:pt x="0" y="24"/>
                </a:cubicBezTo>
                <a:cubicBezTo>
                  <a:pt x="0" y="60"/>
                  <a:pt x="29" y="90"/>
                  <a:pt x="65" y="90"/>
                </a:cubicBezTo>
                <a:cubicBezTo>
                  <a:pt x="101" y="90"/>
                  <a:pt x="131" y="60"/>
                  <a:pt x="131" y="24"/>
                </a:cubicBezTo>
                <a:cubicBezTo>
                  <a:pt x="131" y="20"/>
                  <a:pt x="130" y="15"/>
                  <a:pt x="129" y="1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Oval 827"/>
          <p:cNvSpPr>
            <a:spLocks noChangeArrowheads="1"/>
          </p:cNvSpPr>
          <p:nvPr/>
        </p:nvSpPr>
        <p:spPr bwMode="auto">
          <a:xfrm>
            <a:off x="7354888" y="2093913"/>
            <a:ext cx="66675" cy="666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9" name="Oval 828"/>
          <p:cNvSpPr>
            <a:spLocks noChangeArrowheads="1"/>
          </p:cNvSpPr>
          <p:nvPr/>
        </p:nvSpPr>
        <p:spPr bwMode="auto">
          <a:xfrm>
            <a:off x="7445375" y="2149475"/>
            <a:ext cx="28575" cy="30162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0" name="Oval 829"/>
          <p:cNvSpPr>
            <a:spLocks noChangeArrowheads="1"/>
          </p:cNvSpPr>
          <p:nvPr/>
        </p:nvSpPr>
        <p:spPr bwMode="auto">
          <a:xfrm>
            <a:off x="7485063" y="2120900"/>
            <a:ext cx="28575" cy="28575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Oval 830"/>
          <p:cNvSpPr>
            <a:spLocks noChangeArrowheads="1"/>
          </p:cNvSpPr>
          <p:nvPr/>
        </p:nvSpPr>
        <p:spPr bwMode="auto">
          <a:xfrm>
            <a:off x="7440613" y="2062163"/>
            <a:ext cx="33337" cy="33337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2" name="Oval 831"/>
          <p:cNvSpPr>
            <a:spLocks noChangeArrowheads="1"/>
          </p:cNvSpPr>
          <p:nvPr/>
        </p:nvSpPr>
        <p:spPr bwMode="auto">
          <a:xfrm>
            <a:off x="7427913" y="1936750"/>
            <a:ext cx="47625" cy="508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3" name="Freeform 832"/>
          <p:cNvSpPr>
            <a:spLocks/>
          </p:cNvSpPr>
          <p:nvPr/>
        </p:nvSpPr>
        <p:spPr bwMode="auto">
          <a:xfrm>
            <a:off x="5503863" y="3289300"/>
            <a:ext cx="677862" cy="677862"/>
          </a:xfrm>
          <a:custGeom>
            <a:avLst/>
            <a:gdLst>
              <a:gd name="T0" fmla="*/ 267 w 325"/>
              <a:gd name="T1" fmla="*/ 267 h 325"/>
              <a:gd name="T2" fmla="*/ 58 w 325"/>
              <a:gd name="T3" fmla="*/ 267 h 325"/>
              <a:gd name="T4" fmla="*/ 58 w 325"/>
              <a:gd name="T5" fmla="*/ 58 h 325"/>
              <a:gd name="T6" fmla="*/ 267 w 325"/>
              <a:gd name="T7" fmla="*/ 58 h 325"/>
              <a:gd name="T8" fmla="*/ 267 w 325"/>
              <a:gd name="T9" fmla="*/ 267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5" h="325">
                <a:moveTo>
                  <a:pt x="267" y="267"/>
                </a:moveTo>
                <a:cubicBezTo>
                  <a:pt x="210" y="325"/>
                  <a:pt x="116" y="325"/>
                  <a:pt x="58" y="267"/>
                </a:cubicBezTo>
                <a:cubicBezTo>
                  <a:pt x="0" y="209"/>
                  <a:pt x="0" y="116"/>
                  <a:pt x="58" y="58"/>
                </a:cubicBezTo>
                <a:cubicBezTo>
                  <a:pt x="116" y="0"/>
                  <a:pt x="210" y="0"/>
                  <a:pt x="267" y="58"/>
                </a:cubicBezTo>
                <a:cubicBezTo>
                  <a:pt x="325" y="116"/>
                  <a:pt x="325" y="209"/>
                  <a:pt x="267" y="267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Rectangle 833"/>
          <p:cNvSpPr>
            <a:spLocks noChangeArrowheads="1"/>
          </p:cNvSpPr>
          <p:nvPr/>
        </p:nvSpPr>
        <p:spPr bwMode="auto">
          <a:xfrm>
            <a:off x="5800725" y="3759200"/>
            <a:ext cx="57150" cy="36512"/>
          </a:xfrm>
          <a:prstGeom prst="rect">
            <a:avLst/>
          </a:prstGeom>
          <a:solidFill>
            <a:srgbClr val="FFF8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5" name="Freeform 834"/>
          <p:cNvSpPr>
            <a:spLocks/>
          </p:cNvSpPr>
          <p:nvPr/>
        </p:nvSpPr>
        <p:spPr bwMode="auto">
          <a:xfrm>
            <a:off x="5734050" y="3460750"/>
            <a:ext cx="285750" cy="301625"/>
          </a:xfrm>
          <a:custGeom>
            <a:avLst/>
            <a:gdLst>
              <a:gd name="T0" fmla="*/ 46 w 137"/>
              <a:gd name="T1" fmla="*/ 145 h 145"/>
              <a:gd name="T2" fmla="*/ 59 w 137"/>
              <a:gd name="T3" fmla="*/ 144 h 145"/>
              <a:gd name="T4" fmla="*/ 111 w 137"/>
              <a:gd name="T5" fmla="*/ 112 h 145"/>
              <a:gd name="T6" fmla="*/ 93 w 137"/>
              <a:gd name="T7" fmla="*/ 0 h 145"/>
              <a:gd name="T8" fmla="*/ 90 w 137"/>
              <a:gd name="T9" fmla="*/ 6 h 145"/>
              <a:gd name="T10" fmla="*/ 106 w 137"/>
              <a:gd name="T11" fmla="*/ 108 h 145"/>
              <a:gd name="T12" fmla="*/ 58 w 137"/>
              <a:gd name="T13" fmla="*/ 137 h 145"/>
              <a:gd name="T14" fmla="*/ 4 w 137"/>
              <a:gd name="T15" fmla="*/ 124 h 145"/>
              <a:gd name="T16" fmla="*/ 0 w 137"/>
              <a:gd name="T17" fmla="*/ 130 h 145"/>
              <a:gd name="T18" fmla="*/ 46 w 137"/>
              <a:gd name="T19" fmla="*/ 145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7" h="145">
                <a:moveTo>
                  <a:pt x="46" y="145"/>
                </a:moveTo>
                <a:cubicBezTo>
                  <a:pt x="51" y="145"/>
                  <a:pt x="55" y="145"/>
                  <a:pt x="59" y="144"/>
                </a:cubicBezTo>
                <a:cubicBezTo>
                  <a:pt x="80" y="141"/>
                  <a:pt x="99" y="129"/>
                  <a:pt x="111" y="112"/>
                </a:cubicBezTo>
                <a:cubicBezTo>
                  <a:pt x="137" y="76"/>
                  <a:pt x="129" y="26"/>
                  <a:pt x="93" y="0"/>
                </a:cubicBezTo>
                <a:cubicBezTo>
                  <a:pt x="90" y="6"/>
                  <a:pt x="90" y="6"/>
                  <a:pt x="90" y="6"/>
                </a:cubicBezTo>
                <a:cubicBezTo>
                  <a:pt x="122" y="29"/>
                  <a:pt x="130" y="75"/>
                  <a:pt x="106" y="108"/>
                </a:cubicBezTo>
                <a:cubicBezTo>
                  <a:pt x="94" y="124"/>
                  <a:pt x="78" y="134"/>
                  <a:pt x="58" y="137"/>
                </a:cubicBezTo>
                <a:cubicBezTo>
                  <a:pt x="39" y="140"/>
                  <a:pt x="20" y="136"/>
                  <a:pt x="4" y="124"/>
                </a:cubicBezTo>
                <a:cubicBezTo>
                  <a:pt x="0" y="130"/>
                  <a:pt x="0" y="130"/>
                  <a:pt x="0" y="130"/>
                </a:cubicBezTo>
                <a:cubicBezTo>
                  <a:pt x="14" y="140"/>
                  <a:pt x="30" y="145"/>
                  <a:pt x="46" y="145"/>
                </a:cubicBez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6" name="Freeform 835"/>
          <p:cNvSpPr>
            <a:spLocks/>
          </p:cNvSpPr>
          <p:nvPr/>
        </p:nvSpPr>
        <p:spPr bwMode="auto">
          <a:xfrm>
            <a:off x="5713413" y="3441700"/>
            <a:ext cx="223837" cy="301625"/>
          </a:xfrm>
          <a:custGeom>
            <a:avLst/>
            <a:gdLst>
              <a:gd name="T0" fmla="*/ 0 w 141"/>
              <a:gd name="T1" fmla="*/ 185 h 190"/>
              <a:gd name="T2" fmla="*/ 6 w 141"/>
              <a:gd name="T3" fmla="*/ 190 h 190"/>
              <a:gd name="T4" fmla="*/ 141 w 141"/>
              <a:gd name="T5" fmla="*/ 4 h 190"/>
              <a:gd name="T6" fmla="*/ 133 w 141"/>
              <a:gd name="T7" fmla="*/ 0 h 190"/>
              <a:gd name="T8" fmla="*/ 0 w 141"/>
              <a:gd name="T9" fmla="*/ 18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190">
                <a:moveTo>
                  <a:pt x="0" y="185"/>
                </a:moveTo>
                <a:lnTo>
                  <a:pt x="6" y="190"/>
                </a:lnTo>
                <a:lnTo>
                  <a:pt x="141" y="4"/>
                </a:lnTo>
                <a:lnTo>
                  <a:pt x="133" y="0"/>
                </a:lnTo>
                <a:lnTo>
                  <a:pt x="0" y="185"/>
                </a:lnTo>
                <a:close/>
              </a:path>
            </a:pathLst>
          </a:custGeom>
          <a:solidFill>
            <a:srgbClr val="FFF6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7" name="Freeform 836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Freeform 837"/>
          <p:cNvSpPr>
            <a:spLocks noEditPoints="1"/>
          </p:cNvSpPr>
          <p:nvPr/>
        </p:nvSpPr>
        <p:spPr bwMode="auto">
          <a:xfrm>
            <a:off x="5789613" y="3460750"/>
            <a:ext cx="1587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  <a:gd name="T4" fmla="*/ 0 w 1"/>
              <a:gd name="T5" fmla="*/ 1 w 1"/>
              <a:gd name="T6" fmla="*/ 1 w 1"/>
              <a:gd name="T7" fmla="*/ 1 w 1"/>
              <a:gd name="T8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</a:cxnLst>
            <a:rect l="0" t="0" r="r" b="b"/>
            <a:pathLst>
              <a:path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moveTo>
                  <a:pt x="0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9" name="Freeform 838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0" name="Freeform 839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1" name="Freeform 840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418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2" name="Freeform 841"/>
          <p:cNvSpPr>
            <a:spLocks/>
          </p:cNvSpPr>
          <p:nvPr/>
        </p:nvSpPr>
        <p:spPr bwMode="auto">
          <a:xfrm>
            <a:off x="5743575" y="34829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3" name="Freeform 842"/>
          <p:cNvSpPr>
            <a:spLocks/>
          </p:cNvSpPr>
          <p:nvPr/>
        </p:nvSpPr>
        <p:spPr bwMode="auto">
          <a:xfrm>
            <a:off x="5757863" y="3795713"/>
            <a:ext cx="146050" cy="19050"/>
          </a:xfrm>
          <a:custGeom>
            <a:avLst/>
            <a:gdLst>
              <a:gd name="T0" fmla="*/ 68 w 70"/>
              <a:gd name="T1" fmla="*/ 9 h 9"/>
              <a:gd name="T2" fmla="*/ 2 w 70"/>
              <a:gd name="T3" fmla="*/ 9 h 9"/>
              <a:gd name="T4" fmla="*/ 0 w 70"/>
              <a:gd name="T5" fmla="*/ 8 h 9"/>
              <a:gd name="T6" fmla="*/ 0 w 70"/>
              <a:gd name="T7" fmla="*/ 2 h 9"/>
              <a:gd name="T8" fmla="*/ 2 w 70"/>
              <a:gd name="T9" fmla="*/ 0 h 9"/>
              <a:gd name="T10" fmla="*/ 68 w 70"/>
              <a:gd name="T11" fmla="*/ 0 h 9"/>
              <a:gd name="T12" fmla="*/ 70 w 70"/>
              <a:gd name="T13" fmla="*/ 2 h 9"/>
              <a:gd name="T14" fmla="*/ 70 w 70"/>
              <a:gd name="T15" fmla="*/ 8 h 9"/>
              <a:gd name="T16" fmla="*/ 68 w 70"/>
              <a:gd name="T17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0" h="9">
                <a:moveTo>
                  <a:pt x="68" y="9"/>
                </a:move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9"/>
                  <a:pt x="69" y="9"/>
                  <a:pt x="68" y="9"/>
                </a:cubicBezTo>
                <a:close/>
              </a:path>
            </a:pathLst>
          </a:custGeom>
          <a:solidFill>
            <a:srgbClr val="22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4" name="Freeform 843"/>
          <p:cNvSpPr>
            <a:spLocks/>
          </p:cNvSpPr>
          <p:nvPr/>
        </p:nvSpPr>
        <p:spPr bwMode="auto">
          <a:xfrm>
            <a:off x="5670550" y="3435350"/>
            <a:ext cx="244475" cy="274637"/>
          </a:xfrm>
          <a:custGeom>
            <a:avLst/>
            <a:gdLst>
              <a:gd name="T0" fmla="*/ 117 w 117"/>
              <a:gd name="T1" fmla="*/ 22 h 132"/>
              <a:gd name="T2" fmla="*/ 22 w 117"/>
              <a:gd name="T3" fmla="*/ 37 h 132"/>
              <a:gd name="T4" fmla="*/ 37 w 117"/>
              <a:gd name="T5" fmla="*/ 132 h 132"/>
              <a:gd name="T6" fmla="*/ 37 w 117"/>
              <a:gd name="T7" fmla="*/ 132 h 132"/>
              <a:gd name="T8" fmla="*/ 117 w 117"/>
              <a:gd name="T9" fmla="*/ 2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132">
                <a:moveTo>
                  <a:pt x="117" y="22"/>
                </a:moveTo>
                <a:cubicBezTo>
                  <a:pt x="86" y="0"/>
                  <a:pt x="44" y="7"/>
                  <a:pt x="22" y="37"/>
                </a:cubicBezTo>
                <a:cubicBezTo>
                  <a:pt x="0" y="68"/>
                  <a:pt x="7" y="110"/>
                  <a:pt x="37" y="132"/>
                </a:cubicBezTo>
                <a:cubicBezTo>
                  <a:pt x="37" y="132"/>
                  <a:pt x="37" y="132"/>
                  <a:pt x="37" y="132"/>
                </a:cubicBezTo>
                <a:cubicBezTo>
                  <a:pt x="117" y="22"/>
                  <a:pt x="117" y="22"/>
                  <a:pt x="117" y="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5" name="Freeform 844"/>
          <p:cNvSpPr>
            <a:spLocks/>
          </p:cNvSpPr>
          <p:nvPr/>
        </p:nvSpPr>
        <p:spPr bwMode="auto">
          <a:xfrm>
            <a:off x="5748338" y="3481388"/>
            <a:ext cx="244475" cy="274637"/>
          </a:xfrm>
          <a:custGeom>
            <a:avLst/>
            <a:gdLst>
              <a:gd name="T0" fmla="*/ 95 w 117"/>
              <a:gd name="T1" fmla="*/ 95 h 132"/>
              <a:gd name="T2" fmla="*/ 80 w 117"/>
              <a:gd name="T3" fmla="*/ 0 h 132"/>
              <a:gd name="T4" fmla="*/ 0 w 117"/>
              <a:gd name="T5" fmla="*/ 110 h 132"/>
              <a:gd name="T6" fmla="*/ 95 w 117"/>
              <a:gd name="T7" fmla="*/ 9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7" h="132">
                <a:moveTo>
                  <a:pt x="95" y="95"/>
                </a:moveTo>
                <a:cubicBezTo>
                  <a:pt x="117" y="65"/>
                  <a:pt x="110" y="22"/>
                  <a:pt x="80" y="0"/>
                </a:cubicBezTo>
                <a:cubicBezTo>
                  <a:pt x="0" y="110"/>
                  <a:pt x="0" y="110"/>
                  <a:pt x="0" y="110"/>
                </a:cubicBezTo>
                <a:cubicBezTo>
                  <a:pt x="31" y="132"/>
                  <a:pt x="73" y="125"/>
                  <a:pt x="95" y="9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6" name="Freeform 845"/>
          <p:cNvSpPr>
            <a:spLocks noEditPoints="1"/>
          </p:cNvSpPr>
          <p:nvPr/>
        </p:nvSpPr>
        <p:spPr bwMode="auto">
          <a:xfrm>
            <a:off x="5748338" y="3481388"/>
            <a:ext cx="220662" cy="261937"/>
          </a:xfrm>
          <a:custGeom>
            <a:avLst/>
            <a:gdLst>
              <a:gd name="T0" fmla="*/ 103 w 106"/>
              <a:gd name="T1" fmla="*/ 68 h 126"/>
              <a:gd name="T2" fmla="*/ 99 w 106"/>
              <a:gd name="T3" fmla="*/ 67 h 126"/>
              <a:gd name="T4" fmla="*/ 99 w 106"/>
              <a:gd name="T5" fmla="*/ 58 h 126"/>
              <a:gd name="T6" fmla="*/ 96 w 106"/>
              <a:gd name="T7" fmla="*/ 58 h 126"/>
              <a:gd name="T8" fmla="*/ 97 w 106"/>
              <a:gd name="T9" fmla="*/ 62 h 126"/>
              <a:gd name="T10" fmla="*/ 93 w 106"/>
              <a:gd name="T11" fmla="*/ 62 h 126"/>
              <a:gd name="T12" fmla="*/ 96 w 106"/>
              <a:gd name="T13" fmla="*/ 62 h 126"/>
              <a:gd name="T14" fmla="*/ 91 w 106"/>
              <a:gd name="T15" fmla="*/ 55 h 126"/>
              <a:gd name="T16" fmla="*/ 83 w 106"/>
              <a:gd name="T17" fmla="*/ 56 h 126"/>
              <a:gd name="T18" fmla="*/ 77 w 106"/>
              <a:gd name="T19" fmla="*/ 51 h 126"/>
              <a:gd name="T20" fmla="*/ 84 w 106"/>
              <a:gd name="T21" fmla="*/ 48 h 126"/>
              <a:gd name="T22" fmla="*/ 87 w 106"/>
              <a:gd name="T23" fmla="*/ 48 h 126"/>
              <a:gd name="T24" fmla="*/ 96 w 106"/>
              <a:gd name="T25" fmla="*/ 46 h 126"/>
              <a:gd name="T26" fmla="*/ 101 w 106"/>
              <a:gd name="T27" fmla="*/ 49 h 126"/>
              <a:gd name="T28" fmla="*/ 100 w 106"/>
              <a:gd name="T29" fmla="*/ 43 h 126"/>
              <a:gd name="T30" fmla="*/ 102 w 106"/>
              <a:gd name="T31" fmla="*/ 40 h 126"/>
              <a:gd name="T32" fmla="*/ 80 w 106"/>
              <a:gd name="T33" fmla="*/ 0 h 126"/>
              <a:gd name="T34" fmla="*/ 72 w 106"/>
              <a:gd name="T35" fmla="*/ 13 h 126"/>
              <a:gd name="T36" fmla="*/ 70 w 106"/>
              <a:gd name="T37" fmla="*/ 14 h 126"/>
              <a:gd name="T38" fmla="*/ 64 w 106"/>
              <a:gd name="T39" fmla="*/ 25 h 126"/>
              <a:gd name="T40" fmla="*/ 62 w 106"/>
              <a:gd name="T41" fmla="*/ 28 h 126"/>
              <a:gd name="T42" fmla="*/ 61 w 106"/>
              <a:gd name="T43" fmla="*/ 29 h 126"/>
              <a:gd name="T44" fmla="*/ 34 w 106"/>
              <a:gd name="T45" fmla="*/ 66 h 126"/>
              <a:gd name="T46" fmla="*/ 40 w 106"/>
              <a:gd name="T47" fmla="*/ 75 h 126"/>
              <a:gd name="T48" fmla="*/ 29 w 106"/>
              <a:gd name="T49" fmla="*/ 85 h 126"/>
              <a:gd name="T50" fmla="*/ 20 w 106"/>
              <a:gd name="T51" fmla="*/ 83 h 126"/>
              <a:gd name="T52" fmla="*/ 17 w 106"/>
              <a:gd name="T53" fmla="*/ 88 h 126"/>
              <a:gd name="T54" fmla="*/ 56 w 106"/>
              <a:gd name="T55" fmla="*/ 120 h 126"/>
              <a:gd name="T56" fmla="*/ 62 w 106"/>
              <a:gd name="T57" fmla="*/ 107 h 126"/>
              <a:gd name="T58" fmla="*/ 67 w 106"/>
              <a:gd name="T59" fmla="*/ 100 h 126"/>
              <a:gd name="T60" fmla="*/ 69 w 106"/>
              <a:gd name="T61" fmla="*/ 83 h 126"/>
              <a:gd name="T62" fmla="*/ 64 w 106"/>
              <a:gd name="T63" fmla="*/ 80 h 126"/>
              <a:gd name="T64" fmla="*/ 57 w 106"/>
              <a:gd name="T65" fmla="*/ 75 h 126"/>
              <a:gd name="T66" fmla="*/ 61 w 106"/>
              <a:gd name="T67" fmla="*/ 61 h 126"/>
              <a:gd name="T68" fmla="*/ 62 w 106"/>
              <a:gd name="T69" fmla="*/ 56 h 126"/>
              <a:gd name="T70" fmla="*/ 78 w 106"/>
              <a:gd name="T71" fmla="*/ 54 h 126"/>
              <a:gd name="T72" fmla="*/ 84 w 106"/>
              <a:gd name="T73" fmla="*/ 57 h 126"/>
              <a:gd name="T74" fmla="*/ 92 w 106"/>
              <a:gd name="T75" fmla="*/ 69 h 126"/>
              <a:gd name="T76" fmla="*/ 95 w 106"/>
              <a:gd name="T77" fmla="*/ 69 h 126"/>
              <a:gd name="T78" fmla="*/ 104 w 106"/>
              <a:gd name="T79" fmla="*/ 78 h 126"/>
              <a:gd name="T80" fmla="*/ 91 w 106"/>
              <a:gd name="T81" fmla="*/ 38 h 126"/>
              <a:gd name="T82" fmla="*/ 93 w 106"/>
              <a:gd name="T83" fmla="*/ 41 h 126"/>
              <a:gd name="T84" fmla="*/ 94 w 106"/>
              <a:gd name="T85" fmla="*/ 46 h 126"/>
              <a:gd name="T86" fmla="*/ 88 w 106"/>
              <a:gd name="T87" fmla="*/ 44 h 126"/>
              <a:gd name="T88" fmla="*/ 92 w 106"/>
              <a:gd name="T89" fmla="*/ 42 h 126"/>
              <a:gd name="T90" fmla="*/ 91 w 106"/>
              <a:gd name="T91" fmla="*/ 38 h 126"/>
              <a:gd name="T92" fmla="*/ 90 w 106"/>
              <a:gd name="T93" fmla="*/ 39 h 126"/>
              <a:gd name="T94" fmla="*/ 86 w 106"/>
              <a:gd name="T95" fmla="*/ 4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6" h="126">
                <a:moveTo>
                  <a:pt x="106" y="72"/>
                </a:moveTo>
                <a:cubicBezTo>
                  <a:pt x="103" y="70"/>
                  <a:pt x="103" y="70"/>
                  <a:pt x="103" y="70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4" y="65"/>
                  <a:pt x="104" y="65"/>
                  <a:pt x="104" y="65"/>
                </a:cubicBezTo>
                <a:cubicBezTo>
                  <a:pt x="102" y="65"/>
                  <a:pt x="102" y="65"/>
                  <a:pt x="102" y="65"/>
                </a:cubicBezTo>
                <a:cubicBezTo>
                  <a:pt x="99" y="67"/>
                  <a:pt x="99" y="67"/>
                  <a:pt x="99" y="67"/>
                </a:cubicBezTo>
                <a:cubicBezTo>
                  <a:pt x="99" y="64"/>
                  <a:pt x="99" y="64"/>
                  <a:pt x="99" y="64"/>
                </a:cubicBezTo>
                <a:cubicBezTo>
                  <a:pt x="100" y="61"/>
                  <a:pt x="100" y="61"/>
                  <a:pt x="100" y="61"/>
                </a:cubicBezTo>
                <a:cubicBezTo>
                  <a:pt x="99" y="58"/>
                  <a:pt x="99" y="58"/>
                  <a:pt x="99" y="58"/>
                </a:cubicBezTo>
                <a:cubicBezTo>
                  <a:pt x="99" y="57"/>
                  <a:pt x="99" y="57"/>
                  <a:pt x="99" y="57"/>
                </a:cubicBezTo>
                <a:cubicBezTo>
                  <a:pt x="97" y="55"/>
                  <a:pt x="97" y="55"/>
                  <a:pt x="97" y="55"/>
                </a:cubicBezTo>
                <a:cubicBezTo>
                  <a:pt x="96" y="58"/>
                  <a:pt x="96" y="58"/>
                  <a:pt x="96" y="58"/>
                </a:cubicBezTo>
                <a:cubicBezTo>
                  <a:pt x="98" y="61"/>
                  <a:pt x="98" y="61"/>
                  <a:pt x="98" y="61"/>
                </a:cubicBezTo>
                <a:cubicBezTo>
                  <a:pt x="98" y="62"/>
                  <a:pt x="98" y="62"/>
                  <a:pt x="98" y="62"/>
                </a:cubicBezTo>
                <a:cubicBezTo>
                  <a:pt x="97" y="62"/>
                  <a:pt x="97" y="62"/>
                  <a:pt x="97" y="62"/>
                </a:cubicBezTo>
                <a:cubicBezTo>
                  <a:pt x="96" y="64"/>
                  <a:pt x="96" y="64"/>
                  <a:pt x="96" y="64"/>
                </a:cubicBezTo>
                <a:cubicBezTo>
                  <a:pt x="94" y="63"/>
                  <a:pt x="94" y="63"/>
                  <a:pt x="94" y="63"/>
                </a:cubicBezTo>
                <a:cubicBezTo>
                  <a:pt x="93" y="62"/>
                  <a:pt x="93" y="62"/>
                  <a:pt x="93" y="62"/>
                </a:cubicBezTo>
                <a:cubicBezTo>
                  <a:pt x="93" y="61"/>
                  <a:pt x="93" y="61"/>
                  <a:pt x="93" y="61"/>
                </a:cubicBezTo>
                <a:cubicBezTo>
                  <a:pt x="95" y="62"/>
                  <a:pt x="95" y="62"/>
                  <a:pt x="95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4" y="56"/>
                  <a:pt x="94" y="56"/>
                  <a:pt x="94" y="56"/>
                </a:cubicBezTo>
                <a:cubicBezTo>
                  <a:pt x="94" y="54"/>
                  <a:pt x="94" y="54"/>
                  <a:pt x="94" y="54"/>
                </a:cubicBezTo>
                <a:cubicBezTo>
                  <a:pt x="91" y="55"/>
                  <a:pt x="91" y="55"/>
                  <a:pt x="91" y="55"/>
                </a:cubicBezTo>
                <a:cubicBezTo>
                  <a:pt x="90" y="53"/>
                  <a:pt x="90" y="53"/>
                  <a:pt x="90" y="53"/>
                </a:cubicBezTo>
                <a:cubicBezTo>
                  <a:pt x="84" y="55"/>
                  <a:pt x="84" y="55"/>
                  <a:pt x="84" y="55"/>
                </a:cubicBezTo>
                <a:cubicBezTo>
                  <a:pt x="83" y="56"/>
                  <a:pt x="83" y="56"/>
                  <a:pt x="83" y="56"/>
                </a:cubicBezTo>
                <a:cubicBezTo>
                  <a:pt x="81" y="54"/>
                  <a:pt x="81" y="54"/>
                  <a:pt x="81" y="54"/>
                </a:cubicBezTo>
                <a:cubicBezTo>
                  <a:pt x="78" y="53"/>
                  <a:pt x="78" y="53"/>
                  <a:pt x="78" y="53"/>
                </a:cubicBezTo>
                <a:cubicBezTo>
                  <a:pt x="77" y="51"/>
                  <a:pt x="77" y="51"/>
                  <a:pt x="77" y="51"/>
                </a:cubicBezTo>
                <a:cubicBezTo>
                  <a:pt x="79" y="47"/>
                  <a:pt x="79" y="47"/>
                  <a:pt x="79" y="47"/>
                </a:cubicBezTo>
                <a:cubicBezTo>
                  <a:pt x="81" y="46"/>
                  <a:pt x="81" y="46"/>
                  <a:pt x="81" y="46"/>
                </a:cubicBezTo>
                <a:cubicBezTo>
                  <a:pt x="84" y="48"/>
                  <a:pt x="84" y="48"/>
                  <a:pt x="84" y="48"/>
                </a:cubicBezTo>
                <a:cubicBezTo>
                  <a:pt x="86" y="50"/>
                  <a:pt x="86" y="50"/>
                  <a:pt x="86" y="50"/>
                </a:cubicBezTo>
                <a:cubicBezTo>
                  <a:pt x="88" y="49"/>
                  <a:pt x="88" y="49"/>
                  <a:pt x="88" y="49"/>
                </a:cubicBezTo>
                <a:cubicBezTo>
                  <a:pt x="87" y="48"/>
                  <a:pt x="87" y="48"/>
                  <a:pt x="87" y="48"/>
                </a:cubicBezTo>
                <a:cubicBezTo>
                  <a:pt x="89" y="46"/>
                  <a:pt x="89" y="46"/>
                  <a:pt x="89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98" y="47"/>
                  <a:pt x="98" y="47"/>
                  <a:pt x="98" y="47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1" y="49"/>
                  <a:pt x="101" y="49"/>
                  <a:pt x="101" y="49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99" y="42"/>
                  <a:pt x="99" y="42"/>
                  <a:pt x="99" y="42"/>
                </a:cubicBezTo>
                <a:cubicBezTo>
                  <a:pt x="100" y="40"/>
                  <a:pt x="100" y="40"/>
                  <a:pt x="100" y="40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5" y="41"/>
                  <a:pt x="105" y="41"/>
                  <a:pt x="105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3" y="25"/>
                  <a:pt x="94" y="10"/>
                  <a:pt x="80" y="0"/>
                </a:cubicBezTo>
                <a:cubicBezTo>
                  <a:pt x="73" y="10"/>
                  <a:pt x="73" y="10"/>
                  <a:pt x="73" y="10"/>
                </a:cubicBezTo>
                <a:cubicBezTo>
                  <a:pt x="73" y="11"/>
                  <a:pt x="73" y="11"/>
                  <a:pt x="73" y="11"/>
                </a:cubicBezTo>
                <a:cubicBezTo>
                  <a:pt x="72" y="13"/>
                  <a:pt x="72" y="13"/>
                  <a:pt x="72" y="13"/>
                </a:cubicBezTo>
                <a:cubicBezTo>
                  <a:pt x="73" y="15"/>
                  <a:pt x="73" y="15"/>
                  <a:pt x="73" y="15"/>
                </a:cubicBezTo>
                <a:cubicBezTo>
                  <a:pt x="71" y="16"/>
                  <a:pt x="71" y="16"/>
                  <a:pt x="71" y="16"/>
                </a:cubicBezTo>
                <a:cubicBezTo>
                  <a:pt x="70" y="14"/>
                  <a:pt x="70" y="14"/>
                  <a:pt x="70" y="14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3"/>
                  <a:pt x="65" y="23"/>
                  <a:pt x="65" y="23"/>
                </a:cubicBezTo>
                <a:cubicBezTo>
                  <a:pt x="64" y="25"/>
                  <a:pt x="64" y="25"/>
                  <a:pt x="64" y="25"/>
                </a:cubicBezTo>
                <a:cubicBezTo>
                  <a:pt x="62" y="25"/>
                  <a:pt x="62" y="25"/>
                  <a:pt x="62" y="25"/>
                </a:cubicBezTo>
                <a:cubicBezTo>
                  <a:pt x="61" y="26"/>
                  <a:pt x="61" y="26"/>
                  <a:pt x="61" y="26"/>
                </a:cubicBezTo>
                <a:cubicBezTo>
                  <a:pt x="62" y="28"/>
                  <a:pt x="62" y="28"/>
                  <a:pt x="62" y="28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29"/>
                  <a:pt x="61" y="29"/>
                  <a:pt x="61" y="29"/>
                </a:cubicBezTo>
                <a:cubicBezTo>
                  <a:pt x="60" y="28"/>
                  <a:pt x="60" y="28"/>
                  <a:pt x="60" y="28"/>
                </a:cubicBezTo>
                <a:cubicBezTo>
                  <a:pt x="33" y="65"/>
                  <a:pt x="33" y="65"/>
                  <a:pt x="33" y="65"/>
                </a:cubicBezTo>
                <a:cubicBezTo>
                  <a:pt x="34" y="66"/>
                  <a:pt x="34" y="66"/>
                  <a:pt x="34" y="66"/>
                </a:cubicBezTo>
                <a:cubicBezTo>
                  <a:pt x="39" y="70"/>
                  <a:pt x="39" y="70"/>
                  <a:pt x="39" y="70"/>
                </a:cubicBezTo>
                <a:cubicBezTo>
                  <a:pt x="39" y="73"/>
                  <a:pt x="39" y="73"/>
                  <a:pt x="39" y="73"/>
                </a:cubicBezTo>
                <a:cubicBezTo>
                  <a:pt x="40" y="75"/>
                  <a:pt x="40" y="75"/>
                  <a:pt x="40" y="75"/>
                </a:cubicBezTo>
                <a:cubicBezTo>
                  <a:pt x="39" y="77"/>
                  <a:pt x="39" y="77"/>
                  <a:pt x="39" y="77"/>
                </a:cubicBezTo>
                <a:cubicBezTo>
                  <a:pt x="34" y="78"/>
                  <a:pt x="34" y="78"/>
                  <a:pt x="34" y="78"/>
                </a:cubicBezTo>
                <a:cubicBezTo>
                  <a:pt x="29" y="85"/>
                  <a:pt x="29" y="85"/>
                  <a:pt x="29" y="85"/>
                </a:cubicBezTo>
                <a:cubicBezTo>
                  <a:pt x="25" y="85"/>
                  <a:pt x="25" y="85"/>
                  <a:pt x="25" y="85"/>
                </a:cubicBezTo>
                <a:cubicBezTo>
                  <a:pt x="22" y="82"/>
                  <a:pt x="22" y="82"/>
                  <a:pt x="22" y="82"/>
                </a:cubicBezTo>
                <a:cubicBezTo>
                  <a:pt x="20" y="83"/>
                  <a:pt x="20" y="83"/>
                  <a:pt x="20" y="83"/>
                </a:cubicBezTo>
                <a:cubicBezTo>
                  <a:pt x="20" y="83"/>
                  <a:pt x="20" y="83"/>
                  <a:pt x="20" y="83"/>
                </a:cubicBezTo>
                <a:cubicBezTo>
                  <a:pt x="18" y="87"/>
                  <a:pt x="18" y="87"/>
                  <a:pt x="18" y="87"/>
                </a:cubicBezTo>
                <a:cubicBezTo>
                  <a:pt x="17" y="88"/>
                  <a:pt x="17" y="88"/>
                  <a:pt x="17" y="88"/>
                </a:cubicBezTo>
                <a:cubicBezTo>
                  <a:pt x="0" y="111"/>
                  <a:pt x="0" y="111"/>
                  <a:pt x="0" y="111"/>
                </a:cubicBezTo>
                <a:cubicBezTo>
                  <a:pt x="17" y="123"/>
                  <a:pt x="39" y="126"/>
                  <a:pt x="58" y="121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8" y="90"/>
                  <a:pt x="68" y="90"/>
                  <a:pt x="68" y="90"/>
                </a:cubicBezTo>
                <a:cubicBezTo>
                  <a:pt x="72" y="86"/>
                  <a:pt x="72" y="86"/>
                  <a:pt x="72" y="86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1"/>
                  <a:pt x="68" y="81"/>
                  <a:pt x="68" y="81"/>
                </a:cubicBezTo>
                <a:cubicBezTo>
                  <a:pt x="66" y="79"/>
                  <a:pt x="66" y="79"/>
                  <a:pt x="66" y="79"/>
                </a:cubicBezTo>
                <a:cubicBezTo>
                  <a:pt x="64" y="80"/>
                  <a:pt x="64" y="80"/>
                  <a:pt x="64" y="80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7"/>
                  <a:pt x="60" y="77"/>
                  <a:pt x="60" y="77"/>
                </a:cubicBezTo>
                <a:cubicBezTo>
                  <a:pt x="57" y="75"/>
                  <a:pt x="57" y="75"/>
                  <a:pt x="57" y="75"/>
                </a:cubicBezTo>
                <a:cubicBezTo>
                  <a:pt x="56" y="65"/>
                  <a:pt x="56" y="65"/>
                  <a:pt x="56" y="65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59"/>
                  <a:pt x="62" y="59"/>
                  <a:pt x="62" y="59"/>
                </a:cubicBezTo>
                <a:cubicBezTo>
                  <a:pt x="61" y="59"/>
                  <a:pt x="61" y="59"/>
                  <a:pt x="61" y="59"/>
                </a:cubicBezTo>
                <a:cubicBezTo>
                  <a:pt x="62" y="56"/>
                  <a:pt x="62" y="56"/>
                  <a:pt x="6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4" y="53"/>
                  <a:pt x="74" y="53"/>
                  <a:pt x="74" y="53"/>
                </a:cubicBezTo>
                <a:cubicBezTo>
                  <a:pt x="78" y="54"/>
                  <a:pt x="78" y="54"/>
                  <a:pt x="78" y="54"/>
                </a:cubicBezTo>
                <a:cubicBezTo>
                  <a:pt x="79" y="55"/>
                  <a:pt x="79" y="55"/>
                  <a:pt x="79" y="55"/>
                </a:cubicBezTo>
                <a:cubicBezTo>
                  <a:pt x="81" y="56"/>
                  <a:pt x="81" y="56"/>
                  <a:pt x="81" y="56"/>
                </a:cubicBezTo>
                <a:cubicBezTo>
                  <a:pt x="84" y="57"/>
                  <a:pt x="84" y="57"/>
                  <a:pt x="84" y="57"/>
                </a:cubicBezTo>
                <a:cubicBezTo>
                  <a:pt x="91" y="61"/>
                  <a:pt x="91" y="61"/>
                  <a:pt x="91" y="61"/>
                </a:cubicBezTo>
                <a:cubicBezTo>
                  <a:pt x="88" y="64"/>
                  <a:pt x="88" y="64"/>
                  <a:pt x="88" y="64"/>
                </a:cubicBezTo>
                <a:cubicBezTo>
                  <a:pt x="92" y="69"/>
                  <a:pt x="92" y="69"/>
                  <a:pt x="92" y="69"/>
                </a:cubicBezTo>
                <a:cubicBezTo>
                  <a:pt x="93" y="70"/>
                  <a:pt x="93" y="70"/>
                  <a:pt x="93" y="70"/>
                </a:cubicBezTo>
                <a:cubicBezTo>
                  <a:pt x="94" y="71"/>
                  <a:pt x="94" y="71"/>
                  <a:pt x="94" y="71"/>
                </a:cubicBezTo>
                <a:cubicBezTo>
                  <a:pt x="95" y="69"/>
                  <a:pt x="95" y="69"/>
                  <a:pt x="95" y="69"/>
                </a:cubicBezTo>
                <a:cubicBezTo>
                  <a:pt x="98" y="71"/>
                  <a:pt x="98" y="71"/>
                  <a:pt x="98" y="71"/>
                </a:cubicBezTo>
                <a:cubicBezTo>
                  <a:pt x="99" y="75"/>
                  <a:pt x="99" y="75"/>
                  <a:pt x="99" y="75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4" y="78"/>
                  <a:pt x="104" y="78"/>
                  <a:pt x="104" y="78"/>
                </a:cubicBezTo>
                <a:cubicBezTo>
                  <a:pt x="105" y="76"/>
                  <a:pt x="105" y="74"/>
                  <a:pt x="106" y="72"/>
                </a:cubicBezTo>
                <a:close/>
                <a:moveTo>
                  <a:pt x="91" y="38"/>
                </a:moveTo>
                <a:cubicBezTo>
                  <a:pt x="92" y="37"/>
                  <a:pt x="92" y="37"/>
                  <a:pt x="92" y="37"/>
                </a:cubicBezTo>
                <a:cubicBezTo>
                  <a:pt x="94" y="38"/>
                  <a:pt x="94" y="38"/>
                  <a:pt x="94" y="38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4" y="46"/>
                  <a:pt x="94" y="46"/>
                  <a:pt x="94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90" y="45"/>
                  <a:pt x="90" y="45"/>
                  <a:pt x="90" y="45"/>
                </a:cubicBezTo>
                <a:cubicBezTo>
                  <a:pt x="88" y="44"/>
                  <a:pt x="88" y="44"/>
                  <a:pt x="88" y="44"/>
                </a:cubicBezTo>
                <a:cubicBezTo>
                  <a:pt x="89" y="42"/>
                  <a:pt x="89" y="42"/>
                  <a:pt x="89" y="42"/>
                </a:cubicBezTo>
                <a:cubicBezTo>
                  <a:pt x="91" y="43"/>
                  <a:pt x="91" y="43"/>
                  <a:pt x="91" y="43"/>
                </a:cubicBezTo>
                <a:cubicBezTo>
                  <a:pt x="92" y="42"/>
                  <a:pt x="92" y="42"/>
                  <a:pt x="92" y="42"/>
                </a:cubicBezTo>
                <a:cubicBezTo>
                  <a:pt x="91" y="40"/>
                  <a:pt x="91" y="40"/>
                  <a:pt x="91" y="40"/>
                </a:cubicBezTo>
                <a:cubicBezTo>
                  <a:pt x="90" y="39"/>
                  <a:pt x="90" y="39"/>
                  <a:pt x="90" y="39"/>
                </a:cubicBezTo>
                <a:lnTo>
                  <a:pt x="91" y="38"/>
                </a:lnTo>
                <a:close/>
                <a:moveTo>
                  <a:pt x="86" y="39"/>
                </a:moveTo>
                <a:cubicBezTo>
                  <a:pt x="88" y="38"/>
                  <a:pt x="88" y="38"/>
                  <a:pt x="88" y="38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1"/>
                  <a:pt x="89" y="41"/>
                  <a:pt x="89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5" y="40"/>
                  <a:pt x="85" y="40"/>
                  <a:pt x="85" y="40"/>
                </a:cubicBezTo>
                <a:lnTo>
                  <a:pt x="86" y="3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7" name="Rectangle 846"/>
          <p:cNvSpPr>
            <a:spLocks noChangeArrowheads="1"/>
          </p:cNvSpPr>
          <p:nvPr/>
        </p:nvSpPr>
        <p:spPr bwMode="auto">
          <a:xfrm>
            <a:off x="5789613" y="3654425"/>
            <a:ext cx="1587" cy="1587"/>
          </a:xfrm>
          <a:prstGeom prst="rect">
            <a:avLst/>
          </a:prstGeom>
          <a:solidFill>
            <a:srgbClr val="0243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8" name="Freeform 847"/>
          <p:cNvSpPr>
            <a:spLocks/>
          </p:cNvSpPr>
          <p:nvPr/>
        </p:nvSpPr>
        <p:spPr bwMode="auto">
          <a:xfrm>
            <a:off x="5670550" y="3475038"/>
            <a:ext cx="112712" cy="238125"/>
          </a:xfrm>
          <a:custGeom>
            <a:avLst/>
            <a:gdLst>
              <a:gd name="T0" fmla="*/ 48 w 54"/>
              <a:gd name="T1" fmla="*/ 92 h 114"/>
              <a:gd name="T2" fmla="*/ 46 w 54"/>
              <a:gd name="T3" fmla="*/ 94 h 114"/>
              <a:gd name="T4" fmla="*/ 41 w 54"/>
              <a:gd name="T5" fmla="*/ 93 h 114"/>
              <a:gd name="T6" fmla="*/ 39 w 54"/>
              <a:gd name="T7" fmla="*/ 92 h 114"/>
              <a:gd name="T8" fmla="*/ 38 w 54"/>
              <a:gd name="T9" fmla="*/ 92 h 114"/>
              <a:gd name="T10" fmla="*/ 39 w 54"/>
              <a:gd name="T11" fmla="*/ 94 h 114"/>
              <a:gd name="T12" fmla="*/ 39 w 54"/>
              <a:gd name="T13" fmla="*/ 95 h 114"/>
              <a:gd name="T14" fmla="*/ 36 w 54"/>
              <a:gd name="T15" fmla="*/ 95 h 114"/>
              <a:gd name="T16" fmla="*/ 36 w 54"/>
              <a:gd name="T17" fmla="*/ 97 h 114"/>
              <a:gd name="T18" fmla="*/ 38 w 54"/>
              <a:gd name="T19" fmla="*/ 98 h 114"/>
              <a:gd name="T20" fmla="*/ 37 w 54"/>
              <a:gd name="T21" fmla="*/ 99 h 114"/>
              <a:gd name="T22" fmla="*/ 36 w 54"/>
              <a:gd name="T23" fmla="*/ 100 h 114"/>
              <a:gd name="T24" fmla="*/ 35 w 54"/>
              <a:gd name="T25" fmla="*/ 101 h 114"/>
              <a:gd name="T26" fmla="*/ 36 w 54"/>
              <a:gd name="T27" fmla="*/ 105 h 114"/>
              <a:gd name="T28" fmla="*/ 35 w 54"/>
              <a:gd name="T29" fmla="*/ 106 h 114"/>
              <a:gd name="T30" fmla="*/ 31 w 54"/>
              <a:gd name="T31" fmla="*/ 103 h 114"/>
              <a:gd name="T32" fmla="*/ 30 w 54"/>
              <a:gd name="T33" fmla="*/ 98 h 114"/>
              <a:gd name="T34" fmla="*/ 31 w 54"/>
              <a:gd name="T35" fmla="*/ 92 h 114"/>
              <a:gd name="T36" fmla="*/ 34 w 54"/>
              <a:gd name="T37" fmla="*/ 88 h 114"/>
              <a:gd name="T38" fmla="*/ 34 w 54"/>
              <a:gd name="T39" fmla="*/ 84 h 114"/>
              <a:gd name="T40" fmla="*/ 38 w 54"/>
              <a:gd name="T41" fmla="*/ 80 h 114"/>
              <a:gd name="T42" fmla="*/ 37 w 54"/>
              <a:gd name="T43" fmla="*/ 79 h 114"/>
              <a:gd name="T44" fmla="*/ 44 w 54"/>
              <a:gd name="T45" fmla="*/ 69 h 114"/>
              <a:gd name="T46" fmla="*/ 42 w 54"/>
              <a:gd name="T47" fmla="*/ 64 h 114"/>
              <a:gd name="T48" fmla="*/ 41 w 54"/>
              <a:gd name="T49" fmla="*/ 63 h 114"/>
              <a:gd name="T50" fmla="*/ 42 w 54"/>
              <a:gd name="T51" fmla="*/ 61 h 114"/>
              <a:gd name="T52" fmla="*/ 42 w 54"/>
              <a:gd name="T53" fmla="*/ 52 h 114"/>
              <a:gd name="T54" fmla="*/ 43 w 54"/>
              <a:gd name="T55" fmla="*/ 51 h 114"/>
              <a:gd name="T56" fmla="*/ 46 w 54"/>
              <a:gd name="T57" fmla="*/ 48 h 114"/>
              <a:gd name="T58" fmla="*/ 50 w 54"/>
              <a:gd name="T59" fmla="*/ 48 h 114"/>
              <a:gd name="T60" fmla="*/ 52 w 54"/>
              <a:gd name="T61" fmla="*/ 44 h 114"/>
              <a:gd name="T62" fmla="*/ 48 w 54"/>
              <a:gd name="T63" fmla="*/ 41 h 114"/>
              <a:gd name="T64" fmla="*/ 48 w 54"/>
              <a:gd name="T65" fmla="*/ 35 h 114"/>
              <a:gd name="T66" fmla="*/ 46 w 54"/>
              <a:gd name="T67" fmla="*/ 32 h 114"/>
              <a:gd name="T68" fmla="*/ 44 w 54"/>
              <a:gd name="T69" fmla="*/ 31 h 114"/>
              <a:gd name="T70" fmla="*/ 46 w 54"/>
              <a:gd name="T71" fmla="*/ 30 h 114"/>
              <a:gd name="T72" fmla="*/ 44 w 54"/>
              <a:gd name="T73" fmla="*/ 28 h 114"/>
              <a:gd name="T74" fmla="*/ 43 w 54"/>
              <a:gd name="T75" fmla="*/ 29 h 114"/>
              <a:gd name="T76" fmla="*/ 39 w 54"/>
              <a:gd name="T77" fmla="*/ 24 h 114"/>
              <a:gd name="T78" fmla="*/ 40 w 54"/>
              <a:gd name="T79" fmla="*/ 20 h 114"/>
              <a:gd name="T80" fmla="*/ 41 w 54"/>
              <a:gd name="T81" fmla="*/ 19 h 114"/>
              <a:gd name="T82" fmla="*/ 42 w 54"/>
              <a:gd name="T83" fmla="*/ 12 h 114"/>
              <a:gd name="T84" fmla="*/ 43 w 54"/>
              <a:gd name="T85" fmla="*/ 9 h 114"/>
              <a:gd name="T86" fmla="*/ 42 w 54"/>
              <a:gd name="T87" fmla="*/ 8 h 114"/>
              <a:gd name="T88" fmla="*/ 40 w 54"/>
              <a:gd name="T89" fmla="*/ 11 h 114"/>
              <a:gd name="T90" fmla="*/ 40 w 54"/>
              <a:gd name="T91" fmla="*/ 16 h 114"/>
              <a:gd name="T92" fmla="*/ 39 w 54"/>
              <a:gd name="T93" fmla="*/ 17 h 114"/>
              <a:gd name="T94" fmla="*/ 37 w 54"/>
              <a:gd name="T95" fmla="*/ 16 h 114"/>
              <a:gd name="T96" fmla="*/ 38 w 54"/>
              <a:gd name="T97" fmla="*/ 10 h 114"/>
              <a:gd name="T98" fmla="*/ 41 w 54"/>
              <a:gd name="T99" fmla="*/ 6 h 114"/>
              <a:gd name="T100" fmla="*/ 39 w 54"/>
              <a:gd name="T101" fmla="*/ 3 h 114"/>
              <a:gd name="T102" fmla="*/ 42 w 54"/>
              <a:gd name="T103" fmla="*/ 0 h 114"/>
              <a:gd name="T104" fmla="*/ 22 w 54"/>
              <a:gd name="T105" fmla="*/ 18 h 114"/>
              <a:gd name="T106" fmla="*/ 37 w 54"/>
              <a:gd name="T107" fmla="*/ 113 h 114"/>
              <a:gd name="T108" fmla="*/ 37 w 54"/>
              <a:gd name="T109" fmla="*/ 114 h 114"/>
              <a:gd name="T110" fmla="*/ 54 w 54"/>
              <a:gd name="T111" fmla="*/ 91 h 114"/>
              <a:gd name="T112" fmla="*/ 48 w 54"/>
              <a:gd name="T113" fmla="*/ 9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4" h="114">
                <a:moveTo>
                  <a:pt x="48" y="92"/>
                </a:moveTo>
                <a:cubicBezTo>
                  <a:pt x="46" y="94"/>
                  <a:pt x="46" y="94"/>
                  <a:pt x="46" y="94"/>
                </a:cubicBezTo>
                <a:cubicBezTo>
                  <a:pt x="41" y="93"/>
                  <a:pt x="41" y="93"/>
                  <a:pt x="41" y="93"/>
                </a:cubicBezTo>
                <a:cubicBezTo>
                  <a:pt x="39" y="92"/>
                  <a:pt x="39" y="92"/>
                  <a:pt x="39" y="92"/>
                </a:cubicBezTo>
                <a:cubicBezTo>
                  <a:pt x="38" y="92"/>
                  <a:pt x="38" y="92"/>
                  <a:pt x="38" y="92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5"/>
                  <a:pt x="39" y="95"/>
                  <a:pt x="39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7"/>
                  <a:pt x="36" y="97"/>
                  <a:pt x="36" y="97"/>
                </a:cubicBezTo>
                <a:cubicBezTo>
                  <a:pt x="38" y="98"/>
                  <a:pt x="38" y="98"/>
                  <a:pt x="38" y="98"/>
                </a:cubicBezTo>
                <a:cubicBezTo>
                  <a:pt x="37" y="99"/>
                  <a:pt x="37" y="99"/>
                  <a:pt x="37" y="99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30" y="98"/>
                  <a:pt x="30" y="98"/>
                  <a:pt x="30" y="98"/>
                </a:cubicBezTo>
                <a:cubicBezTo>
                  <a:pt x="31" y="92"/>
                  <a:pt x="31" y="92"/>
                  <a:pt x="31" y="92"/>
                </a:cubicBezTo>
                <a:cubicBezTo>
                  <a:pt x="34" y="88"/>
                  <a:pt x="34" y="88"/>
                  <a:pt x="34" y="88"/>
                </a:cubicBezTo>
                <a:cubicBezTo>
                  <a:pt x="34" y="84"/>
                  <a:pt x="34" y="84"/>
                  <a:pt x="34" y="84"/>
                </a:cubicBezTo>
                <a:cubicBezTo>
                  <a:pt x="38" y="80"/>
                  <a:pt x="38" y="80"/>
                  <a:pt x="38" y="80"/>
                </a:cubicBezTo>
                <a:cubicBezTo>
                  <a:pt x="37" y="79"/>
                  <a:pt x="37" y="79"/>
                  <a:pt x="37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2" y="64"/>
                  <a:pt x="42" y="64"/>
                  <a:pt x="42" y="64"/>
                </a:cubicBezTo>
                <a:cubicBezTo>
                  <a:pt x="41" y="63"/>
                  <a:pt x="41" y="63"/>
                  <a:pt x="41" y="63"/>
                </a:cubicBezTo>
                <a:cubicBezTo>
                  <a:pt x="42" y="61"/>
                  <a:pt x="42" y="61"/>
                  <a:pt x="42" y="61"/>
                </a:cubicBezTo>
                <a:cubicBezTo>
                  <a:pt x="42" y="52"/>
                  <a:pt x="42" y="52"/>
                  <a:pt x="42" y="52"/>
                </a:cubicBezTo>
                <a:cubicBezTo>
                  <a:pt x="43" y="51"/>
                  <a:pt x="43" y="51"/>
                  <a:pt x="43" y="51"/>
                </a:cubicBezTo>
                <a:cubicBezTo>
                  <a:pt x="46" y="48"/>
                  <a:pt x="46" y="48"/>
                  <a:pt x="46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2" y="44"/>
                  <a:pt x="52" y="44"/>
                  <a:pt x="52" y="44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35"/>
                  <a:pt x="48" y="35"/>
                  <a:pt x="48" y="35"/>
                </a:cubicBezTo>
                <a:cubicBezTo>
                  <a:pt x="46" y="32"/>
                  <a:pt x="46" y="32"/>
                  <a:pt x="46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0"/>
                  <a:pt x="46" y="30"/>
                  <a:pt x="46" y="30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39" y="24"/>
                  <a:pt x="39" y="24"/>
                  <a:pt x="39" y="24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9"/>
                  <a:pt x="43" y="9"/>
                  <a:pt x="43" y="9"/>
                </a:cubicBezTo>
                <a:cubicBezTo>
                  <a:pt x="42" y="8"/>
                  <a:pt x="42" y="8"/>
                  <a:pt x="42" y="8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6"/>
                  <a:pt x="40" y="16"/>
                  <a:pt x="40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0"/>
                  <a:pt x="38" y="10"/>
                  <a:pt x="38" y="10"/>
                </a:cubicBezTo>
                <a:cubicBezTo>
                  <a:pt x="41" y="6"/>
                  <a:pt x="41" y="6"/>
                  <a:pt x="41" y="6"/>
                </a:cubicBezTo>
                <a:cubicBezTo>
                  <a:pt x="39" y="3"/>
                  <a:pt x="39" y="3"/>
                  <a:pt x="39" y="3"/>
                </a:cubicBezTo>
                <a:cubicBezTo>
                  <a:pt x="42" y="0"/>
                  <a:pt x="42" y="0"/>
                  <a:pt x="42" y="0"/>
                </a:cubicBezTo>
                <a:cubicBezTo>
                  <a:pt x="34" y="4"/>
                  <a:pt x="27" y="11"/>
                  <a:pt x="22" y="18"/>
                </a:cubicBezTo>
                <a:cubicBezTo>
                  <a:pt x="0" y="49"/>
                  <a:pt x="7" y="91"/>
                  <a:pt x="37" y="113"/>
                </a:cubicBezTo>
                <a:cubicBezTo>
                  <a:pt x="37" y="114"/>
                  <a:pt x="37" y="114"/>
                  <a:pt x="37" y="114"/>
                </a:cubicBezTo>
                <a:cubicBezTo>
                  <a:pt x="54" y="91"/>
                  <a:pt x="54" y="91"/>
                  <a:pt x="54" y="91"/>
                </a:cubicBezTo>
                <a:lnTo>
                  <a:pt x="48" y="9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9" name="Freeform 848"/>
          <p:cNvSpPr>
            <a:spLocks noEditPoints="1"/>
          </p:cNvSpPr>
          <p:nvPr/>
        </p:nvSpPr>
        <p:spPr bwMode="auto">
          <a:xfrm>
            <a:off x="5767388" y="3516313"/>
            <a:ext cx="107950" cy="100012"/>
          </a:xfrm>
          <a:custGeom>
            <a:avLst/>
            <a:gdLst>
              <a:gd name="T0" fmla="*/ 65 w 68"/>
              <a:gd name="T1" fmla="*/ 10 h 63"/>
              <a:gd name="T2" fmla="*/ 67 w 68"/>
              <a:gd name="T3" fmla="*/ 10 h 63"/>
              <a:gd name="T4" fmla="*/ 67 w 68"/>
              <a:gd name="T5" fmla="*/ 8 h 63"/>
              <a:gd name="T6" fmla="*/ 63 w 68"/>
              <a:gd name="T7" fmla="*/ 7 h 63"/>
              <a:gd name="T8" fmla="*/ 63 w 68"/>
              <a:gd name="T9" fmla="*/ 7 h 63"/>
              <a:gd name="T10" fmla="*/ 63 w 68"/>
              <a:gd name="T11" fmla="*/ 6 h 63"/>
              <a:gd name="T12" fmla="*/ 60 w 68"/>
              <a:gd name="T13" fmla="*/ 3 h 63"/>
              <a:gd name="T14" fmla="*/ 57 w 68"/>
              <a:gd name="T15" fmla="*/ 4 h 63"/>
              <a:gd name="T16" fmla="*/ 60 w 68"/>
              <a:gd name="T17" fmla="*/ 7 h 63"/>
              <a:gd name="T18" fmla="*/ 57 w 68"/>
              <a:gd name="T19" fmla="*/ 7 h 63"/>
              <a:gd name="T20" fmla="*/ 56 w 68"/>
              <a:gd name="T21" fmla="*/ 6 h 63"/>
              <a:gd name="T22" fmla="*/ 51 w 68"/>
              <a:gd name="T23" fmla="*/ 7 h 63"/>
              <a:gd name="T24" fmla="*/ 36 w 68"/>
              <a:gd name="T25" fmla="*/ 7 h 63"/>
              <a:gd name="T26" fmla="*/ 29 w 68"/>
              <a:gd name="T27" fmla="*/ 8 h 63"/>
              <a:gd name="T28" fmla="*/ 22 w 68"/>
              <a:gd name="T29" fmla="*/ 13 h 63"/>
              <a:gd name="T30" fmla="*/ 22 w 68"/>
              <a:gd name="T31" fmla="*/ 8 h 63"/>
              <a:gd name="T32" fmla="*/ 8 w 68"/>
              <a:gd name="T33" fmla="*/ 0 h 63"/>
              <a:gd name="T34" fmla="*/ 0 w 68"/>
              <a:gd name="T35" fmla="*/ 6 h 63"/>
              <a:gd name="T36" fmla="*/ 2 w 68"/>
              <a:gd name="T37" fmla="*/ 12 h 63"/>
              <a:gd name="T38" fmla="*/ 10 w 68"/>
              <a:gd name="T39" fmla="*/ 13 h 63"/>
              <a:gd name="T40" fmla="*/ 9 w 68"/>
              <a:gd name="T41" fmla="*/ 20 h 63"/>
              <a:gd name="T42" fmla="*/ 10 w 68"/>
              <a:gd name="T43" fmla="*/ 32 h 63"/>
              <a:gd name="T44" fmla="*/ 21 w 68"/>
              <a:gd name="T45" fmla="*/ 34 h 63"/>
              <a:gd name="T46" fmla="*/ 25 w 68"/>
              <a:gd name="T47" fmla="*/ 41 h 63"/>
              <a:gd name="T48" fmla="*/ 27 w 68"/>
              <a:gd name="T49" fmla="*/ 42 h 63"/>
              <a:gd name="T50" fmla="*/ 33 w 68"/>
              <a:gd name="T51" fmla="*/ 52 h 63"/>
              <a:gd name="T52" fmla="*/ 29 w 68"/>
              <a:gd name="T53" fmla="*/ 59 h 63"/>
              <a:gd name="T54" fmla="*/ 67 w 68"/>
              <a:gd name="T55" fmla="*/ 15 h 63"/>
              <a:gd name="T56" fmla="*/ 55 w 68"/>
              <a:gd name="T57" fmla="*/ 10 h 63"/>
              <a:gd name="T58" fmla="*/ 54 w 68"/>
              <a:gd name="T59" fmla="*/ 8 h 63"/>
              <a:gd name="T60" fmla="*/ 55 w 68"/>
              <a:gd name="T61" fmla="*/ 10 h 63"/>
              <a:gd name="T62" fmla="*/ 61 w 68"/>
              <a:gd name="T63" fmla="*/ 12 h 63"/>
              <a:gd name="T64" fmla="*/ 59 w 68"/>
              <a:gd name="T65" fmla="*/ 12 h 63"/>
              <a:gd name="T66" fmla="*/ 56 w 68"/>
              <a:gd name="T67" fmla="*/ 11 h 63"/>
              <a:gd name="T68" fmla="*/ 56 w 68"/>
              <a:gd name="T69" fmla="*/ 11 h 63"/>
              <a:gd name="T70" fmla="*/ 59 w 68"/>
              <a:gd name="T71" fmla="*/ 11 h 63"/>
              <a:gd name="T72" fmla="*/ 61 w 68"/>
              <a:gd name="T73" fmla="*/ 11 h 63"/>
              <a:gd name="T74" fmla="*/ 61 w 68"/>
              <a:gd name="T75" fmla="*/ 12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63">
                <a:moveTo>
                  <a:pt x="64" y="11"/>
                </a:moveTo>
                <a:lnTo>
                  <a:pt x="65" y="10"/>
                </a:lnTo>
                <a:lnTo>
                  <a:pt x="65" y="10"/>
                </a:lnTo>
                <a:lnTo>
                  <a:pt x="67" y="10"/>
                </a:lnTo>
                <a:lnTo>
                  <a:pt x="68" y="10"/>
                </a:lnTo>
                <a:lnTo>
                  <a:pt x="67" y="8"/>
                </a:lnTo>
                <a:lnTo>
                  <a:pt x="65" y="8"/>
                </a:lnTo>
                <a:lnTo>
                  <a:pt x="63" y="7"/>
                </a:lnTo>
                <a:lnTo>
                  <a:pt x="63" y="7"/>
                </a:lnTo>
                <a:lnTo>
                  <a:pt x="63" y="7"/>
                </a:lnTo>
                <a:lnTo>
                  <a:pt x="61" y="7"/>
                </a:lnTo>
                <a:lnTo>
                  <a:pt x="63" y="6"/>
                </a:lnTo>
                <a:lnTo>
                  <a:pt x="61" y="4"/>
                </a:lnTo>
                <a:lnTo>
                  <a:pt x="60" y="3"/>
                </a:lnTo>
                <a:lnTo>
                  <a:pt x="59" y="3"/>
                </a:lnTo>
                <a:lnTo>
                  <a:pt x="57" y="4"/>
                </a:lnTo>
                <a:lnTo>
                  <a:pt x="59" y="6"/>
                </a:lnTo>
                <a:lnTo>
                  <a:pt x="60" y="7"/>
                </a:lnTo>
                <a:lnTo>
                  <a:pt x="60" y="7"/>
                </a:lnTo>
                <a:lnTo>
                  <a:pt x="57" y="7"/>
                </a:lnTo>
                <a:lnTo>
                  <a:pt x="57" y="7"/>
                </a:lnTo>
                <a:lnTo>
                  <a:pt x="56" y="6"/>
                </a:lnTo>
                <a:lnTo>
                  <a:pt x="51" y="6"/>
                </a:lnTo>
                <a:lnTo>
                  <a:pt x="51" y="7"/>
                </a:lnTo>
                <a:lnTo>
                  <a:pt x="44" y="6"/>
                </a:lnTo>
                <a:lnTo>
                  <a:pt x="36" y="7"/>
                </a:lnTo>
                <a:lnTo>
                  <a:pt x="35" y="10"/>
                </a:lnTo>
                <a:lnTo>
                  <a:pt x="29" y="8"/>
                </a:lnTo>
                <a:lnTo>
                  <a:pt x="25" y="10"/>
                </a:lnTo>
                <a:lnTo>
                  <a:pt x="22" y="13"/>
                </a:lnTo>
                <a:lnTo>
                  <a:pt x="19" y="11"/>
                </a:lnTo>
                <a:lnTo>
                  <a:pt x="22" y="8"/>
                </a:lnTo>
                <a:lnTo>
                  <a:pt x="13" y="2"/>
                </a:lnTo>
                <a:lnTo>
                  <a:pt x="8" y="0"/>
                </a:lnTo>
                <a:lnTo>
                  <a:pt x="2" y="3"/>
                </a:lnTo>
                <a:lnTo>
                  <a:pt x="0" y="6"/>
                </a:lnTo>
                <a:lnTo>
                  <a:pt x="0" y="8"/>
                </a:lnTo>
                <a:lnTo>
                  <a:pt x="2" y="12"/>
                </a:lnTo>
                <a:lnTo>
                  <a:pt x="10" y="12"/>
                </a:lnTo>
                <a:lnTo>
                  <a:pt x="10" y="13"/>
                </a:lnTo>
                <a:lnTo>
                  <a:pt x="6" y="16"/>
                </a:lnTo>
                <a:lnTo>
                  <a:pt x="9" y="20"/>
                </a:lnTo>
                <a:lnTo>
                  <a:pt x="5" y="27"/>
                </a:lnTo>
                <a:lnTo>
                  <a:pt x="10" y="32"/>
                </a:lnTo>
                <a:lnTo>
                  <a:pt x="17" y="31"/>
                </a:lnTo>
                <a:lnTo>
                  <a:pt x="21" y="34"/>
                </a:lnTo>
                <a:lnTo>
                  <a:pt x="21" y="37"/>
                </a:lnTo>
                <a:lnTo>
                  <a:pt x="25" y="41"/>
                </a:lnTo>
                <a:lnTo>
                  <a:pt x="26" y="40"/>
                </a:lnTo>
                <a:lnTo>
                  <a:pt x="27" y="42"/>
                </a:lnTo>
                <a:lnTo>
                  <a:pt x="27" y="48"/>
                </a:lnTo>
                <a:lnTo>
                  <a:pt x="33" y="52"/>
                </a:lnTo>
                <a:lnTo>
                  <a:pt x="31" y="55"/>
                </a:lnTo>
                <a:lnTo>
                  <a:pt x="29" y="59"/>
                </a:lnTo>
                <a:lnTo>
                  <a:pt x="31" y="63"/>
                </a:lnTo>
                <a:lnTo>
                  <a:pt x="67" y="15"/>
                </a:lnTo>
                <a:lnTo>
                  <a:pt x="64" y="11"/>
                </a:lnTo>
                <a:close/>
                <a:moveTo>
                  <a:pt x="55" y="10"/>
                </a:moveTo>
                <a:lnTo>
                  <a:pt x="52" y="10"/>
                </a:lnTo>
                <a:lnTo>
                  <a:pt x="54" y="8"/>
                </a:lnTo>
                <a:lnTo>
                  <a:pt x="55" y="8"/>
                </a:lnTo>
                <a:lnTo>
                  <a:pt x="55" y="10"/>
                </a:lnTo>
                <a:lnTo>
                  <a:pt x="55" y="10"/>
                </a:lnTo>
                <a:close/>
                <a:moveTo>
                  <a:pt x="61" y="12"/>
                </a:moveTo>
                <a:lnTo>
                  <a:pt x="60" y="11"/>
                </a:lnTo>
                <a:lnTo>
                  <a:pt x="59" y="12"/>
                </a:lnTo>
                <a:lnTo>
                  <a:pt x="57" y="12"/>
                </a:lnTo>
                <a:lnTo>
                  <a:pt x="56" y="11"/>
                </a:lnTo>
                <a:lnTo>
                  <a:pt x="57" y="11"/>
                </a:lnTo>
                <a:lnTo>
                  <a:pt x="56" y="11"/>
                </a:lnTo>
                <a:lnTo>
                  <a:pt x="57" y="10"/>
                </a:lnTo>
                <a:lnTo>
                  <a:pt x="59" y="11"/>
                </a:lnTo>
                <a:lnTo>
                  <a:pt x="60" y="10"/>
                </a:lnTo>
                <a:lnTo>
                  <a:pt x="61" y="11"/>
                </a:lnTo>
                <a:lnTo>
                  <a:pt x="63" y="11"/>
                </a:lnTo>
                <a:lnTo>
                  <a:pt x="61" y="12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Freeform 849"/>
          <p:cNvSpPr>
            <a:spLocks/>
          </p:cNvSpPr>
          <p:nvPr/>
        </p:nvSpPr>
        <p:spPr bwMode="auto">
          <a:xfrm>
            <a:off x="5830888" y="3454400"/>
            <a:ext cx="84137" cy="47625"/>
          </a:xfrm>
          <a:custGeom>
            <a:avLst/>
            <a:gdLst>
              <a:gd name="T0" fmla="*/ 40 w 40"/>
              <a:gd name="T1" fmla="*/ 13 h 23"/>
              <a:gd name="T2" fmla="*/ 0 w 40"/>
              <a:gd name="T3" fmla="*/ 0 h 23"/>
              <a:gd name="T4" fmla="*/ 3 w 40"/>
              <a:gd name="T5" fmla="*/ 2 h 23"/>
              <a:gd name="T6" fmla="*/ 3 w 40"/>
              <a:gd name="T7" fmla="*/ 4 h 23"/>
              <a:gd name="T8" fmla="*/ 5 w 40"/>
              <a:gd name="T9" fmla="*/ 6 h 23"/>
              <a:gd name="T10" fmla="*/ 5 w 40"/>
              <a:gd name="T11" fmla="*/ 7 h 23"/>
              <a:gd name="T12" fmla="*/ 8 w 40"/>
              <a:gd name="T13" fmla="*/ 10 h 23"/>
              <a:gd name="T14" fmla="*/ 9 w 40"/>
              <a:gd name="T15" fmla="*/ 8 h 23"/>
              <a:gd name="T16" fmla="*/ 5 w 40"/>
              <a:gd name="T17" fmla="*/ 6 h 23"/>
              <a:gd name="T18" fmla="*/ 7 w 40"/>
              <a:gd name="T19" fmla="*/ 6 h 23"/>
              <a:gd name="T20" fmla="*/ 7 w 40"/>
              <a:gd name="T21" fmla="*/ 4 h 23"/>
              <a:gd name="T22" fmla="*/ 4 w 40"/>
              <a:gd name="T23" fmla="*/ 2 h 23"/>
              <a:gd name="T24" fmla="*/ 9 w 40"/>
              <a:gd name="T25" fmla="*/ 2 h 23"/>
              <a:gd name="T26" fmla="*/ 12 w 40"/>
              <a:gd name="T27" fmla="*/ 4 h 23"/>
              <a:gd name="T28" fmla="*/ 12 w 40"/>
              <a:gd name="T29" fmla="*/ 8 h 23"/>
              <a:gd name="T30" fmla="*/ 15 w 40"/>
              <a:gd name="T31" fmla="*/ 9 h 23"/>
              <a:gd name="T32" fmla="*/ 17 w 40"/>
              <a:gd name="T33" fmla="*/ 9 h 23"/>
              <a:gd name="T34" fmla="*/ 18 w 40"/>
              <a:gd name="T35" fmla="*/ 10 h 23"/>
              <a:gd name="T36" fmla="*/ 14 w 40"/>
              <a:gd name="T37" fmla="*/ 11 h 23"/>
              <a:gd name="T38" fmla="*/ 12 w 40"/>
              <a:gd name="T39" fmla="*/ 9 h 23"/>
              <a:gd name="T40" fmla="*/ 11 w 40"/>
              <a:gd name="T41" fmla="*/ 11 h 23"/>
              <a:gd name="T42" fmla="*/ 14 w 40"/>
              <a:gd name="T43" fmla="*/ 14 h 23"/>
              <a:gd name="T44" fmla="*/ 15 w 40"/>
              <a:gd name="T45" fmla="*/ 13 h 23"/>
              <a:gd name="T46" fmla="*/ 17 w 40"/>
              <a:gd name="T47" fmla="*/ 14 h 23"/>
              <a:gd name="T48" fmla="*/ 19 w 40"/>
              <a:gd name="T49" fmla="*/ 13 h 23"/>
              <a:gd name="T50" fmla="*/ 18 w 40"/>
              <a:gd name="T51" fmla="*/ 12 h 23"/>
              <a:gd name="T52" fmla="*/ 19 w 40"/>
              <a:gd name="T53" fmla="*/ 11 h 23"/>
              <a:gd name="T54" fmla="*/ 20 w 40"/>
              <a:gd name="T55" fmla="*/ 12 h 23"/>
              <a:gd name="T56" fmla="*/ 24 w 40"/>
              <a:gd name="T57" fmla="*/ 14 h 23"/>
              <a:gd name="T58" fmla="*/ 20 w 40"/>
              <a:gd name="T59" fmla="*/ 15 h 23"/>
              <a:gd name="T60" fmla="*/ 20 w 40"/>
              <a:gd name="T61" fmla="*/ 16 h 23"/>
              <a:gd name="T62" fmla="*/ 22 w 40"/>
              <a:gd name="T63" fmla="*/ 18 h 23"/>
              <a:gd name="T64" fmla="*/ 23 w 40"/>
              <a:gd name="T65" fmla="*/ 16 h 23"/>
              <a:gd name="T66" fmla="*/ 26 w 40"/>
              <a:gd name="T67" fmla="*/ 16 h 23"/>
              <a:gd name="T68" fmla="*/ 30 w 40"/>
              <a:gd name="T69" fmla="*/ 18 h 23"/>
              <a:gd name="T70" fmla="*/ 33 w 40"/>
              <a:gd name="T71" fmla="*/ 23 h 23"/>
              <a:gd name="T72" fmla="*/ 40 w 40"/>
              <a:gd name="T73" fmla="*/ 1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" h="23">
                <a:moveTo>
                  <a:pt x="40" y="13"/>
                </a:moveTo>
                <a:cubicBezTo>
                  <a:pt x="28" y="4"/>
                  <a:pt x="14" y="0"/>
                  <a:pt x="0" y="0"/>
                </a:cubicBezTo>
                <a:cubicBezTo>
                  <a:pt x="3" y="2"/>
                  <a:pt x="3" y="2"/>
                  <a:pt x="3" y="2"/>
                </a:cubicBezTo>
                <a:cubicBezTo>
                  <a:pt x="3" y="4"/>
                  <a:pt x="3" y="4"/>
                  <a:pt x="3" y="4"/>
                </a:cubicBezTo>
                <a:cubicBezTo>
                  <a:pt x="5" y="6"/>
                  <a:pt x="5" y="6"/>
                  <a:pt x="5" y="6"/>
                </a:cubicBezTo>
                <a:cubicBezTo>
                  <a:pt x="5" y="7"/>
                  <a:pt x="5" y="7"/>
                  <a:pt x="5" y="7"/>
                </a:cubicBezTo>
                <a:cubicBezTo>
                  <a:pt x="8" y="10"/>
                  <a:pt x="8" y="10"/>
                  <a:pt x="8" y="10"/>
                </a:cubicBezTo>
                <a:cubicBezTo>
                  <a:pt x="9" y="8"/>
                  <a:pt x="9" y="8"/>
                  <a:pt x="9" y="8"/>
                </a:cubicBezTo>
                <a:cubicBezTo>
                  <a:pt x="5" y="6"/>
                  <a:pt x="5" y="6"/>
                  <a:pt x="5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4"/>
                  <a:pt x="7" y="4"/>
                  <a:pt x="7" y="4"/>
                </a:cubicBezTo>
                <a:cubicBezTo>
                  <a:pt x="4" y="2"/>
                  <a:pt x="4" y="2"/>
                  <a:pt x="4" y="2"/>
                </a:cubicBezTo>
                <a:cubicBezTo>
                  <a:pt x="9" y="2"/>
                  <a:pt x="9" y="2"/>
                  <a:pt x="9" y="2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8"/>
                  <a:pt x="12" y="8"/>
                  <a:pt x="12" y="8"/>
                </a:cubicBezTo>
                <a:cubicBezTo>
                  <a:pt x="15" y="9"/>
                  <a:pt x="15" y="9"/>
                  <a:pt x="15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4" y="11"/>
                  <a:pt x="14" y="11"/>
                  <a:pt x="14" y="11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11"/>
                  <a:pt x="11" y="11"/>
                  <a:pt x="11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15" y="13"/>
                  <a:pt x="15" y="13"/>
                  <a:pt x="15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1"/>
                  <a:pt x="19" y="11"/>
                  <a:pt x="19" y="11"/>
                </a:cubicBezTo>
                <a:cubicBezTo>
                  <a:pt x="20" y="12"/>
                  <a:pt x="20" y="12"/>
                  <a:pt x="20" y="12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6"/>
                  <a:pt x="20" y="16"/>
                  <a:pt x="20" y="16"/>
                </a:cubicBezTo>
                <a:cubicBezTo>
                  <a:pt x="22" y="18"/>
                  <a:pt x="22" y="18"/>
                  <a:pt x="22" y="18"/>
                </a:cubicBezTo>
                <a:cubicBezTo>
                  <a:pt x="23" y="16"/>
                  <a:pt x="23" y="16"/>
                  <a:pt x="23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30" y="18"/>
                  <a:pt x="30" y="18"/>
                  <a:pt x="30" y="18"/>
                </a:cubicBezTo>
                <a:cubicBezTo>
                  <a:pt x="33" y="23"/>
                  <a:pt x="33" y="23"/>
                  <a:pt x="33" y="23"/>
                </a:cubicBezTo>
                <a:cubicBezTo>
                  <a:pt x="40" y="13"/>
                  <a:pt x="40" y="13"/>
                  <a:pt x="40" y="13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1" name="Freeform 850"/>
          <p:cNvSpPr>
            <a:spLocks/>
          </p:cNvSpPr>
          <p:nvPr/>
        </p:nvSpPr>
        <p:spPr bwMode="auto">
          <a:xfrm>
            <a:off x="5843588" y="3487738"/>
            <a:ext cx="50800" cy="39687"/>
          </a:xfrm>
          <a:custGeom>
            <a:avLst/>
            <a:gdLst>
              <a:gd name="T0" fmla="*/ 30 w 32"/>
              <a:gd name="T1" fmla="*/ 14 h 25"/>
              <a:gd name="T2" fmla="*/ 28 w 32"/>
              <a:gd name="T3" fmla="*/ 16 h 25"/>
              <a:gd name="T4" fmla="*/ 23 w 32"/>
              <a:gd name="T5" fmla="*/ 9 h 25"/>
              <a:gd name="T6" fmla="*/ 29 w 32"/>
              <a:gd name="T7" fmla="*/ 10 h 25"/>
              <a:gd name="T8" fmla="*/ 29 w 32"/>
              <a:gd name="T9" fmla="*/ 8 h 25"/>
              <a:gd name="T10" fmla="*/ 24 w 32"/>
              <a:gd name="T11" fmla="*/ 4 h 25"/>
              <a:gd name="T12" fmla="*/ 23 w 32"/>
              <a:gd name="T13" fmla="*/ 4 h 25"/>
              <a:gd name="T14" fmla="*/ 23 w 32"/>
              <a:gd name="T15" fmla="*/ 4 h 25"/>
              <a:gd name="T16" fmla="*/ 23 w 32"/>
              <a:gd name="T17" fmla="*/ 4 h 25"/>
              <a:gd name="T18" fmla="*/ 20 w 32"/>
              <a:gd name="T19" fmla="*/ 5 h 25"/>
              <a:gd name="T20" fmla="*/ 19 w 32"/>
              <a:gd name="T21" fmla="*/ 4 h 25"/>
              <a:gd name="T22" fmla="*/ 17 w 32"/>
              <a:gd name="T23" fmla="*/ 5 h 25"/>
              <a:gd name="T24" fmla="*/ 19 w 32"/>
              <a:gd name="T25" fmla="*/ 5 h 25"/>
              <a:gd name="T26" fmla="*/ 17 w 32"/>
              <a:gd name="T27" fmla="*/ 6 h 25"/>
              <a:gd name="T28" fmla="*/ 16 w 32"/>
              <a:gd name="T29" fmla="*/ 5 h 25"/>
              <a:gd name="T30" fmla="*/ 15 w 32"/>
              <a:gd name="T31" fmla="*/ 6 h 25"/>
              <a:gd name="T32" fmla="*/ 13 w 32"/>
              <a:gd name="T33" fmla="*/ 5 h 25"/>
              <a:gd name="T34" fmla="*/ 15 w 32"/>
              <a:gd name="T35" fmla="*/ 3 h 25"/>
              <a:gd name="T36" fmla="*/ 11 w 32"/>
              <a:gd name="T37" fmla="*/ 1 h 25"/>
              <a:gd name="T38" fmla="*/ 2 w 32"/>
              <a:gd name="T39" fmla="*/ 0 h 25"/>
              <a:gd name="T40" fmla="*/ 0 w 32"/>
              <a:gd name="T41" fmla="*/ 4 h 25"/>
              <a:gd name="T42" fmla="*/ 0 w 32"/>
              <a:gd name="T43" fmla="*/ 6 h 25"/>
              <a:gd name="T44" fmla="*/ 4 w 32"/>
              <a:gd name="T45" fmla="*/ 9 h 25"/>
              <a:gd name="T46" fmla="*/ 2 w 32"/>
              <a:gd name="T47" fmla="*/ 13 h 25"/>
              <a:gd name="T48" fmla="*/ 3 w 32"/>
              <a:gd name="T49" fmla="*/ 14 h 25"/>
              <a:gd name="T50" fmla="*/ 7 w 32"/>
              <a:gd name="T51" fmla="*/ 12 h 25"/>
              <a:gd name="T52" fmla="*/ 12 w 32"/>
              <a:gd name="T53" fmla="*/ 13 h 25"/>
              <a:gd name="T54" fmla="*/ 15 w 32"/>
              <a:gd name="T55" fmla="*/ 9 h 25"/>
              <a:gd name="T56" fmla="*/ 19 w 32"/>
              <a:gd name="T57" fmla="*/ 8 h 25"/>
              <a:gd name="T58" fmla="*/ 23 w 32"/>
              <a:gd name="T59" fmla="*/ 13 h 25"/>
              <a:gd name="T60" fmla="*/ 20 w 32"/>
              <a:gd name="T61" fmla="*/ 17 h 25"/>
              <a:gd name="T62" fmla="*/ 21 w 32"/>
              <a:gd name="T63" fmla="*/ 17 h 25"/>
              <a:gd name="T64" fmla="*/ 27 w 32"/>
              <a:gd name="T65" fmla="*/ 18 h 25"/>
              <a:gd name="T66" fmla="*/ 24 w 32"/>
              <a:gd name="T67" fmla="*/ 22 h 25"/>
              <a:gd name="T68" fmla="*/ 24 w 32"/>
              <a:gd name="T69" fmla="*/ 25 h 25"/>
              <a:gd name="T70" fmla="*/ 32 w 32"/>
              <a:gd name="T71" fmla="*/ 14 h 25"/>
              <a:gd name="T72" fmla="*/ 30 w 32"/>
              <a:gd name="T73" fmla="*/ 1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25">
                <a:moveTo>
                  <a:pt x="30" y="14"/>
                </a:moveTo>
                <a:lnTo>
                  <a:pt x="28" y="16"/>
                </a:lnTo>
                <a:lnTo>
                  <a:pt x="23" y="9"/>
                </a:lnTo>
                <a:lnTo>
                  <a:pt x="29" y="10"/>
                </a:lnTo>
                <a:lnTo>
                  <a:pt x="29" y="8"/>
                </a:lnTo>
                <a:lnTo>
                  <a:pt x="24" y="4"/>
                </a:lnTo>
                <a:lnTo>
                  <a:pt x="23" y="4"/>
                </a:lnTo>
                <a:lnTo>
                  <a:pt x="23" y="4"/>
                </a:lnTo>
                <a:lnTo>
                  <a:pt x="23" y="4"/>
                </a:lnTo>
                <a:lnTo>
                  <a:pt x="20" y="5"/>
                </a:lnTo>
                <a:lnTo>
                  <a:pt x="19" y="4"/>
                </a:lnTo>
                <a:lnTo>
                  <a:pt x="17" y="5"/>
                </a:lnTo>
                <a:lnTo>
                  <a:pt x="19" y="5"/>
                </a:lnTo>
                <a:lnTo>
                  <a:pt x="17" y="6"/>
                </a:lnTo>
                <a:lnTo>
                  <a:pt x="16" y="5"/>
                </a:lnTo>
                <a:lnTo>
                  <a:pt x="15" y="6"/>
                </a:lnTo>
                <a:lnTo>
                  <a:pt x="13" y="5"/>
                </a:lnTo>
                <a:lnTo>
                  <a:pt x="15" y="3"/>
                </a:lnTo>
                <a:lnTo>
                  <a:pt x="11" y="1"/>
                </a:lnTo>
                <a:lnTo>
                  <a:pt x="2" y="0"/>
                </a:lnTo>
                <a:lnTo>
                  <a:pt x="0" y="4"/>
                </a:lnTo>
                <a:lnTo>
                  <a:pt x="0" y="6"/>
                </a:lnTo>
                <a:lnTo>
                  <a:pt x="4" y="9"/>
                </a:lnTo>
                <a:lnTo>
                  <a:pt x="2" y="13"/>
                </a:lnTo>
                <a:lnTo>
                  <a:pt x="3" y="14"/>
                </a:lnTo>
                <a:lnTo>
                  <a:pt x="7" y="12"/>
                </a:lnTo>
                <a:lnTo>
                  <a:pt x="12" y="13"/>
                </a:lnTo>
                <a:lnTo>
                  <a:pt x="15" y="9"/>
                </a:lnTo>
                <a:lnTo>
                  <a:pt x="19" y="8"/>
                </a:lnTo>
                <a:lnTo>
                  <a:pt x="23" y="13"/>
                </a:lnTo>
                <a:lnTo>
                  <a:pt x="20" y="17"/>
                </a:lnTo>
                <a:lnTo>
                  <a:pt x="21" y="17"/>
                </a:lnTo>
                <a:lnTo>
                  <a:pt x="27" y="18"/>
                </a:lnTo>
                <a:lnTo>
                  <a:pt x="24" y="22"/>
                </a:lnTo>
                <a:lnTo>
                  <a:pt x="24" y="25"/>
                </a:lnTo>
                <a:lnTo>
                  <a:pt x="32" y="14"/>
                </a:lnTo>
                <a:lnTo>
                  <a:pt x="30" y="14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2" name="Freeform 851"/>
          <p:cNvSpPr>
            <a:spLocks/>
          </p:cNvSpPr>
          <p:nvPr/>
        </p:nvSpPr>
        <p:spPr bwMode="auto">
          <a:xfrm>
            <a:off x="5875338" y="3532188"/>
            <a:ext cx="1587" cy="3175"/>
          </a:xfrm>
          <a:custGeom>
            <a:avLst/>
            <a:gdLst>
              <a:gd name="T0" fmla="*/ 0 w 1"/>
              <a:gd name="T1" fmla="*/ 0 h 2"/>
              <a:gd name="T2" fmla="*/ 0 w 1"/>
              <a:gd name="T3" fmla="*/ 1 h 2"/>
              <a:gd name="T4" fmla="*/ 0 w 1"/>
              <a:gd name="T5" fmla="*/ 2 h 2"/>
              <a:gd name="T6" fmla="*/ 1 w 1"/>
              <a:gd name="T7" fmla="*/ 1 h 2"/>
              <a:gd name="T8" fmla="*/ 0 w 1"/>
              <a:gd name="T9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0" y="0"/>
                </a:moveTo>
                <a:lnTo>
                  <a:pt x="0" y="1"/>
                </a:lnTo>
                <a:lnTo>
                  <a:pt x="0" y="2"/>
                </a:lnTo>
                <a:lnTo>
                  <a:pt x="1" y="1"/>
                </a:lnTo>
                <a:lnTo>
                  <a:pt x="0" y="0"/>
                </a:lnTo>
                <a:close/>
              </a:path>
            </a:pathLst>
          </a:custGeom>
          <a:solidFill>
            <a:srgbClr val="14B4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4" name="TextBox 853"/>
          <p:cNvSpPr txBox="1"/>
          <p:nvPr/>
        </p:nvSpPr>
        <p:spPr>
          <a:xfrm flipH="1">
            <a:off x="467200" y="294977"/>
            <a:ext cx="1113425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Bef>
                <a:spcPts val="0"/>
              </a:spcBef>
              <a:buNone/>
            </a:pPr>
            <a:r>
              <a:rPr lang="en-US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Future Preparation for </a:t>
            </a:r>
          </a:p>
          <a:p>
            <a:pPr lvl="0">
              <a:spcBef>
                <a:spcPts val="0"/>
              </a:spcBef>
              <a:buNone/>
            </a:pPr>
            <a:r>
              <a:rPr lang="en-US" sz="54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AcademyCoursework</a:t>
            </a:r>
            <a:endParaRPr lang="en-US" sz="5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3CA93196-94BD-4BEB-9AEC-25E0DEC01561}"/>
              </a:ext>
            </a:extLst>
          </p:cNvPr>
          <p:cNvSpPr/>
          <p:nvPr/>
        </p:nvSpPr>
        <p:spPr>
          <a:xfrm>
            <a:off x="69850" y="2146288"/>
            <a:ext cx="5548313" cy="4793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14350" lvl="0" indent="-514350">
              <a:lnSpc>
                <a:spcPct val="90000"/>
              </a:lnSpc>
              <a:spcBef>
                <a:spcPts val="444"/>
              </a:spcBef>
              <a:buClr>
                <a:schemeClr val="bg1"/>
              </a:buClr>
              <a:buSzPct val="95863"/>
              <a:buFont typeface="+mj-lt"/>
              <a:buAutoNum type="arabicPeriod" startAt="3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Students do NOT need to take a test to qualify…if you want to be in the program you CAN be – ALL of your teachers will be working together to ensure your success</a:t>
            </a:r>
          </a:p>
          <a:p>
            <a:pPr marL="514350" lvl="0" indent="-514350">
              <a:lnSpc>
                <a:spcPct val="90000"/>
              </a:lnSpc>
              <a:spcBef>
                <a:spcPts val="444"/>
              </a:spcBef>
              <a:buClr>
                <a:schemeClr val="bg1"/>
              </a:buClr>
              <a:buSzPct val="95863"/>
              <a:buFont typeface="+mj-lt"/>
              <a:buAutoNum type="arabicPeriod" startAt="3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514350" lvl="0" indent="-514350">
              <a:lnSpc>
                <a:spcPct val="90000"/>
              </a:lnSpc>
              <a:spcBef>
                <a:spcPts val="444"/>
              </a:spcBef>
              <a:buClr>
                <a:schemeClr val="bg1"/>
              </a:buClr>
              <a:buSzPct val="95863"/>
              <a:buFont typeface="+mj-lt"/>
              <a:buAutoNum type="arabicPeriod" startAt="3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Students CANNOT be in Honors English, Above grade level Math, Music, Art or Spanish (Zero period is not an option)</a:t>
            </a:r>
          </a:p>
          <a:p>
            <a:pPr marL="457200" lvl="0" indent="-457200">
              <a:lnSpc>
                <a:spcPct val="90000"/>
              </a:lnSpc>
              <a:buClr>
                <a:schemeClr val="bg1"/>
              </a:buClr>
              <a:buSzPct val="95863"/>
              <a:buFont typeface="+mj-lt"/>
              <a:buAutoNum type="arabicPeriod" startAt="3"/>
            </a:pPr>
            <a:endParaRPr lang="en-US" sz="24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</p:txBody>
      </p:sp>
    </p:spTree>
    <p:extLst>
      <p:ext uri="{BB962C8B-B14F-4D97-AF65-F5344CB8AC3E}">
        <p14:creationId xmlns:p14="http://schemas.microsoft.com/office/powerpoint/2010/main" val="2370874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Image result for math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3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47215"/>
            <a:ext cx="12192000" cy="59902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1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0" name="TextBox 299"/>
          <p:cNvSpPr txBox="1"/>
          <p:nvPr/>
        </p:nvSpPr>
        <p:spPr>
          <a:xfrm flipH="1">
            <a:off x="288776" y="317241"/>
            <a:ext cx="28050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Regular Math Path</a:t>
            </a:r>
            <a:endParaRPr lang="en-US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3" name="TextBox 182"/>
          <p:cNvSpPr txBox="1"/>
          <p:nvPr/>
        </p:nvSpPr>
        <p:spPr>
          <a:xfrm flipH="1">
            <a:off x="7267427" y="327481"/>
            <a:ext cx="38026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Advanced Math Path</a:t>
            </a:r>
            <a:endParaRPr lang="en-US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760917" y="1012483"/>
            <a:ext cx="1288981" cy="796092"/>
          </a:xfrm>
          <a:prstGeom prst="round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6</a:t>
            </a:r>
            <a:r>
              <a:rPr lang="en-US" baseline="30000" dirty="0" smtClean="0"/>
              <a:t>th</a:t>
            </a:r>
            <a:r>
              <a:rPr lang="en-US" dirty="0" smtClean="0"/>
              <a:t> Grade Course 1</a:t>
            </a:r>
            <a:endParaRPr lang="en-US" dirty="0"/>
          </a:p>
        </p:txBody>
      </p:sp>
      <p:sp>
        <p:nvSpPr>
          <p:cNvPr id="190" name="Rounded Rectangle 189"/>
          <p:cNvSpPr/>
          <p:nvPr/>
        </p:nvSpPr>
        <p:spPr>
          <a:xfrm>
            <a:off x="738606" y="2829896"/>
            <a:ext cx="1288981" cy="725821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7</a:t>
            </a:r>
            <a:r>
              <a:rPr lang="en-US" baseline="30000" dirty="0" smtClean="0"/>
              <a:t>th</a:t>
            </a:r>
            <a:r>
              <a:rPr lang="en-US" dirty="0" smtClean="0"/>
              <a:t> Grade Course 2</a:t>
            </a:r>
            <a:endParaRPr lang="en-US" dirty="0"/>
          </a:p>
        </p:txBody>
      </p:sp>
      <p:sp>
        <p:nvSpPr>
          <p:cNvPr id="191" name="Rounded Rectangle 190"/>
          <p:cNvSpPr/>
          <p:nvPr/>
        </p:nvSpPr>
        <p:spPr>
          <a:xfrm>
            <a:off x="777923" y="4599954"/>
            <a:ext cx="1288981" cy="796092"/>
          </a:xfrm>
          <a:prstGeom prst="roundRect">
            <a:avLst/>
          </a:prstGeom>
          <a:solidFill>
            <a:srgbClr val="FF66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8</a:t>
            </a:r>
            <a:r>
              <a:rPr lang="en-US" baseline="30000" dirty="0" smtClean="0"/>
              <a:t>th</a:t>
            </a:r>
            <a:r>
              <a:rPr lang="en-US" dirty="0" smtClean="0"/>
              <a:t> Grade Course 3</a:t>
            </a:r>
            <a:endParaRPr lang="en-US" dirty="0"/>
          </a:p>
        </p:txBody>
      </p:sp>
      <p:sp>
        <p:nvSpPr>
          <p:cNvPr id="192" name="Rounded Rectangle 191"/>
          <p:cNvSpPr/>
          <p:nvPr/>
        </p:nvSpPr>
        <p:spPr>
          <a:xfrm>
            <a:off x="3893657" y="1008280"/>
            <a:ext cx="2549547" cy="1091389"/>
          </a:xfrm>
          <a:prstGeom prst="round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err="1" smtClean="0"/>
              <a:t>SpringBoard</a:t>
            </a:r>
            <a:endParaRPr lang="en-US" dirty="0" smtClean="0"/>
          </a:p>
          <a:p>
            <a:pPr algn="ctr"/>
            <a:r>
              <a:rPr lang="en-US" dirty="0" smtClean="0"/>
              <a:t>Courses  1/2</a:t>
            </a:r>
          </a:p>
          <a:p>
            <a:pPr algn="ctr"/>
            <a:r>
              <a:rPr lang="en-US" dirty="0" smtClean="0"/>
              <a:t>6</a:t>
            </a:r>
            <a:r>
              <a:rPr lang="en-US" baseline="30000" dirty="0" smtClean="0"/>
              <a:t>th</a:t>
            </a:r>
            <a:r>
              <a:rPr lang="en-US" dirty="0" smtClean="0"/>
              <a:t>  &amp; some 7</a:t>
            </a:r>
            <a:r>
              <a:rPr lang="en-US" baseline="30000" dirty="0" smtClean="0"/>
              <a:t>th</a:t>
            </a:r>
          </a:p>
          <a:p>
            <a:pPr algn="ctr"/>
            <a:r>
              <a:rPr lang="en-US" dirty="0" smtClean="0"/>
              <a:t> Grade Standards</a:t>
            </a:r>
            <a:endParaRPr lang="en-US" dirty="0"/>
          </a:p>
        </p:txBody>
      </p:sp>
      <p:sp>
        <p:nvSpPr>
          <p:cNvPr id="193" name="Rounded Rectangle 192"/>
          <p:cNvSpPr/>
          <p:nvPr/>
        </p:nvSpPr>
        <p:spPr>
          <a:xfrm>
            <a:off x="4014460" y="2902857"/>
            <a:ext cx="2372144" cy="1163906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err="1" smtClean="0"/>
              <a:t>SpringBoard</a:t>
            </a:r>
            <a:endParaRPr lang="en-US" dirty="0" smtClean="0"/>
          </a:p>
          <a:p>
            <a:pPr algn="ctr"/>
            <a:r>
              <a:rPr lang="en-US" dirty="0" smtClean="0"/>
              <a:t>Courses 2/3</a:t>
            </a:r>
          </a:p>
          <a:p>
            <a:pPr algn="ctr"/>
            <a:r>
              <a:rPr lang="en-US" dirty="0" smtClean="0"/>
              <a:t>7</a:t>
            </a:r>
            <a:r>
              <a:rPr lang="en-US" baseline="30000" dirty="0" smtClean="0"/>
              <a:t>th</a:t>
            </a:r>
            <a:r>
              <a:rPr lang="en-US" dirty="0" smtClean="0"/>
              <a:t> &amp; some 8</a:t>
            </a:r>
            <a:r>
              <a:rPr lang="en-US" baseline="30000" dirty="0" smtClean="0"/>
              <a:t>th</a:t>
            </a:r>
            <a:r>
              <a:rPr lang="en-US" dirty="0" smtClean="0"/>
              <a:t> </a:t>
            </a:r>
          </a:p>
          <a:p>
            <a:pPr algn="ctr"/>
            <a:r>
              <a:rPr lang="en-US" dirty="0" smtClean="0"/>
              <a:t>Grade Standards</a:t>
            </a:r>
            <a:endParaRPr lang="en-US" dirty="0"/>
          </a:p>
        </p:txBody>
      </p:sp>
      <p:cxnSp>
        <p:nvCxnSpPr>
          <p:cNvPr id="10" name="Straight Connector 9"/>
          <p:cNvCxnSpPr>
            <a:stCxn id="8" idx="2"/>
            <a:endCxn id="190" idx="0"/>
          </p:cNvCxnSpPr>
          <p:nvPr/>
        </p:nvCxnSpPr>
        <p:spPr>
          <a:xfrm flipH="1">
            <a:off x="1383097" y="1808575"/>
            <a:ext cx="22311" cy="1021321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9" name="Straight Connector 288"/>
          <p:cNvCxnSpPr>
            <a:endCxn id="191" idx="0"/>
          </p:cNvCxnSpPr>
          <p:nvPr/>
        </p:nvCxnSpPr>
        <p:spPr>
          <a:xfrm>
            <a:off x="1404546" y="3592043"/>
            <a:ext cx="17868" cy="1007911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9" name="Rounded Rectangle 258"/>
          <p:cNvSpPr/>
          <p:nvPr/>
        </p:nvSpPr>
        <p:spPr>
          <a:xfrm>
            <a:off x="8142904" y="1109606"/>
            <a:ext cx="2260633" cy="1023500"/>
          </a:xfrm>
          <a:prstGeom prst="round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Pre-AP Course 1</a:t>
            </a:r>
          </a:p>
          <a:p>
            <a:pPr algn="ctr"/>
            <a:r>
              <a:rPr lang="en-US" dirty="0" smtClean="0"/>
              <a:t>6</a:t>
            </a:r>
            <a:r>
              <a:rPr lang="en-US" baseline="30000" dirty="0" smtClean="0"/>
              <a:t>th</a:t>
            </a:r>
            <a:r>
              <a:rPr lang="en-US" dirty="0" smtClean="0"/>
              <a:t> &amp; some 7</a:t>
            </a:r>
            <a:r>
              <a:rPr lang="en-US" baseline="30000" dirty="0" smtClean="0"/>
              <a:t>th</a:t>
            </a:r>
            <a:r>
              <a:rPr lang="en-US" dirty="0" smtClean="0"/>
              <a:t> </a:t>
            </a:r>
          </a:p>
          <a:p>
            <a:pPr algn="ctr"/>
            <a:r>
              <a:rPr lang="en-US" dirty="0" smtClean="0"/>
              <a:t>Grade Standards</a:t>
            </a:r>
            <a:endParaRPr lang="en-US" dirty="0"/>
          </a:p>
        </p:txBody>
      </p:sp>
      <p:sp>
        <p:nvSpPr>
          <p:cNvPr id="260" name="Rounded Rectangle 259"/>
          <p:cNvSpPr/>
          <p:nvPr/>
        </p:nvSpPr>
        <p:spPr>
          <a:xfrm>
            <a:off x="8275529" y="2957513"/>
            <a:ext cx="2128008" cy="1029887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Pre-AP Course 2</a:t>
            </a:r>
          </a:p>
          <a:p>
            <a:pPr algn="ctr"/>
            <a:r>
              <a:rPr lang="en-US" dirty="0" smtClean="0"/>
              <a:t>7</a:t>
            </a:r>
            <a:r>
              <a:rPr lang="en-US" baseline="30000" dirty="0" smtClean="0"/>
              <a:t>th</a:t>
            </a:r>
            <a:r>
              <a:rPr lang="en-US" dirty="0" smtClean="0"/>
              <a:t> &amp; some 8</a:t>
            </a:r>
            <a:r>
              <a:rPr lang="en-US" baseline="30000" dirty="0" smtClean="0"/>
              <a:t>th</a:t>
            </a:r>
            <a:endParaRPr lang="en-US" dirty="0" smtClean="0"/>
          </a:p>
          <a:p>
            <a:pPr algn="ctr"/>
            <a:r>
              <a:rPr lang="en-US" dirty="0" smtClean="0"/>
              <a:t>Grade Standards</a:t>
            </a:r>
            <a:endParaRPr lang="en-US" dirty="0"/>
          </a:p>
        </p:txBody>
      </p:sp>
      <p:sp>
        <p:nvSpPr>
          <p:cNvPr id="261" name="Rounded Rectangle 260"/>
          <p:cNvSpPr/>
          <p:nvPr/>
        </p:nvSpPr>
        <p:spPr>
          <a:xfrm>
            <a:off x="8275529" y="4689948"/>
            <a:ext cx="2128007" cy="1200897"/>
          </a:xfrm>
          <a:prstGeom prst="roundRect">
            <a:avLst/>
          </a:prstGeom>
          <a:solidFill>
            <a:srgbClr val="FF66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Integrated Math One (IM1)</a:t>
            </a:r>
          </a:p>
          <a:p>
            <a:pPr algn="ctr"/>
            <a:r>
              <a:rPr lang="en-US" dirty="0" smtClean="0"/>
              <a:t>High School Math Course</a:t>
            </a:r>
            <a:endParaRPr lang="en-US" dirty="0"/>
          </a:p>
        </p:txBody>
      </p:sp>
      <p:cxnSp>
        <p:nvCxnSpPr>
          <p:cNvPr id="188" name="Straight Connector 187"/>
          <p:cNvCxnSpPr>
            <a:stCxn id="259" idx="2"/>
            <a:endCxn id="368" idx="46"/>
          </p:cNvCxnSpPr>
          <p:nvPr/>
        </p:nvCxnSpPr>
        <p:spPr>
          <a:xfrm>
            <a:off x="9273221" y="2133106"/>
            <a:ext cx="33391" cy="857607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" name="Straight Connector 268"/>
          <p:cNvCxnSpPr/>
          <p:nvPr/>
        </p:nvCxnSpPr>
        <p:spPr>
          <a:xfrm>
            <a:off x="9157063" y="3223803"/>
            <a:ext cx="10232" cy="52201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Rectangle 6"/>
          <p:cNvSpPr/>
          <p:nvPr/>
        </p:nvSpPr>
        <p:spPr>
          <a:xfrm>
            <a:off x="3812330" y="363407"/>
            <a:ext cx="25266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STEM </a:t>
            </a:r>
            <a:r>
              <a:rPr 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Math Path</a:t>
            </a:r>
          </a:p>
        </p:txBody>
      </p:sp>
      <p:cxnSp>
        <p:nvCxnSpPr>
          <p:cNvPr id="28" name="Straight Arrow Connector 27"/>
          <p:cNvCxnSpPr>
            <a:endCxn id="190" idx="3"/>
          </p:cNvCxnSpPr>
          <p:nvPr/>
        </p:nvCxnSpPr>
        <p:spPr>
          <a:xfrm flipH="1">
            <a:off x="2027587" y="2057076"/>
            <a:ext cx="1893947" cy="1135731"/>
          </a:xfrm>
          <a:prstGeom prst="straightConnector1">
            <a:avLst/>
          </a:prstGeom>
          <a:ln w="31750" cmpd="sng">
            <a:solidFill>
              <a:schemeClr val="bg1"/>
            </a:solidFill>
            <a:headEnd w="lg" len="med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>
            <a:stCxn id="192" idx="2"/>
            <a:endCxn id="193" idx="0"/>
          </p:cNvCxnSpPr>
          <p:nvPr/>
        </p:nvCxnSpPr>
        <p:spPr>
          <a:xfrm>
            <a:off x="5168431" y="2099669"/>
            <a:ext cx="32101" cy="803188"/>
          </a:xfrm>
          <a:prstGeom prst="straightConnector1">
            <a:avLst/>
          </a:prstGeom>
          <a:ln>
            <a:solidFill>
              <a:schemeClr val="bg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Straight Arrow Connector 224"/>
          <p:cNvCxnSpPr/>
          <p:nvPr/>
        </p:nvCxnSpPr>
        <p:spPr>
          <a:xfrm flipH="1">
            <a:off x="2066904" y="3887716"/>
            <a:ext cx="1947556" cy="1110284"/>
          </a:xfrm>
          <a:prstGeom prst="straightConnector1">
            <a:avLst/>
          </a:prstGeom>
          <a:ln w="31750">
            <a:solidFill>
              <a:schemeClr val="bg1"/>
            </a:solidFill>
            <a:headEnd type="stealt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Straight Arrow Connector 243"/>
          <p:cNvCxnSpPr/>
          <p:nvPr/>
        </p:nvCxnSpPr>
        <p:spPr>
          <a:xfrm>
            <a:off x="6425464" y="2033422"/>
            <a:ext cx="1850065" cy="975721"/>
          </a:xfrm>
          <a:prstGeom prst="straightConnector1">
            <a:avLst/>
          </a:prstGeom>
          <a:ln w="31750" cmpd="sng">
            <a:solidFill>
              <a:schemeClr val="bg1"/>
            </a:solidFill>
            <a:headEnd type="none" w="lg" len="med"/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0" name="Straight Arrow Connector 249"/>
          <p:cNvCxnSpPr/>
          <p:nvPr/>
        </p:nvCxnSpPr>
        <p:spPr>
          <a:xfrm>
            <a:off x="6386604" y="3987400"/>
            <a:ext cx="1888925" cy="798318"/>
          </a:xfrm>
          <a:prstGeom prst="straightConnector1">
            <a:avLst/>
          </a:prstGeom>
          <a:ln w="31750" cmpd="sng">
            <a:solidFill>
              <a:schemeClr val="bg1"/>
            </a:solidFill>
            <a:tailEnd type="stealth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/>
          <p:cNvCxnSpPr>
            <a:endCxn id="261" idx="0"/>
          </p:cNvCxnSpPr>
          <p:nvPr/>
        </p:nvCxnSpPr>
        <p:spPr>
          <a:xfrm flipH="1">
            <a:off x="9339533" y="4008871"/>
            <a:ext cx="1678" cy="681077"/>
          </a:xfrm>
          <a:prstGeom prst="line">
            <a:avLst/>
          </a:prstGeom>
          <a:ln w="317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19193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" name="Freeform 283"/>
          <p:cNvSpPr>
            <a:spLocks/>
          </p:cNvSpPr>
          <p:nvPr/>
        </p:nvSpPr>
        <p:spPr bwMode="auto">
          <a:xfrm>
            <a:off x="7050088" y="6356350"/>
            <a:ext cx="1681163" cy="1660525"/>
          </a:xfrm>
          <a:custGeom>
            <a:avLst/>
            <a:gdLst>
              <a:gd name="T0" fmla="*/ 464 w 580"/>
              <a:gd name="T1" fmla="*/ 320 h 572"/>
              <a:gd name="T2" fmla="*/ 270 w 580"/>
              <a:gd name="T3" fmla="*/ 375 h 572"/>
              <a:gd name="T4" fmla="*/ 125 w 580"/>
              <a:gd name="T5" fmla="*/ 5 h 572"/>
              <a:gd name="T6" fmla="*/ 24 w 580"/>
              <a:gd name="T7" fmla="*/ 1 h 572"/>
              <a:gd name="T8" fmla="*/ 61 w 580"/>
              <a:gd name="T9" fmla="*/ 370 h 572"/>
              <a:gd name="T10" fmla="*/ 242 w 580"/>
              <a:gd name="T11" fmla="*/ 571 h 572"/>
              <a:gd name="T12" fmla="*/ 506 w 580"/>
              <a:gd name="T13" fmla="*/ 556 h 572"/>
              <a:gd name="T14" fmla="*/ 464 w 580"/>
              <a:gd name="T15" fmla="*/ 32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80" h="572">
                <a:moveTo>
                  <a:pt x="464" y="320"/>
                </a:moveTo>
                <a:cubicBezTo>
                  <a:pt x="464" y="320"/>
                  <a:pt x="350" y="371"/>
                  <a:pt x="270" y="375"/>
                </a:cubicBezTo>
                <a:cubicBezTo>
                  <a:pt x="190" y="379"/>
                  <a:pt x="109" y="173"/>
                  <a:pt x="125" y="5"/>
                </a:cubicBezTo>
                <a:cubicBezTo>
                  <a:pt x="66" y="0"/>
                  <a:pt x="24" y="1"/>
                  <a:pt x="24" y="1"/>
                </a:cubicBezTo>
                <a:cubicBezTo>
                  <a:pt x="24" y="1"/>
                  <a:pt x="0" y="272"/>
                  <a:pt x="61" y="370"/>
                </a:cubicBezTo>
                <a:cubicBezTo>
                  <a:pt x="123" y="469"/>
                  <a:pt x="242" y="571"/>
                  <a:pt x="242" y="571"/>
                </a:cubicBezTo>
                <a:cubicBezTo>
                  <a:pt x="242" y="571"/>
                  <a:pt x="433" y="572"/>
                  <a:pt x="506" y="556"/>
                </a:cubicBezTo>
                <a:cubicBezTo>
                  <a:pt x="580" y="540"/>
                  <a:pt x="464" y="320"/>
                  <a:pt x="464" y="32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284"/>
          <p:cNvSpPr>
            <a:spLocks/>
          </p:cNvSpPr>
          <p:nvPr/>
        </p:nvSpPr>
        <p:spPr bwMode="auto">
          <a:xfrm>
            <a:off x="7050088" y="6359525"/>
            <a:ext cx="1539875" cy="1657350"/>
          </a:xfrm>
          <a:custGeom>
            <a:avLst/>
            <a:gdLst>
              <a:gd name="T0" fmla="*/ 273 w 531"/>
              <a:gd name="T1" fmla="*/ 509 h 571"/>
              <a:gd name="T2" fmla="*/ 92 w 531"/>
              <a:gd name="T3" fmla="*/ 308 h 571"/>
              <a:gd name="T4" fmla="*/ 51 w 531"/>
              <a:gd name="T5" fmla="*/ 0 h 571"/>
              <a:gd name="T6" fmla="*/ 24 w 531"/>
              <a:gd name="T7" fmla="*/ 0 h 571"/>
              <a:gd name="T8" fmla="*/ 61 w 531"/>
              <a:gd name="T9" fmla="*/ 369 h 571"/>
              <a:gd name="T10" fmla="*/ 242 w 531"/>
              <a:gd name="T11" fmla="*/ 570 h 571"/>
              <a:gd name="T12" fmla="*/ 506 w 531"/>
              <a:gd name="T13" fmla="*/ 555 h 571"/>
              <a:gd name="T14" fmla="*/ 527 w 531"/>
              <a:gd name="T15" fmla="*/ 495 h 571"/>
              <a:gd name="T16" fmla="*/ 273 w 531"/>
              <a:gd name="T17" fmla="*/ 509 h 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1" h="571">
                <a:moveTo>
                  <a:pt x="273" y="509"/>
                </a:moveTo>
                <a:cubicBezTo>
                  <a:pt x="273" y="509"/>
                  <a:pt x="153" y="406"/>
                  <a:pt x="92" y="308"/>
                </a:cubicBezTo>
                <a:cubicBezTo>
                  <a:pt x="50" y="239"/>
                  <a:pt x="48" y="86"/>
                  <a:pt x="51" y="0"/>
                </a:cubicBezTo>
                <a:cubicBezTo>
                  <a:pt x="34" y="0"/>
                  <a:pt x="24" y="0"/>
                  <a:pt x="24" y="0"/>
                </a:cubicBezTo>
                <a:cubicBezTo>
                  <a:pt x="24" y="0"/>
                  <a:pt x="0" y="271"/>
                  <a:pt x="61" y="369"/>
                </a:cubicBezTo>
                <a:cubicBezTo>
                  <a:pt x="123" y="468"/>
                  <a:pt x="242" y="570"/>
                  <a:pt x="242" y="570"/>
                </a:cubicBezTo>
                <a:cubicBezTo>
                  <a:pt x="242" y="570"/>
                  <a:pt x="433" y="571"/>
                  <a:pt x="506" y="555"/>
                </a:cubicBezTo>
                <a:cubicBezTo>
                  <a:pt x="527" y="550"/>
                  <a:pt x="531" y="527"/>
                  <a:pt x="527" y="495"/>
                </a:cubicBezTo>
                <a:cubicBezTo>
                  <a:pt x="448" y="510"/>
                  <a:pt x="273" y="509"/>
                  <a:pt x="273" y="509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286"/>
          <p:cNvSpPr>
            <a:spLocks/>
          </p:cNvSpPr>
          <p:nvPr/>
        </p:nvSpPr>
        <p:spPr bwMode="auto">
          <a:xfrm>
            <a:off x="8664575" y="5872162"/>
            <a:ext cx="1282700" cy="2043112"/>
          </a:xfrm>
          <a:custGeom>
            <a:avLst/>
            <a:gdLst>
              <a:gd name="T0" fmla="*/ 11 w 442"/>
              <a:gd name="T1" fmla="*/ 474 h 704"/>
              <a:gd name="T2" fmla="*/ 229 w 442"/>
              <a:gd name="T3" fmla="*/ 438 h 704"/>
              <a:gd name="T4" fmla="*/ 229 w 442"/>
              <a:gd name="T5" fmla="*/ 41 h 704"/>
              <a:gd name="T6" fmla="*/ 321 w 442"/>
              <a:gd name="T7" fmla="*/ 0 h 704"/>
              <a:gd name="T8" fmla="*/ 421 w 442"/>
              <a:gd name="T9" fmla="*/ 358 h 704"/>
              <a:gd name="T10" fmla="*/ 326 w 442"/>
              <a:gd name="T11" fmla="*/ 611 h 704"/>
              <a:gd name="T12" fmla="*/ 75 w 442"/>
              <a:gd name="T13" fmla="*/ 693 h 704"/>
              <a:gd name="T14" fmla="*/ 11 w 442"/>
              <a:gd name="T15" fmla="*/ 474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2" h="704">
                <a:moveTo>
                  <a:pt x="11" y="474"/>
                </a:moveTo>
                <a:cubicBezTo>
                  <a:pt x="11" y="474"/>
                  <a:pt x="152" y="463"/>
                  <a:pt x="229" y="438"/>
                </a:cubicBezTo>
                <a:cubicBezTo>
                  <a:pt x="305" y="413"/>
                  <a:pt x="305" y="192"/>
                  <a:pt x="229" y="41"/>
                </a:cubicBezTo>
                <a:cubicBezTo>
                  <a:pt x="282" y="15"/>
                  <a:pt x="321" y="0"/>
                  <a:pt x="321" y="0"/>
                </a:cubicBezTo>
                <a:cubicBezTo>
                  <a:pt x="321" y="0"/>
                  <a:pt x="442" y="244"/>
                  <a:pt x="421" y="358"/>
                </a:cubicBezTo>
                <a:cubicBezTo>
                  <a:pt x="400" y="472"/>
                  <a:pt x="326" y="611"/>
                  <a:pt x="326" y="611"/>
                </a:cubicBezTo>
                <a:cubicBezTo>
                  <a:pt x="326" y="611"/>
                  <a:pt x="149" y="682"/>
                  <a:pt x="75" y="693"/>
                </a:cubicBezTo>
                <a:cubicBezTo>
                  <a:pt x="0" y="704"/>
                  <a:pt x="11" y="474"/>
                  <a:pt x="11" y="47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287"/>
          <p:cNvSpPr>
            <a:spLocks/>
          </p:cNvSpPr>
          <p:nvPr/>
        </p:nvSpPr>
        <p:spPr bwMode="auto">
          <a:xfrm>
            <a:off x="8763000" y="5872162"/>
            <a:ext cx="1184275" cy="2019300"/>
          </a:xfrm>
          <a:custGeom>
            <a:avLst/>
            <a:gdLst>
              <a:gd name="T0" fmla="*/ 241 w 408"/>
              <a:gd name="T1" fmla="*/ 565 h 696"/>
              <a:gd name="T2" fmla="*/ 336 w 408"/>
              <a:gd name="T3" fmla="*/ 312 h 696"/>
              <a:gd name="T4" fmla="*/ 262 w 408"/>
              <a:gd name="T5" fmla="*/ 10 h 696"/>
              <a:gd name="T6" fmla="*/ 287 w 408"/>
              <a:gd name="T7" fmla="*/ 0 h 696"/>
              <a:gd name="T8" fmla="*/ 387 w 408"/>
              <a:gd name="T9" fmla="*/ 358 h 696"/>
              <a:gd name="T10" fmla="*/ 292 w 408"/>
              <a:gd name="T11" fmla="*/ 611 h 696"/>
              <a:gd name="T12" fmla="*/ 41 w 408"/>
              <a:gd name="T13" fmla="*/ 693 h 696"/>
              <a:gd name="T14" fmla="*/ 0 w 408"/>
              <a:gd name="T15" fmla="*/ 645 h 696"/>
              <a:gd name="T16" fmla="*/ 241 w 408"/>
              <a:gd name="T17" fmla="*/ 565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8" h="696">
                <a:moveTo>
                  <a:pt x="241" y="565"/>
                </a:moveTo>
                <a:cubicBezTo>
                  <a:pt x="241" y="565"/>
                  <a:pt x="315" y="426"/>
                  <a:pt x="336" y="312"/>
                </a:cubicBezTo>
                <a:cubicBezTo>
                  <a:pt x="351" y="232"/>
                  <a:pt x="296" y="89"/>
                  <a:pt x="262" y="10"/>
                </a:cubicBezTo>
                <a:cubicBezTo>
                  <a:pt x="278" y="4"/>
                  <a:pt x="287" y="0"/>
                  <a:pt x="287" y="0"/>
                </a:cubicBezTo>
                <a:cubicBezTo>
                  <a:pt x="287" y="0"/>
                  <a:pt x="408" y="244"/>
                  <a:pt x="387" y="358"/>
                </a:cubicBezTo>
                <a:cubicBezTo>
                  <a:pt x="366" y="472"/>
                  <a:pt x="292" y="611"/>
                  <a:pt x="292" y="611"/>
                </a:cubicBezTo>
                <a:cubicBezTo>
                  <a:pt x="292" y="611"/>
                  <a:pt x="115" y="682"/>
                  <a:pt x="41" y="693"/>
                </a:cubicBezTo>
                <a:cubicBezTo>
                  <a:pt x="19" y="696"/>
                  <a:pt x="7" y="676"/>
                  <a:pt x="0" y="645"/>
                </a:cubicBezTo>
                <a:cubicBezTo>
                  <a:pt x="79" y="629"/>
                  <a:pt x="241" y="565"/>
                  <a:pt x="241" y="565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291"/>
          <p:cNvSpPr>
            <a:spLocks/>
          </p:cNvSpPr>
          <p:nvPr/>
        </p:nvSpPr>
        <p:spPr bwMode="auto">
          <a:xfrm>
            <a:off x="2781300" y="6154737"/>
            <a:ext cx="1322388" cy="2016125"/>
          </a:xfrm>
          <a:custGeom>
            <a:avLst/>
            <a:gdLst>
              <a:gd name="T0" fmla="*/ 416 w 456"/>
              <a:gd name="T1" fmla="*/ 415 h 695"/>
              <a:gd name="T2" fmla="*/ 220 w 456"/>
              <a:gd name="T3" fmla="*/ 435 h 695"/>
              <a:gd name="T4" fmla="*/ 207 w 456"/>
              <a:gd name="T5" fmla="*/ 38 h 695"/>
              <a:gd name="T6" fmla="*/ 114 w 456"/>
              <a:gd name="T7" fmla="*/ 0 h 695"/>
              <a:gd name="T8" fmla="*/ 25 w 456"/>
              <a:gd name="T9" fmla="*/ 361 h 695"/>
              <a:gd name="T10" fmla="*/ 127 w 456"/>
              <a:gd name="T11" fmla="*/ 611 h 695"/>
              <a:gd name="T12" fmla="*/ 381 w 456"/>
              <a:gd name="T13" fmla="*/ 686 h 695"/>
              <a:gd name="T14" fmla="*/ 416 w 456"/>
              <a:gd name="T15" fmla="*/ 415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6" h="695">
                <a:moveTo>
                  <a:pt x="416" y="415"/>
                </a:moveTo>
                <a:cubicBezTo>
                  <a:pt x="416" y="415"/>
                  <a:pt x="296" y="459"/>
                  <a:pt x="220" y="435"/>
                </a:cubicBezTo>
                <a:cubicBezTo>
                  <a:pt x="143" y="412"/>
                  <a:pt x="136" y="192"/>
                  <a:pt x="207" y="38"/>
                </a:cubicBezTo>
                <a:cubicBezTo>
                  <a:pt x="153" y="14"/>
                  <a:pt x="114" y="0"/>
                  <a:pt x="114" y="0"/>
                </a:cubicBezTo>
                <a:cubicBezTo>
                  <a:pt x="114" y="0"/>
                  <a:pt x="0" y="248"/>
                  <a:pt x="25" y="361"/>
                </a:cubicBezTo>
                <a:cubicBezTo>
                  <a:pt x="49" y="475"/>
                  <a:pt x="127" y="611"/>
                  <a:pt x="127" y="611"/>
                </a:cubicBezTo>
                <a:cubicBezTo>
                  <a:pt x="127" y="611"/>
                  <a:pt x="307" y="677"/>
                  <a:pt x="381" y="686"/>
                </a:cubicBezTo>
                <a:cubicBezTo>
                  <a:pt x="456" y="695"/>
                  <a:pt x="416" y="415"/>
                  <a:pt x="416" y="41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Freeform 292"/>
          <p:cNvSpPr>
            <a:spLocks/>
          </p:cNvSpPr>
          <p:nvPr/>
        </p:nvSpPr>
        <p:spPr bwMode="auto">
          <a:xfrm>
            <a:off x="2781300" y="6154737"/>
            <a:ext cx="1220788" cy="1995487"/>
          </a:xfrm>
          <a:custGeom>
            <a:avLst/>
            <a:gdLst>
              <a:gd name="T0" fmla="*/ 177 w 421"/>
              <a:gd name="T1" fmla="*/ 564 h 688"/>
              <a:gd name="T2" fmla="*/ 74 w 421"/>
              <a:gd name="T3" fmla="*/ 314 h 688"/>
              <a:gd name="T4" fmla="*/ 139 w 421"/>
              <a:gd name="T5" fmla="*/ 10 h 688"/>
              <a:gd name="T6" fmla="*/ 114 w 421"/>
              <a:gd name="T7" fmla="*/ 0 h 688"/>
              <a:gd name="T8" fmla="*/ 25 w 421"/>
              <a:gd name="T9" fmla="*/ 361 h 688"/>
              <a:gd name="T10" fmla="*/ 127 w 421"/>
              <a:gd name="T11" fmla="*/ 611 h 688"/>
              <a:gd name="T12" fmla="*/ 381 w 421"/>
              <a:gd name="T13" fmla="*/ 686 h 688"/>
              <a:gd name="T14" fmla="*/ 421 w 421"/>
              <a:gd name="T15" fmla="*/ 637 h 688"/>
              <a:gd name="T16" fmla="*/ 177 w 421"/>
              <a:gd name="T17" fmla="*/ 564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1" h="688">
                <a:moveTo>
                  <a:pt x="177" y="564"/>
                </a:moveTo>
                <a:cubicBezTo>
                  <a:pt x="177" y="564"/>
                  <a:pt x="99" y="427"/>
                  <a:pt x="74" y="314"/>
                </a:cubicBezTo>
                <a:cubicBezTo>
                  <a:pt x="57" y="235"/>
                  <a:pt x="107" y="90"/>
                  <a:pt x="139" y="10"/>
                </a:cubicBezTo>
                <a:cubicBezTo>
                  <a:pt x="123" y="4"/>
                  <a:pt x="114" y="0"/>
                  <a:pt x="114" y="0"/>
                </a:cubicBezTo>
                <a:cubicBezTo>
                  <a:pt x="114" y="0"/>
                  <a:pt x="0" y="248"/>
                  <a:pt x="25" y="361"/>
                </a:cubicBezTo>
                <a:cubicBezTo>
                  <a:pt x="49" y="475"/>
                  <a:pt x="127" y="611"/>
                  <a:pt x="127" y="611"/>
                </a:cubicBezTo>
                <a:cubicBezTo>
                  <a:pt x="127" y="611"/>
                  <a:pt x="307" y="677"/>
                  <a:pt x="381" y="686"/>
                </a:cubicBezTo>
                <a:cubicBezTo>
                  <a:pt x="402" y="688"/>
                  <a:pt x="414" y="668"/>
                  <a:pt x="421" y="637"/>
                </a:cubicBezTo>
                <a:cubicBezTo>
                  <a:pt x="341" y="623"/>
                  <a:pt x="177" y="564"/>
                  <a:pt x="177" y="5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294"/>
          <p:cNvSpPr>
            <a:spLocks/>
          </p:cNvSpPr>
          <p:nvPr/>
        </p:nvSpPr>
        <p:spPr bwMode="auto">
          <a:xfrm>
            <a:off x="4046538" y="6530975"/>
            <a:ext cx="1652588" cy="1693862"/>
          </a:xfrm>
          <a:custGeom>
            <a:avLst/>
            <a:gdLst>
              <a:gd name="T0" fmla="*/ 123 w 570"/>
              <a:gd name="T1" fmla="*/ 301 h 584"/>
              <a:gd name="T2" fmla="*/ 304 w 570"/>
              <a:gd name="T3" fmla="*/ 381 h 584"/>
              <a:gd name="T4" fmla="*/ 438 w 570"/>
              <a:gd name="T5" fmla="*/ 7 h 584"/>
              <a:gd name="T6" fmla="*/ 539 w 570"/>
              <a:gd name="T7" fmla="*/ 0 h 584"/>
              <a:gd name="T8" fmla="*/ 512 w 570"/>
              <a:gd name="T9" fmla="*/ 371 h 584"/>
              <a:gd name="T10" fmla="*/ 338 w 570"/>
              <a:gd name="T11" fmla="*/ 577 h 584"/>
              <a:gd name="T12" fmla="*/ 73 w 570"/>
              <a:gd name="T13" fmla="*/ 570 h 584"/>
              <a:gd name="T14" fmla="*/ 123 w 570"/>
              <a:gd name="T15" fmla="*/ 301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70" h="584">
                <a:moveTo>
                  <a:pt x="123" y="301"/>
                </a:moveTo>
                <a:cubicBezTo>
                  <a:pt x="123" y="301"/>
                  <a:pt x="224" y="380"/>
                  <a:pt x="304" y="381"/>
                </a:cubicBezTo>
                <a:cubicBezTo>
                  <a:pt x="384" y="383"/>
                  <a:pt x="459" y="175"/>
                  <a:pt x="438" y="7"/>
                </a:cubicBezTo>
                <a:cubicBezTo>
                  <a:pt x="497" y="1"/>
                  <a:pt x="539" y="0"/>
                  <a:pt x="539" y="0"/>
                </a:cubicBezTo>
                <a:cubicBezTo>
                  <a:pt x="539" y="0"/>
                  <a:pt x="570" y="271"/>
                  <a:pt x="512" y="371"/>
                </a:cubicBezTo>
                <a:cubicBezTo>
                  <a:pt x="454" y="471"/>
                  <a:pt x="338" y="577"/>
                  <a:pt x="338" y="577"/>
                </a:cubicBezTo>
                <a:cubicBezTo>
                  <a:pt x="338" y="577"/>
                  <a:pt x="147" y="584"/>
                  <a:pt x="73" y="570"/>
                </a:cubicBezTo>
                <a:cubicBezTo>
                  <a:pt x="0" y="555"/>
                  <a:pt x="123" y="301"/>
                  <a:pt x="123" y="3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295"/>
          <p:cNvSpPr>
            <a:spLocks/>
          </p:cNvSpPr>
          <p:nvPr/>
        </p:nvSpPr>
        <p:spPr bwMode="auto">
          <a:xfrm>
            <a:off x="4183063" y="6530975"/>
            <a:ext cx="1516063" cy="1693862"/>
          </a:xfrm>
          <a:custGeom>
            <a:avLst/>
            <a:gdLst>
              <a:gd name="T0" fmla="*/ 258 w 523"/>
              <a:gd name="T1" fmla="*/ 516 h 584"/>
              <a:gd name="T2" fmla="*/ 433 w 523"/>
              <a:gd name="T3" fmla="*/ 310 h 584"/>
              <a:gd name="T4" fmla="*/ 464 w 523"/>
              <a:gd name="T5" fmla="*/ 1 h 584"/>
              <a:gd name="T6" fmla="*/ 492 w 523"/>
              <a:gd name="T7" fmla="*/ 0 h 584"/>
              <a:gd name="T8" fmla="*/ 465 w 523"/>
              <a:gd name="T9" fmla="*/ 371 h 584"/>
              <a:gd name="T10" fmla="*/ 291 w 523"/>
              <a:gd name="T11" fmla="*/ 577 h 584"/>
              <a:gd name="T12" fmla="*/ 26 w 523"/>
              <a:gd name="T13" fmla="*/ 570 h 584"/>
              <a:gd name="T14" fmla="*/ 4 w 523"/>
              <a:gd name="T15" fmla="*/ 511 h 584"/>
              <a:gd name="T16" fmla="*/ 258 w 523"/>
              <a:gd name="T17" fmla="*/ 516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3" h="584">
                <a:moveTo>
                  <a:pt x="258" y="516"/>
                </a:moveTo>
                <a:cubicBezTo>
                  <a:pt x="258" y="516"/>
                  <a:pt x="374" y="410"/>
                  <a:pt x="433" y="310"/>
                </a:cubicBezTo>
                <a:cubicBezTo>
                  <a:pt x="473" y="240"/>
                  <a:pt x="470" y="87"/>
                  <a:pt x="464" y="1"/>
                </a:cubicBezTo>
                <a:cubicBezTo>
                  <a:pt x="482" y="0"/>
                  <a:pt x="492" y="0"/>
                  <a:pt x="492" y="0"/>
                </a:cubicBezTo>
                <a:cubicBezTo>
                  <a:pt x="492" y="0"/>
                  <a:pt x="523" y="271"/>
                  <a:pt x="465" y="371"/>
                </a:cubicBezTo>
                <a:cubicBezTo>
                  <a:pt x="407" y="471"/>
                  <a:pt x="291" y="577"/>
                  <a:pt x="291" y="577"/>
                </a:cubicBezTo>
                <a:cubicBezTo>
                  <a:pt x="291" y="577"/>
                  <a:pt x="100" y="584"/>
                  <a:pt x="26" y="570"/>
                </a:cubicBezTo>
                <a:cubicBezTo>
                  <a:pt x="5" y="566"/>
                  <a:pt x="0" y="542"/>
                  <a:pt x="4" y="511"/>
                </a:cubicBezTo>
                <a:cubicBezTo>
                  <a:pt x="83" y="523"/>
                  <a:pt x="258" y="516"/>
                  <a:pt x="258" y="516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8" name="Group 297"/>
          <p:cNvGrpSpPr/>
          <p:nvPr/>
        </p:nvGrpSpPr>
        <p:grpSpPr>
          <a:xfrm>
            <a:off x="1672826" y="2962116"/>
            <a:ext cx="8871350" cy="3659346"/>
            <a:chOff x="1672826" y="2687638"/>
            <a:chExt cx="8871350" cy="3933824"/>
          </a:xfrm>
        </p:grpSpPr>
        <p:sp>
          <p:nvSpPr>
            <p:cNvPr id="98" name="Freeform 5"/>
            <p:cNvSpPr>
              <a:spLocks/>
            </p:cNvSpPr>
            <p:nvPr/>
          </p:nvSpPr>
          <p:spPr bwMode="auto">
            <a:xfrm>
              <a:off x="2914650" y="5113337"/>
              <a:ext cx="2122488" cy="1116012"/>
            </a:xfrm>
            <a:custGeom>
              <a:avLst/>
              <a:gdLst>
                <a:gd name="T0" fmla="*/ 731 w 732"/>
                <a:gd name="T1" fmla="*/ 132 h 385"/>
                <a:gd name="T2" fmla="*/ 724 w 732"/>
                <a:gd name="T3" fmla="*/ 122 h 385"/>
                <a:gd name="T4" fmla="*/ 56 w 732"/>
                <a:gd name="T5" fmla="*/ 1 h 385"/>
                <a:gd name="T6" fmla="*/ 46 w 732"/>
                <a:gd name="T7" fmla="*/ 7 h 385"/>
                <a:gd name="T8" fmla="*/ 1 w 732"/>
                <a:gd name="T9" fmla="*/ 253 h 385"/>
                <a:gd name="T10" fmla="*/ 8 w 732"/>
                <a:gd name="T11" fmla="*/ 263 h 385"/>
                <a:gd name="T12" fmla="*/ 676 w 732"/>
                <a:gd name="T13" fmla="*/ 384 h 385"/>
                <a:gd name="T14" fmla="*/ 686 w 732"/>
                <a:gd name="T15" fmla="*/ 378 h 385"/>
                <a:gd name="T16" fmla="*/ 731 w 732"/>
                <a:gd name="T17" fmla="*/ 13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2" h="385">
                  <a:moveTo>
                    <a:pt x="731" y="132"/>
                  </a:moveTo>
                  <a:cubicBezTo>
                    <a:pt x="732" y="128"/>
                    <a:pt x="729" y="123"/>
                    <a:pt x="724" y="12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1" y="0"/>
                    <a:pt x="47" y="3"/>
                    <a:pt x="46" y="7"/>
                  </a:cubicBezTo>
                  <a:cubicBezTo>
                    <a:pt x="1" y="253"/>
                    <a:pt x="1" y="253"/>
                    <a:pt x="1" y="253"/>
                  </a:cubicBezTo>
                  <a:cubicBezTo>
                    <a:pt x="0" y="257"/>
                    <a:pt x="4" y="262"/>
                    <a:pt x="8" y="263"/>
                  </a:cubicBezTo>
                  <a:cubicBezTo>
                    <a:pt x="676" y="384"/>
                    <a:pt x="676" y="384"/>
                    <a:pt x="676" y="384"/>
                  </a:cubicBezTo>
                  <a:cubicBezTo>
                    <a:pt x="681" y="385"/>
                    <a:pt x="686" y="382"/>
                    <a:pt x="686" y="378"/>
                  </a:cubicBezTo>
                  <a:lnTo>
                    <a:pt x="731" y="132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6"/>
            <p:cNvSpPr>
              <a:spLocks/>
            </p:cNvSpPr>
            <p:nvPr/>
          </p:nvSpPr>
          <p:spPr bwMode="auto">
            <a:xfrm>
              <a:off x="3071813" y="5181600"/>
              <a:ext cx="127000" cy="125412"/>
            </a:xfrm>
            <a:custGeom>
              <a:avLst/>
              <a:gdLst>
                <a:gd name="T0" fmla="*/ 38 w 44"/>
                <a:gd name="T1" fmla="*/ 42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9 h 43"/>
                <a:gd name="T16" fmla="*/ 38 w 44"/>
                <a:gd name="T1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2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7"/>
            <p:cNvSpPr>
              <a:spLocks/>
            </p:cNvSpPr>
            <p:nvPr/>
          </p:nvSpPr>
          <p:spPr bwMode="auto">
            <a:xfrm>
              <a:off x="3246438" y="5349875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"/>
            <p:cNvSpPr>
              <a:spLocks/>
            </p:cNvSpPr>
            <p:nvPr/>
          </p:nvSpPr>
          <p:spPr bwMode="auto">
            <a:xfrm>
              <a:off x="3254375" y="5486400"/>
              <a:ext cx="125413" cy="128587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"/>
            <p:cNvSpPr>
              <a:spLocks/>
            </p:cNvSpPr>
            <p:nvPr/>
          </p:nvSpPr>
          <p:spPr bwMode="auto">
            <a:xfrm>
              <a:off x="3163888" y="5605462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"/>
            <p:cNvSpPr>
              <a:spLocks/>
            </p:cNvSpPr>
            <p:nvPr/>
          </p:nvSpPr>
          <p:spPr bwMode="auto">
            <a:xfrm>
              <a:off x="2973388" y="5707062"/>
              <a:ext cx="130175" cy="146050"/>
            </a:xfrm>
            <a:custGeom>
              <a:avLst/>
              <a:gdLst>
                <a:gd name="T0" fmla="*/ 37 w 45"/>
                <a:gd name="T1" fmla="*/ 48 h 50"/>
                <a:gd name="T2" fmla="*/ 35 w 45"/>
                <a:gd name="T3" fmla="*/ 50 h 50"/>
                <a:gd name="T4" fmla="*/ 2 w 45"/>
                <a:gd name="T5" fmla="*/ 44 h 50"/>
                <a:gd name="T6" fmla="*/ 0 w 45"/>
                <a:gd name="T7" fmla="*/ 41 h 50"/>
                <a:gd name="T8" fmla="*/ 7 w 45"/>
                <a:gd name="T9" fmla="*/ 2 h 50"/>
                <a:gd name="T10" fmla="*/ 10 w 45"/>
                <a:gd name="T11" fmla="*/ 1 h 50"/>
                <a:gd name="T12" fmla="*/ 43 w 45"/>
                <a:gd name="T13" fmla="*/ 7 h 50"/>
                <a:gd name="T14" fmla="*/ 44 w 45"/>
                <a:gd name="T15" fmla="*/ 9 h 50"/>
                <a:gd name="T16" fmla="*/ 37 w 45"/>
                <a:gd name="T17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50">
                  <a:moveTo>
                    <a:pt x="37" y="48"/>
                  </a:moveTo>
                  <a:cubicBezTo>
                    <a:pt x="37" y="49"/>
                    <a:pt x="36" y="50"/>
                    <a:pt x="35" y="50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10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5" y="8"/>
                    <a:pt x="44" y="9"/>
                  </a:cubicBezTo>
                  <a:lnTo>
                    <a:pt x="37" y="48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1"/>
            <p:cNvSpPr>
              <a:spLocks/>
            </p:cNvSpPr>
            <p:nvPr/>
          </p:nvSpPr>
          <p:spPr bwMode="auto">
            <a:xfrm>
              <a:off x="3103563" y="5734050"/>
              <a:ext cx="130175" cy="141287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0 w 45"/>
                <a:gd name="T7" fmla="*/ 40 h 49"/>
                <a:gd name="T8" fmla="*/ 7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8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7" y="48"/>
                    <a:pt x="36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7"/>
                    <a:pt x="45" y="8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2"/>
            <p:cNvSpPr>
              <a:spLocks/>
            </p:cNvSpPr>
            <p:nvPr/>
          </p:nvSpPr>
          <p:spPr bwMode="auto">
            <a:xfrm>
              <a:off x="3233738" y="5756275"/>
              <a:ext cx="130175" cy="142875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1 w 45"/>
                <a:gd name="T7" fmla="*/ 41 h 49"/>
                <a:gd name="T8" fmla="*/ 8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9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8" y="49"/>
                    <a:pt x="37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8"/>
                    <a:pt x="45" y="9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3"/>
            <p:cNvSpPr>
              <a:spLocks/>
            </p:cNvSpPr>
            <p:nvPr/>
          </p:nvSpPr>
          <p:spPr bwMode="auto">
            <a:xfrm>
              <a:off x="4356100" y="5962650"/>
              <a:ext cx="130175" cy="142875"/>
            </a:xfrm>
            <a:custGeom>
              <a:avLst/>
              <a:gdLst>
                <a:gd name="T0" fmla="*/ 38 w 45"/>
                <a:gd name="T1" fmla="*/ 47 h 49"/>
                <a:gd name="T2" fmla="*/ 35 w 45"/>
                <a:gd name="T3" fmla="*/ 49 h 49"/>
                <a:gd name="T4" fmla="*/ 2 w 45"/>
                <a:gd name="T5" fmla="*/ 43 h 49"/>
                <a:gd name="T6" fmla="*/ 1 w 45"/>
                <a:gd name="T7" fmla="*/ 40 h 49"/>
                <a:gd name="T8" fmla="*/ 8 w 45"/>
                <a:gd name="T9" fmla="*/ 2 h 49"/>
                <a:gd name="T10" fmla="*/ 10 w 45"/>
                <a:gd name="T11" fmla="*/ 0 h 49"/>
                <a:gd name="T12" fmla="*/ 43 w 45"/>
                <a:gd name="T13" fmla="*/ 6 h 49"/>
                <a:gd name="T14" fmla="*/ 45 w 45"/>
                <a:gd name="T15" fmla="*/ 8 h 49"/>
                <a:gd name="T16" fmla="*/ 38 w 45"/>
                <a:gd name="T1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38" y="47"/>
                  </a:moveTo>
                  <a:cubicBezTo>
                    <a:pt x="38" y="48"/>
                    <a:pt x="36" y="49"/>
                    <a:pt x="35" y="49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1"/>
                    <a:pt x="1" y="4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5" y="7"/>
                    <a:pt x="45" y="8"/>
                  </a:cubicBezTo>
                  <a:lnTo>
                    <a:pt x="38" y="4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"/>
            <p:cNvSpPr>
              <a:spLocks/>
            </p:cNvSpPr>
            <p:nvPr/>
          </p:nvSpPr>
          <p:spPr bwMode="auto">
            <a:xfrm>
              <a:off x="4489450" y="6046787"/>
              <a:ext cx="119063" cy="80962"/>
            </a:xfrm>
            <a:custGeom>
              <a:avLst/>
              <a:gdLst>
                <a:gd name="T0" fmla="*/ 37 w 41"/>
                <a:gd name="T1" fmla="*/ 26 h 28"/>
                <a:gd name="T2" fmla="*/ 35 w 41"/>
                <a:gd name="T3" fmla="*/ 28 h 28"/>
                <a:gd name="T4" fmla="*/ 2 w 41"/>
                <a:gd name="T5" fmla="*/ 22 h 28"/>
                <a:gd name="T6" fmla="*/ 0 w 41"/>
                <a:gd name="T7" fmla="*/ 20 h 28"/>
                <a:gd name="T8" fmla="*/ 3 w 41"/>
                <a:gd name="T9" fmla="*/ 2 h 28"/>
                <a:gd name="T10" fmla="*/ 6 w 41"/>
                <a:gd name="T11" fmla="*/ 1 h 28"/>
                <a:gd name="T12" fmla="*/ 39 w 41"/>
                <a:gd name="T13" fmla="*/ 7 h 28"/>
                <a:gd name="T14" fmla="*/ 40 w 41"/>
                <a:gd name="T15" fmla="*/ 9 h 28"/>
                <a:gd name="T16" fmla="*/ 37 w 41"/>
                <a:gd name="T1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8">
                  <a:moveTo>
                    <a:pt x="37" y="26"/>
                  </a:moveTo>
                  <a:cubicBezTo>
                    <a:pt x="37" y="28"/>
                    <a:pt x="36" y="28"/>
                    <a:pt x="35" y="28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0" y="7"/>
                    <a:pt x="41" y="8"/>
                    <a:pt x="40" y="9"/>
                  </a:cubicBezTo>
                  <a:lnTo>
                    <a:pt x="37" y="2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5"/>
            <p:cNvSpPr>
              <a:spLocks/>
            </p:cNvSpPr>
            <p:nvPr/>
          </p:nvSpPr>
          <p:spPr bwMode="auto">
            <a:xfrm>
              <a:off x="4752975" y="6096000"/>
              <a:ext cx="115888" cy="80962"/>
            </a:xfrm>
            <a:custGeom>
              <a:avLst/>
              <a:gdLst>
                <a:gd name="T0" fmla="*/ 37 w 40"/>
                <a:gd name="T1" fmla="*/ 26 h 28"/>
                <a:gd name="T2" fmla="*/ 35 w 40"/>
                <a:gd name="T3" fmla="*/ 28 h 28"/>
                <a:gd name="T4" fmla="*/ 2 w 40"/>
                <a:gd name="T5" fmla="*/ 22 h 28"/>
                <a:gd name="T6" fmla="*/ 0 w 40"/>
                <a:gd name="T7" fmla="*/ 19 h 28"/>
                <a:gd name="T8" fmla="*/ 3 w 40"/>
                <a:gd name="T9" fmla="*/ 2 h 28"/>
                <a:gd name="T10" fmla="*/ 5 w 40"/>
                <a:gd name="T11" fmla="*/ 0 h 28"/>
                <a:gd name="T12" fmla="*/ 38 w 40"/>
                <a:gd name="T13" fmla="*/ 6 h 28"/>
                <a:gd name="T14" fmla="*/ 40 w 40"/>
                <a:gd name="T15" fmla="*/ 9 h 28"/>
                <a:gd name="T16" fmla="*/ 37 w 40"/>
                <a:gd name="T1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8">
                  <a:moveTo>
                    <a:pt x="37" y="26"/>
                  </a:moveTo>
                  <a:cubicBezTo>
                    <a:pt x="37" y="27"/>
                    <a:pt x="36" y="28"/>
                    <a:pt x="35" y="28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0" y="6"/>
                    <a:pt x="40" y="8"/>
                    <a:pt x="40" y="9"/>
                  </a:cubicBezTo>
                  <a:lnTo>
                    <a:pt x="37" y="2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6"/>
            <p:cNvSpPr>
              <a:spLocks/>
            </p:cNvSpPr>
            <p:nvPr/>
          </p:nvSpPr>
          <p:spPr bwMode="auto">
            <a:xfrm>
              <a:off x="3367088" y="5780087"/>
              <a:ext cx="163513" cy="150812"/>
            </a:xfrm>
            <a:custGeom>
              <a:avLst/>
              <a:gdLst>
                <a:gd name="T0" fmla="*/ 49 w 56"/>
                <a:gd name="T1" fmla="*/ 50 h 52"/>
                <a:gd name="T2" fmla="*/ 47 w 56"/>
                <a:gd name="T3" fmla="*/ 52 h 52"/>
                <a:gd name="T4" fmla="*/ 2 w 56"/>
                <a:gd name="T5" fmla="*/ 43 h 52"/>
                <a:gd name="T6" fmla="*/ 0 w 56"/>
                <a:gd name="T7" fmla="*/ 41 h 52"/>
                <a:gd name="T8" fmla="*/ 7 w 56"/>
                <a:gd name="T9" fmla="*/ 2 h 52"/>
                <a:gd name="T10" fmla="*/ 10 w 56"/>
                <a:gd name="T11" fmla="*/ 0 h 52"/>
                <a:gd name="T12" fmla="*/ 54 w 56"/>
                <a:gd name="T13" fmla="*/ 9 h 52"/>
                <a:gd name="T14" fmla="*/ 56 w 56"/>
                <a:gd name="T15" fmla="*/ 11 h 52"/>
                <a:gd name="T16" fmla="*/ 49 w 56"/>
                <a:gd name="T17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2">
                  <a:moveTo>
                    <a:pt x="49" y="50"/>
                  </a:moveTo>
                  <a:cubicBezTo>
                    <a:pt x="49" y="51"/>
                    <a:pt x="48" y="52"/>
                    <a:pt x="47" y="5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0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6" y="9"/>
                    <a:pt x="56" y="10"/>
                    <a:pt x="56" y="11"/>
                  </a:cubicBezTo>
                  <a:lnTo>
                    <a:pt x="49" y="5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7"/>
            <p:cNvSpPr>
              <a:spLocks/>
            </p:cNvSpPr>
            <p:nvPr/>
          </p:nvSpPr>
          <p:spPr bwMode="auto">
            <a:xfrm>
              <a:off x="4191000" y="5930900"/>
              <a:ext cx="165100" cy="150812"/>
            </a:xfrm>
            <a:custGeom>
              <a:avLst/>
              <a:gdLst>
                <a:gd name="T0" fmla="*/ 49 w 57"/>
                <a:gd name="T1" fmla="*/ 50 h 52"/>
                <a:gd name="T2" fmla="*/ 47 w 57"/>
                <a:gd name="T3" fmla="*/ 52 h 52"/>
                <a:gd name="T4" fmla="*/ 2 w 57"/>
                <a:gd name="T5" fmla="*/ 43 h 52"/>
                <a:gd name="T6" fmla="*/ 0 w 57"/>
                <a:gd name="T7" fmla="*/ 41 h 52"/>
                <a:gd name="T8" fmla="*/ 7 w 57"/>
                <a:gd name="T9" fmla="*/ 2 h 52"/>
                <a:gd name="T10" fmla="*/ 10 w 57"/>
                <a:gd name="T11" fmla="*/ 0 h 52"/>
                <a:gd name="T12" fmla="*/ 55 w 57"/>
                <a:gd name="T13" fmla="*/ 9 h 52"/>
                <a:gd name="T14" fmla="*/ 56 w 57"/>
                <a:gd name="T15" fmla="*/ 11 h 52"/>
                <a:gd name="T16" fmla="*/ 49 w 57"/>
                <a:gd name="T17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52">
                  <a:moveTo>
                    <a:pt x="49" y="50"/>
                  </a:moveTo>
                  <a:cubicBezTo>
                    <a:pt x="49" y="51"/>
                    <a:pt x="48" y="52"/>
                    <a:pt x="47" y="5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9"/>
                    <a:pt x="57" y="10"/>
                    <a:pt x="56" y="11"/>
                  </a:cubicBezTo>
                  <a:lnTo>
                    <a:pt x="49" y="5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8"/>
            <p:cNvSpPr>
              <a:spLocks/>
            </p:cNvSpPr>
            <p:nvPr/>
          </p:nvSpPr>
          <p:spPr bwMode="auto">
            <a:xfrm>
              <a:off x="3532188" y="5811837"/>
              <a:ext cx="655638" cy="238125"/>
            </a:xfrm>
            <a:custGeom>
              <a:avLst/>
              <a:gdLst>
                <a:gd name="T0" fmla="*/ 219 w 226"/>
                <a:gd name="T1" fmla="*/ 80 h 82"/>
                <a:gd name="T2" fmla="*/ 217 w 226"/>
                <a:gd name="T3" fmla="*/ 82 h 82"/>
                <a:gd name="T4" fmla="*/ 2 w 226"/>
                <a:gd name="T5" fmla="*/ 43 h 82"/>
                <a:gd name="T6" fmla="*/ 0 w 226"/>
                <a:gd name="T7" fmla="*/ 40 h 82"/>
                <a:gd name="T8" fmla="*/ 7 w 226"/>
                <a:gd name="T9" fmla="*/ 2 h 82"/>
                <a:gd name="T10" fmla="*/ 10 w 226"/>
                <a:gd name="T11" fmla="*/ 0 h 82"/>
                <a:gd name="T12" fmla="*/ 224 w 226"/>
                <a:gd name="T13" fmla="*/ 39 h 82"/>
                <a:gd name="T14" fmla="*/ 226 w 226"/>
                <a:gd name="T15" fmla="*/ 42 h 82"/>
                <a:gd name="T16" fmla="*/ 219 w 226"/>
                <a:gd name="T17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82">
                  <a:moveTo>
                    <a:pt x="219" y="80"/>
                  </a:moveTo>
                  <a:cubicBezTo>
                    <a:pt x="219" y="82"/>
                    <a:pt x="218" y="82"/>
                    <a:pt x="217" y="8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0" y="42"/>
                    <a:pt x="0" y="4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6" y="39"/>
                    <a:pt x="226" y="40"/>
                    <a:pt x="226" y="42"/>
                  </a:cubicBezTo>
                  <a:lnTo>
                    <a:pt x="219" y="8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9"/>
            <p:cNvSpPr>
              <a:spLocks/>
            </p:cNvSpPr>
            <p:nvPr/>
          </p:nvSpPr>
          <p:spPr bwMode="auto">
            <a:xfrm>
              <a:off x="3295650" y="5632450"/>
              <a:ext cx="127000" cy="123825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0"/>
            <p:cNvSpPr>
              <a:spLocks/>
            </p:cNvSpPr>
            <p:nvPr/>
          </p:nvSpPr>
          <p:spPr bwMode="auto">
            <a:xfrm>
              <a:off x="3429000" y="5654675"/>
              <a:ext cx="127000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1"/>
            <p:cNvSpPr>
              <a:spLocks/>
            </p:cNvSpPr>
            <p:nvPr/>
          </p:nvSpPr>
          <p:spPr bwMode="auto">
            <a:xfrm>
              <a:off x="3559175" y="56784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2"/>
            <p:cNvSpPr>
              <a:spLocks/>
            </p:cNvSpPr>
            <p:nvPr/>
          </p:nvSpPr>
          <p:spPr bwMode="auto">
            <a:xfrm>
              <a:off x="3692525" y="5703887"/>
              <a:ext cx="123825" cy="125412"/>
            </a:xfrm>
            <a:custGeom>
              <a:avLst/>
              <a:gdLst>
                <a:gd name="T0" fmla="*/ 37 w 43"/>
                <a:gd name="T1" fmla="*/ 41 h 43"/>
                <a:gd name="T2" fmla="*/ 35 w 43"/>
                <a:gd name="T3" fmla="*/ 43 h 43"/>
                <a:gd name="T4" fmla="*/ 2 w 43"/>
                <a:gd name="T5" fmla="*/ 37 h 43"/>
                <a:gd name="T6" fmla="*/ 0 w 43"/>
                <a:gd name="T7" fmla="*/ 35 h 43"/>
                <a:gd name="T8" fmla="*/ 6 w 43"/>
                <a:gd name="T9" fmla="*/ 2 h 43"/>
                <a:gd name="T10" fmla="*/ 9 w 43"/>
                <a:gd name="T11" fmla="*/ 0 h 43"/>
                <a:gd name="T12" fmla="*/ 41 w 43"/>
                <a:gd name="T13" fmla="*/ 6 h 43"/>
                <a:gd name="T14" fmla="*/ 43 w 43"/>
                <a:gd name="T15" fmla="*/ 8 h 43"/>
                <a:gd name="T16" fmla="*/ 37 w 43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37" y="41"/>
                  </a:moveTo>
                  <a:cubicBezTo>
                    <a:pt x="37" y="42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8"/>
                  </a:cubicBezTo>
                  <a:lnTo>
                    <a:pt x="37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3"/>
            <p:cNvSpPr>
              <a:spLocks/>
            </p:cNvSpPr>
            <p:nvPr/>
          </p:nvSpPr>
          <p:spPr bwMode="auto">
            <a:xfrm>
              <a:off x="3822700" y="5727700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4"/>
            <p:cNvSpPr>
              <a:spLocks/>
            </p:cNvSpPr>
            <p:nvPr/>
          </p:nvSpPr>
          <p:spPr bwMode="auto">
            <a:xfrm>
              <a:off x="3956050" y="5751512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5"/>
            <p:cNvSpPr>
              <a:spLocks/>
            </p:cNvSpPr>
            <p:nvPr/>
          </p:nvSpPr>
          <p:spPr bwMode="auto">
            <a:xfrm>
              <a:off x="4086225" y="57737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6"/>
            <p:cNvSpPr>
              <a:spLocks/>
            </p:cNvSpPr>
            <p:nvPr/>
          </p:nvSpPr>
          <p:spPr bwMode="auto">
            <a:xfrm>
              <a:off x="4216400" y="5800725"/>
              <a:ext cx="128588" cy="123825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7"/>
            <p:cNvSpPr>
              <a:spLocks/>
            </p:cNvSpPr>
            <p:nvPr/>
          </p:nvSpPr>
          <p:spPr bwMode="auto">
            <a:xfrm>
              <a:off x="4349750" y="5822950"/>
              <a:ext cx="128588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"/>
            <p:cNvSpPr>
              <a:spLocks/>
            </p:cNvSpPr>
            <p:nvPr/>
          </p:nvSpPr>
          <p:spPr bwMode="auto">
            <a:xfrm>
              <a:off x="4481513" y="5846762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9"/>
            <p:cNvSpPr>
              <a:spLocks/>
            </p:cNvSpPr>
            <p:nvPr/>
          </p:nvSpPr>
          <p:spPr bwMode="auto">
            <a:xfrm>
              <a:off x="4614863" y="5872162"/>
              <a:ext cx="288925" cy="157162"/>
            </a:xfrm>
            <a:custGeom>
              <a:avLst/>
              <a:gdLst>
                <a:gd name="T0" fmla="*/ 94 w 100"/>
                <a:gd name="T1" fmla="*/ 52 h 54"/>
                <a:gd name="T2" fmla="*/ 92 w 100"/>
                <a:gd name="T3" fmla="*/ 53 h 54"/>
                <a:gd name="T4" fmla="*/ 2 w 100"/>
                <a:gd name="T5" fmla="*/ 37 h 54"/>
                <a:gd name="T6" fmla="*/ 0 w 100"/>
                <a:gd name="T7" fmla="*/ 35 h 54"/>
                <a:gd name="T8" fmla="*/ 6 w 100"/>
                <a:gd name="T9" fmla="*/ 2 h 54"/>
                <a:gd name="T10" fmla="*/ 8 w 100"/>
                <a:gd name="T11" fmla="*/ 0 h 54"/>
                <a:gd name="T12" fmla="*/ 98 w 100"/>
                <a:gd name="T13" fmla="*/ 16 h 54"/>
                <a:gd name="T14" fmla="*/ 100 w 100"/>
                <a:gd name="T15" fmla="*/ 19 h 54"/>
                <a:gd name="T16" fmla="*/ 94 w 100"/>
                <a:gd name="T17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54">
                  <a:moveTo>
                    <a:pt x="94" y="52"/>
                  </a:moveTo>
                  <a:cubicBezTo>
                    <a:pt x="94" y="53"/>
                    <a:pt x="93" y="54"/>
                    <a:pt x="92" y="5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100" y="16"/>
                    <a:pt x="100" y="18"/>
                    <a:pt x="100" y="19"/>
                  </a:cubicBezTo>
                  <a:lnTo>
                    <a:pt x="94" y="5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30"/>
            <p:cNvSpPr>
              <a:spLocks/>
            </p:cNvSpPr>
            <p:nvPr/>
          </p:nvSpPr>
          <p:spPr bwMode="auto">
            <a:xfrm>
              <a:off x="3384550" y="5510212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31"/>
            <p:cNvSpPr>
              <a:spLocks/>
            </p:cNvSpPr>
            <p:nvPr/>
          </p:nvSpPr>
          <p:spPr bwMode="auto">
            <a:xfrm>
              <a:off x="3514725" y="5535612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32"/>
            <p:cNvSpPr>
              <a:spLocks/>
            </p:cNvSpPr>
            <p:nvPr/>
          </p:nvSpPr>
          <p:spPr bwMode="auto">
            <a:xfrm>
              <a:off x="3648075" y="5559425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33"/>
            <p:cNvSpPr>
              <a:spLocks/>
            </p:cNvSpPr>
            <p:nvPr/>
          </p:nvSpPr>
          <p:spPr bwMode="auto">
            <a:xfrm>
              <a:off x="3779838" y="558323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4"/>
            <p:cNvSpPr>
              <a:spLocks/>
            </p:cNvSpPr>
            <p:nvPr/>
          </p:nvSpPr>
          <p:spPr bwMode="auto">
            <a:xfrm>
              <a:off x="3913188" y="5605462"/>
              <a:ext cx="123825" cy="128587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35"/>
            <p:cNvSpPr>
              <a:spLocks/>
            </p:cNvSpPr>
            <p:nvPr/>
          </p:nvSpPr>
          <p:spPr bwMode="auto">
            <a:xfrm>
              <a:off x="4043363" y="5632450"/>
              <a:ext cx="127000" cy="123825"/>
            </a:xfrm>
            <a:custGeom>
              <a:avLst/>
              <a:gdLst>
                <a:gd name="T0" fmla="*/ 38 w 44"/>
                <a:gd name="T1" fmla="*/ 42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9 h 43"/>
                <a:gd name="T16" fmla="*/ 38 w 44"/>
                <a:gd name="T17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2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36"/>
            <p:cNvSpPr>
              <a:spLocks/>
            </p:cNvSpPr>
            <p:nvPr/>
          </p:nvSpPr>
          <p:spPr bwMode="auto">
            <a:xfrm>
              <a:off x="4176713" y="5654675"/>
              <a:ext cx="123825" cy="128587"/>
            </a:xfrm>
            <a:custGeom>
              <a:avLst/>
              <a:gdLst>
                <a:gd name="T0" fmla="*/ 37 w 43"/>
                <a:gd name="T1" fmla="*/ 42 h 44"/>
                <a:gd name="T2" fmla="*/ 34 w 43"/>
                <a:gd name="T3" fmla="*/ 44 h 44"/>
                <a:gd name="T4" fmla="*/ 1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4" y="44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7"/>
            <p:cNvSpPr>
              <a:spLocks/>
            </p:cNvSpPr>
            <p:nvPr/>
          </p:nvSpPr>
          <p:spPr bwMode="auto">
            <a:xfrm>
              <a:off x="4306888" y="5678487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8"/>
            <p:cNvSpPr>
              <a:spLocks/>
            </p:cNvSpPr>
            <p:nvPr/>
          </p:nvSpPr>
          <p:spPr bwMode="auto">
            <a:xfrm>
              <a:off x="4437063" y="5703887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9"/>
            <p:cNvSpPr>
              <a:spLocks/>
            </p:cNvSpPr>
            <p:nvPr/>
          </p:nvSpPr>
          <p:spPr bwMode="auto">
            <a:xfrm>
              <a:off x="4570413" y="5727700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40"/>
            <p:cNvSpPr>
              <a:spLocks/>
            </p:cNvSpPr>
            <p:nvPr/>
          </p:nvSpPr>
          <p:spPr bwMode="auto">
            <a:xfrm>
              <a:off x="4700588" y="5751512"/>
              <a:ext cx="128588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41"/>
            <p:cNvSpPr>
              <a:spLocks/>
            </p:cNvSpPr>
            <p:nvPr/>
          </p:nvSpPr>
          <p:spPr bwMode="auto">
            <a:xfrm>
              <a:off x="3376613" y="53736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2"/>
            <p:cNvSpPr>
              <a:spLocks/>
            </p:cNvSpPr>
            <p:nvPr/>
          </p:nvSpPr>
          <p:spPr bwMode="auto">
            <a:xfrm>
              <a:off x="3509963" y="5397500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43"/>
            <p:cNvSpPr>
              <a:spLocks/>
            </p:cNvSpPr>
            <p:nvPr/>
          </p:nvSpPr>
          <p:spPr bwMode="auto">
            <a:xfrm>
              <a:off x="3640138" y="5422900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4 h 43"/>
                <a:gd name="T8" fmla="*/ 7 w 44"/>
                <a:gd name="T9" fmla="*/ 1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2"/>
                    <a:pt x="37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44"/>
            <p:cNvSpPr>
              <a:spLocks/>
            </p:cNvSpPr>
            <p:nvPr/>
          </p:nvSpPr>
          <p:spPr bwMode="auto">
            <a:xfrm>
              <a:off x="3773488" y="5446712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45"/>
            <p:cNvSpPr>
              <a:spLocks/>
            </p:cNvSpPr>
            <p:nvPr/>
          </p:nvSpPr>
          <p:spPr bwMode="auto">
            <a:xfrm>
              <a:off x="3903663" y="54689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46"/>
            <p:cNvSpPr>
              <a:spLocks/>
            </p:cNvSpPr>
            <p:nvPr/>
          </p:nvSpPr>
          <p:spPr bwMode="auto">
            <a:xfrm>
              <a:off x="4037013" y="5492750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3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47"/>
            <p:cNvSpPr>
              <a:spLocks/>
            </p:cNvSpPr>
            <p:nvPr/>
          </p:nvSpPr>
          <p:spPr bwMode="auto">
            <a:xfrm>
              <a:off x="4167188" y="5518150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7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48"/>
            <p:cNvSpPr>
              <a:spLocks/>
            </p:cNvSpPr>
            <p:nvPr/>
          </p:nvSpPr>
          <p:spPr bwMode="auto">
            <a:xfrm>
              <a:off x="4298950" y="5541962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49"/>
            <p:cNvSpPr>
              <a:spLocks/>
            </p:cNvSpPr>
            <p:nvPr/>
          </p:nvSpPr>
          <p:spPr bwMode="auto">
            <a:xfrm>
              <a:off x="4432300" y="5565775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50"/>
            <p:cNvSpPr>
              <a:spLocks/>
            </p:cNvSpPr>
            <p:nvPr/>
          </p:nvSpPr>
          <p:spPr bwMode="auto">
            <a:xfrm>
              <a:off x="4562475" y="5591175"/>
              <a:ext cx="127000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1 w 44"/>
                <a:gd name="T7" fmla="*/ 34 h 43"/>
                <a:gd name="T8" fmla="*/ 7 w 44"/>
                <a:gd name="T9" fmla="*/ 1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2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51"/>
            <p:cNvSpPr>
              <a:spLocks/>
            </p:cNvSpPr>
            <p:nvPr/>
          </p:nvSpPr>
          <p:spPr bwMode="auto">
            <a:xfrm>
              <a:off x="4695825" y="5614987"/>
              <a:ext cx="123825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9 w 43"/>
                <a:gd name="T11" fmla="*/ 0 h 44"/>
                <a:gd name="T12" fmla="*/ 42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52"/>
            <p:cNvSpPr>
              <a:spLocks/>
            </p:cNvSpPr>
            <p:nvPr/>
          </p:nvSpPr>
          <p:spPr bwMode="auto">
            <a:xfrm>
              <a:off x="3048000" y="5313362"/>
              <a:ext cx="192088" cy="138112"/>
            </a:xfrm>
            <a:custGeom>
              <a:avLst/>
              <a:gdLst>
                <a:gd name="T0" fmla="*/ 60 w 66"/>
                <a:gd name="T1" fmla="*/ 46 h 48"/>
                <a:gd name="T2" fmla="*/ 58 w 66"/>
                <a:gd name="T3" fmla="*/ 48 h 48"/>
                <a:gd name="T4" fmla="*/ 2 w 66"/>
                <a:gd name="T5" fmla="*/ 38 h 48"/>
                <a:gd name="T6" fmla="*/ 0 w 66"/>
                <a:gd name="T7" fmla="*/ 35 h 48"/>
                <a:gd name="T8" fmla="*/ 6 w 66"/>
                <a:gd name="T9" fmla="*/ 2 h 48"/>
                <a:gd name="T10" fmla="*/ 9 w 66"/>
                <a:gd name="T11" fmla="*/ 0 h 48"/>
                <a:gd name="T12" fmla="*/ 64 w 66"/>
                <a:gd name="T13" fmla="*/ 11 h 48"/>
                <a:gd name="T14" fmla="*/ 66 w 66"/>
                <a:gd name="T15" fmla="*/ 13 h 48"/>
                <a:gd name="T16" fmla="*/ 60 w 66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48">
                  <a:moveTo>
                    <a:pt x="60" y="46"/>
                  </a:moveTo>
                  <a:cubicBezTo>
                    <a:pt x="60" y="47"/>
                    <a:pt x="59" y="48"/>
                    <a:pt x="58" y="4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0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6" y="11"/>
                    <a:pt x="66" y="12"/>
                    <a:pt x="66" y="13"/>
                  </a:cubicBezTo>
                  <a:lnTo>
                    <a:pt x="60" y="4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53"/>
            <p:cNvSpPr>
              <a:spLocks/>
            </p:cNvSpPr>
            <p:nvPr/>
          </p:nvSpPr>
          <p:spPr bwMode="auto">
            <a:xfrm>
              <a:off x="4783138" y="5492750"/>
              <a:ext cx="193675" cy="139700"/>
            </a:xfrm>
            <a:custGeom>
              <a:avLst/>
              <a:gdLst>
                <a:gd name="T0" fmla="*/ 61 w 67"/>
                <a:gd name="T1" fmla="*/ 46 h 48"/>
                <a:gd name="T2" fmla="*/ 58 w 67"/>
                <a:gd name="T3" fmla="*/ 48 h 48"/>
                <a:gd name="T4" fmla="*/ 2 w 67"/>
                <a:gd name="T5" fmla="*/ 38 h 48"/>
                <a:gd name="T6" fmla="*/ 1 w 67"/>
                <a:gd name="T7" fmla="*/ 35 h 48"/>
                <a:gd name="T8" fmla="*/ 7 w 67"/>
                <a:gd name="T9" fmla="*/ 2 h 48"/>
                <a:gd name="T10" fmla="*/ 9 w 67"/>
                <a:gd name="T11" fmla="*/ 1 h 48"/>
                <a:gd name="T12" fmla="*/ 65 w 67"/>
                <a:gd name="T13" fmla="*/ 11 h 48"/>
                <a:gd name="T14" fmla="*/ 67 w 67"/>
                <a:gd name="T15" fmla="*/ 13 h 48"/>
                <a:gd name="T16" fmla="*/ 61 w 67"/>
                <a:gd name="T1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48">
                  <a:moveTo>
                    <a:pt x="61" y="46"/>
                  </a:moveTo>
                  <a:cubicBezTo>
                    <a:pt x="61" y="48"/>
                    <a:pt x="60" y="48"/>
                    <a:pt x="58" y="4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7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7" y="12"/>
                    <a:pt x="67" y="13"/>
                  </a:cubicBezTo>
                  <a:lnTo>
                    <a:pt x="61" y="46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54"/>
            <p:cNvSpPr>
              <a:spLocks/>
            </p:cNvSpPr>
            <p:nvPr/>
          </p:nvSpPr>
          <p:spPr bwMode="auto">
            <a:xfrm>
              <a:off x="3022600" y="5446712"/>
              <a:ext cx="225425" cy="141287"/>
            </a:xfrm>
            <a:custGeom>
              <a:avLst/>
              <a:gdLst>
                <a:gd name="T0" fmla="*/ 72 w 78"/>
                <a:gd name="T1" fmla="*/ 48 h 49"/>
                <a:gd name="T2" fmla="*/ 69 w 78"/>
                <a:gd name="T3" fmla="*/ 49 h 49"/>
                <a:gd name="T4" fmla="*/ 2 w 78"/>
                <a:gd name="T5" fmla="*/ 37 h 49"/>
                <a:gd name="T6" fmla="*/ 1 w 78"/>
                <a:gd name="T7" fmla="*/ 35 h 49"/>
                <a:gd name="T8" fmla="*/ 7 w 78"/>
                <a:gd name="T9" fmla="*/ 2 h 49"/>
                <a:gd name="T10" fmla="*/ 9 w 78"/>
                <a:gd name="T11" fmla="*/ 0 h 49"/>
                <a:gd name="T12" fmla="*/ 76 w 78"/>
                <a:gd name="T13" fmla="*/ 12 h 49"/>
                <a:gd name="T14" fmla="*/ 78 w 78"/>
                <a:gd name="T15" fmla="*/ 15 h 49"/>
                <a:gd name="T16" fmla="*/ 72 w 78"/>
                <a:gd name="T17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49">
                  <a:moveTo>
                    <a:pt x="72" y="48"/>
                  </a:moveTo>
                  <a:cubicBezTo>
                    <a:pt x="71" y="49"/>
                    <a:pt x="70" y="49"/>
                    <a:pt x="69" y="49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8" y="13"/>
                    <a:pt x="78" y="15"/>
                  </a:cubicBezTo>
                  <a:lnTo>
                    <a:pt x="72" y="48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55"/>
            <p:cNvSpPr>
              <a:spLocks/>
            </p:cNvSpPr>
            <p:nvPr/>
          </p:nvSpPr>
          <p:spPr bwMode="auto">
            <a:xfrm>
              <a:off x="2998788" y="5576887"/>
              <a:ext cx="160338" cy="133350"/>
            </a:xfrm>
            <a:custGeom>
              <a:avLst/>
              <a:gdLst>
                <a:gd name="T0" fmla="*/ 49 w 55"/>
                <a:gd name="T1" fmla="*/ 44 h 46"/>
                <a:gd name="T2" fmla="*/ 47 w 55"/>
                <a:gd name="T3" fmla="*/ 46 h 46"/>
                <a:gd name="T4" fmla="*/ 2 w 55"/>
                <a:gd name="T5" fmla="*/ 38 h 46"/>
                <a:gd name="T6" fmla="*/ 0 w 55"/>
                <a:gd name="T7" fmla="*/ 35 h 46"/>
                <a:gd name="T8" fmla="*/ 6 w 55"/>
                <a:gd name="T9" fmla="*/ 2 h 46"/>
                <a:gd name="T10" fmla="*/ 9 w 55"/>
                <a:gd name="T11" fmla="*/ 0 h 46"/>
                <a:gd name="T12" fmla="*/ 53 w 55"/>
                <a:gd name="T13" fmla="*/ 8 h 46"/>
                <a:gd name="T14" fmla="*/ 55 w 55"/>
                <a:gd name="T15" fmla="*/ 11 h 46"/>
                <a:gd name="T16" fmla="*/ 49 w 55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46">
                  <a:moveTo>
                    <a:pt x="49" y="44"/>
                  </a:moveTo>
                  <a:cubicBezTo>
                    <a:pt x="49" y="45"/>
                    <a:pt x="48" y="46"/>
                    <a:pt x="47" y="46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5" y="9"/>
                    <a:pt x="55" y="10"/>
                    <a:pt x="55" y="11"/>
                  </a:cubicBezTo>
                  <a:lnTo>
                    <a:pt x="49" y="44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56"/>
            <p:cNvSpPr>
              <a:spLocks/>
            </p:cNvSpPr>
            <p:nvPr/>
          </p:nvSpPr>
          <p:spPr bwMode="auto">
            <a:xfrm>
              <a:off x="3201988" y="5205412"/>
              <a:ext cx="128588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7"/>
            <p:cNvSpPr>
              <a:spLocks/>
            </p:cNvSpPr>
            <p:nvPr/>
          </p:nvSpPr>
          <p:spPr bwMode="auto">
            <a:xfrm>
              <a:off x="3335338" y="5229225"/>
              <a:ext cx="128588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58"/>
            <p:cNvSpPr>
              <a:spLocks/>
            </p:cNvSpPr>
            <p:nvPr/>
          </p:nvSpPr>
          <p:spPr bwMode="auto">
            <a:xfrm>
              <a:off x="3465513" y="5254625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7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59"/>
            <p:cNvSpPr>
              <a:spLocks/>
            </p:cNvSpPr>
            <p:nvPr/>
          </p:nvSpPr>
          <p:spPr bwMode="auto">
            <a:xfrm>
              <a:off x="3598863" y="5278437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60"/>
            <p:cNvSpPr>
              <a:spLocks/>
            </p:cNvSpPr>
            <p:nvPr/>
          </p:nvSpPr>
          <p:spPr bwMode="auto">
            <a:xfrm>
              <a:off x="3730625" y="5300662"/>
              <a:ext cx="127000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61"/>
            <p:cNvSpPr>
              <a:spLocks/>
            </p:cNvSpPr>
            <p:nvPr/>
          </p:nvSpPr>
          <p:spPr bwMode="auto">
            <a:xfrm>
              <a:off x="3863975" y="5324475"/>
              <a:ext cx="123825" cy="127000"/>
            </a:xfrm>
            <a:custGeom>
              <a:avLst/>
              <a:gdLst>
                <a:gd name="T0" fmla="*/ 37 w 43"/>
                <a:gd name="T1" fmla="*/ 42 h 44"/>
                <a:gd name="T2" fmla="*/ 34 w 43"/>
                <a:gd name="T3" fmla="*/ 44 h 44"/>
                <a:gd name="T4" fmla="*/ 2 w 43"/>
                <a:gd name="T5" fmla="*/ 38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1 h 44"/>
                <a:gd name="T12" fmla="*/ 41 w 43"/>
                <a:gd name="T13" fmla="*/ 7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4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8"/>
                    <a:pt x="0" y="37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3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62"/>
            <p:cNvSpPr>
              <a:spLocks/>
            </p:cNvSpPr>
            <p:nvPr/>
          </p:nvSpPr>
          <p:spPr bwMode="auto">
            <a:xfrm>
              <a:off x="3994150" y="5349875"/>
              <a:ext cx="127000" cy="128587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3 h 44"/>
                <a:gd name="T4" fmla="*/ 2 w 44"/>
                <a:gd name="T5" fmla="*/ 37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63"/>
            <p:cNvSpPr>
              <a:spLocks/>
            </p:cNvSpPr>
            <p:nvPr/>
          </p:nvSpPr>
          <p:spPr bwMode="auto">
            <a:xfrm>
              <a:off x="4124325" y="5373687"/>
              <a:ext cx="127000" cy="127000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1 w 44"/>
                <a:gd name="T7" fmla="*/ 35 h 44"/>
                <a:gd name="T8" fmla="*/ 7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8" y="43"/>
                    <a:pt x="37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1" y="3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64"/>
            <p:cNvSpPr>
              <a:spLocks/>
            </p:cNvSpPr>
            <p:nvPr/>
          </p:nvSpPr>
          <p:spPr bwMode="auto">
            <a:xfrm>
              <a:off x="4257675" y="5397500"/>
              <a:ext cx="127000" cy="127000"/>
            </a:xfrm>
            <a:custGeom>
              <a:avLst/>
              <a:gdLst>
                <a:gd name="T0" fmla="*/ 37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1 h 44"/>
                <a:gd name="T12" fmla="*/ 42 w 44"/>
                <a:gd name="T13" fmla="*/ 7 h 44"/>
                <a:gd name="T14" fmla="*/ 43 w 44"/>
                <a:gd name="T15" fmla="*/ 9 h 44"/>
                <a:gd name="T16" fmla="*/ 37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7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8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9" y="1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8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65"/>
            <p:cNvSpPr>
              <a:spLocks/>
            </p:cNvSpPr>
            <p:nvPr/>
          </p:nvSpPr>
          <p:spPr bwMode="auto">
            <a:xfrm>
              <a:off x="4387850" y="5422900"/>
              <a:ext cx="128588" cy="125412"/>
            </a:xfrm>
            <a:custGeom>
              <a:avLst/>
              <a:gdLst>
                <a:gd name="T0" fmla="*/ 38 w 44"/>
                <a:gd name="T1" fmla="*/ 41 h 43"/>
                <a:gd name="T2" fmla="*/ 35 w 44"/>
                <a:gd name="T3" fmla="*/ 43 h 43"/>
                <a:gd name="T4" fmla="*/ 2 w 44"/>
                <a:gd name="T5" fmla="*/ 37 h 43"/>
                <a:gd name="T6" fmla="*/ 0 w 44"/>
                <a:gd name="T7" fmla="*/ 35 h 43"/>
                <a:gd name="T8" fmla="*/ 6 w 44"/>
                <a:gd name="T9" fmla="*/ 2 h 43"/>
                <a:gd name="T10" fmla="*/ 9 w 44"/>
                <a:gd name="T11" fmla="*/ 0 h 43"/>
                <a:gd name="T12" fmla="*/ 42 w 44"/>
                <a:gd name="T13" fmla="*/ 6 h 43"/>
                <a:gd name="T14" fmla="*/ 44 w 44"/>
                <a:gd name="T15" fmla="*/ 8 h 43"/>
                <a:gd name="T16" fmla="*/ 38 w 44"/>
                <a:gd name="T17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38" y="41"/>
                  </a:moveTo>
                  <a:cubicBezTo>
                    <a:pt x="38" y="43"/>
                    <a:pt x="36" y="43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4" y="7"/>
                    <a:pt x="44" y="8"/>
                  </a:cubicBezTo>
                  <a:lnTo>
                    <a:pt x="38" y="4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66"/>
            <p:cNvSpPr>
              <a:spLocks/>
            </p:cNvSpPr>
            <p:nvPr/>
          </p:nvSpPr>
          <p:spPr bwMode="auto">
            <a:xfrm>
              <a:off x="4521200" y="5446712"/>
              <a:ext cx="125413" cy="127000"/>
            </a:xfrm>
            <a:custGeom>
              <a:avLst/>
              <a:gdLst>
                <a:gd name="T0" fmla="*/ 37 w 43"/>
                <a:gd name="T1" fmla="*/ 42 h 44"/>
                <a:gd name="T2" fmla="*/ 35 w 43"/>
                <a:gd name="T3" fmla="*/ 43 h 44"/>
                <a:gd name="T4" fmla="*/ 2 w 43"/>
                <a:gd name="T5" fmla="*/ 37 h 44"/>
                <a:gd name="T6" fmla="*/ 0 w 43"/>
                <a:gd name="T7" fmla="*/ 35 h 44"/>
                <a:gd name="T8" fmla="*/ 6 w 43"/>
                <a:gd name="T9" fmla="*/ 2 h 44"/>
                <a:gd name="T10" fmla="*/ 8 w 43"/>
                <a:gd name="T11" fmla="*/ 0 h 44"/>
                <a:gd name="T12" fmla="*/ 41 w 43"/>
                <a:gd name="T13" fmla="*/ 6 h 44"/>
                <a:gd name="T14" fmla="*/ 43 w 43"/>
                <a:gd name="T15" fmla="*/ 9 h 44"/>
                <a:gd name="T16" fmla="*/ 37 w 43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37" y="42"/>
                  </a:moveTo>
                  <a:cubicBezTo>
                    <a:pt x="37" y="43"/>
                    <a:pt x="36" y="44"/>
                    <a:pt x="35" y="43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7"/>
                    <a:pt x="43" y="9"/>
                  </a:cubicBezTo>
                  <a:lnTo>
                    <a:pt x="37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7"/>
            <p:cNvSpPr>
              <a:spLocks/>
            </p:cNvSpPr>
            <p:nvPr/>
          </p:nvSpPr>
          <p:spPr bwMode="auto">
            <a:xfrm>
              <a:off x="4651375" y="5468937"/>
              <a:ext cx="128588" cy="128587"/>
            </a:xfrm>
            <a:custGeom>
              <a:avLst/>
              <a:gdLst>
                <a:gd name="T0" fmla="*/ 38 w 44"/>
                <a:gd name="T1" fmla="*/ 42 h 44"/>
                <a:gd name="T2" fmla="*/ 35 w 44"/>
                <a:gd name="T3" fmla="*/ 44 h 44"/>
                <a:gd name="T4" fmla="*/ 2 w 44"/>
                <a:gd name="T5" fmla="*/ 38 h 44"/>
                <a:gd name="T6" fmla="*/ 0 w 44"/>
                <a:gd name="T7" fmla="*/ 35 h 44"/>
                <a:gd name="T8" fmla="*/ 6 w 44"/>
                <a:gd name="T9" fmla="*/ 2 h 44"/>
                <a:gd name="T10" fmla="*/ 9 w 44"/>
                <a:gd name="T11" fmla="*/ 0 h 44"/>
                <a:gd name="T12" fmla="*/ 42 w 44"/>
                <a:gd name="T13" fmla="*/ 6 h 44"/>
                <a:gd name="T14" fmla="*/ 44 w 44"/>
                <a:gd name="T15" fmla="*/ 9 h 44"/>
                <a:gd name="T16" fmla="*/ 38 w 44"/>
                <a:gd name="T17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38" y="42"/>
                  </a:moveTo>
                  <a:cubicBezTo>
                    <a:pt x="37" y="43"/>
                    <a:pt x="36" y="44"/>
                    <a:pt x="35" y="44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4" y="8"/>
                    <a:pt x="44" y="9"/>
                  </a:cubicBezTo>
                  <a:lnTo>
                    <a:pt x="38" y="42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68"/>
            <p:cNvSpPr>
              <a:spLocks/>
            </p:cNvSpPr>
            <p:nvPr/>
          </p:nvSpPr>
          <p:spPr bwMode="auto">
            <a:xfrm>
              <a:off x="4619625" y="6075362"/>
              <a:ext cx="119063" cy="79375"/>
            </a:xfrm>
            <a:custGeom>
              <a:avLst/>
              <a:gdLst>
                <a:gd name="T0" fmla="*/ 4 w 41"/>
                <a:gd name="T1" fmla="*/ 0 h 27"/>
                <a:gd name="T2" fmla="*/ 0 w 41"/>
                <a:gd name="T3" fmla="*/ 18 h 27"/>
                <a:gd name="T4" fmla="*/ 1 w 41"/>
                <a:gd name="T5" fmla="*/ 19 h 27"/>
                <a:gd name="T6" fmla="*/ 2 w 41"/>
                <a:gd name="T7" fmla="*/ 20 h 27"/>
                <a:gd name="T8" fmla="*/ 35 w 41"/>
                <a:gd name="T9" fmla="*/ 26 h 27"/>
                <a:gd name="T10" fmla="*/ 37 w 41"/>
                <a:gd name="T11" fmla="*/ 26 h 27"/>
                <a:gd name="T12" fmla="*/ 38 w 41"/>
                <a:gd name="T13" fmla="*/ 25 h 27"/>
                <a:gd name="T14" fmla="*/ 41 w 41"/>
                <a:gd name="T15" fmla="*/ 6 h 27"/>
                <a:gd name="T16" fmla="*/ 4 w 41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7">
                  <a:moveTo>
                    <a:pt x="4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1" y="20"/>
                    <a:pt x="2" y="20"/>
                    <a:pt x="2" y="20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7" y="26"/>
                    <a:pt x="38" y="25"/>
                    <a:pt x="38" y="25"/>
                  </a:cubicBezTo>
                  <a:cubicBezTo>
                    <a:pt x="41" y="6"/>
                    <a:pt x="41" y="6"/>
                    <a:pt x="41" y="6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69"/>
            <p:cNvSpPr>
              <a:spLocks/>
            </p:cNvSpPr>
            <p:nvPr/>
          </p:nvSpPr>
          <p:spPr bwMode="auto">
            <a:xfrm>
              <a:off x="4632325" y="6008687"/>
              <a:ext cx="119063" cy="79375"/>
            </a:xfrm>
            <a:custGeom>
              <a:avLst/>
              <a:gdLst>
                <a:gd name="T0" fmla="*/ 37 w 41"/>
                <a:gd name="T1" fmla="*/ 27 h 27"/>
                <a:gd name="T2" fmla="*/ 41 w 41"/>
                <a:gd name="T3" fmla="*/ 9 h 27"/>
                <a:gd name="T4" fmla="*/ 40 w 41"/>
                <a:gd name="T5" fmla="*/ 7 h 27"/>
                <a:gd name="T6" fmla="*/ 39 w 41"/>
                <a:gd name="T7" fmla="*/ 6 h 27"/>
                <a:gd name="T8" fmla="*/ 6 w 41"/>
                <a:gd name="T9" fmla="*/ 0 h 27"/>
                <a:gd name="T10" fmla="*/ 4 w 41"/>
                <a:gd name="T11" fmla="*/ 1 h 27"/>
                <a:gd name="T12" fmla="*/ 3 w 41"/>
                <a:gd name="T13" fmla="*/ 2 h 27"/>
                <a:gd name="T14" fmla="*/ 0 w 41"/>
                <a:gd name="T15" fmla="*/ 20 h 27"/>
                <a:gd name="T16" fmla="*/ 37 w 41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7">
                  <a:moveTo>
                    <a:pt x="37" y="27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41" y="8"/>
                    <a:pt x="41" y="8"/>
                    <a:pt x="40" y="7"/>
                  </a:cubicBezTo>
                  <a:cubicBezTo>
                    <a:pt x="40" y="7"/>
                    <a:pt x="40" y="6"/>
                    <a:pt x="39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0" y="20"/>
                    <a:pt x="0" y="20"/>
                    <a:pt x="0" y="20"/>
                  </a:cubicBezTo>
                  <a:lnTo>
                    <a:pt x="37" y="27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70"/>
            <p:cNvSpPr>
              <a:spLocks/>
            </p:cNvSpPr>
            <p:nvPr/>
          </p:nvSpPr>
          <p:spPr bwMode="auto">
            <a:xfrm>
              <a:off x="4826000" y="5637212"/>
              <a:ext cx="127000" cy="258762"/>
            </a:xfrm>
            <a:custGeom>
              <a:avLst/>
              <a:gdLst>
                <a:gd name="T0" fmla="*/ 9 w 44"/>
                <a:gd name="T1" fmla="*/ 0 h 89"/>
                <a:gd name="T2" fmla="*/ 7 w 44"/>
                <a:gd name="T3" fmla="*/ 1 h 89"/>
                <a:gd name="T4" fmla="*/ 6 w 44"/>
                <a:gd name="T5" fmla="*/ 2 h 89"/>
                <a:gd name="T6" fmla="*/ 0 w 44"/>
                <a:gd name="T7" fmla="*/ 35 h 89"/>
                <a:gd name="T8" fmla="*/ 1 w 44"/>
                <a:gd name="T9" fmla="*/ 37 h 89"/>
                <a:gd name="T10" fmla="*/ 2 w 44"/>
                <a:gd name="T11" fmla="*/ 38 h 89"/>
                <a:gd name="T12" fmla="*/ 11 w 44"/>
                <a:gd name="T13" fmla="*/ 39 h 89"/>
                <a:gd name="T14" fmla="*/ 3 w 44"/>
                <a:gd name="T15" fmla="*/ 82 h 89"/>
                <a:gd name="T16" fmla="*/ 3 w 44"/>
                <a:gd name="T17" fmla="*/ 84 h 89"/>
                <a:gd name="T18" fmla="*/ 5 w 44"/>
                <a:gd name="T19" fmla="*/ 85 h 89"/>
                <a:gd name="T20" fmla="*/ 27 w 44"/>
                <a:gd name="T21" fmla="*/ 89 h 89"/>
                <a:gd name="T22" fmla="*/ 28 w 44"/>
                <a:gd name="T23" fmla="*/ 89 h 89"/>
                <a:gd name="T24" fmla="*/ 29 w 44"/>
                <a:gd name="T25" fmla="*/ 87 h 89"/>
                <a:gd name="T26" fmla="*/ 44 w 44"/>
                <a:gd name="T27" fmla="*/ 9 h 89"/>
                <a:gd name="T28" fmla="*/ 43 w 44"/>
                <a:gd name="T29" fmla="*/ 7 h 89"/>
                <a:gd name="T30" fmla="*/ 42 w 44"/>
                <a:gd name="T31" fmla="*/ 6 h 89"/>
                <a:gd name="T32" fmla="*/ 9 w 44"/>
                <a:gd name="T3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89">
                  <a:moveTo>
                    <a:pt x="9" y="0"/>
                  </a:moveTo>
                  <a:cubicBezTo>
                    <a:pt x="8" y="0"/>
                    <a:pt x="8" y="0"/>
                    <a:pt x="7" y="1"/>
                  </a:cubicBezTo>
                  <a:cubicBezTo>
                    <a:pt x="7" y="1"/>
                    <a:pt x="6" y="2"/>
                    <a:pt x="6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3"/>
                    <a:pt x="3" y="84"/>
                    <a:pt x="3" y="84"/>
                  </a:cubicBezTo>
                  <a:cubicBezTo>
                    <a:pt x="4" y="85"/>
                    <a:pt x="4" y="85"/>
                    <a:pt x="5" y="85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8" y="89"/>
                    <a:pt x="28" y="89"/>
                  </a:cubicBezTo>
                  <a:cubicBezTo>
                    <a:pt x="29" y="88"/>
                    <a:pt x="29" y="88"/>
                    <a:pt x="29" y="8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4" y="8"/>
                    <a:pt x="43" y="7"/>
                  </a:cubicBezTo>
                  <a:cubicBezTo>
                    <a:pt x="43" y="7"/>
                    <a:pt x="42" y="6"/>
                    <a:pt x="42" y="6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71"/>
            <p:cNvSpPr>
              <a:spLocks/>
            </p:cNvSpPr>
            <p:nvPr/>
          </p:nvSpPr>
          <p:spPr bwMode="auto">
            <a:xfrm>
              <a:off x="8743810" y="3489293"/>
              <a:ext cx="1397000" cy="1401762"/>
            </a:xfrm>
            <a:custGeom>
              <a:avLst/>
              <a:gdLst>
                <a:gd name="T0" fmla="*/ 0 w 880"/>
                <a:gd name="T1" fmla="*/ 366 h 883"/>
                <a:gd name="T2" fmla="*/ 365 w 880"/>
                <a:gd name="T3" fmla="*/ 0 h 883"/>
                <a:gd name="T4" fmla="*/ 880 w 880"/>
                <a:gd name="T5" fmla="*/ 517 h 883"/>
                <a:gd name="T6" fmla="*/ 515 w 880"/>
                <a:gd name="T7" fmla="*/ 883 h 883"/>
                <a:gd name="T8" fmla="*/ 0 w 880"/>
                <a:gd name="T9" fmla="*/ 366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883">
                  <a:moveTo>
                    <a:pt x="0" y="366"/>
                  </a:moveTo>
                  <a:lnTo>
                    <a:pt x="365" y="0"/>
                  </a:lnTo>
                  <a:lnTo>
                    <a:pt x="880" y="517"/>
                  </a:lnTo>
                  <a:lnTo>
                    <a:pt x="515" y="883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72"/>
            <p:cNvSpPr>
              <a:spLocks/>
            </p:cNvSpPr>
            <p:nvPr/>
          </p:nvSpPr>
          <p:spPr bwMode="auto">
            <a:xfrm>
              <a:off x="9201150" y="3879850"/>
              <a:ext cx="95250" cy="95250"/>
            </a:xfrm>
            <a:custGeom>
              <a:avLst/>
              <a:gdLst>
                <a:gd name="T0" fmla="*/ 0 w 60"/>
                <a:gd name="T1" fmla="*/ 31 h 60"/>
                <a:gd name="T2" fmla="*/ 31 w 60"/>
                <a:gd name="T3" fmla="*/ 0 h 60"/>
                <a:gd name="T4" fmla="*/ 60 w 60"/>
                <a:gd name="T5" fmla="*/ 29 h 60"/>
                <a:gd name="T6" fmla="*/ 29 w 60"/>
                <a:gd name="T7" fmla="*/ 60 h 60"/>
                <a:gd name="T8" fmla="*/ 0 w 60"/>
                <a:gd name="T9" fmla="*/ 3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31"/>
                  </a:moveTo>
                  <a:lnTo>
                    <a:pt x="31" y="0"/>
                  </a:lnTo>
                  <a:lnTo>
                    <a:pt x="60" y="29"/>
                  </a:lnTo>
                  <a:lnTo>
                    <a:pt x="29" y="6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73"/>
            <p:cNvSpPr>
              <a:spLocks/>
            </p:cNvSpPr>
            <p:nvPr/>
          </p:nvSpPr>
          <p:spPr bwMode="auto">
            <a:xfrm>
              <a:off x="9239250" y="3802062"/>
              <a:ext cx="115888" cy="115887"/>
            </a:xfrm>
            <a:custGeom>
              <a:avLst/>
              <a:gdLst>
                <a:gd name="T0" fmla="*/ 0 w 73"/>
                <a:gd name="T1" fmla="*/ 31 h 73"/>
                <a:gd name="T2" fmla="*/ 33 w 73"/>
                <a:gd name="T3" fmla="*/ 0 h 73"/>
                <a:gd name="T4" fmla="*/ 73 w 73"/>
                <a:gd name="T5" fmla="*/ 42 h 73"/>
                <a:gd name="T6" fmla="*/ 42 w 73"/>
                <a:gd name="T7" fmla="*/ 73 h 73"/>
                <a:gd name="T8" fmla="*/ 0 w 73"/>
                <a:gd name="T9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0" y="31"/>
                  </a:moveTo>
                  <a:lnTo>
                    <a:pt x="33" y="0"/>
                  </a:lnTo>
                  <a:lnTo>
                    <a:pt x="73" y="42"/>
                  </a:lnTo>
                  <a:lnTo>
                    <a:pt x="42" y="7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74"/>
            <p:cNvSpPr>
              <a:spLocks/>
            </p:cNvSpPr>
            <p:nvPr/>
          </p:nvSpPr>
          <p:spPr bwMode="auto">
            <a:xfrm>
              <a:off x="9250363" y="3700462"/>
              <a:ext cx="163513" cy="158750"/>
            </a:xfrm>
            <a:custGeom>
              <a:avLst/>
              <a:gdLst>
                <a:gd name="T0" fmla="*/ 0 w 103"/>
                <a:gd name="T1" fmla="*/ 31 h 100"/>
                <a:gd name="T2" fmla="*/ 33 w 103"/>
                <a:gd name="T3" fmla="*/ 0 h 100"/>
                <a:gd name="T4" fmla="*/ 103 w 103"/>
                <a:gd name="T5" fmla="*/ 69 h 100"/>
                <a:gd name="T6" fmla="*/ 71 w 103"/>
                <a:gd name="T7" fmla="*/ 100 h 100"/>
                <a:gd name="T8" fmla="*/ 0 w 103"/>
                <a:gd name="T9" fmla="*/ 3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100">
                  <a:moveTo>
                    <a:pt x="0" y="31"/>
                  </a:moveTo>
                  <a:lnTo>
                    <a:pt x="33" y="0"/>
                  </a:lnTo>
                  <a:lnTo>
                    <a:pt x="103" y="69"/>
                  </a:lnTo>
                  <a:lnTo>
                    <a:pt x="71" y="10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75"/>
            <p:cNvSpPr>
              <a:spLocks/>
            </p:cNvSpPr>
            <p:nvPr/>
          </p:nvSpPr>
          <p:spPr bwMode="auto">
            <a:xfrm>
              <a:off x="9326563" y="3656012"/>
              <a:ext cx="144463" cy="146050"/>
            </a:xfrm>
            <a:custGeom>
              <a:avLst/>
              <a:gdLst>
                <a:gd name="T0" fmla="*/ 0 w 91"/>
                <a:gd name="T1" fmla="*/ 31 h 92"/>
                <a:gd name="T2" fmla="*/ 31 w 91"/>
                <a:gd name="T3" fmla="*/ 0 h 92"/>
                <a:gd name="T4" fmla="*/ 91 w 91"/>
                <a:gd name="T5" fmla="*/ 60 h 92"/>
                <a:gd name="T6" fmla="*/ 60 w 91"/>
                <a:gd name="T7" fmla="*/ 92 h 92"/>
                <a:gd name="T8" fmla="*/ 0 w 91"/>
                <a:gd name="T9" fmla="*/ 3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2">
                  <a:moveTo>
                    <a:pt x="0" y="31"/>
                  </a:moveTo>
                  <a:lnTo>
                    <a:pt x="31" y="0"/>
                  </a:lnTo>
                  <a:lnTo>
                    <a:pt x="91" y="60"/>
                  </a:lnTo>
                  <a:lnTo>
                    <a:pt x="60" y="9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76"/>
            <p:cNvSpPr>
              <a:spLocks/>
            </p:cNvSpPr>
            <p:nvPr/>
          </p:nvSpPr>
          <p:spPr bwMode="auto">
            <a:xfrm>
              <a:off x="9429750" y="3644900"/>
              <a:ext cx="100013" cy="98425"/>
            </a:xfrm>
            <a:custGeom>
              <a:avLst/>
              <a:gdLst>
                <a:gd name="T0" fmla="*/ 0 w 63"/>
                <a:gd name="T1" fmla="*/ 33 h 62"/>
                <a:gd name="T2" fmla="*/ 32 w 63"/>
                <a:gd name="T3" fmla="*/ 0 h 62"/>
                <a:gd name="T4" fmla="*/ 63 w 63"/>
                <a:gd name="T5" fmla="*/ 31 h 62"/>
                <a:gd name="T6" fmla="*/ 32 w 63"/>
                <a:gd name="T7" fmla="*/ 62 h 62"/>
                <a:gd name="T8" fmla="*/ 0 w 63"/>
                <a:gd name="T9" fmla="*/ 3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33"/>
                  </a:moveTo>
                  <a:lnTo>
                    <a:pt x="32" y="0"/>
                  </a:lnTo>
                  <a:lnTo>
                    <a:pt x="63" y="31"/>
                  </a:lnTo>
                  <a:lnTo>
                    <a:pt x="32" y="62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77"/>
            <p:cNvSpPr>
              <a:spLocks/>
            </p:cNvSpPr>
            <p:nvPr/>
          </p:nvSpPr>
          <p:spPr bwMode="auto">
            <a:xfrm>
              <a:off x="9467850" y="3571875"/>
              <a:ext cx="115888" cy="115887"/>
            </a:xfrm>
            <a:custGeom>
              <a:avLst/>
              <a:gdLst>
                <a:gd name="T0" fmla="*/ 0 w 73"/>
                <a:gd name="T1" fmla="*/ 31 h 73"/>
                <a:gd name="T2" fmla="*/ 33 w 73"/>
                <a:gd name="T3" fmla="*/ 0 h 73"/>
                <a:gd name="T4" fmla="*/ 73 w 73"/>
                <a:gd name="T5" fmla="*/ 40 h 73"/>
                <a:gd name="T6" fmla="*/ 42 w 73"/>
                <a:gd name="T7" fmla="*/ 73 h 73"/>
                <a:gd name="T8" fmla="*/ 0 w 73"/>
                <a:gd name="T9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0" y="31"/>
                  </a:moveTo>
                  <a:lnTo>
                    <a:pt x="33" y="0"/>
                  </a:lnTo>
                  <a:lnTo>
                    <a:pt x="73" y="40"/>
                  </a:lnTo>
                  <a:lnTo>
                    <a:pt x="42" y="7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78"/>
            <p:cNvSpPr>
              <a:spLocks/>
            </p:cNvSpPr>
            <p:nvPr/>
          </p:nvSpPr>
          <p:spPr bwMode="auto">
            <a:xfrm>
              <a:off x="9498013" y="3482975"/>
              <a:ext cx="144463" cy="147637"/>
            </a:xfrm>
            <a:custGeom>
              <a:avLst/>
              <a:gdLst>
                <a:gd name="T0" fmla="*/ 0 w 91"/>
                <a:gd name="T1" fmla="*/ 32 h 93"/>
                <a:gd name="T2" fmla="*/ 31 w 91"/>
                <a:gd name="T3" fmla="*/ 0 h 93"/>
                <a:gd name="T4" fmla="*/ 91 w 91"/>
                <a:gd name="T5" fmla="*/ 60 h 93"/>
                <a:gd name="T6" fmla="*/ 60 w 91"/>
                <a:gd name="T7" fmla="*/ 93 h 93"/>
                <a:gd name="T8" fmla="*/ 0 w 91"/>
                <a:gd name="T9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3">
                  <a:moveTo>
                    <a:pt x="0" y="32"/>
                  </a:moveTo>
                  <a:lnTo>
                    <a:pt x="31" y="0"/>
                  </a:lnTo>
                  <a:lnTo>
                    <a:pt x="91" y="60"/>
                  </a:lnTo>
                  <a:lnTo>
                    <a:pt x="60" y="9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79"/>
            <p:cNvSpPr>
              <a:spLocks/>
            </p:cNvSpPr>
            <p:nvPr/>
          </p:nvSpPr>
          <p:spPr bwMode="auto">
            <a:xfrm>
              <a:off x="9491663" y="3363912"/>
              <a:ext cx="207963" cy="207962"/>
            </a:xfrm>
            <a:custGeom>
              <a:avLst/>
              <a:gdLst>
                <a:gd name="T0" fmla="*/ 0 w 131"/>
                <a:gd name="T1" fmla="*/ 31 h 131"/>
                <a:gd name="T2" fmla="*/ 33 w 131"/>
                <a:gd name="T3" fmla="*/ 0 h 131"/>
                <a:gd name="T4" fmla="*/ 131 w 131"/>
                <a:gd name="T5" fmla="*/ 98 h 131"/>
                <a:gd name="T6" fmla="*/ 100 w 131"/>
                <a:gd name="T7" fmla="*/ 131 h 131"/>
                <a:gd name="T8" fmla="*/ 0 w 131"/>
                <a:gd name="T9" fmla="*/ 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1">
                  <a:moveTo>
                    <a:pt x="0" y="31"/>
                  </a:moveTo>
                  <a:lnTo>
                    <a:pt x="33" y="0"/>
                  </a:lnTo>
                  <a:lnTo>
                    <a:pt x="131" y="98"/>
                  </a:lnTo>
                  <a:lnTo>
                    <a:pt x="100" y="1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80"/>
            <p:cNvSpPr>
              <a:spLocks/>
            </p:cNvSpPr>
            <p:nvPr/>
          </p:nvSpPr>
          <p:spPr bwMode="auto">
            <a:xfrm>
              <a:off x="9294813" y="3844925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81"/>
            <p:cNvSpPr>
              <a:spLocks/>
            </p:cNvSpPr>
            <p:nvPr/>
          </p:nvSpPr>
          <p:spPr bwMode="auto">
            <a:xfrm>
              <a:off x="9320213" y="3870325"/>
              <a:ext cx="231775" cy="233362"/>
            </a:xfrm>
            <a:custGeom>
              <a:avLst/>
              <a:gdLst>
                <a:gd name="T0" fmla="*/ 0 w 146"/>
                <a:gd name="T1" fmla="*/ 137 h 147"/>
                <a:gd name="T2" fmla="*/ 137 w 146"/>
                <a:gd name="T3" fmla="*/ 0 h 147"/>
                <a:gd name="T4" fmla="*/ 146 w 146"/>
                <a:gd name="T5" fmla="*/ 10 h 147"/>
                <a:gd name="T6" fmla="*/ 9 w 146"/>
                <a:gd name="T7" fmla="*/ 147 h 147"/>
                <a:gd name="T8" fmla="*/ 0 w 146"/>
                <a:gd name="T9" fmla="*/ 13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7"/>
                  </a:moveTo>
                  <a:lnTo>
                    <a:pt x="137" y="0"/>
                  </a:lnTo>
                  <a:lnTo>
                    <a:pt x="146" y="10"/>
                  </a:lnTo>
                  <a:lnTo>
                    <a:pt x="9" y="14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82"/>
            <p:cNvSpPr>
              <a:spLocks/>
            </p:cNvSpPr>
            <p:nvPr/>
          </p:nvSpPr>
          <p:spPr bwMode="auto">
            <a:xfrm>
              <a:off x="9347200" y="3897312"/>
              <a:ext cx="228600" cy="228600"/>
            </a:xfrm>
            <a:custGeom>
              <a:avLst/>
              <a:gdLst>
                <a:gd name="T0" fmla="*/ 0 w 144"/>
                <a:gd name="T1" fmla="*/ 135 h 144"/>
                <a:gd name="T2" fmla="*/ 137 w 144"/>
                <a:gd name="T3" fmla="*/ 0 h 144"/>
                <a:gd name="T4" fmla="*/ 144 w 144"/>
                <a:gd name="T5" fmla="*/ 9 h 144"/>
                <a:gd name="T6" fmla="*/ 9 w 144"/>
                <a:gd name="T7" fmla="*/ 144 h 144"/>
                <a:gd name="T8" fmla="*/ 0 w 144"/>
                <a:gd name="T9" fmla="*/ 13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144">
                  <a:moveTo>
                    <a:pt x="0" y="135"/>
                  </a:moveTo>
                  <a:lnTo>
                    <a:pt x="137" y="0"/>
                  </a:lnTo>
                  <a:lnTo>
                    <a:pt x="144" y="9"/>
                  </a:lnTo>
                  <a:lnTo>
                    <a:pt x="9" y="144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83"/>
            <p:cNvSpPr>
              <a:spLocks/>
            </p:cNvSpPr>
            <p:nvPr/>
          </p:nvSpPr>
          <p:spPr bwMode="auto">
            <a:xfrm>
              <a:off x="9369425" y="3919537"/>
              <a:ext cx="231775" cy="233362"/>
            </a:xfrm>
            <a:custGeom>
              <a:avLst/>
              <a:gdLst>
                <a:gd name="T0" fmla="*/ 0 w 146"/>
                <a:gd name="T1" fmla="*/ 138 h 147"/>
                <a:gd name="T2" fmla="*/ 137 w 146"/>
                <a:gd name="T3" fmla="*/ 0 h 147"/>
                <a:gd name="T4" fmla="*/ 146 w 146"/>
                <a:gd name="T5" fmla="*/ 10 h 147"/>
                <a:gd name="T6" fmla="*/ 9 w 146"/>
                <a:gd name="T7" fmla="*/ 147 h 147"/>
                <a:gd name="T8" fmla="*/ 0 w 146"/>
                <a:gd name="T9" fmla="*/ 13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8"/>
                  </a:moveTo>
                  <a:lnTo>
                    <a:pt x="137" y="0"/>
                  </a:lnTo>
                  <a:lnTo>
                    <a:pt x="146" y="10"/>
                  </a:lnTo>
                  <a:lnTo>
                    <a:pt x="9" y="147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84"/>
            <p:cNvSpPr>
              <a:spLocks/>
            </p:cNvSpPr>
            <p:nvPr/>
          </p:nvSpPr>
          <p:spPr bwMode="auto">
            <a:xfrm>
              <a:off x="9396413" y="3946525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85"/>
            <p:cNvSpPr>
              <a:spLocks/>
            </p:cNvSpPr>
            <p:nvPr/>
          </p:nvSpPr>
          <p:spPr bwMode="auto">
            <a:xfrm>
              <a:off x="9421813" y="3971925"/>
              <a:ext cx="231775" cy="233362"/>
            </a:xfrm>
            <a:custGeom>
              <a:avLst/>
              <a:gdLst>
                <a:gd name="T0" fmla="*/ 0 w 146"/>
                <a:gd name="T1" fmla="*/ 137 h 147"/>
                <a:gd name="T2" fmla="*/ 137 w 146"/>
                <a:gd name="T3" fmla="*/ 0 h 147"/>
                <a:gd name="T4" fmla="*/ 146 w 146"/>
                <a:gd name="T5" fmla="*/ 9 h 147"/>
                <a:gd name="T6" fmla="*/ 9 w 146"/>
                <a:gd name="T7" fmla="*/ 147 h 147"/>
                <a:gd name="T8" fmla="*/ 0 w 146"/>
                <a:gd name="T9" fmla="*/ 13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7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86"/>
            <p:cNvSpPr>
              <a:spLocks/>
            </p:cNvSpPr>
            <p:nvPr/>
          </p:nvSpPr>
          <p:spPr bwMode="auto">
            <a:xfrm>
              <a:off x="9445625" y="39957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87"/>
            <p:cNvSpPr>
              <a:spLocks/>
            </p:cNvSpPr>
            <p:nvPr/>
          </p:nvSpPr>
          <p:spPr bwMode="auto">
            <a:xfrm>
              <a:off x="9471025" y="4132262"/>
              <a:ext cx="125413" cy="122237"/>
            </a:xfrm>
            <a:custGeom>
              <a:avLst/>
              <a:gdLst>
                <a:gd name="T0" fmla="*/ 0 w 79"/>
                <a:gd name="T1" fmla="*/ 67 h 77"/>
                <a:gd name="T2" fmla="*/ 69 w 79"/>
                <a:gd name="T3" fmla="*/ 0 h 77"/>
                <a:gd name="T4" fmla="*/ 79 w 79"/>
                <a:gd name="T5" fmla="*/ 9 h 77"/>
                <a:gd name="T6" fmla="*/ 9 w 79"/>
                <a:gd name="T7" fmla="*/ 77 h 77"/>
                <a:gd name="T8" fmla="*/ 0 w 79"/>
                <a:gd name="T9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7">
                  <a:moveTo>
                    <a:pt x="0" y="67"/>
                  </a:moveTo>
                  <a:lnTo>
                    <a:pt x="69" y="0"/>
                  </a:lnTo>
                  <a:lnTo>
                    <a:pt x="79" y="9"/>
                  </a:lnTo>
                  <a:lnTo>
                    <a:pt x="9" y="7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88"/>
            <p:cNvSpPr>
              <a:spLocks/>
            </p:cNvSpPr>
            <p:nvPr/>
          </p:nvSpPr>
          <p:spPr bwMode="auto">
            <a:xfrm>
              <a:off x="9551988" y="3589337"/>
              <a:ext cx="230188" cy="231775"/>
            </a:xfrm>
            <a:custGeom>
              <a:avLst/>
              <a:gdLst>
                <a:gd name="T0" fmla="*/ 0 w 145"/>
                <a:gd name="T1" fmla="*/ 137 h 146"/>
                <a:gd name="T2" fmla="*/ 135 w 145"/>
                <a:gd name="T3" fmla="*/ 0 h 146"/>
                <a:gd name="T4" fmla="*/ 145 w 145"/>
                <a:gd name="T5" fmla="*/ 9 h 146"/>
                <a:gd name="T6" fmla="*/ 8 w 145"/>
                <a:gd name="T7" fmla="*/ 146 h 146"/>
                <a:gd name="T8" fmla="*/ 0 w 145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" h="146">
                  <a:moveTo>
                    <a:pt x="0" y="137"/>
                  </a:moveTo>
                  <a:lnTo>
                    <a:pt x="135" y="0"/>
                  </a:lnTo>
                  <a:lnTo>
                    <a:pt x="145" y="9"/>
                  </a:lnTo>
                  <a:lnTo>
                    <a:pt x="8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89"/>
            <p:cNvSpPr>
              <a:spLocks/>
            </p:cNvSpPr>
            <p:nvPr/>
          </p:nvSpPr>
          <p:spPr bwMode="auto">
            <a:xfrm>
              <a:off x="9575800" y="3616325"/>
              <a:ext cx="231775" cy="228600"/>
            </a:xfrm>
            <a:custGeom>
              <a:avLst/>
              <a:gdLst>
                <a:gd name="T0" fmla="*/ 0 w 146"/>
                <a:gd name="T1" fmla="*/ 135 h 144"/>
                <a:gd name="T2" fmla="*/ 137 w 146"/>
                <a:gd name="T3" fmla="*/ 0 h 144"/>
                <a:gd name="T4" fmla="*/ 146 w 146"/>
                <a:gd name="T5" fmla="*/ 9 h 144"/>
                <a:gd name="T6" fmla="*/ 9 w 146"/>
                <a:gd name="T7" fmla="*/ 144 h 144"/>
                <a:gd name="T8" fmla="*/ 0 w 146"/>
                <a:gd name="T9" fmla="*/ 13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4">
                  <a:moveTo>
                    <a:pt x="0" y="135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4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90"/>
            <p:cNvSpPr>
              <a:spLocks/>
            </p:cNvSpPr>
            <p:nvPr/>
          </p:nvSpPr>
          <p:spPr bwMode="auto">
            <a:xfrm>
              <a:off x="9601200" y="36385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91"/>
            <p:cNvSpPr>
              <a:spLocks/>
            </p:cNvSpPr>
            <p:nvPr/>
          </p:nvSpPr>
          <p:spPr bwMode="auto">
            <a:xfrm>
              <a:off x="9628188" y="36655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92"/>
            <p:cNvSpPr>
              <a:spLocks/>
            </p:cNvSpPr>
            <p:nvPr/>
          </p:nvSpPr>
          <p:spPr bwMode="auto">
            <a:xfrm>
              <a:off x="9650413" y="3690937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93"/>
            <p:cNvSpPr>
              <a:spLocks/>
            </p:cNvSpPr>
            <p:nvPr/>
          </p:nvSpPr>
          <p:spPr bwMode="auto">
            <a:xfrm>
              <a:off x="9677400" y="37147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94"/>
            <p:cNvSpPr>
              <a:spLocks/>
            </p:cNvSpPr>
            <p:nvPr/>
          </p:nvSpPr>
          <p:spPr bwMode="auto">
            <a:xfrm>
              <a:off x="9702800" y="3740150"/>
              <a:ext cx="231775" cy="231775"/>
            </a:xfrm>
            <a:custGeom>
              <a:avLst/>
              <a:gdLst>
                <a:gd name="T0" fmla="*/ 0 w 146"/>
                <a:gd name="T1" fmla="*/ 137 h 146"/>
                <a:gd name="T2" fmla="*/ 137 w 146"/>
                <a:gd name="T3" fmla="*/ 0 h 146"/>
                <a:gd name="T4" fmla="*/ 146 w 146"/>
                <a:gd name="T5" fmla="*/ 9 h 146"/>
                <a:gd name="T6" fmla="*/ 9 w 146"/>
                <a:gd name="T7" fmla="*/ 146 h 146"/>
                <a:gd name="T8" fmla="*/ 0 w 146"/>
                <a:gd name="T9" fmla="*/ 1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0" y="137"/>
                  </a:moveTo>
                  <a:lnTo>
                    <a:pt x="137" y="0"/>
                  </a:lnTo>
                  <a:lnTo>
                    <a:pt x="146" y="9"/>
                  </a:lnTo>
                  <a:lnTo>
                    <a:pt x="9" y="146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95"/>
            <p:cNvSpPr>
              <a:spLocks/>
            </p:cNvSpPr>
            <p:nvPr/>
          </p:nvSpPr>
          <p:spPr bwMode="auto">
            <a:xfrm>
              <a:off x="9726613" y="3830637"/>
              <a:ext cx="168275" cy="168275"/>
            </a:xfrm>
            <a:custGeom>
              <a:avLst/>
              <a:gdLst>
                <a:gd name="T0" fmla="*/ 0 w 106"/>
                <a:gd name="T1" fmla="*/ 97 h 106"/>
                <a:gd name="T2" fmla="*/ 97 w 106"/>
                <a:gd name="T3" fmla="*/ 0 h 106"/>
                <a:gd name="T4" fmla="*/ 106 w 106"/>
                <a:gd name="T5" fmla="*/ 9 h 106"/>
                <a:gd name="T6" fmla="*/ 9 w 106"/>
                <a:gd name="T7" fmla="*/ 106 h 106"/>
                <a:gd name="T8" fmla="*/ 0 w 106"/>
                <a:gd name="T9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06">
                  <a:moveTo>
                    <a:pt x="0" y="97"/>
                  </a:moveTo>
                  <a:lnTo>
                    <a:pt x="97" y="0"/>
                  </a:lnTo>
                  <a:lnTo>
                    <a:pt x="106" y="9"/>
                  </a:lnTo>
                  <a:lnTo>
                    <a:pt x="9" y="106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96"/>
            <p:cNvSpPr>
              <a:spLocks/>
            </p:cNvSpPr>
            <p:nvPr/>
          </p:nvSpPr>
          <p:spPr bwMode="auto">
            <a:xfrm>
              <a:off x="9029700" y="3151187"/>
              <a:ext cx="311150" cy="615950"/>
            </a:xfrm>
            <a:custGeom>
              <a:avLst/>
              <a:gdLst>
                <a:gd name="T0" fmla="*/ 21 w 196"/>
                <a:gd name="T1" fmla="*/ 388 h 388"/>
                <a:gd name="T2" fmla="*/ 0 w 196"/>
                <a:gd name="T3" fmla="*/ 386 h 388"/>
                <a:gd name="T4" fmla="*/ 28 w 196"/>
                <a:gd name="T5" fmla="*/ 205 h 388"/>
                <a:gd name="T6" fmla="*/ 143 w 196"/>
                <a:gd name="T7" fmla="*/ 183 h 388"/>
                <a:gd name="T8" fmla="*/ 176 w 196"/>
                <a:gd name="T9" fmla="*/ 0 h 388"/>
                <a:gd name="T10" fmla="*/ 196 w 196"/>
                <a:gd name="T11" fmla="*/ 4 h 388"/>
                <a:gd name="T12" fmla="*/ 159 w 196"/>
                <a:gd name="T13" fmla="*/ 199 h 388"/>
                <a:gd name="T14" fmla="*/ 46 w 196"/>
                <a:gd name="T15" fmla="*/ 221 h 388"/>
                <a:gd name="T16" fmla="*/ 21 w 196"/>
                <a:gd name="T1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88">
                  <a:moveTo>
                    <a:pt x="21" y="388"/>
                  </a:moveTo>
                  <a:lnTo>
                    <a:pt x="0" y="386"/>
                  </a:lnTo>
                  <a:lnTo>
                    <a:pt x="28" y="205"/>
                  </a:lnTo>
                  <a:lnTo>
                    <a:pt x="143" y="183"/>
                  </a:lnTo>
                  <a:lnTo>
                    <a:pt x="176" y="0"/>
                  </a:lnTo>
                  <a:lnTo>
                    <a:pt x="196" y="4"/>
                  </a:lnTo>
                  <a:lnTo>
                    <a:pt x="159" y="199"/>
                  </a:lnTo>
                  <a:lnTo>
                    <a:pt x="46" y="221"/>
                  </a:lnTo>
                  <a:lnTo>
                    <a:pt x="21" y="38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>
              <a:off x="9264650" y="3140075"/>
              <a:ext cx="115888" cy="74612"/>
            </a:xfrm>
            <a:custGeom>
              <a:avLst/>
              <a:gdLst>
                <a:gd name="T0" fmla="*/ 73 w 73"/>
                <a:gd name="T1" fmla="*/ 35 h 47"/>
                <a:gd name="T2" fmla="*/ 62 w 73"/>
                <a:gd name="T3" fmla="*/ 47 h 47"/>
                <a:gd name="T4" fmla="*/ 37 w 73"/>
                <a:gd name="T5" fmla="*/ 22 h 47"/>
                <a:gd name="T6" fmla="*/ 13 w 73"/>
                <a:gd name="T7" fmla="*/ 47 h 47"/>
                <a:gd name="T8" fmla="*/ 0 w 73"/>
                <a:gd name="T9" fmla="*/ 35 h 47"/>
                <a:gd name="T10" fmla="*/ 37 w 73"/>
                <a:gd name="T11" fmla="*/ 0 h 47"/>
                <a:gd name="T12" fmla="*/ 73 w 73"/>
                <a:gd name="T13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47">
                  <a:moveTo>
                    <a:pt x="73" y="35"/>
                  </a:moveTo>
                  <a:lnTo>
                    <a:pt x="62" y="47"/>
                  </a:lnTo>
                  <a:lnTo>
                    <a:pt x="37" y="22"/>
                  </a:lnTo>
                  <a:lnTo>
                    <a:pt x="13" y="47"/>
                  </a:lnTo>
                  <a:lnTo>
                    <a:pt x="0" y="35"/>
                  </a:lnTo>
                  <a:lnTo>
                    <a:pt x="37" y="0"/>
                  </a:lnTo>
                  <a:lnTo>
                    <a:pt x="73" y="3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98"/>
            <p:cNvSpPr>
              <a:spLocks/>
            </p:cNvSpPr>
            <p:nvPr/>
          </p:nvSpPr>
          <p:spPr bwMode="auto">
            <a:xfrm>
              <a:off x="9224963" y="3414712"/>
              <a:ext cx="77788" cy="76200"/>
            </a:xfrm>
            <a:custGeom>
              <a:avLst/>
              <a:gdLst>
                <a:gd name="T0" fmla="*/ 22 w 27"/>
                <a:gd name="T1" fmla="*/ 4 h 26"/>
                <a:gd name="T2" fmla="*/ 5 w 27"/>
                <a:gd name="T3" fmla="*/ 4 h 26"/>
                <a:gd name="T4" fmla="*/ 5 w 27"/>
                <a:gd name="T5" fmla="*/ 21 h 26"/>
                <a:gd name="T6" fmla="*/ 22 w 27"/>
                <a:gd name="T7" fmla="*/ 21 h 26"/>
                <a:gd name="T8" fmla="*/ 22 w 27"/>
                <a:gd name="T9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6">
                  <a:moveTo>
                    <a:pt x="22" y="4"/>
                  </a:moveTo>
                  <a:cubicBezTo>
                    <a:pt x="17" y="0"/>
                    <a:pt x="10" y="0"/>
                    <a:pt x="5" y="4"/>
                  </a:cubicBezTo>
                  <a:cubicBezTo>
                    <a:pt x="0" y="9"/>
                    <a:pt x="0" y="17"/>
                    <a:pt x="5" y="21"/>
                  </a:cubicBezTo>
                  <a:cubicBezTo>
                    <a:pt x="10" y="26"/>
                    <a:pt x="17" y="26"/>
                    <a:pt x="22" y="21"/>
                  </a:cubicBezTo>
                  <a:cubicBezTo>
                    <a:pt x="27" y="17"/>
                    <a:pt x="27" y="9"/>
                    <a:pt x="22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99"/>
            <p:cNvSpPr>
              <a:spLocks/>
            </p:cNvSpPr>
            <p:nvPr/>
          </p:nvSpPr>
          <p:spPr bwMode="auto">
            <a:xfrm>
              <a:off x="9050338" y="3449637"/>
              <a:ext cx="76200" cy="76200"/>
            </a:xfrm>
            <a:custGeom>
              <a:avLst/>
              <a:gdLst>
                <a:gd name="T0" fmla="*/ 22 w 26"/>
                <a:gd name="T1" fmla="*/ 5 h 26"/>
                <a:gd name="T2" fmla="*/ 5 w 26"/>
                <a:gd name="T3" fmla="*/ 5 h 26"/>
                <a:gd name="T4" fmla="*/ 5 w 26"/>
                <a:gd name="T5" fmla="*/ 22 h 26"/>
                <a:gd name="T6" fmla="*/ 22 w 26"/>
                <a:gd name="T7" fmla="*/ 22 h 26"/>
                <a:gd name="T8" fmla="*/ 22 w 26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2" y="5"/>
                  </a:moveTo>
                  <a:cubicBezTo>
                    <a:pt x="17" y="0"/>
                    <a:pt x="9" y="0"/>
                    <a:pt x="5" y="5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9" y="26"/>
                    <a:pt x="17" y="26"/>
                    <a:pt x="22" y="22"/>
                  </a:cubicBezTo>
                  <a:cubicBezTo>
                    <a:pt x="26" y="17"/>
                    <a:pt x="26" y="9"/>
                    <a:pt x="22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00"/>
            <p:cNvSpPr>
              <a:spLocks/>
            </p:cNvSpPr>
            <p:nvPr/>
          </p:nvSpPr>
          <p:spPr bwMode="auto">
            <a:xfrm>
              <a:off x="9723438" y="3630612"/>
              <a:ext cx="820738" cy="1160462"/>
            </a:xfrm>
            <a:custGeom>
              <a:avLst/>
              <a:gdLst>
                <a:gd name="T0" fmla="*/ 2 w 517"/>
                <a:gd name="T1" fmla="*/ 0 h 731"/>
                <a:gd name="T2" fmla="*/ 517 w 517"/>
                <a:gd name="T3" fmla="*/ 2 h 731"/>
                <a:gd name="T4" fmla="*/ 517 w 517"/>
                <a:gd name="T5" fmla="*/ 731 h 731"/>
                <a:gd name="T6" fmla="*/ 0 w 517"/>
                <a:gd name="T7" fmla="*/ 731 h 731"/>
                <a:gd name="T8" fmla="*/ 2 w 517"/>
                <a:gd name="T9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7" h="731">
                  <a:moveTo>
                    <a:pt x="2" y="0"/>
                  </a:moveTo>
                  <a:lnTo>
                    <a:pt x="517" y="2"/>
                  </a:lnTo>
                  <a:lnTo>
                    <a:pt x="517" y="731"/>
                  </a:lnTo>
                  <a:lnTo>
                    <a:pt x="0" y="73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01"/>
            <p:cNvSpPr>
              <a:spLocks noChangeArrowheads="1"/>
            </p:cNvSpPr>
            <p:nvPr/>
          </p:nvSpPr>
          <p:spPr bwMode="auto">
            <a:xfrm>
              <a:off x="9798050" y="4391025"/>
              <a:ext cx="665163" cy="19050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02"/>
            <p:cNvSpPr>
              <a:spLocks/>
            </p:cNvSpPr>
            <p:nvPr/>
          </p:nvSpPr>
          <p:spPr bwMode="auto">
            <a:xfrm>
              <a:off x="9798050" y="4424362"/>
              <a:ext cx="665163" cy="23812"/>
            </a:xfrm>
            <a:custGeom>
              <a:avLst/>
              <a:gdLst>
                <a:gd name="T0" fmla="*/ 0 w 419"/>
                <a:gd name="T1" fmla="*/ 0 h 15"/>
                <a:gd name="T2" fmla="*/ 419 w 419"/>
                <a:gd name="T3" fmla="*/ 0 h 15"/>
                <a:gd name="T4" fmla="*/ 419 w 419"/>
                <a:gd name="T5" fmla="*/ 15 h 15"/>
                <a:gd name="T6" fmla="*/ 0 w 419"/>
                <a:gd name="T7" fmla="*/ 13 h 15"/>
                <a:gd name="T8" fmla="*/ 0 w 4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15">
                  <a:moveTo>
                    <a:pt x="0" y="0"/>
                  </a:moveTo>
                  <a:lnTo>
                    <a:pt x="419" y="0"/>
                  </a:lnTo>
                  <a:lnTo>
                    <a:pt x="419" y="15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Rectangle 103"/>
            <p:cNvSpPr>
              <a:spLocks noChangeArrowheads="1"/>
            </p:cNvSpPr>
            <p:nvPr/>
          </p:nvSpPr>
          <p:spPr bwMode="auto">
            <a:xfrm>
              <a:off x="9798050" y="4462462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Rectangle 104"/>
            <p:cNvSpPr>
              <a:spLocks noChangeArrowheads="1"/>
            </p:cNvSpPr>
            <p:nvPr/>
          </p:nvSpPr>
          <p:spPr bwMode="auto">
            <a:xfrm>
              <a:off x="9798050" y="4497387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Rectangle 105"/>
            <p:cNvSpPr>
              <a:spLocks noChangeArrowheads="1"/>
            </p:cNvSpPr>
            <p:nvPr/>
          </p:nvSpPr>
          <p:spPr bwMode="auto">
            <a:xfrm>
              <a:off x="9798050" y="4532312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06"/>
            <p:cNvSpPr>
              <a:spLocks/>
            </p:cNvSpPr>
            <p:nvPr/>
          </p:nvSpPr>
          <p:spPr bwMode="auto">
            <a:xfrm>
              <a:off x="9798050" y="4567237"/>
              <a:ext cx="665163" cy="23812"/>
            </a:xfrm>
            <a:custGeom>
              <a:avLst/>
              <a:gdLst>
                <a:gd name="T0" fmla="*/ 0 w 419"/>
                <a:gd name="T1" fmla="*/ 0 h 15"/>
                <a:gd name="T2" fmla="*/ 419 w 419"/>
                <a:gd name="T3" fmla="*/ 2 h 15"/>
                <a:gd name="T4" fmla="*/ 419 w 419"/>
                <a:gd name="T5" fmla="*/ 15 h 15"/>
                <a:gd name="T6" fmla="*/ 0 w 419"/>
                <a:gd name="T7" fmla="*/ 13 h 15"/>
                <a:gd name="T8" fmla="*/ 0 w 4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15">
                  <a:moveTo>
                    <a:pt x="0" y="0"/>
                  </a:moveTo>
                  <a:lnTo>
                    <a:pt x="419" y="2"/>
                  </a:lnTo>
                  <a:lnTo>
                    <a:pt x="419" y="15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Rectangle 107"/>
            <p:cNvSpPr>
              <a:spLocks noChangeArrowheads="1"/>
            </p:cNvSpPr>
            <p:nvPr/>
          </p:nvSpPr>
          <p:spPr bwMode="auto">
            <a:xfrm>
              <a:off x="9798050" y="4605337"/>
              <a:ext cx="665163" cy="20637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Rectangle 108"/>
            <p:cNvSpPr>
              <a:spLocks noChangeArrowheads="1"/>
            </p:cNvSpPr>
            <p:nvPr/>
          </p:nvSpPr>
          <p:spPr bwMode="auto">
            <a:xfrm>
              <a:off x="9798050" y="4640262"/>
              <a:ext cx="153988" cy="19050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09"/>
            <p:cNvSpPr>
              <a:spLocks/>
            </p:cNvSpPr>
            <p:nvPr/>
          </p:nvSpPr>
          <p:spPr bwMode="auto">
            <a:xfrm>
              <a:off x="10207625" y="4054475"/>
              <a:ext cx="141288" cy="134937"/>
            </a:xfrm>
            <a:custGeom>
              <a:avLst/>
              <a:gdLst>
                <a:gd name="T0" fmla="*/ 7 w 49"/>
                <a:gd name="T1" fmla="*/ 0 h 47"/>
                <a:gd name="T2" fmla="*/ 0 w 49"/>
                <a:gd name="T3" fmla="*/ 13 h 47"/>
                <a:gd name="T4" fmla="*/ 24 w 49"/>
                <a:gd name="T5" fmla="*/ 47 h 47"/>
                <a:gd name="T6" fmla="*/ 49 w 49"/>
                <a:gd name="T7" fmla="*/ 5 h 47"/>
                <a:gd name="T8" fmla="*/ 7 w 49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7">
                  <a:moveTo>
                    <a:pt x="7" y="0"/>
                  </a:moveTo>
                  <a:cubicBezTo>
                    <a:pt x="5" y="5"/>
                    <a:pt x="3" y="9"/>
                    <a:pt x="0" y="13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37" y="37"/>
                    <a:pt x="46" y="22"/>
                    <a:pt x="49" y="5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10"/>
            <p:cNvSpPr>
              <a:spLocks/>
            </p:cNvSpPr>
            <p:nvPr/>
          </p:nvSpPr>
          <p:spPr bwMode="auto">
            <a:xfrm>
              <a:off x="10155238" y="3803650"/>
              <a:ext cx="200025" cy="223837"/>
            </a:xfrm>
            <a:custGeom>
              <a:avLst/>
              <a:gdLst>
                <a:gd name="T0" fmla="*/ 0 w 69"/>
                <a:gd name="T1" fmla="*/ 43 h 77"/>
                <a:gd name="T2" fmla="*/ 26 w 69"/>
                <a:gd name="T3" fmla="*/ 73 h 77"/>
                <a:gd name="T4" fmla="*/ 69 w 69"/>
                <a:gd name="T5" fmla="*/ 77 h 77"/>
                <a:gd name="T6" fmla="*/ 69 w 69"/>
                <a:gd name="T7" fmla="*/ 76 h 77"/>
                <a:gd name="T8" fmla="*/ 0 w 69"/>
                <a:gd name="T9" fmla="*/ 0 h 77"/>
                <a:gd name="T10" fmla="*/ 0 w 69"/>
                <a:gd name="T11" fmla="*/ 4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7">
                  <a:moveTo>
                    <a:pt x="0" y="43"/>
                  </a:moveTo>
                  <a:cubicBezTo>
                    <a:pt x="14" y="46"/>
                    <a:pt x="25" y="58"/>
                    <a:pt x="26" y="73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6"/>
                    <a:pt x="69" y="76"/>
                  </a:cubicBezTo>
                  <a:cubicBezTo>
                    <a:pt x="69" y="36"/>
                    <a:pt x="39" y="4"/>
                    <a:pt x="0" y="0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11"/>
            <p:cNvSpPr>
              <a:spLocks/>
            </p:cNvSpPr>
            <p:nvPr/>
          </p:nvSpPr>
          <p:spPr bwMode="auto">
            <a:xfrm>
              <a:off x="9955213" y="3803650"/>
              <a:ext cx="160338" cy="153987"/>
            </a:xfrm>
            <a:custGeom>
              <a:avLst/>
              <a:gdLst>
                <a:gd name="T0" fmla="*/ 37 w 55"/>
                <a:gd name="T1" fmla="*/ 53 h 53"/>
                <a:gd name="T2" fmla="*/ 55 w 55"/>
                <a:gd name="T3" fmla="*/ 43 h 53"/>
                <a:gd name="T4" fmla="*/ 55 w 55"/>
                <a:gd name="T5" fmla="*/ 0 h 53"/>
                <a:gd name="T6" fmla="*/ 0 w 55"/>
                <a:gd name="T7" fmla="*/ 31 h 53"/>
                <a:gd name="T8" fmla="*/ 37 w 55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3">
                  <a:moveTo>
                    <a:pt x="37" y="53"/>
                  </a:moveTo>
                  <a:cubicBezTo>
                    <a:pt x="41" y="48"/>
                    <a:pt x="48" y="44"/>
                    <a:pt x="55" y="43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32" y="2"/>
                    <a:pt x="13" y="14"/>
                    <a:pt x="0" y="31"/>
                  </a:cubicBezTo>
                  <a:lnTo>
                    <a:pt x="37" y="5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12"/>
            <p:cNvSpPr>
              <a:spLocks/>
            </p:cNvSpPr>
            <p:nvPr/>
          </p:nvSpPr>
          <p:spPr bwMode="auto">
            <a:xfrm>
              <a:off x="9915525" y="3929062"/>
              <a:ext cx="330200" cy="315912"/>
            </a:xfrm>
            <a:custGeom>
              <a:avLst/>
              <a:gdLst>
                <a:gd name="T0" fmla="*/ 89 w 114"/>
                <a:gd name="T1" fmla="*/ 64 h 109"/>
                <a:gd name="T2" fmla="*/ 76 w 114"/>
                <a:gd name="T3" fmla="*/ 67 h 109"/>
                <a:gd name="T4" fmla="*/ 42 w 114"/>
                <a:gd name="T5" fmla="*/ 33 h 109"/>
                <a:gd name="T6" fmla="*/ 44 w 114"/>
                <a:gd name="T7" fmla="*/ 22 h 109"/>
                <a:gd name="T8" fmla="*/ 7 w 114"/>
                <a:gd name="T9" fmla="*/ 0 h 109"/>
                <a:gd name="T10" fmla="*/ 0 w 114"/>
                <a:gd name="T11" fmla="*/ 33 h 109"/>
                <a:gd name="T12" fmla="*/ 76 w 114"/>
                <a:gd name="T13" fmla="*/ 109 h 109"/>
                <a:gd name="T14" fmla="*/ 114 w 114"/>
                <a:gd name="T15" fmla="*/ 98 h 109"/>
                <a:gd name="T16" fmla="*/ 89 w 114"/>
                <a:gd name="T17" fmla="*/ 6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09">
                  <a:moveTo>
                    <a:pt x="89" y="64"/>
                  </a:moveTo>
                  <a:cubicBezTo>
                    <a:pt x="85" y="66"/>
                    <a:pt x="81" y="67"/>
                    <a:pt x="76" y="67"/>
                  </a:cubicBezTo>
                  <a:cubicBezTo>
                    <a:pt x="57" y="67"/>
                    <a:pt x="42" y="52"/>
                    <a:pt x="42" y="33"/>
                  </a:cubicBezTo>
                  <a:cubicBezTo>
                    <a:pt x="42" y="29"/>
                    <a:pt x="43" y="25"/>
                    <a:pt x="44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0"/>
                    <a:pt x="0" y="21"/>
                    <a:pt x="0" y="33"/>
                  </a:cubicBezTo>
                  <a:cubicBezTo>
                    <a:pt x="0" y="75"/>
                    <a:pt x="34" y="109"/>
                    <a:pt x="76" y="109"/>
                  </a:cubicBezTo>
                  <a:cubicBezTo>
                    <a:pt x="90" y="109"/>
                    <a:pt x="103" y="105"/>
                    <a:pt x="114" y="98"/>
                  </a:cubicBezTo>
                  <a:lnTo>
                    <a:pt x="89" y="6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23"/>
            <p:cNvSpPr>
              <a:spLocks/>
            </p:cNvSpPr>
            <p:nvPr/>
          </p:nvSpPr>
          <p:spPr bwMode="auto">
            <a:xfrm>
              <a:off x="6826250" y="4591050"/>
              <a:ext cx="2620963" cy="2030412"/>
            </a:xfrm>
            <a:custGeom>
              <a:avLst/>
              <a:gdLst>
                <a:gd name="T0" fmla="*/ 15 w 904"/>
                <a:gd name="T1" fmla="*/ 174 h 700"/>
                <a:gd name="T2" fmla="*/ 769 w 904"/>
                <a:gd name="T3" fmla="*/ 2 h 700"/>
                <a:gd name="T4" fmla="*/ 790 w 904"/>
                <a:gd name="T5" fmla="*/ 16 h 700"/>
                <a:gd name="T6" fmla="*/ 902 w 904"/>
                <a:gd name="T7" fmla="*/ 504 h 700"/>
                <a:gd name="T8" fmla="*/ 888 w 904"/>
                <a:gd name="T9" fmla="*/ 526 h 700"/>
                <a:gd name="T10" fmla="*/ 135 w 904"/>
                <a:gd name="T11" fmla="*/ 698 h 700"/>
                <a:gd name="T12" fmla="*/ 114 w 904"/>
                <a:gd name="T13" fmla="*/ 684 h 700"/>
                <a:gd name="T14" fmla="*/ 2 w 904"/>
                <a:gd name="T15" fmla="*/ 196 h 700"/>
                <a:gd name="T16" fmla="*/ 15 w 904"/>
                <a:gd name="T17" fmla="*/ 174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4" h="700">
                  <a:moveTo>
                    <a:pt x="15" y="174"/>
                  </a:moveTo>
                  <a:cubicBezTo>
                    <a:pt x="769" y="2"/>
                    <a:pt x="769" y="2"/>
                    <a:pt x="769" y="2"/>
                  </a:cubicBezTo>
                  <a:cubicBezTo>
                    <a:pt x="778" y="0"/>
                    <a:pt x="788" y="6"/>
                    <a:pt x="790" y="16"/>
                  </a:cubicBezTo>
                  <a:cubicBezTo>
                    <a:pt x="902" y="504"/>
                    <a:pt x="902" y="504"/>
                    <a:pt x="902" y="504"/>
                  </a:cubicBezTo>
                  <a:cubicBezTo>
                    <a:pt x="904" y="514"/>
                    <a:pt x="898" y="524"/>
                    <a:pt x="888" y="526"/>
                  </a:cubicBezTo>
                  <a:cubicBezTo>
                    <a:pt x="135" y="698"/>
                    <a:pt x="135" y="698"/>
                    <a:pt x="135" y="698"/>
                  </a:cubicBezTo>
                  <a:cubicBezTo>
                    <a:pt x="125" y="700"/>
                    <a:pt x="116" y="694"/>
                    <a:pt x="114" y="684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0" y="186"/>
                    <a:pt x="6" y="177"/>
                    <a:pt x="15" y="17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24"/>
            <p:cNvSpPr>
              <a:spLocks/>
            </p:cNvSpPr>
            <p:nvPr/>
          </p:nvSpPr>
          <p:spPr bwMode="auto">
            <a:xfrm>
              <a:off x="6972300" y="5045075"/>
              <a:ext cx="144463" cy="111125"/>
            </a:xfrm>
            <a:custGeom>
              <a:avLst/>
              <a:gdLst>
                <a:gd name="T0" fmla="*/ 0 w 50"/>
                <a:gd name="T1" fmla="*/ 10 h 38"/>
                <a:gd name="T2" fmla="*/ 43 w 50"/>
                <a:gd name="T3" fmla="*/ 0 h 38"/>
                <a:gd name="T4" fmla="*/ 49 w 50"/>
                <a:gd name="T5" fmla="*/ 24 h 38"/>
                <a:gd name="T6" fmla="*/ 46 w 50"/>
                <a:gd name="T7" fmla="*/ 30 h 38"/>
                <a:gd name="T8" fmla="*/ 10 w 50"/>
                <a:gd name="T9" fmla="*/ 38 h 38"/>
                <a:gd name="T10" fmla="*/ 5 w 50"/>
                <a:gd name="T11" fmla="*/ 34 h 38"/>
                <a:gd name="T12" fmla="*/ 0 w 50"/>
                <a:gd name="T13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38">
                  <a:moveTo>
                    <a:pt x="0" y="1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0" y="27"/>
                    <a:pt x="48" y="29"/>
                    <a:pt x="46" y="30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8" y="38"/>
                    <a:pt x="6" y="37"/>
                    <a:pt x="5" y="34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25"/>
            <p:cNvSpPr>
              <a:spLocks/>
            </p:cNvSpPr>
            <p:nvPr/>
          </p:nvSpPr>
          <p:spPr bwMode="auto">
            <a:xfrm>
              <a:off x="8829675" y="4619625"/>
              <a:ext cx="146050" cy="112712"/>
            </a:xfrm>
            <a:custGeom>
              <a:avLst/>
              <a:gdLst>
                <a:gd name="T0" fmla="*/ 0 w 50"/>
                <a:gd name="T1" fmla="*/ 10 h 39"/>
                <a:gd name="T2" fmla="*/ 44 w 50"/>
                <a:gd name="T3" fmla="*/ 0 h 39"/>
                <a:gd name="T4" fmla="*/ 49 w 50"/>
                <a:gd name="T5" fmla="*/ 25 h 39"/>
                <a:gd name="T6" fmla="*/ 46 w 50"/>
                <a:gd name="T7" fmla="*/ 30 h 39"/>
                <a:gd name="T8" fmla="*/ 11 w 50"/>
                <a:gd name="T9" fmla="*/ 38 h 39"/>
                <a:gd name="T10" fmla="*/ 6 w 50"/>
                <a:gd name="T11" fmla="*/ 35 h 39"/>
                <a:gd name="T12" fmla="*/ 0 w 50"/>
                <a:gd name="T1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39">
                  <a:moveTo>
                    <a:pt x="0" y="10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7"/>
                    <a:pt x="48" y="30"/>
                    <a:pt x="46" y="3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8" y="39"/>
                    <a:pt x="6" y="37"/>
                    <a:pt x="6" y="35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26"/>
            <p:cNvSpPr>
              <a:spLocks/>
            </p:cNvSpPr>
            <p:nvPr/>
          </p:nvSpPr>
          <p:spPr bwMode="auto">
            <a:xfrm>
              <a:off x="6438900" y="3862387"/>
              <a:ext cx="2759075" cy="1217612"/>
            </a:xfrm>
            <a:custGeom>
              <a:avLst/>
              <a:gdLst>
                <a:gd name="T0" fmla="*/ 24 w 952"/>
                <a:gd name="T1" fmla="*/ 210 h 420"/>
                <a:gd name="T2" fmla="*/ 921 w 952"/>
                <a:gd name="T3" fmla="*/ 5 h 420"/>
                <a:gd name="T4" fmla="*/ 946 w 952"/>
                <a:gd name="T5" fmla="*/ 25 h 420"/>
                <a:gd name="T6" fmla="*/ 916 w 952"/>
                <a:gd name="T7" fmla="*/ 241 h 420"/>
                <a:gd name="T8" fmla="*/ 130 w 952"/>
                <a:gd name="T9" fmla="*/ 420 h 420"/>
                <a:gd name="T10" fmla="*/ 20 w 952"/>
                <a:gd name="T11" fmla="*/ 249 h 420"/>
                <a:gd name="T12" fmla="*/ 24 w 952"/>
                <a:gd name="T13" fmla="*/ 21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2" h="420">
                  <a:moveTo>
                    <a:pt x="24" y="210"/>
                  </a:moveTo>
                  <a:cubicBezTo>
                    <a:pt x="921" y="5"/>
                    <a:pt x="921" y="5"/>
                    <a:pt x="921" y="5"/>
                  </a:cubicBezTo>
                  <a:cubicBezTo>
                    <a:pt x="943" y="0"/>
                    <a:pt x="952" y="9"/>
                    <a:pt x="946" y="25"/>
                  </a:cubicBezTo>
                  <a:cubicBezTo>
                    <a:pt x="916" y="241"/>
                    <a:pt x="916" y="241"/>
                    <a:pt x="916" y="241"/>
                  </a:cubicBezTo>
                  <a:cubicBezTo>
                    <a:pt x="130" y="420"/>
                    <a:pt x="130" y="420"/>
                    <a:pt x="130" y="420"/>
                  </a:cubicBezTo>
                  <a:cubicBezTo>
                    <a:pt x="20" y="249"/>
                    <a:pt x="20" y="249"/>
                    <a:pt x="20" y="249"/>
                  </a:cubicBezTo>
                  <a:cubicBezTo>
                    <a:pt x="0" y="229"/>
                    <a:pt x="0" y="216"/>
                    <a:pt x="24" y="2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27"/>
            <p:cNvSpPr>
              <a:spLocks/>
            </p:cNvSpPr>
            <p:nvPr/>
          </p:nvSpPr>
          <p:spPr bwMode="auto">
            <a:xfrm>
              <a:off x="6605588" y="3998912"/>
              <a:ext cx="2451100" cy="1020762"/>
            </a:xfrm>
            <a:custGeom>
              <a:avLst/>
              <a:gdLst>
                <a:gd name="T0" fmla="*/ 1544 w 1544"/>
                <a:gd name="T1" fmla="*/ 0 h 643"/>
                <a:gd name="T2" fmla="*/ 1515 w 1544"/>
                <a:gd name="T3" fmla="*/ 336 h 643"/>
                <a:gd name="T4" fmla="*/ 172 w 1544"/>
                <a:gd name="T5" fmla="*/ 643 h 643"/>
                <a:gd name="T6" fmla="*/ 0 w 1544"/>
                <a:gd name="T7" fmla="*/ 352 h 643"/>
                <a:gd name="T8" fmla="*/ 1544 w 1544"/>
                <a:gd name="T9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4" h="643">
                  <a:moveTo>
                    <a:pt x="1544" y="0"/>
                  </a:moveTo>
                  <a:lnTo>
                    <a:pt x="1515" y="336"/>
                  </a:lnTo>
                  <a:lnTo>
                    <a:pt x="172" y="643"/>
                  </a:lnTo>
                  <a:lnTo>
                    <a:pt x="0" y="352"/>
                  </a:lnTo>
                  <a:lnTo>
                    <a:pt x="15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28"/>
            <p:cNvSpPr>
              <a:spLocks/>
            </p:cNvSpPr>
            <p:nvPr/>
          </p:nvSpPr>
          <p:spPr bwMode="auto">
            <a:xfrm>
              <a:off x="6484938" y="3879850"/>
              <a:ext cx="2660650" cy="627062"/>
            </a:xfrm>
            <a:custGeom>
              <a:avLst/>
              <a:gdLst>
                <a:gd name="T0" fmla="*/ 3 w 918"/>
                <a:gd name="T1" fmla="*/ 209 h 216"/>
                <a:gd name="T2" fmla="*/ 913 w 918"/>
                <a:gd name="T3" fmla="*/ 1 h 216"/>
                <a:gd name="T4" fmla="*/ 917 w 918"/>
                <a:gd name="T5" fmla="*/ 4 h 216"/>
                <a:gd name="T6" fmla="*/ 915 w 918"/>
                <a:gd name="T7" fmla="*/ 8 h 216"/>
                <a:gd name="T8" fmla="*/ 5 w 918"/>
                <a:gd name="T9" fmla="*/ 216 h 216"/>
                <a:gd name="T10" fmla="*/ 1 w 918"/>
                <a:gd name="T11" fmla="*/ 213 h 216"/>
                <a:gd name="T12" fmla="*/ 3 w 918"/>
                <a:gd name="T13" fmla="*/ 20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8" h="216">
                  <a:moveTo>
                    <a:pt x="3" y="209"/>
                  </a:moveTo>
                  <a:cubicBezTo>
                    <a:pt x="913" y="1"/>
                    <a:pt x="913" y="1"/>
                    <a:pt x="913" y="1"/>
                  </a:cubicBezTo>
                  <a:cubicBezTo>
                    <a:pt x="915" y="0"/>
                    <a:pt x="917" y="2"/>
                    <a:pt x="917" y="4"/>
                  </a:cubicBezTo>
                  <a:cubicBezTo>
                    <a:pt x="918" y="5"/>
                    <a:pt x="917" y="7"/>
                    <a:pt x="915" y="8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3" y="216"/>
                    <a:pt x="1" y="215"/>
                    <a:pt x="1" y="213"/>
                  </a:cubicBezTo>
                  <a:cubicBezTo>
                    <a:pt x="0" y="211"/>
                    <a:pt x="2" y="209"/>
                    <a:pt x="3" y="2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29"/>
            <p:cNvSpPr>
              <a:spLocks/>
            </p:cNvSpPr>
            <p:nvPr/>
          </p:nvSpPr>
          <p:spPr bwMode="auto">
            <a:xfrm>
              <a:off x="6962775" y="4981575"/>
              <a:ext cx="139700" cy="150812"/>
            </a:xfrm>
            <a:custGeom>
              <a:avLst/>
              <a:gdLst>
                <a:gd name="T0" fmla="*/ 4 w 48"/>
                <a:gd name="T1" fmla="*/ 7 h 52"/>
                <a:gd name="T2" fmla="*/ 35 w 48"/>
                <a:gd name="T3" fmla="*/ 0 h 52"/>
                <a:gd name="T4" fmla="*/ 39 w 48"/>
                <a:gd name="T5" fmla="*/ 3 h 52"/>
                <a:gd name="T6" fmla="*/ 48 w 48"/>
                <a:gd name="T7" fmla="*/ 40 h 52"/>
                <a:gd name="T8" fmla="*/ 45 w 48"/>
                <a:gd name="T9" fmla="*/ 44 h 52"/>
                <a:gd name="T10" fmla="*/ 14 w 48"/>
                <a:gd name="T11" fmla="*/ 52 h 52"/>
                <a:gd name="T12" fmla="*/ 9 w 48"/>
                <a:gd name="T13" fmla="*/ 49 h 52"/>
                <a:gd name="T14" fmla="*/ 1 w 48"/>
                <a:gd name="T15" fmla="*/ 12 h 52"/>
                <a:gd name="T16" fmla="*/ 4 w 48"/>
                <a:gd name="T1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2">
                  <a:moveTo>
                    <a:pt x="4" y="7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7" y="0"/>
                    <a:pt x="39" y="1"/>
                    <a:pt x="39" y="3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2"/>
                    <a:pt x="47" y="44"/>
                    <a:pt x="45" y="44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2" y="52"/>
                    <a:pt x="10" y="51"/>
                    <a:pt x="9" y="49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0"/>
                    <a:pt x="2" y="8"/>
                    <a:pt x="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30"/>
            <p:cNvSpPr>
              <a:spLocks/>
            </p:cNvSpPr>
            <p:nvPr/>
          </p:nvSpPr>
          <p:spPr bwMode="auto">
            <a:xfrm>
              <a:off x="8824913" y="4556125"/>
              <a:ext cx="136525" cy="153987"/>
            </a:xfrm>
            <a:custGeom>
              <a:avLst/>
              <a:gdLst>
                <a:gd name="T0" fmla="*/ 3 w 47"/>
                <a:gd name="T1" fmla="*/ 8 h 53"/>
                <a:gd name="T2" fmla="*/ 34 w 47"/>
                <a:gd name="T3" fmla="*/ 1 h 53"/>
                <a:gd name="T4" fmla="*/ 39 w 47"/>
                <a:gd name="T5" fmla="*/ 4 h 53"/>
                <a:gd name="T6" fmla="*/ 47 w 47"/>
                <a:gd name="T7" fmla="*/ 41 h 53"/>
                <a:gd name="T8" fmla="*/ 44 w 47"/>
                <a:gd name="T9" fmla="*/ 45 h 53"/>
                <a:gd name="T10" fmla="*/ 13 w 47"/>
                <a:gd name="T11" fmla="*/ 52 h 53"/>
                <a:gd name="T12" fmla="*/ 9 w 47"/>
                <a:gd name="T13" fmla="*/ 49 h 53"/>
                <a:gd name="T14" fmla="*/ 0 w 47"/>
                <a:gd name="T15" fmla="*/ 12 h 53"/>
                <a:gd name="T16" fmla="*/ 3 w 47"/>
                <a:gd name="T17" fmla="*/ 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3">
                  <a:moveTo>
                    <a:pt x="3" y="8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6" y="0"/>
                    <a:pt x="38" y="2"/>
                    <a:pt x="39" y="4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3"/>
                    <a:pt x="46" y="45"/>
                    <a:pt x="44" y="45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1" y="53"/>
                    <a:pt x="9" y="51"/>
                    <a:pt x="9" y="49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0"/>
                    <a:pt x="1" y="8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31"/>
            <p:cNvSpPr>
              <a:spLocks/>
            </p:cNvSpPr>
            <p:nvPr/>
          </p:nvSpPr>
          <p:spPr bwMode="auto">
            <a:xfrm>
              <a:off x="8916988" y="4819650"/>
              <a:ext cx="115888" cy="101600"/>
            </a:xfrm>
            <a:custGeom>
              <a:avLst/>
              <a:gdLst>
                <a:gd name="T0" fmla="*/ 5 w 40"/>
                <a:gd name="T1" fmla="*/ 7 h 35"/>
                <a:gd name="T2" fmla="*/ 29 w 40"/>
                <a:gd name="T3" fmla="*/ 1 h 35"/>
                <a:gd name="T4" fmla="*/ 35 w 40"/>
                <a:gd name="T5" fmla="*/ 5 h 35"/>
                <a:gd name="T6" fmla="*/ 39 w 40"/>
                <a:gd name="T7" fmla="*/ 23 h 35"/>
                <a:gd name="T8" fmla="*/ 35 w 40"/>
                <a:gd name="T9" fmla="*/ 29 h 35"/>
                <a:gd name="T10" fmla="*/ 11 w 40"/>
                <a:gd name="T11" fmla="*/ 35 h 35"/>
                <a:gd name="T12" fmla="*/ 5 w 40"/>
                <a:gd name="T13" fmla="*/ 31 h 35"/>
                <a:gd name="T14" fmla="*/ 1 w 40"/>
                <a:gd name="T15" fmla="*/ 13 h 35"/>
                <a:gd name="T16" fmla="*/ 5 w 40"/>
                <a:gd name="T1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5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40" y="26"/>
                    <a:pt x="38" y="28"/>
                    <a:pt x="35" y="29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8" y="35"/>
                    <a:pt x="5" y="34"/>
                    <a:pt x="5" y="3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32"/>
            <p:cNvSpPr>
              <a:spLocks/>
            </p:cNvSpPr>
            <p:nvPr/>
          </p:nvSpPr>
          <p:spPr bwMode="auto">
            <a:xfrm>
              <a:off x="8940800" y="4921250"/>
              <a:ext cx="122238" cy="123825"/>
            </a:xfrm>
            <a:custGeom>
              <a:avLst/>
              <a:gdLst>
                <a:gd name="T0" fmla="*/ 6 w 42"/>
                <a:gd name="T1" fmla="*/ 6 h 43"/>
                <a:gd name="T2" fmla="*/ 28 w 42"/>
                <a:gd name="T3" fmla="*/ 1 h 43"/>
                <a:gd name="T4" fmla="*/ 35 w 42"/>
                <a:gd name="T5" fmla="*/ 5 h 43"/>
                <a:gd name="T6" fmla="*/ 41 w 42"/>
                <a:gd name="T7" fmla="*/ 30 h 43"/>
                <a:gd name="T8" fmla="*/ 36 w 42"/>
                <a:gd name="T9" fmla="*/ 37 h 43"/>
                <a:gd name="T10" fmla="*/ 14 w 42"/>
                <a:gd name="T11" fmla="*/ 43 h 43"/>
                <a:gd name="T12" fmla="*/ 6 w 42"/>
                <a:gd name="T13" fmla="*/ 38 h 43"/>
                <a:gd name="T14" fmla="*/ 1 w 42"/>
                <a:gd name="T15" fmla="*/ 13 h 43"/>
                <a:gd name="T16" fmla="*/ 6 w 42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3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3"/>
                    <a:pt x="39" y="37"/>
                    <a:pt x="36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33"/>
            <p:cNvSpPr>
              <a:spLocks/>
            </p:cNvSpPr>
            <p:nvPr/>
          </p:nvSpPr>
          <p:spPr bwMode="auto">
            <a:xfrm>
              <a:off x="8969375" y="5045075"/>
              <a:ext cx="119063" cy="125412"/>
            </a:xfrm>
            <a:custGeom>
              <a:avLst/>
              <a:gdLst>
                <a:gd name="T0" fmla="*/ 5 w 41"/>
                <a:gd name="T1" fmla="*/ 6 h 43"/>
                <a:gd name="T2" fmla="*/ 27 w 41"/>
                <a:gd name="T3" fmla="*/ 1 h 43"/>
                <a:gd name="T4" fmla="*/ 35 w 41"/>
                <a:gd name="T5" fmla="*/ 6 h 43"/>
                <a:gd name="T6" fmla="*/ 41 w 41"/>
                <a:gd name="T7" fmla="*/ 30 h 43"/>
                <a:gd name="T8" fmla="*/ 36 w 41"/>
                <a:gd name="T9" fmla="*/ 38 h 43"/>
                <a:gd name="T10" fmla="*/ 14 w 41"/>
                <a:gd name="T11" fmla="*/ 43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34"/>
            <p:cNvSpPr>
              <a:spLocks/>
            </p:cNvSpPr>
            <p:nvPr/>
          </p:nvSpPr>
          <p:spPr bwMode="auto">
            <a:xfrm>
              <a:off x="8997950" y="5170487"/>
              <a:ext cx="119063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4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35"/>
            <p:cNvSpPr>
              <a:spLocks/>
            </p:cNvSpPr>
            <p:nvPr/>
          </p:nvSpPr>
          <p:spPr bwMode="auto">
            <a:xfrm>
              <a:off x="9028113" y="5295900"/>
              <a:ext cx="117475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3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36"/>
            <p:cNvSpPr>
              <a:spLocks/>
            </p:cNvSpPr>
            <p:nvPr/>
          </p:nvSpPr>
          <p:spPr bwMode="auto">
            <a:xfrm>
              <a:off x="9053513" y="5419725"/>
              <a:ext cx="122238" cy="128587"/>
            </a:xfrm>
            <a:custGeom>
              <a:avLst/>
              <a:gdLst>
                <a:gd name="T0" fmla="*/ 6 w 42"/>
                <a:gd name="T1" fmla="*/ 6 h 44"/>
                <a:gd name="T2" fmla="*/ 28 w 42"/>
                <a:gd name="T3" fmla="*/ 1 h 44"/>
                <a:gd name="T4" fmla="*/ 36 w 42"/>
                <a:gd name="T5" fmla="*/ 6 h 44"/>
                <a:gd name="T6" fmla="*/ 41 w 42"/>
                <a:gd name="T7" fmla="*/ 30 h 44"/>
                <a:gd name="T8" fmla="*/ 36 w 42"/>
                <a:gd name="T9" fmla="*/ 38 h 44"/>
                <a:gd name="T10" fmla="*/ 14 w 42"/>
                <a:gd name="T11" fmla="*/ 43 h 44"/>
                <a:gd name="T12" fmla="*/ 7 w 42"/>
                <a:gd name="T13" fmla="*/ 38 h 44"/>
                <a:gd name="T14" fmla="*/ 1 w 42"/>
                <a:gd name="T15" fmla="*/ 14 h 44"/>
                <a:gd name="T16" fmla="*/ 6 w 42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4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3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4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37"/>
            <p:cNvSpPr>
              <a:spLocks/>
            </p:cNvSpPr>
            <p:nvPr/>
          </p:nvSpPr>
          <p:spPr bwMode="auto">
            <a:xfrm>
              <a:off x="8793163" y="4848225"/>
              <a:ext cx="115888" cy="101600"/>
            </a:xfrm>
            <a:custGeom>
              <a:avLst/>
              <a:gdLst>
                <a:gd name="T0" fmla="*/ 5 w 40"/>
                <a:gd name="T1" fmla="*/ 6 h 35"/>
                <a:gd name="T2" fmla="*/ 29 w 40"/>
                <a:gd name="T3" fmla="*/ 1 h 35"/>
                <a:gd name="T4" fmla="*/ 35 w 40"/>
                <a:gd name="T5" fmla="*/ 5 h 35"/>
                <a:gd name="T6" fmla="*/ 39 w 40"/>
                <a:gd name="T7" fmla="*/ 23 h 35"/>
                <a:gd name="T8" fmla="*/ 35 w 40"/>
                <a:gd name="T9" fmla="*/ 29 h 35"/>
                <a:gd name="T10" fmla="*/ 11 w 40"/>
                <a:gd name="T11" fmla="*/ 34 h 35"/>
                <a:gd name="T12" fmla="*/ 5 w 40"/>
                <a:gd name="T13" fmla="*/ 31 h 35"/>
                <a:gd name="T14" fmla="*/ 1 w 40"/>
                <a:gd name="T15" fmla="*/ 13 h 35"/>
                <a:gd name="T16" fmla="*/ 5 w 40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40" y="26"/>
                    <a:pt x="38" y="28"/>
                    <a:pt x="35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5" y="3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38"/>
            <p:cNvSpPr>
              <a:spLocks/>
            </p:cNvSpPr>
            <p:nvPr/>
          </p:nvSpPr>
          <p:spPr bwMode="auto">
            <a:xfrm>
              <a:off x="8699500" y="4949825"/>
              <a:ext cx="238125" cy="150812"/>
            </a:xfrm>
            <a:custGeom>
              <a:avLst/>
              <a:gdLst>
                <a:gd name="T0" fmla="*/ 6 w 82"/>
                <a:gd name="T1" fmla="*/ 15 h 52"/>
                <a:gd name="T2" fmla="*/ 67 w 82"/>
                <a:gd name="T3" fmla="*/ 1 h 52"/>
                <a:gd name="T4" fmla="*/ 75 w 82"/>
                <a:gd name="T5" fmla="*/ 6 h 52"/>
                <a:gd name="T6" fmla="*/ 81 w 82"/>
                <a:gd name="T7" fmla="*/ 29 h 52"/>
                <a:gd name="T8" fmla="*/ 76 w 82"/>
                <a:gd name="T9" fmla="*/ 37 h 52"/>
                <a:gd name="T10" fmla="*/ 15 w 82"/>
                <a:gd name="T11" fmla="*/ 51 h 52"/>
                <a:gd name="T12" fmla="*/ 7 w 82"/>
                <a:gd name="T13" fmla="*/ 46 h 52"/>
                <a:gd name="T14" fmla="*/ 1 w 82"/>
                <a:gd name="T15" fmla="*/ 23 h 52"/>
                <a:gd name="T16" fmla="*/ 6 w 82"/>
                <a:gd name="T17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52">
                  <a:moveTo>
                    <a:pt x="6" y="15"/>
                  </a:moveTo>
                  <a:cubicBezTo>
                    <a:pt x="67" y="1"/>
                    <a:pt x="67" y="1"/>
                    <a:pt x="67" y="1"/>
                  </a:cubicBezTo>
                  <a:cubicBezTo>
                    <a:pt x="71" y="0"/>
                    <a:pt x="74" y="2"/>
                    <a:pt x="75" y="6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2" y="33"/>
                    <a:pt x="79" y="37"/>
                    <a:pt x="76" y="37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1" y="52"/>
                    <a:pt x="7" y="50"/>
                    <a:pt x="7" y="4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19"/>
                    <a:pt x="3" y="15"/>
                    <a:pt x="6" y="1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39"/>
            <p:cNvSpPr>
              <a:spLocks/>
            </p:cNvSpPr>
            <p:nvPr/>
          </p:nvSpPr>
          <p:spPr bwMode="auto">
            <a:xfrm>
              <a:off x="8810625" y="5075237"/>
              <a:ext cx="152400" cy="133350"/>
            </a:xfrm>
            <a:custGeom>
              <a:avLst/>
              <a:gdLst>
                <a:gd name="T0" fmla="*/ 6 w 53"/>
                <a:gd name="T1" fmla="*/ 8 h 46"/>
                <a:gd name="T2" fmla="*/ 39 w 53"/>
                <a:gd name="T3" fmla="*/ 1 h 46"/>
                <a:gd name="T4" fmla="*/ 47 w 53"/>
                <a:gd name="T5" fmla="*/ 6 h 46"/>
                <a:gd name="T6" fmla="*/ 53 w 53"/>
                <a:gd name="T7" fmla="*/ 29 h 46"/>
                <a:gd name="T8" fmla="*/ 47 w 53"/>
                <a:gd name="T9" fmla="*/ 38 h 46"/>
                <a:gd name="T10" fmla="*/ 15 w 53"/>
                <a:gd name="T11" fmla="*/ 45 h 46"/>
                <a:gd name="T12" fmla="*/ 6 w 53"/>
                <a:gd name="T13" fmla="*/ 40 h 46"/>
                <a:gd name="T14" fmla="*/ 1 w 53"/>
                <a:gd name="T15" fmla="*/ 16 h 46"/>
                <a:gd name="T16" fmla="*/ 6 w 53"/>
                <a:gd name="T1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6">
                  <a:moveTo>
                    <a:pt x="6" y="8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43" y="0"/>
                    <a:pt x="46" y="2"/>
                    <a:pt x="47" y="6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3" y="33"/>
                    <a:pt x="51" y="37"/>
                    <a:pt x="47" y="38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1" y="46"/>
                    <a:pt x="7" y="44"/>
                    <a:pt x="6" y="4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3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40"/>
            <p:cNvSpPr>
              <a:spLocks/>
            </p:cNvSpPr>
            <p:nvPr/>
          </p:nvSpPr>
          <p:spPr bwMode="auto">
            <a:xfrm>
              <a:off x="8743950" y="5199062"/>
              <a:ext cx="249238" cy="157162"/>
            </a:xfrm>
            <a:custGeom>
              <a:avLst/>
              <a:gdLst>
                <a:gd name="T0" fmla="*/ 6 w 86"/>
                <a:gd name="T1" fmla="*/ 16 h 54"/>
                <a:gd name="T2" fmla="*/ 72 w 86"/>
                <a:gd name="T3" fmla="*/ 1 h 54"/>
                <a:gd name="T4" fmla="*/ 80 w 86"/>
                <a:gd name="T5" fmla="*/ 6 h 54"/>
                <a:gd name="T6" fmla="*/ 85 w 86"/>
                <a:gd name="T7" fmla="*/ 30 h 54"/>
                <a:gd name="T8" fmla="*/ 80 w 86"/>
                <a:gd name="T9" fmla="*/ 38 h 54"/>
                <a:gd name="T10" fmla="*/ 15 w 86"/>
                <a:gd name="T11" fmla="*/ 53 h 54"/>
                <a:gd name="T12" fmla="*/ 6 w 86"/>
                <a:gd name="T13" fmla="*/ 48 h 54"/>
                <a:gd name="T14" fmla="*/ 1 w 86"/>
                <a:gd name="T15" fmla="*/ 24 h 54"/>
                <a:gd name="T16" fmla="*/ 6 w 86"/>
                <a:gd name="T17" fmla="*/ 1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54">
                  <a:moveTo>
                    <a:pt x="6" y="16"/>
                  </a:moveTo>
                  <a:cubicBezTo>
                    <a:pt x="72" y="1"/>
                    <a:pt x="72" y="1"/>
                    <a:pt x="72" y="1"/>
                  </a:cubicBezTo>
                  <a:cubicBezTo>
                    <a:pt x="76" y="0"/>
                    <a:pt x="79" y="2"/>
                    <a:pt x="80" y="6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3"/>
                    <a:pt x="84" y="37"/>
                    <a:pt x="80" y="38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1" y="54"/>
                    <a:pt x="7" y="51"/>
                    <a:pt x="6" y="48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0"/>
                    <a:pt x="3" y="17"/>
                    <a:pt x="6" y="1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41"/>
            <p:cNvSpPr>
              <a:spLocks/>
            </p:cNvSpPr>
            <p:nvPr/>
          </p:nvSpPr>
          <p:spPr bwMode="auto">
            <a:xfrm>
              <a:off x="8902700" y="5324475"/>
              <a:ext cx="119063" cy="127000"/>
            </a:xfrm>
            <a:custGeom>
              <a:avLst/>
              <a:gdLst>
                <a:gd name="T0" fmla="*/ 5 w 41"/>
                <a:gd name="T1" fmla="*/ 6 h 44"/>
                <a:gd name="T2" fmla="*/ 27 w 41"/>
                <a:gd name="T3" fmla="*/ 1 h 44"/>
                <a:gd name="T4" fmla="*/ 35 w 41"/>
                <a:gd name="T5" fmla="*/ 6 h 44"/>
                <a:gd name="T6" fmla="*/ 40 w 41"/>
                <a:gd name="T7" fmla="*/ 30 h 44"/>
                <a:gd name="T8" fmla="*/ 36 w 41"/>
                <a:gd name="T9" fmla="*/ 38 h 44"/>
                <a:gd name="T10" fmla="*/ 14 w 41"/>
                <a:gd name="T11" fmla="*/ 43 h 44"/>
                <a:gd name="T12" fmla="*/ 6 w 41"/>
                <a:gd name="T13" fmla="*/ 38 h 44"/>
                <a:gd name="T14" fmla="*/ 0 w 41"/>
                <a:gd name="T15" fmla="*/ 14 h 44"/>
                <a:gd name="T16" fmla="*/ 5 w 41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4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4"/>
                    <a:pt x="39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42"/>
            <p:cNvSpPr>
              <a:spLocks/>
            </p:cNvSpPr>
            <p:nvPr/>
          </p:nvSpPr>
          <p:spPr bwMode="auto">
            <a:xfrm>
              <a:off x="8929688" y="5449887"/>
              <a:ext cx="120650" cy="127000"/>
            </a:xfrm>
            <a:custGeom>
              <a:avLst/>
              <a:gdLst>
                <a:gd name="T0" fmla="*/ 6 w 42"/>
                <a:gd name="T1" fmla="*/ 6 h 44"/>
                <a:gd name="T2" fmla="*/ 28 w 42"/>
                <a:gd name="T3" fmla="*/ 1 h 44"/>
                <a:gd name="T4" fmla="*/ 36 w 42"/>
                <a:gd name="T5" fmla="*/ 6 h 44"/>
                <a:gd name="T6" fmla="*/ 41 w 42"/>
                <a:gd name="T7" fmla="*/ 30 h 44"/>
                <a:gd name="T8" fmla="*/ 36 w 42"/>
                <a:gd name="T9" fmla="*/ 38 h 44"/>
                <a:gd name="T10" fmla="*/ 14 w 42"/>
                <a:gd name="T11" fmla="*/ 43 h 44"/>
                <a:gd name="T12" fmla="*/ 7 w 42"/>
                <a:gd name="T13" fmla="*/ 38 h 44"/>
                <a:gd name="T14" fmla="*/ 1 w 42"/>
                <a:gd name="T15" fmla="*/ 14 h 44"/>
                <a:gd name="T16" fmla="*/ 6 w 42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4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2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4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43"/>
            <p:cNvSpPr>
              <a:spLocks/>
            </p:cNvSpPr>
            <p:nvPr/>
          </p:nvSpPr>
          <p:spPr bwMode="auto">
            <a:xfrm>
              <a:off x="8677275" y="4878387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1 h 34"/>
                <a:gd name="T4" fmla="*/ 32 w 37"/>
                <a:gd name="T5" fmla="*/ 4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4"/>
                    <a:pt x="6" y="32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44"/>
            <p:cNvSpPr>
              <a:spLocks/>
            </p:cNvSpPr>
            <p:nvPr/>
          </p:nvSpPr>
          <p:spPr bwMode="auto">
            <a:xfrm>
              <a:off x="8561388" y="4903787"/>
              <a:ext cx="103188" cy="98425"/>
            </a:xfrm>
            <a:custGeom>
              <a:avLst/>
              <a:gdLst>
                <a:gd name="T0" fmla="*/ 5 w 36"/>
                <a:gd name="T1" fmla="*/ 6 h 34"/>
                <a:gd name="T2" fmla="*/ 26 w 36"/>
                <a:gd name="T3" fmla="*/ 1 h 34"/>
                <a:gd name="T4" fmla="*/ 32 w 36"/>
                <a:gd name="T5" fmla="*/ 5 h 34"/>
                <a:gd name="T6" fmla="*/ 36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5 w 36"/>
                <a:gd name="T13" fmla="*/ 30 h 34"/>
                <a:gd name="T14" fmla="*/ 1 w 36"/>
                <a:gd name="T15" fmla="*/ 12 h 34"/>
                <a:gd name="T16" fmla="*/ 5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5" y="6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45"/>
            <p:cNvSpPr>
              <a:spLocks/>
            </p:cNvSpPr>
            <p:nvPr/>
          </p:nvSpPr>
          <p:spPr bwMode="auto">
            <a:xfrm>
              <a:off x="8443913" y="4929187"/>
              <a:ext cx="104775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1 w 36"/>
                <a:gd name="T5" fmla="*/ 5 h 35"/>
                <a:gd name="T6" fmla="*/ 36 w 36"/>
                <a:gd name="T7" fmla="*/ 23 h 35"/>
                <a:gd name="T8" fmla="*/ 32 w 36"/>
                <a:gd name="T9" fmla="*/ 29 h 35"/>
                <a:gd name="T10" fmla="*/ 11 w 36"/>
                <a:gd name="T11" fmla="*/ 34 h 35"/>
                <a:gd name="T12" fmla="*/ 4 w 36"/>
                <a:gd name="T13" fmla="*/ 30 h 35"/>
                <a:gd name="T14" fmla="*/ 0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4" y="29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46"/>
            <p:cNvSpPr>
              <a:spLocks/>
            </p:cNvSpPr>
            <p:nvPr/>
          </p:nvSpPr>
          <p:spPr bwMode="auto">
            <a:xfrm>
              <a:off x="8326438" y="4959350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0 h 34"/>
                <a:gd name="T4" fmla="*/ 32 w 37"/>
                <a:gd name="T5" fmla="*/ 4 h 34"/>
                <a:gd name="T6" fmla="*/ 36 w 37"/>
                <a:gd name="T7" fmla="*/ 22 h 34"/>
                <a:gd name="T8" fmla="*/ 32 w 37"/>
                <a:gd name="T9" fmla="*/ 28 h 34"/>
                <a:gd name="T10" fmla="*/ 11 w 37"/>
                <a:gd name="T11" fmla="*/ 33 h 34"/>
                <a:gd name="T12" fmla="*/ 5 w 37"/>
                <a:gd name="T13" fmla="*/ 29 h 34"/>
                <a:gd name="T14" fmla="*/ 1 w 37"/>
                <a:gd name="T15" fmla="*/ 11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9" y="0"/>
                    <a:pt x="31" y="1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5"/>
                    <a:pt x="35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6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8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47"/>
            <p:cNvSpPr>
              <a:spLocks/>
            </p:cNvSpPr>
            <p:nvPr/>
          </p:nvSpPr>
          <p:spPr bwMode="auto">
            <a:xfrm>
              <a:off x="8210550" y="4984750"/>
              <a:ext cx="103188" cy="98425"/>
            </a:xfrm>
            <a:custGeom>
              <a:avLst/>
              <a:gdLst>
                <a:gd name="T0" fmla="*/ 4 w 36"/>
                <a:gd name="T1" fmla="*/ 5 h 34"/>
                <a:gd name="T2" fmla="*/ 26 w 36"/>
                <a:gd name="T3" fmla="*/ 0 h 34"/>
                <a:gd name="T4" fmla="*/ 32 w 36"/>
                <a:gd name="T5" fmla="*/ 4 h 34"/>
                <a:gd name="T6" fmla="*/ 36 w 36"/>
                <a:gd name="T7" fmla="*/ 22 h 34"/>
                <a:gd name="T8" fmla="*/ 32 w 36"/>
                <a:gd name="T9" fmla="*/ 29 h 34"/>
                <a:gd name="T10" fmla="*/ 11 w 36"/>
                <a:gd name="T11" fmla="*/ 33 h 34"/>
                <a:gd name="T12" fmla="*/ 5 w 36"/>
                <a:gd name="T13" fmla="*/ 30 h 34"/>
                <a:gd name="T14" fmla="*/ 1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8" y="0"/>
                    <a:pt x="31" y="2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5" y="3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9"/>
                    <a:pt x="2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48"/>
            <p:cNvSpPr>
              <a:spLocks/>
            </p:cNvSpPr>
            <p:nvPr/>
          </p:nvSpPr>
          <p:spPr bwMode="auto">
            <a:xfrm>
              <a:off x="8093075" y="5011737"/>
              <a:ext cx="104775" cy="98425"/>
            </a:xfrm>
            <a:custGeom>
              <a:avLst/>
              <a:gdLst>
                <a:gd name="T0" fmla="*/ 4 w 36"/>
                <a:gd name="T1" fmla="*/ 6 h 34"/>
                <a:gd name="T2" fmla="*/ 25 w 36"/>
                <a:gd name="T3" fmla="*/ 1 h 34"/>
                <a:gd name="T4" fmla="*/ 31 w 36"/>
                <a:gd name="T5" fmla="*/ 5 h 34"/>
                <a:gd name="T6" fmla="*/ 35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4 w 36"/>
                <a:gd name="T13" fmla="*/ 30 h 34"/>
                <a:gd name="T14" fmla="*/ 0 w 36"/>
                <a:gd name="T15" fmla="*/ 12 h 34"/>
                <a:gd name="T16" fmla="*/ 4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5"/>
                    <a:pt x="34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49"/>
            <p:cNvSpPr>
              <a:spLocks/>
            </p:cNvSpPr>
            <p:nvPr/>
          </p:nvSpPr>
          <p:spPr bwMode="auto">
            <a:xfrm>
              <a:off x="7975600" y="5037137"/>
              <a:ext cx="106363" cy="98425"/>
            </a:xfrm>
            <a:custGeom>
              <a:avLst/>
              <a:gdLst>
                <a:gd name="T0" fmla="*/ 5 w 37"/>
                <a:gd name="T1" fmla="*/ 6 h 34"/>
                <a:gd name="T2" fmla="*/ 26 w 37"/>
                <a:gd name="T3" fmla="*/ 1 h 34"/>
                <a:gd name="T4" fmla="*/ 32 w 37"/>
                <a:gd name="T5" fmla="*/ 5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6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6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6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50"/>
            <p:cNvSpPr>
              <a:spLocks/>
            </p:cNvSpPr>
            <p:nvPr/>
          </p:nvSpPr>
          <p:spPr bwMode="auto">
            <a:xfrm>
              <a:off x="7859713" y="5062537"/>
              <a:ext cx="103188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2 w 36"/>
                <a:gd name="T5" fmla="*/ 5 h 35"/>
                <a:gd name="T6" fmla="*/ 36 w 36"/>
                <a:gd name="T7" fmla="*/ 23 h 35"/>
                <a:gd name="T8" fmla="*/ 32 w 36"/>
                <a:gd name="T9" fmla="*/ 29 h 35"/>
                <a:gd name="T10" fmla="*/ 11 w 36"/>
                <a:gd name="T11" fmla="*/ 34 h 35"/>
                <a:gd name="T12" fmla="*/ 5 w 36"/>
                <a:gd name="T13" fmla="*/ 30 h 35"/>
                <a:gd name="T14" fmla="*/ 1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6"/>
                    <a:pt x="35" y="29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5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7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51"/>
            <p:cNvSpPr>
              <a:spLocks/>
            </p:cNvSpPr>
            <p:nvPr/>
          </p:nvSpPr>
          <p:spPr bwMode="auto">
            <a:xfrm>
              <a:off x="7742238" y="5092700"/>
              <a:ext cx="104775" cy="98425"/>
            </a:xfrm>
            <a:custGeom>
              <a:avLst/>
              <a:gdLst>
                <a:gd name="T0" fmla="*/ 4 w 36"/>
                <a:gd name="T1" fmla="*/ 5 h 34"/>
                <a:gd name="T2" fmla="*/ 25 w 36"/>
                <a:gd name="T3" fmla="*/ 0 h 34"/>
                <a:gd name="T4" fmla="*/ 31 w 36"/>
                <a:gd name="T5" fmla="*/ 4 h 34"/>
                <a:gd name="T6" fmla="*/ 35 w 36"/>
                <a:gd name="T7" fmla="*/ 22 h 34"/>
                <a:gd name="T8" fmla="*/ 32 w 36"/>
                <a:gd name="T9" fmla="*/ 28 h 34"/>
                <a:gd name="T10" fmla="*/ 11 w 36"/>
                <a:gd name="T11" fmla="*/ 33 h 34"/>
                <a:gd name="T12" fmla="*/ 4 w 36"/>
                <a:gd name="T13" fmla="*/ 29 h 34"/>
                <a:gd name="T14" fmla="*/ 0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8" y="0"/>
                    <a:pt x="31" y="1"/>
                    <a:pt x="31" y="4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5"/>
                    <a:pt x="34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4" y="2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9"/>
                    <a:pt x="1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52"/>
            <p:cNvSpPr>
              <a:spLocks/>
            </p:cNvSpPr>
            <p:nvPr/>
          </p:nvSpPr>
          <p:spPr bwMode="auto">
            <a:xfrm>
              <a:off x="7624763" y="5118100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1 h 34"/>
                <a:gd name="T4" fmla="*/ 32 w 37"/>
                <a:gd name="T5" fmla="*/ 4 h 34"/>
                <a:gd name="T6" fmla="*/ 36 w 37"/>
                <a:gd name="T7" fmla="*/ 23 h 34"/>
                <a:gd name="T8" fmla="*/ 32 w 37"/>
                <a:gd name="T9" fmla="*/ 29 h 34"/>
                <a:gd name="T10" fmla="*/ 11 w 37"/>
                <a:gd name="T11" fmla="*/ 34 h 34"/>
                <a:gd name="T12" fmla="*/ 5 w 37"/>
                <a:gd name="T13" fmla="*/ 30 h 34"/>
                <a:gd name="T14" fmla="*/ 1 w 37"/>
                <a:gd name="T15" fmla="*/ 12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9" y="0"/>
                    <a:pt x="31" y="2"/>
                    <a:pt x="32" y="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6" y="32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53"/>
            <p:cNvSpPr>
              <a:spLocks/>
            </p:cNvSpPr>
            <p:nvPr/>
          </p:nvSpPr>
          <p:spPr bwMode="auto">
            <a:xfrm>
              <a:off x="7508875" y="5145087"/>
              <a:ext cx="103188" cy="98425"/>
            </a:xfrm>
            <a:custGeom>
              <a:avLst/>
              <a:gdLst>
                <a:gd name="T0" fmla="*/ 4 w 36"/>
                <a:gd name="T1" fmla="*/ 6 h 34"/>
                <a:gd name="T2" fmla="*/ 25 w 36"/>
                <a:gd name="T3" fmla="*/ 1 h 34"/>
                <a:gd name="T4" fmla="*/ 32 w 36"/>
                <a:gd name="T5" fmla="*/ 5 h 34"/>
                <a:gd name="T6" fmla="*/ 36 w 36"/>
                <a:gd name="T7" fmla="*/ 23 h 34"/>
                <a:gd name="T8" fmla="*/ 32 w 36"/>
                <a:gd name="T9" fmla="*/ 29 h 34"/>
                <a:gd name="T10" fmla="*/ 11 w 36"/>
                <a:gd name="T11" fmla="*/ 34 h 34"/>
                <a:gd name="T12" fmla="*/ 5 w 36"/>
                <a:gd name="T13" fmla="*/ 30 h 34"/>
                <a:gd name="T14" fmla="*/ 1 w 36"/>
                <a:gd name="T15" fmla="*/ 12 h 34"/>
                <a:gd name="T16" fmla="*/ 4 w 36"/>
                <a:gd name="T1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2" y="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4"/>
                    <a:pt x="5" y="33"/>
                    <a:pt x="5" y="3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9"/>
                    <a:pt x="2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54"/>
            <p:cNvSpPr>
              <a:spLocks/>
            </p:cNvSpPr>
            <p:nvPr/>
          </p:nvSpPr>
          <p:spPr bwMode="auto">
            <a:xfrm>
              <a:off x="7391400" y="5170487"/>
              <a:ext cx="104775" cy="101600"/>
            </a:xfrm>
            <a:custGeom>
              <a:avLst/>
              <a:gdLst>
                <a:gd name="T0" fmla="*/ 4 w 36"/>
                <a:gd name="T1" fmla="*/ 6 h 35"/>
                <a:gd name="T2" fmla="*/ 25 w 36"/>
                <a:gd name="T3" fmla="*/ 1 h 35"/>
                <a:gd name="T4" fmla="*/ 31 w 36"/>
                <a:gd name="T5" fmla="*/ 5 h 35"/>
                <a:gd name="T6" fmla="*/ 35 w 36"/>
                <a:gd name="T7" fmla="*/ 23 h 35"/>
                <a:gd name="T8" fmla="*/ 32 w 36"/>
                <a:gd name="T9" fmla="*/ 29 h 35"/>
                <a:gd name="T10" fmla="*/ 10 w 36"/>
                <a:gd name="T11" fmla="*/ 34 h 35"/>
                <a:gd name="T12" fmla="*/ 4 w 36"/>
                <a:gd name="T13" fmla="*/ 30 h 35"/>
                <a:gd name="T14" fmla="*/ 0 w 36"/>
                <a:gd name="T15" fmla="*/ 12 h 35"/>
                <a:gd name="T16" fmla="*/ 4 w 36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4" y="6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8" y="0"/>
                    <a:pt x="31" y="2"/>
                    <a:pt x="31" y="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6"/>
                    <a:pt x="34" y="28"/>
                    <a:pt x="32" y="29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35"/>
                    <a:pt x="5" y="33"/>
                    <a:pt x="4" y="3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55"/>
            <p:cNvSpPr>
              <a:spLocks/>
            </p:cNvSpPr>
            <p:nvPr/>
          </p:nvSpPr>
          <p:spPr bwMode="auto">
            <a:xfrm>
              <a:off x="7273925" y="5199062"/>
              <a:ext cx="106363" cy="98425"/>
            </a:xfrm>
            <a:custGeom>
              <a:avLst/>
              <a:gdLst>
                <a:gd name="T0" fmla="*/ 5 w 37"/>
                <a:gd name="T1" fmla="*/ 5 h 34"/>
                <a:gd name="T2" fmla="*/ 26 w 37"/>
                <a:gd name="T3" fmla="*/ 0 h 34"/>
                <a:gd name="T4" fmla="*/ 32 w 37"/>
                <a:gd name="T5" fmla="*/ 4 h 34"/>
                <a:gd name="T6" fmla="*/ 36 w 37"/>
                <a:gd name="T7" fmla="*/ 22 h 34"/>
                <a:gd name="T8" fmla="*/ 32 w 37"/>
                <a:gd name="T9" fmla="*/ 28 h 34"/>
                <a:gd name="T10" fmla="*/ 11 w 37"/>
                <a:gd name="T11" fmla="*/ 33 h 34"/>
                <a:gd name="T12" fmla="*/ 5 w 37"/>
                <a:gd name="T13" fmla="*/ 29 h 34"/>
                <a:gd name="T14" fmla="*/ 1 w 37"/>
                <a:gd name="T15" fmla="*/ 11 h 34"/>
                <a:gd name="T16" fmla="*/ 5 w 37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4">
                  <a:moveTo>
                    <a:pt x="5" y="5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9" y="0"/>
                    <a:pt x="31" y="1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5"/>
                    <a:pt x="35" y="28"/>
                    <a:pt x="32" y="28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6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8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56"/>
            <p:cNvSpPr>
              <a:spLocks/>
            </p:cNvSpPr>
            <p:nvPr/>
          </p:nvSpPr>
          <p:spPr bwMode="auto">
            <a:xfrm>
              <a:off x="7158038" y="5226050"/>
              <a:ext cx="103188" cy="98425"/>
            </a:xfrm>
            <a:custGeom>
              <a:avLst/>
              <a:gdLst>
                <a:gd name="T0" fmla="*/ 4 w 36"/>
                <a:gd name="T1" fmla="*/ 5 h 34"/>
                <a:gd name="T2" fmla="*/ 25 w 36"/>
                <a:gd name="T3" fmla="*/ 0 h 34"/>
                <a:gd name="T4" fmla="*/ 32 w 36"/>
                <a:gd name="T5" fmla="*/ 4 h 34"/>
                <a:gd name="T6" fmla="*/ 36 w 36"/>
                <a:gd name="T7" fmla="*/ 22 h 34"/>
                <a:gd name="T8" fmla="*/ 32 w 36"/>
                <a:gd name="T9" fmla="*/ 29 h 34"/>
                <a:gd name="T10" fmla="*/ 11 w 36"/>
                <a:gd name="T11" fmla="*/ 33 h 34"/>
                <a:gd name="T12" fmla="*/ 5 w 36"/>
                <a:gd name="T13" fmla="*/ 29 h 34"/>
                <a:gd name="T14" fmla="*/ 1 w 36"/>
                <a:gd name="T15" fmla="*/ 11 h 34"/>
                <a:gd name="T16" fmla="*/ 4 w 36"/>
                <a:gd name="T1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4">
                  <a:moveTo>
                    <a:pt x="4" y="5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8" y="0"/>
                    <a:pt x="31" y="2"/>
                    <a:pt x="32" y="4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5"/>
                    <a:pt x="35" y="28"/>
                    <a:pt x="32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8" y="34"/>
                    <a:pt x="5" y="32"/>
                    <a:pt x="5" y="2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9"/>
                    <a:pt x="2" y="6"/>
                    <a:pt x="4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7"/>
            <p:cNvSpPr>
              <a:spLocks/>
            </p:cNvSpPr>
            <p:nvPr/>
          </p:nvSpPr>
          <p:spPr bwMode="auto">
            <a:xfrm>
              <a:off x="7026275" y="5251450"/>
              <a:ext cx="114300" cy="101600"/>
            </a:xfrm>
            <a:custGeom>
              <a:avLst/>
              <a:gdLst>
                <a:gd name="T0" fmla="*/ 4 w 39"/>
                <a:gd name="T1" fmla="*/ 7 h 35"/>
                <a:gd name="T2" fmla="*/ 28 w 39"/>
                <a:gd name="T3" fmla="*/ 1 h 35"/>
                <a:gd name="T4" fmla="*/ 35 w 39"/>
                <a:gd name="T5" fmla="*/ 5 h 35"/>
                <a:gd name="T6" fmla="*/ 39 w 39"/>
                <a:gd name="T7" fmla="*/ 23 h 35"/>
                <a:gd name="T8" fmla="*/ 35 w 39"/>
                <a:gd name="T9" fmla="*/ 29 h 35"/>
                <a:gd name="T10" fmla="*/ 10 w 39"/>
                <a:gd name="T11" fmla="*/ 35 h 35"/>
                <a:gd name="T12" fmla="*/ 4 w 39"/>
                <a:gd name="T13" fmla="*/ 31 h 35"/>
                <a:gd name="T14" fmla="*/ 0 w 39"/>
                <a:gd name="T15" fmla="*/ 13 h 35"/>
                <a:gd name="T16" fmla="*/ 4 w 39"/>
                <a:gd name="T1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5">
                  <a:moveTo>
                    <a:pt x="4" y="7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6"/>
                    <a:pt x="38" y="29"/>
                    <a:pt x="35" y="29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5"/>
                    <a:pt x="5" y="34"/>
                    <a:pt x="4" y="3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1" y="7"/>
                    <a:pt x="4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58"/>
            <p:cNvSpPr>
              <a:spLocks/>
            </p:cNvSpPr>
            <p:nvPr/>
          </p:nvSpPr>
          <p:spPr bwMode="auto">
            <a:xfrm>
              <a:off x="8575675" y="5005387"/>
              <a:ext cx="119063" cy="123825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59"/>
            <p:cNvSpPr>
              <a:spLocks/>
            </p:cNvSpPr>
            <p:nvPr/>
          </p:nvSpPr>
          <p:spPr bwMode="auto">
            <a:xfrm>
              <a:off x="8450263" y="5033962"/>
              <a:ext cx="115888" cy="125412"/>
            </a:xfrm>
            <a:custGeom>
              <a:avLst/>
              <a:gdLst>
                <a:gd name="T0" fmla="*/ 5 w 40"/>
                <a:gd name="T1" fmla="*/ 5 h 43"/>
                <a:gd name="T2" fmla="*/ 27 w 40"/>
                <a:gd name="T3" fmla="*/ 1 h 43"/>
                <a:gd name="T4" fmla="*/ 34 w 40"/>
                <a:gd name="T5" fmla="*/ 5 h 43"/>
                <a:gd name="T6" fmla="*/ 40 w 40"/>
                <a:gd name="T7" fmla="*/ 30 h 43"/>
                <a:gd name="T8" fmla="*/ 35 w 40"/>
                <a:gd name="T9" fmla="*/ 37 h 43"/>
                <a:gd name="T10" fmla="*/ 13 w 40"/>
                <a:gd name="T11" fmla="*/ 42 h 43"/>
                <a:gd name="T12" fmla="*/ 6 w 40"/>
                <a:gd name="T13" fmla="*/ 38 h 43"/>
                <a:gd name="T14" fmla="*/ 0 w 40"/>
                <a:gd name="T15" fmla="*/ 13 h 43"/>
                <a:gd name="T16" fmla="*/ 5 w 40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3"/>
                    <a:pt x="38" y="37"/>
                    <a:pt x="35" y="37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60"/>
            <p:cNvSpPr>
              <a:spLocks/>
            </p:cNvSpPr>
            <p:nvPr/>
          </p:nvSpPr>
          <p:spPr bwMode="auto">
            <a:xfrm>
              <a:off x="8323263" y="5062537"/>
              <a:ext cx="119063" cy="125412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61"/>
            <p:cNvSpPr>
              <a:spLocks/>
            </p:cNvSpPr>
            <p:nvPr/>
          </p:nvSpPr>
          <p:spPr bwMode="auto">
            <a:xfrm>
              <a:off x="8194675" y="5092700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62"/>
            <p:cNvSpPr>
              <a:spLocks/>
            </p:cNvSpPr>
            <p:nvPr/>
          </p:nvSpPr>
          <p:spPr bwMode="auto">
            <a:xfrm>
              <a:off x="8067675" y="5121275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63"/>
            <p:cNvSpPr>
              <a:spLocks/>
            </p:cNvSpPr>
            <p:nvPr/>
          </p:nvSpPr>
          <p:spPr bwMode="auto">
            <a:xfrm>
              <a:off x="7940675" y="5149850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8 w 41"/>
                <a:gd name="T3" fmla="*/ 1 h 43"/>
                <a:gd name="T4" fmla="*/ 35 w 41"/>
                <a:gd name="T5" fmla="*/ 5 h 43"/>
                <a:gd name="T6" fmla="*/ 41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3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64"/>
            <p:cNvSpPr>
              <a:spLocks/>
            </p:cNvSpPr>
            <p:nvPr/>
          </p:nvSpPr>
          <p:spPr bwMode="auto">
            <a:xfrm>
              <a:off x="7815263" y="5180012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65"/>
            <p:cNvSpPr>
              <a:spLocks/>
            </p:cNvSpPr>
            <p:nvPr/>
          </p:nvSpPr>
          <p:spPr bwMode="auto">
            <a:xfrm>
              <a:off x="7688263" y="5208587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66"/>
            <p:cNvSpPr>
              <a:spLocks/>
            </p:cNvSpPr>
            <p:nvPr/>
          </p:nvSpPr>
          <p:spPr bwMode="auto">
            <a:xfrm>
              <a:off x="7559675" y="5237162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0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67"/>
            <p:cNvSpPr>
              <a:spLocks/>
            </p:cNvSpPr>
            <p:nvPr/>
          </p:nvSpPr>
          <p:spPr bwMode="auto">
            <a:xfrm>
              <a:off x="7432675" y="5265737"/>
              <a:ext cx="119063" cy="125412"/>
            </a:xfrm>
            <a:custGeom>
              <a:avLst/>
              <a:gdLst>
                <a:gd name="T0" fmla="*/ 6 w 41"/>
                <a:gd name="T1" fmla="*/ 5 h 43"/>
                <a:gd name="T2" fmla="*/ 27 w 41"/>
                <a:gd name="T3" fmla="*/ 1 h 43"/>
                <a:gd name="T4" fmla="*/ 35 w 41"/>
                <a:gd name="T5" fmla="*/ 5 h 43"/>
                <a:gd name="T6" fmla="*/ 41 w 41"/>
                <a:gd name="T7" fmla="*/ 30 h 43"/>
                <a:gd name="T8" fmla="*/ 36 w 41"/>
                <a:gd name="T9" fmla="*/ 37 h 43"/>
                <a:gd name="T10" fmla="*/ 14 w 41"/>
                <a:gd name="T11" fmla="*/ 42 h 43"/>
                <a:gd name="T12" fmla="*/ 7 w 41"/>
                <a:gd name="T13" fmla="*/ 38 h 43"/>
                <a:gd name="T14" fmla="*/ 1 w 41"/>
                <a:gd name="T15" fmla="*/ 13 h 43"/>
                <a:gd name="T16" fmla="*/ 6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6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5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3"/>
                    <a:pt x="39" y="37"/>
                    <a:pt x="36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6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68"/>
            <p:cNvSpPr>
              <a:spLocks/>
            </p:cNvSpPr>
            <p:nvPr/>
          </p:nvSpPr>
          <p:spPr bwMode="auto">
            <a:xfrm>
              <a:off x="7307263" y="5295900"/>
              <a:ext cx="119063" cy="123825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3 w 41"/>
                <a:gd name="T11" fmla="*/ 42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3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8" y="37"/>
                    <a:pt x="35" y="37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69"/>
            <p:cNvSpPr>
              <a:spLocks/>
            </p:cNvSpPr>
            <p:nvPr/>
          </p:nvSpPr>
          <p:spPr bwMode="auto">
            <a:xfrm>
              <a:off x="7180263" y="5324475"/>
              <a:ext cx="119063" cy="125412"/>
            </a:xfrm>
            <a:custGeom>
              <a:avLst/>
              <a:gdLst>
                <a:gd name="T0" fmla="*/ 5 w 41"/>
                <a:gd name="T1" fmla="*/ 5 h 43"/>
                <a:gd name="T2" fmla="*/ 27 w 41"/>
                <a:gd name="T3" fmla="*/ 1 h 43"/>
                <a:gd name="T4" fmla="*/ 34 w 41"/>
                <a:gd name="T5" fmla="*/ 5 h 43"/>
                <a:gd name="T6" fmla="*/ 40 w 41"/>
                <a:gd name="T7" fmla="*/ 30 h 43"/>
                <a:gd name="T8" fmla="*/ 35 w 41"/>
                <a:gd name="T9" fmla="*/ 37 h 43"/>
                <a:gd name="T10" fmla="*/ 14 w 41"/>
                <a:gd name="T11" fmla="*/ 42 h 43"/>
                <a:gd name="T12" fmla="*/ 6 w 41"/>
                <a:gd name="T13" fmla="*/ 38 h 43"/>
                <a:gd name="T14" fmla="*/ 1 w 41"/>
                <a:gd name="T15" fmla="*/ 13 h 43"/>
                <a:gd name="T16" fmla="*/ 5 w 41"/>
                <a:gd name="T17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5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4" y="2"/>
                    <a:pt x="34" y="5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5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2" y="6"/>
                    <a:pt x="5" y="5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70"/>
            <p:cNvSpPr>
              <a:spLocks/>
            </p:cNvSpPr>
            <p:nvPr/>
          </p:nvSpPr>
          <p:spPr bwMode="auto">
            <a:xfrm>
              <a:off x="7050088" y="5353050"/>
              <a:ext cx="119063" cy="125412"/>
            </a:xfrm>
            <a:custGeom>
              <a:avLst/>
              <a:gdLst>
                <a:gd name="T0" fmla="*/ 5 w 41"/>
                <a:gd name="T1" fmla="*/ 6 h 43"/>
                <a:gd name="T2" fmla="*/ 27 w 41"/>
                <a:gd name="T3" fmla="*/ 1 h 43"/>
                <a:gd name="T4" fmla="*/ 35 w 41"/>
                <a:gd name="T5" fmla="*/ 6 h 43"/>
                <a:gd name="T6" fmla="*/ 40 w 41"/>
                <a:gd name="T7" fmla="*/ 30 h 43"/>
                <a:gd name="T8" fmla="*/ 36 w 41"/>
                <a:gd name="T9" fmla="*/ 38 h 43"/>
                <a:gd name="T10" fmla="*/ 13 w 41"/>
                <a:gd name="T11" fmla="*/ 43 h 43"/>
                <a:gd name="T12" fmla="*/ 6 w 41"/>
                <a:gd name="T13" fmla="*/ 38 h 43"/>
                <a:gd name="T14" fmla="*/ 0 w 41"/>
                <a:gd name="T15" fmla="*/ 13 h 43"/>
                <a:gd name="T16" fmla="*/ 5 w 41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43">
                  <a:moveTo>
                    <a:pt x="5" y="6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31" y="0"/>
                    <a:pt x="34" y="2"/>
                    <a:pt x="35" y="6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1" y="33"/>
                    <a:pt x="39" y="37"/>
                    <a:pt x="36" y="38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71"/>
            <p:cNvSpPr>
              <a:spLocks/>
            </p:cNvSpPr>
            <p:nvPr/>
          </p:nvSpPr>
          <p:spPr bwMode="auto">
            <a:xfrm>
              <a:off x="7075488" y="5464175"/>
              <a:ext cx="192088" cy="138112"/>
            </a:xfrm>
            <a:custGeom>
              <a:avLst/>
              <a:gdLst>
                <a:gd name="T0" fmla="*/ 6 w 66"/>
                <a:gd name="T1" fmla="*/ 11 h 48"/>
                <a:gd name="T2" fmla="*/ 52 w 66"/>
                <a:gd name="T3" fmla="*/ 0 h 48"/>
                <a:gd name="T4" fmla="*/ 60 w 66"/>
                <a:gd name="T5" fmla="*/ 6 h 48"/>
                <a:gd name="T6" fmla="*/ 65 w 66"/>
                <a:gd name="T7" fmla="*/ 29 h 48"/>
                <a:gd name="T8" fmla="*/ 60 w 66"/>
                <a:gd name="T9" fmla="*/ 37 h 48"/>
                <a:gd name="T10" fmla="*/ 15 w 66"/>
                <a:gd name="T11" fmla="*/ 48 h 48"/>
                <a:gd name="T12" fmla="*/ 7 w 66"/>
                <a:gd name="T13" fmla="*/ 43 h 48"/>
                <a:gd name="T14" fmla="*/ 1 w 66"/>
                <a:gd name="T15" fmla="*/ 19 h 48"/>
                <a:gd name="T16" fmla="*/ 6 w 66"/>
                <a:gd name="T17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48">
                  <a:moveTo>
                    <a:pt x="6" y="11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5" y="0"/>
                    <a:pt x="59" y="2"/>
                    <a:pt x="60" y="6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6" y="33"/>
                    <a:pt x="64" y="36"/>
                    <a:pt x="60" y="3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1" y="48"/>
                    <a:pt x="7" y="46"/>
                    <a:pt x="7" y="43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5"/>
                    <a:pt x="3" y="12"/>
                    <a:pt x="6" y="1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72"/>
            <p:cNvSpPr>
              <a:spLocks/>
            </p:cNvSpPr>
            <p:nvPr/>
          </p:nvSpPr>
          <p:spPr bwMode="auto">
            <a:xfrm>
              <a:off x="7105650" y="5583237"/>
              <a:ext cx="217488" cy="147637"/>
            </a:xfrm>
            <a:custGeom>
              <a:avLst/>
              <a:gdLst>
                <a:gd name="T0" fmla="*/ 6 w 75"/>
                <a:gd name="T1" fmla="*/ 13 h 51"/>
                <a:gd name="T2" fmla="*/ 60 w 75"/>
                <a:gd name="T3" fmla="*/ 1 h 51"/>
                <a:gd name="T4" fmla="*/ 68 w 75"/>
                <a:gd name="T5" fmla="*/ 6 h 51"/>
                <a:gd name="T6" fmla="*/ 74 w 75"/>
                <a:gd name="T7" fmla="*/ 29 h 51"/>
                <a:gd name="T8" fmla="*/ 69 w 75"/>
                <a:gd name="T9" fmla="*/ 37 h 51"/>
                <a:gd name="T10" fmla="*/ 15 w 75"/>
                <a:gd name="T11" fmla="*/ 50 h 51"/>
                <a:gd name="T12" fmla="*/ 7 w 75"/>
                <a:gd name="T13" fmla="*/ 45 h 51"/>
                <a:gd name="T14" fmla="*/ 1 w 75"/>
                <a:gd name="T15" fmla="*/ 21 h 51"/>
                <a:gd name="T16" fmla="*/ 6 w 75"/>
                <a:gd name="T17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51">
                  <a:moveTo>
                    <a:pt x="6" y="13"/>
                  </a:moveTo>
                  <a:cubicBezTo>
                    <a:pt x="60" y="1"/>
                    <a:pt x="60" y="1"/>
                    <a:pt x="60" y="1"/>
                  </a:cubicBezTo>
                  <a:cubicBezTo>
                    <a:pt x="64" y="0"/>
                    <a:pt x="67" y="2"/>
                    <a:pt x="68" y="6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33"/>
                    <a:pt x="72" y="37"/>
                    <a:pt x="69" y="37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1" y="51"/>
                    <a:pt x="7" y="48"/>
                    <a:pt x="7" y="45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17"/>
                    <a:pt x="3" y="14"/>
                    <a:pt x="6" y="13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73"/>
            <p:cNvSpPr>
              <a:spLocks/>
            </p:cNvSpPr>
            <p:nvPr/>
          </p:nvSpPr>
          <p:spPr bwMode="auto">
            <a:xfrm>
              <a:off x="7134225" y="5692775"/>
              <a:ext cx="284163" cy="161925"/>
            </a:xfrm>
            <a:custGeom>
              <a:avLst/>
              <a:gdLst>
                <a:gd name="T0" fmla="*/ 6 w 98"/>
                <a:gd name="T1" fmla="*/ 18 h 56"/>
                <a:gd name="T2" fmla="*/ 84 w 98"/>
                <a:gd name="T3" fmla="*/ 0 h 56"/>
                <a:gd name="T4" fmla="*/ 92 w 98"/>
                <a:gd name="T5" fmla="*/ 5 h 56"/>
                <a:gd name="T6" fmla="*/ 97 w 98"/>
                <a:gd name="T7" fmla="*/ 29 h 56"/>
                <a:gd name="T8" fmla="*/ 92 w 98"/>
                <a:gd name="T9" fmla="*/ 37 h 56"/>
                <a:gd name="T10" fmla="*/ 14 w 98"/>
                <a:gd name="T11" fmla="*/ 55 h 56"/>
                <a:gd name="T12" fmla="*/ 6 w 98"/>
                <a:gd name="T13" fmla="*/ 50 h 56"/>
                <a:gd name="T14" fmla="*/ 1 w 98"/>
                <a:gd name="T15" fmla="*/ 26 h 56"/>
                <a:gd name="T16" fmla="*/ 6 w 98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56">
                  <a:moveTo>
                    <a:pt x="6" y="18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7" y="0"/>
                    <a:pt x="91" y="2"/>
                    <a:pt x="92" y="5"/>
                  </a:cubicBezTo>
                  <a:cubicBezTo>
                    <a:pt x="97" y="29"/>
                    <a:pt x="97" y="29"/>
                    <a:pt x="97" y="29"/>
                  </a:cubicBezTo>
                  <a:cubicBezTo>
                    <a:pt x="98" y="33"/>
                    <a:pt x="96" y="36"/>
                    <a:pt x="92" y="37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1" y="56"/>
                    <a:pt x="7" y="53"/>
                    <a:pt x="6" y="5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3"/>
                    <a:pt x="2" y="19"/>
                    <a:pt x="6" y="1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74"/>
            <p:cNvSpPr>
              <a:spLocks/>
            </p:cNvSpPr>
            <p:nvPr/>
          </p:nvSpPr>
          <p:spPr bwMode="auto">
            <a:xfrm>
              <a:off x="7162800" y="5846762"/>
              <a:ext cx="150813" cy="133350"/>
            </a:xfrm>
            <a:custGeom>
              <a:avLst/>
              <a:gdLst>
                <a:gd name="T0" fmla="*/ 6 w 52"/>
                <a:gd name="T1" fmla="*/ 8 h 46"/>
                <a:gd name="T2" fmla="*/ 38 w 52"/>
                <a:gd name="T3" fmla="*/ 1 h 46"/>
                <a:gd name="T4" fmla="*/ 46 w 52"/>
                <a:gd name="T5" fmla="*/ 6 h 46"/>
                <a:gd name="T6" fmla="*/ 52 w 52"/>
                <a:gd name="T7" fmla="*/ 30 h 46"/>
                <a:gd name="T8" fmla="*/ 46 w 52"/>
                <a:gd name="T9" fmla="*/ 38 h 46"/>
                <a:gd name="T10" fmla="*/ 14 w 52"/>
                <a:gd name="T11" fmla="*/ 45 h 46"/>
                <a:gd name="T12" fmla="*/ 6 w 52"/>
                <a:gd name="T13" fmla="*/ 40 h 46"/>
                <a:gd name="T14" fmla="*/ 1 w 52"/>
                <a:gd name="T15" fmla="*/ 16 h 46"/>
                <a:gd name="T16" fmla="*/ 6 w 52"/>
                <a:gd name="T1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46">
                  <a:moveTo>
                    <a:pt x="6" y="8"/>
                  </a:moveTo>
                  <a:cubicBezTo>
                    <a:pt x="38" y="1"/>
                    <a:pt x="38" y="1"/>
                    <a:pt x="38" y="1"/>
                  </a:cubicBezTo>
                  <a:cubicBezTo>
                    <a:pt x="42" y="0"/>
                    <a:pt x="45" y="2"/>
                    <a:pt x="46" y="6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3"/>
                    <a:pt x="50" y="37"/>
                    <a:pt x="46" y="38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1" y="46"/>
                    <a:pt x="7" y="44"/>
                    <a:pt x="6" y="4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3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75"/>
            <p:cNvSpPr>
              <a:spLocks/>
            </p:cNvSpPr>
            <p:nvPr/>
          </p:nvSpPr>
          <p:spPr bwMode="auto">
            <a:xfrm>
              <a:off x="7264400" y="5434012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76"/>
            <p:cNvSpPr>
              <a:spLocks/>
            </p:cNvSpPr>
            <p:nvPr/>
          </p:nvSpPr>
          <p:spPr bwMode="auto">
            <a:xfrm>
              <a:off x="7391400" y="5405437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77"/>
            <p:cNvSpPr>
              <a:spLocks/>
            </p:cNvSpPr>
            <p:nvPr/>
          </p:nvSpPr>
          <p:spPr bwMode="auto">
            <a:xfrm>
              <a:off x="7523163" y="5376862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78"/>
            <p:cNvSpPr>
              <a:spLocks/>
            </p:cNvSpPr>
            <p:nvPr/>
          </p:nvSpPr>
          <p:spPr bwMode="auto">
            <a:xfrm>
              <a:off x="7650163" y="5348287"/>
              <a:ext cx="125413" cy="123825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2 h 43"/>
                <a:gd name="T12" fmla="*/ 7 w 43"/>
                <a:gd name="T13" fmla="*/ 37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79"/>
            <p:cNvSpPr>
              <a:spLocks/>
            </p:cNvSpPr>
            <p:nvPr/>
          </p:nvSpPr>
          <p:spPr bwMode="auto">
            <a:xfrm>
              <a:off x="7780338" y="5314950"/>
              <a:ext cx="125413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80"/>
            <p:cNvSpPr>
              <a:spLocks/>
            </p:cNvSpPr>
            <p:nvPr/>
          </p:nvSpPr>
          <p:spPr bwMode="auto">
            <a:xfrm>
              <a:off x="7908925" y="5286375"/>
              <a:ext cx="127000" cy="128587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81"/>
            <p:cNvSpPr>
              <a:spLocks/>
            </p:cNvSpPr>
            <p:nvPr/>
          </p:nvSpPr>
          <p:spPr bwMode="auto">
            <a:xfrm>
              <a:off x="8039100" y="525780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82"/>
            <p:cNvSpPr>
              <a:spLocks/>
            </p:cNvSpPr>
            <p:nvPr/>
          </p:nvSpPr>
          <p:spPr bwMode="auto">
            <a:xfrm>
              <a:off x="8169275" y="5229225"/>
              <a:ext cx="125413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29 h 44"/>
                <a:gd name="T8" fmla="*/ 37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83"/>
            <p:cNvSpPr>
              <a:spLocks/>
            </p:cNvSpPr>
            <p:nvPr/>
          </p:nvSpPr>
          <p:spPr bwMode="auto">
            <a:xfrm>
              <a:off x="8296275" y="519906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7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84"/>
            <p:cNvSpPr>
              <a:spLocks/>
            </p:cNvSpPr>
            <p:nvPr/>
          </p:nvSpPr>
          <p:spPr bwMode="auto">
            <a:xfrm>
              <a:off x="8428038" y="5167312"/>
              <a:ext cx="123825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85"/>
            <p:cNvSpPr>
              <a:spLocks/>
            </p:cNvSpPr>
            <p:nvPr/>
          </p:nvSpPr>
          <p:spPr bwMode="auto">
            <a:xfrm>
              <a:off x="8555038" y="5138737"/>
              <a:ext cx="127000" cy="127000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8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86"/>
            <p:cNvSpPr>
              <a:spLocks/>
            </p:cNvSpPr>
            <p:nvPr/>
          </p:nvSpPr>
          <p:spPr bwMode="auto">
            <a:xfrm>
              <a:off x="8685213" y="5110162"/>
              <a:ext cx="125413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87"/>
            <p:cNvSpPr>
              <a:spLocks/>
            </p:cNvSpPr>
            <p:nvPr/>
          </p:nvSpPr>
          <p:spPr bwMode="auto">
            <a:xfrm>
              <a:off x="7327900" y="5549900"/>
              <a:ext cx="125413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88"/>
            <p:cNvSpPr>
              <a:spLocks/>
            </p:cNvSpPr>
            <p:nvPr/>
          </p:nvSpPr>
          <p:spPr bwMode="auto">
            <a:xfrm>
              <a:off x="7456488" y="5521325"/>
              <a:ext cx="127000" cy="128587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89"/>
            <p:cNvSpPr>
              <a:spLocks/>
            </p:cNvSpPr>
            <p:nvPr/>
          </p:nvSpPr>
          <p:spPr bwMode="auto">
            <a:xfrm>
              <a:off x="7586663" y="549275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90"/>
            <p:cNvSpPr>
              <a:spLocks/>
            </p:cNvSpPr>
            <p:nvPr/>
          </p:nvSpPr>
          <p:spPr bwMode="auto">
            <a:xfrm>
              <a:off x="7716838" y="5464175"/>
              <a:ext cx="125413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91"/>
            <p:cNvSpPr>
              <a:spLocks/>
            </p:cNvSpPr>
            <p:nvPr/>
          </p:nvSpPr>
          <p:spPr bwMode="auto">
            <a:xfrm>
              <a:off x="7843838" y="543401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3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92"/>
            <p:cNvSpPr>
              <a:spLocks/>
            </p:cNvSpPr>
            <p:nvPr/>
          </p:nvSpPr>
          <p:spPr bwMode="auto">
            <a:xfrm>
              <a:off x="7975600" y="5402262"/>
              <a:ext cx="123825" cy="128587"/>
            </a:xfrm>
            <a:custGeom>
              <a:avLst/>
              <a:gdLst>
                <a:gd name="T0" fmla="*/ 6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5 h 44"/>
                <a:gd name="T16" fmla="*/ 6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2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93"/>
            <p:cNvSpPr>
              <a:spLocks/>
            </p:cNvSpPr>
            <p:nvPr/>
          </p:nvSpPr>
          <p:spPr bwMode="auto">
            <a:xfrm>
              <a:off x="8102600" y="5373687"/>
              <a:ext cx="127000" cy="127000"/>
            </a:xfrm>
            <a:custGeom>
              <a:avLst/>
              <a:gdLst>
                <a:gd name="T0" fmla="*/ 6 w 44"/>
                <a:gd name="T1" fmla="*/ 6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4 h 44"/>
                <a:gd name="T16" fmla="*/ 6 w 44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3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4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94"/>
            <p:cNvSpPr>
              <a:spLocks/>
            </p:cNvSpPr>
            <p:nvPr/>
          </p:nvSpPr>
          <p:spPr bwMode="auto">
            <a:xfrm>
              <a:off x="8232775" y="5345112"/>
              <a:ext cx="125413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95"/>
            <p:cNvSpPr>
              <a:spLocks/>
            </p:cNvSpPr>
            <p:nvPr/>
          </p:nvSpPr>
          <p:spPr bwMode="auto">
            <a:xfrm>
              <a:off x="8362950" y="5314950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96"/>
            <p:cNvSpPr>
              <a:spLocks/>
            </p:cNvSpPr>
            <p:nvPr/>
          </p:nvSpPr>
          <p:spPr bwMode="auto">
            <a:xfrm>
              <a:off x="8491538" y="5286375"/>
              <a:ext cx="123825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8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97"/>
            <p:cNvSpPr>
              <a:spLocks/>
            </p:cNvSpPr>
            <p:nvPr/>
          </p:nvSpPr>
          <p:spPr bwMode="auto">
            <a:xfrm>
              <a:off x="8621713" y="5257800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2 h 43"/>
                <a:gd name="T12" fmla="*/ 6 w 43"/>
                <a:gd name="T13" fmla="*/ 37 h 43"/>
                <a:gd name="T14" fmla="*/ 1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0" y="43"/>
                    <a:pt x="7" y="41"/>
                    <a:pt x="6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6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98"/>
            <p:cNvSpPr>
              <a:spLocks/>
            </p:cNvSpPr>
            <p:nvPr/>
          </p:nvSpPr>
          <p:spPr bwMode="auto">
            <a:xfrm>
              <a:off x="7424738" y="5661025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99"/>
            <p:cNvSpPr>
              <a:spLocks/>
            </p:cNvSpPr>
            <p:nvPr/>
          </p:nvSpPr>
          <p:spPr bwMode="auto">
            <a:xfrm>
              <a:off x="7554913" y="5632450"/>
              <a:ext cx="123825" cy="127000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00"/>
            <p:cNvSpPr>
              <a:spLocks/>
            </p:cNvSpPr>
            <p:nvPr/>
          </p:nvSpPr>
          <p:spPr bwMode="auto">
            <a:xfrm>
              <a:off x="7681913" y="5602287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7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01"/>
            <p:cNvSpPr>
              <a:spLocks/>
            </p:cNvSpPr>
            <p:nvPr/>
          </p:nvSpPr>
          <p:spPr bwMode="auto">
            <a:xfrm>
              <a:off x="7812088" y="5573712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02"/>
            <p:cNvSpPr>
              <a:spLocks/>
            </p:cNvSpPr>
            <p:nvPr/>
          </p:nvSpPr>
          <p:spPr bwMode="auto">
            <a:xfrm>
              <a:off x="7940675" y="5541962"/>
              <a:ext cx="127000" cy="127000"/>
            </a:xfrm>
            <a:custGeom>
              <a:avLst/>
              <a:gdLst>
                <a:gd name="T0" fmla="*/ 6 w 44"/>
                <a:gd name="T1" fmla="*/ 7 h 44"/>
                <a:gd name="T2" fmla="*/ 29 w 44"/>
                <a:gd name="T3" fmla="*/ 1 h 44"/>
                <a:gd name="T4" fmla="*/ 37 w 44"/>
                <a:gd name="T5" fmla="*/ 6 h 44"/>
                <a:gd name="T6" fmla="*/ 43 w 44"/>
                <a:gd name="T7" fmla="*/ 30 h 44"/>
                <a:gd name="T8" fmla="*/ 38 w 44"/>
                <a:gd name="T9" fmla="*/ 38 h 44"/>
                <a:gd name="T10" fmla="*/ 15 w 44"/>
                <a:gd name="T11" fmla="*/ 43 h 44"/>
                <a:gd name="T12" fmla="*/ 7 w 44"/>
                <a:gd name="T13" fmla="*/ 38 h 44"/>
                <a:gd name="T14" fmla="*/ 1 w 44"/>
                <a:gd name="T15" fmla="*/ 15 h 44"/>
                <a:gd name="T16" fmla="*/ 6 w 44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4">
                  <a:moveTo>
                    <a:pt x="6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3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4"/>
                    <a:pt x="41" y="37"/>
                    <a:pt x="38" y="38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3" y="7"/>
                    <a:pt x="6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03"/>
            <p:cNvSpPr>
              <a:spLocks/>
            </p:cNvSpPr>
            <p:nvPr/>
          </p:nvSpPr>
          <p:spPr bwMode="auto">
            <a:xfrm>
              <a:off x="8070850" y="5513387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04"/>
            <p:cNvSpPr>
              <a:spLocks/>
            </p:cNvSpPr>
            <p:nvPr/>
          </p:nvSpPr>
          <p:spPr bwMode="auto">
            <a:xfrm>
              <a:off x="8201025" y="5483225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6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0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206"/>
            <p:cNvSpPr>
              <a:spLocks/>
            </p:cNvSpPr>
            <p:nvPr/>
          </p:nvSpPr>
          <p:spPr bwMode="auto">
            <a:xfrm>
              <a:off x="8328025" y="5454650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207"/>
            <p:cNvSpPr>
              <a:spLocks/>
            </p:cNvSpPr>
            <p:nvPr/>
          </p:nvSpPr>
          <p:spPr bwMode="auto">
            <a:xfrm>
              <a:off x="8459788" y="5426075"/>
              <a:ext cx="123825" cy="123825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1 h 43"/>
                <a:gd name="T4" fmla="*/ 37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7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208"/>
            <p:cNvSpPr>
              <a:spLocks/>
            </p:cNvSpPr>
            <p:nvPr/>
          </p:nvSpPr>
          <p:spPr bwMode="auto">
            <a:xfrm>
              <a:off x="8586788" y="5397500"/>
              <a:ext cx="127000" cy="123825"/>
            </a:xfrm>
            <a:custGeom>
              <a:avLst/>
              <a:gdLst>
                <a:gd name="T0" fmla="*/ 6 w 44"/>
                <a:gd name="T1" fmla="*/ 6 h 43"/>
                <a:gd name="T2" fmla="*/ 29 w 44"/>
                <a:gd name="T3" fmla="*/ 0 h 43"/>
                <a:gd name="T4" fmla="*/ 37 w 44"/>
                <a:gd name="T5" fmla="*/ 5 h 43"/>
                <a:gd name="T6" fmla="*/ 43 w 44"/>
                <a:gd name="T7" fmla="*/ 29 h 43"/>
                <a:gd name="T8" fmla="*/ 38 w 44"/>
                <a:gd name="T9" fmla="*/ 37 h 43"/>
                <a:gd name="T10" fmla="*/ 14 w 44"/>
                <a:gd name="T11" fmla="*/ 42 h 43"/>
                <a:gd name="T12" fmla="*/ 7 w 44"/>
                <a:gd name="T13" fmla="*/ 37 h 43"/>
                <a:gd name="T14" fmla="*/ 1 w 44"/>
                <a:gd name="T15" fmla="*/ 14 h 43"/>
                <a:gd name="T16" fmla="*/ 6 w 44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7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6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209"/>
            <p:cNvSpPr>
              <a:spLocks/>
            </p:cNvSpPr>
            <p:nvPr/>
          </p:nvSpPr>
          <p:spPr bwMode="auto">
            <a:xfrm>
              <a:off x="8716963" y="5353050"/>
              <a:ext cx="179388" cy="139700"/>
            </a:xfrm>
            <a:custGeom>
              <a:avLst/>
              <a:gdLst>
                <a:gd name="T0" fmla="*/ 6 w 62"/>
                <a:gd name="T1" fmla="*/ 10 h 48"/>
                <a:gd name="T2" fmla="*/ 48 w 62"/>
                <a:gd name="T3" fmla="*/ 1 h 48"/>
                <a:gd name="T4" fmla="*/ 56 w 62"/>
                <a:gd name="T5" fmla="*/ 6 h 48"/>
                <a:gd name="T6" fmla="*/ 61 w 62"/>
                <a:gd name="T7" fmla="*/ 30 h 48"/>
                <a:gd name="T8" fmla="*/ 56 w 62"/>
                <a:gd name="T9" fmla="*/ 38 h 48"/>
                <a:gd name="T10" fmla="*/ 14 w 62"/>
                <a:gd name="T11" fmla="*/ 47 h 48"/>
                <a:gd name="T12" fmla="*/ 6 w 62"/>
                <a:gd name="T13" fmla="*/ 42 h 48"/>
                <a:gd name="T14" fmla="*/ 1 w 62"/>
                <a:gd name="T15" fmla="*/ 19 h 48"/>
                <a:gd name="T16" fmla="*/ 6 w 62"/>
                <a:gd name="T17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48">
                  <a:moveTo>
                    <a:pt x="6" y="10"/>
                  </a:moveTo>
                  <a:cubicBezTo>
                    <a:pt x="48" y="1"/>
                    <a:pt x="48" y="1"/>
                    <a:pt x="48" y="1"/>
                  </a:cubicBezTo>
                  <a:cubicBezTo>
                    <a:pt x="51" y="0"/>
                    <a:pt x="55" y="2"/>
                    <a:pt x="56" y="6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2" y="33"/>
                    <a:pt x="60" y="37"/>
                    <a:pt x="56" y="3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1" y="48"/>
                    <a:pt x="7" y="46"/>
                    <a:pt x="6" y="42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5"/>
                    <a:pt x="2" y="11"/>
                    <a:pt x="6" y="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210"/>
            <p:cNvSpPr>
              <a:spLocks/>
            </p:cNvSpPr>
            <p:nvPr/>
          </p:nvSpPr>
          <p:spPr bwMode="auto">
            <a:xfrm>
              <a:off x="7323138" y="5818187"/>
              <a:ext cx="123825" cy="123825"/>
            </a:xfrm>
            <a:custGeom>
              <a:avLst/>
              <a:gdLst>
                <a:gd name="T0" fmla="*/ 5 w 43"/>
                <a:gd name="T1" fmla="*/ 6 h 43"/>
                <a:gd name="T2" fmla="*/ 29 w 43"/>
                <a:gd name="T3" fmla="*/ 1 h 43"/>
                <a:gd name="T4" fmla="*/ 36 w 43"/>
                <a:gd name="T5" fmla="*/ 6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3 h 43"/>
                <a:gd name="T12" fmla="*/ 6 w 43"/>
                <a:gd name="T13" fmla="*/ 38 h 43"/>
                <a:gd name="T14" fmla="*/ 0 w 43"/>
                <a:gd name="T15" fmla="*/ 14 h 43"/>
                <a:gd name="T16" fmla="*/ 5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6" y="6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0" y="36"/>
                    <a:pt x="37" y="37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3"/>
                    <a:pt x="7" y="41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0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11"/>
            <p:cNvSpPr>
              <a:spLocks/>
            </p:cNvSpPr>
            <p:nvPr/>
          </p:nvSpPr>
          <p:spPr bwMode="auto">
            <a:xfrm>
              <a:off x="7450138" y="5788025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8 w 43"/>
                <a:gd name="T9" fmla="*/ 37 h 43"/>
                <a:gd name="T10" fmla="*/ 14 w 43"/>
                <a:gd name="T11" fmla="*/ 42 h 43"/>
                <a:gd name="T12" fmla="*/ 6 w 43"/>
                <a:gd name="T13" fmla="*/ 37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8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7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6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212"/>
            <p:cNvSpPr>
              <a:spLocks/>
            </p:cNvSpPr>
            <p:nvPr/>
          </p:nvSpPr>
          <p:spPr bwMode="auto">
            <a:xfrm>
              <a:off x="7580313" y="5756275"/>
              <a:ext cx="125413" cy="128587"/>
            </a:xfrm>
            <a:custGeom>
              <a:avLst/>
              <a:gdLst>
                <a:gd name="T0" fmla="*/ 5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5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5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213"/>
            <p:cNvSpPr>
              <a:spLocks/>
            </p:cNvSpPr>
            <p:nvPr/>
          </p:nvSpPr>
          <p:spPr bwMode="auto">
            <a:xfrm>
              <a:off x="7708900" y="5727700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7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214"/>
            <p:cNvSpPr>
              <a:spLocks/>
            </p:cNvSpPr>
            <p:nvPr/>
          </p:nvSpPr>
          <p:spPr bwMode="auto">
            <a:xfrm>
              <a:off x="7839075" y="5699125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215"/>
            <p:cNvSpPr>
              <a:spLocks/>
            </p:cNvSpPr>
            <p:nvPr/>
          </p:nvSpPr>
          <p:spPr bwMode="auto">
            <a:xfrm>
              <a:off x="7966075" y="5668962"/>
              <a:ext cx="127000" cy="125412"/>
            </a:xfrm>
            <a:custGeom>
              <a:avLst/>
              <a:gdLst>
                <a:gd name="T0" fmla="*/ 6 w 44"/>
                <a:gd name="T1" fmla="*/ 6 h 43"/>
                <a:gd name="T2" fmla="*/ 29 w 44"/>
                <a:gd name="T3" fmla="*/ 1 h 43"/>
                <a:gd name="T4" fmla="*/ 37 w 44"/>
                <a:gd name="T5" fmla="*/ 6 h 43"/>
                <a:gd name="T6" fmla="*/ 43 w 44"/>
                <a:gd name="T7" fmla="*/ 29 h 43"/>
                <a:gd name="T8" fmla="*/ 38 w 44"/>
                <a:gd name="T9" fmla="*/ 37 h 43"/>
                <a:gd name="T10" fmla="*/ 15 w 44"/>
                <a:gd name="T11" fmla="*/ 43 h 43"/>
                <a:gd name="T12" fmla="*/ 7 w 44"/>
                <a:gd name="T13" fmla="*/ 38 h 43"/>
                <a:gd name="T14" fmla="*/ 1 w 44"/>
                <a:gd name="T15" fmla="*/ 14 h 43"/>
                <a:gd name="T16" fmla="*/ 6 w 44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3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7" y="2"/>
                    <a:pt x="37" y="6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3"/>
                    <a:pt x="41" y="37"/>
                    <a:pt x="38" y="37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216"/>
            <p:cNvSpPr>
              <a:spLocks/>
            </p:cNvSpPr>
            <p:nvPr/>
          </p:nvSpPr>
          <p:spPr bwMode="auto">
            <a:xfrm>
              <a:off x="8096250" y="5640387"/>
              <a:ext cx="125413" cy="125412"/>
            </a:xfrm>
            <a:custGeom>
              <a:avLst/>
              <a:gdLst>
                <a:gd name="T0" fmla="*/ 6 w 43"/>
                <a:gd name="T1" fmla="*/ 6 h 43"/>
                <a:gd name="T2" fmla="*/ 29 w 43"/>
                <a:gd name="T3" fmla="*/ 0 h 43"/>
                <a:gd name="T4" fmla="*/ 37 w 43"/>
                <a:gd name="T5" fmla="*/ 5 h 43"/>
                <a:gd name="T6" fmla="*/ 42 w 43"/>
                <a:gd name="T7" fmla="*/ 29 h 43"/>
                <a:gd name="T8" fmla="*/ 37 w 43"/>
                <a:gd name="T9" fmla="*/ 37 h 43"/>
                <a:gd name="T10" fmla="*/ 14 w 43"/>
                <a:gd name="T11" fmla="*/ 42 h 43"/>
                <a:gd name="T12" fmla="*/ 6 w 43"/>
                <a:gd name="T13" fmla="*/ 38 h 43"/>
                <a:gd name="T14" fmla="*/ 1 w 43"/>
                <a:gd name="T15" fmla="*/ 14 h 43"/>
                <a:gd name="T16" fmla="*/ 6 w 43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6" y="6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33" y="0"/>
                    <a:pt x="36" y="2"/>
                    <a:pt x="37" y="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3"/>
                    <a:pt x="41" y="36"/>
                    <a:pt x="37" y="3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1" y="43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17"/>
            <p:cNvSpPr>
              <a:spLocks/>
            </p:cNvSpPr>
            <p:nvPr/>
          </p:nvSpPr>
          <p:spPr bwMode="auto">
            <a:xfrm>
              <a:off x="8226425" y="5608637"/>
              <a:ext cx="125413" cy="127000"/>
            </a:xfrm>
            <a:custGeom>
              <a:avLst/>
              <a:gdLst>
                <a:gd name="T0" fmla="*/ 5 w 43"/>
                <a:gd name="T1" fmla="*/ 7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0 w 43"/>
                <a:gd name="T15" fmla="*/ 14 h 44"/>
                <a:gd name="T16" fmla="*/ 5 w 43"/>
                <a:gd name="T1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5" y="7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3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4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2"/>
                    <a:pt x="6" y="3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2" y="7"/>
                    <a:pt x="5" y="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18"/>
            <p:cNvSpPr>
              <a:spLocks/>
            </p:cNvSpPr>
            <p:nvPr/>
          </p:nvSpPr>
          <p:spPr bwMode="auto">
            <a:xfrm>
              <a:off x="8355013" y="5580062"/>
              <a:ext cx="123825" cy="127000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3 w 43"/>
                <a:gd name="T7" fmla="*/ 30 h 44"/>
                <a:gd name="T8" fmla="*/ 38 w 43"/>
                <a:gd name="T9" fmla="*/ 38 h 44"/>
                <a:gd name="T10" fmla="*/ 14 w 43"/>
                <a:gd name="T11" fmla="*/ 43 h 44"/>
                <a:gd name="T12" fmla="*/ 7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3" y="0"/>
                    <a:pt x="36" y="2"/>
                    <a:pt x="37" y="6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3"/>
                    <a:pt x="41" y="37"/>
                    <a:pt x="38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4"/>
                    <a:pt x="7" y="42"/>
                    <a:pt x="7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19"/>
            <p:cNvSpPr>
              <a:spLocks/>
            </p:cNvSpPr>
            <p:nvPr/>
          </p:nvSpPr>
          <p:spPr bwMode="auto">
            <a:xfrm>
              <a:off x="8485188" y="5549900"/>
              <a:ext cx="125413" cy="128587"/>
            </a:xfrm>
            <a:custGeom>
              <a:avLst/>
              <a:gdLst>
                <a:gd name="T0" fmla="*/ 6 w 43"/>
                <a:gd name="T1" fmla="*/ 6 h 44"/>
                <a:gd name="T2" fmla="*/ 29 w 43"/>
                <a:gd name="T3" fmla="*/ 1 h 44"/>
                <a:gd name="T4" fmla="*/ 37 w 43"/>
                <a:gd name="T5" fmla="*/ 6 h 44"/>
                <a:gd name="T6" fmla="*/ 42 w 43"/>
                <a:gd name="T7" fmla="*/ 30 h 44"/>
                <a:gd name="T8" fmla="*/ 37 w 43"/>
                <a:gd name="T9" fmla="*/ 38 h 44"/>
                <a:gd name="T10" fmla="*/ 14 w 43"/>
                <a:gd name="T11" fmla="*/ 43 h 44"/>
                <a:gd name="T12" fmla="*/ 6 w 43"/>
                <a:gd name="T13" fmla="*/ 38 h 44"/>
                <a:gd name="T14" fmla="*/ 1 w 43"/>
                <a:gd name="T15" fmla="*/ 14 h 44"/>
                <a:gd name="T16" fmla="*/ 6 w 43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4">
                  <a:moveTo>
                    <a:pt x="6" y="6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2" y="0"/>
                    <a:pt x="36" y="2"/>
                    <a:pt x="37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3"/>
                    <a:pt x="41" y="37"/>
                    <a:pt x="37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0" y="44"/>
                    <a:pt x="7" y="41"/>
                    <a:pt x="6" y="3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1"/>
                    <a:pt x="2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20"/>
            <p:cNvSpPr>
              <a:spLocks/>
            </p:cNvSpPr>
            <p:nvPr/>
          </p:nvSpPr>
          <p:spPr bwMode="auto">
            <a:xfrm>
              <a:off x="8612188" y="5510212"/>
              <a:ext cx="182563" cy="139700"/>
            </a:xfrm>
            <a:custGeom>
              <a:avLst/>
              <a:gdLst>
                <a:gd name="T0" fmla="*/ 6 w 63"/>
                <a:gd name="T1" fmla="*/ 10 h 48"/>
                <a:gd name="T2" fmla="*/ 48 w 63"/>
                <a:gd name="T3" fmla="*/ 0 h 48"/>
                <a:gd name="T4" fmla="*/ 56 w 63"/>
                <a:gd name="T5" fmla="*/ 5 h 48"/>
                <a:gd name="T6" fmla="*/ 62 w 63"/>
                <a:gd name="T7" fmla="*/ 29 h 48"/>
                <a:gd name="T8" fmla="*/ 57 w 63"/>
                <a:gd name="T9" fmla="*/ 37 h 48"/>
                <a:gd name="T10" fmla="*/ 15 w 63"/>
                <a:gd name="T11" fmla="*/ 47 h 48"/>
                <a:gd name="T12" fmla="*/ 7 w 63"/>
                <a:gd name="T13" fmla="*/ 42 h 48"/>
                <a:gd name="T14" fmla="*/ 1 w 63"/>
                <a:gd name="T15" fmla="*/ 18 h 48"/>
                <a:gd name="T16" fmla="*/ 6 w 63"/>
                <a:gd name="T17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48">
                  <a:moveTo>
                    <a:pt x="6" y="1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52" y="0"/>
                    <a:pt x="56" y="2"/>
                    <a:pt x="56" y="5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33"/>
                    <a:pt x="60" y="36"/>
                    <a:pt x="57" y="3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1" y="48"/>
                    <a:pt x="7" y="45"/>
                    <a:pt x="7" y="42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4"/>
                    <a:pt x="3" y="11"/>
                    <a:pt x="6" y="1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21"/>
            <p:cNvSpPr>
              <a:spLocks/>
            </p:cNvSpPr>
            <p:nvPr/>
          </p:nvSpPr>
          <p:spPr bwMode="auto">
            <a:xfrm>
              <a:off x="8804275" y="5478462"/>
              <a:ext cx="122238" cy="123825"/>
            </a:xfrm>
            <a:custGeom>
              <a:avLst/>
              <a:gdLst>
                <a:gd name="T0" fmla="*/ 6 w 42"/>
                <a:gd name="T1" fmla="*/ 6 h 43"/>
                <a:gd name="T2" fmla="*/ 28 w 42"/>
                <a:gd name="T3" fmla="*/ 1 h 43"/>
                <a:gd name="T4" fmla="*/ 36 w 42"/>
                <a:gd name="T5" fmla="*/ 6 h 43"/>
                <a:gd name="T6" fmla="*/ 41 w 42"/>
                <a:gd name="T7" fmla="*/ 30 h 43"/>
                <a:gd name="T8" fmla="*/ 36 w 42"/>
                <a:gd name="T9" fmla="*/ 38 h 43"/>
                <a:gd name="T10" fmla="*/ 14 w 42"/>
                <a:gd name="T11" fmla="*/ 43 h 43"/>
                <a:gd name="T12" fmla="*/ 7 w 42"/>
                <a:gd name="T13" fmla="*/ 38 h 43"/>
                <a:gd name="T14" fmla="*/ 1 w 42"/>
                <a:gd name="T15" fmla="*/ 13 h 43"/>
                <a:gd name="T16" fmla="*/ 6 w 42"/>
                <a:gd name="T17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3">
                  <a:moveTo>
                    <a:pt x="6" y="6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31" y="0"/>
                    <a:pt x="35" y="2"/>
                    <a:pt x="36" y="6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3"/>
                    <a:pt x="40" y="37"/>
                    <a:pt x="36" y="38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1" y="43"/>
                    <a:pt x="8" y="41"/>
                    <a:pt x="7" y="38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0"/>
                    <a:pt x="3" y="7"/>
                    <a:pt x="6" y="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22"/>
            <p:cNvSpPr>
              <a:spLocks/>
            </p:cNvSpPr>
            <p:nvPr/>
          </p:nvSpPr>
          <p:spPr bwMode="auto">
            <a:xfrm>
              <a:off x="7839075" y="5768975"/>
              <a:ext cx="788988" cy="515937"/>
            </a:xfrm>
            <a:custGeom>
              <a:avLst/>
              <a:gdLst>
                <a:gd name="T0" fmla="*/ 6 w 272"/>
                <a:gd name="T1" fmla="*/ 53 h 178"/>
                <a:gd name="T2" fmla="*/ 238 w 272"/>
                <a:gd name="T3" fmla="*/ 0 h 178"/>
                <a:gd name="T4" fmla="*/ 246 w 272"/>
                <a:gd name="T5" fmla="*/ 5 h 178"/>
                <a:gd name="T6" fmla="*/ 271 w 272"/>
                <a:gd name="T7" fmla="*/ 117 h 178"/>
                <a:gd name="T8" fmla="*/ 266 w 272"/>
                <a:gd name="T9" fmla="*/ 125 h 178"/>
                <a:gd name="T10" fmla="*/ 34 w 272"/>
                <a:gd name="T11" fmla="*/ 178 h 178"/>
                <a:gd name="T12" fmla="*/ 26 w 272"/>
                <a:gd name="T13" fmla="*/ 173 h 178"/>
                <a:gd name="T14" fmla="*/ 1 w 272"/>
                <a:gd name="T15" fmla="*/ 61 h 178"/>
                <a:gd name="T16" fmla="*/ 6 w 272"/>
                <a:gd name="T17" fmla="*/ 53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178">
                  <a:moveTo>
                    <a:pt x="6" y="53"/>
                  </a:moveTo>
                  <a:cubicBezTo>
                    <a:pt x="238" y="0"/>
                    <a:pt x="238" y="0"/>
                    <a:pt x="238" y="0"/>
                  </a:cubicBezTo>
                  <a:cubicBezTo>
                    <a:pt x="241" y="0"/>
                    <a:pt x="245" y="2"/>
                    <a:pt x="246" y="5"/>
                  </a:cubicBezTo>
                  <a:cubicBezTo>
                    <a:pt x="271" y="117"/>
                    <a:pt x="271" y="117"/>
                    <a:pt x="271" y="117"/>
                  </a:cubicBezTo>
                  <a:cubicBezTo>
                    <a:pt x="272" y="120"/>
                    <a:pt x="270" y="124"/>
                    <a:pt x="266" y="125"/>
                  </a:cubicBezTo>
                  <a:cubicBezTo>
                    <a:pt x="34" y="178"/>
                    <a:pt x="34" y="178"/>
                    <a:pt x="34" y="178"/>
                  </a:cubicBezTo>
                  <a:cubicBezTo>
                    <a:pt x="31" y="178"/>
                    <a:pt x="27" y="176"/>
                    <a:pt x="26" y="173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58"/>
                    <a:pt x="2" y="54"/>
                    <a:pt x="6" y="53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23"/>
            <p:cNvSpPr>
              <a:spLocks/>
            </p:cNvSpPr>
            <p:nvPr/>
          </p:nvSpPr>
          <p:spPr bwMode="auto">
            <a:xfrm>
              <a:off x="7926388" y="6235700"/>
              <a:ext cx="355600" cy="150812"/>
            </a:xfrm>
            <a:custGeom>
              <a:avLst/>
              <a:gdLst>
                <a:gd name="T0" fmla="*/ 1 w 123"/>
                <a:gd name="T1" fmla="*/ 26 h 52"/>
                <a:gd name="T2" fmla="*/ 116 w 123"/>
                <a:gd name="T3" fmla="*/ 0 h 52"/>
                <a:gd name="T4" fmla="*/ 118 w 123"/>
                <a:gd name="T5" fmla="*/ 1 h 52"/>
                <a:gd name="T6" fmla="*/ 123 w 123"/>
                <a:gd name="T7" fmla="*/ 24 h 52"/>
                <a:gd name="T8" fmla="*/ 122 w 123"/>
                <a:gd name="T9" fmla="*/ 25 h 52"/>
                <a:gd name="T10" fmla="*/ 7 w 123"/>
                <a:gd name="T11" fmla="*/ 52 h 52"/>
                <a:gd name="T12" fmla="*/ 5 w 123"/>
                <a:gd name="T13" fmla="*/ 51 h 52"/>
                <a:gd name="T14" fmla="*/ 0 w 123"/>
                <a:gd name="T15" fmla="*/ 28 h 52"/>
                <a:gd name="T16" fmla="*/ 1 w 123"/>
                <a:gd name="T1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52">
                  <a:moveTo>
                    <a:pt x="1" y="26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0"/>
                    <a:pt x="118" y="1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3" y="25"/>
                    <a:pt x="122" y="25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6" y="52"/>
                    <a:pt x="5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6"/>
                    <a:pt x="1" y="2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24"/>
            <p:cNvSpPr>
              <a:spLocks/>
            </p:cNvSpPr>
            <p:nvPr/>
          </p:nvSpPr>
          <p:spPr bwMode="auto">
            <a:xfrm>
              <a:off x="8294688" y="6151562"/>
              <a:ext cx="355600" cy="150812"/>
            </a:xfrm>
            <a:custGeom>
              <a:avLst/>
              <a:gdLst>
                <a:gd name="T0" fmla="*/ 1 w 123"/>
                <a:gd name="T1" fmla="*/ 26 h 52"/>
                <a:gd name="T2" fmla="*/ 116 w 123"/>
                <a:gd name="T3" fmla="*/ 0 h 52"/>
                <a:gd name="T4" fmla="*/ 118 w 123"/>
                <a:gd name="T5" fmla="*/ 1 h 52"/>
                <a:gd name="T6" fmla="*/ 123 w 123"/>
                <a:gd name="T7" fmla="*/ 24 h 52"/>
                <a:gd name="T8" fmla="*/ 122 w 123"/>
                <a:gd name="T9" fmla="*/ 26 h 52"/>
                <a:gd name="T10" fmla="*/ 7 w 123"/>
                <a:gd name="T11" fmla="*/ 52 h 52"/>
                <a:gd name="T12" fmla="*/ 5 w 123"/>
                <a:gd name="T13" fmla="*/ 51 h 52"/>
                <a:gd name="T14" fmla="*/ 0 w 123"/>
                <a:gd name="T15" fmla="*/ 28 h 52"/>
                <a:gd name="T16" fmla="*/ 1 w 123"/>
                <a:gd name="T1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52">
                  <a:moveTo>
                    <a:pt x="1" y="26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0"/>
                    <a:pt x="118" y="1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3" y="25"/>
                    <a:pt x="122" y="26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5" y="52"/>
                    <a:pt x="5" y="5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6"/>
                    <a:pt x="1" y="26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25"/>
            <p:cNvSpPr>
              <a:spLocks/>
            </p:cNvSpPr>
            <p:nvPr/>
          </p:nvSpPr>
          <p:spPr bwMode="auto">
            <a:xfrm>
              <a:off x="6605588" y="3998913"/>
              <a:ext cx="2451100" cy="635000"/>
            </a:xfrm>
            <a:custGeom>
              <a:avLst/>
              <a:gdLst>
                <a:gd name="T0" fmla="*/ 1538 w 1544"/>
                <a:gd name="T1" fmla="*/ 56 h 400"/>
                <a:gd name="T2" fmla="*/ 30 w 1544"/>
                <a:gd name="T3" fmla="*/ 400 h 400"/>
                <a:gd name="T4" fmla="*/ 0 w 1544"/>
                <a:gd name="T5" fmla="*/ 352 h 400"/>
                <a:gd name="T6" fmla="*/ 1544 w 1544"/>
                <a:gd name="T7" fmla="*/ 0 h 400"/>
                <a:gd name="T8" fmla="*/ 1538 w 1544"/>
                <a:gd name="T9" fmla="*/ 5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4" h="400">
                  <a:moveTo>
                    <a:pt x="1538" y="56"/>
                  </a:moveTo>
                  <a:lnTo>
                    <a:pt x="30" y="400"/>
                  </a:lnTo>
                  <a:lnTo>
                    <a:pt x="0" y="352"/>
                  </a:lnTo>
                  <a:lnTo>
                    <a:pt x="1544" y="0"/>
                  </a:lnTo>
                  <a:lnTo>
                    <a:pt x="1538" y="5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26"/>
            <p:cNvSpPr>
              <a:spLocks/>
            </p:cNvSpPr>
            <p:nvPr/>
          </p:nvSpPr>
          <p:spPr bwMode="auto">
            <a:xfrm>
              <a:off x="6653213" y="4087813"/>
              <a:ext cx="2393950" cy="708025"/>
            </a:xfrm>
            <a:custGeom>
              <a:avLst/>
              <a:gdLst>
                <a:gd name="T0" fmla="*/ 1499 w 1508"/>
                <a:gd name="T1" fmla="*/ 117 h 446"/>
                <a:gd name="T2" fmla="*/ 58 w 1508"/>
                <a:gd name="T3" fmla="*/ 446 h 446"/>
                <a:gd name="T4" fmla="*/ 0 w 1508"/>
                <a:gd name="T5" fmla="*/ 344 h 446"/>
                <a:gd name="T6" fmla="*/ 1508 w 1508"/>
                <a:gd name="T7" fmla="*/ 0 h 446"/>
                <a:gd name="T8" fmla="*/ 1499 w 1508"/>
                <a:gd name="T9" fmla="*/ 117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8" h="446">
                  <a:moveTo>
                    <a:pt x="1499" y="117"/>
                  </a:moveTo>
                  <a:lnTo>
                    <a:pt x="58" y="446"/>
                  </a:lnTo>
                  <a:lnTo>
                    <a:pt x="0" y="344"/>
                  </a:lnTo>
                  <a:lnTo>
                    <a:pt x="1508" y="0"/>
                  </a:lnTo>
                  <a:lnTo>
                    <a:pt x="1499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27"/>
            <p:cNvSpPr>
              <a:spLocks/>
            </p:cNvSpPr>
            <p:nvPr/>
          </p:nvSpPr>
          <p:spPr bwMode="auto">
            <a:xfrm>
              <a:off x="7085013" y="4640263"/>
              <a:ext cx="519113" cy="207962"/>
            </a:xfrm>
            <a:custGeom>
              <a:avLst/>
              <a:gdLst>
                <a:gd name="T0" fmla="*/ 327 w 327"/>
                <a:gd name="T1" fmla="*/ 64 h 131"/>
                <a:gd name="T2" fmla="*/ 35 w 327"/>
                <a:gd name="T3" fmla="*/ 131 h 131"/>
                <a:gd name="T4" fmla="*/ 0 w 327"/>
                <a:gd name="T5" fmla="*/ 69 h 131"/>
                <a:gd name="T6" fmla="*/ 301 w 327"/>
                <a:gd name="T7" fmla="*/ 0 h 131"/>
                <a:gd name="T8" fmla="*/ 327 w 327"/>
                <a:gd name="T9" fmla="*/ 6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7" h="131">
                  <a:moveTo>
                    <a:pt x="327" y="64"/>
                  </a:moveTo>
                  <a:lnTo>
                    <a:pt x="35" y="131"/>
                  </a:lnTo>
                  <a:lnTo>
                    <a:pt x="0" y="69"/>
                  </a:lnTo>
                  <a:lnTo>
                    <a:pt x="301" y="0"/>
                  </a:lnTo>
                  <a:lnTo>
                    <a:pt x="327" y="6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28"/>
            <p:cNvSpPr>
              <a:spLocks/>
            </p:cNvSpPr>
            <p:nvPr/>
          </p:nvSpPr>
          <p:spPr bwMode="auto">
            <a:xfrm>
              <a:off x="7650163" y="4503738"/>
              <a:ext cx="508000" cy="220662"/>
            </a:xfrm>
            <a:custGeom>
              <a:avLst/>
              <a:gdLst>
                <a:gd name="T0" fmla="*/ 316 w 320"/>
                <a:gd name="T1" fmla="*/ 71 h 139"/>
                <a:gd name="T2" fmla="*/ 24 w 320"/>
                <a:gd name="T3" fmla="*/ 139 h 139"/>
                <a:gd name="T4" fmla="*/ 0 w 320"/>
                <a:gd name="T5" fmla="*/ 73 h 139"/>
                <a:gd name="T6" fmla="*/ 320 w 320"/>
                <a:gd name="T7" fmla="*/ 0 h 139"/>
                <a:gd name="T8" fmla="*/ 316 w 320"/>
                <a:gd name="T9" fmla="*/ 7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139">
                  <a:moveTo>
                    <a:pt x="316" y="71"/>
                  </a:moveTo>
                  <a:lnTo>
                    <a:pt x="24" y="139"/>
                  </a:lnTo>
                  <a:lnTo>
                    <a:pt x="0" y="73"/>
                  </a:lnTo>
                  <a:lnTo>
                    <a:pt x="320" y="0"/>
                  </a:lnTo>
                  <a:lnTo>
                    <a:pt x="316" y="7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29"/>
            <p:cNvSpPr>
              <a:spLocks/>
            </p:cNvSpPr>
            <p:nvPr/>
          </p:nvSpPr>
          <p:spPr bwMode="auto">
            <a:xfrm>
              <a:off x="8235950" y="4375150"/>
              <a:ext cx="477838" cy="220662"/>
            </a:xfrm>
            <a:custGeom>
              <a:avLst/>
              <a:gdLst>
                <a:gd name="T0" fmla="*/ 292 w 301"/>
                <a:gd name="T1" fmla="*/ 73 h 139"/>
                <a:gd name="T2" fmla="*/ 0 w 301"/>
                <a:gd name="T3" fmla="*/ 139 h 139"/>
                <a:gd name="T4" fmla="*/ 0 w 301"/>
                <a:gd name="T5" fmla="*/ 70 h 139"/>
                <a:gd name="T6" fmla="*/ 301 w 301"/>
                <a:gd name="T7" fmla="*/ 0 h 139"/>
                <a:gd name="T8" fmla="*/ 292 w 301"/>
                <a:gd name="T9" fmla="*/ 7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139">
                  <a:moveTo>
                    <a:pt x="292" y="73"/>
                  </a:moveTo>
                  <a:lnTo>
                    <a:pt x="0" y="139"/>
                  </a:lnTo>
                  <a:lnTo>
                    <a:pt x="0" y="70"/>
                  </a:lnTo>
                  <a:lnTo>
                    <a:pt x="301" y="0"/>
                  </a:lnTo>
                  <a:lnTo>
                    <a:pt x="292" y="7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30"/>
            <p:cNvSpPr>
              <a:spLocks/>
            </p:cNvSpPr>
            <p:nvPr/>
          </p:nvSpPr>
          <p:spPr bwMode="auto">
            <a:xfrm>
              <a:off x="7056438" y="4440238"/>
              <a:ext cx="168275" cy="80962"/>
            </a:xfrm>
            <a:custGeom>
              <a:avLst/>
              <a:gdLst>
                <a:gd name="T0" fmla="*/ 57 w 58"/>
                <a:gd name="T1" fmla="*/ 8 h 28"/>
                <a:gd name="T2" fmla="*/ 27 w 58"/>
                <a:gd name="T3" fmla="*/ 3 h 28"/>
                <a:gd name="T4" fmla="*/ 2 w 58"/>
                <a:gd name="T5" fmla="*/ 20 h 28"/>
                <a:gd name="T6" fmla="*/ 32 w 58"/>
                <a:gd name="T7" fmla="*/ 24 h 28"/>
                <a:gd name="T8" fmla="*/ 57 w 58"/>
                <a:gd name="T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28">
                  <a:moveTo>
                    <a:pt x="57" y="8"/>
                  </a:moveTo>
                  <a:cubicBezTo>
                    <a:pt x="55" y="2"/>
                    <a:pt x="42" y="0"/>
                    <a:pt x="27" y="3"/>
                  </a:cubicBezTo>
                  <a:cubicBezTo>
                    <a:pt x="12" y="7"/>
                    <a:pt x="0" y="14"/>
                    <a:pt x="2" y="20"/>
                  </a:cubicBezTo>
                  <a:cubicBezTo>
                    <a:pt x="3" y="26"/>
                    <a:pt x="16" y="28"/>
                    <a:pt x="32" y="24"/>
                  </a:cubicBezTo>
                  <a:cubicBezTo>
                    <a:pt x="47" y="21"/>
                    <a:pt x="58" y="13"/>
                    <a:pt x="57" y="8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1"/>
            <p:cNvSpPr>
              <a:spLocks/>
            </p:cNvSpPr>
            <p:nvPr/>
          </p:nvSpPr>
          <p:spPr bwMode="auto">
            <a:xfrm>
              <a:off x="8421688" y="4121150"/>
              <a:ext cx="200025" cy="71437"/>
            </a:xfrm>
            <a:custGeom>
              <a:avLst/>
              <a:gdLst>
                <a:gd name="T0" fmla="*/ 0 w 126"/>
                <a:gd name="T1" fmla="*/ 27 h 45"/>
                <a:gd name="T2" fmla="*/ 122 w 126"/>
                <a:gd name="T3" fmla="*/ 0 h 45"/>
                <a:gd name="T4" fmla="*/ 126 w 126"/>
                <a:gd name="T5" fmla="*/ 18 h 45"/>
                <a:gd name="T6" fmla="*/ 4 w 126"/>
                <a:gd name="T7" fmla="*/ 45 h 45"/>
                <a:gd name="T8" fmla="*/ 0 w 126"/>
                <a:gd name="T9" fmla="*/ 2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5">
                  <a:moveTo>
                    <a:pt x="0" y="27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5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32"/>
            <p:cNvSpPr>
              <a:spLocks/>
            </p:cNvSpPr>
            <p:nvPr/>
          </p:nvSpPr>
          <p:spPr bwMode="auto">
            <a:xfrm>
              <a:off x="8186738" y="4171950"/>
              <a:ext cx="200025" cy="76200"/>
            </a:xfrm>
            <a:custGeom>
              <a:avLst/>
              <a:gdLst>
                <a:gd name="T0" fmla="*/ 0 w 126"/>
                <a:gd name="T1" fmla="*/ 30 h 48"/>
                <a:gd name="T2" fmla="*/ 122 w 126"/>
                <a:gd name="T3" fmla="*/ 0 h 48"/>
                <a:gd name="T4" fmla="*/ 126 w 126"/>
                <a:gd name="T5" fmla="*/ 19 h 48"/>
                <a:gd name="T6" fmla="*/ 4 w 126"/>
                <a:gd name="T7" fmla="*/ 48 h 48"/>
                <a:gd name="T8" fmla="*/ 0 w 126"/>
                <a:gd name="T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8">
                  <a:moveTo>
                    <a:pt x="0" y="30"/>
                  </a:moveTo>
                  <a:lnTo>
                    <a:pt x="122" y="0"/>
                  </a:lnTo>
                  <a:lnTo>
                    <a:pt x="126" y="19"/>
                  </a:lnTo>
                  <a:lnTo>
                    <a:pt x="4" y="4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33"/>
            <p:cNvSpPr>
              <a:spLocks/>
            </p:cNvSpPr>
            <p:nvPr/>
          </p:nvSpPr>
          <p:spPr bwMode="auto">
            <a:xfrm>
              <a:off x="7951788" y="4227513"/>
              <a:ext cx="200025" cy="73025"/>
            </a:xfrm>
            <a:custGeom>
              <a:avLst/>
              <a:gdLst>
                <a:gd name="T0" fmla="*/ 0 w 126"/>
                <a:gd name="T1" fmla="*/ 28 h 46"/>
                <a:gd name="T2" fmla="*/ 122 w 126"/>
                <a:gd name="T3" fmla="*/ 0 h 46"/>
                <a:gd name="T4" fmla="*/ 126 w 126"/>
                <a:gd name="T5" fmla="*/ 18 h 46"/>
                <a:gd name="T6" fmla="*/ 4 w 126"/>
                <a:gd name="T7" fmla="*/ 46 h 46"/>
                <a:gd name="T8" fmla="*/ 0 w 126"/>
                <a:gd name="T9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6">
                  <a:moveTo>
                    <a:pt x="0" y="28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34"/>
            <p:cNvSpPr>
              <a:spLocks/>
            </p:cNvSpPr>
            <p:nvPr/>
          </p:nvSpPr>
          <p:spPr bwMode="auto">
            <a:xfrm>
              <a:off x="7716838" y="4279900"/>
              <a:ext cx="200025" cy="76200"/>
            </a:xfrm>
            <a:custGeom>
              <a:avLst/>
              <a:gdLst>
                <a:gd name="T0" fmla="*/ 0 w 126"/>
                <a:gd name="T1" fmla="*/ 29 h 48"/>
                <a:gd name="T2" fmla="*/ 122 w 126"/>
                <a:gd name="T3" fmla="*/ 0 h 48"/>
                <a:gd name="T4" fmla="*/ 126 w 126"/>
                <a:gd name="T5" fmla="*/ 18 h 48"/>
                <a:gd name="T6" fmla="*/ 4 w 126"/>
                <a:gd name="T7" fmla="*/ 48 h 48"/>
                <a:gd name="T8" fmla="*/ 0 w 126"/>
                <a:gd name="T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8">
                  <a:moveTo>
                    <a:pt x="0" y="29"/>
                  </a:moveTo>
                  <a:lnTo>
                    <a:pt x="122" y="0"/>
                  </a:lnTo>
                  <a:lnTo>
                    <a:pt x="126" y="18"/>
                  </a:lnTo>
                  <a:lnTo>
                    <a:pt x="4" y="48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35"/>
            <p:cNvSpPr>
              <a:spLocks/>
            </p:cNvSpPr>
            <p:nvPr/>
          </p:nvSpPr>
          <p:spPr bwMode="auto">
            <a:xfrm>
              <a:off x="7148513" y="4760913"/>
              <a:ext cx="469900" cy="125412"/>
            </a:xfrm>
            <a:custGeom>
              <a:avLst/>
              <a:gdLst>
                <a:gd name="T0" fmla="*/ 292 w 296"/>
                <a:gd name="T1" fmla="*/ 0 h 79"/>
                <a:gd name="T2" fmla="*/ 296 w 296"/>
                <a:gd name="T3" fmla="*/ 13 h 79"/>
                <a:gd name="T4" fmla="*/ 7 w 296"/>
                <a:gd name="T5" fmla="*/ 79 h 79"/>
                <a:gd name="T6" fmla="*/ 0 w 296"/>
                <a:gd name="T7" fmla="*/ 68 h 79"/>
                <a:gd name="T8" fmla="*/ 292 w 29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6" h="79">
                  <a:moveTo>
                    <a:pt x="292" y="0"/>
                  </a:moveTo>
                  <a:lnTo>
                    <a:pt x="296" y="13"/>
                  </a:lnTo>
                  <a:lnTo>
                    <a:pt x="7" y="79"/>
                  </a:lnTo>
                  <a:lnTo>
                    <a:pt x="0" y="68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36"/>
            <p:cNvSpPr>
              <a:spLocks/>
            </p:cNvSpPr>
            <p:nvPr/>
          </p:nvSpPr>
          <p:spPr bwMode="auto">
            <a:xfrm>
              <a:off x="7162800" y="4791075"/>
              <a:ext cx="473075" cy="123825"/>
            </a:xfrm>
            <a:custGeom>
              <a:avLst/>
              <a:gdLst>
                <a:gd name="T0" fmla="*/ 294 w 298"/>
                <a:gd name="T1" fmla="*/ 0 h 78"/>
                <a:gd name="T2" fmla="*/ 298 w 298"/>
                <a:gd name="T3" fmla="*/ 12 h 78"/>
                <a:gd name="T4" fmla="*/ 7 w 298"/>
                <a:gd name="T5" fmla="*/ 78 h 78"/>
                <a:gd name="T6" fmla="*/ 0 w 298"/>
                <a:gd name="T7" fmla="*/ 67 h 78"/>
                <a:gd name="T8" fmla="*/ 294 w 29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8" h="78">
                  <a:moveTo>
                    <a:pt x="294" y="0"/>
                  </a:moveTo>
                  <a:lnTo>
                    <a:pt x="298" y="12"/>
                  </a:lnTo>
                  <a:lnTo>
                    <a:pt x="7" y="78"/>
                  </a:lnTo>
                  <a:lnTo>
                    <a:pt x="0" y="67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37"/>
            <p:cNvSpPr>
              <a:spLocks/>
            </p:cNvSpPr>
            <p:nvPr/>
          </p:nvSpPr>
          <p:spPr bwMode="auto">
            <a:xfrm>
              <a:off x="8239125" y="4511675"/>
              <a:ext cx="463550" cy="128587"/>
            </a:xfrm>
            <a:custGeom>
              <a:avLst/>
              <a:gdLst>
                <a:gd name="T0" fmla="*/ 0 w 292"/>
                <a:gd name="T1" fmla="*/ 68 h 81"/>
                <a:gd name="T2" fmla="*/ 0 w 292"/>
                <a:gd name="T3" fmla="*/ 81 h 81"/>
                <a:gd name="T4" fmla="*/ 290 w 292"/>
                <a:gd name="T5" fmla="*/ 15 h 81"/>
                <a:gd name="T6" fmla="*/ 292 w 292"/>
                <a:gd name="T7" fmla="*/ 0 h 81"/>
                <a:gd name="T8" fmla="*/ 0 w 292"/>
                <a:gd name="T9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" h="81">
                  <a:moveTo>
                    <a:pt x="0" y="68"/>
                  </a:moveTo>
                  <a:lnTo>
                    <a:pt x="0" y="81"/>
                  </a:lnTo>
                  <a:lnTo>
                    <a:pt x="290" y="15"/>
                  </a:lnTo>
                  <a:lnTo>
                    <a:pt x="292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238"/>
            <p:cNvSpPr>
              <a:spLocks/>
            </p:cNvSpPr>
            <p:nvPr/>
          </p:nvSpPr>
          <p:spPr bwMode="auto">
            <a:xfrm>
              <a:off x="8239125" y="4546600"/>
              <a:ext cx="460375" cy="128587"/>
            </a:xfrm>
            <a:custGeom>
              <a:avLst/>
              <a:gdLst>
                <a:gd name="T0" fmla="*/ 0 w 290"/>
                <a:gd name="T1" fmla="*/ 66 h 81"/>
                <a:gd name="T2" fmla="*/ 0 w 290"/>
                <a:gd name="T3" fmla="*/ 81 h 81"/>
                <a:gd name="T4" fmla="*/ 290 w 290"/>
                <a:gd name="T5" fmla="*/ 13 h 81"/>
                <a:gd name="T6" fmla="*/ 290 w 290"/>
                <a:gd name="T7" fmla="*/ 0 h 81"/>
                <a:gd name="T8" fmla="*/ 0 w 290"/>
                <a:gd name="T9" fmla="*/ 6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81">
                  <a:moveTo>
                    <a:pt x="0" y="66"/>
                  </a:moveTo>
                  <a:lnTo>
                    <a:pt x="0" y="81"/>
                  </a:lnTo>
                  <a:lnTo>
                    <a:pt x="290" y="13"/>
                  </a:lnTo>
                  <a:lnTo>
                    <a:pt x="290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239"/>
            <p:cNvSpPr>
              <a:spLocks/>
            </p:cNvSpPr>
            <p:nvPr/>
          </p:nvSpPr>
          <p:spPr bwMode="auto">
            <a:xfrm>
              <a:off x="7693025" y="4637088"/>
              <a:ext cx="461963" cy="123825"/>
            </a:xfrm>
            <a:custGeom>
              <a:avLst/>
              <a:gdLst>
                <a:gd name="T0" fmla="*/ 0 w 291"/>
                <a:gd name="T1" fmla="*/ 66 h 78"/>
                <a:gd name="T2" fmla="*/ 6 w 291"/>
                <a:gd name="T3" fmla="*/ 78 h 78"/>
                <a:gd name="T4" fmla="*/ 289 w 291"/>
                <a:gd name="T5" fmla="*/ 14 h 78"/>
                <a:gd name="T6" fmla="*/ 291 w 291"/>
                <a:gd name="T7" fmla="*/ 0 h 78"/>
                <a:gd name="T8" fmla="*/ 0 w 291"/>
                <a:gd name="T9" fmla="*/ 6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78">
                  <a:moveTo>
                    <a:pt x="0" y="66"/>
                  </a:moveTo>
                  <a:lnTo>
                    <a:pt x="6" y="78"/>
                  </a:lnTo>
                  <a:lnTo>
                    <a:pt x="289" y="14"/>
                  </a:lnTo>
                  <a:lnTo>
                    <a:pt x="291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240"/>
            <p:cNvSpPr>
              <a:spLocks/>
            </p:cNvSpPr>
            <p:nvPr/>
          </p:nvSpPr>
          <p:spPr bwMode="auto">
            <a:xfrm>
              <a:off x="7705725" y="4672013"/>
              <a:ext cx="446088" cy="122237"/>
            </a:xfrm>
            <a:custGeom>
              <a:avLst/>
              <a:gdLst>
                <a:gd name="T0" fmla="*/ 0 w 281"/>
                <a:gd name="T1" fmla="*/ 64 h 77"/>
                <a:gd name="T2" fmla="*/ 5 w 281"/>
                <a:gd name="T3" fmla="*/ 77 h 77"/>
                <a:gd name="T4" fmla="*/ 281 w 281"/>
                <a:gd name="T5" fmla="*/ 14 h 77"/>
                <a:gd name="T6" fmla="*/ 281 w 281"/>
                <a:gd name="T7" fmla="*/ 0 h 77"/>
                <a:gd name="T8" fmla="*/ 0 w 281"/>
                <a:gd name="T9" fmla="*/ 6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77">
                  <a:moveTo>
                    <a:pt x="0" y="64"/>
                  </a:moveTo>
                  <a:lnTo>
                    <a:pt x="5" y="77"/>
                  </a:lnTo>
                  <a:lnTo>
                    <a:pt x="281" y="14"/>
                  </a:lnTo>
                  <a:lnTo>
                    <a:pt x="281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A7A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41"/>
            <p:cNvSpPr>
              <a:spLocks/>
            </p:cNvSpPr>
            <p:nvPr/>
          </p:nvSpPr>
          <p:spPr bwMode="auto">
            <a:xfrm>
              <a:off x="9825038" y="5499100"/>
              <a:ext cx="523875" cy="522287"/>
            </a:xfrm>
            <a:custGeom>
              <a:avLst/>
              <a:gdLst>
                <a:gd name="T0" fmla="*/ 181 w 181"/>
                <a:gd name="T1" fmla="*/ 0 h 180"/>
                <a:gd name="T2" fmla="*/ 0 w 181"/>
                <a:gd name="T3" fmla="*/ 0 h 180"/>
                <a:gd name="T4" fmla="*/ 0 w 181"/>
                <a:gd name="T5" fmla="*/ 172 h 180"/>
                <a:gd name="T6" fmla="*/ 3 w 181"/>
                <a:gd name="T7" fmla="*/ 178 h 180"/>
                <a:gd name="T8" fmla="*/ 9 w 181"/>
                <a:gd name="T9" fmla="*/ 180 h 180"/>
                <a:gd name="T10" fmla="*/ 172 w 181"/>
                <a:gd name="T11" fmla="*/ 180 h 180"/>
                <a:gd name="T12" fmla="*/ 178 w 181"/>
                <a:gd name="T13" fmla="*/ 178 h 180"/>
                <a:gd name="T14" fmla="*/ 181 w 181"/>
                <a:gd name="T15" fmla="*/ 172 h 180"/>
                <a:gd name="T16" fmla="*/ 181 w 181"/>
                <a:gd name="T1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180">
                  <a:moveTo>
                    <a:pt x="18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0" y="174"/>
                    <a:pt x="1" y="176"/>
                    <a:pt x="3" y="178"/>
                  </a:cubicBezTo>
                  <a:cubicBezTo>
                    <a:pt x="4" y="180"/>
                    <a:pt x="7" y="180"/>
                    <a:pt x="9" y="180"/>
                  </a:cubicBezTo>
                  <a:cubicBezTo>
                    <a:pt x="172" y="180"/>
                    <a:pt x="172" y="180"/>
                    <a:pt x="172" y="180"/>
                  </a:cubicBezTo>
                  <a:cubicBezTo>
                    <a:pt x="174" y="180"/>
                    <a:pt x="176" y="180"/>
                    <a:pt x="178" y="178"/>
                  </a:cubicBezTo>
                  <a:cubicBezTo>
                    <a:pt x="180" y="176"/>
                    <a:pt x="181" y="174"/>
                    <a:pt x="181" y="172"/>
                  </a:cubicBezTo>
                  <a:cubicBezTo>
                    <a:pt x="181" y="0"/>
                    <a:pt x="181" y="0"/>
                    <a:pt x="181" y="0"/>
                  </a:cubicBezTo>
                </a:path>
              </a:pathLst>
            </a:custGeom>
            <a:solidFill>
              <a:srgbClr val="617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242"/>
            <p:cNvSpPr>
              <a:spLocks/>
            </p:cNvSpPr>
            <p:nvPr/>
          </p:nvSpPr>
          <p:spPr bwMode="auto">
            <a:xfrm>
              <a:off x="9891713" y="5499100"/>
              <a:ext cx="457200" cy="438150"/>
            </a:xfrm>
            <a:custGeom>
              <a:avLst/>
              <a:gdLst>
                <a:gd name="T0" fmla="*/ 288 w 288"/>
                <a:gd name="T1" fmla="*/ 0 h 276"/>
                <a:gd name="T2" fmla="*/ 0 w 288"/>
                <a:gd name="T3" fmla="*/ 0 h 276"/>
                <a:gd name="T4" fmla="*/ 288 w 288"/>
                <a:gd name="T5" fmla="*/ 276 h 276"/>
                <a:gd name="T6" fmla="*/ 288 w 288"/>
                <a:gd name="T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276">
                  <a:moveTo>
                    <a:pt x="288" y="0"/>
                  </a:moveTo>
                  <a:lnTo>
                    <a:pt x="0" y="0"/>
                  </a:lnTo>
                  <a:lnTo>
                    <a:pt x="288" y="276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718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243"/>
            <p:cNvSpPr>
              <a:spLocks/>
            </p:cNvSpPr>
            <p:nvPr/>
          </p:nvSpPr>
          <p:spPr bwMode="auto">
            <a:xfrm>
              <a:off x="9891713" y="5499100"/>
              <a:ext cx="457200" cy="438150"/>
            </a:xfrm>
            <a:custGeom>
              <a:avLst/>
              <a:gdLst>
                <a:gd name="T0" fmla="*/ 288 w 288"/>
                <a:gd name="T1" fmla="*/ 0 h 276"/>
                <a:gd name="T2" fmla="*/ 0 w 288"/>
                <a:gd name="T3" fmla="*/ 0 h 276"/>
                <a:gd name="T4" fmla="*/ 288 w 288"/>
                <a:gd name="T5" fmla="*/ 276 h 276"/>
                <a:gd name="T6" fmla="*/ 288 w 288"/>
                <a:gd name="T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276">
                  <a:moveTo>
                    <a:pt x="288" y="0"/>
                  </a:moveTo>
                  <a:lnTo>
                    <a:pt x="0" y="0"/>
                  </a:lnTo>
                  <a:lnTo>
                    <a:pt x="288" y="276"/>
                  </a:lnTo>
                  <a:lnTo>
                    <a:pt x="2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244"/>
            <p:cNvSpPr>
              <a:spLocks/>
            </p:cNvSpPr>
            <p:nvPr/>
          </p:nvSpPr>
          <p:spPr bwMode="auto">
            <a:xfrm>
              <a:off x="9880600" y="5549900"/>
              <a:ext cx="182563" cy="65087"/>
            </a:xfrm>
            <a:custGeom>
              <a:avLst/>
              <a:gdLst>
                <a:gd name="T0" fmla="*/ 63 w 63"/>
                <a:gd name="T1" fmla="*/ 21 h 22"/>
                <a:gd name="T2" fmla="*/ 61 w 63"/>
                <a:gd name="T3" fmla="*/ 22 h 22"/>
                <a:gd name="T4" fmla="*/ 1 w 63"/>
                <a:gd name="T5" fmla="*/ 22 h 22"/>
                <a:gd name="T6" fmla="*/ 0 w 63"/>
                <a:gd name="T7" fmla="*/ 21 h 22"/>
                <a:gd name="T8" fmla="*/ 0 w 63"/>
                <a:gd name="T9" fmla="*/ 2 h 22"/>
                <a:gd name="T10" fmla="*/ 1 w 63"/>
                <a:gd name="T11" fmla="*/ 0 h 22"/>
                <a:gd name="T12" fmla="*/ 61 w 63"/>
                <a:gd name="T13" fmla="*/ 0 h 22"/>
                <a:gd name="T14" fmla="*/ 63 w 63"/>
                <a:gd name="T15" fmla="*/ 2 h 22"/>
                <a:gd name="T16" fmla="*/ 63 w 6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22">
                  <a:moveTo>
                    <a:pt x="63" y="21"/>
                  </a:moveTo>
                  <a:cubicBezTo>
                    <a:pt x="63" y="22"/>
                    <a:pt x="62" y="22"/>
                    <a:pt x="6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lnTo>
                    <a:pt x="63" y="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45"/>
            <p:cNvSpPr>
              <a:spLocks/>
            </p:cNvSpPr>
            <p:nvPr/>
          </p:nvSpPr>
          <p:spPr bwMode="auto">
            <a:xfrm>
              <a:off x="10115550" y="5549900"/>
              <a:ext cx="66675" cy="65087"/>
            </a:xfrm>
            <a:custGeom>
              <a:avLst/>
              <a:gdLst>
                <a:gd name="T0" fmla="*/ 23 w 23"/>
                <a:gd name="T1" fmla="*/ 21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1 h 22"/>
                <a:gd name="T8" fmla="*/ 0 w 23"/>
                <a:gd name="T9" fmla="*/ 2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2 h 22"/>
                <a:gd name="T16" fmla="*/ 23 w 2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1"/>
                  </a:moveTo>
                  <a:cubicBezTo>
                    <a:pt x="23" y="22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46"/>
            <p:cNvSpPr>
              <a:spLocks/>
            </p:cNvSpPr>
            <p:nvPr/>
          </p:nvSpPr>
          <p:spPr bwMode="auto">
            <a:xfrm>
              <a:off x="10233025" y="5549900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2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2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2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247"/>
            <p:cNvSpPr>
              <a:spLocks/>
            </p:cNvSpPr>
            <p:nvPr/>
          </p:nvSpPr>
          <p:spPr bwMode="auto">
            <a:xfrm>
              <a:off x="9880600" y="5668962"/>
              <a:ext cx="63500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1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248"/>
            <p:cNvSpPr>
              <a:spLocks/>
            </p:cNvSpPr>
            <p:nvPr/>
          </p:nvSpPr>
          <p:spPr bwMode="auto">
            <a:xfrm>
              <a:off x="9998075" y="5668962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0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0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1" y="22"/>
                    <a:pt x="2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249"/>
            <p:cNvSpPr>
              <a:spLocks/>
            </p:cNvSpPr>
            <p:nvPr/>
          </p:nvSpPr>
          <p:spPr bwMode="auto">
            <a:xfrm>
              <a:off x="10115550" y="5668962"/>
              <a:ext cx="66675" cy="65087"/>
            </a:xfrm>
            <a:custGeom>
              <a:avLst/>
              <a:gdLst>
                <a:gd name="T0" fmla="*/ 23 w 23"/>
                <a:gd name="T1" fmla="*/ 21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1 h 22"/>
                <a:gd name="T8" fmla="*/ 0 w 23"/>
                <a:gd name="T9" fmla="*/ 1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1 h 22"/>
                <a:gd name="T16" fmla="*/ 23 w 23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1"/>
                  </a:moveTo>
                  <a:cubicBezTo>
                    <a:pt x="23" y="21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1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250"/>
            <p:cNvSpPr>
              <a:spLocks/>
            </p:cNvSpPr>
            <p:nvPr/>
          </p:nvSpPr>
          <p:spPr bwMode="auto">
            <a:xfrm>
              <a:off x="10233025" y="5668962"/>
              <a:ext cx="65088" cy="65087"/>
            </a:xfrm>
            <a:custGeom>
              <a:avLst/>
              <a:gdLst>
                <a:gd name="T0" fmla="*/ 22 w 22"/>
                <a:gd name="T1" fmla="*/ 21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1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1"/>
                  </a:moveTo>
                  <a:cubicBezTo>
                    <a:pt x="22" y="21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1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251"/>
            <p:cNvSpPr>
              <a:spLocks/>
            </p:cNvSpPr>
            <p:nvPr/>
          </p:nvSpPr>
          <p:spPr bwMode="auto">
            <a:xfrm>
              <a:off x="9880600" y="5788025"/>
              <a:ext cx="63500" cy="65087"/>
            </a:xfrm>
            <a:custGeom>
              <a:avLst/>
              <a:gdLst>
                <a:gd name="T0" fmla="*/ 22 w 22"/>
                <a:gd name="T1" fmla="*/ 20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1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252"/>
            <p:cNvSpPr>
              <a:spLocks/>
            </p:cNvSpPr>
            <p:nvPr/>
          </p:nvSpPr>
          <p:spPr bwMode="auto">
            <a:xfrm>
              <a:off x="9998075" y="5788025"/>
              <a:ext cx="65088" cy="65087"/>
            </a:xfrm>
            <a:custGeom>
              <a:avLst/>
              <a:gdLst>
                <a:gd name="T0" fmla="*/ 22 w 22"/>
                <a:gd name="T1" fmla="*/ 20 h 22"/>
                <a:gd name="T2" fmla="*/ 20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0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1" y="22"/>
                    <a:pt x="2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53"/>
            <p:cNvSpPr>
              <a:spLocks/>
            </p:cNvSpPr>
            <p:nvPr/>
          </p:nvSpPr>
          <p:spPr bwMode="auto">
            <a:xfrm>
              <a:off x="10115550" y="5788025"/>
              <a:ext cx="66675" cy="65087"/>
            </a:xfrm>
            <a:custGeom>
              <a:avLst/>
              <a:gdLst>
                <a:gd name="T0" fmla="*/ 23 w 23"/>
                <a:gd name="T1" fmla="*/ 20 h 22"/>
                <a:gd name="T2" fmla="*/ 21 w 23"/>
                <a:gd name="T3" fmla="*/ 22 h 22"/>
                <a:gd name="T4" fmla="*/ 2 w 23"/>
                <a:gd name="T5" fmla="*/ 22 h 22"/>
                <a:gd name="T6" fmla="*/ 0 w 23"/>
                <a:gd name="T7" fmla="*/ 20 h 22"/>
                <a:gd name="T8" fmla="*/ 0 w 23"/>
                <a:gd name="T9" fmla="*/ 1 h 22"/>
                <a:gd name="T10" fmla="*/ 2 w 23"/>
                <a:gd name="T11" fmla="*/ 0 h 22"/>
                <a:gd name="T12" fmla="*/ 21 w 23"/>
                <a:gd name="T13" fmla="*/ 0 h 22"/>
                <a:gd name="T14" fmla="*/ 23 w 23"/>
                <a:gd name="T15" fmla="*/ 1 h 22"/>
                <a:gd name="T16" fmla="*/ 23 w 23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23" y="20"/>
                  </a:moveTo>
                  <a:cubicBezTo>
                    <a:pt x="23" y="21"/>
                    <a:pt x="22" y="22"/>
                    <a:pt x="21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0"/>
                    <a:pt x="23" y="1"/>
                  </a:cubicBezTo>
                  <a:lnTo>
                    <a:pt x="23" y="2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54"/>
            <p:cNvSpPr>
              <a:spLocks/>
            </p:cNvSpPr>
            <p:nvPr/>
          </p:nvSpPr>
          <p:spPr bwMode="auto">
            <a:xfrm>
              <a:off x="9880600" y="5903912"/>
              <a:ext cx="63500" cy="66675"/>
            </a:xfrm>
            <a:custGeom>
              <a:avLst/>
              <a:gdLst>
                <a:gd name="T0" fmla="*/ 22 w 22"/>
                <a:gd name="T1" fmla="*/ 21 h 23"/>
                <a:gd name="T2" fmla="*/ 21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1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1" y="23"/>
                    <a:pt x="2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55"/>
            <p:cNvSpPr>
              <a:spLocks/>
            </p:cNvSpPr>
            <p:nvPr/>
          </p:nvSpPr>
          <p:spPr bwMode="auto">
            <a:xfrm>
              <a:off x="9998075" y="5903912"/>
              <a:ext cx="65088" cy="66675"/>
            </a:xfrm>
            <a:custGeom>
              <a:avLst/>
              <a:gdLst>
                <a:gd name="T0" fmla="*/ 22 w 22"/>
                <a:gd name="T1" fmla="*/ 21 h 23"/>
                <a:gd name="T2" fmla="*/ 20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0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1" y="23"/>
                    <a:pt x="2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F2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56"/>
            <p:cNvSpPr>
              <a:spLocks/>
            </p:cNvSpPr>
            <p:nvPr/>
          </p:nvSpPr>
          <p:spPr bwMode="auto">
            <a:xfrm>
              <a:off x="10115550" y="5903912"/>
              <a:ext cx="66675" cy="66675"/>
            </a:xfrm>
            <a:custGeom>
              <a:avLst/>
              <a:gdLst>
                <a:gd name="T0" fmla="*/ 23 w 23"/>
                <a:gd name="T1" fmla="*/ 21 h 23"/>
                <a:gd name="T2" fmla="*/ 21 w 23"/>
                <a:gd name="T3" fmla="*/ 23 h 23"/>
                <a:gd name="T4" fmla="*/ 2 w 23"/>
                <a:gd name="T5" fmla="*/ 23 h 23"/>
                <a:gd name="T6" fmla="*/ 0 w 23"/>
                <a:gd name="T7" fmla="*/ 21 h 23"/>
                <a:gd name="T8" fmla="*/ 0 w 23"/>
                <a:gd name="T9" fmla="*/ 2 h 23"/>
                <a:gd name="T10" fmla="*/ 2 w 23"/>
                <a:gd name="T11" fmla="*/ 0 h 23"/>
                <a:gd name="T12" fmla="*/ 21 w 23"/>
                <a:gd name="T13" fmla="*/ 0 h 23"/>
                <a:gd name="T14" fmla="*/ 23 w 23"/>
                <a:gd name="T15" fmla="*/ 2 h 23"/>
                <a:gd name="T16" fmla="*/ 23 w 23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3">
                  <a:moveTo>
                    <a:pt x="23" y="21"/>
                  </a:moveTo>
                  <a:cubicBezTo>
                    <a:pt x="23" y="22"/>
                    <a:pt x="22" y="23"/>
                    <a:pt x="2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lnTo>
                    <a:pt x="23" y="2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57"/>
            <p:cNvSpPr>
              <a:spLocks/>
            </p:cNvSpPr>
            <p:nvPr/>
          </p:nvSpPr>
          <p:spPr bwMode="auto">
            <a:xfrm>
              <a:off x="10233025" y="5903912"/>
              <a:ext cx="65088" cy="66675"/>
            </a:xfrm>
            <a:custGeom>
              <a:avLst/>
              <a:gdLst>
                <a:gd name="T0" fmla="*/ 22 w 22"/>
                <a:gd name="T1" fmla="*/ 21 h 23"/>
                <a:gd name="T2" fmla="*/ 21 w 22"/>
                <a:gd name="T3" fmla="*/ 23 h 23"/>
                <a:gd name="T4" fmla="*/ 1 w 22"/>
                <a:gd name="T5" fmla="*/ 23 h 23"/>
                <a:gd name="T6" fmla="*/ 0 w 22"/>
                <a:gd name="T7" fmla="*/ 21 h 23"/>
                <a:gd name="T8" fmla="*/ 0 w 22"/>
                <a:gd name="T9" fmla="*/ 2 h 23"/>
                <a:gd name="T10" fmla="*/ 1 w 22"/>
                <a:gd name="T11" fmla="*/ 0 h 23"/>
                <a:gd name="T12" fmla="*/ 21 w 22"/>
                <a:gd name="T13" fmla="*/ 0 h 23"/>
                <a:gd name="T14" fmla="*/ 22 w 22"/>
                <a:gd name="T15" fmla="*/ 2 h 23"/>
                <a:gd name="T16" fmla="*/ 22 w 22"/>
                <a:gd name="T1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3">
                  <a:moveTo>
                    <a:pt x="22" y="21"/>
                  </a:moveTo>
                  <a:cubicBezTo>
                    <a:pt x="22" y="22"/>
                    <a:pt x="22" y="23"/>
                    <a:pt x="2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1"/>
                    <a:pt x="22" y="2"/>
                  </a:cubicBezTo>
                  <a:lnTo>
                    <a:pt x="22" y="21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58"/>
            <p:cNvSpPr>
              <a:spLocks/>
            </p:cNvSpPr>
            <p:nvPr/>
          </p:nvSpPr>
          <p:spPr bwMode="auto">
            <a:xfrm>
              <a:off x="10233025" y="5788025"/>
              <a:ext cx="65088" cy="65087"/>
            </a:xfrm>
            <a:custGeom>
              <a:avLst/>
              <a:gdLst>
                <a:gd name="T0" fmla="*/ 22 w 22"/>
                <a:gd name="T1" fmla="*/ 20 h 22"/>
                <a:gd name="T2" fmla="*/ 21 w 22"/>
                <a:gd name="T3" fmla="*/ 22 h 22"/>
                <a:gd name="T4" fmla="*/ 1 w 22"/>
                <a:gd name="T5" fmla="*/ 22 h 22"/>
                <a:gd name="T6" fmla="*/ 0 w 22"/>
                <a:gd name="T7" fmla="*/ 20 h 22"/>
                <a:gd name="T8" fmla="*/ 0 w 22"/>
                <a:gd name="T9" fmla="*/ 1 h 22"/>
                <a:gd name="T10" fmla="*/ 1 w 22"/>
                <a:gd name="T11" fmla="*/ 0 h 22"/>
                <a:gd name="T12" fmla="*/ 21 w 22"/>
                <a:gd name="T13" fmla="*/ 0 h 22"/>
                <a:gd name="T14" fmla="*/ 22 w 22"/>
                <a:gd name="T15" fmla="*/ 1 h 22"/>
                <a:gd name="T16" fmla="*/ 22 w 22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22" y="20"/>
                  </a:moveTo>
                  <a:cubicBezTo>
                    <a:pt x="22" y="21"/>
                    <a:pt x="22" y="22"/>
                    <a:pt x="2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0" y="21"/>
                    <a:pt x="0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2" y="0"/>
                    <a:pt x="22" y="1"/>
                  </a:cubicBezTo>
                  <a:lnTo>
                    <a:pt x="22" y="20"/>
                  </a:lnTo>
                  <a:close/>
                </a:path>
              </a:pathLst>
            </a:custGeom>
            <a:solidFill>
              <a:srgbClr val="20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59"/>
            <p:cNvSpPr>
              <a:spLocks/>
            </p:cNvSpPr>
            <p:nvPr/>
          </p:nvSpPr>
          <p:spPr bwMode="auto">
            <a:xfrm>
              <a:off x="9825038" y="5265738"/>
              <a:ext cx="523875" cy="233362"/>
            </a:xfrm>
            <a:custGeom>
              <a:avLst/>
              <a:gdLst>
                <a:gd name="T0" fmla="*/ 181 w 181"/>
                <a:gd name="T1" fmla="*/ 8 h 80"/>
                <a:gd name="T2" fmla="*/ 178 w 181"/>
                <a:gd name="T3" fmla="*/ 3 h 80"/>
                <a:gd name="T4" fmla="*/ 172 w 181"/>
                <a:gd name="T5" fmla="*/ 0 h 80"/>
                <a:gd name="T6" fmla="*/ 9 w 181"/>
                <a:gd name="T7" fmla="*/ 0 h 80"/>
                <a:gd name="T8" fmla="*/ 3 w 181"/>
                <a:gd name="T9" fmla="*/ 3 h 80"/>
                <a:gd name="T10" fmla="*/ 0 w 181"/>
                <a:gd name="T11" fmla="*/ 8 h 80"/>
                <a:gd name="T12" fmla="*/ 0 w 181"/>
                <a:gd name="T13" fmla="*/ 80 h 80"/>
                <a:gd name="T14" fmla="*/ 181 w 181"/>
                <a:gd name="T15" fmla="*/ 80 h 80"/>
                <a:gd name="T16" fmla="*/ 181 w 181"/>
                <a:gd name="T17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80">
                  <a:moveTo>
                    <a:pt x="181" y="8"/>
                  </a:moveTo>
                  <a:cubicBezTo>
                    <a:pt x="181" y="6"/>
                    <a:pt x="180" y="4"/>
                    <a:pt x="178" y="3"/>
                  </a:cubicBezTo>
                  <a:cubicBezTo>
                    <a:pt x="176" y="1"/>
                    <a:pt x="174" y="0"/>
                    <a:pt x="17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81" y="80"/>
                    <a:pt x="181" y="80"/>
                    <a:pt x="181" y="80"/>
                  </a:cubicBezTo>
                  <a:lnTo>
                    <a:pt x="181" y="8"/>
                  </a:lnTo>
                  <a:close/>
                </a:path>
              </a:pathLst>
            </a:custGeom>
            <a:solidFill>
              <a:srgbClr val="365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60"/>
            <p:cNvSpPr>
              <a:spLocks/>
            </p:cNvSpPr>
            <p:nvPr/>
          </p:nvSpPr>
          <p:spPr bwMode="auto">
            <a:xfrm>
              <a:off x="9867900" y="5310188"/>
              <a:ext cx="441325" cy="147637"/>
            </a:xfrm>
            <a:custGeom>
              <a:avLst/>
              <a:gdLst>
                <a:gd name="T0" fmla="*/ 5 w 152"/>
                <a:gd name="T1" fmla="*/ 51 h 51"/>
                <a:gd name="T2" fmla="*/ 2 w 152"/>
                <a:gd name="T3" fmla="*/ 49 h 51"/>
                <a:gd name="T4" fmla="*/ 0 w 152"/>
                <a:gd name="T5" fmla="*/ 46 h 51"/>
                <a:gd name="T6" fmla="*/ 0 w 152"/>
                <a:gd name="T7" fmla="*/ 4 h 51"/>
                <a:gd name="T8" fmla="*/ 2 w 152"/>
                <a:gd name="T9" fmla="*/ 1 h 51"/>
                <a:gd name="T10" fmla="*/ 5 w 152"/>
                <a:gd name="T11" fmla="*/ 0 h 51"/>
                <a:gd name="T12" fmla="*/ 147 w 152"/>
                <a:gd name="T13" fmla="*/ 0 h 51"/>
                <a:gd name="T14" fmla="*/ 150 w 152"/>
                <a:gd name="T15" fmla="*/ 1 h 51"/>
                <a:gd name="T16" fmla="*/ 152 w 152"/>
                <a:gd name="T17" fmla="*/ 4 h 51"/>
                <a:gd name="T18" fmla="*/ 152 w 152"/>
                <a:gd name="T19" fmla="*/ 46 h 51"/>
                <a:gd name="T20" fmla="*/ 150 w 152"/>
                <a:gd name="T21" fmla="*/ 49 h 51"/>
                <a:gd name="T22" fmla="*/ 147 w 152"/>
                <a:gd name="T23" fmla="*/ 51 h 51"/>
                <a:gd name="T24" fmla="*/ 5 w 152"/>
                <a:gd name="T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51">
                  <a:moveTo>
                    <a:pt x="5" y="51"/>
                  </a:moveTo>
                  <a:cubicBezTo>
                    <a:pt x="4" y="51"/>
                    <a:pt x="3" y="50"/>
                    <a:pt x="2" y="49"/>
                  </a:cubicBezTo>
                  <a:cubicBezTo>
                    <a:pt x="1" y="49"/>
                    <a:pt x="0" y="47"/>
                    <a:pt x="0" y="4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8" y="0"/>
                    <a:pt x="149" y="0"/>
                    <a:pt x="150" y="1"/>
                  </a:cubicBezTo>
                  <a:cubicBezTo>
                    <a:pt x="151" y="2"/>
                    <a:pt x="152" y="3"/>
                    <a:pt x="152" y="4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2" y="47"/>
                    <a:pt x="151" y="49"/>
                    <a:pt x="150" y="49"/>
                  </a:cubicBezTo>
                  <a:cubicBezTo>
                    <a:pt x="149" y="50"/>
                    <a:pt x="148" y="51"/>
                    <a:pt x="147" y="51"/>
                  </a:cubicBezTo>
                  <a:lnTo>
                    <a:pt x="5" y="51"/>
                  </a:lnTo>
                  <a:close/>
                </a:path>
              </a:pathLst>
            </a:custGeom>
            <a:solidFill>
              <a:srgbClr val="2F4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61"/>
            <p:cNvSpPr>
              <a:spLocks/>
            </p:cNvSpPr>
            <p:nvPr/>
          </p:nvSpPr>
          <p:spPr bwMode="auto">
            <a:xfrm>
              <a:off x="9880600" y="5318125"/>
              <a:ext cx="417513" cy="128587"/>
            </a:xfrm>
            <a:custGeom>
              <a:avLst/>
              <a:gdLst>
                <a:gd name="T0" fmla="*/ 1 w 144"/>
                <a:gd name="T1" fmla="*/ 0 h 44"/>
                <a:gd name="T2" fmla="*/ 0 w 144"/>
                <a:gd name="T3" fmla="*/ 0 h 44"/>
                <a:gd name="T4" fmla="*/ 0 w 144"/>
                <a:gd name="T5" fmla="*/ 1 h 44"/>
                <a:gd name="T6" fmla="*/ 0 w 144"/>
                <a:gd name="T7" fmla="*/ 43 h 44"/>
                <a:gd name="T8" fmla="*/ 0 w 144"/>
                <a:gd name="T9" fmla="*/ 44 h 44"/>
                <a:gd name="T10" fmla="*/ 1 w 144"/>
                <a:gd name="T11" fmla="*/ 44 h 44"/>
                <a:gd name="T12" fmla="*/ 143 w 144"/>
                <a:gd name="T13" fmla="*/ 44 h 44"/>
                <a:gd name="T14" fmla="*/ 144 w 144"/>
                <a:gd name="T15" fmla="*/ 44 h 44"/>
                <a:gd name="T16" fmla="*/ 144 w 144"/>
                <a:gd name="T17" fmla="*/ 43 h 44"/>
                <a:gd name="T18" fmla="*/ 144 w 144"/>
                <a:gd name="T19" fmla="*/ 1 h 44"/>
                <a:gd name="T20" fmla="*/ 144 w 144"/>
                <a:gd name="T21" fmla="*/ 0 h 44"/>
                <a:gd name="T22" fmla="*/ 143 w 144"/>
                <a:gd name="T23" fmla="*/ 0 h 44"/>
                <a:gd name="T24" fmla="*/ 1 w 144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44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4"/>
                    <a:pt x="144" y="44"/>
                    <a:pt x="144" y="44"/>
                  </a:cubicBezTo>
                  <a:cubicBezTo>
                    <a:pt x="144" y="44"/>
                    <a:pt x="144" y="43"/>
                    <a:pt x="144" y="4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4" y="1"/>
                    <a:pt x="144" y="1"/>
                    <a:pt x="144" y="0"/>
                  </a:cubicBezTo>
                  <a:cubicBezTo>
                    <a:pt x="144" y="0"/>
                    <a:pt x="143" y="0"/>
                    <a:pt x="143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EC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Rectangle 262"/>
            <p:cNvSpPr>
              <a:spLocks noChangeArrowheads="1"/>
            </p:cNvSpPr>
            <p:nvPr/>
          </p:nvSpPr>
          <p:spPr bwMode="auto">
            <a:xfrm>
              <a:off x="9825038" y="5489575"/>
              <a:ext cx="523875" cy="9525"/>
            </a:xfrm>
            <a:prstGeom prst="rect">
              <a:avLst/>
            </a:prstGeom>
            <a:solidFill>
              <a:srgbClr val="2F4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263"/>
            <p:cNvSpPr>
              <a:spLocks noChangeArrowheads="1"/>
            </p:cNvSpPr>
            <p:nvPr/>
          </p:nvSpPr>
          <p:spPr bwMode="auto">
            <a:xfrm flipH="1">
              <a:off x="1672826" y="3311138"/>
              <a:ext cx="45719" cy="1185862"/>
            </a:xfrm>
            <a:prstGeom prst="rect">
              <a:avLst/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264"/>
            <p:cNvSpPr>
              <a:spLocks noChangeArrowheads="1"/>
            </p:cNvSpPr>
            <p:nvPr/>
          </p:nvSpPr>
          <p:spPr bwMode="auto">
            <a:xfrm>
              <a:off x="1713004" y="3311138"/>
              <a:ext cx="806450" cy="118586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265"/>
            <p:cNvSpPr>
              <a:spLocks noChangeArrowheads="1"/>
            </p:cNvSpPr>
            <p:nvPr/>
          </p:nvSpPr>
          <p:spPr bwMode="auto">
            <a:xfrm>
              <a:off x="1876425" y="3055938"/>
              <a:ext cx="519113" cy="179387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266"/>
            <p:cNvSpPr>
              <a:spLocks noChangeArrowheads="1"/>
            </p:cNvSpPr>
            <p:nvPr/>
          </p:nvSpPr>
          <p:spPr bwMode="auto">
            <a:xfrm>
              <a:off x="1876425" y="2687638"/>
              <a:ext cx="519113" cy="1301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267"/>
            <p:cNvSpPr>
              <a:spLocks noChangeArrowheads="1"/>
            </p:cNvSpPr>
            <p:nvPr/>
          </p:nvSpPr>
          <p:spPr bwMode="auto">
            <a:xfrm>
              <a:off x="1876425" y="3575050"/>
              <a:ext cx="519113" cy="66675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68"/>
            <p:cNvSpPr>
              <a:spLocks/>
            </p:cNvSpPr>
            <p:nvPr/>
          </p:nvSpPr>
          <p:spPr bwMode="auto">
            <a:xfrm>
              <a:off x="1968500" y="3523456"/>
              <a:ext cx="582613" cy="1109662"/>
            </a:xfrm>
            <a:custGeom>
              <a:avLst/>
              <a:gdLst>
                <a:gd name="T0" fmla="*/ 48 w 367"/>
                <a:gd name="T1" fmla="*/ 699 h 699"/>
                <a:gd name="T2" fmla="*/ 0 w 367"/>
                <a:gd name="T3" fmla="*/ 677 h 699"/>
                <a:gd name="T4" fmla="*/ 320 w 367"/>
                <a:gd name="T5" fmla="*/ 0 h 699"/>
                <a:gd name="T6" fmla="*/ 367 w 367"/>
                <a:gd name="T7" fmla="*/ 22 h 699"/>
                <a:gd name="T8" fmla="*/ 48 w 367"/>
                <a:gd name="T9" fmla="*/ 699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7" h="699">
                  <a:moveTo>
                    <a:pt x="48" y="699"/>
                  </a:moveTo>
                  <a:lnTo>
                    <a:pt x="0" y="677"/>
                  </a:lnTo>
                  <a:lnTo>
                    <a:pt x="320" y="0"/>
                  </a:lnTo>
                  <a:lnTo>
                    <a:pt x="367" y="22"/>
                  </a:lnTo>
                  <a:lnTo>
                    <a:pt x="48" y="699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69"/>
            <p:cNvSpPr>
              <a:spLocks/>
            </p:cNvSpPr>
            <p:nvPr/>
          </p:nvSpPr>
          <p:spPr bwMode="auto">
            <a:xfrm>
              <a:off x="2063011" y="3537818"/>
              <a:ext cx="1235075" cy="1419225"/>
            </a:xfrm>
            <a:custGeom>
              <a:avLst/>
              <a:gdLst>
                <a:gd name="T0" fmla="*/ 460 w 778"/>
                <a:gd name="T1" fmla="*/ 894 h 894"/>
                <a:gd name="T2" fmla="*/ 0 w 778"/>
                <a:gd name="T3" fmla="*/ 677 h 894"/>
                <a:gd name="T4" fmla="*/ 319 w 778"/>
                <a:gd name="T5" fmla="*/ 0 h 894"/>
                <a:gd name="T6" fmla="*/ 778 w 778"/>
                <a:gd name="T7" fmla="*/ 218 h 894"/>
                <a:gd name="T8" fmla="*/ 460 w 778"/>
                <a:gd name="T9" fmla="*/ 894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8" h="894">
                  <a:moveTo>
                    <a:pt x="460" y="894"/>
                  </a:moveTo>
                  <a:lnTo>
                    <a:pt x="0" y="677"/>
                  </a:lnTo>
                  <a:lnTo>
                    <a:pt x="319" y="0"/>
                  </a:lnTo>
                  <a:lnTo>
                    <a:pt x="778" y="218"/>
                  </a:lnTo>
                  <a:lnTo>
                    <a:pt x="460" y="89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270"/>
            <p:cNvSpPr>
              <a:spLocks/>
            </p:cNvSpPr>
            <p:nvPr/>
          </p:nvSpPr>
          <p:spPr bwMode="auto">
            <a:xfrm>
              <a:off x="2465388" y="3563938"/>
              <a:ext cx="546100" cy="385762"/>
            </a:xfrm>
            <a:custGeom>
              <a:avLst/>
              <a:gdLst>
                <a:gd name="T0" fmla="*/ 344 w 344"/>
                <a:gd name="T1" fmla="*/ 139 h 243"/>
                <a:gd name="T2" fmla="*/ 50 w 344"/>
                <a:gd name="T3" fmla="*/ 0 h 243"/>
                <a:gd name="T4" fmla="*/ 0 w 344"/>
                <a:gd name="T5" fmla="*/ 102 h 243"/>
                <a:gd name="T6" fmla="*/ 296 w 344"/>
                <a:gd name="T7" fmla="*/ 243 h 243"/>
                <a:gd name="T8" fmla="*/ 344 w 344"/>
                <a:gd name="T9" fmla="*/ 139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243">
                  <a:moveTo>
                    <a:pt x="344" y="139"/>
                  </a:moveTo>
                  <a:lnTo>
                    <a:pt x="50" y="0"/>
                  </a:lnTo>
                  <a:lnTo>
                    <a:pt x="0" y="102"/>
                  </a:lnTo>
                  <a:lnTo>
                    <a:pt x="296" y="243"/>
                  </a:lnTo>
                  <a:lnTo>
                    <a:pt x="344" y="13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271"/>
            <p:cNvSpPr>
              <a:spLocks/>
            </p:cNvSpPr>
            <p:nvPr/>
          </p:nvSpPr>
          <p:spPr bwMode="auto">
            <a:xfrm>
              <a:off x="2644775" y="3232150"/>
              <a:ext cx="525463" cy="339725"/>
            </a:xfrm>
            <a:custGeom>
              <a:avLst/>
              <a:gdLst>
                <a:gd name="T0" fmla="*/ 331 w 331"/>
                <a:gd name="T1" fmla="*/ 139 h 214"/>
                <a:gd name="T2" fmla="*/ 35 w 331"/>
                <a:gd name="T3" fmla="*/ 0 h 214"/>
                <a:gd name="T4" fmla="*/ 0 w 331"/>
                <a:gd name="T5" fmla="*/ 75 h 214"/>
                <a:gd name="T6" fmla="*/ 295 w 331"/>
                <a:gd name="T7" fmla="*/ 214 h 214"/>
                <a:gd name="T8" fmla="*/ 331 w 331"/>
                <a:gd name="T9" fmla="*/ 13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1" h="214">
                  <a:moveTo>
                    <a:pt x="331" y="139"/>
                  </a:moveTo>
                  <a:lnTo>
                    <a:pt x="35" y="0"/>
                  </a:lnTo>
                  <a:lnTo>
                    <a:pt x="0" y="75"/>
                  </a:lnTo>
                  <a:lnTo>
                    <a:pt x="295" y="214"/>
                  </a:lnTo>
                  <a:lnTo>
                    <a:pt x="331" y="13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272"/>
            <p:cNvSpPr>
              <a:spLocks/>
            </p:cNvSpPr>
            <p:nvPr/>
          </p:nvSpPr>
          <p:spPr bwMode="auto">
            <a:xfrm>
              <a:off x="2541588" y="3887788"/>
              <a:ext cx="207963" cy="119062"/>
            </a:xfrm>
            <a:custGeom>
              <a:avLst/>
              <a:gdLst>
                <a:gd name="T0" fmla="*/ 131 w 131"/>
                <a:gd name="T1" fmla="*/ 59 h 75"/>
                <a:gd name="T2" fmla="*/ 7 w 131"/>
                <a:gd name="T3" fmla="*/ 0 h 75"/>
                <a:gd name="T4" fmla="*/ 0 w 131"/>
                <a:gd name="T5" fmla="*/ 17 h 75"/>
                <a:gd name="T6" fmla="*/ 122 w 131"/>
                <a:gd name="T7" fmla="*/ 75 h 75"/>
                <a:gd name="T8" fmla="*/ 131 w 131"/>
                <a:gd name="T9" fmla="*/ 5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75">
                  <a:moveTo>
                    <a:pt x="131" y="59"/>
                  </a:moveTo>
                  <a:lnTo>
                    <a:pt x="7" y="0"/>
                  </a:lnTo>
                  <a:lnTo>
                    <a:pt x="0" y="17"/>
                  </a:lnTo>
                  <a:lnTo>
                    <a:pt x="122" y="75"/>
                  </a:lnTo>
                  <a:lnTo>
                    <a:pt x="131" y="5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273"/>
            <p:cNvSpPr>
              <a:spLocks/>
            </p:cNvSpPr>
            <p:nvPr/>
          </p:nvSpPr>
          <p:spPr bwMode="auto">
            <a:xfrm>
              <a:off x="3790950" y="4448175"/>
              <a:ext cx="1243013" cy="574675"/>
            </a:xfrm>
            <a:custGeom>
              <a:avLst/>
              <a:gdLst>
                <a:gd name="T0" fmla="*/ 421 w 429"/>
                <a:gd name="T1" fmla="*/ 145 h 198"/>
                <a:gd name="T2" fmla="*/ 351 w 429"/>
                <a:gd name="T3" fmla="*/ 193 h 198"/>
                <a:gd name="T4" fmla="*/ 54 w 429"/>
                <a:gd name="T5" fmla="*/ 138 h 198"/>
                <a:gd name="T6" fmla="*/ 6 w 429"/>
                <a:gd name="T7" fmla="*/ 69 h 198"/>
                <a:gd name="T8" fmla="*/ 9 w 429"/>
                <a:gd name="T9" fmla="*/ 54 h 198"/>
                <a:gd name="T10" fmla="*/ 78 w 429"/>
                <a:gd name="T11" fmla="*/ 6 h 198"/>
                <a:gd name="T12" fmla="*/ 376 w 429"/>
                <a:gd name="T13" fmla="*/ 60 h 198"/>
                <a:gd name="T14" fmla="*/ 424 w 429"/>
                <a:gd name="T15" fmla="*/ 130 h 198"/>
                <a:gd name="T16" fmla="*/ 421 w 429"/>
                <a:gd name="T17" fmla="*/ 145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9" h="198">
                  <a:moveTo>
                    <a:pt x="421" y="145"/>
                  </a:moveTo>
                  <a:cubicBezTo>
                    <a:pt x="415" y="177"/>
                    <a:pt x="384" y="198"/>
                    <a:pt x="351" y="193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21" y="132"/>
                    <a:pt x="0" y="101"/>
                    <a:pt x="6" y="69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5" y="22"/>
                    <a:pt x="46" y="0"/>
                    <a:pt x="78" y="6"/>
                  </a:cubicBezTo>
                  <a:cubicBezTo>
                    <a:pt x="376" y="60"/>
                    <a:pt x="376" y="60"/>
                    <a:pt x="376" y="60"/>
                  </a:cubicBezTo>
                  <a:cubicBezTo>
                    <a:pt x="408" y="66"/>
                    <a:pt x="429" y="97"/>
                    <a:pt x="424" y="130"/>
                  </a:cubicBezTo>
                  <a:lnTo>
                    <a:pt x="421" y="1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274"/>
            <p:cNvSpPr>
              <a:spLocks/>
            </p:cNvSpPr>
            <p:nvPr/>
          </p:nvSpPr>
          <p:spPr bwMode="auto">
            <a:xfrm>
              <a:off x="3016250" y="3667125"/>
              <a:ext cx="3079750" cy="1158875"/>
            </a:xfrm>
            <a:custGeom>
              <a:avLst/>
              <a:gdLst>
                <a:gd name="T0" fmla="*/ 0 w 1062"/>
                <a:gd name="T1" fmla="*/ 0 h 399"/>
                <a:gd name="T2" fmla="*/ 1 w 1062"/>
                <a:gd name="T3" fmla="*/ 6 h 399"/>
                <a:gd name="T4" fmla="*/ 38 w 1062"/>
                <a:gd name="T5" fmla="*/ 234 h 399"/>
                <a:gd name="T6" fmla="*/ 939 w 1062"/>
                <a:gd name="T7" fmla="*/ 399 h 399"/>
                <a:gd name="T8" fmla="*/ 1062 w 1062"/>
                <a:gd name="T9" fmla="*/ 194 h 399"/>
                <a:gd name="T10" fmla="*/ 0 w 1062"/>
                <a:gd name="T11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2" h="399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38" y="234"/>
                    <a:pt x="38" y="234"/>
                    <a:pt x="38" y="234"/>
                  </a:cubicBezTo>
                  <a:cubicBezTo>
                    <a:pt x="939" y="399"/>
                    <a:pt x="939" y="399"/>
                    <a:pt x="939" y="399"/>
                  </a:cubicBezTo>
                  <a:cubicBezTo>
                    <a:pt x="1062" y="194"/>
                    <a:pt x="1062" y="194"/>
                    <a:pt x="1062" y="19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75"/>
            <p:cNvSpPr>
              <a:spLocks/>
            </p:cNvSpPr>
            <p:nvPr/>
          </p:nvSpPr>
          <p:spPr bwMode="auto">
            <a:xfrm>
              <a:off x="3011488" y="3616325"/>
              <a:ext cx="3105150" cy="617537"/>
            </a:xfrm>
            <a:custGeom>
              <a:avLst/>
              <a:gdLst>
                <a:gd name="T0" fmla="*/ 1064 w 1071"/>
                <a:gd name="T1" fmla="*/ 213 h 213"/>
                <a:gd name="T2" fmla="*/ 1067 w 1071"/>
                <a:gd name="T3" fmla="*/ 209 h 213"/>
                <a:gd name="T4" fmla="*/ 1060 w 1071"/>
                <a:gd name="T5" fmla="*/ 192 h 213"/>
                <a:gd name="T6" fmla="*/ 14 w 1071"/>
                <a:gd name="T7" fmla="*/ 1 h 213"/>
                <a:gd name="T8" fmla="*/ 2 w 1071"/>
                <a:gd name="T9" fmla="*/ 19 h 213"/>
                <a:gd name="T10" fmla="*/ 1064 w 1071"/>
                <a:gd name="T11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1" h="213">
                  <a:moveTo>
                    <a:pt x="1064" y="213"/>
                  </a:moveTo>
                  <a:cubicBezTo>
                    <a:pt x="1067" y="209"/>
                    <a:pt x="1067" y="209"/>
                    <a:pt x="1067" y="209"/>
                  </a:cubicBezTo>
                  <a:cubicBezTo>
                    <a:pt x="1071" y="202"/>
                    <a:pt x="1069" y="194"/>
                    <a:pt x="1060" y="19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6" y="0"/>
                    <a:pt x="0" y="8"/>
                    <a:pt x="2" y="19"/>
                  </a:cubicBezTo>
                  <a:lnTo>
                    <a:pt x="1064" y="21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76"/>
            <p:cNvSpPr>
              <a:spLocks/>
            </p:cNvSpPr>
            <p:nvPr/>
          </p:nvSpPr>
          <p:spPr bwMode="auto">
            <a:xfrm>
              <a:off x="3132138" y="3767138"/>
              <a:ext cx="2806700" cy="989012"/>
            </a:xfrm>
            <a:custGeom>
              <a:avLst/>
              <a:gdLst>
                <a:gd name="T0" fmla="*/ 1768 w 1768"/>
                <a:gd name="T1" fmla="*/ 321 h 623"/>
                <a:gd name="T2" fmla="*/ 1595 w 1768"/>
                <a:gd name="T3" fmla="*/ 623 h 623"/>
                <a:gd name="T4" fmla="*/ 57 w 1768"/>
                <a:gd name="T5" fmla="*/ 343 h 623"/>
                <a:gd name="T6" fmla="*/ 0 w 1768"/>
                <a:gd name="T7" fmla="*/ 0 h 623"/>
                <a:gd name="T8" fmla="*/ 1768 w 1768"/>
                <a:gd name="T9" fmla="*/ 321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8" h="623">
                  <a:moveTo>
                    <a:pt x="1768" y="321"/>
                  </a:moveTo>
                  <a:lnTo>
                    <a:pt x="1595" y="623"/>
                  </a:lnTo>
                  <a:lnTo>
                    <a:pt x="57" y="343"/>
                  </a:lnTo>
                  <a:lnTo>
                    <a:pt x="0" y="0"/>
                  </a:lnTo>
                  <a:lnTo>
                    <a:pt x="1768" y="3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277"/>
            <p:cNvSpPr>
              <a:spLocks/>
            </p:cNvSpPr>
            <p:nvPr/>
          </p:nvSpPr>
          <p:spPr bwMode="auto">
            <a:xfrm>
              <a:off x="3127375" y="4346575"/>
              <a:ext cx="2611438" cy="612775"/>
            </a:xfrm>
            <a:custGeom>
              <a:avLst/>
              <a:gdLst>
                <a:gd name="T0" fmla="*/ 0 w 901"/>
                <a:gd name="T1" fmla="*/ 0 h 211"/>
                <a:gd name="T2" fmla="*/ 5 w 901"/>
                <a:gd name="T3" fmla="*/ 32 h 211"/>
                <a:gd name="T4" fmla="*/ 32 w 901"/>
                <a:gd name="T5" fmla="*/ 59 h 211"/>
                <a:gd name="T6" fmla="*/ 850 w 901"/>
                <a:gd name="T7" fmla="*/ 208 h 211"/>
                <a:gd name="T8" fmla="*/ 884 w 901"/>
                <a:gd name="T9" fmla="*/ 193 h 211"/>
                <a:gd name="T10" fmla="*/ 901 w 901"/>
                <a:gd name="T11" fmla="*/ 165 h 211"/>
                <a:gd name="T12" fmla="*/ 0 w 901"/>
                <a:gd name="T1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1" h="211">
                  <a:moveTo>
                    <a:pt x="0" y="0"/>
                  </a:moveTo>
                  <a:cubicBezTo>
                    <a:pt x="5" y="32"/>
                    <a:pt x="5" y="32"/>
                    <a:pt x="5" y="32"/>
                  </a:cubicBezTo>
                  <a:cubicBezTo>
                    <a:pt x="7" y="45"/>
                    <a:pt x="19" y="57"/>
                    <a:pt x="32" y="59"/>
                  </a:cubicBezTo>
                  <a:cubicBezTo>
                    <a:pt x="850" y="208"/>
                    <a:pt x="850" y="208"/>
                    <a:pt x="850" y="208"/>
                  </a:cubicBezTo>
                  <a:cubicBezTo>
                    <a:pt x="862" y="211"/>
                    <a:pt x="878" y="204"/>
                    <a:pt x="884" y="193"/>
                  </a:cubicBezTo>
                  <a:cubicBezTo>
                    <a:pt x="901" y="165"/>
                    <a:pt x="901" y="165"/>
                    <a:pt x="901" y="1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278"/>
            <p:cNvSpPr>
              <a:spLocks/>
            </p:cNvSpPr>
            <p:nvPr/>
          </p:nvSpPr>
          <p:spPr bwMode="auto">
            <a:xfrm>
              <a:off x="5202238" y="5651500"/>
              <a:ext cx="266700" cy="609600"/>
            </a:xfrm>
            <a:custGeom>
              <a:avLst/>
              <a:gdLst>
                <a:gd name="T0" fmla="*/ 12 w 92"/>
                <a:gd name="T1" fmla="*/ 5 h 210"/>
                <a:gd name="T2" fmla="*/ 67 w 92"/>
                <a:gd name="T3" fmla="*/ 42 h 210"/>
                <a:gd name="T4" fmla="*/ 87 w 92"/>
                <a:gd name="T5" fmla="*/ 153 h 210"/>
                <a:gd name="T6" fmla="*/ 50 w 92"/>
                <a:gd name="T7" fmla="*/ 208 h 210"/>
                <a:gd name="T8" fmla="*/ 38 w 92"/>
                <a:gd name="T9" fmla="*/ 210 h 210"/>
                <a:gd name="T10" fmla="*/ 0 w 92"/>
                <a:gd name="T11" fmla="*/ 7 h 210"/>
                <a:gd name="T12" fmla="*/ 12 w 92"/>
                <a:gd name="T13" fmla="*/ 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210">
                  <a:moveTo>
                    <a:pt x="12" y="5"/>
                  </a:moveTo>
                  <a:cubicBezTo>
                    <a:pt x="38" y="0"/>
                    <a:pt x="62" y="17"/>
                    <a:pt x="67" y="42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92" y="179"/>
                    <a:pt x="75" y="203"/>
                    <a:pt x="50" y="208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12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79"/>
            <p:cNvSpPr>
              <a:spLocks/>
            </p:cNvSpPr>
            <p:nvPr/>
          </p:nvSpPr>
          <p:spPr bwMode="auto">
            <a:xfrm>
              <a:off x="5043488" y="5672137"/>
              <a:ext cx="269875" cy="609600"/>
            </a:xfrm>
            <a:custGeom>
              <a:avLst/>
              <a:gdLst>
                <a:gd name="T0" fmla="*/ 43 w 93"/>
                <a:gd name="T1" fmla="*/ 2 h 210"/>
                <a:gd name="T2" fmla="*/ 55 w 93"/>
                <a:gd name="T3" fmla="*/ 0 h 210"/>
                <a:gd name="T4" fmla="*/ 93 w 93"/>
                <a:gd name="T5" fmla="*/ 203 h 210"/>
                <a:gd name="T6" fmla="*/ 80 w 93"/>
                <a:gd name="T7" fmla="*/ 206 h 210"/>
                <a:gd name="T8" fmla="*/ 25 w 93"/>
                <a:gd name="T9" fmla="*/ 168 h 210"/>
                <a:gd name="T10" fmla="*/ 5 w 93"/>
                <a:gd name="T11" fmla="*/ 57 h 210"/>
                <a:gd name="T12" fmla="*/ 43 w 93"/>
                <a:gd name="T13" fmla="*/ 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210">
                  <a:moveTo>
                    <a:pt x="43" y="2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93" y="203"/>
                    <a:pt x="93" y="203"/>
                    <a:pt x="93" y="203"/>
                  </a:cubicBezTo>
                  <a:cubicBezTo>
                    <a:pt x="80" y="206"/>
                    <a:pt x="80" y="206"/>
                    <a:pt x="80" y="206"/>
                  </a:cubicBezTo>
                  <a:cubicBezTo>
                    <a:pt x="55" y="210"/>
                    <a:pt x="30" y="193"/>
                    <a:pt x="25" y="168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0" y="31"/>
                    <a:pt x="17" y="7"/>
                    <a:pt x="43" y="2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80"/>
            <p:cNvSpPr>
              <a:spLocks/>
            </p:cNvSpPr>
            <p:nvPr/>
          </p:nvSpPr>
          <p:spPr bwMode="auto">
            <a:xfrm>
              <a:off x="5219700" y="5765800"/>
              <a:ext cx="65088" cy="120650"/>
            </a:xfrm>
            <a:custGeom>
              <a:avLst/>
              <a:gdLst>
                <a:gd name="T0" fmla="*/ 18 w 22"/>
                <a:gd name="T1" fmla="*/ 14 h 42"/>
                <a:gd name="T2" fmla="*/ 20 w 22"/>
                <a:gd name="T3" fmla="*/ 24 h 42"/>
                <a:gd name="T4" fmla="*/ 8 w 22"/>
                <a:gd name="T5" fmla="*/ 42 h 42"/>
                <a:gd name="T6" fmla="*/ 0 w 22"/>
                <a:gd name="T7" fmla="*/ 2 h 42"/>
                <a:gd name="T8" fmla="*/ 18 w 22"/>
                <a:gd name="T9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18" y="14"/>
                  </a:moveTo>
                  <a:cubicBezTo>
                    <a:pt x="20" y="24"/>
                    <a:pt x="20" y="24"/>
                    <a:pt x="20" y="24"/>
                  </a:cubicBezTo>
                  <a:cubicBezTo>
                    <a:pt x="22" y="33"/>
                    <a:pt x="16" y="41"/>
                    <a:pt x="8" y="4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0"/>
                    <a:pt x="17" y="6"/>
                    <a:pt x="18" y="14"/>
                  </a:cubicBezTo>
                  <a:close/>
                </a:path>
              </a:pathLst>
            </a:custGeom>
            <a:solidFill>
              <a:srgbClr val="103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81"/>
            <p:cNvSpPr>
              <a:spLocks/>
            </p:cNvSpPr>
            <p:nvPr/>
          </p:nvSpPr>
          <p:spPr bwMode="auto">
            <a:xfrm>
              <a:off x="5180013" y="5770562"/>
              <a:ext cx="63500" cy="122237"/>
            </a:xfrm>
            <a:custGeom>
              <a:avLst/>
              <a:gdLst>
                <a:gd name="T0" fmla="*/ 14 w 22"/>
                <a:gd name="T1" fmla="*/ 0 h 42"/>
                <a:gd name="T2" fmla="*/ 14 w 22"/>
                <a:gd name="T3" fmla="*/ 0 h 42"/>
                <a:gd name="T4" fmla="*/ 22 w 22"/>
                <a:gd name="T5" fmla="*/ 40 h 42"/>
                <a:gd name="T6" fmla="*/ 3 w 22"/>
                <a:gd name="T7" fmla="*/ 28 h 42"/>
                <a:gd name="T8" fmla="*/ 2 w 22"/>
                <a:gd name="T9" fmla="*/ 18 h 42"/>
                <a:gd name="T10" fmla="*/ 14 w 22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2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3" y="42"/>
                    <a:pt x="5" y="36"/>
                    <a:pt x="3" y="2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0" y="9"/>
                    <a:pt x="6" y="1"/>
                    <a:pt x="14" y="0"/>
                  </a:cubicBezTo>
                  <a:close/>
                </a:path>
              </a:pathLst>
            </a:custGeom>
            <a:solidFill>
              <a:srgbClr val="0E3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82"/>
            <p:cNvSpPr>
              <a:spLocks/>
            </p:cNvSpPr>
            <p:nvPr/>
          </p:nvSpPr>
          <p:spPr bwMode="auto">
            <a:xfrm>
              <a:off x="7137400" y="6261100"/>
              <a:ext cx="266700" cy="119062"/>
            </a:xfrm>
            <a:custGeom>
              <a:avLst/>
              <a:gdLst>
                <a:gd name="T0" fmla="*/ 162 w 168"/>
                <a:gd name="T1" fmla="*/ 75 h 75"/>
                <a:gd name="T2" fmla="*/ 0 w 168"/>
                <a:gd name="T3" fmla="*/ 64 h 75"/>
                <a:gd name="T4" fmla="*/ 3 w 168"/>
                <a:gd name="T5" fmla="*/ 0 h 75"/>
                <a:gd name="T6" fmla="*/ 168 w 168"/>
                <a:gd name="T7" fmla="*/ 11 h 75"/>
                <a:gd name="T8" fmla="*/ 162 w 168"/>
                <a:gd name="T9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75">
                  <a:moveTo>
                    <a:pt x="162" y="75"/>
                  </a:moveTo>
                  <a:lnTo>
                    <a:pt x="0" y="64"/>
                  </a:lnTo>
                  <a:lnTo>
                    <a:pt x="3" y="0"/>
                  </a:lnTo>
                  <a:lnTo>
                    <a:pt x="168" y="11"/>
                  </a:lnTo>
                  <a:lnTo>
                    <a:pt x="162" y="75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85"/>
            <p:cNvSpPr>
              <a:spLocks/>
            </p:cNvSpPr>
            <p:nvPr/>
          </p:nvSpPr>
          <p:spPr bwMode="auto">
            <a:xfrm>
              <a:off x="9302750" y="5800725"/>
              <a:ext cx="277813" cy="203200"/>
            </a:xfrm>
            <a:custGeom>
              <a:avLst/>
              <a:gdLst>
                <a:gd name="T0" fmla="*/ 28 w 175"/>
                <a:gd name="T1" fmla="*/ 128 h 128"/>
                <a:gd name="T2" fmla="*/ 175 w 175"/>
                <a:gd name="T3" fmla="*/ 58 h 128"/>
                <a:gd name="T4" fmla="*/ 148 w 175"/>
                <a:gd name="T5" fmla="*/ 0 h 128"/>
                <a:gd name="T6" fmla="*/ 0 w 175"/>
                <a:gd name="T7" fmla="*/ 69 h 128"/>
                <a:gd name="T8" fmla="*/ 28 w 175"/>
                <a:gd name="T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8">
                  <a:moveTo>
                    <a:pt x="28" y="128"/>
                  </a:moveTo>
                  <a:lnTo>
                    <a:pt x="175" y="58"/>
                  </a:lnTo>
                  <a:lnTo>
                    <a:pt x="148" y="0"/>
                  </a:lnTo>
                  <a:lnTo>
                    <a:pt x="0" y="69"/>
                  </a:lnTo>
                  <a:lnTo>
                    <a:pt x="28" y="128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88"/>
            <p:cNvSpPr>
              <a:spLocks/>
            </p:cNvSpPr>
            <p:nvPr/>
          </p:nvSpPr>
          <p:spPr bwMode="auto">
            <a:xfrm>
              <a:off x="8929688" y="5211763"/>
              <a:ext cx="544513" cy="690562"/>
            </a:xfrm>
            <a:custGeom>
              <a:avLst/>
              <a:gdLst>
                <a:gd name="T0" fmla="*/ 188 w 188"/>
                <a:gd name="T1" fmla="*/ 213 h 238"/>
                <a:gd name="T2" fmla="*/ 171 w 188"/>
                <a:gd name="T3" fmla="*/ 92 h 238"/>
                <a:gd name="T4" fmla="*/ 128 w 188"/>
                <a:gd name="T5" fmla="*/ 44 h 238"/>
                <a:gd name="T6" fmla="*/ 72 w 188"/>
                <a:gd name="T7" fmla="*/ 7 h 238"/>
                <a:gd name="T8" fmla="*/ 72 w 188"/>
                <a:gd name="T9" fmla="*/ 12 h 238"/>
                <a:gd name="T10" fmla="*/ 52 w 188"/>
                <a:gd name="T11" fmla="*/ 3 h 238"/>
                <a:gd name="T12" fmla="*/ 55 w 188"/>
                <a:gd name="T13" fmla="*/ 23 h 238"/>
                <a:gd name="T14" fmla="*/ 29 w 188"/>
                <a:gd name="T15" fmla="*/ 14 h 238"/>
                <a:gd name="T16" fmla="*/ 35 w 188"/>
                <a:gd name="T17" fmla="*/ 42 h 238"/>
                <a:gd name="T18" fmla="*/ 9 w 188"/>
                <a:gd name="T19" fmla="*/ 36 h 238"/>
                <a:gd name="T20" fmla="*/ 18 w 188"/>
                <a:gd name="T21" fmla="*/ 66 h 238"/>
                <a:gd name="T22" fmla="*/ 72 w 188"/>
                <a:gd name="T23" fmla="*/ 130 h 238"/>
                <a:gd name="T24" fmla="*/ 21 w 188"/>
                <a:gd name="T25" fmla="*/ 86 h 238"/>
                <a:gd name="T26" fmla="*/ 21 w 188"/>
                <a:gd name="T27" fmla="*/ 113 h 238"/>
                <a:gd name="T28" fmla="*/ 72 w 188"/>
                <a:gd name="T29" fmla="*/ 186 h 238"/>
                <a:gd name="T30" fmla="*/ 136 w 188"/>
                <a:gd name="T31" fmla="*/ 238 h 238"/>
                <a:gd name="T32" fmla="*/ 188 w 188"/>
                <a:gd name="T33" fmla="*/ 21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8" h="238">
                  <a:moveTo>
                    <a:pt x="188" y="213"/>
                  </a:moveTo>
                  <a:cubicBezTo>
                    <a:pt x="188" y="213"/>
                    <a:pt x="178" y="125"/>
                    <a:pt x="171" y="92"/>
                  </a:cubicBezTo>
                  <a:cubicBezTo>
                    <a:pt x="164" y="58"/>
                    <a:pt x="152" y="64"/>
                    <a:pt x="128" y="44"/>
                  </a:cubicBezTo>
                  <a:cubicBezTo>
                    <a:pt x="105" y="25"/>
                    <a:pt x="85" y="4"/>
                    <a:pt x="72" y="7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62" y="0"/>
                    <a:pt x="52" y="3"/>
                  </a:cubicBezTo>
                  <a:cubicBezTo>
                    <a:pt x="42" y="6"/>
                    <a:pt x="50" y="16"/>
                    <a:pt x="55" y="23"/>
                  </a:cubicBezTo>
                  <a:cubicBezTo>
                    <a:pt x="44" y="10"/>
                    <a:pt x="36" y="9"/>
                    <a:pt x="29" y="14"/>
                  </a:cubicBezTo>
                  <a:cubicBezTo>
                    <a:pt x="22" y="19"/>
                    <a:pt x="28" y="32"/>
                    <a:pt x="35" y="42"/>
                  </a:cubicBezTo>
                  <a:cubicBezTo>
                    <a:pt x="26" y="31"/>
                    <a:pt x="15" y="32"/>
                    <a:pt x="9" y="36"/>
                  </a:cubicBezTo>
                  <a:cubicBezTo>
                    <a:pt x="3" y="39"/>
                    <a:pt x="1" y="52"/>
                    <a:pt x="18" y="66"/>
                  </a:cubicBezTo>
                  <a:cubicBezTo>
                    <a:pt x="35" y="81"/>
                    <a:pt x="72" y="130"/>
                    <a:pt x="72" y="130"/>
                  </a:cubicBezTo>
                  <a:cubicBezTo>
                    <a:pt x="72" y="130"/>
                    <a:pt x="24" y="89"/>
                    <a:pt x="21" y="86"/>
                  </a:cubicBezTo>
                  <a:cubicBezTo>
                    <a:pt x="18" y="82"/>
                    <a:pt x="0" y="93"/>
                    <a:pt x="21" y="113"/>
                  </a:cubicBezTo>
                  <a:cubicBezTo>
                    <a:pt x="41" y="133"/>
                    <a:pt x="56" y="164"/>
                    <a:pt x="72" y="186"/>
                  </a:cubicBezTo>
                  <a:cubicBezTo>
                    <a:pt x="89" y="209"/>
                    <a:pt x="119" y="237"/>
                    <a:pt x="136" y="238"/>
                  </a:cubicBezTo>
                  <a:cubicBezTo>
                    <a:pt x="178" y="218"/>
                    <a:pt x="188" y="213"/>
                    <a:pt x="188" y="21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89"/>
            <p:cNvSpPr>
              <a:spLocks/>
            </p:cNvSpPr>
            <p:nvPr/>
          </p:nvSpPr>
          <p:spPr bwMode="auto">
            <a:xfrm>
              <a:off x="7088188" y="5553075"/>
              <a:ext cx="477838" cy="728662"/>
            </a:xfrm>
            <a:custGeom>
              <a:avLst/>
              <a:gdLst>
                <a:gd name="T0" fmla="*/ 34 w 165"/>
                <a:gd name="T1" fmla="*/ 247 h 251"/>
                <a:gd name="T2" fmla="*/ 6 w 165"/>
                <a:gd name="T3" fmla="*/ 127 h 251"/>
                <a:gd name="T4" fmla="*/ 28 w 165"/>
                <a:gd name="T5" fmla="*/ 68 h 251"/>
                <a:gd name="T6" fmla="*/ 67 w 165"/>
                <a:gd name="T7" fmla="*/ 12 h 251"/>
                <a:gd name="T8" fmla="*/ 69 w 165"/>
                <a:gd name="T9" fmla="*/ 17 h 251"/>
                <a:gd name="T10" fmla="*/ 84 w 165"/>
                <a:gd name="T11" fmla="*/ 1 h 251"/>
                <a:gd name="T12" fmla="*/ 89 w 165"/>
                <a:gd name="T13" fmla="*/ 21 h 251"/>
                <a:gd name="T14" fmla="*/ 110 w 165"/>
                <a:gd name="T15" fmla="*/ 3 h 251"/>
                <a:gd name="T16" fmla="*/ 114 w 165"/>
                <a:gd name="T17" fmla="*/ 32 h 251"/>
                <a:gd name="T18" fmla="*/ 136 w 165"/>
                <a:gd name="T19" fmla="*/ 16 h 251"/>
                <a:gd name="T20" fmla="*/ 139 w 165"/>
                <a:gd name="T21" fmla="*/ 48 h 251"/>
                <a:gd name="T22" fmla="*/ 112 w 165"/>
                <a:gd name="T23" fmla="*/ 126 h 251"/>
                <a:gd name="T24" fmla="*/ 143 w 165"/>
                <a:gd name="T25" fmla="*/ 67 h 251"/>
                <a:gd name="T26" fmla="*/ 154 w 165"/>
                <a:gd name="T27" fmla="*/ 92 h 251"/>
                <a:gd name="T28" fmla="*/ 132 w 165"/>
                <a:gd name="T29" fmla="*/ 179 h 251"/>
                <a:gd name="T30" fmla="*/ 91 w 165"/>
                <a:gd name="T31" fmla="*/ 251 h 251"/>
                <a:gd name="T32" fmla="*/ 34 w 165"/>
                <a:gd name="T33" fmla="*/ 24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5" h="251">
                  <a:moveTo>
                    <a:pt x="34" y="247"/>
                  </a:moveTo>
                  <a:cubicBezTo>
                    <a:pt x="34" y="247"/>
                    <a:pt x="11" y="161"/>
                    <a:pt x="6" y="127"/>
                  </a:cubicBezTo>
                  <a:cubicBezTo>
                    <a:pt x="0" y="93"/>
                    <a:pt x="13" y="94"/>
                    <a:pt x="28" y="68"/>
                  </a:cubicBezTo>
                  <a:cubicBezTo>
                    <a:pt x="43" y="41"/>
                    <a:pt x="54" y="14"/>
                    <a:pt x="67" y="1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4" y="2"/>
                    <a:pt x="84" y="1"/>
                  </a:cubicBezTo>
                  <a:cubicBezTo>
                    <a:pt x="95" y="0"/>
                    <a:pt x="91" y="13"/>
                    <a:pt x="89" y="21"/>
                  </a:cubicBezTo>
                  <a:cubicBezTo>
                    <a:pt x="94" y="5"/>
                    <a:pt x="102" y="0"/>
                    <a:pt x="110" y="3"/>
                  </a:cubicBezTo>
                  <a:cubicBezTo>
                    <a:pt x="118" y="6"/>
                    <a:pt x="117" y="19"/>
                    <a:pt x="114" y="32"/>
                  </a:cubicBezTo>
                  <a:cubicBezTo>
                    <a:pt x="119" y="18"/>
                    <a:pt x="129" y="15"/>
                    <a:pt x="136" y="16"/>
                  </a:cubicBezTo>
                  <a:cubicBezTo>
                    <a:pt x="143" y="17"/>
                    <a:pt x="150" y="28"/>
                    <a:pt x="139" y="48"/>
                  </a:cubicBezTo>
                  <a:cubicBezTo>
                    <a:pt x="129" y="67"/>
                    <a:pt x="112" y="126"/>
                    <a:pt x="112" y="126"/>
                  </a:cubicBezTo>
                  <a:cubicBezTo>
                    <a:pt x="112" y="126"/>
                    <a:pt x="141" y="71"/>
                    <a:pt x="143" y="67"/>
                  </a:cubicBezTo>
                  <a:cubicBezTo>
                    <a:pt x="144" y="63"/>
                    <a:pt x="165" y="66"/>
                    <a:pt x="154" y="92"/>
                  </a:cubicBezTo>
                  <a:cubicBezTo>
                    <a:pt x="142" y="119"/>
                    <a:pt x="140" y="153"/>
                    <a:pt x="132" y="179"/>
                  </a:cubicBezTo>
                  <a:cubicBezTo>
                    <a:pt x="124" y="206"/>
                    <a:pt x="107" y="244"/>
                    <a:pt x="91" y="251"/>
                  </a:cubicBezTo>
                  <a:cubicBezTo>
                    <a:pt x="45" y="248"/>
                    <a:pt x="34" y="247"/>
                    <a:pt x="34" y="24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90"/>
            <p:cNvSpPr>
              <a:spLocks/>
            </p:cNvSpPr>
            <p:nvPr/>
          </p:nvSpPr>
          <p:spPr bwMode="auto">
            <a:xfrm>
              <a:off x="3127375" y="6072187"/>
              <a:ext cx="277813" cy="195262"/>
            </a:xfrm>
            <a:custGeom>
              <a:avLst/>
              <a:gdLst>
                <a:gd name="T0" fmla="*/ 149 w 175"/>
                <a:gd name="T1" fmla="*/ 123 h 123"/>
                <a:gd name="T2" fmla="*/ 0 w 175"/>
                <a:gd name="T3" fmla="*/ 59 h 123"/>
                <a:gd name="T4" fmla="*/ 25 w 175"/>
                <a:gd name="T5" fmla="*/ 0 h 123"/>
                <a:gd name="T6" fmla="*/ 175 w 175"/>
                <a:gd name="T7" fmla="*/ 66 h 123"/>
                <a:gd name="T8" fmla="*/ 149 w 175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" h="123">
                  <a:moveTo>
                    <a:pt x="149" y="123"/>
                  </a:moveTo>
                  <a:lnTo>
                    <a:pt x="0" y="59"/>
                  </a:lnTo>
                  <a:lnTo>
                    <a:pt x="25" y="0"/>
                  </a:lnTo>
                  <a:lnTo>
                    <a:pt x="175" y="66"/>
                  </a:lnTo>
                  <a:lnTo>
                    <a:pt x="149" y="123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293"/>
            <p:cNvSpPr>
              <a:spLocks/>
            </p:cNvSpPr>
            <p:nvPr/>
          </p:nvSpPr>
          <p:spPr bwMode="auto">
            <a:xfrm>
              <a:off x="5318125" y="6443662"/>
              <a:ext cx="268288" cy="125412"/>
            </a:xfrm>
            <a:custGeom>
              <a:avLst/>
              <a:gdLst>
                <a:gd name="T0" fmla="*/ 6 w 169"/>
                <a:gd name="T1" fmla="*/ 79 h 79"/>
                <a:gd name="T2" fmla="*/ 169 w 169"/>
                <a:gd name="T3" fmla="*/ 62 h 79"/>
                <a:gd name="T4" fmla="*/ 163 w 169"/>
                <a:gd name="T5" fmla="*/ 0 h 79"/>
                <a:gd name="T6" fmla="*/ 0 w 169"/>
                <a:gd name="T7" fmla="*/ 15 h 79"/>
                <a:gd name="T8" fmla="*/ 6 w 169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79">
                  <a:moveTo>
                    <a:pt x="6" y="79"/>
                  </a:moveTo>
                  <a:lnTo>
                    <a:pt x="169" y="62"/>
                  </a:lnTo>
                  <a:lnTo>
                    <a:pt x="163" y="0"/>
                  </a:lnTo>
                  <a:lnTo>
                    <a:pt x="0" y="15"/>
                  </a:lnTo>
                  <a:lnTo>
                    <a:pt x="6" y="79"/>
                  </a:lnTo>
                  <a:close/>
                </a:path>
              </a:pathLst>
            </a:custGeom>
            <a:solidFill>
              <a:srgbClr val="F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96"/>
            <p:cNvSpPr>
              <a:spLocks/>
            </p:cNvSpPr>
            <p:nvPr/>
          </p:nvSpPr>
          <p:spPr bwMode="auto">
            <a:xfrm>
              <a:off x="5113338" y="5741987"/>
              <a:ext cx="481013" cy="725487"/>
            </a:xfrm>
            <a:custGeom>
              <a:avLst/>
              <a:gdLst>
                <a:gd name="T0" fmla="*/ 136 w 166"/>
                <a:gd name="T1" fmla="*/ 244 h 250"/>
                <a:gd name="T2" fmla="*/ 161 w 166"/>
                <a:gd name="T3" fmla="*/ 124 h 250"/>
                <a:gd name="T4" fmla="*/ 136 w 166"/>
                <a:gd name="T5" fmla="*/ 65 h 250"/>
                <a:gd name="T6" fmla="*/ 96 w 166"/>
                <a:gd name="T7" fmla="*/ 11 h 250"/>
                <a:gd name="T8" fmla="*/ 94 w 166"/>
                <a:gd name="T9" fmla="*/ 15 h 250"/>
                <a:gd name="T10" fmla="*/ 78 w 166"/>
                <a:gd name="T11" fmla="*/ 0 h 250"/>
                <a:gd name="T12" fmla="*/ 75 w 166"/>
                <a:gd name="T13" fmla="*/ 20 h 250"/>
                <a:gd name="T14" fmla="*/ 53 w 166"/>
                <a:gd name="T15" fmla="*/ 3 h 250"/>
                <a:gd name="T16" fmla="*/ 50 w 166"/>
                <a:gd name="T17" fmla="*/ 32 h 250"/>
                <a:gd name="T18" fmla="*/ 27 w 166"/>
                <a:gd name="T19" fmla="*/ 17 h 250"/>
                <a:gd name="T20" fmla="*/ 25 w 166"/>
                <a:gd name="T21" fmla="*/ 48 h 250"/>
                <a:gd name="T22" fmla="*/ 54 w 166"/>
                <a:gd name="T23" fmla="*/ 126 h 250"/>
                <a:gd name="T24" fmla="*/ 22 w 166"/>
                <a:gd name="T25" fmla="*/ 68 h 250"/>
                <a:gd name="T26" fmla="*/ 12 w 166"/>
                <a:gd name="T27" fmla="*/ 93 h 250"/>
                <a:gd name="T28" fmla="*/ 36 w 166"/>
                <a:gd name="T29" fmla="*/ 180 h 250"/>
                <a:gd name="T30" fmla="*/ 79 w 166"/>
                <a:gd name="T31" fmla="*/ 250 h 250"/>
                <a:gd name="T32" fmla="*/ 136 w 166"/>
                <a:gd name="T33" fmla="*/ 24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250">
                  <a:moveTo>
                    <a:pt x="136" y="244"/>
                  </a:moveTo>
                  <a:cubicBezTo>
                    <a:pt x="136" y="244"/>
                    <a:pt x="156" y="158"/>
                    <a:pt x="161" y="124"/>
                  </a:cubicBezTo>
                  <a:cubicBezTo>
                    <a:pt x="166" y="90"/>
                    <a:pt x="153" y="91"/>
                    <a:pt x="136" y="65"/>
                  </a:cubicBezTo>
                  <a:cubicBezTo>
                    <a:pt x="120" y="39"/>
                    <a:pt x="109" y="12"/>
                    <a:pt x="96" y="11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5"/>
                    <a:pt x="89" y="1"/>
                    <a:pt x="78" y="0"/>
                  </a:cubicBezTo>
                  <a:cubicBezTo>
                    <a:pt x="68" y="0"/>
                    <a:pt x="72" y="12"/>
                    <a:pt x="75" y="20"/>
                  </a:cubicBezTo>
                  <a:cubicBezTo>
                    <a:pt x="68" y="4"/>
                    <a:pt x="61" y="0"/>
                    <a:pt x="53" y="3"/>
                  </a:cubicBezTo>
                  <a:cubicBezTo>
                    <a:pt x="45" y="6"/>
                    <a:pt x="46" y="19"/>
                    <a:pt x="50" y="32"/>
                  </a:cubicBezTo>
                  <a:cubicBezTo>
                    <a:pt x="44" y="18"/>
                    <a:pt x="34" y="15"/>
                    <a:pt x="27" y="17"/>
                  </a:cubicBezTo>
                  <a:cubicBezTo>
                    <a:pt x="20" y="18"/>
                    <a:pt x="14" y="29"/>
                    <a:pt x="25" y="48"/>
                  </a:cubicBezTo>
                  <a:cubicBezTo>
                    <a:pt x="36" y="68"/>
                    <a:pt x="54" y="126"/>
                    <a:pt x="54" y="126"/>
                  </a:cubicBezTo>
                  <a:cubicBezTo>
                    <a:pt x="54" y="126"/>
                    <a:pt x="24" y="72"/>
                    <a:pt x="22" y="68"/>
                  </a:cubicBezTo>
                  <a:cubicBezTo>
                    <a:pt x="20" y="63"/>
                    <a:pt x="0" y="67"/>
                    <a:pt x="12" y="93"/>
                  </a:cubicBezTo>
                  <a:cubicBezTo>
                    <a:pt x="24" y="119"/>
                    <a:pt x="27" y="153"/>
                    <a:pt x="36" y="180"/>
                  </a:cubicBezTo>
                  <a:cubicBezTo>
                    <a:pt x="44" y="206"/>
                    <a:pt x="63" y="244"/>
                    <a:pt x="79" y="250"/>
                  </a:cubicBezTo>
                  <a:cubicBezTo>
                    <a:pt x="125" y="245"/>
                    <a:pt x="136" y="244"/>
                    <a:pt x="136" y="244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97"/>
            <p:cNvSpPr>
              <a:spLocks/>
            </p:cNvSpPr>
            <p:nvPr/>
          </p:nvSpPr>
          <p:spPr bwMode="auto">
            <a:xfrm>
              <a:off x="3205163" y="5464175"/>
              <a:ext cx="533400" cy="695325"/>
            </a:xfrm>
            <a:custGeom>
              <a:avLst/>
              <a:gdLst>
                <a:gd name="T0" fmla="*/ 0 w 184"/>
                <a:gd name="T1" fmla="*/ 217 h 240"/>
                <a:gd name="T2" fmla="*/ 13 w 184"/>
                <a:gd name="T3" fmla="*/ 95 h 240"/>
                <a:gd name="T4" fmla="*/ 55 w 184"/>
                <a:gd name="T5" fmla="*/ 47 h 240"/>
                <a:gd name="T6" fmla="*/ 110 w 184"/>
                <a:gd name="T7" fmla="*/ 8 h 240"/>
                <a:gd name="T8" fmla="*/ 110 w 184"/>
                <a:gd name="T9" fmla="*/ 12 h 240"/>
                <a:gd name="T10" fmla="*/ 130 w 184"/>
                <a:gd name="T11" fmla="*/ 3 h 240"/>
                <a:gd name="T12" fmla="*/ 127 w 184"/>
                <a:gd name="T13" fmla="*/ 23 h 240"/>
                <a:gd name="T14" fmla="*/ 153 w 184"/>
                <a:gd name="T15" fmla="*/ 13 h 240"/>
                <a:gd name="T16" fmla="*/ 147 w 184"/>
                <a:gd name="T17" fmla="*/ 42 h 240"/>
                <a:gd name="T18" fmla="*/ 173 w 184"/>
                <a:gd name="T19" fmla="*/ 34 h 240"/>
                <a:gd name="T20" fmla="*/ 166 w 184"/>
                <a:gd name="T21" fmla="*/ 65 h 240"/>
                <a:gd name="T22" fmla="*/ 114 w 184"/>
                <a:gd name="T23" fmla="*/ 130 h 240"/>
                <a:gd name="T24" fmla="*/ 163 w 184"/>
                <a:gd name="T25" fmla="*/ 85 h 240"/>
                <a:gd name="T26" fmla="*/ 164 w 184"/>
                <a:gd name="T27" fmla="*/ 112 h 240"/>
                <a:gd name="T28" fmla="*/ 115 w 184"/>
                <a:gd name="T29" fmla="*/ 187 h 240"/>
                <a:gd name="T30" fmla="*/ 53 w 184"/>
                <a:gd name="T31" fmla="*/ 240 h 240"/>
                <a:gd name="T32" fmla="*/ 0 w 184"/>
                <a:gd name="T33" fmla="*/ 21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240">
                  <a:moveTo>
                    <a:pt x="0" y="217"/>
                  </a:moveTo>
                  <a:cubicBezTo>
                    <a:pt x="0" y="217"/>
                    <a:pt x="7" y="129"/>
                    <a:pt x="13" y="95"/>
                  </a:cubicBezTo>
                  <a:cubicBezTo>
                    <a:pt x="19" y="61"/>
                    <a:pt x="31" y="67"/>
                    <a:pt x="55" y="47"/>
                  </a:cubicBezTo>
                  <a:cubicBezTo>
                    <a:pt x="78" y="27"/>
                    <a:pt x="97" y="5"/>
                    <a:pt x="110" y="8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0" y="12"/>
                    <a:pt x="119" y="0"/>
                    <a:pt x="130" y="3"/>
                  </a:cubicBezTo>
                  <a:cubicBezTo>
                    <a:pt x="140" y="6"/>
                    <a:pt x="132" y="16"/>
                    <a:pt x="127" y="23"/>
                  </a:cubicBezTo>
                  <a:cubicBezTo>
                    <a:pt x="138" y="10"/>
                    <a:pt x="146" y="8"/>
                    <a:pt x="153" y="13"/>
                  </a:cubicBezTo>
                  <a:cubicBezTo>
                    <a:pt x="160" y="18"/>
                    <a:pt x="155" y="31"/>
                    <a:pt x="147" y="42"/>
                  </a:cubicBezTo>
                  <a:cubicBezTo>
                    <a:pt x="157" y="30"/>
                    <a:pt x="167" y="31"/>
                    <a:pt x="173" y="34"/>
                  </a:cubicBezTo>
                  <a:cubicBezTo>
                    <a:pt x="179" y="38"/>
                    <a:pt x="183" y="50"/>
                    <a:pt x="166" y="65"/>
                  </a:cubicBezTo>
                  <a:cubicBezTo>
                    <a:pt x="149" y="80"/>
                    <a:pt x="114" y="130"/>
                    <a:pt x="114" y="130"/>
                  </a:cubicBezTo>
                  <a:cubicBezTo>
                    <a:pt x="114" y="130"/>
                    <a:pt x="160" y="88"/>
                    <a:pt x="163" y="85"/>
                  </a:cubicBezTo>
                  <a:cubicBezTo>
                    <a:pt x="166" y="81"/>
                    <a:pt x="184" y="91"/>
                    <a:pt x="164" y="112"/>
                  </a:cubicBezTo>
                  <a:cubicBezTo>
                    <a:pt x="145" y="133"/>
                    <a:pt x="131" y="164"/>
                    <a:pt x="115" y="187"/>
                  </a:cubicBezTo>
                  <a:cubicBezTo>
                    <a:pt x="99" y="209"/>
                    <a:pt x="70" y="239"/>
                    <a:pt x="53" y="240"/>
                  </a:cubicBezTo>
                  <a:cubicBezTo>
                    <a:pt x="10" y="222"/>
                    <a:pt x="0" y="217"/>
                    <a:pt x="0" y="21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0" name="TextBox 299"/>
          <p:cNvSpPr txBox="1"/>
          <p:nvPr/>
        </p:nvSpPr>
        <p:spPr>
          <a:xfrm flipH="1">
            <a:off x="546916" y="250899"/>
            <a:ext cx="1107141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Cool Competitions...</a:t>
            </a:r>
          </a:p>
        </p:txBody>
      </p:sp>
      <p:pic>
        <p:nvPicPr>
          <p:cNvPr id="483" name="Shape 203">
            <a:extLst>
              <a:ext uri="{FF2B5EF4-FFF2-40B4-BE49-F238E27FC236}">
                <a16:creationId xmlns="" xmlns:a16="http://schemas.microsoft.com/office/drawing/2014/main" id="{1A8B4053-1942-490F-85F9-1D2D39FFB58B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472434" y="1315963"/>
            <a:ext cx="2939652" cy="2213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" name="Shape 204" descr="http://www.edhtelegraph.com/sites/default/files/styles/photo_gallery_big/public/Misc.%20Media/1269835588_466e.jpg?itok=15GgCeWd">
            <a:extLst>
              <a:ext uri="{FF2B5EF4-FFF2-40B4-BE49-F238E27FC236}">
                <a16:creationId xmlns="" xmlns:a16="http://schemas.microsoft.com/office/drawing/2014/main" id="{288C02B7-9E92-4883-9615-AF4C6BA04E07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460271" y="1307916"/>
            <a:ext cx="2988847" cy="21429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Picture 4" descr="A group of people posing for a photo&#10;&#10;Description generated with very high confidence">
            <a:extLst>
              <a:ext uri="{FF2B5EF4-FFF2-40B4-BE49-F238E27FC236}">
                <a16:creationId xmlns="" xmlns:a16="http://schemas.microsoft.com/office/drawing/2014/main" id="{37D8D067-A835-4CEF-ACF5-5C609E23CA8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4062" y="1370893"/>
            <a:ext cx="2320213" cy="2065137"/>
          </a:xfrm>
          <a:prstGeom prst="rect">
            <a:avLst/>
          </a:prstGeom>
        </p:spPr>
      </p:pic>
      <p:pic>
        <p:nvPicPr>
          <p:cNvPr id="207" name="Picture 206" descr="A group of people in a room&#10;&#10;Description generated with very high confidence">
            <a:extLst>
              <a:ext uri="{FF2B5EF4-FFF2-40B4-BE49-F238E27FC236}">
                <a16:creationId xmlns="" xmlns:a16="http://schemas.microsoft.com/office/drawing/2014/main" id="{D67149B3-B3E2-42B6-8DDB-274E379AE4D8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4275" y="1332252"/>
            <a:ext cx="2825460" cy="2062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759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TextBox 39"/>
          <p:cNvSpPr txBox="1"/>
          <p:nvPr/>
        </p:nvSpPr>
        <p:spPr>
          <a:xfrm flipH="1">
            <a:off x="4909015" y="1234259"/>
            <a:ext cx="6984181" cy="5859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lnSpc>
                <a:spcPct val="90000"/>
              </a:lnSpc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Teachers and students form strong sense of community</a:t>
            </a:r>
          </a:p>
          <a:p>
            <a:pPr marL="342900" lvl="0" indent="-342900">
              <a:lnSpc>
                <a:spcPct val="90000"/>
              </a:lnSpc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Inquiry-Based Learning – all subjects have opportunities to integrate</a:t>
            </a: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 Curriculum with hands-on projects applying real world applications</a:t>
            </a: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Access to mentors collaborating with students</a:t>
            </a: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342900" lvl="0" indent="-342900">
              <a:lnSpc>
                <a:spcPct val="90000"/>
              </a:lnSpc>
              <a:spcBef>
                <a:spcPts val="480"/>
              </a:spcBef>
              <a:buClr>
                <a:schemeClr val="bg1"/>
              </a:buClr>
              <a:buSzPct val="950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Field trips to learn from professionals</a:t>
            </a:r>
          </a:p>
          <a:p>
            <a:pPr marL="28575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 flipH="1">
            <a:off x="5299260" y="178418"/>
            <a:ext cx="723661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are the Benefits?</a:t>
            </a:r>
          </a:p>
        </p:txBody>
      </p:sp>
      <p:pic>
        <p:nvPicPr>
          <p:cNvPr id="221" name="Picture 220">
            <a:extLst>
              <a:ext uri="{FF2B5EF4-FFF2-40B4-BE49-F238E27FC236}">
                <a16:creationId xmlns="" xmlns:a16="http://schemas.microsoft.com/office/drawing/2014/main" id="{9C6C2507-A9B5-433C-A4D5-80B707C6070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86"/>
          <a:stretch/>
        </p:blipFill>
        <p:spPr>
          <a:xfrm>
            <a:off x="749253" y="3560431"/>
            <a:ext cx="3637320" cy="3043876"/>
          </a:xfrm>
          <a:prstGeom prst="rect">
            <a:avLst/>
          </a:prstGeom>
        </p:spPr>
      </p:pic>
      <p:pic>
        <p:nvPicPr>
          <p:cNvPr id="223" name="Picture 222" descr="A group of people posing for a photo&#10;&#10;Description generated with very high confidence">
            <a:extLst>
              <a:ext uri="{FF2B5EF4-FFF2-40B4-BE49-F238E27FC236}">
                <a16:creationId xmlns="" xmlns:a16="http://schemas.microsoft.com/office/drawing/2014/main" id="{0FE39BDA-323F-4243-AE17-BD4919719E8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1945" y="708123"/>
            <a:ext cx="3846650" cy="25466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31250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" name="TextBox 40"/>
          <p:cNvSpPr txBox="1"/>
          <p:nvPr/>
        </p:nvSpPr>
        <p:spPr>
          <a:xfrm flipH="1">
            <a:off x="647786" y="154666"/>
            <a:ext cx="723661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are the Benefits?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465F7852-F753-47BE-ADEC-90B62E1A8A69}"/>
              </a:ext>
            </a:extLst>
          </p:cNvPr>
          <p:cNvSpPr/>
          <p:nvPr/>
        </p:nvSpPr>
        <p:spPr>
          <a:xfrm>
            <a:off x="280063" y="1090647"/>
            <a:ext cx="6379078" cy="55440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lvl="0" indent="-457200">
              <a:lnSpc>
                <a:spcPct val="90000"/>
              </a:lnSpc>
              <a:buClr>
                <a:schemeClr val="bg1"/>
              </a:buClr>
              <a:buSzPct val="969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Flexible schedules to allow for longer periods for project work, science labs, or guest speakers, if needed</a:t>
            </a:r>
          </a:p>
          <a:p>
            <a:pPr marL="457200" lvl="0" indent="-457200">
              <a:lnSpc>
                <a:spcPct val="90000"/>
              </a:lnSpc>
              <a:spcBef>
                <a:spcPts val="408"/>
              </a:spcBef>
              <a:buClr>
                <a:schemeClr val="bg1"/>
              </a:buClr>
              <a:buSzPct val="969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All </a:t>
            </a: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</a:rPr>
              <a:t>STEM </a:t>
            </a: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teachers will use the same set of expectations for: 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writing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critical thinking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reading strategies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mathematical reasoning engineering design process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scientific inquiry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oral presentation</a:t>
            </a:r>
          </a:p>
          <a:p>
            <a:pPr marL="774701" lvl="1" indent="-457200">
              <a:lnSpc>
                <a:spcPct val="90000"/>
              </a:lnSpc>
              <a:spcBef>
                <a:spcPts val="374"/>
              </a:spcBef>
              <a:buClr>
                <a:schemeClr val="bg1"/>
              </a:buClr>
              <a:buSzPct val="93500"/>
              <a:buFont typeface="Wingdings" panose="05000000000000000000" pitchFamily="2" charset="2"/>
              <a:buChar char="Ø"/>
            </a:pPr>
            <a:r>
              <a:rPr lang="en-US" sz="2800" dirty="0">
                <a:solidFill>
                  <a:schemeClr val="lt1"/>
                </a:solidFill>
                <a:latin typeface="Cambria" panose="02040503050406030204" pitchFamily="18" charset="0"/>
                <a:ea typeface="Cambria"/>
                <a:cs typeface="Cambria"/>
                <a:sym typeface="Cambria"/>
              </a:rPr>
              <a:t>research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="" xmlns:a16="http://schemas.microsoft.com/office/drawing/2014/main" id="{07AC075F-94FF-4E51-BE97-BE6C2B275B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21503" y="470349"/>
            <a:ext cx="3279795" cy="3386110"/>
          </a:xfrm>
          <a:prstGeom prst="rect">
            <a:avLst/>
          </a:prstGeom>
        </p:spPr>
      </p:pic>
      <p:pic>
        <p:nvPicPr>
          <p:cNvPr id="4" name="Picture 3" descr="A group of people standing around a table&#10;&#10;Description generated with very high confidence">
            <a:extLst>
              <a:ext uri="{FF2B5EF4-FFF2-40B4-BE49-F238E27FC236}">
                <a16:creationId xmlns="" xmlns:a16="http://schemas.microsoft.com/office/drawing/2014/main" id="{3C618B18-8E9B-4FA3-A959-71619186D941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3" r="21536"/>
          <a:stretch/>
        </p:blipFill>
        <p:spPr>
          <a:xfrm>
            <a:off x="5524506" y="3138396"/>
            <a:ext cx="3884302" cy="3535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3556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148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3799681" y="2076450"/>
            <a:ext cx="4592638" cy="4779963"/>
            <a:chOff x="3798888" y="2076450"/>
            <a:chExt cx="4592638" cy="4779963"/>
          </a:xfrm>
        </p:grpSpPr>
        <p:sp>
          <p:nvSpPr>
            <p:cNvPr id="7" name="Oval 5"/>
            <p:cNvSpPr>
              <a:spLocks noChangeArrowheads="1"/>
            </p:cNvSpPr>
            <p:nvPr/>
          </p:nvSpPr>
          <p:spPr bwMode="auto">
            <a:xfrm>
              <a:off x="5499100" y="3605213"/>
              <a:ext cx="1192213" cy="11938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4270375" y="2460625"/>
              <a:ext cx="3625850" cy="1812925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4454525" y="2600325"/>
              <a:ext cx="3259138" cy="1550987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4111625" y="2336800"/>
              <a:ext cx="3944938" cy="2076450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5403850" y="3498850"/>
              <a:ext cx="1382713" cy="154940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10"/>
            <p:cNvSpPr>
              <a:spLocks noChangeArrowheads="1"/>
            </p:cNvSpPr>
            <p:nvPr/>
          </p:nvSpPr>
          <p:spPr bwMode="auto">
            <a:xfrm>
              <a:off x="5946775" y="5692775"/>
              <a:ext cx="639763" cy="954087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5946775" y="5692775"/>
              <a:ext cx="639763" cy="9540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2"/>
            <p:cNvSpPr>
              <a:spLocks noChangeArrowheads="1"/>
            </p:cNvSpPr>
            <p:nvPr/>
          </p:nvSpPr>
          <p:spPr bwMode="auto">
            <a:xfrm>
              <a:off x="5651500" y="6213475"/>
              <a:ext cx="927100" cy="64293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Rectangle 13"/>
            <p:cNvSpPr>
              <a:spLocks noChangeArrowheads="1"/>
            </p:cNvSpPr>
            <p:nvPr/>
          </p:nvSpPr>
          <p:spPr bwMode="auto">
            <a:xfrm>
              <a:off x="5651500" y="6213475"/>
              <a:ext cx="927100" cy="642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5413375" y="5189538"/>
              <a:ext cx="1173163" cy="111601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>
              <a:off x="5929313" y="5048250"/>
              <a:ext cx="355600" cy="100647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16"/>
            <p:cNvSpPr>
              <a:spLocks noChangeArrowheads="1"/>
            </p:cNvSpPr>
            <p:nvPr/>
          </p:nvSpPr>
          <p:spPr bwMode="auto">
            <a:xfrm>
              <a:off x="5929313" y="5048250"/>
              <a:ext cx="355600" cy="1006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6018213" y="4956175"/>
              <a:ext cx="757238" cy="469900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6486525" y="5732463"/>
              <a:ext cx="346075" cy="612775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6003925" y="5189538"/>
              <a:ext cx="49213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6578600" y="6646863"/>
              <a:ext cx="7938" cy="209550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21"/>
            <p:cNvSpPr>
              <a:spLocks noChangeArrowheads="1"/>
            </p:cNvSpPr>
            <p:nvPr/>
          </p:nvSpPr>
          <p:spPr bwMode="auto">
            <a:xfrm>
              <a:off x="6578600" y="6646863"/>
              <a:ext cx="7938" cy="209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6578600" y="6324600"/>
              <a:ext cx="7938" cy="322262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6113463" y="6227763"/>
              <a:ext cx="465138" cy="62865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6113463" y="6167438"/>
              <a:ext cx="436563" cy="138112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5"/>
            <p:cNvSpPr>
              <a:spLocks noEditPoints="1"/>
            </p:cNvSpPr>
            <p:nvPr/>
          </p:nvSpPr>
          <p:spPr bwMode="auto">
            <a:xfrm>
              <a:off x="6113463" y="5391150"/>
              <a:ext cx="53975" cy="615950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6600825" y="5937250"/>
              <a:ext cx="165100" cy="392112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6532563" y="5888038"/>
              <a:ext cx="265113" cy="45720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6018213" y="4956175"/>
              <a:ext cx="757238" cy="469900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6018213" y="5245100"/>
              <a:ext cx="757238" cy="469900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6035675" y="5819775"/>
              <a:ext cx="757238" cy="469900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6018213" y="5532438"/>
              <a:ext cx="757238" cy="471487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6035675" y="4972050"/>
              <a:ext cx="722313" cy="434975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3"/>
            <p:cNvSpPr>
              <a:spLocks/>
            </p:cNvSpPr>
            <p:nvPr/>
          </p:nvSpPr>
          <p:spPr bwMode="auto">
            <a:xfrm>
              <a:off x="6035675" y="5264150"/>
              <a:ext cx="722313" cy="431800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4"/>
            <p:cNvSpPr>
              <a:spLocks/>
            </p:cNvSpPr>
            <p:nvPr/>
          </p:nvSpPr>
          <p:spPr bwMode="auto">
            <a:xfrm>
              <a:off x="6161088" y="5262563"/>
              <a:ext cx="471488" cy="144462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5"/>
            <p:cNvSpPr>
              <a:spLocks/>
            </p:cNvSpPr>
            <p:nvPr/>
          </p:nvSpPr>
          <p:spPr bwMode="auto">
            <a:xfrm>
              <a:off x="6051550" y="5838825"/>
              <a:ext cx="723900" cy="433387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6"/>
            <p:cNvSpPr>
              <a:spLocks/>
            </p:cNvSpPr>
            <p:nvPr/>
          </p:nvSpPr>
          <p:spPr bwMode="auto">
            <a:xfrm>
              <a:off x="6035675" y="5553075"/>
              <a:ext cx="722313" cy="431800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7"/>
            <p:cNvSpPr>
              <a:spLocks/>
            </p:cNvSpPr>
            <p:nvPr/>
          </p:nvSpPr>
          <p:spPr bwMode="auto">
            <a:xfrm>
              <a:off x="6157913" y="5551488"/>
              <a:ext cx="477838" cy="146050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8"/>
            <p:cNvSpPr>
              <a:spLocks/>
            </p:cNvSpPr>
            <p:nvPr/>
          </p:nvSpPr>
          <p:spPr bwMode="auto">
            <a:xfrm>
              <a:off x="6167438" y="5837238"/>
              <a:ext cx="474663" cy="147637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578475" y="6535738"/>
              <a:ext cx="1058863" cy="320675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6048375" y="5730875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6078538" y="6022975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6065838" y="5154613"/>
              <a:ext cx="147638" cy="225425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5413375" y="5189538"/>
              <a:ext cx="744538" cy="290512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5875338" y="5173663"/>
              <a:ext cx="508000" cy="541337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6126163" y="5480050"/>
              <a:ext cx="215900" cy="182562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46"/>
            <p:cNvSpPr>
              <a:spLocks noChangeArrowheads="1"/>
            </p:cNvSpPr>
            <p:nvPr/>
          </p:nvSpPr>
          <p:spPr bwMode="auto">
            <a:xfrm>
              <a:off x="5595938" y="2093913"/>
              <a:ext cx="998538" cy="99853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7"/>
            <p:cNvSpPr>
              <a:spLocks noEditPoints="1"/>
            </p:cNvSpPr>
            <p:nvPr/>
          </p:nvSpPr>
          <p:spPr bwMode="auto">
            <a:xfrm>
              <a:off x="5578475" y="2076450"/>
              <a:ext cx="1033463" cy="1033462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8"/>
            <p:cNvSpPr>
              <a:spLocks/>
            </p:cNvSpPr>
            <p:nvPr/>
          </p:nvSpPr>
          <p:spPr bwMode="auto">
            <a:xfrm>
              <a:off x="6797675" y="2595563"/>
              <a:ext cx="1095375" cy="998537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9"/>
            <p:cNvSpPr>
              <a:spLocks noEditPoints="1"/>
            </p:cNvSpPr>
            <p:nvPr/>
          </p:nvSpPr>
          <p:spPr bwMode="auto">
            <a:xfrm>
              <a:off x="6778625" y="2578100"/>
              <a:ext cx="1131888" cy="1031875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50"/>
            <p:cNvSpPr>
              <a:spLocks noChangeArrowheads="1"/>
            </p:cNvSpPr>
            <p:nvPr/>
          </p:nvSpPr>
          <p:spPr bwMode="auto">
            <a:xfrm>
              <a:off x="7375525" y="3836988"/>
              <a:ext cx="998538" cy="99853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1"/>
            <p:cNvSpPr>
              <a:spLocks noEditPoints="1"/>
            </p:cNvSpPr>
            <p:nvPr/>
          </p:nvSpPr>
          <p:spPr bwMode="auto">
            <a:xfrm>
              <a:off x="7358063" y="3819525"/>
              <a:ext cx="1033463" cy="1031875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4297363" y="2595563"/>
              <a:ext cx="1095375" cy="998537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4278313" y="2578100"/>
              <a:ext cx="1133475" cy="1031875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54"/>
            <p:cNvSpPr>
              <a:spLocks noChangeArrowheads="1"/>
            </p:cNvSpPr>
            <p:nvPr/>
          </p:nvSpPr>
          <p:spPr bwMode="auto">
            <a:xfrm>
              <a:off x="3816350" y="3836988"/>
              <a:ext cx="998538" cy="99853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5"/>
            <p:cNvSpPr>
              <a:spLocks noEditPoints="1"/>
            </p:cNvSpPr>
            <p:nvPr/>
          </p:nvSpPr>
          <p:spPr bwMode="auto">
            <a:xfrm>
              <a:off x="3798888" y="3819525"/>
              <a:ext cx="1033463" cy="1031875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6"/>
            <p:cNvSpPr>
              <a:spLocks noEditPoints="1"/>
            </p:cNvSpPr>
            <p:nvPr/>
          </p:nvSpPr>
          <p:spPr bwMode="auto">
            <a:xfrm>
              <a:off x="7510463" y="3513138"/>
              <a:ext cx="577850" cy="265112"/>
            </a:xfrm>
            <a:custGeom>
              <a:avLst/>
              <a:gdLst>
                <a:gd name="T0" fmla="*/ 364 w 364"/>
                <a:gd name="T1" fmla="*/ 7 h 167"/>
                <a:gd name="T2" fmla="*/ 357 w 364"/>
                <a:gd name="T3" fmla="*/ 2 h 167"/>
                <a:gd name="T4" fmla="*/ 336 w 364"/>
                <a:gd name="T5" fmla="*/ 20 h 167"/>
                <a:gd name="T6" fmla="*/ 345 w 364"/>
                <a:gd name="T7" fmla="*/ 6 h 167"/>
                <a:gd name="T8" fmla="*/ 336 w 364"/>
                <a:gd name="T9" fmla="*/ 20 h 167"/>
                <a:gd name="T10" fmla="*/ 324 w 364"/>
                <a:gd name="T11" fmla="*/ 25 h 167"/>
                <a:gd name="T12" fmla="*/ 309 w 364"/>
                <a:gd name="T13" fmla="*/ 22 h 167"/>
                <a:gd name="T14" fmla="*/ 288 w 364"/>
                <a:gd name="T15" fmla="*/ 41 h 167"/>
                <a:gd name="T16" fmla="*/ 297 w 364"/>
                <a:gd name="T17" fmla="*/ 28 h 167"/>
                <a:gd name="T18" fmla="*/ 288 w 364"/>
                <a:gd name="T19" fmla="*/ 41 h 167"/>
                <a:gd name="T20" fmla="*/ 276 w 364"/>
                <a:gd name="T21" fmla="*/ 46 h 167"/>
                <a:gd name="T22" fmla="*/ 261 w 364"/>
                <a:gd name="T23" fmla="*/ 43 h 167"/>
                <a:gd name="T24" fmla="*/ 242 w 364"/>
                <a:gd name="T25" fmla="*/ 61 h 167"/>
                <a:gd name="T26" fmla="*/ 249 w 364"/>
                <a:gd name="T27" fmla="*/ 48 h 167"/>
                <a:gd name="T28" fmla="*/ 242 w 364"/>
                <a:gd name="T29" fmla="*/ 61 h 167"/>
                <a:gd name="T30" fmla="*/ 230 w 364"/>
                <a:gd name="T31" fmla="*/ 67 h 167"/>
                <a:gd name="T32" fmla="*/ 213 w 364"/>
                <a:gd name="T33" fmla="*/ 65 h 167"/>
                <a:gd name="T34" fmla="*/ 194 w 364"/>
                <a:gd name="T35" fmla="*/ 83 h 167"/>
                <a:gd name="T36" fmla="*/ 201 w 364"/>
                <a:gd name="T37" fmla="*/ 70 h 167"/>
                <a:gd name="T38" fmla="*/ 194 w 364"/>
                <a:gd name="T39" fmla="*/ 83 h 167"/>
                <a:gd name="T40" fmla="*/ 182 w 364"/>
                <a:gd name="T41" fmla="*/ 89 h 167"/>
                <a:gd name="T42" fmla="*/ 166 w 364"/>
                <a:gd name="T43" fmla="*/ 85 h 167"/>
                <a:gd name="T44" fmla="*/ 146 w 364"/>
                <a:gd name="T45" fmla="*/ 104 h 167"/>
                <a:gd name="T46" fmla="*/ 154 w 364"/>
                <a:gd name="T47" fmla="*/ 91 h 167"/>
                <a:gd name="T48" fmla="*/ 146 w 364"/>
                <a:gd name="T49" fmla="*/ 104 h 167"/>
                <a:gd name="T50" fmla="*/ 134 w 364"/>
                <a:gd name="T51" fmla="*/ 109 h 167"/>
                <a:gd name="T52" fmla="*/ 119 w 364"/>
                <a:gd name="T53" fmla="*/ 106 h 167"/>
                <a:gd name="T54" fmla="*/ 98 w 364"/>
                <a:gd name="T55" fmla="*/ 124 h 167"/>
                <a:gd name="T56" fmla="*/ 107 w 364"/>
                <a:gd name="T57" fmla="*/ 111 h 167"/>
                <a:gd name="T58" fmla="*/ 98 w 364"/>
                <a:gd name="T59" fmla="*/ 124 h 167"/>
                <a:gd name="T60" fmla="*/ 87 w 364"/>
                <a:gd name="T61" fmla="*/ 130 h 167"/>
                <a:gd name="T62" fmla="*/ 71 w 364"/>
                <a:gd name="T63" fmla="*/ 128 h 167"/>
                <a:gd name="T64" fmla="*/ 51 w 364"/>
                <a:gd name="T65" fmla="*/ 146 h 167"/>
                <a:gd name="T66" fmla="*/ 59 w 364"/>
                <a:gd name="T67" fmla="*/ 133 h 167"/>
                <a:gd name="T68" fmla="*/ 51 w 364"/>
                <a:gd name="T69" fmla="*/ 146 h 167"/>
                <a:gd name="T70" fmla="*/ 39 w 364"/>
                <a:gd name="T71" fmla="*/ 152 h 167"/>
                <a:gd name="T72" fmla="*/ 24 w 364"/>
                <a:gd name="T73" fmla="*/ 148 h 167"/>
                <a:gd name="T74" fmla="*/ 3 w 364"/>
                <a:gd name="T75" fmla="*/ 167 h 167"/>
                <a:gd name="T76" fmla="*/ 12 w 364"/>
                <a:gd name="T77" fmla="*/ 154 h 167"/>
                <a:gd name="T78" fmla="*/ 3 w 364"/>
                <a:gd name="T7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4" h="167">
                  <a:moveTo>
                    <a:pt x="360" y="9"/>
                  </a:moveTo>
                  <a:lnTo>
                    <a:pt x="364" y="7"/>
                  </a:lnTo>
                  <a:lnTo>
                    <a:pt x="360" y="0"/>
                  </a:lnTo>
                  <a:lnTo>
                    <a:pt x="357" y="2"/>
                  </a:lnTo>
                  <a:lnTo>
                    <a:pt x="360" y="9"/>
                  </a:lnTo>
                  <a:close/>
                  <a:moveTo>
                    <a:pt x="336" y="20"/>
                  </a:moveTo>
                  <a:lnTo>
                    <a:pt x="348" y="15"/>
                  </a:lnTo>
                  <a:lnTo>
                    <a:pt x="345" y="6"/>
                  </a:lnTo>
                  <a:lnTo>
                    <a:pt x="333" y="12"/>
                  </a:lnTo>
                  <a:lnTo>
                    <a:pt x="336" y="20"/>
                  </a:lnTo>
                  <a:close/>
                  <a:moveTo>
                    <a:pt x="312" y="30"/>
                  </a:moveTo>
                  <a:lnTo>
                    <a:pt x="324" y="25"/>
                  </a:lnTo>
                  <a:lnTo>
                    <a:pt x="321" y="17"/>
                  </a:lnTo>
                  <a:lnTo>
                    <a:pt x="309" y="22"/>
                  </a:lnTo>
                  <a:lnTo>
                    <a:pt x="312" y="30"/>
                  </a:lnTo>
                  <a:close/>
                  <a:moveTo>
                    <a:pt x="288" y="41"/>
                  </a:moveTo>
                  <a:lnTo>
                    <a:pt x="300" y="35"/>
                  </a:lnTo>
                  <a:lnTo>
                    <a:pt x="297" y="28"/>
                  </a:lnTo>
                  <a:lnTo>
                    <a:pt x="285" y="33"/>
                  </a:lnTo>
                  <a:lnTo>
                    <a:pt x="288" y="41"/>
                  </a:lnTo>
                  <a:close/>
                  <a:moveTo>
                    <a:pt x="265" y="52"/>
                  </a:moveTo>
                  <a:lnTo>
                    <a:pt x="276" y="46"/>
                  </a:lnTo>
                  <a:lnTo>
                    <a:pt x="273" y="38"/>
                  </a:lnTo>
                  <a:lnTo>
                    <a:pt x="261" y="43"/>
                  </a:lnTo>
                  <a:lnTo>
                    <a:pt x="265" y="52"/>
                  </a:lnTo>
                  <a:close/>
                  <a:moveTo>
                    <a:pt x="242" y="61"/>
                  </a:moveTo>
                  <a:lnTo>
                    <a:pt x="254" y="56"/>
                  </a:lnTo>
                  <a:lnTo>
                    <a:pt x="249" y="48"/>
                  </a:lnTo>
                  <a:lnTo>
                    <a:pt x="237" y="54"/>
                  </a:lnTo>
                  <a:lnTo>
                    <a:pt x="242" y="61"/>
                  </a:lnTo>
                  <a:close/>
                  <a:moveTo>
                    <a:pt x="218" y="72"/>
                  </a:moveTo>
                  <a:lnTo>
                    <a:pt x="230" y="67"/>
                  </a:lnTo>
                  <a:lnTo>
                    <a:pt x="225" y="59"/>
                  </a:lnTo>
                  <a:lnTo>
                    <a:pt x="213" y="65"/>
                  </a:lnTo>
                  <a:lnTo>
                    <a:pt x="218" y="72"/>
                  </a:lnTo>
                  <a:close/>
                  <a:moveTo>
                    <a:pt x="194" y="83"/>
                  </a:moveTo>
                  <a:lnTo>
                    <a:pt x="206" y="78"/>
                  </a:lnTo>
                  <a:lnTo>
                    <a:pt x="201" y="70"/>
                  </a:lnTo>
                  <a:lnTo>
                    <a:pt x="190" y="75"/>
                  </a:lnTo>
                  <a:lnTo>
                    <a:pt x="194" y="83"/>
                  </a:lnTo>
                  <a:close/>
                  <a:moveTo>
                    <a:pt x="170" y="93"/>
                  </a:moveTo>
                  <a:lnTo>
                    <a:pt x="182" y="89"/>
                  </a:lnTo>
                  <a:lnTo>
                    <a:pt x="178" y="80"/>
                  </a:lnTo>
                  <a:lnTo>
                    <a:pt x="166" y="85"/>
                  </a:lnTo>
                  <a:lnTo>
                    <a:pt x="170" y="93"/>
                  </a:lnTo>
                  <a:close/>
                  <a:moveTo>
                    <a:pt x="146" y="104"/>
                  </a:moveTo>
                  <a:lnTo>
                    <a:pt x="158" y="98"/>
                  </a:lnTo>
                  <a:lnTo>
                    <a:pt x="154" y="91"/>
                  </a:lnTo>
                  <a:lnTo>
                    <a:pt x="143" y="96"/>
                  </a:lnTo>
                  <a:lnTo>
                    <a:pt x="146" y="104"/>
                  </a:lnTo>
                  <a:close/>
                  <a:moveTo>
                    <a:pt x="122" y="115"/>
                  </a:moveTo>
                  <a:lnTo>
                    <a:pt x="134" y="109"/>
                  </a:lnTo>
                  <a:lnTo>
                    <a:pt x="131" y="102"/>
                  </a:lnTo>
                  <a:lnTo>
                    <a:pt x="119" y="106"/>
                  </a:lnTo>
                  <a:lnTo>
                    <a:pt x="122" y="115"/>
                  </a:lnTo>
                  <a:close/>
                  <a:moveTo>
                    <a:pt x="98" y="124"/>
                  </a:moveTo>
                  <a:lnTo>
                    <a:pt x="110" y="120"/>
                  </a:lnTo>
                  <a:lnTo>
                    <a:pt x="107" y="111"/>
                  </a:lnTo>
                  <a:lnTo>
                    <a:pt x="95" y="117"/>
                  </a:lnTo>
                  <a:lnTo>
                    <a:pt x="98" y="124"/>
                  </a:lnTo>
                  <a:close/>
                  <a:moveTo>
                    <a:pt x="75" y="135"/>
                  </a:moveTo>
                  <a:lnTo>
                    <a:pt x="87" y="130"/>
                  </a:lnTo>
                  <a:lnTo>
                    <a:pt x="83" y="122"/>
                  </a:lnTo>
                  <a:lnTo>
                    <a:pt x="71" y="128"/>
                  </a:lnTo>
                  <a:lnTo>
                    <a:pt x="75" y="135"/>
                  </a:lnTo>
                  <a:close/>
                  <a:moveTo>
                    <a:pt x="51" y="146"/>
                  </a:moveTo>
                  <a:lnTo>
                    <a:pt x="63" y="141"/>
                  </a:lnTo>
                  <a:lnTo>
                    <a:pt x="59" y="133"/>
                  </a:lnTo>
                  <a:lnTo>
                    <a:pt x="48" y="139"/>
                  </a:lnTo>
                  <a:lnTo>
                    <a:pt x="51" y="146"/>
                  </a:lnTo>
                  <a:close/>
                  <a:moveTo>
                    <a:pt x="27" y="157"/>
                  </a:moveTo>
                  <a:lnTo>
                    <a:pt x="39" y="152"/>
                  </a:lnTo>
                  <a:lnTo>
                    <a:pt x="36" y="143"/>
                  </a:lnTo>
                  <a:lnTo>
                    <a:pt x="24" y="148"/>
                  </a:lnTo>
                  <a:lnTo>
                    <a:pt x="27" y="157"/>
                  </a:lnTo>
                  <a:close/>
                  <a:moveTo>
                    <a:pt x="3" y="167"/>
                  </a:moveTo>
                  <a:lnTo>
                    <a:pt x="15" y="161"/>
                  </a:lnTo>
                  <a:lnTo>
                    <a:pt x="12" y="154"/>
                  </a:lnTo>
                  <a:lnTo>
                    <a:pt x="0" y="159"/>
                  </a:lnTo>
                  <a:lnTo>
                    <a:pt x="3" y="167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7"/>
            <p:cNvSpPr>
              <a:spLocks/>
            </p:cNvSpPr>
            <p:nvPr/>
          </p:nvSpPr>
          <p:spPr bwMode="auto">
            <a:xfrm>
              <a:off x="7485063" y="3741738"/>
              <a:ext cx="57150" cy="58737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8"/>
            <p:cNvSpPr>
              <a:spLocks/>
            </p:cNvSpPr>
            <p:nvPr/>
          </p:nvSpPr>
          <p:spPr bwMode="auto">
            <a:xfrm>
              <a:off x="8062913" y="3492500"/>
              <a:ext cx="66675" cy="61912"/>
            </a:xfrm>
            <a:custGeom>
              <a:avLst/>
              <a:gdLst>
                <a:gd name="T0" fmla="*/ 17 w 42"/>
                <a:gd name="T1" fmla="*/ 39 h 39"/>
                <a:gd name="T2" fmla="*/ 42 w 42"/>
                <a:gd name="T3" fmla="*/ 4 h 39"/>
                <a:gd name="T4" fmla="*/ 0 w 42"/>
                <a:gd name="T5" fmla="*/ 0 h 39"/>
                <a:gd name="T6" fmla="*/ 17 w 42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39">
                  <a:moveTo>
                    <a:pt x="17" y="39"/>
                  </a:moveTo>
                  <a:lnTo>
                    <a:pt x="42" y="4"/>
                  </a:lnTo>
                  <a:lnTo>
                    <a:pt x="0" y="0"/>
                  </a:lnTo>
                  <a:lnTo>
                    <a:pt x="17" y="39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9"/>
            <p:cNvSpPr>
              <a:spLocks noEditPoints="1"/>
            </p:cNvSpPr>
            <p:nvPr/>
          </p:nvSpPr>
          <p:spPr bwMode="auto">
            <a:xfrm>
              <a:off x="6692900" y="2335213"/>
              <a:ext cx="265113" cy="577850"/>
            </a:xfrm>
            <a:custGeom>
              <a:avLst/>
              <a:gdLst>
                <a:gd name="T0" fmla="*/ 167 w 167"/>
                <a:gd name="T1" fmla="*/ 3 h 364"/>
                <a:gd name="T2" fmla="*/ 157 w 167"/>
                <a:gd name="T3" fmla="*/ 4 h 364"/>
                <a:gd name="T4" fmla="*/ 155 w 167"/>
                <a:gd name="T5" fmla="*/ 31 h 364"/>
                <a:gd name="T6" fmla="*/ 152 w 167"/>
                <a:gd name="T7" fmla="*/ 15 h 364"/>
                <a:gd name="T8" fmla="*/ 155 w 167"/>
                <a:gd name="T9" fmla="*/ 31 h 364"/>
                <a:gd name="T10" fmla="*/ 149 w 167"/>
                <a:gd name="T11" fmla="*/ 43 h 364"/>
                <a:gd name="T12" fmla="*/ 136 w 167"/>
                <a:gd name="T13" fmla="*/ 51 h 364"/>
                <a:gd name="T14" fmla="*/ 133 w 167"/>
                <a:gd name="T15" fmla="*/ 79 h 364"/>
                <a:gd name="T16" fmla="*/ 131 w 167"/>
                <a:gd name="T17" fmla="*/ 63 h 364"/>
                <a:gd name="T18" fmla="*/ 133 w 167"/>
                <a:gd name="T19" fmla="*/ 79 h 364"/>
                <a:gd name="T20" fmla="*/ 129 w 167"/>
                <a:gd name="T21" fmla="*/ 91 h 364"/>
                <a:gd name="T22" fmla="*/ 115 w 167"/>
                <a:gd name="T23" fmla="*/ 99 h 364"/>
                <a:gd name="T24" fmla="*/ 113 w 167"/>
                <a:gd name="T25" fmla="*/ 126 h 364"/>
                <a:gd name="T26" fmla="*/ 110 w 167"/>
                <a:gd name="T27" fmla="*/ 110 h 364"/>
                <a:gd name="T28" fmla="*/ 113 w 167"/>
                <a:gd name="T29" fmla="*/ 126 h 364"/>
                <a:gd name="T30" fmla="*/ 107 w 167"/>
                <a:gd name="T31" fmla="*/ 138 h 364"/>
                <a:gd name="T32" fmla="*/ 94 w 167"/>
                <a:gd name="T33" fmla="*/ 146 h 364"/>
                <a:gd name="T34" fmla="*/ 92 w 167"/>
                <a:gd name="T35" fmla="*/ 173 h 364"/>
                <a:gd name="T36" fmla="*/ 89 w 167"/>
                <a:gd name="T37" fmla="*/ 158 h 364"/>
                <a:gd name="T38" fmla="*/ 92 w 167"/>
                <a:gd name="T39" fmla="*/ 173 h 364"/>
                <a:gd name="T40" fmla="*/ 86 w 167"/>
                <a:gd name="T41" fmla="*/ 185 h 364"/>
                <a:gd name="T42" fmla="*/ 73 w 167"/>
                <a:gd name="T43" fmla="*/ 194 h 364"/>
                <a:gd name="T44" fmla="*/ 70 w 167"/>
                <a:gd name="T45" fmla="*/ 221 h 364"/>
                <a:gd name="T46" fmla="*/ 68 w 167"/>
                <a:gd name="T47" fmla="*/ 206 h 364"/>
                <a:gd name="T48" fmla="*/ 70 w 167"/>
                <a:gd name="T49" fmla="*/ 221 h 364"/>
                <a:gd name="T50" fmla="*/ 65 w 167"/>
                <a:gd name="T51" fmla="*/ 233 h 364"/>
                <a:gd name="T52" fmla="*/ 52 w 167"/>
                <a:gd name="T53" fmla="*/ 242 h 364"/>
                <a:gd name="T54" fmla="*/ 50 w 167"/>
                <a:gd name="T55" fmla="*/ 269 h 364"/>
                <a:gd name="T56" fmla="*/ 46 w 167"/>
                <a:gd name="T57" fmla="*/ 254 h 364"/>
                <a:gd name="T58" fmla="*/ 50 w 167"/>
                <a:gd name="T59" fmla="*/ 269 h 364"/>
                <a:gd name="T60" fmla="*/ 44 w 167"/>
                <a:gd name="T61" fmla="*/ 281 h 364"/>
                <a:gd name="T62" fmla="*/ 31 w 167"/>
                <a:gd name="T63" fmla="*/ 289 h 364"/>
                <a:gd name="T64" fmla="*/ 28 w 167"/>
                <a:gd name="T65" fmla="*/ 317 h 364"/>
                <a:gd name="T66" fmla="*/ 26 w 167"/>
                <a:gd name="T67" fmla="*/ 301 h 364"/>
                <a:gd name="T68" fmla="*/ 28 w 167"/>
                <a:gd name="T69" fmla="*/ 317 h 364"/>
                <a:gd name="T70" fmla="*/ 23 w 167"/>
                <a:gd name="T71" fmla="*/ 328 h 364"/>
                <a:gd name="T72" fmla="*/ 9 w 167"/>
                <a:gd name="T73" fmla="*/ 337 h 364"/>
                <a:gd name="T74" fmla="*/ 7 w 167"/>
                <a:gd name="T75" fmla="*/ 364 h 364"/>
                <a:gd name="T76" fmla="*/ 4 w 167"/>
                <a:gd name="T77" fmla="*/ 349 h 364"/>
                <a:gd name="T78" fmla="*/ 7 w 167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7" h="364">
                  <a:moveTo>
                    <a:pt x="166" y="7"/>
                  </a:moveTo>
                  <a:lnTo>
                    <a:pt x="167" y="3"/>
                  </a:lnTo>
                  <a:lnTo>
                    <a:pt x="159" y="0"/>
                  </a:lnTo>
                  <a:lnTo>
                    <a:pt x="157" y="4"/>
                  </a:lnTo>
                  <a:lnTo>
                    <a:pt x="166" y="7"/>
                  </a:lnTo>
                  <a:close/>
                  <a:moveTo>
                    <a:pt x="155" y="31"/>
                  </a:moveTo>
                  <a:lnTo>
                    <a:pt x="160" y="19"/>
                  </a:lnTo>
                  <a:lnTo>
                    <a:pt x="152" y="15"/>
                  </a:lnTo>
                  <a:lnTo>
                    <a:pt x="147" y="27"/>
                  </a:lnTo>
                  <a:lnTo>
                    <a:pt x="155" y="31"/>
                  </a:lnTo>
                  <a:close/>
                  <a:moveTo>
                    <a:pt x="144" y="55"/>
                  </a:moveTo>
                  <a:lnTo>
                    <a:pt x="149" y="43"/>
                  </a:lnTo>
                  <a:lnTo>
                    <a:pt x="142" y="39"/>
                  </a:lnTo>
                  <a:lnTo>
                    <a:pt x="136" y="51"/>
                  </a:lnTo>
                  <a:lnTo>
                    <a:pt x="144" y="55"/>
                  </a:lnTo>
                  <a:close/>
                  <a:moveTo>
                    <a:pt x="133" y="79"/>
                  </a:moveTo>
                  <a:lnTo>
                    <a:pt x="139" y="67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33" y="79"/>
                  </a:lnTo>
                  <a:close/>
                  <a:moveTo>
                    <a:pt x="123" y="103"/>
                  </a:moveTo>
                  <a:lnTo>
                    <a:pt x="129" y="91"/>
                  </a:lnTo>
                  <a:lnTo>
                    <a:pt x="120" y="87"/>
                  </a:lnTo>
                  <a:lnTo>
                    <a:pt x="115" y="99"/>
                  </a:lnTo>
                  <a:lnTo>
                    <a:pt x="123" y="103"/>
                  </a:lnTo>
                  <a:close/>
                  <a:moveTo>
                    <a:pt x="113" y="126"/>
                  </a:moveTo>
                  <a:lnTo>
                    <a:pt x="118" y="114"/>
                  </a:lnTo>
                  <a:lnTo>
                    <a:pt x="110" y="110"/>
                  </a:lnTo>
                  <a:lnTo>
                    <a:pt x="105" y="122"/>
                  </a:lnTo>
                  <a:lnTo>
                    <a:pt x="113" y="126"/>
                  </a:lnTo>
                  <a:close/>
                  <a:moveTo>
                    <a:pt x="102" y="149"/>
                  </a:moveTo>
                  <a:lnTo>
                    <a:pt x="107" y="138"/>
                  </a:lnTo>
                  <a:lnTo>
                    <a:pt x="99" y="134"/>
                  </a:lnTo>
                  <a:lnTo>
                    <a:pt x="94" y="146"/>
                  </a:lnTo>
                  <a:lnTo>
                    <a:pt x="102" y="149"/>
                  </a:lnTo>
                  <a:close/>
                  <a:moveTo>
                    <a:pt x="92" y="173"/>
                  </a:moveTo>
                  <a:lnTo>
                    <a:pt x="96" y="161"/>
                  </a:lnTo>
                  <a:lnTo>
                    <a:pt x="89" y="158"/>
                  </a:lnTo>
                  <a:lnTo>
                    <a:pt x="83" y="170"/>
                  </a:lnTo>
                  <a:lnTo>
                    <a:pt x="92" y="173"/>
                  </a:lnTo>
                  <a:close/>
                  <a:moveTo>
                    <a:pt x="81" y="197"/>
                  </a:moveTo>
                  <a:lnTo>
                    <a:pt x="86" y="185"/>
                  </a:lnTo>
                  <a:lnTo>
                    <a:pt x="78" y="182"/>
                  </a:lnTo>
                  <a:lnTo>
                    <a:pt x="73" y="194"/>
                  </a:lnTo>
                  <a:lnTo>
                    <a:pt x="81" y="197"/>
                  </a:lnTo>
                  <a:close/>
                  <a:moveTo>
                    <a:pt x="70" y="221"/>
                  </a:moveTo>
                  <a:lnTo>
                    <a:pt x="76" y="209"/>
                  </a:lnTo>
                  <a:lnTo>
                    <a:pt x="68" y="206"/>
                  </a:lnTo>
                  <a:lnTo>
                    <a:pt x="63" y="218"/>
                  </a:lnTo>
                  <a:lnTo>
                    <a:pt x="70" y="221"/>
                  </a:lnTo>
                  <a:close/>
                  <a:moveTo>
                    <a:pt x="59" y="245"/>
                  </a:moveTo>
                  <a:lnTo>
                    <a:pt x="65" y="233"/>
                  </a:lnTo>
                  <a:lnTo>
                    <a:pt x="57" y="230"/>
                  </a:lnTo>
                  <a:lnTo>
                    <a:pt x="52" y="242"/>
                  </a:lnTo>
                  <a:lnTo>
                    <a:pt x="59" y="245"/>
                  </a:lnTo>
                  <a:close/>
                  <a:moveTo>
                    <a:pt x="50" y="269"/>
                  </a:moveTo>
                  <a:lnTo>
                    <a:pt x="55" y="257"/>
                  </a:lnTo>
                  <a:lnTo>
                    <a:pt x="46" y="254"/>
                  </a:lnTo>
                  <a:lnTo>
                    <a:pt x="41" y="266"/>
                  </a:lnTo>
                  <a:lnTo>
                    <a:pt x="50" y="269"/>
                  </a:lnTo>
                  <a:close/>
                  <a:moveTo>
                    <a:pt x="39" y="293"/>
                  </a:moveTo>
                  <a:lnTo>
                    <a:pt x="44" y="281"/>
                  </a:lnTo>
                  <a:lnTo>
                    <a:pt x="37" y="277"/>
                  </a:lnTo>
                  <a:lnTo>
                    <a:pt x="31" y="289"/>
                  </a:lnTo>
                  <a:lnTo>
                    <a:pt x="39" y="293"/>
                  </a:lnTo>
                  <a:close/>
                  <a:moveTo>
                    <a:pt x="28" y="317"/>
                  </a:moveTo>
                  <a:lnTo>
                    <a:pt x="33" y="305"/>
                  </a:lnTo>
                  <a:lnTo>
                    <a:pt x="26" y="301"/>
                  </a:lnTo>
                  <a:lnTo>
                    <a:pt x="20" y="313"/>
                  </a:lnTo>
                  <a:lnTo>
                    <a:pt x="28" y="317"/>
                  </a:lnTo>
                  <a:close/>
                  <a:moveTo>
                    <a:pt x="18" y="340"/>
                  </a:moveTo>
                  <a:lnTo>
                    <a:pt x="23" y="328"/>
                  </a:lnTo>
                  <a:lnTo>
                    <a:pt x="15" y="325"/>
                  </a:lnTo>
                  <a:lnTo>
                    <a:pt x="9" y="337"/>
                  </a:lnTo>
                  <a:lnTo>
                    <a:pt x="18" y="340"/>
                  </a:lnTo>
                  <a:close/>
                  <a:moveTo>
                    <a:pt x="7" y="364"/>
                  </a:moveTo>
                  <a:lnTo>
                    <a:pt x="13" y="352"/>
                  </a:lnTo>
                  <a:lnTo>
                    <a:pt x="4" y="349"/>
                  </a:lnTo>
                  <a:lnTo>
                    <a:pt x="0" y="361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0"/>
            <p:cNvSpPr>
              <a:spLocks/>
            </p:cNvSpPr>
            <p:nvPr/>
          </p:nvSpPr>
          <p:spPr bwMode="auto">
            <a:xfrm>
              <a:off x="6669088" y="2879725"/>
              <a:ext cx="60325" cy="60325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1"/>
            <p:cNvSpPr>
              <a:spLocks/>
            </p:cNvSpPr>
            <p:nvPr/>
          </p:nvSpPr>
          <p:spPr bwMode="auto">
            <a:xfrm>
              <a:off x="6916738" y="2292350"/>
              <a:ext cx="61913" cy="68262"/>
            </a:xfrm>
            <a:custGeom>
              <a:avLst/>
              <a:gdLst>
                <a:gd name="T0" fmla="*/ 39 w 39"/>
                <a:gd name="T1" fmla="*/ 43 h 43"/>
                <a:gd name="T2" fmla="*/ 34 w 39"/>
                <a:gd name="T3" fmla="*/ 0 h 43"/>
                <a:gd name="T4" fmla="*/ 0 w 39"/>
                <a:gd name="T5" fmla="*/ 26 h 43"/>
                <a:gd name="T6" fmla="*/ 39 w 39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3">
                  <a:moveTo>
                    <a:pt x="39" y="43"/>
                  </a:moveTo>
                  <a:lnTo>
                    <a:pt x="34" y="0"/>
                  </a:lnTo>
                  <a:lnTo>
                    <a:pt x="0" y="26"/>
                  </a:lnTo>
                  <a:lnTo>
                    <a:pt x="39" y="43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2"/>
            <p:cNvSpPr>
              <a:spLocks noEditPoints="1"/>
            </p:cNvSpPr>
            <p:nvPr/>
          </p:nvSpPr>
          <p:spPr bwMode="auto">
            <a:xfrm>
              <a:off x="4117975" y="3513138"/>
              <a:ext cx="577850" cy="265112"/>
            </a:xfrm>
            <a:custGeom>
              <a:avLst/>
              <a:gdLst>
                <a:gd name="T0" fmla="*/ 4 w 364"/>
                <a:gd name="T1" fmla="*/ 0 h 167"/>
                <a:gd name="T2" fmla="*/ 4 w 364"/>
                <a:gd name="T3" fmla="*/ 9 h 167"/>
                <a:gd name="T4" fmla="*/ 31 w 364"/>
                <a:gd name="T5" fmla="*/ 12 h 167"/>
                <a:gd name="T6" fmla="*/ 16 w 364"/>
                <a:gd name="T7" fmla="*/ 15 h 167"/>
                <a:gd name="T8" fmla="*/ 31 w 364"/>
                <a:gd name="T9" fmla="*/ 12 h 167"/>
                <a:gd name="T10" fmla="*/ 43 w 364"/>
                <a:gd name="T11" fmla="*/ 17 h 167"/>
                <a:gd name="T12" fmla="*/ 52 w 364"/>
                <a:gd name="T13" fmla="*/ 30 h 167"/>
                <a:gd name="T14" fmla="*/ 79 w 364"/>
                <a:gd name="T15" fmla="*/ 33 h 167"/>
                <a:gd name="T16" fmla="*/ 64 w 364"/>
                <a:gd name="T17" fmla="*/ 35 h 167"/>
                <a:gd name="T18" fmla="*/ 79 w 364"/>
                <a:gd name="T19" fmla="*/ 33 h 167"/>
                <a:gd name="T20" fmla="*/ 91 w 364"/>
                <a:gd name="T21" fmla="*/ 38 h 167"/>
                <a:gd name="T22" fmla="*/ 99 w 364"/>
                <a:gd name="T23" fmla="*/ 52 h 167"/>
                <a:gd name="T24" fmla="*/ 126 w 364"/>
                <a:gd name="T25" fmla="*/ 54 h 167"/>
                <a:gd name="T26" fmla="*/ 111 w 364"/>
                <a:gd name="T27" fmla="*/ 56 h 167"/>
                <a:gd name="T28" fmla="*/ 126 w 364"/>
                <a:gd name="T29" fmla="*/ 54 h 167"/>
                <a:gd name="T30" fmla="*/ 138 w 364"/>
                <a:gd name="T31" fmla="*/ 59 h 167"/>
                <a:gd name="T32" fmla="*/ 147 w 364"/>
                <a:gd name="T33" fmla="*/ 72 h 167"/>
                <a:gd name="T34" fmla="*/ 174 w 364"/>
                <a:gd name="T35" fmla="*/ 75 h 167"/>
                <a:gd name="T36" fmla="*/ 159 w 364"/>
                <a:gd name="T37" fmla="*/ 78 h 167"/>
                <a:gd name="T38" fmla="*/ 174 w 364"/>
                <a:gd name="T39" fmla="*/ 75 h 167"/>
                <a:gd name="T40" fmla="*/ 186 w 364"/>
                <a:gd name="T41" fmla="*/ 80 h 167"/>
                <a:gd name="T42" fmla="*/ 194 w 364"/>
                <a:gd name="T43" fmla="*/ 93 h 167"/>
                <a:gd name="T44" fmla="*/ 222 w 364"/>
                <a:gd name="T45" fmla="*/ 96 h 167"/>
                <a:gd name="T46" fmla="*/ 206 w 364"/>
                <a:gd name="T47" fmla="*/ 98 h 167"/>
                <a:gd name="T48" fmla="*/ 222 w 364"/>
                <a:gd name="T49" fmla="*/ 96 h 167"/>
                <a:gd name="T50" fmla="*/ 234 w 364"/>
                <a:gd name="T51" fmla="*/ 102 h 167"/>
                <a:gd name="T52" fmla="*/ 241 w 364"/>
                <a:gd name="T53" fmla="*/ 115 h 167"/>
                <a:gd name="T54" fmla="*/ 270 w 364"/>
                <a:gd name="T55" fmla="*/ 117 h 167"/>
                <a:gd name="T56" fmla="*/ 253 w 364"/>
                <a:gd name="T57" fmla="*/ 120 h 167"/>
                <a:gd name="T58" fmla="*/ 270 w 364"/>
                <a:gd name="T59" fmla="*/ 117 h 167"/>
                <a:gd name="T60" fmla="*/ 281 w 364"/>
                <a:gd name="T61" fmla="*/ 122 h 167"/>
                <a:gd name="T62" fmla="*/ 289 w 364"/>
                <a:gd name="T63" fmla="*/ 135 h 167"/>
                <a:gd name="T64" fmla="*/ 316 w 364"/>
                <a:gd name="T65" fmla="*/ 139 h 167"/>
                <a:gd name="T66" fmla="*/ 301 w 364"/>
                <a:gd name="T67" fmla="*/ 141 h 167"/>
                <a:gd name="T68" fmla="*/ 316 w 364"/>
                <a:gd name="T69" fmla="*/ 139 h 167"/>
                <a:gd name="T70" fmla="*/ 328 w 364"/>
                <a:gd name="T71" fmla="*/ 143 h 167"/>
                <a:gd name="T72" fmla="*/ 337 w 364"/>
                <a:gd name="T73" fmla="*/ 157 h 167"/>
                <a:gd name="T74" fmla="*/ 364 w 364"/>
                <a:gd name="T75" fmla="*/ 159 h 167"/>
                <a:gd name="T76" fmla="*/ 349 w 364"/>
                <a:gd name="T77" fmla="*/ 161 h 167"/>
                <a:gd name="T78" fmla="*/ 364 w 364"/>
                <a:gd name="T79" fmla="*/ 1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4" h="167">
                  <a:moveTo>
                    <a:pt x="7" y="2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4" y="9"/>
                  </a:lnTo>
                  <a:lnTo>
                    <a:pt x="7" y="2"/>
                  </a:lnTo>
                  <a:close/>
                  <a:moveTo>
                    <a:pt x="31" y="12"/>
                  </a:moveTo>
                  <a:lnTo>
                    <a:pt x="19" y="6"/>
                  </a:lnTo>
                  <a:lnTo>
                    <a:pt x="16" y="15"/>
                  </a:lnTo>
                  <a:lnTo>
                    <a:pt x="28" y="20"/>
                  </a:lnTo>
                  <a:lnTo>
                    <a:pt x="31" y="12"/>
                  </a:lnTo>
                  <a:close/>
                  <a:moveTo>
                    <a:pt x="55" y="22"/>
                  </a:moveTo>
                  <a:lnTo>
                    <a:pt x="43" y="17"/>
                  </a:lnTo>
                  <a:lnTo>
                    <a:pt x="40" y="25"/>
                  </a:lnTo>
                  <a:lnTo>
                    <a:pt x="52" y="30"/>
                  </a:lnTo>
                  <a:lnTo>
                    <a:pt x="55" y="22"/>
                  </a:lnTo>
                  <a:close/>
                  <a:moveTo>
                    <a:pt x="79" y="33"/>
                  </a:moveTo>
                  <a:lnTo>
                    <a:pt x="67" y="28"/>
                  </a:lnTo>
                  <a:lnTo>
                    <a:pt x="64" y="35"/>
                  </a:lnTo>
                  <a:lnTo>
                    <a:pt x="75" y="41"/>
                  </a:lnTo>
                  <a:lnTo>
                    <a:pt x="79" y="33"/>
                  </a:lnTo>
                  <a:close/>
                  <a:moveTo>
                    <a:pt x="103" y="43"/>
                  </a:moveTo>
                  <a:lnTo>
                    <a:pt x="91" y="38"/>
                  </a:lnTo>
                  <a:lnTo>
                    <a:pt x="87" y="46"/>
                  </a:lnTo>
                  <a:lnTo>
                    <a:pt x="99" y="52"/>
                  </a:lnTo>
                  <a:lnTo>
                    <a:pt x="103" y="43"/>
                  </a:lnTo>
                  <a:close/>
                  <a:moveTo>
                    <a:pt x="126" y="54"/>
                  </a:moveTo>
                  <a:lnTo>
                    <a:pt x="115" y="48"/>
                  </a:lnTo>
                  <a:lnTo>
                    <a:pt x="111" y="56"/>
                  </a:lnTo>
                  <a:lnTo>
                    <a:pt x="123" y="61"/>
                  </a:lnTo>
                  <a:lnTo>
                    <a:pt x="126" y="54"/>
                  </a:lnTo>
                  <a:close/>
                  <a:moveTo>
                    <a:pt x="150" y="65"/>
                  </a:moveTo>
                  <a:lnTo>
                    <a:pt x="138" y="59"/>
                  </a:lnTo>
                  <a:lnTo>
                    <a:pt x="135" y="67"/>
                  </a:lnTo>
                  <a:lnTo>
                    <a:pt x="147" y="72"/>
                  </a:lnTo>
                  <a:lnTo>
                    <a:pt x="150" y="65"/>
                  </a:lnTo>
                  <a:close/>
                  <a:moveTo>
                    <a:pt x="174" y="75"/>
                  </a:moveTo>
                  <a:lnTo>
                    <a:pt x="162" y="70"/>
                  </a:lnTo>
                  <a:lnTo>
                    <a:pt x="159" y="78"/>
                  </a:lnTo>
                  <a:lnTo>
                    <a:pt x="171" y="83"/>
                  </a:lnTo>
                  <a:lnTo>
                    <a:pt x="174" y="75"/>
                  </a:lnTo>
                  <a:close/>
                  <a:moveTo>
                    <a:pt x="198" y="85"/>
                  </a:moveTo>
                  <a:lnTo>
                    <a:pt x="186" y="80"/>
                  </a:lnTo>
                  <a:lnTo>
                    <a:pt x="182" y="89"/>
                  </a:lnTo>
                  <a:lnTo>
                    <a:pt x="194" y="93"/>
                  </a:lnTo>
                  <a:lnTo>
                    <a:pt x="198" y="85"/>
                  </a:lnTo>
                  <a:close/>
                  <a:moveTo>
                    <a:pt x="222" y="96"/>
                  </a:moveTo>
                  <a:lnTo>
                    <a:pt x="210" y="91"/>
                  </a:lnTo>
                  <a:lnTo>
                    <a:pt x="206" y="98"/>
                  </a:lnTo>
                  <a:lnTo>
                    <a:pt x="218" y="104"/>
                  </a:lnTo>
                  <a:lnTo>
                    <a:pt x="222" y="96"/>
                  </a:lnTo>
                  <a:close/>
                  <a:moveTo>
                    <a:pt x="246" y="106"/>
                  </a:moveTo>
                  <a:lnTo>
                    <a:pt x="234" y="102"/>
                  </a:lnTo>
                  <a:lnTo>
                    <a:pt x="229" y="109"/>
                  </a:lnTo>
                  <a:lnTo>
                    <a:pt x="241" y="115"/>
                  </a:lnTo>
                  <a:lnTo>
                    <a:pt x="246" y="106"/>
                  </a:lnTo>
                  <a:close/>
                  <a:moveTo>
                    <a:pt x="270" y="117"/>
                  </a:moveTo>
                  <a:lnTo>
                    <a:pt x="258" y="111"/>
                  </a:lnTo>
                  <a:lnTo>
                    <a:pt x="253" y="120"/>
                  </a:lnTo>
                  <a:lnTo>
                    <a:pt x="265" y="124"/>
                  </a:lnTo>
                  <a:lnTo>
                    <a:pt x="270" y="117"/>
                  </a:lnTo>
                  <a:close/>
                  <a:moveTo>
                    <a:pt x="293" y="128"/>
                  </a:moveTo>
                  <a:lnTo>
                    <a:pt x="281" y="122"/>
                  </a:lnTo>
                  <a:lnTo>
                    <a:pt x="277" y="130"/>
                  </a:lnTo>
                  <a:lnTo>
                    <a:pt x="289" y="135"/>
                  </a:lnTo>
                  <a:lnTo>
                    <a:pt x="293" y="128"/>
                  </a:lnTo>
                  <a:close/>
                  <a:moveTo>
                    <a:pt x="316" y="139"/>
                  </a:moveTo>
                  <a:lnTo>
                    <a:pt x="304" y="133"/>
                  </a:lnTo>
                  <a:lnTo>
                    <a:pt x="301" y="141"/>
                  </a:lnTo>
                  <a:lnTo>
                    <a:pt x="313" y="146"/>
                  </a:lnTo>
                  <a:lnTo>
                    <a:pt x="316" y="139"/>
                  </a:lnTo>
                  <a:close/>
                  <a:moveTo>
                    <a:pt x="340" y="148"/>
                  </a:moveTo>
                  <a:lnTo>
                    <a:pt x="328" y="143"/>
                  </a:lnTo>
                  <a:lnTo>
                    <a:pt x="325" y="152"/>
                  </a:lnTo>
                  <a:lnTo>
                    <a:pt x="337" y="157"/>
                  </a:lnTo>
                  <a:lnTo>
                    <a:pt x="340" y="148"/>
                  </a:lnTo>
                  <a:close/>
                  <a:moveTo>
                    <a:pt x="364" y="159"/>
                  </a:moveTo>
                  <a:lnTo>
                    <a:pt x="352" y="154"/>
                  </a:lnTo>
                  <a:lnTo>
                    <a:pt x="349" y="161"/>
                  </a:lnTo>
                  <a:lnTo>
                    <a:pt x="361" y="167"/>
                  </a:lnTo>
                  <a:lnTo>
                    <a:pt x="364" y="159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3"/>
            <p:cNvSpPr>
              <a:spLocks/>
            </p:cNvSpPr>
            <p:nvPr/>
          </p:nvSpPr>
          <p:spPr bwMode="auto">
            <a:xfrm>
              <a:off x="4662488" y="3741738"/>
              <a:ext cx="58738" cy="58737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4"/>
            <p:cNvSpPr>
              <a:spLocks/>
            </p:cNvSpPr>
            <p:nvPr/>
          </p:nvSpPr>
          <p:spPr bwMode="auto">
            <a:xfrm>
              <a:off x="4076700" y="3492500"/>
              <a:ext cx="66675" cy="61912"/>
            </a:xfrm>
            <a:custGeom>
              <a:avLst/>
              <a:gdLst>
                <a:gd name="T0" fmla="*/ 42 w 42"/>
                <a:gd name="T1" fmla="*/ 0 h 39"/>
                <a:gd name="T2" fmla="*/ 0 w 42"/>
                <a:gd name="T3" fmla="*/ 4 h 39"/>
                <a:gd name="T4" fmla="*/ 24 w 42"/>
                <a:gd name="T5" fmla="*/ 39 h 39"/>
                <a:gd name="T6" fmla="*/ 42 w 42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lnTo>
                    <a:pt x="0" y="4"/>
                  </a:lnTo>
                  <a:lnTo>
                    <a:pt x="24" y="3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5"/>
            <p:cNvSpPr>
              <a:spLocks noEditPoints="1"/>
            </p:cNvSpPr>
            <p:nvPr/>
          </p:nvSpPr>
          <p:spPr bwMode="auto">
            <a:xfrm>
              <a:off x="5248275" y="2335213"/>
              <a:ext cx="266700" cy="577850"/>
            </a:xfrm>
            <a:custGeom>
              <a:avLst/>
              <a:gdLst>
                <a:gd name="T0" fmla="*/ 8 w 168"/>
                <a:gd name="T1" fmla="*/ 0 h 364"/>
                <a:gd name="T2" fmla="*/ 2 w 168"/>
                <a:gd name="T3" fmla="*/ 7 h 364"/>
                <a:gd name="T4" fmla="*/ 21 w 168"/>
                <a:gd name="T5" fmla="*/ 27 h 364"/>
                <a:gd name="T6" fmla="*/ 6 w 168"/>
                <a:gd name="T7" fmla="*/ 19 h 364"/>
                <a:gd name="T8" fmla="*/ 21 w 168"/>
                <a:gd name="T9" fmla="*/ 27 h 364"/>
                <a:gd name="T10" fmla="*/ 25 w 168"/>
                <a:gd name="T11" fmla="*/ 39 h 364"/>
                <a:gd name="T12" fmla="*/ 23 w 168"/>
                <a:gd name="T13" fmla="*/ 55 h 364"/>
                <a:gd name="T14" fmla="*/ 41 w 168"/>
                <a:gd name="T15" fmla="*/ 75 h 364"/>
                <a:gd name="T16" fmla="*/ 28 w 168"/>
                <a:gd name="T17" fmla="*/ 67 h 364"/>
                <a:gd name="T18" fmla="*/ 41 w 168"/>
                <a:gd name="T19" fmla="*/ 75 h 364"/>
                <a:gd name="T20" fmla="*/ 47 w 168"/>
                <a:gd name="T21" fmla="*/ 87 h 364"/>
                <a:gd name="T22" fmla="*/ 43 w 168"/>
                <a:gd name="T23" fmla="*/ 103 h 364"/>
                <a:gd name="T24" fmla="*/ 62 w 168"/>
                <a:gd name="T25" fmla="*/ 122 h 364"/>
                <a:gd name="T26" fmla="*/ 49 w 168"/>
                <a:gd name="T27" fmla="*/ 114 h 364"/>
                <a:gd name="T28" fmla="*/ 62 w 168"/>
                <a:gd name="T29" fmla="*/ 122 h 364"/>
                <a:gd name="T30" fmla="*/ 67 w 168"/>
                <a:gd name="T31" fmla="*/ 134 h 364"/>
                <a:gd name="T32" fmla="*/ 65 w 168"/>
                <a:gd name="T33" fmla="*/ 149 h 364"/>
                <a:gd name="T34" fmla="*/ 83 w 168"/>
                <a:gd name="T35" fmla="*/ 170 h 364"/>
                <a:gd name="T36" fmla="*/ 70 w 168"/>
                <a:gd name="T37" fmla="*/ 161 h 364"/>
                <a:gd name="T38" fmla="*/ 83 w 168"/>
                <a:gd name="T39" fmla="*/ 170 h 364"/>
                <a:gd name="T40" fmla="*/ 89 w 168"/>
                <a:gd name="T41" fmla="*/ 182 h 364"/>
                <a:gd name="T42" fmla="*/ 86 w 168"/>
                <a:gd name="T43" fmla="*/ 197 h 364"/>
                <a:gd name="T44" fmla="*/ 104 w 168"/>
                <a:gd name="T45" fmla="*/ 218 h 364"/>
                <a:gd name="T46" fmla="*/ 91 w 168"/>
                <a:gd name="T47" fmla="*/ 209 h 364"/>
                <a:gd name="T48" fmla="*/ 104 w 168"/>
                <a:gd name="T49" fmla="*/ 218 h 364"/>
                <a:gd name="T50" fmla="*/ 109 w 168"/>
                <a:gd name="T51" fmla="*/ 230 h 364"/>
                <a:gd name="T52" fmla="*/ 107 w 168"/>
                <a:gd name="T53" fmla="*/ 245 h 364"/>
                <a:gd name="T54" fmla="*/ 126 w 168"/>
                <a:gd name="T55" fmla="*/ 266 h 364"/>
                <a:gd name="T56" fmla="*/ 113 w 168"/>
                <a:gd name="T57" fmla="*/ 257 h 364"/>
                <a:gd name="T58" fmla="*/ 126 w 168"/>
                <a:gd name="T59" fmla="*/ 266 h 364"/>
                <a:gd name="T60" fmla="*/ 131 w 168"/>
                <a:gd name="T61" fmla="*/ 277 h 364"/>
                <a:gd name="T62" fmla="*/ 128 w 168"/>
                <a:gd name="T63" fmla="*/ 293 h 364"/>
                <a:gd name="T64" fmla="*/ 146 w 168"/>
                <a:gd name="T65" fmla="*/ 313 h 364"/>
                <a:gd name="T66" fmla="*/ 133 w 168"/>
                <a:gd name="T67" fmla="*/ 305 h 364"/>
                <a:gd name="T68" fmla="*/ 146 w 168"/>
                <a:gd name="T69" fmla="*/ 313 h 364"/>
                <a:gd name="T70" fmla="*/ 152 w 168"/>
                <a:gd name="T71" fmla="*/ 325 h 364"/>
                <a:gd name="T72" fmla="*/ 150 w 168"/>
                <a:gd name="T73" fmla="*/ 340 h 364"/>
                <a:gd name="T74" fmla="*/ 168 w 168"/>
                <a:gd name="T75" fmla="*/ 361 h 364"/>
                <a:gd name="T76" fmla="*/ 154 w 168"/>
                <a:gd name="T77" fmla="*/ 352 h 364"/>
                <a:gd name="T78" fmla="*/ 168 w 168"/>
                <a:gd name="T79" fmla="*/ 361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8" h="364">
                  <a:moveTo>
                    <a:pt x="10" y="4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10" y="4"/>
                  </a:lnTo>
                  <a:close/>
                  <a:moveTo>
                    <a:pt x="21" y="27"/>
                  </a:moveTo>
                  <a:lnTo>
                    <a:pt x="15" y="15"/>
                  </a:lnTo>
                  <a:lnTo>
                    <a:pt x="6" y="19"/>
                  </a:lnTo>
                  <a:lnTo>
                    <a:pt x="12" y="31"/>
                  </a:lnTo>
                  <a:lnTo>
                    <a:pt x="21" y="27"/>
                  </a:lnTo>
                  <a:close/>
                  <a:moveTo>
                    <a:pt x="30" y="51"/>
                  </a:moveTo>
                  <a:lnTo>
                    <a:pt x="25" y="39"/>
                  </a:lnTo>
                  <a:lnTo>
                    <a:pt x="17" y="43"/>
                  </a:lnTo>
                  <a:lnTo>
                    <a:pt x="23" y="55"/>
                  </a:lnTo>
                  <a:lnTo>
                    <a:pt x="30" y="51"/>
                  </a:lnTo>
                  <a:close/>
                  <a:moveTo>
                    <a:pt x="41" y="75"/>
                  </a:moveTo>
                  <a:lnTo>
                    <a:pt x="36" y="63"/>
                  </a:lnTo>
                  <a:lnTo>
                    <a:pt x="28" y="67"/>
                  </a:lnTo>
                  <a:lnTo>
                    <a:pt x="34" y="79"/>
                  </a:lnTo>
                  <a:lnTo>
                    <a:pt x="41" y="75"/>
                  </a:lnTo>
                  <a:close/>
                  <a:moveTo>
                    <a:pt x="52" y="99"/>
                  </a:moveTo>
                  <a:lnTo>
                    <a:pt x="47" y="87"/>
                  </a:lnTo>
                  <a:lnTo>
                    <a:pt x="39" y="91"/>
                  </a:lnTo>
                  <a:lnTo>
                    <a:pt x="43" y="103"/>
                  </a:lnTo>
                  <a:lnTo>
                    <a:pt x="52" y="99"/>
                  </a:lnTo>
                  <a:close/>
                  <a:moveTo>
                    <a:pt x="62" y="122"/>
                  </a:moveTo>
                  <a:lnTo>
                    <a:pt x="57" y="110"/>
                  </a:lnTo>
                  <a:lnTo>
                    <a:pt x="49" y="114"/>
                  </a:lnTo>
                  <a:lnTo>
                    <a:pt x="54" y="126"/>
                  </a:lnTo>
                  <a:lnTo>
                    <a:pt x="62" y="122"/>
                  </a:lnTo>
                  <a:close/>
                  <a:moveTo>
                    <a:pt x="73" y="146"/>
                  </a:moveTo>
                  <a:lnTo>
                    <a:pt x="67" y="134"/>
                  </a:lnTo>
                  <a:lnTo>
                    <a:pt x="60" y="138"/>
                  </a:lnTo>
                  <a:lnTo>
                    <a:pt x="65" y="149"/>
                  </a:lnTo>
                  <a:lnTo>
                    <a:pt x="73" y="146"/>
                  </a:lnTo>
                  <a:close/>
                  <a:moveTo>
                    <a:pt x="83" y="170"/>
                  </a:moveTo>
                  <a:lnTo>
                    <a:pt x="78" y="158"/>
                  </a:lnTo>
                  <a:lnTo>
                    <a:pt x="70" y="161"/>
                  </a:lnTo>
                  <a:lnTo>
                    <a:pt x="76" y="173"/>
                  </a:lnTo>
                  <a:lnTo>
                    <a:pt x="83" y="170"/>
                  </a:lnTo>
                  <a:close/>
                  <a:moveTo>
                    <a:pt x="94" y="194"/>
                  </a:moveTo>
                  <a:lnTo>
                    <a:pt x="89" y="182"/>
                  </a:lnTo>
                  <a:lnTo>
                    <a:pt x="80" y="185"/>
                  </a:lnTo>
                  <a:lnTo>
                    <a:pt x="86" y="197"/>
                  </a:lnTo>
                  <a:lnTo>
                    <a:pt x="94" y="194"/>
                  </a:lnTo>
                  <a:close/>
                  <a:moveTo>
                    <a:pt x="104" y="218"/>
                  </a:moveTo>
                  <a:lnTo>
                    <a:pt x="99" y="206"/>
                  </a:lnTo>
                  <a:lnTo>
                    <a:pt x="91" y="209"/>
                  </a:lnTo>
                  <a:lnTo>
                    <a:pt x="96" y="221"/>
                  </a:lnTo>
                  <a:lnTo>
                    <a:pt x="104" y="218"/>
                  </a:lnTo>
                  <a:close/>
                  <a:moveTo>
                    <a:pt x="115" y="242"/>
                  </a:moveTo>
                  <a:lnTo>
                    <a:pt x="109" y="230"/>
                  </a:lnTo>
                  <a:lnTo>
                    <a:pt x="102" y="233"/>
                  </a:lnTo>
                  <a:lnTo>
                    <a:pt x="107" y="245"/>
                  </a:lnTo>
                  <a:lnTo>
                    <a:pt x="115" y="242"/>
                  </a:lnTo>
                  <a:close/>
                  <a:moveTo>
                    <a:pt x="126" y="266"/>
                  </a:moveTo>
                  <a:lnTo>
                    <a:pt x="120" y="254"/>
                  </a:lnTo>
                  <a:lnTo>
                    <a:pt x="113" y="257"/>
                  </a:lnTo>
                  <a:lnTo>
                    <a:pt x="117" y="269"/>
                  </a:lnTo>
                  <a:lnTo>
                    <a:pt x="126" y="266"/>
                  </a:lnTo>
                  <a:close/>
                  <a:moveTo>
                    <a:pt x="136" y="289"/>
                  </a:moveTo>
                  <a:lnTo>
                    <a:pt x="131" y="277"/>
                  </a:lnTo>
                  <a:lnTo>
                    <a:pt x="123" y="281"/>
                  </a:lnTo>
                  <a:lnTo>
                    <a:pt x="128" y="293"/>
                  </a:lnTo>
                  <a:lnTo>
                    <a:pt x="136" y="289"/>
                  </a:lnTo>
                  <a:close/>
                  <a:moveTo>
                    <a:pt x="146" y="313"/>
                  </a:moveTo>
                  <a:lnTo>
                    <a:pt x="141" y="301"/>
                  </a:lnTo>
                  <a:lnTo>
                    <a:pt x="133" y="305"/>
                  </a:lnTo>
                  <a:lnTo>
                    <a:pt x="139" y="317"/>
                  </a:lnTo>
                  <a:lnTo>
                    <a:pt x="146" y="313"/>
                  </a:lnTo>
                  <a:close/>
                  <a:moveTo>
                    <a:pt x="157" y="337"/>
                  </a:moveTo>
                  <a:lnTo>
                    <a:pt x="152" y="325"/>
                  </a:lnTo>
                  <a:lnTo>
                    <a:pt x="144" y="328"/>
                  </a:lnTo>
                  <a:lnTo>
                    <a:pt x="150" y="340"/>
                  </a:lnTo>
                  <a:lnTo>
                    <a:pt x="157" y="337"/>
                  </a:lnTo>
                  <a:close/>
                  <a:moveTo>
                    <a:pt x="168" y="361"/>
                  </a:moveTo>
                  <a:lnTo>
                    <a:pt x="163" y="349"/>
                  </a:lnTo>
                  <a:lnTo>
                    <a:pt x="154" y="352"/>
                  </a:lnTo>
                  <a:lnTo>
                    <a:pt x="159" y="364"/>
                  </a:lnTo>
                  <a:lnTo>
                    <a:pt x="168" y="361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6"/>
            <p:cNvSpPr>
              <a:spLocks/>
            </p:cNvSpPr>
            <p:nvPr/>
          </p:nvSpPr>
          <p:spPr bwMode="auto">
            <a:xfrm>
              <a:off x="5478463" y="2879725"/>
              <a:ext cx="58738" cy="60325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7"/>
            <p:cNvSpPr>
              <a:spLocks/>
            </p:cNvSpPr>
            <p:nvPr/>
          </p:nvSpPr>
          <p:spPr bwMode="auto">
            <a:xfrm>
              <a:off x="5227638" y="2293938"/>
              <a:ext cx="61913" cy="66675"/>
            </a:xfrm>
            <a:custGeom>
              <a:avLst/>
              <a:gdLst>
                <a:gd name="T0" fmla="*/ 39 w 39"/>
                <a:gd name="T1" fmla="*/ 25 h 42"/>
                <a:gd name="T2" fmla="*/ 4 w 39"/>
                <a:gd name="T3" fmla="*/ 0 h 42"/>
                <a:gd name="T4" fmla="*/ 0 w 39"/>
                <a:gd name="T5" fmla="*/ 42 h 42"/>
                <a:gd name="T6" fmla="*/ 39 w 39"/>
                <a:gd name="T7" fmla="*/ 2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2">
                  <a:moveTo>
                    <a:pt x="39" y="25"/>
                  </a:moveTo>
                  <a:lnTo>
                    <a:pt x="4" y="0"/>
                  </a:lnTo>
                  <a:lnTo>
                    <a:pt x="0" y="42"/>
                  </a:lnTo>
                  <a:lnTo>
                    <a:pt x="39" y="25"/>
                  </a:ln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68"/>
            <p:cNvSpPr>
              <a:spLocks/>
            </p:cNvSpPr>
            <p:nvPr/>
          </p:nvSpPr>
          <p:spPr bwMode="auto">
            <a:xfrm>
              <a:off x="7775575" y="4256088"/>
              <a:ext cx="80963" cy="63500"/>
            </a:xfrm>
            <a:custGeom>
              <a:avLst/>
              <a:gdLst>
                <a:gd name="T0" fmla="*/ 44 w 47"/>
                <a:gd name="T1" fmla="*/ 30 h 37"/>
                <a:gd name="T2" fmla="*/ 30 w 47"/>
                <a:gd name="T3" fmla="*/ 34 h 37"/>
                <a:gd name="T4" fmla="*/ 7 w 47"/>
                <a:gd name="T5" fmla="*/ 21 h 37"/>
                <a:gd name="T6" fmla="*/ 3 w 47"/>
                <a:gd name="T7" fmla="*/ 7 h 37"/>
                <a:gd name="T8" fmla="*/ 17 w 47"/>
                <a:gd name="T9" fmla="*/ 3 h 37"/>
                <a:gd name="T10" fmla="*/ 40 w 47"/>
                <a:gd name="T11" fmla="*/ 16 h 37"/>
                <a:gd name="T12" fmla="*/ 44 w 47"/>
                <a:gd name="T13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7">
                  <a:moveTo>
                    <a:pt x="44" y="30"/>
                  </a:moveTo>
                  <a:cubicBezTo>
                    <a:pt x="42" y="35"/>
                    <a:pt x="35" y="37"/>
                    <a:pt x="30" y="34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2" y="18"/>
                    <a:pt x="0" y="12"/>
                    <a:pt x="3" y="7"/>
                  </a:cubicBezTo>
                  <a:cubicBezTo>
                    <a:pt x="5" y="2"/>
                    <a:pt x="12" y="0"/>
                    <a:pt x="17" y="3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5" y="19"/>
                    <a:pt x="47" y="25"/>
                    <a:pt x="44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69"/>
            <p:cNvSpPr>
              <a:spLocks/>
            </p:cNvSpPr>
            <p:nvPr/>
          </p:nvSpPr>
          <p:spPr bwMode="auto">
            <a:xfrm>
              <a:off x="7775575" y="4035425"/>
              <a:ext cx="209550" cy="273050"/>
            </a:xfrm>
            <a:custGeom>
              <a:avLst/>
              <a:gdLst>
                <a:gd name="T0" fmla="*/ 54 w 132"/>
                <a:gd name="T1" fmla="*/ 172 h 172"/>
                <a:gd name="T2" fmla="*/ 0 w 132"/>
                <a:gd name="T3" fmla="*/ 142 h 172"/>
                <a:gd name="T4" fmla="*/ 78 w 132"/>
                <a:gd name="T5" fmla="*/ 0 h 172"/>
                <a:gd name="T6" fmla="*/ 132 w 132"/>
                <a:gd name="T7" fmla="*/ 30 h 172"/>
                <a:gd name="T8" fmla="*/ 54 w 132"/>
                <a:gd name="T9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72">
                  <a:moveTo>
                    <a:pt x="54" y="172"/>
                  </a:moveTo>
                  <a:lnTo>
                    <a:pt x="0" y="142"/>
                  </a:lnTo>
                  <a:lnTo>
                    <a:pt x="78" y="0"/>
                  </a:lnTo>
                  <a:lnTo>
                    <a:pt x="132" y="30"/>
                  </a:lnTo>
                  <a:lnTo>
                    <a:pt x="54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0"/>
            <p:cNvSpPr>
              <a:spLocks/>
            </p:cNvSpPr>
            <p:nvPr/>
          </p:nvSpPr>
          <p:spPr bwMode="auto">
            <a:xfrm>
              <a:off x="7775575" y="4216400"/>
              <a:ext cx="109538" cy="92075"/>
            </a:xfrm>
            <a:custGeom>
              <a:avLst/>
              <a:gdLst>
                <a:gd name="T0" fmla="*/ 54 w 69"/>
                <a:gd name="T1" fmla="*/ 58 h 58"/>
                <a:gd name="T2" fmla="*/ 0 w 69"/>
                <a:gd name="T3" fmla="*/ 28 h 58"/>
                <a:gd name="T4" fmla="*/ 15 w 69"/>
                <a:gd name="T5" fmla="*/ 0 h 58"/>
                <a:gd name="T6" fmla="*/ 69 w 69"/>
                <a:gd name="T7" fmla="*/ 30 h 58"/>
                <a:gd name="T8" fmla="*/ 54 w 69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58">
                  <a:moveTo>
                    <a:pt x="54" y="58"/>
                  </a:moveTo>
                  <a:lnTo>
                    <a:pt x="0" y="28"/>
                  </a:lnTo>
                  <a:lnTo>
                    <a:pt x="15" y="0"/>
                  </a:lnTo>
                  <a:lnTo>
                    <a:pt x="69" y="30"/>
                  </a:lnTo>
                  <a:lnTo>
                    <a:pt x="54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1"/>
            <p:cNvSpPr>
              <a:spLocks/>
            </p:cNvSpPr>
            <p:nvPr/>
          </p:nvSpPr>
          <p:spPr bwMode="auto">
            <a:xfrm>
              <a:off x="7913688" y="4027488"/>
              <a:ext cx="65088" cy="47625"/>
            </a:xfrm>
            <a:custGeom>
              <a:avLst/>
              <a:gdLst>
                <a:gd name="T0" fmla="*/ 36 w 38"/>
                <a:gd name="T1" fmla="*/ 23 h 28"/>
                <a:gd name="T2" fmla="*/ 27 w 38"/>
                <a:gd name="T3" fmla="*/ 26 h 28"/>
                <a:gd name="T4" fmla="*/ 5 w 38"/>
                <a:gd name="T5" fmla="*/ 14 h 28"/>
                <a:gd name="T6" fmla="*/ 2 w 38"/>
                <a:gd name="T7" fmla="*/ 5 h 28"/>
                <a:gd name="T8" fmla="*/ 11 w 38"/>
                <a:gd name="T9" fmla="*/ 2 h 28"/>
                <a:gd name="T10" fmla="*/ 33 w 38"/>
                <a:gd name="T11" fmla="*/ 14 h 28"/>
                <a:gd name="T12" fmla="*/ 36 w 38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8">
                  <a:moveTo>
                    <a:pt x="36" y="23"/>
                  </a:moveTo>
                  <a:cubicBezTo>
                    <a:pt x="34" y="27"/>
                    <a:pt x="30" y="28"/>
                    <a:pt x="27" y="2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2"/>
                    <a:pt x="0" y="8"/>
                    <a:pt x="2" y="5"/>
                  </a:cubicBezTo>
                  <a:cubicBezTo>
                    <a:pt x="4" y="2"/>
                    <a:pt x="8" y="0"/>
                    <a:pt x="11" y="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7" y="16"/>
                    <a:pt x="38" y="20"/>
                    <a:pt x="36" y="2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72"/>
            <p:cNvSpPr>
              <a:spLocks noChangeArrowheads="1"/>
            </p:cNvSpPr>
            <p:nvPr/>
          </p:nvSpPr>
          <p:spPr bwMode="auto">
            <a:xfrm>
              <a:off x="7762875" y="4481513"/>
              <a:ext cx="104775" cy="1095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73"/>
            <p:cNvSpPr>
              <a:spLocks noChangeArrowheads="1"/>
            </p:cNvSpPr>
            <p:nvPr/>
          </p:nvSpPr>
          <p:spPr bwMode="auto">
            <a:xfrm>
              <a:off x="7680325" y="4591050"/>
              <a:ext cx="268288" cy="50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4"/>
            <p:cNvSpPr>
              <a:spLocks/>
            </p:cNvSpPr>
            <p:nvPr/>
          </p:nvSpPr>
          <p:spPr bwMode="auto">
            <a:xfrm>
              <a:off x="7707313" y="4192588"/>
              <a:ext cx="361950" cy="290512"/>
            </a:xfrm>
            <a:custGeom>
              <a:avLst/>
              <a:gdLst>
                <a:gd name="T0" fmla="*/ 126 w 210"/>
                <a:gd name="T1" fmla="*/ 169 h 169"/>
                <a:gd name="T2" fmla="*/ 0 w 210"/>
                <a:gd name="T3" fmla="*/ 169 h 169"/>
                <a:gd name="T4" fmla="*/ 0 w 210"/>
                <a:gd name="T5" fmla="*/ 154 h 169"/>
                <a:gd name="T6" fmla="*/ 126 w 210"/>
                <a:gd name="T7" fmla="*/ 154 h 169"/>
                <a:gd name="T8" fmla="*/ 195 w 210"/>
                <a:gd name="T9" fmla="*/ 85 h 169"/>
                <a:gd name="T10" fmla="*/ 126 w 210"/>
                <a:gd name="T11" fmla="*/ 15 h 169"/>
                <a:gd name="T12" fmla="*/ 126 w 210"/>
                <a:gd name="T13" fmla="*/ 0 h 169"/>
                <a:gd name="T14" fmla="*/ 210 w 210"/>
                <a:gd name="T15" fmla="*/ 85 h 169"/>
                <a:gd name="T16" fmla="*/ 126 w 210"/>
                <a:gd name="T17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169">
                  <a:moveTo>
                    <a:pt x="126" y="169"/>
                  </a:moveTo>
                  <a:cubicBezTo>
                    <a:pt x="0" y="169"/>
                    <a:pt x="0" y="169"/>
                    <a:pt x="0" y="169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164" y="154"/>
                    <a:pt x="195" y="123"/>
                    <a:pt x="195" y="85"/>
                  </a:cubicBezTo>
                  <a:cubicBezTo>
                    <a:pt x="195" y="46"/>
                    <a:pt x="164" y="15"/>
                    <a:pt x="126" y="15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72" y="0"/>
                    <a:pt x="210" y="38"/>
                    <a:pt x="210" y="85"/>
                  </a:cubicBezTo>
                  <a:cubicBezTo>
                    <a:pt x="210" y="131"/>
                    <a:pt x="172" y="169"/>
                    <a:pt x="126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Oval 75"/>
            <p:cNvSpPr>
              <a:spLocks noChangeArrowheads="1"/>
            </p:cNvSpPr>
            <p:nvPr/>
          </p:nvSpPr>
          <p:spPr bwMode="auto">
            <a:xfrm>
              <a:off x="7880350" y="4173538"/>
              <a:ext cx="61913" cy="6191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Oval 76"/>
            <p:cNvSpPr>
              <a:spLocks noChangeArrowheads="1"/>
            </p:cNvSpPr>
            <p:nvPr/>
          </p:nvSpPr>
          <p:spPr bwMode="auto">
            <a:xfrm>
              <a:off x="7893050" y="4186238"/>
              <a:ext cx="36513" cy="381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Oval 77"/>
            <p:cNvSpPr>
              <a:spLocks noChangeArrowheads="1"/>
            </p:cNvSpPr>
            <p:nvPr/>
          </p:nvSpPr>
          <p:spPr bwMode="auto">
            <a:xfrm>
              <a:off x="5883275" y="2481263"/>
              <a:ext cx="423863" cy="423862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8"/>
            <p:cNvSpPr>
              <a:spLocks/>
            </p:cNvSpPr>
            <p:nvPr/>
          </p:nvSpPr>
          <p:spPr bwMode="auto">
            <a:xfrm>
              <a:off x="5922963" y="2692400"/>
              <a:ext cx="344488" cy="173037"/>
            </a:xfrm>
            <a:custGeom>
              <a:avLst/>
              <a:gdLst>
                <a:gd name="T0" fmla="*/ 0 w 200"/>
                <a:gd name="T1" fmla="*/ 0 h 100"/>
                <a:gd name="T2" fmla="*/ 100 w 200"/>
                <a:gd name="T3" fmla="*/ 100 h 100"/>
                <a:gd name="T4" fmla="*/ 200 w 200"/>
                <a:gd name="T5" fmla="*/ 0 h 100"/>
                <a:gd name="T6" fmla="*/ 0 w 200"/>
                <a:gd name="T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100">
                  <a:moveTo>
                    <a:pt x="0" y="0"/>
                  </a:moveTo>
                  <a:cubicBezTo>
                    <a:pt x="0" y="56"/>
                    <a:pt x="45" y="100"/>
                    <a:pt x="100" y="100"/>
                  </a:cubicBezTo>
                  <a:cubicBezTo>
                    <a:pt x="155" y="100"/>
                    <a:pt x="200" y="56"/>
                    <a:pt x="2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Oval 79"/>
            <p:cNvSpPr>
              <a:spLocks noChangeArrowheads="1"/>
            </p:cNvSpPr>
            <p:nvPr/>
          </p:nvSpPr>
          <p:spPr bwMode="auto">
            <a:xfrm>
              <a:off x="6127750" y="2736850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Oval 80"/>
            <p:cNvSpPr>
              <a:spLocks noChangeArrowheads="1"/>
            </p:cNvSpPr>
            <p:nvPr/>
          </p:nvSpPr>
          <p:spPr bwMode="auto">
            <a:xfrm>
              <a:off x="6053138" y="2778125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Oval 81"/>
            <p:cNvSpPr>
              <a:spLocks noChangeArrowheads="1"/>
            </p:cNvSpPr>
            <p:nvPr/>
          </p:nvSpPr>
          <p:spPr bwMode="auto">
            <a:xfrm>
              <a:off x="5980113" y="2716213"/>
              <a:ext cx="41275" cy="41275"/>
            </a:xfrm>
            <a:prstGeom prst="ellipse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Rectangle 82"/>
            <p:cNvSpPr>
              <a:spLocks noChangeArrowheads="1"/>
            </p:cNvSpPr>
            <p:nvPr/>
          </p:nvSpPr>
          <p:spPr bwMode="auto">
            <a:xfrm>
              <a:off x="6030913" y="2324100"/>
              <a:ext cx="128588" cy="252412"/>
            </a:xfrm>
            <a:prstGeom prst="rect">
              <a:avLst/>
            </a:pr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3"/>
            <p:cNvSpPr>
              <a:spLocks/>
            </p:cNvSpPr>
            <p:nvPr/>
          </p:nvSpPr>
          <p:spPr bwMode="auto">
            <a:xfrm>
              <a:off x="6011863" y="2281238"/>
              <a:ext cx="166688" cy="58737"/>
            </a:xfrm>
            <a:custGeom>
              <a:avLst/>
              <a:gdLst>
                <a:gd name="T0" fmla="*/ 96 w 96"/>
                <a:gd name="T1" fmla="*/ 17 h 34"/>
                <a:gd name="T2" fmla="*/ 79 w 96"/>
                <a:gd name="T3" fmla="*/ 34 h 34"/>
                <a:gd name="T4" fmla="*/ 17 w 96"/>
                <a:gd name="T5" fmla="*/ 34 h 34"/>
                <a:gd name="T6" fmla="*/ 0 w 96"/>
                <a:gd name="T7" fmla="*/ 17 h 34"/>
                <a:gd name="T8" fmla="*/ 17 w 96"/>
                <a:gd name="T9" fmla="*/ 0 h 34"/>
                <a:gd name="T10" fmla="*/ 79 w 96"/>
                <a:gd name="T11" fmla="*/ 0 h 34"/>
                <a:gd name="T12" fmla="*/ 96 w 96"/>
                <a:gd name="T1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34">
                  <a:moveTo>
                    <a:pt x="96" y="17"/>
                  </a:moveTo>
                  <a:cubicBezTo>
                    <a:pt x="96" y="26"/>
                    <a:pt x="89" y="34"/>
                    <a:pt x="79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7" y="34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9" y="0"/>
                    <a:pt x="96" y="7"/>
                    <a:pt x="96" y="17"/>
                  </a:cubicBezTo>
                  <a:close/>
                </a:path>
              </a:pathLst>
            </a:custGeom>
            <a:solidFill>
              <a:srgbClr val="F2E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4"/>
            <p:cNvSpPr>
              <a:spLocks noEditPoints="1"/>
            </p:cNvSpPr>
            <p:nvPr/>
          </p:nvSpPr>
          <p:spPr bwMode="auto">
            <a:xfrm>
              <a:off x="4049713" y="4102100"/>
              <a:ext cx="550863" cy="371475"/>
            </a:xfrm>
            <a:custGeom>
              <a:avLst/>
              <a:gdLst>
                <a:gd name="T0" fmla="*/ 290 w 320"/>
                <a:gd name="T1" fmla="*/ 130 h 216"/>
                <a:gd name="T2" fmla="*/ 160 w 320"/>
                <a:gd name="T3" fmla="*/ 0 h 216"/>
                <a:gd name="T4" fmla="*/ 30 w 320"/>
                <a:gd name="T5" fmla="*/ 130 h 216"/>
                <a:gd name="T6" fmla="*/ 0 w 320"/>
                <a:gd name="T7" fmla="*/ 130 h 216"/>
                <a:gd name="T8" fmla="*/ 0 w 320"/>
                <a:gd name="T9" fmla="*/ 216 h 216"/>
                <a:gd name="T10" fmla="*/ 320 w 320"/>
                <a:gd name="T11" fmla="*/ 216 h 216"/>
                <a:gd name="T12" fmla="*/ 320 w 320"/>
                <a:gd name="T13" fmla="*/ 130 h 216"/>
                <a:gd name="T14" fmla="*/ 290 w 320"/>
                <a:gd name="T15" fmla="*/ 130 h 216"/>
                <a:gd name="T16" fmla="*/ 89 w 320"/>
                <a:gd name="T17" fmla="*/ 130 h 216"/>
                <a:gd name="T18" fmla="*/ 160 w 320"/>
                <a:gd name="T19" fmla="*/ 59 h 216"/>
                <a:gd name="T20" fmla="*/ 231 w 320"/>
                <a:gd name="T21" fmla="*/ 130 h 216"/>
                <a:gd name="T22" fmla="*/ 89 w 320"/>
                <a:gd name="T23" fmla="*/ 13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0" h="216">
                  <a:moveTo>
                    <a:pt x="290" y="130"/>
                  </a:moveTo>
                  <a:cubicBezTo>
                    <a:pt x="290" y="58"/>
                    <a:pt x="232" y="0"/>
                    <a:pt x="160" y="0"/>
                  </a:cubicBezTo>
                  <a:cubicBezTo>
                    <a:pt x="88" y="0"/>
                    <a:pt x="30" y="58"/>
                    <a:pt x="30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320" y="216"/>
                    <a:pt x="320" y="216"/>
                    <a:pt x="320" y="216"/>
                  </a:cubicBezTo>
                  <a:cubicBezTo>
                    <a:pt x="320" y="130"/>
                    <a:pt x="320" y="130"/>
                    <a:pt x="320" y="130"/>
                  </a:cubicBezTo>
                  <a:lnTo>
                    <a:pt x="290" y="130"/>
                  </a:lnTo>
                  <a:close/>
                  <a:moveTo>
                    <a:pt x="89" y="130"/>
                  </a:moveTo>
                  <a:cubicBezTo>
                    <a:pt x="89" y="90"/>
                    <a:pt x="121" y="59"/>
                    <a:pt x="160" y="59"/>
                  </a:cubicBezTo>
                  <a:cubicBezTo>
                    <a:pt x="199" y="59"/>
                    <a:pt x="231" y="90"/>
                    <a:pt x="231" y="130"/>
                  </a:cubicBezTo>
                  <a:lnTo>
                    <a:pt x="89" y="1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Rectangle 85"/>
            <p:cNvSpPr>
              <a:spLocks noChangeArrowheads="1"/>
            </p:cNvSpPr>
            <p:nvPr/>
          </p:nvSpPr>
          <p:spPr bwMode="auto">
            <a:xfrm>
              <a:off x="40782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86"/>
            <p:cNvSpPr>
              <a:spLocks noChangeArrowheads="1"/>
            </p:cNvSpPr>
            <p:nvPr/>
          </p:nvSpPr>
          <p:spPr bwMode="auto">
            <a:xfrm>
              <a:off x="4114800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Rectangle 87"/>
            <p:cNvSpPr>
              <a:spLocks noChangeArrowheads="1"/>
            </p:cNvSpPr>
            <p:nvPr/>
          </p:nvSpPr>
          <p:spPr bwMode="auto">
            <a:xfrm>
              <a:off x="41513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Rectangle 88"/>
            <p:cNvSpPr>
              <a:spLocks noChangeArrowheads="1"/>
            </p:cNvSpPr>
            <p:nvPr/>
          </p:nvSpPr>
          <p:spPr bwMode="auto">
            <a:xfrm>
              <a:off x="41894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89"/>
            <p:cNvSpPr>
              <a:spLocks noChangeArrowheads="1"/>
            </p:cNvSpPr>
            <p:nvPr/>
          </p:nvSpPr>
          <p:spPr bwMode="auto">
            <a:xfrm>
              <a:off x="4225925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90"/>
            <p:cNvSpPr>
              <a:spLocks noChangeArrowheads="1"/>
            </p:cNvSpPr>
            <p:nvPr/>
          </p:nvSpPr>
          <p:spPr bwMode="auto">
            <a:xfrm>
              <a:off x="426243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91"/>
            <p:cNvSpPr>
              <a:spLocks noChangeArrowheads="1"/>
            </p:cNvSpPr>
            <p:nvPr/>
          </p:nvSpPr>
          <p:spPr bwMode="auto">
            <a:xfrm>
              <a:off x="430053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Rectangle 92"/>
            <p:cNvSpPr>
              <a:spLocks noChangeArrowheads="1"/>
            </p:cNvSpPr>
            <p:nvPr/>
          </p:nvSpPr>
          <p:spPr bwMode="auto">
            <a:xfrm>
              <a:off x="433546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Rectangle 93"/>
            <p:cNvSpPr>
              <a:spLocks noChangeArrowheads="1"/>
            </p:cNvSpPr>
            <p:nvPr/>
          </p:nvSpPr>
          <p:spPr bwMode="auto">
            <a:xfrm>
              <a:off x="437356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94"/>
            <p:cNvSpPr>
              <a:spLocks noChangeArrowheads="1"/>
            </p:cNvSpPr>
            <p:nvPr/>
          </p:nvSpPr>
          <p:spPr bwMode="auto">
            <a:xfrm>
              <a:off x="4410075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Rectangle 95"/>
            <p:cNvSpPr>
              <a:spLocks noChangeArrowheads="1"/>
            </p:cNvSpPr>
            <p:nvPr/>
          </p:nvSpPr>
          <p:spPr bwMode="auto">
            <a:xfrm>
              <a:off x="44465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Rectangle 96"/>
            <p:cNvSpPr>
              <a:spLocks noChangeArrowheads="1"/>
            </p:cNvSpPr>
            <p:nvPr/>
          </p:nvSpPr>
          <p:spPr bwMode="auto">
            <a:xfrm>
              <a:off x="4484688" y="4429125"/>
              <a:ext cx="14288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97"/>
            <p:cNvSpPr>
              <a:spLocks noChangeArrowheads="1"/>
            </p:cNvSpPr>
            <p:nvPr/>
          </p:nvSpPr>
          <p:spPr bwMode="auto">
            <a:xfrm>
              <a:off x="45196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98"/>
            <p:cNvSpPr>
              <a:spLocks noChangeArrowheads="1"/>
            </p:cNvSpPr>
            <p:nvPr/>
          </p:nvSpPr>
          <p:spPr bwMode="auto">
            <a:xfrm>
              <a:off x="4557713" y="4429125"/>
              <a:ext cx="15875" cy="44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99"/>
            <p:cNvSpPr>
              <a:spLocks/>
            </p:cNvSpPr>
            <p:nvPr/>
          </p:nvSpPr>
          <p:spPr bwMode="auto">
            <a:xfrm>
              <a:off x="4694238" y="3003550"/>
              <a:ext cx="304800" cy="393700"/>
            </a:xfrm>
            <a:custGeom>
              <a:avLst/>
              <a:gdLst>
                <a:gd name="T0" fmla="*/ 176 w 177"/>
                <a:gd name="T1" fmla="*/ 209 h 229"/>
                <a:gd name="T2" fmla="*/ 102 w 177"/>
                <a:gd name="T3" fmla="*/ 41 h 229"/>
                <a:gd name="T4" fmla="*/ 102 w 177"/>
                <a:gd name="T5" fmla="*/ 14 h 229"/>
                <a:gd name="T6" fmla="*/ 88 w 177"/>
                <a:gd name="T7" fmla="*/ 0 h 229"/>
                <a:gd name="T8" fmla="*/ 74 w 177"/>
                <a:gd name="T9" fmla="*/ 14 h 229"/>
                <a:gd name="T10" fmla="*/ 74 w 177"/>
                <a:gd name="T11" fmla="*/ 38 h 229"/>
                <a:gd name="T12" fmla="*/ 1 w 177"/>
                <a:gd name="T13" fmla="*/ 207 h 229"/>
                <a:gd name="T14" fmla="*/ 5 w 177"/>
                <a:gd name="T15" fmla="*/ 216 h 229"/>
                <a:gd name="T16" fmla="*/ 15 w 177"/>
                <a:gd name="T17" fmla="*/ 211 h 229"/>
                <a:gd name="T18" fmla="*/ 81 w 177"/>
                <a:gd name="T19" fmla="*/ 65 h 229"/>
                <a:gd name="T20" fmla="*/ 81 w 177"/>
                <a:gd name="T21" fmla="*/ 222 h 229"/>
                <a:gd name="T22" fmla="*/ 88 w 177"/>
                <a:gd name="T23" fmla="*/ 229 h 229"/>
                <a:gd name="T24" fmla="*/ 95 w 177"/>
                <a:gd name="T25" fmla="*/ 222 h 229"/>
                <a:gd name="T26" fmla="*/ 95 w 177"/>
                <a:gd name="T27" fmla="*/ 66 h 229"/>
                <a:gd name="T28" fmla="*/ 162 w 177"/>
                <a:gd name="T29" fmla="*/ 214 h 229"/>
                <a:gd name="T30" fmla="*/ 171 w 177"/>
                <a:gd name="T31" fmla="*/ 218 h 229"/>
                <a:gd name="T32" fmla="*/ 176 w 177"/>
                <a:gd name="T33" fmla="*/ 20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7" h="229">
                  <a:moveTo>
                    <a:pt x="176" y="209"/>
                  </a:moveTo>
                  <a:cubicBezTo>
                    <a:pt x="102" y="41"/>
                    <a:pt x="102" y="41"/>
                    <a:pt x="102" y="41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6"/>
                    <a:pt x="96" y="0"/>
                    <a:pt x="88" y="0"/>
                  </a:cubicBezTo>
                  <a:cubicBezTo>
                    <a:pt x="80" y="0"/>
                    <a:pt x="74" y="6"/>
                    <a:pt x="74" y="14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11"/>
                    <a:pt x="2" y="215"/>
                    <a:pt x="5" y="216"/>
                  </a:cubicBezTo>
                  <a:cubicBezTo>
                    <a:pt x="9" y="217"/>
                    <a:pt x="13" y="215"/>
                    <a:pt x="15" y="211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81" y="226"/>
                    <a:pt x="84" y="229"/>
                    <a:pt x="88" y="229"/>
                  </a:cubicBezTo>
                  <a:cubicBezTo>
                    <a:pt x="92" y="229"/>
                    <a:pt x="95" y="226"/>
                    <a:pt x="95" y="222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162" y="214"/>
                    <a:pt x="162" y="214"/>
                    <a:pt x="162" y="214"/>
                  </a:cubicBezTo>
                  <a:cubicBezTo>
                    <a:pt x="163" y="217"/>
                    <a:pt x="167" y="219"/>
                    <a:pt x="171" y="218"/>
                  </a:cubicBezTo>
                  <a:cubicBezTo>
                    <a:pt x="175" y="217"/>
                    <a:pt x="177" y="213"/>
                    <a:pt x="176" y="2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0"/>
            <p:cNvSpPr>
              <a:spLocks/>
            </p:cNvSpPr>
            <p:nvPr/>
          </p:nvSpPr>
          <p:spPr bwMode="auto">
            <a:xfrm>
              <a:off x="4610100" y="2974975"/>
              <a:ext cx="80963" cy="55562"/>
            </a:xfrm>
            <a:custGeom>
              <a:avLst/>
              <a:gdLst>
                <a:gd name="T0" fmla="*/ 45 w 47"/>
                <a:gd name="T1" fmla="*/ 8 h 32"/>
                <a:gd name="T2" fmla="*/ 40 w 47"/>
                <a:gd name="T3" fmla="*/ 21 h 32"/>
                <a:gd name="T4" fmla="*/ 14 w 47"/>
                <a:gd name="T5" fmla="*/ 30 h 32"/>
                <a:gd name="T6" fmla="*/ 2 w 47"/>
                <a:gd name="T7" fmla="*/ 24 h 32"/>
                <a:gd name="T8" fmla="*/ 8 w 47"/>
                <a:gd name="T9" fmla="*/ 11 h 32"/>
                <a:gd name="T10" fmla="*/ 33 w 47"/>
                <a:gd name="T11" fmla="*/ 2 h 32"/>
                <a:gd name="T12" fmla="*/ 45 w 47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2">
                  <a:moveTo>
                    <a:pt x="45" y="8"/>
                  </a:moveTo>
                  <a:cubicBezTo>
                    <a:pt x="47" y="13"/>
                    <a:pt x="45" y="19"/>
                    <a:pt x="40" y="2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9" y="32"/>
                    <a:pt x="3" y="29"/>
                    <a:pt x="2" y="24"/>
                  </a:cubicBezTo>
                  <a:cubicBezTo>
                    <a:pt x="0" y="19"/>
                    <a:pt x="2" y="13"/>
                    <a:pt x="8" y="1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8" y="0"/>
                    <a:pt x="44" y="3"/>
                    <a:pt x="45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1"/>
            <p:cNvSpPr>
              <a:spLocks/>
            </p:cNvSpPr>
            <p:nvPr/>
          </p:nvSpPr>
          <p:spPr bwMode="auto">
            <a:xfrm>
              <a:off x="4627563" y="2792413"/>
              <a:ext cx="449263" cy="273050"/>
            </a:xfrm>
            <a:custGeom>
              <a:avLst/>
              <a:gdLst>
                <a:gd name="T0" fmla="*/ 283 w 283"/>
                <a:gd name="T1" fmla="*/ 78 h 172"/>
                <a:gd name="T2" fmla="*/ 29 w 283"/>
                <a:gd name="T3" fmla="*/ 172 h 172"/>
                <a:gd name="T4" fmla="*/ 0 w 283"/>
                <a:gd name="T5" fmla="*/ 94 h 172"/>
                <a:gd name="T6" fmla="*/ 254 w 283"/>
                <a:gd name="T7" fmla="*/ 0 h 172"/>
                <a:gd name="T8" fmla="*/ 283 w 283"/>
                <a:gd name="T9" fmla="*/ 7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3" h="172">
                  <a:moveTo>
                    <a:pt x="283" y="78"/>
                  </a:moveTo>
                  <a:lnTo>
                    <a:pt x="29" y="172"/>
                  </a:lnTo>
                  <a:lnTo>
                    <a:pt x="0" y="94"/>
                  </a:lnTo>
                  <a:lnTo>
                    <a:pt x="254" y="0"/>
                  </a:lnTo>
                  <a:lnTo>
                    <a:pt x="283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2"/>
            <p:cNvSpPr>
              <a:spLocks/>
            </p:cNvSpPr>
            <p:nvPr/>
          </p:nvSpPr>
          <p:spPr bwMode="auto">
            <a:xfrm>
              <a:off x="4991100" y="2792413"/>
              <a:ext cx="85725" cy="138112"/>
            </a:xfrm>
            <a:custGeom>
              <a:avLst/>
              <a:gdLst>
                <a:gd name="T0" fmla="*/ 54 w 54"/>
                <a:gd name="T1" fmla="*/ 78 h 87"/>
                <a:gd name="T2" fmla="*/ 30 w 54"/>
                <a:gd name="T3" fmla="*/ 87 h 87"/>
                <a:gd name="T4" fmla="*/ 0 w 54"/>
                <a:gd name="T5" fmla="*/ 9 h 87"/>
                <a:gd name="T6" fmla="*/ 25 w 54"/>
                <a:gd name="T7" fmla="*/ 0 h 87"/>
                <a:gd name="T8" fmla="*/ 54 w 54"/>
                <a:gd name="T9" fmla="*/ 7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87">
                  <a:moveTo>
                    <a:pt x="54" y="78"/>
                  </a:moveTo>
                  <a:lnTo>
                    <a:pt x="30" y="87"/>
                  </a:lnTo>
                  <a:lnTo>
                    <a:pt x="0" y="9"/>
                  </a:lnTo>
                  <a:lnTo>
                    <a:pt x="25" y="0"/>
                  </a:lnTo>
                  <a:lnTo>
                    <a:pt x="54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3"/>
            <p:cNvSpPr>
              <a:spLocks/>
            </p:cNvSpPr>
            <p:nvPr/>
          </p:nvSpPr>
          <p:spPr bwMode="auto">
            <a:xfrm>
              <a:off x="5037138" y="2805113"/>
              <a:ext cx="42863" cy="95250"/>
            </a:xfrm>
            <a:custGeom>
              <a:avLst/>
              <a:gdLst>
                <a:gd name="T0" fmla="*/ 27 w 27"/>
                <a:gd name="T1" fmla="*/ 57 h 60"/>
                <a:gd name="T2" fmla="*/ 21 w 27"/>
                <a:gd name="T3" fmla="*/ 60 h 60"/>
                <a:gd name="T4" fmla="*/ 0 w 27"/>
                <a:gd name="T5" fmla="*/ 2 h 60"/>
                <a:gd name="T6" fmla="*/ 6 w 27"/>
                <a:gd name="T7" fmla="*/ 0 h 60"/>
                <a:gd name="T8" fmla="*/ 27 w 27"/>
                <a:gd name="T9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0">
                  <a:moveTo>
                    <a:pt x="27" y="57"/>
                  </a:moveTo>
                  <a:lnTo>
                    <a:pt x="21" y="60"/>
                  </a:lnTo>
                  <a:lnTo>
                    <a:pt x="0" y="2"/>
                  </a:lnTo>
                  <a:lnTo>
                    <a:pt x="6" y="0"/>
                  </a:lnTo>
                  <a:lnTo>
                    <a:pt x="27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4"/>
            <p:cNvSpPr>
              <a:spLocks/>
            </p:cNvSpPr>
            <p:nvPr/>
          </p:nvSpPr>
          <p:spPr bwMode="auto">
            <a:xfrm>
              <a:off x="4627563" y="2925763"/>
              <a:ext cx="84138" cy="139700"/>
            </a:xfrm>
            <a:custGeom>
              <a:avLst/>
              <a:gdLst>
                <a:gd name="T0" fmla="*/ 53 w 53"/>
                <a:gd name="T1" fmla="*/ 79 h 88"/>
                <a:gd name="T2" fmla="*/ 29 w 53"/>
                <a:gd name="T3" fmla="*/ 88 h 88"/>
                <a:gd name="T4" fmla="*/ 0 w 53"/>
                <a:gd name="T5" fmla="*/ 10 h 88"/>
                <a:gd name="T6" fmla="*/ 24 w 53"/>
                <a:gd name="T7" fmla="*/ 0 h 88"/>
                <a:gd name="T8" fmla="*/ 53 w 53"/>
                <a:gd name="T9" fmla="*/ 7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88">
                  <a:moveTo>
                    <a:pt x="53" y="79"/>
                  </a:moveTo>
                  <a:lnTo>
                    <a:pt x="29" y="88"/>
                  </a:lnTo>
                  <a:lnTo>
                    <a:pt x="0" y="10"/>
                  </a:lnTo>
                  <a:lnTo>
                    <a:pt x="24" y="0"/>
                  </a:lnTo>
                  <a:lnTo>
                    <a:pt x="53" y="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5"/>
            <p:cNvSpPr>
              <a:spLocks/>
            </p:cNvSpPr>
            <p:nvPr/>
          </p:nvSpPr>
          <p:spPr bwMode="auto">
            <a:xfrm>
              <a:off x="4824413" y="2865438"/>
              <a:ext cx="55563" cy="127000"/>
            </a:xfrm>
            <a:custGeom>
              <a:avLst/>
              <a:gdLst>
                <a:gd name="T0" fmla="*/ 35 w 35"/>
                <a:gd name="T1" fmla="*/ 78 h 80"/>
                <a:gd name="T2" fmla="*/ 28 w 35"/>
                <a:gd name="T3" fmla="*/ 80 h 80"/>
                <a:gd name="T4" fmla="*/ 0 w 35"/>
                <a:gd name="T5" fmla="*/ 2 h 80"/>
                <a:gd name="T6" fmla="*/ 6 w 35"/>
                <a:gd name="T7" fmla="*/ 0 h 80"/>
                <a:gd name="T8" fmla="*/ 35 w 35"/>
                <a:gd name="T9" fmla="*/ 7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80">
                  <a:moveTo>
                    <a:pt x="35" y="78"/>
                  </a:moveTo>
                  <a:lnTo>
                    <a:pt x="28" y="80"/>
                  </a:lnTo>
                  <a:lnTo>
                    <a:pt x="0" y="2"/>
                  </a:lnTo>
                  <a:lnTo>
                    <a:pt x="6" y="0"/>
                  </a:lnTo>
                  <a:lnTo>
                    <a:pt x="35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Oval 106"/>
            <p:cNvSpPr>
              <a:spLocks noChangeArrowheads="1"/>
            </p:cNvSpPr>
            <p:nvPr/>
          </p:nvSpPr>
          <p:spPr bwMode="auto">
            <a:xfrm>
              <a:off x="7140575" y="2844800"/>
              <a:ext cx="417513" cy="4191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Oval 107"/>
            <p:cNvSpPr>
              <a:spLocks noChangeArrowheads="1"/>
            </p:cNvSpPr>
            <p:nvPr/>
          </p:nvSpPr>
          <p:spPr bwMode="auto">
            <a:xfrm>
              <a:off x="7159625" y="2865438"/>
              <a:ext cx="379413" cy="37782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08"/>
            <p:cNvSpPr>
              <a:spLocks noEditPoints="1"/>
            </p:cNvSpPr>
            <p:nvPr/>
          </p:nvSpPr>
          <p:spPr bwMode="auto">
            <a:xfrm>
              <a:off x="7150100" y="2846388"/>
              <a:ext cx="400050" cy="417512"/>
            </a:xfrm>
            <a:custGeom>
              <a:avLst/>
              <a:gdLst>
                <a:gd name="T0" fmla="*/ 232 w 232"/>
                <a:gd name="T1" fmla="*/ 114 h 243"/>
                <a:gd name="T2" fmla="*/ 173 w 232"/>
                <a:gd name="T3" fmla="*/ 66 h 243"/>
                <a:gd name="T4" fmla="*/ 192 w 232"/>
                <a:gd name="T5" fmla="*/ 28 h 243"/>
                <a:gd name="T6" fmla="*/ 120 w 232"/>
                <a:gd name="T7" fmla="*/ 0 h 243"/>
                <a:gd name="T8" fmla="*/ 115 w 232"/>
                <a:gd name="T9" fmla="*/ 5 h 243"/>
                <a:gd name="T10" fmla="*/ 65 w 232"/>
                <a:gd name="T11" fmla="*/ 51 h 243"/>
                <a:gd name="T12" fmla="*/ 31 w 232"/>
                <a:gd name="T13" fmla="*/ 37 h 243"/>
                <a:gd name="T14" fmla="*/ 47 w 232"/>
                <a:gd name="T15" fmla="*/ 114 h 243"/>
                <a:gd name="T16" fmla="*/ 0 w 232"/>
                <a:gd name="T17" fmla="*/ 128 h 243"/>
                <a:gd name="T18" fmla="*/ 57 w 232"/>
                <a:gd name="T19" fmla="*/ 175 h 243"/>
                <a:gd name="T20" fmla="*/ 43 w 232"/>
                <a:gd name="T21" fmla="*/ 211 h 243"/>
                <a:gd name="T22" fmla="*/ 111 w 232"/>
                <a:gd name="T23" fmla="*/ 243 h 243"/>
                <a:gd name="T24" fmla="*/ 116 w 232"/>
                <a:gd name="T25" fmla="*/ 237 h 243"/>
                <a:gd name="T26" fmla="*/ 168 w 232"/>
                <a:gd name="T27" fmla="*/ 187 h 243"/>
                <a:gd name="T28" fmla="*/ 203 w 232"/>
                <a:gd name="T29" fmla="*/ 202 h 243"/>
                <a:gd name="T30" fmla="*/ 184 w 232"/>
                <a:gd name="T31" fmla="*/ 128 h 243"/>
                <a:gd name="T32" fmla="*/ 169 w 232"/>
                <a:gd name="T33" fmla="*/ 114 h 243"/>
                <a:gd name="T34" fmla="*/ 123 w 232"/>
                <a:gd name="T35" fmla="*/ 83 h 243"/>
                <a:gd name="T36" fmla="*/ 169 w 232"/>
                <a:gd name="T37" fmla="*/ 114 h 243"/>
                <a:gd name="T38" fmla="*/ 123 w 232"/>
                <a:gd name="T39" fmla="*/ 68 h 243"/>
                <a:gd name="T40" fmla="*/ 154 w 232"/>
                <a:gd name="T41" fmla="*/ 60 h 243"/>
                <a:gd name="T42" fmla="*/ 108 w 232"/>
                <a:gd name="T43" fmla="*/ 68 h 243"/>
                <a:gd name="T44" fmla="*/ 108 w 232"/>
                <a:gd name="T45" fmla="*/ 21 h 243"/>
                <a:gd name="T46" fmla="*/ 108 w 232"/>
                <a:gd name="T47" fmla="*/ 83 h 243"/>
                <a:gd name="T48" fmla="*/ 62 w 232"/>
                <a:gd name="T49" fmla="*/ 114 h 243"/>
                <a:gd name="T50" fmla="*/ 62 w 232"/>
                <a:gd name="T51" fmla="*/ 128 h 243"/>
                <a:gd name="T52" fmla="*/ 108 w 232"/>
                <a:gd name="T53" fmla="*/ 156 h 243"/>
                <a:gd name="T54" fmla="*/ 62 w 232"/>
                <a:gd name="T55" fmla="*/ 128 h 243"/>
                <a:gd name="T56" fmla="*/ 108 w 232"/>
                <a:gd name="T57" fmla="*/ 170 h 243"/>
                <a:gd name="T58" fmla="*/ 76 w 232"/>
                <a:gd name="T59" fmla="*/ 181 h 243"/>
                <a:gd name="T60" fmla="*/ 123 w 232"/>
                <a:gd name="T61" fmla="*/ 170 h 243"/>
                <a:gd name="T62" fmla="*/ 123 w 232"/>
                <a:gd name="T63" fmla="*/ 221 h 243"/>
                <a:gd name="T64" fmla="*/ 123 w 232"/>
                <a:gd name="T65" fmla="*/ 155 h 243"/>
                <a:gd name="T66" fmla="*/ 169 w 232"/>
                <a:gd name="T67" fmla="*/ 128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2" h="243">
                  <a:moveTo>
                    <a:pt x="232" y="128"/>
                  </a:moveTo>
                  <a:cubicBezTo>
                    <a:pt x="232" y="114"/>
                    <a:pt x="232" y="114"/>
                    <a:pt x="232" y="114"/>
                  </a:cubicBezTo>
                  <a:cubicBezTo>
                    <a:pt x="184" y="114"/>
                    <a:pt x="184" y="114"/>
                    <a:pt x="184" y="114"/>
                  </a:cubicBezTo>
                  <a:cubicBezTo>
                    <a:pt x="183" y="97"/>
                    <a:pt x="179" y="81"/>
                    <a:pt x="173" y="66"/>
                  </a:cubicBezTo>
                  <a:cubicBezTo>
                    <a:pt x="184" y="58"/>
                    <a:pt x="195" y="49"/>
                    <a:pt x="203" y="37"/>
                  </a:cubicBezTo>
                  <a:cubicBezTo>
                    <a:pt x="192" y="28"/>
                    <a:pt x="192" y="28"/>
                    <a:pt x="192" y="28"/>
                  </a:cubicBezTo>
                  <a:cubicBezTo>
                    <a:pt x="184" y="38"/>
                    <a:pt x="176" y="46"/>
                    <a:pt x="167" y="53"/>
                  </a:cubicBezTo>
                  <a:cubicBezTo>
                    <a:pt x="156" y="33"/>
                    <a:pt x="140" y="15"/>
                    <a:pt x="120" y="0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2" y="14"/>
                    <a:pt x="76" y="32"/>
                    <a:pt x="65" y="51"/>
                  </a:cubicBezTo>
                  <a:cubicBezTo>
                    <a:pt x="57" y="45"/>
                    <a:pt x="49" y="37"/>
                    <a:pt x="43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9" y="48"/>
                    <a:pt x="48" y="57"/>
                    <a:pt x="59" y="65"/>
                  </a:cubicBezTo>
                  <a:cubicBezTo>
                    <a:pt x="52" y="80"/>
                    <a:pt x="48" y="97"/>
                    <a:pt x="4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8" y="145"/>
                    <a:pt x="51" y="160"/>
                    <a:pt x="57" y="175"/>
                  </a:cubicBezTo>
                  <a:cubicBezTo>
                    <a:pt x="47" y="182"/>
                    <a:pt x="39" y="191"/>
                    <a:pt x="31" y="202"/>
                  </a:cubicBezTo>
                  <a:cubicBezTo>
                    <a:pt x="43" y="211"/>
                    <a:pt x="43" y="211"/>
                    <a:pt x="43" y="211"/>
                  </a:cubicBezTo>
                  <a:cubicBezTo>
                    <a:pt x="49" y="202"/>
                    <a:pt x="56" y="195"/>
                    <a:pt x="64" y="189"/>
                  </a:cubicBezTo>
                  <a:cubicBezTo>
                    <a:pt x="75" y="210"/>
                    <a:pt x="91" y="228"/>
                    <a:pt x="111" y="243"/>
                  </a:cubicBezTo>
                  <a:cubicBezTo>
                    <a:pt x="115" y="237"/>
                    <a:pt x="115" y="237"/>
                    <a:pt x="115" y="237"/>
                  </a:cubicBezTo>
                  <a:cubicBezTo>
                    <a:pt x="116" y="237"/>
                    <a:pt x="116" y="237"/>
                    <a:pt x="116" y="237"/>
                  </a:cubicBezTo>
                  <a:cubicBezTo>
                    <a:pt x="120" y="243"/>
                    <a:pt x="120" y="243"/>
                    <a:pt x="120" y="243"/>
                  </a:cubicBezTo>
                  <a:cubicBezTo>
                    <a:pt x="141" y="228"/>
                    <a:pt x="157" y="209"/>
                    <a:pt x="168" y="187"/>
                  </a:cubicBezTo>
                  <a:cubicBezTo>
                    <a:pt x="177" y="194"/>
                    <a:pt x="185" y="201"/>
                    <a:pt x="192" y="211"/>
                  </a:cubicBezTo>
                  <a:cubicBezTo>
                    <a:pt x="203" y="202"/>
                    <a:pt x="203" y="202"/>
                    <a:pt x="203" y="202"/>
                  </a:cubicBezTo>
                  <a:cubicBezTo>
                    <a:pt x="195" y="191"/>
                    <a:pt x="185" y="181"/>
                    <a:pt x="175" y="174"/>
                  </a:cubicBezTo>
                  <a:cubicBezTo>
                    <a:pt x="180" y="159"/>
                    <a:pt x="183" y="144"/>
                    <a:pt x="184" y="128"/>
                  </a:cubicBezTo>
                  <a:lnTo>
                    <a:pt x="232" y="128"/>
                  </a:lnTo>
                  <a:close/>
                  <a:moveTo>
                    <a:pt x="169" y="114"/>
                  </a:moveTo>
                  <a:cubicBezTo>
                    <a:pt x="123" y="114"/>
                    <a:pt x="123" y="114"/>
                    <a:pt x="123" y="114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36" y="82"/>
                    <a:pt x="148" y="79"/>
                    <a:pt x="160" y="73"/>
                  </a:cubicBezTo>
                  <a:cubicBezTo>
                    <a:pt x="165" y="86"/>
                    <a:pt x="168" y="100"/>
                    <a:pt x="169" y="114"/>
                  </a:cubicBezTo>
                  <a:close/>
                  <a:moveTo>
                    <a:pt x="154" y="60"/>
                  </a:moveTo>
                  <a:cubicBezTo>
                    <a:pt x="144" y="65"/>
                    <a:pt x="134" y="68"/>
                    <a:pt x="123" y="68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36" y="33"/>
                    <a:pt x="146" y="46"/>
                    <a:pt x="154" y="60"/>
                  </a:cubicBezTo>
                  <a:close/>
                  <a:moveTo>
                    <a:pt x="108" y="21"/>
                  </a:moveTo>
                  <a:cubicBezTo>
                    <a:pt x="108" y="68"/>
                    <a:pt x="108" y="68"/>
                    <a:pt x="108" y="68"/>
                  </a:cubicBezTo>
                  <a:cubicBezTo>
                    <a:pt x="98" y="67"/>
                    <a:pt x="88" y="64"/>
                    <a:pt x="78" y="59"/>
                  </a:cubicBezTo>
                  <a:cubicBezTo>
                    <a:pt x="86" y="45"/>
                    <a:pt x="96" y="32"/>
                    <a:pt x="108" y="21"/>
                  </a:cubicBezTo>
                  <a:close/>
                  <a:moveTo>
                    <a:pt x="72" y="72"/>
                  </a:moveTo>
                  <a:cubicBezTo>
                    <a:pt x="83" y="78"/>
                    <a:pt x="95" y="82"/>
                    <a:pt x="108" y="83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3" y="99"/>
                    <a:pt x="66" y="85"/>
                    <a:pt x="72" y="72"/>
                  </a:cubicBezTo>
                  <a:close/>
                  <a:moveTo>
                    <a:pt x="62" y="128"/>
                  </a:moveTo>
                  <a:cubicBezTo>
                    <a:pt x="108" y="128"/>
                    <a:pt x="108" y="128"/>
                    <a:pt x="108" y="128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95" y="157"/>
                    <a:pt x="82" y="161"/>
                    <a:pt x="70" y="167"/>
                  </a:cubicBezTo>
                  <a:cubicBezTo>
                    <a:pt x="65" y="155"/>
                    <a:pt x="63" y="142"/>
                    <a:pt x="62" y="128"/>
                  </a:cubicBezTo>
                  <a:close/>
                  <a:moveTo>
                    <a:pt x="76" y="181"/>
                  </a:moveTo>
                  <a:cubicBezTo>
                    <a:pt x="86" y="175"/>
                    <a:pt x="97" y="172"/>
                    <a:pt x="108" y="17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95" y="210"/>
                    <a:pt x="84" y="196"/>
                    <a:pt x="76" y="181"/>
                  </a:cubicBezTo>
                  <a:close/>
                  <a:moveTo>
                    <a:pt x="123" y="221"/>
                  </a:moveTo>
                  <a:cubicBezTo>
                    <a:pt x="123" y="170"/>
                    <a:pt x="123" y="170"/>
                    <a:pt x="123" y="170"/>
                  </a:cubicBezTo>
                  <a:cubicBezTo>
                    <a:pt x="134" y="171"/>
                    <a:pt x="145" y="174"/>
                    <a:pt x="156" y="180"/>
                  </a:cubicBezTo>
                  <a:cubicBezTo>
                    <a:pt x="148" y="195"/>
                    <a:pt x="137" y="209"/>
                    <a:pt x="123" y="221"/>
                  </a:cubicBezTo>
                  <a:close/>
                  <a:moveTo>
                    <a:pt x="162" y="166"/>
                  </a:moveTo>
                  <a:cubicBezTo>
                    <a:pt x="149" y="160"/>
                    <a:pt x="136" y="156"/>
                    <a:pt x="123" y="155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69" y="128"/>
                    <a:pt x="169" y="128"/>
                    <a:pt x="169" y="128"/>
                  </a:cubicBezTo>
                  <a:cubicBezTo>
                    <a:pt x="169" y="141"/>
                    <a:pt x="166" y="154"/>
                    <a:pt x="162" y="16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09"/>
            <p:cNvSpPr>
              <a:spLocks/>
            </p:cNvSpPr>
            <p:nvPr/>
          </p:nvSpPr>
          <p:spPr bwMode="auto">
            <a:xfrm>
              <a:off x="7289800" y="2787650"/>
              <a:ext cx="327025" cy="614362"/>
            </a:xfrm>
            <a:custGeom>
              <a:avLst/>
              <a:gdLst>
                <a:gd name="T0" fmla="*/ 190 w 190"/>
                <a:gd name="T1" fmla="*/ 155 h 357"/>
                <a:gd name="T2" fmla="*/ 35 w 190"/>
                <a:gd name="T3" fmla="*/ 0 h 357"/>
                <a:gd name="T4" fmla="*/ 27 w 190"/>
                <a:gd name="T5" fmla="*/ 7 h 357"/>
                <a:gd name="T6" fmla="*/ 35 w 190"/>
                <a:gd name="T7" fmla="*/ 14 h 357"/>
                <a:gd name="T8" fmla="*/ 175 w 190"/>
                <a:gd name="T9" fmla="*/ 155 h 357"/>
                <a:gd name="T10" fmla="*/ 35 w 190"/>
                <a:gd name="T11" fmla="*/ 296 h 357"/>
                <a:gd name="T12" fmla="*/ 27 w 190"/>
                <a:gd name="T13" fmla="*/ 303 h 357"/>
                <a:gd name="T14" fmla="*/ 35 w 190"/>
                <a:gd name="T15" fmla="*/ 310 h 357"/>
                <a:gd name="T16" fmla="*/ 50 w 190"/>
                <a:gd name="T17" fmla="*/ 309 h 357"/>
                <a:gd name="T18" fmla="*/ 50 w 190"/>
                <a:gd name="T19" fmla="*/ 337 h 357"/>
                <a:gd name="T20" fmla="*/ 20 w 190"/>
                <a:gd name="T21" fmla="*/ 337 h 357"/>
                <a:gd name="T22" fmla="*/ 0 w 190"/>
                <a:gd name="T23" fmla="*/ 357 h 357"/>
                <a:gd name="T24" fmla="*/ 50 w 190"/>
                <a:gd name="T25" fmla="*/ 357 h 357"/>
                <a:gd name="T26" fmla="*/ 65 w 190"/>
                <a:gd name="T27" fmla="*/ 357 h 357"/>
                <a:gd name="T28" fmla="*/ 115 w 190"/>
                <a:gd name="T29" fmla="*/ 357 h 357"/>
                <a:gd name="T30" fmla="*/ 95 w 190"/>
                <a:gd name="T31" fmla="*/ 337 h 357"/>
                <a:gd name="T32" fmla="*/ 65 w 190"/>
                <a:gd name="T33" fmla="*/ 337 h 357"/>
                <a:gd name="T34" fmla="*/ 65 w 190"/>
                <a:gd name="T35" fmla="*/ 307 h 357"/>
                <a:gd name="T36" fmla="*/ 190 w 190"/>
                <a:gd name="T37" fmla="*/ 155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0" h="357">
                  <a:moveTo>
                    <a:pt x="190" y="155"/>
                  </a:moveTo>
                  <a:cubicBezTo>
                    <a:pt x="190" y="69"/>
                    <a:pt x="120" y="0"/>
                    <a:pt x="35" y="0"/>
                  </a:cubicBezTo>
                  <a:cubicBezTo>
                    <a:pt x="31" y="0"/>
                    <a:pt x="27" y="3"/>
                    <a:pt x="27" y="7"/>
                  </a:cubicBezTo>
                  <a:cubicBezTo>
                    <a:pt x="27" y="11"/>
                    <a:pt x="31" y="14"/>
                    <a:pt x="35" y="14"/>
                  </a:cubicBezTo>
                  <a:cubicBezTo>
                    <a:pt x="112" y="14"/>
                    <a:pt x="175" y="77"/>
                    <a:pt x="175" y="155"/>
                  </a:cubicBezTo>
                  <a:cubicBezTo>
                    <a:pt x="175" y="232"/>
                    <a:pt x="112" y="296"/>
                    <a:pt x="35" y="296"/>
                  </a:cubicBezTo>
                  <a:cubicBezTo>
                    <a:pt x="31" y="296"/>
                    <a:pt x="27" y="299"/>
                    <a:pt x="27" y="303"/>
                  </a:cubicBezTo>
                  <a:cubicBezTo>
                    <a:pt x="27" y="307"/>
                    <a:pt x="31" y="310"/>
                    <a:pt x="35" y="310"/>
                  </a:cubicBezTo>
                  <a:cubicBezTo>
                    <a:pt x="40" y="310"/>
                    <a:pt x="45" y="310"/>
                    <a:pt x="50" y="309"/>
                  </a:cubicBezTo>
                  <a:cubicBezTo>
                    <a:pt x="50" y="337"/>
                    <a:pt x="50" y="337"/>
                    <a:pt x="50" y="337"/>
                  </a:cubicBezTo>
                  <a:cubicBezTo>
                    <a:pt x="20" y="337"/>
                    <a:pt x="20" y="337"/>
                    <a:pt x="20" y="337"/>
                  </a:cubicBezTo>
                  <a:cubicBezTo>
                    <a:pt x="9" y="337"/>
                    <a:pt x="0" y="346"/>
                    <a:pt x="0" y="357"/>
                  </a:cubicBezTo>
                  <a:cubicBezTo>
                    <a:pt x="50" y="357"/>
                    <a:pt x="50" y="357"/>
                    <a:pt x="50" y="357"/>
                  </a:cubicBezTo>
                  <a:cubicBezTo>
                    <a:pt x="65" y="357"/>
                    <a:pt x="65" y="357"/>
                    <a:pt x="65" y="357"/>
                  </a:cubicBezTo>
                  <a:cubicBezTo>
                    <a:pt x="115" y="357"/>
                    <a:pt x="115" y="357"/>
                    <a:pt x="115" y="357"/>
                  </a:cubicBezTo>
                  <a:cubicBezTo>
                    <a:pt x="115" y="346"/>
                    <a:pt x="106" y="337"/>
                    <a:pt x="95" y="337"/>
                  </a:cubicBezTo>
                  <a:cubicBezTo>
                    <a:pt x="65" y="337"/>
                    <a:pt x="65" y="337"/>
                    <a:pt x="65" y="33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136" y="293"/>
                    <a:pt x="190" y="230"/>
                    <a:pt x="190" y="1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0"/>
            <p:cNvSpPr>
              <a:spLocks/>
            </p:cNvSpPr>
            <p:nvPr/>
          </p:nvSpPr>
          <p:spPr bwMode="auto">
            <a:xfrm>
              <a:off x="6049963" y="4356100"/>
              <a:ext cx="90488" cy="42862"/>
            </a:xfrm>
            <a:custGeom>
              <a:avLst/>
              <a:gdLst>
                <a:gd name="T0" fmla="*/ 52 w 52"/>
                <a:gd name="T1" fmla="*/ 13 h 25"/>
                <a:gd name="T2" fmla="*/ 40 w 52"/>
                <a:gd name="T3" fmla="*/ 25 h 25"/>
                <a:gd name="T4" fmla="*/ 12 w 52"/>
                <a:gd name="T5" fmla="*/ 25 h 25"/>
                <a:gd name="T6" fmla="*/ 0 w 52"/>
                <a:gd name="T7" fmla="*/ 13 h 25"/>
                <a:gd name="T8" fmla="*/ 12 w 52"/>
                <a:gd name="T9" fmla="*/ 0 h 25"/>
                <a:gd name="T10" fmla="*/ 40 w 52"/>
                <a:gd name="T11" fmla="*/ 0 h 25"/>
                <a:gd name="T12" fmla="*/ 52 w 52"/>
                <a:gd name="T1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5">
                  <a:moveTo>
                    <a:pt x="52" y="13"/>
                  </a:moveTo>
                  <a:cubicBezTo>
                    <a:pt x="52" y="19"/>
                    <a:pt x="47" y="25"/>
                    <a:pt x="40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7" y="0"/>
                    <a:pt x="52" y="6"/>
                    <a:pt x="52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Rectangle 111"/>
            <p:cNvSpPr>
              <a:spLocks noChangeArrowheads="1"/>
            </p:cNvSpPr>
            <p:nvPr/>
          </p:nvSpPr>
          <p:spPr bwMode="auto">
            <a:xfrm>
              <a:off x="5770563" y="3992563"/>
              <a:ext cx="649288" cy="3937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2"/>
            <p:cNvSpPr>
              <a:spLocks/>
            </p:cNvSpPr>
            <p:nvPr/>
          </p:nvSpPr>
          <p:spPr bwMode="auto">
            <a:xfrm>
              <a:off x="5783263" y="3946525"/>
              <a:ext cx="311150" cy="419100"/>
            </a:xfrm>
            <a:custGeom>
              <a:avLst/>
              <a:gdLst>
                <a:gd name="T0" fmla="*/ 181 w 181"/>
                <a:gd name="T1" fmla="*/ 243 h 243"/>
                <a:gd name="T2" fmla="*/ 0 w 181"/>
                <a:gd name="T3" fmla="*/ 243 h 243"/>
                <a:gd name="T4" fmla="*/ 0 w 181"/>
                <a:gd name="T5" fmla="*/ 13 h 243"/>
                <a:gd name="T6" fmla="*/ 181 w 181"/>
                <a:gd name="T7" fmla="*/ 13 h 243"/>
                <a:gd name="T8" fmla="*/ 181 w 181"/>
                <a:gd name="T9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243">
                  <a:moveTo>
                    <a:pt x="181" y="243"/>
                  </a:moveTo>
                  <a:cubicBezTo>
                    <a:pt x="121" y="231"/>
                    <a:pt x="59" y="231"/>
                    <a:pt x="0" y="243"/>
                  </a:cubicBezTo>
                  <a:cubicBezTo>
                    <a:pt x="0" y="167"/>
                    <a:pt x="0" y="90"/>
                    <a:pt x="0" y="13"/>
                  </a:cubicBezTo>
                  <a:cubicBezTo>
                    <a:pt x="59" y="0"/>
                    <a:pt x="121" y="0"/>
                    <a:pt x="181" y="13"/>
                  </a:cubicBezTo>
                  <a:cubicBezTo>
                    <a:pt x="181" y="90"/>
                    <a:pt x="181" y="167"/>
                    <a:pt x="181" y="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3"/>
            <p:cNvSpPr>
              <a:spLocks/>
            </p:cNvSpPr>
            <p:nvPr/>
          </p:nvSpPr>
          <p:spPr bwMode="auto">
            <a:xfrm>
              <a:off x="5821363" y="4002088"/>
              <a:ext cx="76200" cy="122237"/>
            </a:xfrm>
            <a:custGeom>
              <a:avLst/>
              <a:gdLst>
                <a:gd name="T0" fmla="*/ 44 w 44"/>
                <a:gd name="T1" fmla="*/ 67 h 71"/>
                <a:gd name="T2" fmla="*/ 0 w 44"/>
                <a:gd name="T3" fmla="*/ 71 h 71"/>
                <a:gd name="T4" fmla="*/ 0 w 44"/>
                <a:gd name="T5" fmla="*/ 5 h 71"/>
                <a:gd name="T6" fmla="*/ 44 w 44"/>
                <a:gd name="T7" fmla="*/ 0 h 71"/>
                <a:gd name="T8" fmla="*/ 44 w 44"/>
                <a:gd name="T9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71">
                  <a:moveTo>
                    <a:pt x="44" y="67"/>
                  </a:moveTo>
                  <a:cubicBezTo>
                    <a:pt x="30" y="67"/>
                    <a:pt x="15" y="69"/>
                    <a:pt x="0" y="71"/>
                  </a:cubicBezTo>
                  <a:cubicBezTo>
                    <a:pt x="0" y="49"/>
                    <a:pt x="0" y="27"/>
                    <a:pt x="0" y="5"/>
                  </a:cubicBezTo>
                  <a:cubicBezTo>
                    <a:pt x="15" y="3"/>
                    <a:pt x="30" y="1"/>
                    <a:pt x="44" y="0"/>
                  </a:cubicBezTo>
                  <a:cubicBezTo>
                    <a:pt x="44" y="22"/>
                    <a:pt x="44" y="44"/>
                    <a:pt x="44" y="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4"/>
            <p:cNvSpPr>
              <a:spLocks/>
            </p:cNvSpPr>
            <p:nvPr/>
          </p:nvSpPr>
          <p:spPr bwMode="auto">
            <a:xfrm>
              <a:off x="5916613" y="4000500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5"/>
            <p:cNvSpPr>
              <a:spLocks/>
            </p:cNvSpPr>
            <p:nvPr/>
          </p:nvSpPr>
          <p:spPr bwMode="auto">
            <a:xfrm>
              <a:off x="5916613" y="4027488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6"/>
            <p:cNvSpPr>
              <a:spLocks/>
            </p:cNvSpPr>
            <p:nvPr/>
          </p:nvSpPr>
          <p:spPr bwMode="auto">
            <a:xfrm>
              <a:off x="5916613" y="4054475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8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5916613" y="4083050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7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5916613" y="4110038"/>
              <a:ext cx="130175" cy="22225"/>
            </a:xfrm>
            <a:custGeom>
              <a:avLst/>
              <a:gdLst>
                <a:gd name="T0" fmla="*/ 76 w 76"/>
                <a:gd name="T1" fmla="*/ 13 h 13"/>
                <a:gd name="T2" fmla="*/ 0 w 76"/>
                <a:gd name="T3" fmla="*/ 9 h 13"/>
                <a:gd name="T4" fmla="*/ 0 w 76"/>
                <a:gd name="T5" fmla="*/ 1 h 13"/>
                <a:gd name="T6" fmla="*/ 76 w 76"/>
                <a:gd name="T7" fmla="*/ 5 h 13"/>
                <a:gd name="T8" fmla="*/ 76 w 76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76" y="13"/>
                  </a:moveTo>
                  <a:cubicBezTo>
                    <a:pt x="50" y="9"/>
                    <a:pt x="25" y="8"/>
                    <a:pt x="0" y="9"/>
                  </a:cubicBezTo>
                  <a:cubicBezTo>
                    <a:pt x="0" y="6"/>
                    <a:pt x="0" y="3"/>
                    <a:pt x="0" y="1"/>
                  </a:cubicBezTo>
                  <a:cubicBezTo>
                    <a:pt x="25" y="0"/>
                    <a:pt x="50" y="1"/>
                    <a:pt x="76" y="5"/>
                  </a:cubicBezTo>
                  <a:cubicBezTo>
                    <a:pt x="76" y="7"/>
                    <a:pt x="76" y="10"/>
                    <a:pt x="76" y="13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5822950" y="4135438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7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5822950" y="4164013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1"/>
            <p:cNvSpPr>
              <a:spLocks/>
            </p:cNvSpPr>
            <p:nvPr/>
          </p:nvSpPr>
          <p:spPr bwMode="auto">
            <a:xfrm>
              <a:off x="5822950" y="4191000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2"/>
            <p:cNvSpPr>
              <a:spLocks/>
            </p:cNvSpPr>
            <p:nvPr/>
          </p:nvSpPr>
          <p:spPr bwMode="auto">
            <a:xfrm>
              <a:off x="5822950" y="4217988"/>
              <a:ext cx="223838" cy="25400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6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6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3"/>
            <p:cNvSpPr>
              <a:spLocks/>
            </p:cNvSpPr>
            <p:nvPr/>
          </p:nvSpPr>
          <p:spPr bwMode="auto">
            <a:xfrm>
              <a:off x="5822950" y="4244975"/>
              <a:ext cx="223838" cy="25400"/>
            </a:xfrm>
            <a:custGeom>
              <a:avLst/>
              <a:gdLst>
                <a:gd name="T0" fmla="*/ 130 w 130"/>
                <a:gd name="T1" fmla="*/ 15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7 h 15"/>
                <a:gd name="T8" fmla="*/ 130 w 130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5"/>
                  </a:moveTo>
                  <a:cubicBezTo>
                    <a:pt x="86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6" y="0"/>
                    <a:pt x="130" y="7"/>
                  </a:cubicBezTo>
                  <a:cubicBezTo>
                    <a:pt x="130" y="9"/>
                    <a:pt x="130" y="12"/>
                    <a:pt x="130" y="15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4"/>
            <p:cNvSpPr>
              <a:spLocks/>
            </p:cNvSpPr>
            <p:nvPr/>
          </p:nvSpPr>
          <p:spPr bwMode="auto">
            <a:xfrm>
              <a:off x="5822950" y="42719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6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6" y="0"/>
                    <a:pt x="130" y="6"/>
                  </a:cubicBezTo>
                  <a:cubicBezTo>
                    <a:pt x="130" y="9"/>
                    <a:pt x="130" y="12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5"/>
            <p:cNvSpPr>
              <a:spLocks/>
            </p:cNvSpPr>
            <p:nvPr/>
          </p:nvSpPr>
          <p:spPr bwMode="auto">
            <a:xfrm>
              <a:off x="6094413" y="3946525"/>
              <a:ext cx="312738" cy="419100"/>
            </a:xfrm>
            <a:custGeom>
              <a:avLst/>
              <a:gdLst>
                <a:gd name="T0" fmla="*/ 181 w 181"/>
                <a:gd name="T1" fmla="*/ 243 h 243"/>
                <a:gd name="T2" fmla="*/ 0 w 181"/>
                <a:gd name="T3" fmla="*/ 243 h 243"/>
                <a:gd name="T4" fmla="*/ 0 w 181"/>
                <a:gd name="T5" fmla="*/ 13 h 243"/>
                <a:gd name="T6" fmla="*/ 181 w 181"/>
                <a:gd name="T7" fmla="*/ 13 h 243"/>
                <a:gd name="T8" fmla="*/ 181 w 181"/>
                <a:gd name="T9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243">
                  <a:moveTo>
                    <a:pt x="181" y="243"/>
                  </a:moveTo>
                  <a:cubicBezTo>
                    <a:pt x="122" y="231"/>
                    <a:pt x="60" y="231"/>
                    <a:pt x="0" y="243"/>
                  </a:cubicBezTo>
                  <a:cubicBezTo>
                    <a:pt x="0" y="167"/>
                    <a:pt x="0" y="90"/>
                    <a:pt x="0" y="13"/>
                  </a:cubicBezTo>
                  <a:cubicBezTo>
                    <a:pt x="60" y="0"/>
                    <a:pt x="122" y="0"/>
                    <a:pt x="181" y="13"/>
                  </a:cubicBezTo>
                  <a:cubicBezTo>
                    <a:pt x="181" y="90"/>
                    <a:pt x="181" y="167"/>
                    <a:pt x="181" y="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6"/>
            <p:cNvSpPr>
              <a:spLocks/>
            </p:cNvSpPr>
            <p:nvPr/>
          </p:nvSpPr>
          <p:spPr bwMode="auto">
            <a:xfrm>
              <a:off x="6134100" y="399891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7"/>
            <p:cNvSpPr>
              <a:spLocks/>
            </p:cNvSpPr>
            <p:nvPr/>
          </p:nvSpPr>
          <p:spPr bwMode="auto">
            <a:xfrm>
              <a:off x="6134100" y="4025900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8"/>
            <p:cNvSpPr>
              <a:spLocks/>
            </p:cNvSpPr>
            <p:nvPr/>
          </p:nvSpPr>
          <p:spPr bwMode="auto">
            <a:xfrm>
              <a:off x="6134100" y="4052888"/>
              <a:ext cx="223838" cy="26987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9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9"/>
            <p:cNvSpPr>
              <a:spLocks/>
            </p:cNvSpPr>
            <p:nvPr/>
          </p:nvSpPr>
          <p:spPr bwMode="auto">
            <a:xfrm>
              <a:off x="6134100" y="40814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0"/>
            <p:cNvSpPr>
              <a:spLocks/>
            </p:cNvSpPr>
            <p:nvPr/>
          </p:nvSpPr>
          <p:spPr bwMode="auto">
            <a:xfrm>
              <a:off x="6134100" y="4108450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8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1"/>
            <p:cNvSpPr>
              <a:spLocks/>
            </p:cNvSpPr>
            <p:nvPr/>
          </p:nvSpPr>
          <p:spPr bwMode="auto">
            <a:xfrm>
              <a:off x="6134100" y="4135438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7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2"/>
            <p:cNvSpPr>
              <a:spLocks/>
            </p:cNvSpPr>
            <p:nvPr/>
          </p:nvSpPr>
          <p:spPr bwMode="auto">
            <a:xfrm>
              <a:off x="6134100" y="4164013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3"/>
            <p:cNvSpPr>
              <a:spLocks/>
            </p:cNvSpPr>
            <p:nvPr/>
          </p:nvSpPr>
          <p:spPr bwMode="auto">
            <a:xfrm>
              <a:off x="6134100" y="4191000"/>
              <a:ext cx="223838" cy="23812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4"/>
            <p:cNvSpPr>
              <a:spLocks/>
            </p:cNvSpPr>
            <p:nvPr/>
          </p:nvSpPr>
          <p:spPr bwMode="auto">
            <a:xfrm>
              <a:off x="6134100" y="4217988"/>
              <a:ext cx="223838" cy="25400"/>
            </a:xfrm>
            <a:custGeom>
              <a:avLst/>
              <a:gdLst>
                <a:gd name="T0" fmla="*/ 130 w 130"/>
                <a:gd name="T1" fmla="*/ 14 h 14"/>
                <a:gd name="T2" fmla="*/ 0 w 130"/>
                <a:gd name="T3" fmla="*/ 14 h 14"/>
                <a:gd name="T4" fmla="*/ 0 w 130"/>
                <a:gd name="T5" fmla="*/ 6 h 14"/>
                <a:gd name="T6" fmla="*/ 130 w 130"/>
                <a:gd name="T7" fmla="*/ 6 h 14"/>
                <a:gd name="T8" fmla="*/ 130 w 13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4">
                  <a:moveTo>
                    <a:pt x="130" y="14"/>
                  </a:moveTo>
                  <a:cubicBezTo>
                    <a:pt x="87" y="8"/>
                    <a:pt x="43" y="8"/>
                    <a:pt x="0" y="14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43" y="0"/>
                    <a:pt x="87" y="0"/>
                    <a:pt x="130" y="6"/>
                  </a:cubicBezTo>
                  <a:cubicBezTo>
                    <a:pt x="130" y="8"/>
                    <a:pt x="130" y="11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5"/>
            <p:cNvSpPr>
              <a:spLocks/>
            </p:cNvSpPr>
            <p:nvPr/>
          </p:nvSpPr>
          <p:spPr bwMode="auto">
            <a:xfrm>
              <a:off x="6134100" y="4244975"/>
              <a:ext cx="223838" cy="25400"/>
            </a:xfrm>
            <a:custGeom>
              <a:avLst/>
              <a:gdLst>
                <a:gd name="T0" fmla="*/ 130 w 130"/>
                <a:gd name="T1" fmla="*/ 15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7 h 15"/>
                <a:gd name="T8" fmla="*/ 130 w 130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5"/>
                  </a:moveTo>
                  <a:cubicBezTo>
                    <a:pt x="87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7" y="0"/>
                    <a:pt x="130" y="7"/>
                  </a:cubicBezTo>
                  <a:cubicBezTo>
                    <a:pt x="130" y="9"/>
                    <a:pt x="130" y="12"/>
                    <a:pt x="130" y="15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6"/>
            <p:cNvSpPr>
              <a:spLocks/>
            </p:cNvSpPr>
            <p:nvPr/>
          </p:nvSpPr>
          <p:spPr bwMode="auto">
            <a:xfrm>
              <a:off x="6134100" y="4271963"/>
              <a:ext cx="223838" cy="25400"/>
            </a:xfrm>
            <a:custGeom>
              <a:avLst/>
              <a:gdLst>
                <a:gd name="T0" fmla="*/ 130 w 130"/>
                <a:gd name="T1" fmla="*/ 14 h 15"/>
                <a:gd name="T2" fmla="*/ 0 w 130"/>
                <a:gd name="T3" fmla="*/ 15 h 15"/>
                <a:gd name="T4" fmla="*/ 0 w 130"/>
                <a:gd name="T5" fmla="*/ 7 h 15"/>
                <a:gd name="T6" fmla="*/ 130 w 130"/>
                <a:gd name="T7" fmla="*/ 6 h 15"/>
                <a:gd name="T8" fmla="*/ 130 w 130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5">
                  <a:moveTo>
                    <a:pt x="130" y="14"/>
                  </a:moveTo>
                  <a:cubicBezTo>
                    <a:pt x="87" y="8"/>
                    <a:pt x="43" y="9"/>
                    <a:pt x="0" y="15"/>
                  </a:cubicBezTo>
                  <a:cubicBezTo>
                    <a:pt x="0" y="13"/>
                    <a:pt x="0" y="10"/>
                    <a:pt x="0" y="7"/>
                  </a:cubicBezTo>
                  <a:cubicBezTo>
                    <a:pt x="43" y="1"/>
                    <a:pt x="87" y="0"/>
                    <a:pt x="130" y="6"/>
                  </a:cubicBezTo>
                  <a:cubicBezTo>
                    <a:pt x="130" y="9"/>
                    <a:pt x="130" y="12"/>
                    <a:pt x="130" y="14"/>
                  </a:cubicBezTo>
                  <a:close/>
                </a:path>
              </a:pathLst>
            </a:custGeom>
            <a:solidFill>
              <a:srgbClr val="3F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" name="Group 144"/>
          <p:cNvGrpSpPr/>
          <p:nvPr/>
        </p:nvGrpSpPr>
        <p:grpSpPr>
          <a:xfrm>
            <a:off x="1914969" y="2352278"/>
            <a:ext cx="8362062" cy="369332"/>
            <a:chOff x="1955333" y="2352278"/>
            <a:chExt cx="8362062" cy="369332"/>
          </a:xfrm>
        </p:grpSpPr>
        <p:sp>
          <p:nvSpPr>
            <p:cNvPr id="141" name="TextBox 140"/>
            <p:cNvSpPr txBox="1"/>
            <p:nvPr/>
          </p:nvSpPr>
          <p:spPr>
            <a:xfrm flipH="1">
              <a:off x="1955333" y="2352278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Exploration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 flipH="1">
              <a:off x="8203966" y="2352278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Relationships</a:t>
              </a:r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1371134" y="3899197"/>
            <a:ext cx="9449733" cy="369332"/>
            <a:chOff x="1510039" y="3899197"/>
            <a:chExt cx="9449733" cy="369332"/>
          </a:xfrm>
        </p:grpSpPr>
        <p:sp>
          <p:nvSpPr>
            <p:cNvPr id="140" name="TextBox 139"/>
            <p:cNvSpPr txBox="1"/>
            <p:nvPr/>
          </p:nvSpPr>
          <p:spPr>
            <a:xfrm flipH="1">
              <a:off x="1510039" y="3899197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Career Pathways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 flipH="1">
              <a:off x="8846343" y="3899197"/>
              <a:ext cx="21134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Mentoring</a:t>
              </a:r>
            </a:p>
          </p:txBody>
        </p:sp>
      </p:grpSp>
      <p:sp>
        <p:nvSpPr>
          <p:cNvPr id="146" name="TextBox 145"/>
          <p:cNvSpPr txBox="1"/>
          <p:nvPr/>
        </p:nvSpPr>
        <p:spPr>
          <a:xfrm flipH="1">
            <a:off x="3946033" y="1248241"/>
            <a:ext cx="460236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Lifelong Learning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35A505EA-BECB-470B-8D8C-F80AE431CCD6}"/>
              </a:ext>
            </a:extLst>
          </p:cNvPr>
          <p:cNvSpPr txBox="1"/>
          <p:nvPr/>
        </p:nvSpPr>
        <p:spPr>
          <a:xfrm>
            <a:off x="496525" y="152400"/>
            <a:ext cx="1125732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the Motivation?</a:t>
            </a:r>
          </a:p>
        </p:txBody>
      </p:sp>
      <p:pic>
        <p:nvPicPr>
          <p:cNvPr id="326" name="Shape 176">
            <a:extLst>
              <a:ext uri="{FF2B5EF4-FFF2-40B4-BE49-F238E27FC236}">
                <a16:creationId xmlns="" xmlns:a16="http://schemas.microsoft.com/office/drawing/2014/main" id="{4CB33381-238B-49A9-9813-626D626557FF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t="32796" r="40832" b="20000"/>
          <a:stretch/>
        </p:blipFill>
        <p:spPr>
          <a:xfrm>
            <a:off x="428977" y="4935583"/>
            <a:ext cx="3024794" cy="1609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Picture 2" descr="A group of people around a table&#10;&#10;Description generated with high confidence">
            <a:extLst>
              <a:ext uri="{FF2B5EF4-FFF2-40B4-BE49-F238E27FC236}">
                <a16:creationId xmlns="" xmlns:a16="http://schemas.microsoft.com/office/drawing/2014/main" id="{2A49DAD5-B540-495A-81F3-1F470737C5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0383" y="1443104"/>
            <a:ext cx="2128850" cy="1916672"/>
          </a:xfrm>
          <a:prstGeom prst="rect">
            <a:avLst/>
          </a:prstGeom>
        </p:spPr>
      </p:pic>
      <p:pic>
        <p:nvPicPr>
          <p:cNvPr id="6" name="Picture 5" descr="A picture containing person, indoor, child, floor&#10;&#10;Description generated with very high confidence">
            <a:extLst>
              <a:ext uri="{FF2B5EF4-FFF2-40B4-BE49-F238E27FC236}">
                <a16:creationId xmlns="" xmlns:a16="http://schemas.microsoft.com/office/drawing/2014/main" id="{98DD36E3-02CC-4562-B1D0-9DA223C5359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77915" y="4487692"/>
            <a:ext cx="2987941" cy="2050933"/>
          </a:xfrm>
          <a:prstGeom prst="rect">
            <a:avLst/>
          </a:prstGeom>
        </p:spPr>
      </p:pic>
      <p:pic>
        <p:nvPicPr>
          <p:cNvPr id="328" name="Picture 327" descr="A picture containing ground, person, outdoor, grass&#10;&#10;Description generated with very high confidence">
            <a:extLst>
              <a:ext uri="{FF2B5EF4-FFF2-40B4-BE49-F238E27FC236}">
                <a16:creationId xmlns="" xmlns:a16="http://schemas.microsoft.com/office/drawing/2014/main" id="{F87CF87A-DD9D-4A29-A3B1-7DDEA8A09A26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819" t="8095" r="4502" b="1651"/>
          <a:stretch/>
        </p:blipFill>
        <p:spPr>
          <a:xfrm>
            <a:off x="9696456" y="1097275"/>
            <a:ext cx="2073331" cy="19465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4407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TextBox 39"/>
          <p:cNvSpPr txBox="1"/>
          <p:nvPr/>
        </p:nvSpPr>
        <p:spPr>
          <a:xfrm flipH="1">
            <a:off x="4909015" y="1234259"/>
            <a:ext cx="6984181" cy="47295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lvl="0" indent="-457200"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r>
              <a:rPr lang="en-US" sz="2800" b="1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Planning Civilizations </a:t>
            </a: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- Green Architecture and City Planning (PLTW), 3D Geometry (math), </a:t>
            </a:r>
            <a:r>
              <a:rPr lang="en-US" sz="2800" u="sng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The Giver </a:t>
            </a: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(English), Growing Gardens (science), The Americas (history)</a:t>
            </a:r>
          </a:p>
          <a:p>
            <a:pPr marL="457200" lvl="0" indent="-457200"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endParaRPr lang="en-US" sz="2800" dirty="0">
              <a:solidFill>
                <a:schemeClr val="lt1"/>
              </a:solidFill>
              <a:latin typeface="Cambria"/>
              <a:ea typeface="Cambria"/>
              <a:cs typeface="Cambria"/>
              <a:sym typeface="Cambria"/>
            </a:endParaRPr>
          </a:p>
          <a:p>
            <a:pPr marL="457200" lvl="0" indent="-457200">
              <a:spcBef>
                <a:spcPts val="444"/>
              </a:spcBef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r>
              <a:rPr lang="en-US" sz="2800" b="1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Early Design </a:t>
            </a: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- Design and Modeling (PLTW), Geology/Earth Science (science), Expressions and Equations (math), Early Societies (history), </a:t>
            </a:r>
            <a:r>
              <a:rPr lang="en-US" sz="2800" u="sng" dirty="0" err="1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Maroo</a:t>
            </a:r>
            <a:r>
              <a:rPr lang="en-US" sz="2800" dirty="0">
                <a:solidFill>
                  <a:schemeClr val="lt1"/>
                </a:solidFill>
                <a:latin typeface="Cambria"/>
                <a:ea typeface="Cambria"/>
                <a:cs typeface="Cambria"/>
                <a:sym typeface="Cambria"/>
              </a:rPr>
              <a:t> (English)</a:t>
            </a:r>
          </a:p>
          <a:p>
            <a:pPr marL="28575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 flipH="1">
            <a:off x="4338857" y="178418"/>
            <a:ext cx="81970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Integrated Project Examples</a:t>
            </a:r>
          </a:p>
        </p:txBody>
      </p:sp>
      <p:pic>
        <p:nvPicPr>
          <p:cNvPr id="222" name="Picture 221">
            <a:extLst>
              <a:ext uri="{FF2B5EF4-FFF2-40B4-BE49-F238E27FC236}">
                <a16:creationId xmlns="" xmlns:a16="http://schemas.microsoft.com/office/drawing/2014/main" id="{DB8512E2-4B85-465B-8D10-ABA42798B5B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634" y="1938806"/>
            <a:ext cx="4140553" cy="31054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86779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TextBox 39"/>
          <p:cNvSpPr txBox="1"/>
          <p:nvPr/>
        </p:nvSpPr>
        <p:spPr>
          <a:xfrm flipH="1">
            <a:off x="566566" y="1234259"/>
            <a:ext cx="11326630" cy="30572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lvl="0" indent="-457200">
              <a:spcBef>
                <a:spcPts val="444"/>
              </a:spcBef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Solving Problems/Conflicts </a:t>
            </a:r>
            <a:r>
              <a:rPr lang="en-US" sz="2400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- Medical Detectives (PLTW), Problem Solving and Logical Reasoning (math), Human Body (science), </a:t>
            </a:r>
            <a:r>
              <a:rPr lang="en-US" sz="2400" u="sng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Outsiders</a:t>
            </a:r>
            <a:r>
              <a:rPr lang="en-US" sz="2400" dirty="0">
                <a:solidFill>
                  <a:schemeClr val="lt1"/>
                </a:solidFill>
                <a:latin typeface="Arial" panose="020B0604020202020204" pitchFamily="34" charset="0"/>
                <a:ea typeface="Cambria"/>
                <a:cs typeface="Arial" panose="020B0604020202020204" pitchFamily="34" charset="0"/>
                <a:sym typeface="Cambria"/>
              </a:rPr>
              <a:t> (English), Samurai and Knights (History)</a:t>
            </a:r>
          </a:p>
          <a:p>
            <a:pPr marL="457200" lvl="0" indent="-457200">
              <a:spcBef>
                <a:spcPts val="444"/>
              </a:spcBef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endParaRPr lang="en-US" sz="2400" dirty="0">
              <a:solidFill>
                <a:schemeClr val="lt1"/>
              </a:solidFill>
              <a:latin typeface="Arial" panose="020B0604020202020204" pitchFamily="34" charset="0"/>
              <a:ea typeface="Cambria"/>
              <a:cs typeface="Arial" panose="020B0604020202020204" pitchFamily="34" charset="0"/>
              <a:sym typeface="Cambria"/>
            </a:endParaRPr>
          </a:p>
          <a:p>
            <a:pPr marL="457200" lvl="0" indent="-457200">
              <a:spcBef>
                <a:spcPts val="444"/>
              </a:spcBef>
              <a:buClr>
                <a:schemeClr val="bg1"/>
              </a:buClr>
              <a:buSzPct val="95863"/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l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Zoo Engineering Project - </a:t>
            </a:r>
            <a:r>
              <a:rPr lang="en-US" sz="2400" dirty="0">
                <a:solidFill>
                  <a:schemeClr val="l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Design and Modeling (PLTW), Ecosystems (science), mapping (history), writing a research paper (English), energy use analysis (math)</a:t>
            </a:r>
          </a:p>
          <a:p>
            <a:pPr marL="285750" indent="-285750">
              <a:buClr>
                <a:schemeClr val="bg1"/>
              </a:buClr>
              <a:buFont typeface="Wingdings" panose="05000000000000000000" pitchFamily="2" charset="2"/>
              <a:buChar char="Ø"/>
            </a:pPr>
            <a:endParaRPr lang="en-US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 flipH="1">
            <a:off x="2113226" y="178261"/>
            <a:ext cx="81970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Integrated Project Examples</a:t>
            </a:r>
          </a:p>
        </p:txBody>
      </p:sp>
      <p:pic>
        <p:nvPicPr>
          <p:cNvPr id="221" name="Picture 2">
            <a:extLst>
              <a:ext uri="{FF2B5EF4-FFF2-40B4-BE49-F238E27FC236}">
                <a16:creationId xmlns="" xmlns:a16="http://schemas.microsoft.com/office/drawing/2014/main" id="{A6A26DE6-8BA3-4F3A-901D-407EB9C7BE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110" t="40000" r="26017" b="17741"/>
          <a:stretch/>
        </p:blipFill>
        <p:spPr bwMode="auto">
          <a:xfrm>
            <a:off x="3721223" y="3749309"/>
            <a:ext cx="7481191" cy="29702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5176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28"/>
          <p:cNvGrpSpPr>
            <a:grpSpLocks noChangeAspect="1"/>
          </p:cNvGrpSpPr>
          <p:nvPr/>
        </p:nvGrpSpPr>
        <p:grpSpPr bwMode="auto">
          <a:xfrm>
            <a:off x="732487" y="758648"/>
            <a:ext cx="10727026" cy="5340704"/>
            <a:chOff x="-2508" y="-1001"/>
            <a:chExt cx="12698" cy="6322"/>
          </a:xfrm>
          <a:solidFill>
            <a:schemeClr val="tx1">
              <a:lumMod val="50000"/>
              <a:lumOff val="50000"/>
              <a:alpha val="16000"/>
            </a:schemeClr>
          </a:solidFill>
        </p:grpSpPr>
        <p:sp>
          <p:nvSpPr>
            <p:cNvPr id="110" name="Freeform 29"/>
            <p:cNvSpPr>
              <a:spLocks/>
            </p:cNvSpPr>
            <p:nvPr/>
          </p:nvSpPr>
          <p:spPr bwMode="auto">
            <a:xfrm>
              <a:off x="4964" y="3519"/>
              <a:ext cx="257" cy="494"/>
            </a:xfrm>
            <a:custGeom>
              <a:avLst/>
              <a:gdLst>
                <a:gd name="T0" fmla="*/ 88 w 109"/>
                <a:gd name="T1" fmla="*/ 0 h 209"/>
                <a:gd name="T2" fmla="*/ 84 w 109"/>
                <a:gd name="T3" fmla="*/ 15 h 209"/>
                <a:gd name="T4" fmla="*/ 48 w 109"/>
                <a:gd name="T5" fmla="*/ 51 h 209"/>
                <a:gd name="T6" fmla="*/ 13 w 109"/>
                <a:gd name="T7" fmla="*/ 84 h 209"/>
                <a:gd name="T8" fmla="*/ 21 w 109"/>
                <a:gd name="T9" fmla="*/ 112 h 209"/>
                <a:gd name="T10" fmla="*/ 11 w 109"/>
                <a:gd name="T11" fmla="*/ 135 h 209"/>
                <a:gd name="T12" fmla="*/ 0 w 109"/>
                <a:gd name="T13" fmla="*/ 146 h 209"/>
                <a:gd name="T14" fmla="*/ 6 w 109"/>
                <a:gd name="T15" fmla="*/ 167 h 209"/>
                <a:gd name="T16" fmla="*/ 5 w 109"/>
                <a:gd name="T17" fmla="*/ 180 h 209"/>
                <a:gd name="T18" fmla="*/ 30 w 109"/>
                <a:gd name="T19" fmla="*/ 209 h 209"/>
                <a:gd name="T20" fmla="*/ 77 w 109"/>
                <a:gd name="T21" fmla="*/ 150 h 209"/>
                <a:gd name="T22" fmla="*/ 100 w 109"/>
                <a:gd name="T23" fmla="*/ 55 h 209"/>
                <a:gd name="T24" fmla="*/ 109 w 109"/>
                <a:gd name="T25" fmla="*/ 58 h 209"/>
                <a:gd name="T26" fmla="*/ 109 w 109"/>
                <a:gd name="T27" fmla="*/ 50 h 209"/>
                <a:gd name="T28" fmla="*/ 88 w 109"/>
                <a:gd name="T2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209">
                  <a:moveTo>
                    <a:pt x="88" y="0"/>
                  </a:moveTo>
                  <a:cubicBezTo>
                    <a:pt x="86" y="4"/>
                    <a:pt x="87" y="13"/>
                    <a:pt x="84" y="15"/>
                  </a:cubicBezTo>
                  <a:cubicBezTo>
                    <a:pt x="76" y="24"/>
                    <a:pt x="60" y="44"/>
                    <a:pt x="48" y="51"/>
                  </a:cubicBezTo>
                  <a:cubicBezTo>
                    <a:pt x="32" y="60"/>
                    <a:pt x="13" y="58"/>
                    <a:pt x="13" y="84"/>
                  </a:cubicBezTo>
                  <a:cubicBezTo>
                    <a:pt x="13" y="93"/>
                    <a:pt x="21" y="106"/>
                    <a:pt x="21" y="112"/>
                  </a:cubicBezTo>
                  <a:cubicBezTo>
                    <a:pt x="21" y="113"/>
                    <a:pt x="11" y="135"/>
                    <a:pt x="11" y="135"/>
                  </a:cubicBezTo>
                  <a:cubicBezTo>
                    <a:pt x="10" y="135"/>
                    <a:pt x="0" y="144"/>
                    <a:pt x="0" y="146"/>
                  </a:cubicBezTo>
                  <a:cubicBezTo>
                    <a:pt x="0" y="154"/>
                    <a:pt x="0" y="162"/>
                    <a:pt x="6" y="167"/>
                  </a:cubicBezTo>
                  <a:cubicBezTo>
                    <a:pt x="7" y="171"/>
                    <a:pt x="5" y="173"/>
                    <a:pt x="5" y="180"/>
                  </a:cubicBezTo>
                  <a:cubicBezTo>
                    <a:pt x="5" y="194"/>
                    <a:pt x="17" y="209"/>
                    <a:pt x="30" y="209"/>
                  </a:cubicBezTo>
                  <a:cubicBezTo>
                    <a:pt x="62" y="209"/>
                    <a:pt x="67" y="174"/>
                    <a:pt x="77" y="150"/>
                  </a:cubicBezTo>
                  <a:cubicBezTo>
                    <a:pt x="88" y="120"/>
                    <a:pt x="100" y="94"/>
                    <a:pt x="100" y="55"/>
                  </a:cubicBezTo>
                  <a:cubicBezTo>
                    <a:pt x="101" y="55"/>
                    <a:pt x="107" y="57"/>
                    <a:pt x="109" y="58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4" y="36"/>
                    <a:pt x="106" y="2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30"/>
            <p:cNvSpPr>
              <a:spLocks/>
            </p:cNvSpPr>
            <p:nvPr/>
          </p:nvSpPr>
          <p:spPr bwMode="auto">
            <a:xfrm>
              <a:off x="2829" y="1672"/>
              <a:ext cx="2426" cy="2710"/>
            </a:xfrm>
            <a:custGeom>
              <a:avLst/>
              <a:gdLst>
                <a:gd name="T0" fmla="*/ 384 w 1026"/>
                <a:gd name="T1" fmla="*/ 8 h 1146"/>
                <a:gd name="T2" fmla="*/ 346 w 1026"/>
                <a:gd name="T3" fmla="*/ 12 h 1146"/>
                <a:gd name="T4" fmla="*/ 244 w 1026"/>
                <a:gd name="T5" fmla="*/ 32 h 1146"/>
                <a:gd name="T6" fmla="*/ 180 w 1026"/>
                <a:gd name="T7" fmla="*/ 28 h 1146"/>
                <a:gd name="T8" fmla="*/ 170 w 1026"/>
                <a:gd name="T9" fmla="*/ 43 h 1146"/>
                <a:gd name="T10" fmla="*/ 116 w 1026"/>
                <a:gd name="T11" fmla="*/ 134 h 1146"/>
                <a:gd name="T12" fmla="*/ 62 w 1026"/>
                <a:gd name="T13" fmla="*/ 172 h 1146"/>
                <a:gd name="T14" fmla="*/ 12 w 1026"/>
                <a:gd name="T15" fmla="*/ 263 h 1146"/>
                <a:gd name="T16" fmla="*/ 0 w 1026"/>
                <a:gd name="T17" fmla="*/ 370 h 1146"/>
                <a:gd name="T18" fmla="*/ 11 w 1026"/>
                <a:gd name="T19" fmla="*/ 404 h 1146"/>
                <a:gd name="T20" fmla="*/ 16 w 1026"/>
                <a:gd name="T21" fmla="*/ 412 h 1146"/>
                <a:gd name="T22" fmla="*/ 74 w 1026"/>
                <a:gd name="T23" fmla="*/ 480 h 1146"/>
                <a:gd name="T24" fmla="*/ 146 w 1026"/>
                <a:gd name="T25" fmla="*/ 530 h 1146"/>
                <a:gd name="T26" fmla="*/ 228 w 1026"/>
                <a:gd name="T27" fmla="*/ 527 h 1146"/>
                <a:gd name="T28" fmla="*/ 313 w 1026"/>
                <a:gd name="T29" fmla="*/ 499 h 1146"/>
                <a:gd name="T30" fmla="*/ 376 w 1026"/>
                <a:gd name="T31" fmla="*/ 530 h 1146"/>
                <a:gd name="T32" fmla="*/ 404 w 1026"/>
                <a:gd name="T33" fmla="*/ 578 h 1146"/>
                <a:gd name="T34" fmla="*/ 392 w 1026"/>
                <a:gd name="T35" fmla="*/ 607 h 1146"/>
                <a:gd name="T36" fmla="*/ 445 w 1026"/>
                <a:gd name="T37" fmla="*/ 700 h 1146"/>
                <a:gd name="T38" fmla="*/ 465 w 1026"/>
                <a:gd name="T39" fmla="*/ 774 h 1146"/>
                <a:gd name="T40" fmla="*/ 462 w 1026"/>
                <a:gd name="T41" fmla="*/ 927 h 1146"/>
                <a:gd name="T42" fmla="*/ 473 w 1026"/>
                <a:gd name="T43" fmla="*/ 959 h 1146"/>
                <a:gd name="T44" fmla="*/ 533 w 1026"/>
                <a:gd name="T45" fmla="*/ 1097 h 1146"/>
                <a:gd name="T46" fmla="*/ 536 w 1026"/>
                <a:gd name="T47" fmla="*/ 1138 h 1146"/>
                <a:gd name="T48" fmla="*/ 558 w 1026"/>
                <a:gd name="T49" fmla="*/ 1146 h 1146"/>
                <a:gd name="T50" fmla="*/ 628 w 1026"/>
                <a:gd name="T51" fmla="*/ 1135 h 1146"/>
                <a:gd name="T52" fmla="*/ 668 w 1026"/>
                <a:gd name="T53" fmla="*/ 1122 h 1146"/>
                <a:gd name="T54" fmla="*/ 730 w 1026"/>
                <a:gd name="T55" fmla="*/ 1046 h 1146"/>
                <a:gd name="T56" fmla="*/ 743 w 1026"/>
                <a:gd name="T57" fmla="*/ 1002 h 1146"/>
                <a:gd name="T58" fmla="*/ 785 w 1026"/>
                <a:gd name="T59" fmla="*/ 973 h 1146"/>
                <a:gd name="T60" fmla="*/ 775 w 1026"/>
                <a:gd name="T61" fmla="*/ 907 h 1146"/>
                <a:gd name="T62" fmla="*/ 866 w 1026"/>
                <a:gd name="T63" fmla="*/ 820 h 1146"/>
                <a:gd name="T64" fmla="*/ 863 w 1026"/>
                <a:gd name="T65" fmla="*/ 776 h 1146"/>
                <a:gd name="T66" fmla="*/ 867 w 1026"/>
                <a:gd name="T67" fmla="*/ 755 h 1146"/>
                <a:gd name="T68" fmla="*/ 843 w 1026"/>
                <a:gd name="T69" fmla="*/ 679 h 1146"/>
                <a:gd name="T70" fmla="*/ 946 w 1026"/>
                <a:gd name="T71" fmla="*/ 564 h 1146"/>
                <a:gd name="T72" fmla="*/ 1026 w 1026"/>
                <a:gd name="T73" fmla="*/ 422 h 1146"/>
                <a:gd name="T74" fmla="*/ 964 w 1026"/>
                <a:gd name="T75" fmla="*/ 430 h 1146"/>
                <a:gd name="T76" fmla="*/ 955 w 1026"/>
                <a:gd name="T77" fmla="*/ 429 h 1146"/>
                <a:gd name="T78" fmla="*/ 943 w 1026"/>
                <a:gd name="T79" fmla="*/ 430 h 1146"/>
                <a:gd name="T80" fmla="*/ 904 w 1026"/>
                <a:gd name="T81" fmla="*/ 416 h 1146"/>
                <a:gd name="T82" fmla="*/ 874 w 1026"/>
                <a:gd name="T83" fmla="*/ 371 h 1146"/>
                <a:gd name="T84" fmla="*/ 837 w 1026"/>
                <a:gd name="T85" fmla="*/ 320 h 1146"/>
                <a:gd name="T86" fmla="*/ 813 w 1026"/>
                <a:gd name="T87" fmla="*/ 267 h 1146"/>
                <a:gd name="T88" fmla="*/ 742 w 1026"/>
                <a:gd name="T89" fmla="*/ 138 h 1146"/>
                <a:gd name="T90" fmla="*/ 771 w 1026"/>
                <a:gd name="T91" fmla="*/ 163 h 1146"/>
                <a:gd name="T92" fmla="*/ 781 w 1026"/>
                <a:gd name="T93" fmla="*/ 130 h 1146"/>
                <a:gd name="T94" fmla="*/ 771 w 1026"/>
                <a:gd name="T95" fmla="*/ 106 h 1146"/>
                <a:gd name="T96" fmla="*/ 729 w 1026"/>
                <a:gd name="T97" fmla="*/ 103 h 1146"/>
                <a:gd name="T98" fmla="*/ 631 w 1026"/>
                <a:gd name="T99" fmla="*/ 97 h 1146"/>
                <a:gd name="T100" fmla="*/ 598 w 1026"/>
                <a:gd name="T101" fmla="*/ 79 h 1146"/>
                <a:gd name="T102" fmla="*/ 585 w 1026"/>
                <a:gd name="T103" fmla="*/ 78 h 1146"/>
                <a:gd name="T104" fmla="*/ 556 w 1026"/>
                <a:gd name="T105" fmla="*/ 111 h 1146"/>
                <a:gd name="T106" fmla="*/ 460 w 1026"/>
                <a:gd name="T107" fmla="*/ 77 h 1146"/>
                <a:gd name="T108" fmla="*/ 421 w 1026"/>
                <a:gd name="T109" fmla="*/ 52 h 1146"/>
                <a:gd name="T110" fmla="*/ 421 w 1026"/>
                <a:gd name="T111" fmla="*/ 20 h 1146"/>
                <a:gd name="T112" fmla="*/ 421 w 1026"/>
                <a:gd name="T113" fmla="*/ 1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6" h="1146">
                  <a:moveTo>
                    <a:pt x="405" y="0"/>
                  </a:moveTo>
                  <a:cubicBezTo>
                    <a:pt x="395" y="0"/>
                    <a:pt x="395" y="8"/>
                    <a:pt x="384" y="8"/>
                  </a:cubicBezTo>
                  <a:cubicBezTo>
                    <a:pt x="378" y="8"/>
                    <a:pt x="375" y="5"/>
                    <a:pt x="368" y="5"/>
                  </a:cubicBezTo>
                  <a:cubicBezTo>
                    <a:pt x="360" y="5"/>
                    <a:pt x="352" y="12"/>
                    <a:pt x="346" y="12"/>
                  </a:cubicBezTo>
                  <a:cubicBezTo>
                    <a:pt x="342" y="12"/>
                    <a:pt x="335" y="7"/>
                    <a:pt x="328" y="7"/>
                  </a:cubicBezTo>
                  <a:cubicBezTo>
                    <a:pt x="304" y="7"/>
                    <a:pt x="265" y="22"/>
                    <a:pt x="244" y="32"/>
                  </a:cubicBezTo>
                  <a:cubicBezTo>
                    <a:pt x="238" y="35"/>
                    <a:pt x="236" y="41"/>
                    <a:pt x="225" y="41"/>
                  </a:cubicBezTo>
                  <a:cubicBezTo>
                    <a:pt x="207" y="41"/>
                    <a:pt x="193" y="38"/>
                    <a:pt x="180" y="28"/>
                  </a:cubicBezTo>
                  <a:cubicBezTo>
                    <a:pt x="174" y="32"/>
                    <a:pt x="173" y="37"/>
                    <a:pt x="169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57" y="59"/>
                    <a:pt x="139" y="75"/>
                    <a:pt x="125" y="93"/>
                  </a:cubicBezTo>
                  <a:cubicBezTo>
                    <a:pt x="115" y="106"/>
                    <a:pt x="123" y="114"/>
                    <a:pt x="116" y="134"/>
                  </a:cubicBezTo>
                  <a:cubicBezTo>
                    <a:pt x="114" y="142"/>
                    <a:pt x="101" y="153"/>
                    <a:pt x="93" y="158"/>
                  </a:cubicBezTo>
                  <a:cubicBezTo>
                    <a:pt x="83" y="163"/>
                    <a:pt x="69" y="162"/>
                    <a:pt x="62" y="172"/>
                  </a:cubicBezTo>
                  <a:cubicBezTo>
                    <a:pt x="49" y="189"/>
                    <a:pt x="33" y="217"/>
                    <a:pt x="27" y="238"/>
                  </a:cubicBezTo>
                  <a:cubicBezTo>
                    <a:pt x="24" y="246"/>
                    <a:pt x="12" y="253"/>
                    <a:pt x="12" y="263"/>
                  </a:cubicBezTo>
                  <a:cubicBezTo>
                    <a:pt x="12" y="284"/>
                    <a:pt x="22" y="299"/>
                    <a:pt x="22" y="322"/>
                  </a:cubicBezTo>
                  <a:cubicBezTo>
                    <a:pt x="22" y="336"/>
                    <a:pt x="12" y="364"/>
                    <a:pt x="0" y="370"/>
                  </a:cubicBezTo>
                  <a:cubicBezTo>
                    <a:pt x="4" y="377"/>
                    <a:pt x="8" y="380"/>
                    <a:pt x="8" y="387"/>
                  </a:cubicBezTo>
                  <a:cubicBezTo>
                    <a:pt x="8" y="392"/>
                    <a:pt x="11" y="396"/>
                    <a:pt x="11" y="404"/>
                  </a:cubicBezTo>
                  <a:cubicBezTo>
                    <a:pt x="9" y="404"/>
                    <a:pt x="9" y="404"/>
                    <a:pt x="9" y="404"/>
                  </a:cubicBezTo>
                  <a:cubicBezTo>
                    <a:pt x="12" y="407"/>
                    <a:pt x="13" y="408"/>
                    <a:pt x="16" y="412"/>
                  </a:cubicBezTo>
                  <a:cubicBezTo>
                    <a:pt x="16" y="414"/>
                    <a:pt x="44" y="439"/>
                    <a:pt x="48" y="441"/>
                  </a:cubicBezTo>
                  <a:cubicBezTo>
                    <a:pt x="61" y="452"/>
                    <a:pt x="64" y="464"/>
                    <a:pt x="74" y="480"/>
                  </a:cubicBezTo>
                  <a:cubicBezTo>
                    <a:pt x="85" y="497"/>
                    <a:pt x="116" y="515"/>
                    <a:pt x="131" y="526"/>
                  </a:cubicBezTo>
                  <a:cubicBezTo>
                    <a:pt x="133" y="527"/>
                    <a:pt x="140" y="530"/>
                    <a:pt x="146" y="530"/>
                  </a:cubicBezTo>
                  <a:cubicBezTo>
                    <a:pt x="167" y="530"/>
                    <a:pt x="176" y="519"/>
                    <a:pt x="197" y="519"/>
                  </a:cubicBezTo>
                  <a:cubicBezTo>
                    <a:pt x="207" y="519"/>
                    <a:pt x="220" y="527"/>
                    <a:pt x="228" y="527"/>
                  </a:cubicBezTo>
                  <a:cubicBezTo>
                    <a:pt x="236" y="527"/>
                    <a:pt x="239" y="520"/>
                    <a:pt x="247" y="518"/>
                  </a:cubicBezTo>
                  <a:cubicBezTo>
                    <a:pt x="267" y="511"/>
                    <a:pt x="286" y="499"/>
                    <a:pt x="313" y="499"/>
                  </a:cubicBezTo>
                  <a:cubicBezTo>
                    <a:pt x="334" y="499"/>
                    <a:pt x="338" y="530"/>
                    <a:pt x="354" y="530"/>
                  </a:cubicBezTo>
                  <a:cubicBezTo>
                    <a:pt x="359" y="530"/>
                    <a:pt x="367" y="530"/>
                    <a:pt x="376" y="530"/>
                  </a:cubicBezTo>
                  <a:cubicBezTo>
                    <a:pt x="394" y="530"/>
                    <a:pt x="404" y="540"/>
                    <a:pt x="409" y="552"/>
                  </a:cubicBezTo>
                  <a:cubicBezTo>
                    <a:pt x="404" y="556"/>
                    <a:pt x="404" y="572"/>
                    <a:pt x="404" y="578"/>
                  </a:cubicBezTo>
                  <a:cubicBezTo>
                    <a:pt x="404" y="581"/>
                    <a:pt x="402" y="582"/>
                    <a:pt x="404" y="586"/>
                  </a:cubicBezTo>
                  <a:cubicBezTo>
                    <a:pt x="400" y="588"/>
                    <a:pt x="392" y="602"/>
                    <a:pt x="392" y="607"/>
                  </a:cubicBezTo>
                  <a:cubicBezTo>
                    <a:pt x="392" y="632"/>
                    <a:pt x="422" y="651"/>
                    <a:pt x="436" y="668"/>
                  </a:cubicBezTo>
                  <a:cubicBezTo>
                    <a:pt x="443" y="677"/>
                    <a:pt x="441" y="689"/>
                    <a:pt x="445" y="700"/>
                  </a:cubicBezTo>
                  <a:cubicBezTo>
                    <a:pt x="450" y="713"/>
                    <a:pt x="454" y="721"/>
                    <a:pt x="458" y="744"/>
                  </a:cubicBezTo>
                  <a:cubicBezTo>
                    <a:pt x="460" y="755"/>
                    <a:pt x="465" y="761"/>
                    <a:pt x="465" y="774"/>
                  </a:cubicBezTo>
                  <a:cubicBezTo>
                    <a:pt x="465" y="802"/>
                    <a:pt x="432" y="811"/>
                    <a:pt x="432" y="848"/>
                  </a:cubicBezTo>
                  <a:cubicBezTo>
                    <a:pt x="432" y="882"/>
                    <a:pt x="447" y="902"/>
                    <a:pt x="462" y="927"/>
                  </a:cubicBezTo>
                  <a:cubicBezTo>
                    <a:pt x="466" y="934"/>
                    <a:pt x="473" y="937"/>
                    <a:pt x="473" y="944"/>
                  </a:cubicBezTo>
                  <a:cubicBezTo>
                    <a:pt x="473" y="949"/>
                    <a:pt x="473" y="950"/>
                    <a:pt x="473" y="959"/>
                  </a:cubicBezTo>
                  <a:cubicBezTo>
                    <a:pt x="473" y="1005"/>
                    <a:pt x="497" y="1036"/>
                    <a:pt x="516" y="1068"/>
                  </a:cubicBezTo>
                  <a:cubicBezTo>
                    <a:pt x="519" y="1073"/>
                    <a:pt x="533" y="1089"/>
                    <a:pt x="533" y="1097"/>
                  </a:cubicBezTo>
                  <a:cubicBezTo>
                    <a:pt x="533" y="1103"/>
                    <a:pt x="531" y="1107"/>
                    <a:pt x="527" y="1112"/>
                  </a:cubicBezTo>
                  <a:cubicBezTo>
                    <a:pt x="531" y="1116"/>
                    <a:pt x="536" y="1127"/>
                    <a:pt x="536" y="1138"/>
                  </a:cubicBezTo>
                  <a:cubicBezTo>
                    <a:pt x="537" y="1138"/>
                    <a:pt x="538" y="1136"/>
                    <a:pt x="541" y="1135"/>
                  </a:cubicBezTo>
                  <a:cubicBezTo>
                    <a:pt x="545" y="1141"/>
                    <a:pt x="549" y="1146"/>
                    <a:pt x="558" y="1146"/>
                  </a:cubicBezTo>
                  <a:cubicBezTo>
                    <a:pt x="578" y="1146"/>
                    <a:pt x="592" y="1130"/>
                    <a:pt x="614" y="1130"/>
                  </a:cubicBezTo>
                  <a:cubicBezTo>
                    <a:pt x="620" y="1130"/>
                    <a:pt x="623" y="1135"/>
                    <a:pt x="628" y="1135"/>
                  </a:cubicBezTo>
                  <a:cubicBezTo>
                    <a:pt x="633" y="1135"/>
                    <a:pt x="637" y="1132"/>
                    <a:pt x="644" y="1132"/>
                  </a:cubicBezTo>
                  <a:cubicBezTo>
                    <a:pt x="646" y="1122"/>
                    <a:pt x="659" y="1126"/>
                    <a:pt x="668" y="1122"/>
                  </a:cubicBezTo>
                  <a:cubicBezTo>
                    <a:pt x="690" y="1112"/>
                    <a:pt x="696" y="1097"/>
                    <a:pt x="709" y="1080"/>
                  </a:cubicBezTo>
                  <a:cubicBezTo>
                    <a:pt x="717" y="1069"/>
                    <a:pt x="718" y="1057"/>
                    <a:pt x="730" y="1046"/>
                  </a:cubicBezTo>
                  <a:cubicBezTo>
                    <a:pt x="736" y="1039"/>
                    <a:pt x="751" y="1028"/>
                    <a:pt x="751" y="1013"/>
                  </a:cubicBezTo>
                  <a:cubicBezTo>
                    <a:pt x="751" y="1008"/>
                    <a:pt x="748" y="1004"/>
                    <a:pt x="743" y="1002"/>
                  </a:cubicBezTo>
                  <a:cubicBezTo>
                    <a:pt x="749" y="989"/>
                    <a:pt x="757" y="983"/>
                    <a:pt x="769" y="977"/>
                  </a:cubicBezTo>
                  <a:cubicBezTo>
                    <a:pt x="773" y="975"/>
                    <a:pt x="782" y="978"/>
                    <a:pt x="785" y="973"/>
                  </a:cubicBezTo>
                  <a:cubicBezTo>
                    <a:pt x="788" y="969"/>
                    <a:pt x="790" y="951"/>
                    <a:pt x="790" y="943"/>
                  </a:cubicBezTo>
                  <a:cubicBezTo>
                    <a:pt x="790" y="927"/>
                    <a:pt x="775" y="919"/>
                    <a:pt x="775" y="907"/>
                  </a:cubicBezTo>
                  <a:cubicBezTo>
                    <a:pt x="775" y="902"/>
                    <a:pt x="783" y="893"/>
                    <a:pt x="791" y="891"/>
                  </a:cubicBezTo>
                  <a:cubicBezTo>
                    <a:pt x="796" y="857"/>
                    <a:pt x="866" y="861"/>
                    <a:pt x="866" y="820"/>
                  </a:cubicBezTo>
                  <a:cubicBezTo>
                    <a:pt x="866" y="816"/>
                    <a:pt x="865" y="813"/>
                    <a:pt x="862" y="810"/>
                  </a:cubicBezTo>
                  <a:cubicBezTo>
                    <a:pt x="862" y="795"/>
                    <a:pt x="863" y="785"/>
                    <a:pt x="863" y="776"/>
                  </a:cubicBezTo>
                  <a:cubicBezTo>
                    <a:pt x="863" y="763"/>
                    <a:pt x="863" y="763"/>
                    <a:pt x="863" y="763"/>
                  </a:cubicBezTo>
                  <a:cubicBezTo>
                    <a:pt x="864" y="762"/>
                    <a:pt x="867" y="758"/>
                    <a:pt x="867" y="755"/>
                  </a:cubicBezTo>
                  <a:cubicBezTo>
                    <a:pt x="867" y="745"/>
                    <a:pt x="848" y="736"/>
                    <a:pt x="848" y="718"/>
                  </a:cubicBezTo>
                  <a:cubicBezTo>
                    <a:pt x="848" y="702"/>
                    <a:pt x="843" y="695"/>
                    <a:pt x="843" y="679"/>
                  </a:cubicBezTo>
                  <a:cubicBezTo>
                    <a:pt x="843" y="664"/>
                    <a:pt x="857" y="660"/>
                    <a:pt x="861" y="647"/>
                  </a:cubicBezTo>
                  <a:cubicBezTo>
                    <a:pt x="874" y="600"/>
                    <a:pt x="911" y="592"/>
                    <a:pt x="946" y="564"/>
                  </a:cubicBezTo>
                  <a:cubicBezTo>
                    <a:pt x="966" y="549"/>
                    <a:pt x="973" y="530"/>
                    <a:pt x="989" y="509"/>
                  </a:cubicBezTo>
                  <a:cubicBezTo>
                    <a:pt x="1002" y="491"/>
                    <a:pt x="1026" y="452"/>
                    <a:pt x="1026" y="422"/>
                  </a:cubicBezTo>
                  <a:cubicBezTo>
                    <a:pt x="1026" y="418"/>
                    <a:pt x="1023" y="417"/>
                    <a:pt x="1022" y="414"/>
                  </a:cubicBezTo>
                  <a:cubicBezTo>
                    <a:pt x="1003" y="418"/>
                    <a:pt x="984" y="426"/>
                    <a:pt x="964" y="430"/>
                  </a:cubicBezTo>
                  <a:cubicBezTo>
                    <a:pt x="963" y="430"/>
                    <a:pt x="962" y="430"/>
                    <a:pt x="961" y="430"/>
                  </a:cubicBezTo>
                  <a:cubicBezTo>
                    <a:pt x="959" y="430"/>
                    <a:pt x="957" y="429"/>
                    <a:pt x="955" y="429"/>
                  </a:cubicBezTo>
                  <a:cubicBezTo>
                    <a:pt x="953" y="429"/>
                    <a:pt x="951" y="429"/>
                    <a:pt x="949" y="429"/>
                  </a:cubicBezTo>
                  <a:cubicBezTo>
                    <a:pt x="947" y="429"/>
                    <a:pt x="945" y="429"/>
                    <a:pt x="943" y="430"/>
                  </a:cubicBezTo>
                  <a:cubicBezTo>
                    <a:pt x="936" y="432"/>
                    <a:pt x="935" y="439"/>
                    <a:pt x="927" y="439"/>
                  </a:cubicBezTo>
                  <a:cubicBezTo>
                    <a:pt x="918" y="439"/>
                    <a:pt x="911" y="422"/>
                    <a:pt x="904" y="416"/>
                  </a:cubicBezTo>
                  <a:cubicBezTo>
                    <a:pt x="909" y="410"/>
                    <a:pt x="904" y="409"/>
                    <a:pt x="904" y="400"/>
                  </a:cubicBezTo>
                  <a:cubicBezTo>
                    <a:pt x="887" y="400"/>
                    <a:pt x="882" y="378"/>
                    <a:pt x="874" y="371"/>
                  </a:cubicBezTo>
                  <a:cubicBezTo>
                    <a:pt x="864" y="365"/>
                    <a:pt x="859" y="364"/>
                    <a:pt x="850" y="356"/>
                  </a:cubicBezTo>
                  <a:cubicBezTo>
                    <a:pt x="841" y="346"/>
                    <a:pt x="847" y="332"/>
                    <a:pt x="837" y="320"/>
                  </a:cubicBezTo>
                  <a:cubicBezTo>
                    <a:pt x="829" y="309"/>
                    <a:pt x="819" y="309"/>
                    <a:pt x="813" y="295"/>
                  </a:cubicBezTo>
                  <a:cubicBezTo>
                    <a:pt x="813" y="267"/>
                    <a:pt x="813" y="267"/>
                    <a:pt x="813" y="267"/>
                  </a:cubicBezTo>
                  <a:cubicBezTo>
                    <a:pt x="805" y="261"/>
                    <a:pt x="790" y="237"/>
                    <a:pt x="792" y="226"/>
                  </a:cubicBezTo>
                  <a:cubicBezTo>
                    <a:pt x="742" y="138"/>
                    <a:pt x="742" y="138"/>
                    <a:pt x="742" y="138"/>
                  </a:cubicBezTo>
                  <a:cubicBezTo>
                    <a:pt x="742" y="129"/>
                    <a:pt x="742" y="129"/>
                    <a:pt x="742" y="129"/>
                  </a:cubicBezTo>
                  <a:cubicBezTo>
                    <a:pt x="751" y="138"/>
                    <a:pt x="760" y="161"/>
                    <a:pt x="771" y="163"/>
                  </a:cubicBezTo>
                  <a:cubicBezTo>
                    <a:pt x="773" y="158"/>
                    <a:pt x="778" y="144"/>
                    <a:pt x="781" y="137"/>
                  </a:cubicBezTo>
                  <a:cubicBezTo>
                    <a:pt x="781" y="135"/>
                    <a:pt x="781" y="132"/>
                    <a:pt x="781" y="130"/>
                  </a:cubicBezTo>
                  <a:cubicBezTo>
                    <a:pt x="773" y="111"/>
                    <a:pt x="773" y="111"/>
                    <a:pt x="773" y="111"/>
                  </a:cubicBezTo>
                  <a:cubicBezTo>
                    <a:pt x="773" y="109"/>
                    <a:pt x="772" y="108"/>
                    <a:pt x="771" y="106"/>
                  </a:cubicBezTo>
                  <a:cubicBezTo>
                    <a:pt x="764" y="107"/>
                    <a:pt x="764" y="110"/>
                    <a:pt x="756" y="110"/>
                  </a:cubicBezTo>
                  <a:cubicBezTo>
                    <a:pt x="745" y="110"/>
                    <a:pt x="739" y="103"/>
                    <a:pt x="729" y="103"/>
                  </a:cubicBezTo>
                  <a:cubicBezTo>
                    <a:pt x="712" y="103"/>
                    <a:pt x="707" y="111"/>
                    <a:pt x="690" y="111"/>
                  </a:cubicBezTo>
                  <a:cubicBezTo>
                    <a:pt x="672" y="111"/>
                    <a:pt x="648" y="103"/>
                    <a:pt x="631" y="97"/>
                  </a:cubicBezTo>
                  <a:cubicBezTo>
                    <a:pt x="623" y="94"/>
                    <a:pt x="611" y="98"/>
                    <a:pt x="606" y="92"/>
                  </a:cubicBezTo>
                  <a:cubicBezTo>
                    <a:pt x="604" y="88"/>
                    <a:pt x="598" y="87"/>
                    <a:pt x="598" y="79"/>
                  </a:cubicBezTo>
                  <a:cubicBezTo>
                    <a:pt x="586" y="79"/>
                    <a:pt x="586" y="79"/>
                    <a:pt x="586" y="79"/>
                  </a:cubicBezTo>
                  <a:cubicBezTo>
                    <a:pt x="585" y="78"/>
                    <a:pt x="585" y="78"/>
                    <a:pt x="585" y="78"/>
                  </a:cubicBezTo>
                  <a:cubicBezTo>
                    <a:pt x="568" y="84"/>
                    <a:pt x="556" y="84"/>
                    <a:pt x="556" y="101"/>
                  </a:cubicBezTo>
                  <a:cubicBezTo>
                    <a:pt x="556" y="104"/>
                    <a:pt x="556" y="107"/>
                    <a:pt x="556" y="111"/>
                  </a:cubicBezTo>
                  <a:cubicBezTo>
                    <a:pt x="556" y="114"/>
                    <a:pt x="550" y="119"/>
                    <a:pt x="545" y="119"/>
                  </a:cubicBezTo>
                  <a:cubicBezTo>
                    <a:pt x="506" y="119"/>
                    <a:pt x="494" y="77"/>
                    <a:pt x="460" y="77"/>
                  </a:cubicBezTo>
                  <a:cubicBezTo>
                    <a:pt x="455" y="77"/>
                    <a:pt x="451" y="77"/>
                    <a:pt x="445" y="77"/>
                  </a:cubicBezTo>
                  <a:cubicBezTo>
                    <a:pt x="435" y="77"/>
                    <a:pt x="421" y="65"/>
                    <a:pt x="421" y="52"/>
                  </a:cubicBezTo>
                  <a:cubicBezTo>
                    <a:pt x="421" y="44"/>
                    <a:pt x="428" y="40"/>
                    <a:pt x="428" y="32"/>
                  </a:cubicBezTo>
                  <a:cubicBezTo>
                    <a:pt x="428" y="27"/>
                    <a:pt x="421" y="25"/>
                    <a:pt x="421" y="20"/>
                  </a:cubicBezTo>
                  <a:cubicBezTo>
                    <a:pt x="421" y="13"/>
                    <a:pt x="428" y="15"/>
                    <a:pt x="429" y="7"/>
                  </a:cubicBezTo>
                  <a:cubicBezTo>
                    <a:pt x="426" y="7"/>
                    <a:pt x="424" y="10"/>
                    <a:pt x="421" y="10"/>
                  </a:cubicBezTo>
                  <a:cubicBezTo>
                    <a:pt x="413" y="10"/>
                    <a:pt x="415" y="0"/>
                    <a:pt x="40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1"/>
            <p:cNvSpPr>
              <a:spLocks/>
            </p:cNvSpPr>
            <p:nvPr/>
          </p:nvSpPr>
          <p:spPr bwMode="auto">
            <a:xfrm>
              <a:off x="4359" y="1478"/>
              <a:ext cx="1323" cy="1149"/>
            </a:xfrm>
            <a:custGeom>
              <a:avLst/>
              <a:gdLst>
                <a:gd name="T0" fmla="*/ 75 w 560"/>
                <a:gd name="T1" fmla="*/ 16 h 486"/>
                <a:gd name="T2" fmla="*/ 46 w 560"/>
                <a:gd name="T3" fmla="*/ 18 h 486"/>
                <a:gd name="T4" fmla="*/ 9 w 560"/>
                <a:gd name="T5" fmla="*/ 45 h 486"/>
                <a:gd name="T6" fmla="*/ 0 w 560"/>
                <a:gd name="T7" fmla="*/ 66 h 486"/>
                <a:gd name="T8" fmla="*/ 27 w 560"/>
                <a:gd name="T9" fmla="*/ 95 h 486"/>
                <a:gd name="T10" fmla="*/ 59 w 560"/>
                <a:gd name="T11" fmla="*/ 105 h 486"/>
                <a:gd name="T12" fmla="*/ 130 w 560"/>
                <a:gd name="T13" fmla="*/ 93 h 486"/>
                <a:gd name="T14" fmla="*/ 150 w 560"/>
                <a:gd name="T15" fmla="*/ 98 h 486"/>
                <a:gd name="T16" fmla="*/ 136 w 560"/>
                <a:gd name="T17" fmla="*/ 151 h 486"/>
                <a:gd name="T18" fmla="*/ 126 w 560"/>
                <a:gd name="T19" fmla="*/ 193 h 486"/>
                <a:gd name="T20" fmla="*/ 131 w 560"/>
                <a:gd name="T21" fmla="*/ 235 h 486"/>
                <a:gd name="T22" fmla="*/ 165 w 560"/>
                <a:gd name="T23" fmla="*/ 287 h 486"/>
                <a:gd name="T24" fmla="*/ 185 w 560"/>
                <a:gd name="T25" fmla="*/ 311 h 486"/>
                <a:gd name="T26" fmla="*/ 238 w 560"/>
                <a:gd name="T27" fmla="*/ 408 h 486"/>
                <a:gd name="T28" fmla="*/ 260 w 560"/>
                <a:gd name="T29" fmla="*/ 472 h 486"/>
                <a:gd name="T30" fmla="*/ 280 w 560"/>
                <a:gd name="T31" fmla="*/ 484 h 486"/>
                <a:gd name="T32" fmla="*/ 353 w 560"/>
                <a:gd name="T33" fmla="*/ 453 h 486"/>
                <a:gd name="T34" fmla="*/ 438 w 560"/>
                <a:gd name="T35" fmla="*/ 416 h 486"/>
                <a:gd name="T36" fmla="*/ 476 w 560"/>
                <a:gd name="T37" fmla="*/ 370 h 486"/>
                <a:gd name="T38" fmla="*/ 497 w 560"/>
                <a:gd name="T39" fmla="*/ 324 h 486"/>
                <a:gd name="T40" fmla="*/ 454 w 560"/>
                <a:gd name="T41" fmla="*/ 289 h 486"/>
                <a:gd name="T42" fmla="*/ 375 w 560"/>
                <a:gd name="T43" fmla="*/ 295 h 486"/>
                <a:gd name="T44" fmla="*/ 368 w 560"/>
                <a:gd name="T45" fmla="*/ 281 h 486"/>
                <a:gd name="T46" fmla="*/ 333 w 560"/>
                <a:gd name="T47" fmla="*/ 219 h 486"/>
                <a:gd name="T48" fmla="*/ 379 w 560"/>
                <a:gd name="T49" fmla="*/ 240 h 486"/>
                <a:gd name="T50" fmla="*/ 443 w 560"/>
                <a:gd name="T51" fmla="*/ 263 h 486"/>
                <a:gd name="T52" fmla="*/ 489 w 560"/>
                <a:gd name="T53" fmla="*/ 281 h 486"/>
                <a:gd name="T54" fmla="*/ 540 w 560"/>
                <a:gd name="T55" fmla="*/ 288 h 486"/>
                <a:gd name="T56" fmla="*/ 537 w 560"/>
                <a:gd name="T57" fmla="*/ 279 h 486"/>
                <a:gd name="T58" fmla="*/ 527 w 560"/>
                <a:gd name="T59" fmla="*/ 206 h 486"/>
                <a:gd name="T60" fmla="*/ 538 w 560"/>
                <a:gd name="T61" fmla="*/ 187 h 486"/>
                <a:gd name="T62" fmla="*/ 523 w 560"/>
                <a:gd name="T63" fmla="*/ 149 h 486"/>
                <a:gd name="T64" fmla="*/ 521 w 560"/>
                <a:gd name="T65" fmla="*/ 143 h 486"/>
                <a:gd name="T66" fmla="*/ 521 w 560"/>
                <a:gd name="T67" fmla="*/ 138 h 486"/>
                <a:gd name="T68" fmla="*/ 532 w 560"/>
                <a:gd name="T69" fmla="*/ 106 h 486"/>
                <a:gd name="T70" fmla="*/ 526 w 560"/>
                <a:gd name="T71" fmla="*/ 89 h 486"/>
                <a:gd name="T72" fmla="*/ 441 w 560"/>
                <a:gd name="T73" fmla="*/ 69 h 486"/>
                <a:gd name="T74" fmla="*/ 420 w 560"/>
                <a:gd name="T75" fmla="*/ 91 h 486"/>
                <a:gd name="T76" fmla="*/ 371 w 560"/>
                <a:gd name="T77" fmla="*/ 91 h 486"/>
                <a:gd name="T78" fmla="*/ 356 w 560"/>
                <a:gd name="T79" fmla="*/ 82 h 486"/>
                <a:gd name="T80" fmla="*/ 344 w 560"/>
                <a:gd name="T81" fmla="*/ 61 h 486"/>
                <a:gd name="T82" fmla="*/ 337 w 560"/>
                <a:gd name="T83" fmla="*/ 49 h 486"/>
                <a:gd name="T84" fmla="*/ 307 w 560"/>
                <a:gd name="T85" fmla="*/ 53 h 486"/>
                <a:gd name="T86" fmla="*/ 246 w 560"/>
                <a:gd name="T87" fmla="*/ 5 h 486"/>
                <a:gd name="T88" fmla="*/ 246 w 560"/>
                <a:gd name="T89" fmla="*/ 5 h 486"/>
                <a:gd name="T90" fmla="*/ 246 w 560"/>
                <a:gd name="T91" fmla="*/ 5 h 486"/>
                <a:gd name="T92" fmla="*/ 210 w 560"/>
                <a:gd name="T93" fmla="*/ 19 h 486"/>
                <a:gd name="T94" fmla="*/ 127 w 560"/>
                <a:gd name="T9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486">
                  <a:moveTo>
                    <a:pt x="127" y="0"/>
                  </a:moveTo>
                  <a:cubicBezTo>
                    <a:pt x="118" y="0"/>
                    <a:pt x="103" y="1"/>
                    <a:pt x="97" y="5"/>
                  </a:cubicBezTo>
                  <a:cubicBezTo>
                    <a:pt x="91" y="9"/>
                    <a:pt x="81" y="16"/>
                    <a:pt x="75" y="16"/>
                  </a:cubicBezTo>
                  <a:cubicBezTo>
                    <a:pt x="75" y="16"/>
                    <a:pt x="65" y="16"/>
                    <a:pt x="59" y="16"/>
                  </a:cubicBezTo>
                  <a:cubicBezTo>
                    <a:pt x="57" y="16"/>
                    <a:pt x="54" y="15"/>
                    <a:pt x="52" y="15"/>
                  </a:cubicBezTo>
                  <a:cubicBezTo>
                    <a:pt x="49" y="15"/>
                    <a:pt x="46" y="16"/>
                    <a:pt x="46" y="18"/>
                  </a:cubicBezTo>
                  <a:cubicBezTo>
                    <a:pt x="46" y="22"/>
                    <a:pt x="49" y="21"/>
                    <a:pt x="50" y="25"/>
                  </a:cubicBezTo>
                  <a:cubicBezTo>
                    <a:pt x="41" y="30"/>
                    <a:pt x="3" y="26"/>
                    <a:pt x="3" y="43"/>
                  </a:cubicBezTo>
                  <a:cubicBezTo>
                    <a:pt x="3" y="45"/>
                    <a:pt x="6" y="45"/>
                    <a:pt x="9" y="45"/>
                  </a:cubicBezTo>
                  <a:cubicBezTo>
                    <a:pt x="10" y="45"/>
                    <a:pt x="11" y="45"/>
                    <a:pt x="12" y="45"/>
                  </a:cubicBezTo>
                  <a:cubicBezTo>
                    <a:pt x="11" y="48"/>
                    <a:pt x="12" y="48"/>
                    <a:pt x="12" y="52"/>
                  </a:cubicBezTo>
                  <a:cubicBezTo>
                    <a:pt x="12" y="62"/>
                    <a:pt x="6" y="61"/>
                    <a:pt x="0" y="66"/>
                  </a:cubicBezTo>
                  <a:cubicBezTo>
                    <a:pt x="8" y="70"/>
                    <a:pt x="14" y="69"/>
                    <a:pt x="18" y="76"/>
                  </a:cubicBezTo>
                  <a:cubicBezTo>
                    <a:pt x="13" y="81"/>
                    <a:pt x="28" y="89"/>
                    <a:pt x="32" y="92"/>
                  </a:cubicBezTo>
                  <a:cubicBezTo>
                    <a:pt x="31" y="93"/>
                    <a:pt x="29" y="95"/>
                    <a:pt x="27" y="95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5" y="95"/>
                    <a:pt x="36" y="95"/>
                    <a:pt x="37" y="95"/>
                  </a:cubicBezTo>
                  <a:cubicBezTo>
                    <a:pt x="45" y="95"/>
                    <a:pt x="50" y="105"/>
                    <a:pt x="59" y="105"/>
                  </a:cubicBezTo>
                  <a:cubicBezTo>
                    <a:pt x="68" y="105"/>
                    <a:pt x="66" y="93"/>
                    <a:pt x="77" y="93"/>
                  </a:cubicBezTo>
                  <a:cubicBezTo>
                    <a:pt x="88" y="93"/>
                    <a:pt x="92" y="106"/>
                    <a:pt x="103" y="106"/>
                  </a:cubicBezTo>
                  <a:cubicBezTo>
                    <a:pt x="119" y="106"/>
                    <a:pt x="121" y="99"/>
                    <a:pt x="130" y="93"/>
                  </a:cubicBezTo>
                  <a:cubicBezTo>
                    <a:pt x="132" y="95"/>
                    <a:pt x="135" y="97"/>
                    <a:pt x="140" y="97"/>
                  </a:cubicBezTo>
                  <a:cubicBezTo>
                    <a:pt x="145" y="97"/>
                    <a:pt x="146" y="94"/>
                    <a:pt x="150" y="92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49" y="99"/>
                    <a:pt x="147" y="100"/>
                    <a:pt x="147" y="103"/>
                  </a:cubicBezTo>
                  <a:cubicBezTo>
                    <a:pt x="147" y="109"/>
                    <a:pt x="149" y="117"/>
                    <a:pt x="149" y="126"/>
                  </a:cubicBezTo>
                  <a:cubicBezTo>
                    <a:pt x="149" y="138"/>
                    <a:pt x="139" y="140"/>
                    <a:pt x="136" y="151"/>
                  </a:cubicBezTo>
                  <a:cubicBezTo>
                    <a:pt x="132" y="161"/>
                    <a:pt x="131" y="167"/>
                    <a:pt x="127" y="179"/>
                  </a:cubicBezTo>
                  <a:cubicBezTo>
                    <a:pt x="127" y="181"/>
                    <a:pt x="123" y="181"/>
                    <a:pt x="123" y="185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4" y="214"/>
                    <a:pt x="134" y="217"/>
                    <a:pt x="134" y="219"/>
                  </a:cubicBezTo>
                  <a:cubicBezTo>
                    <a:pt x="133" y="225"/>
                    <a:pt x="131" y="232"/>
                    <a:pt x="131" y="235"/>
                  </a:cubicBezTo>
                  <a:cubicBezTo>
                    <a:pt x="131" y="237"/>
                    <a:pt x="138" y="245"/>
                    <a:pt x="140" y="248"/>
                  </a:cubicBezTo>
                  <a:cubicBezTo>
                    <a:pt x="146" y="257"/>
                    <a:pt x="151" y="265"/>
                    <a:pt x="157" y="274"/>
                  </a:cubicBezTo>
                  <a:cubicBezTo>
                    <a:pt x="159" y="278"/>
                    <a:pt x="163" y="282"/>
                    <a:pt x="165" y="287"/>
                  </a:cubicBezTo>
                  <a:cubicBezTo>
                    <a:pt x="166" y="290"/>
                    <a:pt x="165" y="298"/>
                    <a:pt x="168" y="301"/>
                  </a:cubicBezTo>
                  <a:cubicBezTo>
                    <a:pt x="169" y="303"/>
                    <a:pt x="176" y="302"/>
                    <a:pt x="178" y="304"/>
                  </a:cubicBezTo>
                  <a:cubicBezTo>
                    <a:pt x="180" y="306"/>
                    <a:pt x="183" y="309"/>
                    <a:pt x="185" y="311"/>
                  </a:cubicBezTo>
                  <a:cubicBezTo>
                    <a:pt x="187" y="321"/>
                    <a:pt x="194" y="324"/>
                    <a:pt x="194" y="336"/>
                  </a:cubicBezTo>
                  <a:cubicBezTo>
                    <a:pt x="194" y="356"/>
                    <a:pt x="199" y="367"/>
                    <a:pt x="217" y="371"/>
                  </a:cubicBezTo>
                  <a:cubicBezTo>
                    <a:pt x="217" y="383"/>
                    <a:pt x="232" y="402"/>
                    <a:pt x="238" y="408"/>
                  </a:cubicBezTo>
                  <a:cubicBezTo>
                    <a:pt x="244" y="414"/>
                    <a:pt x="253" y="419"/>
                    <a:pt x="250" y="430"/>
                  </a:cubicBezTo>
                  <a:cubicBezTo>
                    <a:pt x="249" y="435"/>
                    <a:pt x="245" y="445"/>
                    <a:pt x="251" y="446"/>
                  </a:cubicBezTo>
                  <a:cubicBezTo>
                    <a:pt x="251" y="456"/>
                    <a:pt x="255" y="464"/>
                    <a:pt x="260" y="472"/>
                  </a:cubicBezTo>
                  <a:cubicBezTo>
                    <a:pt x="263" y="478"/>
                    <a:pt x="259" y="478"/>
                    <a:pt x="261" y="478"/>
                  </a:cubicBezTo>
                  <a:cubicBezTo>
                    <a:pt x="262" y="479"/>
                    <a:pt x="276" y="486"/>
                    <a:pt x="277" y="486"/>
                  </a:cubicBezTo>
                  <a:cubicBezTo>
                    <a:pt x="280" y="484"/>
                    <a:pt x="280" y="484"/>
                    <a:pt x="280" y="484"/>
                  </a:cubicBezTo>
                  <a:cubicBezTo>
                    <a:pt x="292" y="484"/>
                    <a:pt x="293" y="479"/>
                    <a:pt x="302" y="473"/>
                  </a:cubicBezTo>
                  <a:cubicBezTo>
                    <a:pt x="318" y="473"/>
                    <a:pt x="318" y="473"/>
                    <a:pt x="318" y="473"/>
                  </a:cubicBezTo>
                  <a:cubicBezTo>
                    <a:pt x="325" y="470"/>
                    <a:pt x="346" y="455"/>
                    <a:pt x="353" y="453"/>
                  </a:cubicBezTo>
                  <a:cubicBezTo>
                    <a:pt x="365" y="450"/>
                    <a:pt x="382" y="447"/>
                    <a:pt x="394" y="441"/>
                  </a:cubicBezTo>
                  <a:cubicBezTo>
                    <a:pt x="393" y="440"/>
                    <a:pt x="392" y="438"/>
                    <a:pt x="392" y="436"/>
                  </a:cubicBezTo>
                  <a:cubicBezTo>
                    <a:pt x="392" y="424"/>
                    <a:pt x="424" y="419"/>
                    <a:pt x="438" y="416"/>
                  </a:cubicBezTo>
                  <a:cubicBezTo>
                    <a:pt x="438" y="410"/>
                    <a:pt x="448" y="401"/>
                    <a:pt x="453" y="401"/>
                  </a:cubicBezTo>
                  <a:cubicBezTo>
                    <a:pt x="461" y="401"/>
                    <a:pt x="460" y="385"/>
                    <a:pt x="468" y="385"/>
                  </a:cubicBezTo>
                  <a:cubicBezTo>
                    <a:pt x="475" y="385"/>
                    <a:pt x="474" y="376"/>
                    <a:pt x="476" y="370"/>
                  </a:cubicBezTo>
                  <a:cubicBezTo>
                    <a:pt x="478" y="364"/>
                    <a:pt x="484" y="362"/>
                    <a:pt x="491" y="362"/>
                  </a:cubicBezTo>
                  <a:cubicBezTo>
                    <a:pt x="491" y="349"/>
                    <a:pt x="507" y="345"/>
                    <a:pt x="507" y="333"/>
                  </a:cubicBezTo>
                  <a:cubicBezTo>
                    <a:pt x="507" y="328"/>
                    <a:pt x="499" y="329"/>
                    <a:pt x="497" y="324"/>
                  </a:cubicBezTo>
                  <a:cubicBezTo>
                    <a:pt x="497" y="325"/>
                    <a:pt x="497" y="325"/>
                    <a:pt x="497" y="325"/>
                  </a:cubicBezTo>
                  <a:cubicBezTo>
                    <a:pt x="493" y="323"/>
                    <a:pt x="493" y="314"/>
                    <a:pt x="487" y="312"/>
                  </a:cubicBezTo>
                  <a:cubicBezTo>
                    <a:pt x="471" y="307"/>
                    <a:pt x="461" y="305"/>
                    <a:pt x="454" y="289"/>
                  </a:cubicBezTo>
                  <a:cubicBezTo>
                    <a:pt x="454" y="270"/>
                    <a:pt x="454" y="270"/>
                    <a:pt x="454" y="270"/>
                  </a:cubicBezTo>
                  <a:cubicBezTo>
                    <a:pt x="435" y="284"/>
                    <a:pt x="432" y="306"/>
                    <a:pt x="397" y="306"/>
                  </a:cubicBezTo>
                  <a:cubicBezTo>
                    <a:pt x="389" y="306"/>
                    <a:pt x="375" y="302"/>
                    <a:pt x="375" y="295"/>
                  </a:cubicBezTo>
                  <a:cubicBezTo>
                    <a:pt x="375" y="288"/>
                    <a:pt x="379" y="284"/>
                    <a:pt x="379" y="278"/>
                  </a:cubicBezTo>
                  <a:cubicBezTo>
                    <a:pt x="379" y="276"/>
                    <a:pt x="379" y="274"/>
                    <a:pt x="379" y="272"/>
                  </a:cubicBezTo>
                  <a:cubicBezTo>
                    <a:pt x="373" y="273"/>
                    <a:pt x="374" y="280"/>
                    <a:pt x="368" y="281"/>
                  </a:cubicBezTo>
                  <a:cubicBezTo>
                    <a:pt x="367" y="277"/>
                    <a:pt x="364" y="275"/>
                    <a:pt x="364" y="269"/>
                  </a:cubicBezTo>
                  <a:cubicBezTo>
                    <a:pt x="352" y="267"/>
                    <a:pt x="337" y="244"/>
                    <a:pt x="334" y="231"/>
                  </a:cubicBezTo>
                  <a:cubicBezTo>
                    <a:pt x="333" y="227"/>
                    <a:pt x="333" y="224"/>
                    <a:pt x="333" y="219"/>
                  </a:cubicBezTo>
                  <a:cubicBezTo>
                    <a:pt x="333" y="212"/>
                    <a:pt x="336" y="202"/>
                    <a:pt x="344" y="202"/>
                  </a:cubicBezTo>
                  <a:cubicBezTo>
                    <a:pt x="358" y="202"/>
                    <a:pt x="370" y="219"/>
                    <a:pt x="376" y="230"/>
                  </a:cubicBezTo>
                  <a:cubicBezTo>
                    <a:pt x="377" y="232"/>
                    <a:pt x="375" y="236"/>
                    <a:pt x="379" y="240"/>
                  </a:cubicBezTo>
                  <a:cubicBezTo>
                    <a:pt x="384" y="245"/>
                    <a:pt x="393" y="242"/>
                    <a:pt x="399" y="249"/>
                  </a:cubicBezTo>
                  <a:cubicBezTo>
                    <a:pt x="404" y="254"/>
                    <a:pt x="409" y="261"/>
                    <a:pt x="417" y="263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7" y="260"/>
                    <a:pt x="449" y="255"/>
                    <a:pt x="455" y="255"/>
                  </a:cubicBezTo>
                  <a:cubicBezTo>
                    <a:pt x="466" y="255"/>
                    <a:pt x="466" y="271"/>
                    <a:pt x="471" y="277"/>
                  </a:cubicBezTo>
                  <a:cubicBezTo>
                    <a:pt x="471" y="277"/>
                    <a:pt x="487" y="281"/>
                    <a:pt x="489" y="281"/>
                  </a:cubicBezTo>
                  <a:cubicBezTo>
                    <a:pt x="504" y="281"/>
                    <a:pt x="527" y="288"/>
                    <a:pt x="537" y="288"/>
                  </a:cubicBezTo>
                  <a:cubicBezTo>
                    <a:pt x="537" y="288"/>
                    <a:pt x="538" y="288"/>
                    <a:pt x="539" y="288"/>
                  </a:cubicBezTo>
                  <a:cubicBezTo>
                    <a:pt x="539" y="288"/>
                    <a:pt x="540" y="288"/>
                    <a:pt x="540" y="288"/>
                  </a:cubicBezTo>
                  <a:cubicBezTo>
                    <a:pt x="540" y="285"/>
                    <a:pt x="537" y="282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79"/>
                    <a:pt x="537" y="279"/>
                    <a:pt x="537" y="279"/>
                  </a:cubicBezTo>
                  <a:cubicBezTo>
                    <a:pt x="537" y="264"/>
                    <a:pt x="546" y="261"/>
                    <a:pt x="560" y="258"/>
                  </a:cubicBezTo>
                  <a:cubicBezTo>
                    <a:pt x="560" y="235"/>
                    <a:pt x="542" y="233"/>
                    <a:pt x="533" y="215"/>
                  </a:cubicBezTo>
                  <a:cubicBezTo>
                    <a:pt x="532" y="212"/>
                    <a:pt x="527" y="212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206"/>
                    <a:pt x="527" y="206"/>
                    <a:pt x="527" y="206"/>
                  </a:cubicBezTo>
                  <a:cubicBezTo>
                    <a:pt x="527" y="196"/>
                    <a:pt x="538" y="198"/>
                    <a:pt x="538" y="187"/>
                  </a:cubicBezTo>
                  <a:cubicBezTo>
                    <a:pt x="538" y="178"/>
                    <a:pt x="528" y="183"/>
                    <a:pt x="526" y="178"/>
                  </a:cubicBezTo>
                  <a:cubicBezTo>
                    <a:pt x="524" y="174"/>
                    <a:pt x="525" y="170"/>
                    <a:pt x="523" y="166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2" y="147"/>
                    <a:pt x="523" y="146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1" y="143"/>
                    <a:pt x="521" y="143"/>
                    <a:pt x="521" y="143"/>
                  </a:cubicBezTo>
                  <a:cubicBezTo>
                    <a:pt x="522" y="143"/>
                    <a:pt x="522" y="142"/>
                    <a:pt x="522" y="142"/>
                  </a:cubicBezTo>
                  <a:cubicBezTo>
                    <a:pt x="522" y="140"/>
                    <a:pt x="521" y="139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8"/>
                    <a:pt x="521" y="138"/>
                    <a:pt x="521" y="138"/>
                  </a:cubicBezTo>
                  <a:cubicBezTo>
                    <a:pt x="521" y="137"/>
                    <a:pt x="529" y="118"/>
                    <a:pt x="533" y="116"/>
                  </a:cubicBezTo>
                  <a:cubicBezTo>
                    <a:pt x="531" y="113"/>
                    <a:pt x="532" y="110"/>
                    <a:pt x="532" y="106"/>
                  </a:cubicBezTo>
                  <a:cubicBezTo>
                    <a:pt x="531" y="102"/>
                    <a:pt x="532" y="98"/>
                    <a:pt x="531" y="95"/>
                  </a:cubicBezTo>
                  <a:cubicBezTo>
                    <a:pt x="531" y="95"/>
                    <a:pt x="531" y="95"/>
                    <a:pt x="531" y="95"/>
                  </a:cubicBezTo>
                  <a:cubicBezTo>
                    <a:pt x="530" y="93"/>
                    <a:pt x="527" y="92"/>
                    <a:pt x="526" y="89"/>
                  </a:cubicBezTo>
                  <a:cubicBezTo>
                    <a:pt x="511" y="89"/>
                    <a:pt x="507" y="77"/>
                    <a:pt x="494" y="73"/>
                  </a:cubicBezTo>
                  <a:cubicBezTo>
                    <a:pt x="483" y="69"/>
                    <a:pt x="476" y="69"/>
                    <a:pt x="465" y="62"/>
                  </a:cubicBezTo>
                  <a:cubicBezTo>
                    <a:pt x="457" y="68"/>
                    <a:pt x="451" y="65"/>
                    <a:pt x="441" y="69"/>
                  </a:cubicBezTo>
                  <a:cubicBezTo>
                    <a:pt x="435" y="71"/>
                    <a:pt x="437" y="73"/>
                    <a:pt x="431" y="75"/>
                  </a:cubicBezTo>
                  <a:cubicBezTo>
                    <a:pt x="426" y="77"/>
                    <a:pt x="420" y="77"/>
                    <a:pt x="420" y="82"/>
                  </a:cubicBezTo>
                  <a:cubicBezTo>
                    <a:pt x="420" y="86"/>
                    <a:pt x="420" y="87"/>
                    <a:pt x="420" y="91"/>
                  </a:cubicBezTo>
                  <a:cubicBezTo>
                    <a:pt x="413" y="93"/>
                    <a:pt x="404" y="94"/>
                    <a:pt x="395" y="94"/>
                  </a:cubicBezTo>
                  <a:cubicBezTo>
                    <a:pt x="393" y="94"/>
                    <a:pt x="390" y="95"/>
                    <a:pt x="387" y="95"/>
                  </a:cubicBezTo>
                  <a:cubicBezTo>
                    <a:pt x="380" y="95"/>
                    <a:pt x="373" y="94"/>
                    <a:pt x="371" y="91"/>
                  </a:cubicBezTo>
                  <a:cubicBezTo>
                    <a:pt x="367" y="88"/>
                    <a:pt x="366" y="83"/>
                    <a:pt x="362" y="82"/>
                  </a:cubicBezTo>
                  <a:cubicBezTo>
                    <a:pt x="361" y="82"/>
                    <a:pt x="360" y="82"/>
                    <a:pt x="359" y="82"/>
                  </a:cubicBezTo>
                  <a:cubicBezTo>
                    <a:pt x="358" y="82"/>
                    <a:pt x="357" y="82"/>
                    <a:pt x="356" y="82"/>
                  </a:cubicBezTo>
                  <a:cubicBezTo>
                    <a:pt x="355" y="82"/>
                    <a:pt x="354" y="82"/>
                    <a:pt x="353" y="82"/>
                  </a:cubicBezTo>
                  <a:cubicBezTo>
                    <a:pt x="350" y="82"/>
                    <a:pt x="348" y="81"/>
                    <a:pt x="346" y="78"/>
                  </a:cubicBezTo>
                  <a:cubicBezTo>
                    <a:pt x="343" y="72"/>
                    <a:pt x="348" y="67"/>
                    <a:pt x="344" y="61"/>
                  </a:cubicBezTo>
                  <a:cubicBezTo>
                    <a:pt x="341" y="57"/>
                    <a:pt x="337" y="57"/>
                    <a:pt x="337" y="52"/>
                  </a:cubicBezTo>
                  <a:cubicBezTo>
                    <a:pt x="337" y="52"/>
                    <a:pt x="337" y="51"/>
                    <a:pt x="337" y="50"/>
                  </a:cubicBezTo>
                  <a:cubicBezTo>
                    <a:pt x="337" y="50"/>
                    <a:pt x="337" y="49"/>
                    <a:pt x="337" y="49"/>
                  </a:cubicBezTo>
                  <a:cubicBezTo>
                    <a:pt x="335" y="47"/>
                    <a:pt x="335" y="43"/>
                    <a:pt x="333" y="40"/>
                  </a:cubicBezTo>
                  <a:cubicBezTo>
                    <a:pt x="329" y="40"/>
                    <a:pt x="330" y="40"/>
                    <a:pt x="326" y="41"/>
                  </a:cubicBezTo>
                  <a:cubicBezTo>
                    <a:pt x="318" y="44"/>
                    <a:pt x="318" y="53"/>
                    <a:pt x="307" y="53"/>
                  </a:cubicBezTo>
                  <a:cubicBezTo>
                    <a:pt x="292" y="53"/>
                    <a:pt x="290" y="37"/>
                    <a:pt x="280" y="34"/>
                  </a:cubicBezTo>
                  <a:cubicBezTo>
                    <a:pt x="279" y="34"/>
                    <a:pt x="269" y="28"/>
                    <a:pt x="268" y="26"/>
                  </a:cubicBezTo>
                  <a:cubicBezTo>
                    <a:pt x="262" y="15"/>
                    <a:pt x="263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30" y="5"/>
                    <a:pt x="224" y="19"/>
                    <a:pt x="210" y="19"/>
                  </a:cubicBezTo>
                  <a:cubicBezTo>
                    <a:pt x="204" y="19"/>
                    <a:pt x="195" y="19"/>
                    <a:pt x="179" y="19"/>
                  </a:cubicBezTo>
                  <a:cubicBezTo>
                    <a:pt x="174" y="18"/>
                    <a:pt x="153" y="15"/>
                    <a:pt x="153" y="8"/>
                  </a:cubicBezTo>
                  <a:cubicBezTo>
                    <a:pt x="141" y="8"/>
                    <a:pt x="141" y="0"/>
                    <a:pt x="1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2"/>
            <p:cNvSpPr>
              <a:spLocks/>
            </p:cNvSpPr>
            <p:nvPr/>
          </p:nvSpPr>
          <p:spPr bwMode="auto">
            <a:xfrm>
              <a:off x="6264" y="2726"/>
              <a:ext cx="71" cy="135"/>
            </a:xfrm>
            <a:custGeom>
              <a:avLst/>
              <a:gdLst>
                <a:gd name="T0" fmla="*/ 7 w 30"/>
                <a:gd name="T1" fmla="*/ 0 h 57"/>
                <a:gd name="T2" fmla="*/ 0 w 30"/>
                <a:gd name="T3" fmla="*/ 43 h 57"/>
                <a:gd name="T4" fmla="*/ 13 w 30"/>
                <a:gd name="T5" fmla="*/ 57 h 57"/>
                <a:gd name="T6" fmla="*/ 30 w 30"/>
                <a:gd name="T7" fmla="*/ 36 h 57"/>
                <a:gd name="T8" fmla="*/ 7 w 30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7">
                  <a:moveTo>
                    <a:pt x="7" y="0"/>
                  </a:moveTo>
                  <a:cubicBezTo>
                    <a:pt x="7" y="16"/>
                    <a:pt x="0" y="27"/>
                    <a:pt x="0" y="43"/>
                  </a:cubicBezTo>
                  <a:cubicBezTo>
                    <a:pt x="0" y="50"/>
                    <a:pt x="5" y="57"/>
                    <a:pt x="13" y="57"/>
                  </a:cubicBezTo>
                  <a:cubicBezTo>
                    <a:pt x="23" y="57"/>
                    <a:pt x="30" y="45"/>
                    <a:pt x="30" y="36"/>
                  </a:cubicBezTo>
                  <a:cubicBezTo>
                    <a:pt x="30" y="19"/>
                    <a:pt x="14" y="13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3"/>
            <p:cNvSpPr>
              <a:spLocks/>
            </p:cNvSpPr>
            <p:nvPr/>
          </p:nvSpPr>
          <p:spPr bwMode="auto">
            <a:xfrm>
              <a:off x="5590" y="1622"/>
              <a:ext cx="1440" cy="1161"/>
            </a:xfrm>
            <a:custGeom>
              <a:avLst/>
              <a:gdLst>
                <a:gd name="T0" fmla="*/ 137 w 609"/>
                <a:gd name="T1" fmla="*/ 13 h 491"/>
                <a:gd name="T2" fmla="*/ 137 w 609"/>
                <a:gd name="T3" fmla="*/ 13 h 491"/>
                <a:gd name="T4" fmla="*/ 114 w 609"/>
                <a:gd name="T5" fmla="*/ 26 h 491"/>
                <a:gd name="T6" fmla="*/ 93 w 609"/>
                <a:gd name="T7" fmla="*/ 22 h 491"/>
                <a:gd name="T8" fmla="*/ 87 w 609"/>
                <a:gd name="T9" fmla="*/ 18 h 491"/>
                <a:gd name="T10" fmla="*/ 55 w 609"/>
                <a:gd name="T11" fmla="*/ 39 h 491"/>
                <a:gd name="T12" fmla="*/ 12 w 609"/>
                <a:gd name="T13" fmla="*/ 55 h 491"/>
                <a:gd name="T14" fmla="*/ 1 w 609"/>
                <a:gd name="T15" fmla="*/ 81 h 491"/>
                <a:gd name="T16" fmla="*/ 2 w 609"/>
                <a:gd name="T17" fmla="*/ 105 h 491"/>
                <a:gd name="T18" fmla="*/ 6 w 609"/>
                <a:gd name="T19" fmla="*/ 145 h 491"/>
                <a:gd name="T20" fmla="*/ 39 w 609"/>
                <a:gd name="T21" fmla="*/ 197 h 491"/>
                <a:gd name="T22" fmla="*/ 37 w 609"/>
                <a:gd name="T23" fmla="*/ 226 h 491"/>
                <a:gd name="T24" fmla="*/ 78 w 609"/>
                <a:gd name="T25" fmla="*/ 221 h 491"/>
                <a:gd name="T26" fmla="*/ 142 w 609"/>
                <a:gd name="T27" fmla="*/ 263 h 491"/>
                <a:gd name="T28" fmla="*/ 127 w 609"/>
                <a:gd name="T29" fmla="*/ 271 h 491"/>
                <a:gd name="T30" fmla="*/ 177 w 609"/>
                <a:gd name="T31" fmla="*/ 272 h 491"/>
                <a:gd name="T32" fmla="*/ 177 w 609"/>
                <a:gd name="T33" fmla="*/ 316 h 491"/>
                <a:gd name="T34" fmla="*/ 209 w 609"/>
                <a:gd name="T35" fmla="*/ 408 h 491"/>
                <a:gd name="T36" fmla="*/ 244 w 609"/>
                <a:gd name="T37" fmla="*/ 486 h 491"/>
                <a:gd name="T38" fmla="*/ 269 w 609"/>
                <a:gd name="T39" fmla="*/ 474 h 491"/>
                <a:gd name="T40" fmla="*/ 285 w 609"/>
                <a:gd name="T41" fmla="*/ 440 h 491"/>
                <a:gd name="T42" fmla="*/ 322 w 609"/>
                <a:gd name="T43" fmla="*/ 358 h 491"/>
                <a:gd name="T44" fmla="*/ 408 w 609"/>
                <a:gd name="T45" fmla="*/ 275 h 491"/>
                <a:gd name="T46" fmla="*/ 473 w 609"/>
                <a:gd name="T47" fmla="*/ 294 h 491"/>
                <a:gd name="T48" fmla="*/ 506 w 609"/>
                <a:gd name="T49" fmla="*/ 362 h 491"/>
                <a:gd name="T50" fmla="*/ 554 w 609"/>
                <a:gd name="T51" fmla="*/ 362 h 491"/>
                <a:gd name="T52" fmla="*/ 571 w 609"/>
                <a:gd name="T53" fmla="*/ 460 h 491"/>
                <a:gd name="T54" fmla="*/ 565 w 609"/>
                <a:gd name="T55" fmla="*/ 384 h 491"/>
                <a:gd name="T56" fmla="*/ 565 w 609"/>
                <a:gd name="T57" fmla="*/ 380 h 491"/>
                <a:gd name="T58" fmla="*/ 557 w 609"/>
                <a:gd name="T59" fmla="*/ 331 h 491"/>
                <a:gd name="T60" fmla="*/ 609 w 609"/>
                <a:gd name="T61" fmla="*/ 276 h 491"/>
                <a:gd name="T62" fmla="*/ 562 w 609"/>
                <a:gd name="T63" fmla="*/ 242 h 491"/>
                <a:gd name="T64" fmla="*/ 573 w 609"/>
                <a:gd name="T65" fmla="*/ 195 h 491"/>
                <a:gd name="T66" fmla="*/ 525 w 609"/>
                <a:gd name="T67" fmla="*/ 155 h 491"/>
                <a:gd name="T68" fmla="*/ 522 w 609"/>
                <a:gd name="T69" fmla="*/ 156 h 491"/>
                <a:gd name="T70" fmla="*/ 516 w 609"/>
                <a:gd name="T71" fmla="*/ 155 h 491"/>
                <a:gd name="T72" fmla="*/ 510 w 609"/>
                <a:gd name="T73" fmla="*/ 155 h 491"/>
                <a:gd name="T74" fmla="*/ 507 w 609"/>
                <a:gd name="T75" fmla="*/ 156 h 491"/>
                <a:gd name="T76" fmla="*/ 473 w 609"/>
                <a:gd name="T77" fmla="*/ 179 h 491"/>
                <a:gd name="T78" fmla="*/ 409 w 609"/>
                <a:gd name="T79" fmla="*/ 177 h 491"/>
                <a:gd name="T80" fmla="*/ 362 w 609"/>
                <a:gd name="T81" fmla="*/ 164 h 491"/>
                <a:gd name="T82" fmla="*/ 361 w 609"/>
                <a:gd name="T83" fmla="*/ 163 h 491"/>
                <a:gd name="T84" fmla="*/ 359 w 609"/>
                <a:gd name="T85" fmla="*/ 164 h 491"/>
                <a:gd name="T86" fmla="*/ 358 w 609"/>
                <a:gd name="T87" fmla="*/ 164 h 491"/>
                <a:gd name="T88" fmla="*/ 356 w 609"/>
                <a:gd name="T89" fmla="*/ 164 h 491"/>
                <a:gd name="T90" fmla="*/ 354 w 609"/>
                <a:gd name="T91" fmla="*/ 163 h 491"/>
                <a:gd name="T92" fmla="*/ 328 w 609"/>
                <a:gd name="T93" fmla="*/ 145 h 491"/>
                <a:gd name="T94" fmla="*/ 271 w 609"/>
                <a:gd name="T95" fmla="*/ 107 h 491"/>
                <a:gd name="T96" fmla="*/ 275 w 609"/>
                <a:gd name="T97" fmla="*/ 102 h 491"/>
                <a:gd name="T98" fmla="*/ 275 w 609"/>
                <a:gd name="T99" fmla="*/ 83 h 491"/>
                <a:gd name="T100" fmla="*/ 278 w 609"/>
                <a:gd name="T101" fmla="*/ 42 h 491"/>
                <a:gd name="T102" fmla="*/ 213 w 609"/>
                <a:gd name="T103" fmla="*/ 20 h 491"/>
                <a:gd name="T104" fmla="*/ 162 w 609"/>
                <a:gd name="T105" fmla="*/ 1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9" h="491">
                  <a:moveTo>
                    <a:pt x="157" y="0"/>
                  </a:moveTo>
                  <a:cubicBezTo>
                    <a:pt x="146" y="0"/>
                    <a:pt x="144" y="13"/>
                    <a:pt x="139" y="13"/>
                  </a:cubicBezTo>
                  <a:cubicBezTo>
                    <a:pt x="139" y="13"/>
                    <a:pt x="139" y="13"/>
                    <a:pt x="138" y="13"/>
                  </a:cubicBezTo>
                  <a:cubicBezTo>
                    <a:pt x="138" y="13"/>
                    <a:pt x="138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3"/>
                    <a:pt x="137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2" y="20"/>
                    <a:pt x="124" y="26"/>
                    <a:pt x="114" y="26"/>
                  </a:cubicBezTo>
                  <a:cubicBezTo>
                    <a:pt x="109" y="26"/>
                    <a:pt x="108" y="20"/>
                    <a:pt x="104" y="20"/>
                  </a:cubicBezTo>
                  <a:cubicBezTo>
                    <a:pt x="103" y="20"/>
                    <a:pt x="101" y="21"/>
                    <a:pt x="100" y="21"/>
                  </a:cubicBezTo>
                  <a:cubicBezTo>
                    <a:pt x="98" y="21"/>
                    <a:pt x="95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0" y="22"/>
                    <a:pt x="87" y="21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2" y="18"/>
                    <a:pt x="83" y="16"/>
                    <a:pt x="78" y="16"/>
                  </a:cubicBezTo>
                  <a:cubicBezTo>
                    <a:pt x="65" y="16"/>
                    <a:pt x="64" y="30"/>
                    <a:pt x="55" y="39"/>
                  </a:cubicBezTo>
                  <a:cubicBezTo>
                    <a:pt x="51" y="43"/>
                    <a:pt x="44" y="43"/>
                    <a:pt x="40" y="47"/>
                  </a:cubicBezTo>
                  <a:cubicBezTo>
                    <a:pt x="37" y="50"/>
                    <a:pt x="34" y="56"/>
                    <a:pt x="28" y="56"/>
                  </a:cubicBezTo>
                  <a:cubicBezTo>
                    <a:pt x="23" y="56"/>
                    <a:pt x="20" y="51"/>
                    <a:pt x="15" y="51"/>
                  </a:cubicBezTo>
                  <a:cubicBezTo>
                    <a:pt x="13" y="51"/>
                    <a:pt x="13" y="54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8" y="57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9"/>
                    <a:pt x="1" y="81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5"/>
                    <a:pt x="1" y="86"/>
                    <a:pt x="2" y="88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9"/>
                    <a:pt x="3" y="113"/>
                    <a:pt x="5" y="117"/>
                  </a:cubicBezTo>
                  <a:cubicBezTo>
                    <a:pt x="7" y="122"/>
                    <a:pt x="17" y="117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37"/>
                    <a:pt x="6" y="135"/>
                    <a:pt x="6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51"/>
                    <a:pt x="11" y="151"/>
                    <a:pt x="12" y="154"/>
                  </a:cubicBezTo>
                  <a:cubicBezTo>
                    <a:pt x="21" y="172"/>
                    <a:pt x="39" y="174"/>
                    <a:pt x="39" y="197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25" y="200"/>
                    <a:pt x="16" y="203"/>
                    <a:pt x="16" y="218"/>
                  </a:cubicBezTo>
                  <a:cubicBezTo>
                    <a:pt x="16" y="218"/>
                    <a:pt x="16" y="218"/>
                    <a:pt x="16" y="218"/>
                  </a:cubicBezTo>
                  <a:cubicBezTo>
                    <a:pt x="16" y="221"/>
                    <a:pt x="19" y="224"/>
                    <a:pt x="19" y="227"/>
                  </a:cubicBezTo>
                  <a:cubicBezTo>
                    <a:pt x="37" y="226"/>
                    <a:pt x="37" y="226"/>
                    <a:pt x="37" y="226"/>
                  </a:cubicBezTo>
                  <a:cubicBezTo>
                    <a:pt x="38" y="225"/>
                    <a:pt x="40" y="223"/>
                    <a:pt x="42" y="222"/>
                  </a:cubicBezTo>
                  <a:cubicBezTo>
                    <a:pt x="55" y="226"/>
                    <a:pt x="55" y="226"/>
                    <a:pt x="55" y="226"/>
                  </a:cubicBezTo>
                  <a:cubicBezTo>
                    <a:pt x="61" y="226"/>
                    <a:pt x="62" y="221"/>
                    <a:pt x="69" y="221"/>
                  </a:cubicBezTo>
                  <a:cubicBezTo>
                    <a:pt x="72" y="221"/>
                    <a:pt x="75" y="221"/>
                    <a:pt x="78" y="221"/>
                  </a:cubicBezTo>
                  <a:cubicBezTo>
                    <a:pt x="80" y="221"/>
                    <a:pt x="82" y="221"/>
                    <a:pt x="85" y="222"/>
                  </a:cubicBezTo>
                  <a:cubicBezTo>
                    <a:pt x="91" y="224"/>
                    <a:pt x="94" y="236"/>
                    <a:pt x="98" y="243"/>
                  </a:cubicBezTo>
                  <a:cubicBezTo>
                    <a:pt x="104" y="251"/>
                    <a:pt x="119" y="262"/>
                    <a:pt x="129" y="262"/>
                  </a:cubicBezTo>
                  <a:cubicBezTo>
                    <a:pt x="134" y="262"/>
                    <a:pt x="137" y="262"/>
                    <a:pt x="142" y="263"/>
                  </a:cubicBezTo>
                  <a:cubicBezTo>
                    <a:pt x="139" y="265"/>
                    <a:pt x="139" y="269"/>
                    <a:pt x="135" y="270"/>
                  </a:cubicBezTo>
                  <a:cubicBezTo>
                    <a:pt x="133" y="271"/>
                    <a:pt x="132" y="271"/>
                    <a:pt x="131" y="271"/>
                  </a:cubicBezTo>
                  <a:cubicBezTo>
                    <a:pt x="130" y="271"/>
                    <a:pt x="130" y="271"/>
                    <a:pt x="129" y="271"/>
                  </a:cubicBezTo>
                  <a:cubicBezTo>
                    <a:pt x="128" y="271"/>
                    <a:pt x="128" y="271"/>
                    <a:pt x="127" y="271"/>
                  </a:cubicBezTo>
                  <a:cubicBezTo>
                    <a:pt x="125" y="271"/>
                    <a:pt x="124" y="271"/>
                    <a:pt x="121" y="273"/>
                  </a:cubicBezTo>
                  <a:cubicBezTo>
                    <a:pt x="129" y="281"/>
                    <a:pt x="136" y="297"/>
                    <a:pt x="152" y="297"/>
                  </a:cubicBezTo>
                  <a:cubicBezTo>
                    <a:pt x="166" y="297"/>
                    <a:pt x="166" y="279"/>
                    <a:pt x="173" y="272"/>
                  </a:cubicBezTo>
                  <a:cubicBezTo>
                    <a:pt x="177" y="272"/>
                    <a:pt x="177" y="272"/>
                    <a:pt x="177" y="272"/>
                  </a:cubicBezTo>
                  <a:cubicBezTo>
                    <a:pt x="177" y="274"/>
                    <a:pt x="174" y="278"/>
                    <a:pt x="174" y="279"/>
                  </a:cubicBezTo>
                  <a:cubicBezTo>
                    <a:pt x="174" y="286"/>
                    <a:pt x="180" y="293"/>
                    <a:pt x="180" y="301"/>
                  </a:cubicBezTo>
                  <a:cubicBezTo>
                    <a:pt x="180" y="308"/>
                    <a:pt x="177" y="309"/>
                    <a:pt x="177" y="316"/>
                  </a:cubicBezTo>
                  <a:cubicBezTo>
                    <a:pt x="177" y="316"/>
                    <a:pt x="177" y="316"/>
                    <a:pt x="177" y="316"/>
                  </a:cubicBezTo>
                  <a:cubicBezTo>
                    <a:pt x="177" y="317"/>
                    <a:pt x="177" y="322"/>
                    <a:pt x="177" y="323"/>
                  </a:cubicBezTo>
                  <a:cubicBezTo>
                    <a:pt x="177" y="333"/>
                    <a:pt x="183" y="343"/>
                    <a:pt x="186" y="354"/>
                  </a:cubicBezTo>
                  <a:cubicBezTo>
                    <a:pt x="190" y="366"/>
                    <a:pt x="200" y="383"/>
                    <a:pt x="202" y="391"/>
                  </a:cubicBezTo>
                  <a:cubicBezTo>
                    <a:pt x="204" y="398"/>
                    <a:pt x="204" y="401"/>
                    <a:pt x="209" y="408"/>
                  </a:cubicBezTo>
                  <a:cubicBezTo>
                    <a:pt x="213" y="414"/>
                    <a:pt x="210" y="421"/>
                    <a:pt x="214" y="429"/>
                  </a:cubicBezTo>
                  <a:cubicBezTo>
                    <a:pt x="216" y="434"/>
                    <a:pt x="224" y="439"/>
                    <a:pt x="226" y="446"/>
                  </a:cubicBezTo>
                  <a:cubicBezTo>
                    <a:pt x="230" y="457"/>
                    <a:pt x="236" y="468"/>
                    <a:pt x="240" y="481"/>
                  </a:cubicBezTo>
                  <a:cubicBezTo>
                    <a:pt x="240" y="482"/>
                    <a:pt x="242" y="486"/>
                    <a:pt x="244" y="486"/>
                  </a:cubicBezTo>
                  <a:cubicBezTo>
                    <a:pt x="245" y="489"/>
                    <a:pt x="248" y="491"/>
                    <a:pt x="251" y="491"/>
                  </a:cubicBezTo>
                  <a:cubicBezTo>
                    <a:pt x="252" y="491"/>
                    <a:pt x="252" y="491"/>
                    <a:pt x="252" y="491"/>
                  </a:cubicBezTo>
                  <a:cubicBezTo>
                    <a:pt x="257" y="491"/>
                    <a:pt x="257" y="485"/>
                    <a:pt x="259" y="481"/>
                  </a:cubicBezTo>
                  <a:cubicBezTo>
                    <a:pt x="262" y="475"/>
                    <a:pt x="263" y="477"/>
                    <a:pt x="269" y="474"/>
                  </a:cubicBezTo>
                  <a:cubicBezTo>
                    <a:pt x="274" y="472"/>
                    <a:pt x="272" y="458"/>
                    <a:pt x="279" y="456"/>
                  </a:cubicBezTo>
                  <a:cubicBezTo>
                    <a:pt x="281" y="456"/>
                    <a:pt x="285" y="456"/>
                    <a:pt x="285" y="454"/>
                  </a:cubicBezTo>
                  <a:cubicBezTo>
                    <a:pt x="287" y="454"/>
                    <a:pt x="287" y="454"/>
                    <a:pt x="287" y="454"/>
                  </a:cubicBezTo>
                  <a:cubicBezTo>
                    <a:pt x="285" y="440"/>
                    <a:pt x="285" y="440"/>
                    <a:pt x="285" y="440"/>
                  </a:cubicBezTo>
                  <a:cubicBezTo>
                    <a:pt x="285" y="430"/>
                    <a:pt x="291" y="421"/>
                    <a:pt x="291" y="408"/>
                  </a:cubicBezTo>
                  <a:cubicBezTo>
                    <a:pt x="291" y="400"/>
                    <a:pt x="287" y="395"/>
                    <a:pt x="287" y="385"/>
                  </a:cubicBezTo>
                  <a:cubicBezTo>
                    <a:pt x="287" y="374"/>
                    <a:pt x="298" y="372"/>
                    <a:pt x="308" y="369"/>
                  </a:cubicBezTo>
                  <a:cubicBezTo>
                    <a:pt x="312" y="368"/>
                    <a:pt x="317" y="362"/>
                    <a:pt x="322" y="358"/>
                  </a:cubicBezTo>
                  <a:cubicBezTo>
                    <a:pt x="332" y="348"/>
                    <a:pt x="341" y="337"/>
                    <a:pt x="352" y="326"/>
                  </a:cubicBezTo>
                  <a:cubicBezTo>
                    <a:pt x="360" y="318"/>
                    <a:pt x="375" y="315"/>
                    <a:pt x="385" y="306"/>
                  </a:cubicBezTo>
                  <a:cubicBezTo>
                    <a:pt x="390" y="301"/>
                    <a:pt x="389" y="295"/>
                    <a:pt x="391" y="288"/>
                  </a:cubicBezTo>
                  <a:cubicBezTo>
                    <a:pt x="393" y="283"/>
                    <a:pt x="404" y="283"/>
                    <a:pt x="408" y="275"/>
                  </a:cubicBezTo>
                  <a:cubicBezTo>
                    <a:pt x="412" y="277"/>
                    <a:pt x="412" y="280"/>
                    <a:pt x="420" y="280"/>
                  </a:cubicBezTo>
                  <a:cubicBezTo>
                    <a:pt x="434" y="280"/>
                    <a:pt x="449" y="277"/>
                    <a:pt x="449" y="261"/>
                  </a:cubicBezTo>
                  <a:cubicBezTo>
                    <a:pt x="457" y="263"/>
                    <a:pt x="466" y="266"/>
                    <a:pt x="468" y="273"/>
                  </a:cubicBezTo>
                  <a:cubicBezTo>
                    <a:pt x="470" y="279"/>
                    <a:pt x="469" y="288"/>
                    <a:pt x="473" y="294"/>
                  </a:cubicBezTo>
                  <a:cubicBezTo>
                    <a:pt x="477" y="301"/>
                    <a:pt x="483" y="305"/>
                    <a:pt x="491" y="311"/>
                  </a:cubicBezTo>
                  <a:cubicBezTo>
                    <a:pt x="496" y="320"/>
                    <a:pt x="502" y="328"/>
                    <a:pt x="506" y="339"/>
                  </a:cubicBezTo>
                  <a:cubicBezTo>
                    <a:pt x="506" y="342"/>
                    <a:pt x="509" y="343"/>
                    <a:pt x="509" y="346"/>
                  </a:cubicBezTo>
                  <a:cubicBezTo>
                    <a:pt x="509" y="352"/>
                    <a:pt x="506" y="355"/>
                    <a:pt x="506" y="362"/>
                  </a:cubicBezTo>
                  <a:cubicBezTo>
                    <a:pt x="506" y="369"/>
                    <a:pt x="507" y="375"/>
                    <a:pt x="515" y="375"/>
                  </a:cubicBezTo>
                  <a:cubicBezTo>
                    <a:pt x="530" y="375"/>
                    <a:pt x="533" y="360"/>
                    <a:pt x="542" y="351"/>
                  </a:cubicBezTo>
                  <a:cubicBezTo>
                    <a:pt x="545" y="354"/>
                    <a:pt x="544" y="356"/>
                    <a:pt x="547" y="359"/>
                  </a:cubicBezTo>
                  <a:cubicBezTo>
                    <a:pt x="548" y="360"/>
                    <a:pt x="552" y="359"/>
                    <a:pt x="554" y="362"/>
                  </a:cubicBezTo>
                  <a:cubicBezTo>
                    <a:pt x="559" y="370"/>
                    <a:pt x="550" y="386"/>
                    <a:pt x="557" y="386"/>
                  </a:cubicBezTo>
                  <a:cubicBezTo>
                    <a:pt x="557" y="402"/>
                    <a:pt x="571" y="416"/>
                    <a:pt x="571" y="439"/>
                  </a:cubicBezTo>
                  <a:cubicBezTo>
                    <a:pt x="571" y="445"/>
                    <a:pt x="567" y="457"/>
                    <a:pt x="571" y="460"/>
                  </a:cubicBezTo>
                  <a:cubicBezTo>
                    <a:pt x="571" y="460"/>
                    <a:pt x="571" y="460"/>
                    <a:pt x="571" y="460"/>
                  </a:cubicBezTo>
                  <a:cubicBezTo>
                    <a:pt x="575" y="451"/>
                    <a:pt x="577" y="445"/>
                    <a:pt x="581" y="435"/>
                  </a:cubicBezTo>
                  <a:cubicBezTo>
                    <a:pt x="582" y="433"/>
                    <a:pt x="586" y="432"/>
                    <a:pt x="586" y="429"/>
                  </a:cubicBezTo>
                  <a:cubicBezTo>
                    <a:pt x="586" y="425"/>
                    <a:pt x="578" y="400"/>
                    <a:pt x="574" y="396"/>
                  </a:cubicBezTo>
                  <a:cubicBezTo>
                    <a:pt x="571" y="392"/>
                    <a:pt x="565" y="390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4"/>
                    <a:pt x="565" y="384"/>
                    <a:pt x="565" y="384"/>
                  </a:cubicBezTo>
                  <a:cubicBezTo>
                    <a:pt x="565" y="382"/>
                    <a:pt x="565" y="381"/>
                    <a:pt x="565" y="379"/>
                  </a:cubicBezTo>
                  <a:cubicBezTo>
                    <a:pt x="565" y="380"/>
                    <a:pt x="565" y="380"/>
                    <a:pt x="565" y="380"/>
                  </a:cubicBezTo>
                  <a:cubicBezTo>
                    <a:pt x="567" y="379"/>
                    <a:pt x="571" y="373"/>
                    <a:pt x="571" y="369"/>
                  </a:cubicBezTo>
                  <a:cubicBezTo>
                    <a:pt x="571" y="362"/>
                    <a:pt x="570" y="351"/>
                    <a:pt x="567" y="345"/>
                  </a:cubicBezTo>
                  <a:cubicBezTo>
                    <a:pt x="563" y="341"/>
                    <a:pt x="557" y="34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31"/>
                    <a:pt x="557" y="331"/>
                    <a:pt x="557" y="331"/>
                  </a:cubicBezTo>
                  <a:cubicBezTo>
                    <a:pt x="557" y="322"/>
                    <a:pt x="560" y="314"/>
                    <a:pt x="565" y="309"/>
                  </a:cubicBezTo>
                  <a:cubicBezTo>
                    <a:pt x="568" y="306"/>
                    <a:pt x="574" y="307"/>
                    <a:pt x="578" y="305"/>
                  </a:cubicBezTo>
                  <a:cubicBezTo>
                    <a:pt x="591" y="296"/>
                    <a:pt x="599" y="292"/>
                    <a:pt x="609" y="276"/>
                  </a:cubicBezTo>
                  <a:cubicBezTo>
                    <a:pt x="606" y="276"/>
                    <a:pt x="605" y="277"/>
                    <a:pt x="601" y="277"/>
                  </a:cubicBezTo>
                  <a:cubicBezTo>
                    <a:pt x="590" y="277"/>
                    <a:pt x="584" y="266"/>
                    <a:pt x="584" y="255"/>
                  </a:cubicBezTo>
                  <a:cubicBezTo>
                    <a:pt x="578" y="254"/>
                    <a:pt x="577" y="239"/>
                    <a:pt x="573" y="239"/>
                  </a:cubicBezTo>
                  <a:cubicBezTo>
                    <a:pt x="569" y="239"/>
                    <a:pt x="566" y="242"/>
                    <a:pt x="562" y="242"/>
                  </a:cubicBezTo>
                  <a:cubicBezTo>
                    <a:pt x="560" y="242"/>
                    <a:pt x="560" y="238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37"/>
                    <a:pt x="560" y="237"/>
                    <a:pt x="560" y="237"/>
                  </a:cubicBezTo>
                  <a:cubicBezTo>
                    <a:pt x="560" y="217"/>
                    <a:pt x="573" y="217"/>
                    <a:pt x="573" y="195"/>
                  </a:cubicBezTo>
                  <a:cubicBezTo>
                    <a:pt x="573" y="184"/>
                    <a:pt x="566" y="181"/>
                    <a:pt x="561" y="173"/>
                  </a:cubicBezTo>
                  <a:cubicBezTo>
                    <a:pt x="548" y="166"/>
                    <a:pt x="537" y="168"/>
                    <a:pt x="533" y="151"/>
                  </a:cubicBezTo>
                  <a:cubicBezTo>
                    <a:pt x="530" y="151"/>
                    <a:pt x="530" y="151"/>
                    <a:pt x="530" y="151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5" y="155"/>
                    <a:pt x="525" y="155"/>
                    <a:pt x="525" y="155"/>
                  </a:cubicBezTo>
                  <a:cubicBezTo>
                    <a:pt x="524" y="156"/>
                    <a:pt x="523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0" y="156"/>
                    <a:pt x="518" y="155"/>
                    <a:pt x="516" y="155"/>
                  </a:cubicBezTo>
                  <a:cubicBezTo>
                    <a:pt x="515" y="155"/>
                    <a:pt x="513" y="154"/>
                    <a:pt x="512" y="154"/>
                  </a:cubicBezTo>
                  <a:cubicBezTo>
                    <a:pt x="511" y="154"/>
                    <a:pt x="510" y="154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10" y="155"/>
                    <a:pt x="510" y="155"/>
                    <a:pt x="510" y="155"/>
                  </a:cubicBezTo>
                  <a:cubicBezTo>
                    <a:pt x="509" y="155"/>
                    <a:pt x="508" y="155"/>
                    <a:pt x="508" y="156"/>
                  </a:cubicBezTo>
                  <a:cubicBezTo>
                    <a:pt x="508" y="156"/>
                    <a:pt x="508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5" y="158"/>
                    <a:pt x="504" y="160"/>
                    <a:pt x="501" y="162"/>
                  </a:cubicBezTo>
                  <a:cubicBezTo>
                    <a:pt x="497" y="164"/>
                    <a:pt x="480" y="179"/>
                    <a:pt x="473" y="179"/>
                  </a:cubicBezTo>
                  <a:cubicBezTo>
                    <a:pt x="464" y="179"/>
                    <a:pt x="458" y="173"/>
                    <a:pt x="447" y="173"/>
                  </a:cubicBezTo>
                  <a:cubicBezTo>
                    <a:pt x="433" y="173"/>
                    <a:pt x="431" y="182"/>
                    <a:pt x="424" y="186"/>
                  </a:cubicBezTo>
                  <a:cubicBezTo>
                    <a:pt x="423" y="182"/>
                    <a:pt x="421" y="174"/>
                    <a:pt x="419" y="174"/>
                  </a:cubicBezTo>
                  <a:cubicBezTo>
                    <a:pt x="416" y="174"/>
                    <a:pt x="414" y="177"/>
                    <a:pt x="409" y="177"/>
                  </a:cubicBezTo>
                  <a:cubicBezTo>
                    <a:pt x="401" y="177"/>
                    <a:pt x="394" y="177"/>
                    <a:pt x="387" y="177"/>
                  </a:cubicBezTo>
                  <a:cubicBezTo>
                    <a:pt x="375" y="177"/>
                    <a:pt x="370" y="169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62" y="164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1" y="163"/>
                    <a:pt x="361" y="163"/>
                    <a:pt x="361" y="163"/>
                  </a:cubicBezTo>
                  <a:cubicBezTo>
                    <a:pt x="360" y="163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7" y="164"/>
                    <a:pt x="357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6" y="164"/>
                    <a:pt x="356" y="164"/>
                    <a:pt x="356" y="164"/>
                  </a:cubicBezTo>
                  <a:cubicBezTo>
                    <a:pt x="355" y="164"/>
                    <a:pt x="354" y="164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2" y="159"/>
                    <a:pt x="352" y="155"/>
                    <a:pt x="347" y="153"/>
                  </a:cubicBezTo>
                  <a:cubicBezTo>
                    <a:pt x="340" y="149"/>
                    <a:pt x="334" y="151"/>
                    <a:pt x="328" y="145"/>
                  </a:cubicBezTo>
                  <a:cubicBezTo>
                    <a:pt x="322" y="138"/>
                    <a:pt x="316" y="142"/>
                    <a:pt x="304" y="139"/>
                  </a:cubicBezTo>
                  <a:cubicBezTo>
                    <a:pt x="295" y="137"/>
                    <a:pt x="292" y="130"/>
                    <a:pt x="283" y="127"/>
                  </a:cubicBezTo>
                  <a:cubicBezTo>
                    <a:pt x="280" y="126"/>
                    <a:pt x="275" y="127"/>
                    <a:pt x="274" y="124"/>
                  </a:cubicBezTo>
                  <a:cubicBezTo>
                    <a:pt x="272" y="117"/>
                    <a:pt x="272" y="113"/>
                    <a:pt x="271" y="107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1" y="102"/>
                    <a:pt x="271" y="102"/>
                    <a:pt x="271" y="102"/>
                  </a:cubicBezTo>
                  <a:cubicBezTo>
                    <a:pt x="272" y="102"/>
                    <a:pt x="272" y="102"/>
                    <a:pt x="273" y="102"/>
                  </a:cubicBezTo>
                  <a:cubicBezTo>
                    <a:pt x="274" y="102"/>
                    <a:pt x="274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5" y="102"/>
                    <a:pt x="275" y="102"/>
                    <a:pt x="275" y="102"/>
                  </a:cubicBezTo>
                  <a:cubicBezTo>
                    <a:pt x="279" y="102"/>
                    <a:pt x="283" y="101"/>
                    <a:pt x="283" y="96"/>
                  </a:cubicBezTo>
                  <a:cubicBezTo>
                    <a:pt x="283" y="90"/>
                    <a:pt x="275" y="89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83"/>
                    <a:pt x="275" y="83"/>
                    <a:pt x="275" y="83"/>
                  </a:cubicBezTo>
                  <a:cubicBezTo>
                    <a:pt x="275" y="69"/>
                    <a:pt x="295" y="71"/>
                    <a:pt x="295" y="57"/>
                  </a:cubicBezTo>
                  <a:cubicBezTo>
                    <a:pt x="295" y="52"/>
                    <a:pt x="283" y="42"/>
                    <a:pt x="278" y="42"/>
                  </a:cubicBezTo>
                  <a:cubicBezTo>
                    <a:pt x="269" y="42"/>
                    <a:pt x="265" y="50"/>
                    <a:pt x="256" y="52"/>
                  </a:cubicBezTo>
                  <a:cubicBezTo>
                    <a:pt x="246" y="49"/>
                    <a:pt x="240" y="49"/>
                    <a:pt x="232" y="41"/>
                  </a:cubicBezTo>
                  <a:cubicBezTo>
                    <a:pt x="229" y="38"/>
                    <a:pt x="232" y="31"/>
                    <a:pt x="226" y="29"/>
                  </a:cubicBezTo>
                  <a:cubicBezTo>
                    <a:pt x="218" y="27"/>
                    <a:pt x="213" y="29"/>
                    <a:pt x="213" y="20"/>
                  </a:cubicBezTo>
                  <a:cubicBezTo>
                    <a:pt x="206" y="19"/>
                    <a:pt x="202" y="19"/>
                    <a:pt x="195" y="19"/>
                  </a:cubicBezTo>
                  <a:cubicBezTo>
                    <a:pt x="185" y="19"/>
                    <a:pt x="181" y="28"/>
                    <a:pt x="168" y="28"/>
                  </a:cubicBezTo>
                  <a:cubicBezTo>
                    <a:pt x="163" y="28"/>
                    <a:pt x="162" y="22"/>
                    <a:pt x="162" y="16"/>
                  </a:cubicBezTo>
                  <a:cubicBezTo>
                    <a:pt x="162" y="14"/>
                    <a:pt x="162" y="12"/>
                    <a:pt x="162" y="11"/>
                  </a:cubicBezTo>
                  <a:cubicBezTo>
                    <a:pt x="162" y="5"/>
                    <a:pt x="162" y="0"/>
                    <a:pt x="1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4"/>
            <p:cNvSpPr>
              <a:spLocks/>
            </p:cNvSpPr>
            <p:nvPr/>
          </p:nvSpPr>
          <p:spPr bwMode="auto">
            <a:xfrm>
              <a:off x="6819" y="2871"/>
              <a:ext cx="376" cy="409"/>
            </a:xfrm>
            <a:custGeom>
              <a:avLst/>
              <a:gdLst>
                <a:gd name="T0" fmla="*/ 3 w 159"/>
                <a:gd name="T1" fmla="*/ 0 h 173"/>
                <a:gd name="T2" fmla="*/ 0 w 159"/>
                <a:gd name="T3" fmla="*/ 0 h 173"/>
                <a:gd name="T4" fmla="*/ 0 w 159"/>
                <a:gd name="T5" fmla="*/ 4 h 173"/>
                <a:gd name="T6" fmla="*/ 14 w 159"/>
                <a:gd name="T7" fmla="*/ 25 h 173"/>
                <a:gd name="T8" fmla="*/ 26 w 159"/>
                <a:gd name="T9" fmla="*/ 30 h 173"/>
                <a:gd name="T10" fmla="*/ 34 w 159"/>
                <a:gd name="T11" fmla="*/ 46 h 173"/>
                <a:gd name="T12" fmla="*/ 53 w 159"/>
                <a:gd name="T13" fmla="*/ 63 h 173"/>
                <a:gd name="T14" fmla="*/ 61 w 159"/>
                <a:gd name="T15" fmla="*/ 82 h 173"/>
                <a:gd name="T16" fmla="*/ 69 w 159"/>
                <a:gd name="T17" fmla="*/ 85 h 173"/>
                <a:gd name="T18" fmla="*/ 71 w 159"/>
                <a:gd name="T19" fmla="*/ 89 h 173"/>
                <a:gd name="T20" fmla="*/ 80 w 159"/>
                <a:gd name="T21" fmla="*/ 103 h 173"/>
                <a:gd name="T22" fmla="*/ 100 w 159"/>
                <a:gd name="T23" fmla="*/ 135 h 173"/>
                <a:gd name="T24" fmla="*/ 129 w 159"/>
                <a:gd name="T25" fmla="*/ 159 h 173"/>
                <a:gd name="T26" fmla="*/ 142 w 159"/>
                <a:gd name="T27" fmla="*/ 173 h 173"/>
                <a:gd name="T28" fmla="*/ 156 w 159"/>
                <a:gd name="T29" fmla="*/ 165 h 173"/>
                <a:gd name="T30" fmla="*/ 159 w 159"/>
                <a:gd name="T31" fmla="*/ 151 h 173"/>
                <a:gd name="T32" fmla="*/ 159 w 159"/>
                <a:gd name="T33" fmla="*/ 128 h 173"/>
                <a:gd name="T34" fmla="*/ 148 w 159"/>
                <a:gd name="T35" fmla="*/ 118 h 173"/>
                <a:gd name="T36" fmla="*/ 136 w 159"/>
                <a:gd name="T37" fmla="*/ 98 h 173"/>
                <a:gd name="T38" fmla="*/ 126 w 159"/>
                <a:gd name="T39" fmla="*/ 89 h 173"/>
                <a:gd name="T40" fmla="*/ 128 w 159"/>
                <a:gd name="T41" fmla="*/ 84 h 173"/>
                <a:gd name="T42" fmla="*/ 124 w 159"/>
                <a:gd name="T43" fmla="*/ 79 h 173"/>
                <a:gd name="T44" fmla="*/ 119 w 159"/>
                <a:gd name="T45" fmla="*/ 79 h 173"/>
                <a:gd name="T46" fmla="*/ 120 w 159"/>
                <a:gd name="T47" fmla="*/ 77 h 173"/>
                <a:gd name="T48" fmla="*/ 104 w 159"/>
                <a:gd name="T49" fmla="*/ 63 h 173"/>
                <a:gd name="T50" fmla="*/ 73 w 159"/>
                <a:gd name="T51" fmla="*/ 42 h 173"/>
                <a:gd name="T52" fmla="*/ 56 w 159"/>
                <a:gd name="T53" fmla="*/ 28 h 173"/>
                <a:gd name="T54" fmla="*/ 50 w 159"/>
                <a:gd name="T55" fmla="*/ 25 h 173"/>
                <a:gd name="T56" fmla="*/ 31 w 159"/>
                <a:gd name="T57" fmla="*/ 5 h 173"/>
                <a:gd name="T58" fmla="*/ 13 w 159"/>
                <a:gd name="T59" fmla="*/ 5 h 173"/>
                <a:gd name="T60" fmla="*/ 3 w 159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" h="17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10"/>
                    <a:pt x="10" y="24"/>
                    <a:pt x="14" y="25"/>
                  </a:cubicBezTo>
                  <a:cubicBezTo>
                    <a:pt x="19" y="27"/>
                    <a:pt x="24" y="25"/>
                    <a:pt x="26" y="30"/>
                  </a:cubicBezTo>
                  <a:cubicBezTo>
                    <a:pt x="29" y="37"/>
                    <a:pt x="31" y="40"/>
                    <a:pt x="34" y="46"/>
                  </a:cubicBezTo>
                  <a:cubicBezTo>
                    <a:pt x="38" y="53"/>
                    <a:pt x="50" y="51"/>
                    <a:pt x="53" y="63"/>
                  </a:cubicBezTo>
                  <a:cubicBezTo>
                    <a:pt x="54" y="68"/>
                    <a:pt x="58" y="80"/>
                    <a:pt x="61" y="82"/>
                  </a:cubicBezTo>
                  <a:cubicBezTo>
                    <a:pt x="62" y="83"/>
                    <a:pt x="69" y="84"/>
                    <a:pt x="69" y="85"/>
                  </a:cubicBezTo>
                  <a:cubicBezTo>
                    <a:pt x="70" y="86"/>
                    <a:pt x="69" y="89"/>
                    <a:pt x="71" y="89"/>
                  </a:cubicBezTo>
                  <a:cubicBezTo>
                    <a:pt x="72" y="89"/>
                    <a:pt x="79" y="100"/>
                    <a:pt x="80" y="103"/>
                  </a:cubicBezTo>
                  <a:cubicBezTo>
                    <a:pt x="86" y="115"/>
                    <a:pt x="90" y="124"/>
                    <a:pt x="100" y="135"/>
                  </a:cubicBezTo>
                  <a:cubicBezTo>
                    <a:pt x="110" y="144"/>
                    <a:pt x="119" y="148"/>
                    <a:pt x="129" y="159"/>
                  </a:cubicBezTo>
                  <a:cubicBezTo>
                    <a:pt x="130" y="159"/>
                    <a:pt x="139" y="173"/>
                    <a:pt x="142" y="173"/>
                  </a:cubicBezTo>
                  <a:cubicBezTo>
                    <a:pt x="146" y="173"/>
                    <a:pt x="156" y="171"/>
                    <a:pt x="156" y="165"/>
                  </a:cubicBezTo>
                  <a:cubicBezTo>
                    <a:pt x="156" y="160"/>
                    <a:pt x="154" y="153"/>
                    <a:pt x="159" y="151"/>
                  </a:cubicBezTo>
                  <a:cubicBezTo>
                    <a:pt x="159" y="139"/>
                    <a:pt x="159" y="135"/>
                    <a:pt x="159" y="128"/>
                  </a:cubicBezTo>
                  <a:cubicBezTo>
                    <a:pt x="159" y="123"/>
                    <a:pt x="152" y="121"/>
                    <a:pt x="148" y="118"/>
                  </a:cubicBezTo>
                  <a:cubicBezTo>
                    <a:pt x="143" y="112"/>
                    <a:pt x="136" y="109"/>
                    <a:pt x="136" y="98"/>
                  </a:cubicBezTo>
                  <a:cubicBezTo>
                    <a:pt x="130" y="98"/>
                    <a:pt x="126" y="96"/>
                    <a:pt x="126" y="89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7" y="82"/>
                    <a:pt x="126" y="79"/>
                    <a:pt x="124" y="79"/>
                  </a:cubicBezTo>
                  <a:cubicBezTo>
                    <a:pt x="122" y="79"/>
                    <a:pt x="121" y="79"/>
                    <a:pt x="119" y="79"/>
                  </a:cubicBezTo>
                  <a:cubicBezTo>
                    <a:pt x="119" y="79"/>
                    <a:pt x="120" y="77"/>
                    <a:pt x="120" y="77"/>
                  </a:cubicBezTo>
                  <a:cubicBezTo>
                    <a:pt x="120" y="69"/>
                    <a:pt x="111" y="66"/>
                    <a:pt x="104" y="63"/>
                  </a:cubicBezTo>
                  <a:cubicBezTo>
                    <a:pt x="89" y="59"/>
                    <a:pt x="83" y="52"/>
                    <a:pt x="73" y="42"/>
                  </a:cubicBezTo>
                  <a:cubicBezTo>
                    <a:pt x="68" y="37"/>
                    <a:pt x="64" y="30"/>
                    <a:pt x="56" y="28"/>
                  </a:cubicBezTo>
                  <a:cubicBezTo>
                    <a:pt x="54" y="27"/>
                    <a:pt x="51" y="28"/>
                    <a:pt x="50" y="25"/>
                  </a:cubicBezTo>
                  <a:cubicBezTo>
                    <a:pt x="46" y="16"/>
                    <a:pt x="42" y="9"/>
                    <a:pt x="3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9" y="3"/>
                    <a:pt x="8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35"/>
            <p:cNvSpPr>
              <a:spLocks/>
            </p:cNvSpPr>
            <p:nvPr/>
          </p:nvSpPr>
          <p:spPr bwMode="auto">
            <a:xfrm>
              <a:off x="7304" y="2821"/>
              <a:ext cx="362" cy="397"/>
            </a:xfrm>
            <a:custGeom>
              <a:avLst/>
              <a:gdLst>
                <a:gd name="T0" fmla="*/ 123 w 153"/>
                <a:gd name="T1" fmla="*/ 0 h 168"/>
                <a:gd name="T2" fmla="*/ 99 w 153"/>
                <a:gd name="T3" fmla="*/ 28 h 168"/>
                <a:gd name="T4" fmla="*/ 80 w 153"/>
                <a:gd name="T5" fmla="*/ 34 h 168"/>
                <a:gd name="T6" fmla="*/ 76 w 153"/>
                <a:gd name="T7" fmla="*/ 39 h 168"/>
                <a:gd name="T8" fmla="*/ 71 w 153"/>
                <a:gd name="T9" fmla="*/ 42 h 168"/>
                <a:gd name="T10" fmla="*/ 68 w 153"/>
                <a:gd name="T11" fmla="*/ 49 h 168"/>
                <a:gd name="T12" fmla="*/ 55 w 153"/>
                <a:gd name="T13" fmla="*/ 60 h 168"/>
                <a:gd name="T14" fmla="*/ 41 w 153"/>
                <a:gd name="T15" fmla="*/ 64 h 168"/>
                <a:gd name="T16" fmla="*/ 19 w 153"/>
                <a:gd name="T17" fmla="*/ 88 h 168"/>
                <a:gd name="T18" fmla="*/ 8 w 153"/>
                <a:gd name="T19" fmla="*/ 87 h 168"/>
                <a:gd name="T20" fmla="*/ 0 w 153"/>
                <a:gd name="T21" fmla="*/ 93 h 168"/>
                <a:gd name="T22" fmla="*/ 8 w 153"/>
                <a:gd name="T23" fmla="*/ 116 h 168"/>
                <a:gd name="T24" fmla="*/ 15 w 153"/>
                <a:gd name="T25" fmla="*/ 119 h 168"/>
                <a:gd name="T26" fmla="*/ 15 w 153"/>
                <a:gd name="T27" fmla="*/ 121 h 168"/>
                <a:gd name="T28" fmla="*/ 33 w 153"/>
                <a:gd name="T29" fmla="*/ 150 h 168"/>
                <a:gd name="T30" fmla="*/ 43 w 153"/>
                <a:gd name="T31" fmla="*/ 148 h 168"/>
                <a:gd name="T32" fmla="*/ 44 w 153"/>
                <a:gd name="T33" fmla="*/ 148 h 168"/>
                <a:gd name="T34" fmla="*/ 45 w 153"/>
                <a:gd name="T35" fmla="*/ 156 h 168"/>
                <a:gd name="T36" fmla="*/ 49 w 153"/>
                <a:gd name="T37" fmla="*/ 158 h 168"/>
                <a:gd name="T38" fmla="*/ 62 w 153"/>
                <a:gd name="T39" fmla="*/ 153 h 168"/>
                <a:gd name="T40" fmla="*/ 85 w 153"/>
                <a:gd name="T41" fmla="*/ 161 h 168"/>
                <a:gd name="T42" fmla="*/ 92 w 153"/>
                <a:gd name="T43" fmla="*/ 168 h 168"/>
                <a:gd name="T44" fmla="*/ 109 w 153"/>
                <a:gd name="T45" fmla="*/ 160 h 168"/>
                <a:gd name="T46" fmla="*/ 115 w 153"/>
                <a:gd name="T47" fmla="*/ 142 h 168"/>
                <a:gd name="T48" fmla="*/ 112 w 153"/>
                <a:gd name="T49" fmla="*/ 135 h 168"/>
                <a:gd name="T50" fmla="*/ 124 w 153"/>
                <a:gd name="T51" fmla="*/ 122 h 168"/>
                <a:gd name="T52" fmla="*/ 131 w 153"/>
                <a:gd name="T53" fmla="*/ 99 h 168"/>
                <a:gd name="T54" fmla="*/ 134 w 153"/>
                <a:gd name="T55" fmla="*/ 93 h 168"/>
                <a:gd name="T56" fmla="*/ 139 w 153"/>
                <a:gd name="T57" fmla="*/ 92 h 168"/>
                <a:gd name="T58" fmla="*/ 145 w 153"/>
                <a:gd name="T59" fmla="*/ 93 h 168"/>
                <a:gd name="T60" fmla="*/ 150 w 153"/>
                <a:gd name="T61" fmla="*/ 87 h 168"/>
                <a:gd name="T62" fmla="*/ 127 w 153"/>
                <a:gd name="T63" fmla="*/ 53 h 168"/>
                <a:gd name="T64" fmla="*/ 130 w 153"/>
                <a:gd name="T65" fmla="*/ 49 h 168"/>
                <a:gd name="T66" fmla="*/ 128 w 153"/>
                <a:gd name="T67" fmla="*/ 44 h 168"/>
                <a:gd name="T68" fmla="*/ 144 w 153"/>
                <a:gd name="T69" fmla="*/ 37 h 168"/>
                <a:gd name="T70" fmla="*/ 141 w 153"/>
                <a:gd name="T71" fmla="*/ 34 h 168"/>
                <a:gd name="T72" fmla="*/ 153 w 153"/>
                <a:gd name="T73" fmla="*/ 28 h 168"/>
                <a:gd name="T74" fmla="*/ 131 w 153"/>
                <a:gd name="T75" fmla="*/ 13 h 168"/>
                <a:gd name="T76" fmla="*/ 123 w 153"/>
                <a:gd name="T7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" h="168">
                  <a:moveTo>
                    <a:pt x="123" y="0"/>
                  </a:moveTo>
                  <a:cubicBezTo>
                    <a:pt x="115" y="0"/>
                    <a:pt x="103" y="20"/>
                    <a:pt x="99" y="28"/>
                  </a:cubicBezTo>
                  <a:cubicBezTo>
                    <a:pt x="97" y="32"/>
                    <a:pt x="84" y="30"/>
                    <a:pt x="80" y="34"/>
                  </a:cubicBezTo>
                  <a:cubicBezTo>
                    <a:pt x="79" y="35"/>
                    <a:pt x="78" y="38"/>
                    <a:pt x="76" y="39"/>
                  </a:cubicBezTo>
                  <a:cubicBezTo>
                    <a:pt x="74" y="40"/>
                    <a:pt x="74" y="41"/>
                    <a:pt x="71" y="42"/>
                  </a:cubicBezTo>
                  <a:cubicBezTo>
                    <a:pt x="71" y="42"/>
                    <a:pt x="65" y="46"/>
                    <a:pt x="68" y="49"/>
                  </a:cubicBezTo>
                  <a:cubicBezTo>
                    <a:pt x="63" y="53"/>
                    <a:pt x="63" y="58"/>
                    <a:pt x="55" y="60"/>
                  </a:cubicBezTo>
                  <a:cubicBezTo>
                    <a:pt x="50" y="61"/>
                    <a:pt x="44" y="61"/>
                    <a:pt x="41" y="64"/>
                  </a:cubicBezTo>
                  <a:cubicBezTo>
                    <a:pt x="33" y="72"/>
                    <a:pt x="35" y="88"/>
                    <a:pt x="19" y="88"/>
                  </a:cubicBezTo>
                  <a:cubicBezTo>
                    <a:pt x="16" y="88"/>
                    <a:pt x="12" y="87"/>
                    <a:pt x="8" y="87"/>
                  </a:cubicBezTo>
                  <a:cubicBezTo>
                    <a:pt x="4" y="87"/>
                    <a:pt x="0" y="89"/>
                    <a:pt x="0" y="93"/>
                  </a:cubicBezTo>
                  <a:cubicBezTo>
                    <a:pt x="0" y="96"/>
                    <a:pt x="6" y="115"/>
                    <a:pt x="8" y="116"/>
                  </a:cubicBezTo>
                  <a:cubicBezTo>
                    <a:pt x="11" y="116"/>
                    <a:pt x="14" y="116"/>
                    <a:pt x="15" y="119"/>
                  </a:cubicBezTo>
                  <a:cubicBezTo>
                    <a:pt x="15" y="119"/>
                    <a:pt x="15" y="121"/>
                    <a:pt x="15" y="121"/>
                  </a:cubicBezTo>
                  <a:cubicBezTo>
                    <a:pt x="22" y="132"/>
                    <a:pt x="13" y="150"/>
                    <a:pt x="33" y="150"/>
                  </a:cubicBezTo>
                  <a:cubicBezTo>
                    <a:pt x="37" y="150"/>
                    <a:pt x="39" y="148"/>
                    <a:pt x="43" y="148"/>
                  </a:cubicBezTo>
                  <a:cubicBezTo>
                    <a:pt x="43" y="148"/>
                    <a:pt x="43" y="148"/>
                    <a:pt x="44" y="148"/>
                  </a:cubicBezTo>
                  <a:cubicBezTo>
                    <a:pt x="44" y="150"/>
                    <a:pt x="44" y="156"/>
                    <a:pt x="45" y="156"/>
                  </a:cubicBezTo>
                  <a:cubicBezTo>
                    <a:pt x="46" y="156"/>
                    <a:pt x="47" y="158"/>
                    <a:pt x="49" y="158"/>
                  </a:cubicBezTo>
                  <a:cubicBezTo>
                    <a:pt x="55" y="158"/>
                    <a:pt x="58" y="153"/>
                    <a:pt x="62" y="153"/>
                  </a:cubicBezTo>
                  <a:cubicBezTo>
                    <a:pt x="71" y="153"/>
                    <a:pt x="77" y="159"/>
                    <a:pt x="85" y="161"/>
                  </a:cubicBezTo>
                  <a:cubicBezTo>
                    <a:pt x="85" y="164"/>
                    <a:pt x="87" y="168"/>
                    <a:pt x="92" y="168"/>
                  </a:cubicBezTo>
                  <a:cubicBezTo>
                    <a:pt x="99" y="168"/>
                    <a:pt x="100" y="162"/>
                    <a:pt x="109" y="160"/>
                  </a:cubicBezTo>
                  <a:cubicBezTo>
                    <a:pt x="109" y="154"/>
                    <a:pt x="115" y="146"/>
                    <a:pt x="115" y="142"/>
                  </a:cubicBezTo>
                  <a:cubicBezTo>
                    <a:pt x="115" y="139"/>
                    <a:pt x="112" y="138"/>
                    <a:pt x="112" y="135"/>
                  </a:cubicBezTo>
                  <a:cubicBezTo>
                    <a:pt x="112" y="131"/>
                    <a:pt x="118" y="124"/>
                    <a:pt x="124" y="122"/>
                  </a:cubicBezTo>
                  <a:cubicBezTo>
                    <a:pt x="124" y="114"/>
                    <a:pt x="128" y="110"/>
                    <a:pt x="131" y="99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35" y="93"/>
                    <a:pt x="137" y="92"/>
                    <a:pt x="139" y="92"/>
                  </a:cubicBezTo>
                  <a:cubicBezTo>
                    <a:pt x="141" y="92"/>
                    <a:pt x="143" y="93"/>
                    <a:pt x="145" y="93"/>
                  </a:cubicBezTo>
                  <a:cubicBezTo>
                    <a:pt x="148" y="93"/>
                    <a:pt x="149" y="92"/>
                    <a:pt x="150" y="87"/>
                  </a:cubicBezTo>
                  <a:cubicBezTo>
                    <a:pt x="141" y="87"/>
                    <a:pt x="127" y="61"/>
                    <a:pt x="127" y="53"/>
                  </a:cubicBezTo>
                  <a:cubicBezTo>
                    <a:pt x="127" y="51"/>
                    <a:pt x="129" y="50"/>
                    <a:pt x="130" y="49"/>
                  </a:cubicBezTo>
                  <a:cubicBezTo>
                    <a:pt x="130" y="48"/>
                    <a:pt x="129" y="46"/>
                    <a:pt x="128" y="44"/>
                  </a:cubicBezTo>
                  <a:cubicBezTo>
                    <a:pt x="128" y="44"/>
                    <a:pt x="142" y="39"/>
                    <a:pt x="144" y="37"/>
                  </a:cubicBezTo>
                  <a:cubicBezTo>
                    <a:pt x="142" y="37"/>
                    <a:pt x="141" y="35"/>
                    <a:pt x="141" y="34"/>
                  </a:cubicBezTo>
                  <a:cubicBezTo>
                    <a:pt x="141" y="30"/>
                    <a:pt x="153" y="33"/>
                    <a:pt x="153" y="28"/>
                  </a:cubicBezTo>
                  <a:cubicBezTo>
                    <a:pt x="153" y="17"/>
                    <a:pt x="131" y="24"/>
                    <a:pt x="131" y="13"/>
                  </a:cubicBezTo>
                  <a:cubicBezTo>
                    <a:pt x="131" y="5"/>
                    <a:pt x="132" y="0"/>
                    <a:pt x="1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36"/>
            <p:cNvSpPr>
              <a:spLocks/>
            </p:cNvSpPr>
            <p:nvPr/>
          </p:nvSpPr>
          <p:spPr bwMode="auto">
            <a:xfrm>
              <a:off x="7654" y="3010"/>
              <a:ext cx="224" cy="265"/>
            </a:xfrm>
            <a:custGeom>
              <a:avLst/>
              <a:gdLst>
                <a:gd name="T0" fmla="*/ 95 w 95"/>
                <a:gd name="T1" fmla="*/ 0 h 112"/>
                <a:gd name="T2" fmla="*/ 92 w 95"/>
                <a:gd name="T3" fmla="*/ 0 h 112"/>
                <a:gd name="T4" fmla="*/ 75 w 95"/>
                <a:gd name="T5" fmla="*/ 12 h 112"/>
                <a:gd name="T6" fmla="*/ 71 w 95"/>
                <a:gd name="T7" fmla="*/ 12 h 112"/>
                <a:gd name="T8" fmla="*/ 34 w 95"/>
                <a:gd name="T9" fmla="*/ 6 h 112"/>
                <a:gd name="T10" fmla="*/ 14 w 95"/>
                <a:gd name="T11" fmla="*/ 36 h 112"/>
                <a:gd name="T12" fmla="*/ 9 w 95"/>
                <a:gd name="T13" fmla="*/ 44 h 112"/>
                <a:gd name="T14" fmla="*/ 0 w 95"/>
                <a:gd name="T15" fmla="*/ 73 h 112"/>
                <a:gd name="T16" fmla="*/ 10 w 95"/>
                <a:gd name="T17" fmla="*/ 79 h 112"/>
                <a:gd name="T18" fmla="*/ 10 w 95"/>
                <a:gd name="T19" fmla="*/ 105 h 112"/>
                <a:gd name="T20" fmla="*/ 19 w 95"/>
                <a:gd name="T21" fmla="*/ 112 h 112"/>
                <a:gd name="T22" fmla="*/ 27 w 95"/>
                <a:gd name="T23" fmla="*/ 91 h 112"/>
                <a:gd name="T24" fmla="*/ 22 w 95"/>
                <a:gd name="T25" fmla="*/ 73 h 112"/>
                <a:gd name="T26" fmla="*/ 30 w 95"/>
                <a:gd name="T27" fmla="*/ 67 h 112"/>
                <a:gd name="T28" fmla="*/ 33 w 95"/>
                <a:gd name="T29" fmla="*/ 67 h 112"/>
                <a:gd name="T30" fmla="*/ 34 w 95"/>
                <a:gd name="T31" fmla="*/ 67 h 112"/>
                <a:gd name="T32" fmla="*/ 32 w 95"/>
                <a:gd name="T33" fmla="*/ 78 h 112"/>
                <a:gd name="T34" fmla="*/ 40 w 95"/>
                <a:gd name="T35" fmla="*/ 94 h 112"/>
                <a:gd name="T36" fmla="*/ 40 w 95"/>
                <a:gd name="T37" fmla="*/ 99 h 112"/>
                <a:gd name="T38" fmla="*/ 47 w 95"/>
                <a:gd name="T39" fmla="*/ 99 h 112"/>
                <a:gd name="T40" fmla="*/ 59 w 95"/>
                <a:gd name="T41" fmla="*/ 88 h 112"/>
                <a:gd name="T42" fmla="*/ 52 w 95"/>
                <a:gd name="T43" fmla="*/ 78 h 112"/>
                <a:gd name="T44" fmla="*/ 54 w 95"/>
                <a:gd name="T45" fmla="*/ 75 h 112"/>
                <a:gd name="T46" fmla="*/ 40 w 95"/>
                <a:gd name="T47" fmla="*/ 53 h 112"/>
                <a:gd name="T48" fmla="*/ 68 w 95"/>
                <a:gd name="T49" fmla="*/ 38 h 112"/>
                <a:gd name="T50" fmla="*/ 68 w 95"/>
                <a:gd name="T51" fmla="*/ 34 h 112"/>
                <a:gd name="T52" fmla="*/ 68 w 95"/>
                <a:gd name="T53" fmla="*/ 34 h 112"/>
                <a:gd name="T54" fmla="*/ 37 w 95"/>
                <a:gd name="T55" fmla="*/ 43 h 112"/>
                <a:gd name="T56" fmla="*/ 38 w 95"/>
                <a:gd name="T57" fmla="*/ 41 h 112"/>
                <a:gd name="T58" fmla="*/ 32 w 95"/>
                <a:gd name="T59" fmla="*/ 46 h 112"/>
                <a:gd name="T60" fmla="*/ 21 w 95"/>
                <a:gd name="T61" fmla="*/ 28 h 112"/>
                <a:gd name="T62" fmla="*/ 31 w 95"/>
                <a:gd name="T63" fmla="*/ 20 h 112"/>
                <a:gd name="T64" fmla="*/ 38 w 95"/>
                <a:gd name="T65" fmla="*/ 20 h 112"/>
                <a:gd name="T66" fmla="*/ 58 w 95"/>
                <a:gd name="T67" fmla="*/ 18 h 112"/>
                <a:gd name="T68" fmla="*/ 77 w 95"/>
                <a:gd name="T69" fmla="*/ 21 h 112"/>
                <a:gd name="T70" fmla="*/ 93 w 95"/>
                <a:gd name="T71" fmla="*/ 4 h 112"/>
                <a:gd name="T72" fmla="*/ 95 w 95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112">
                  <a:moveTo>
                    <a:pt x="95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86" y="4"/>
                    <a:pt x="78" y="9"/>
                    <a:pt x="75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20" y="6"/>
                    <a:pt x="14" y="24"/>
                    <a:pt x="14" y="36"/>
                  </a:cubicBezTo>
                  <a:cubicBezTo>
                    <a:pt x="14" y="39"/>
                    <a:pt x="10" y="42"/>
                    <a:pt x="9" y="44"/>
                  </a:cubicBezTo>
                  <a:cubicBezTo>
                    <a:pt x="6" y="56"/>
                    <a:pt x="0" y="61"/>
                    <a:pt x="0" y="73"/>
                  </a:cubicBezTo>
                  <a:cubicBezTo>
                    <a:pt x="0" y="79"/>
                    <a:pt x="7" y="79"/>
                    <a:pt x="10" y="79"/>
                  </a:cubicBezTo>
                  <a:cubicBezTo>
                    <a:pt x="10" y="88"/>
                    <a:pt x="10" y="99"/>
                    <a:pt x="10" y="105"/>
                  </a:cubicBezTo>
                  <a:cubicBezTo>
                    <a:pt x="10" y="108"/>
                    <a:pt x="15" y="112"/>
                    <a:pt x="19" y="112"/>
                  </a:cubicBezTo>
                  <a:cubicBezTo>
                    <a:pt x="25" y="112"/>
                    <a:pt x="27" y="93"/>
                    <a:pt x="27" y="91"/>
                  </a:cubicBezTo>
                  <a:cubicBezTo>
                    <a:pt x="27" y="84"/>
                    <a:pt x="22" y="80"/>
                    <a:pt x="22" y="73"/>
                  </a:cubicBezTo>
                  <a:cubicBezTo>
                    <a:pt x="22" y="69"/>
                    <a:pt x="26" y="67"/>
                    <a:pt x="30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85"/>
                    <a:pt x="40" y="87"/>
                    <a:pt x="40" y="94"/>
                  </a:cubicBezTo>
                  <a:cubicBezTo>
                    <a:pt x="40" y="96"/>
                    <a:pt x="41" y="97"/>
                    <a:pt x="40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7" y="93"/>
                    <a:pt x="59" y="94"/>
                    <a:pt x="59" y="88"/>
                  </a:cubicBezTo>
                  <a:cubicBezTo>
                    <a:pt x="57" y="87"/>
                    <a:pt x="52" y="82"/>
                    <a:pt x="52" y="78"/>
                  </a:cubicBezTo>
                  <a:cubicBezTo>
                    <a:pt x="52" y="77"/>
                    <a:pt x="53" y="76"/>
                    <a:pt x="54" y="75"/>
                  </a:cubicBezTo>
                  <a:cubicBezTo>
                    <a:pt x="50" y="74"/>
                    <a:pt x="40" y="55"/>
                    <a:pt x="40" y="53"/>
                  </a:cubicBezTo>
                  <a:cubicBezTo>
                    <a:pt x="55" y="53"/>
                    <a:pt x="56" y="41"/>
                    <a:pt x="68" y="38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4" y="34"/>
                    <a:pt x="38" y="41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6" y="44"/>
                    <a:pt x="35" y="46"/>
                    <a:pt x="32" y="46"/>
                  </a:cubicBezTo>
                  <a:cubicBezTo>
                    <a:pt x="24" y="46"/>
                    <a:pt x="21" y="36"/>
                    <a:pt x="21" y="28"/>
                  </a:cubicBezTo>
                  <a:cubicBezTo>
                    <a:pt x="21" y="21"/>
                    <a:pt x="25" y="20"/>
                    <a:pt x="31" y="20"/>
                  </a:cubicBezTo>
                  <a:cubicBezTo>
                    <a:pt x="33" y="20"/>
                    <a:pt x="36" y="20"/>
                    <a:pt x="38" y="20"/>
                  </a:cubicBezTo>
                  <a:cubicBezTo>
                    <a:pt x="47" y="20"/>
                    <a:pt x="51" y="18"/>
                    <a:pt x="58" y="18"/>
                  </a:cubicBezTo>
                  <a:cubicBezTo>
                    <a:pt x="65" y="18"/>
                    <a:pt x="70" y="21"/>
                    <a:pt x="77" y="21"/>
                  </a:cubicBezTo>
                  <a:cubicBezTo>
                    <a:pt x="87" y="21"/>
                    <a:pt x="91" y="12"/>
                    <a:pt x="93" y="4"/>
                  </a:cubicBezTo>
                  <a:cubicBezTo>
                    <a:pt x="94" y="4"/>
                    <a:pt x="95" y="2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37"/>
            <p:cNvSpPr>
              <a:spLocks/>
            </p:cNvSpPr>
            <p:nvPr/>
          </p:nvSpPr>
          <p:spPr bwMode="auto">
            <a:xfrm>
              <a:off x="7181" y="3280"/>
              <a:ext cx="364" cy="106"/>
            </a:xfrm>
            <a:custGeom>
              <a:avLst/>
              <a:gdLst>
                <a:gd name="T0" fmla="*/ 26 w 154"/>
                <a:gd name="T1" fmla="*/ 0 h 45"/>
                <a:gd name="T2" fmla="*/ 18 w 154"/>
                <a:gd name="T3" fmla="*/ 3 h 45"/>
                <a:gd name="T4" fmla="*/ 13 w 154"/>
                <a:gd name="T5" fmla="*/ 1 h 45"/>
                <a:gd name="T6" fmla="*/ 0 w 154"/>
                <a:gd name="T7" fmla="*/ 12 h 45"/>
                <a:gd name="T8" fmla="*/ 18 w 154"/>
                <a:gd name="T9" fmla="*/ 24 h 45"/>
                <a:gd name="T10" fmla="*/ 24 w 154"/>
                <a:gd name="T11" fmla="*/ 26 h 45"/>
                <a:gd name="T12" fmla="*/ 29 w 154"/>
                <a:gd name="T13" fmla="*/ 26 h 45"/>
                <a:gd name="T14" fmla="*/ 33 w 154"/>
                <a:gd name="T15" fmla="*/ 25 h 45"/>
                <a:gd name="T16" fmla="*/ 39 w 154"/>
                <a:gd name="T17" fmla="*/ 26 h 45"/>
                <a:gd name="T18" fmla="*/ 68 w 154"/>
                <a:gd name="T19" fmla="*/ 30 h 45"/>
                <a:gd name="T20" fmla="*/ 81 w 154"/>
                <a:gd name="T21" fmla="*/ 37 h 45"/>
                <a:gd name="T22" fmla="*/ 137 w 154"/>
                <a:gd name="T23" fmla="*/ 45 h 45"/>
                <a:gd name="T24" fmla="*/ 137 w 154"/>
                <a:gd name="T25" fmla="*/ 39 h 45"/>
                <a:gd name="T26" fmla="*/ 148 w 154"/>
                <a:gd name="T27" fmla="*/ 43 h 45"/>
                <a:gd name="T28" fmla="*/ 154 w 154"/>
                <a:gd name="T29" fmla="*/ 37 h 45"/>
                <a:gd name="T30" fmla="*/ 145 w 154"/>
                <a:gd name="T31" fmla="*/ 32 h 45"/>
                <a:gd name="T32" fmla="*/ 143 w 154"/>
                <a:gd name="T33" fmla="*/ 32 h 45"/>
                <a:gd name="T34" fmla="*/ 140 w 154"/>
                <a:gd name="T35" fmla="*/ 33 h 45"/>
                <a:gd name="T36" fmla="*/ 136 w 154"/>
                <a:gd name="T37" fmla="*/ 33 h 45"/>
                <a:gd name="T38" fmla="*/ 133 w 154"/>
                <a:gd name="T39" fmla="*/ 31 h 45"/>
                <a:gd name="T40" fmla="*/ 128 w 154"/>
                <a:gd name="T41" fmla="*/ 27 h 45"/>
                <a:gd name="T42" fmla="*/ 106 w 154"/>
                <a:gd name="T43" fmla="*/ 20 h 45"/>
                <a:gd name="T44" fmla="*/ 107 w 154"/>
                <a:gd name="T45" fmla="*/ 20 h 45"/>
                <a:gd name="T46" fmla="*/ 126 w 154"/>
                <a:gd name="T47" fmla="*/ 16 h 45"/>
                <a:gd name="T48" fmla="*/ 122 w 154"/>
                <a:gd name="T49" fmla="*/ 16 h 45"/>
                <a:gd name="T50" fmla="*/ 106 w 154"/>
                <a:gd name="T51" fmla="*/ 18 h 45"/>
                <a:gd name="T52" fmla="*/ 82 w 154"/>
                <a:gd name="T53" fmla="*/ 9 h 45"/>
                <a:gd name="T54" fmla="*/ 66 w 154"/>
                <a:gd name="T55" fmla="*/ 17 h 45"/>
                <a:gd name="T56" fmla="*/ 26 w 154"/>
                <a:gd name="T5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45">
                  <a:moveTo>
                    <a:pt x="26" y="0"/>
                  </a:moveTo>
                  <a:cubicBezTo>
                    <a:pt x="23" y="0"/>
                    <a:pt x="21" y="3"/>
                    <a:pt x="18" y="3"/>
                  </a:cubicBezTo>
                  <a:cubicBezTo>
                    <a:pt x="16" y="3"/>
                    <a:pt x="15" y="1"/>
                    <a:pt x="13" y="1"/>
                  </a:cubicBezTo>
                  <a:cubicBezTo>
                    <a:pt x="10" y="1"/>
                    <a:pt x="1" y="10"/>
                    <a:pt x="0" y="12"/>
                  </a:cubicBezTo>
                  <a:cubicBezTo>
                    <a:pt x="8" y="12"/>
                    <a:pt x="12" y="18"/>
                    <a:pt x="18" y="24"/>
                  </a:cubicBezTo>
                  <a:cubicBezTo>
                    <a:pt x="20" y="25"/>
                    <a:pt x="22" y="26"/>
                    <a:pt x="24" y="26"/>
                  </a:cubicBezTo>
                  <a:cubicBezTo>
                    <a:pt x="26" y="26"/>
                    <a:pt x="27" y="26"/>
                    <a:pt x="29" y="26"/>
                  </a:cubicBezTo>
                  <a:cubicBezTo>
                    <a:pt x="30" y="26"/>
                    <a:pt x="32" y="25"/>
                    <a:pt x="33" y="25"/>
                  </a:cubicBezTo>
                  <a:cubicBezTo>
                    <a:pt x="35" y="25"/>
                    <a:pt x="37" y="26"/>
                    <a:pt x="39" y="26"/>
                  </a:cubicBezTo>
                  <a:cubicBezTo>
                    <a:pt x="49" y="29"/>
                    <a:pt x="58" y="30"/>
                    <a:pt x="68" y="30"/>
                  </a:cubicBezTo>
                  <a:cubicBezTo>
                    <a:pt x="73" y="30"/>
                    <a:pt x="75" y="37"/>
                    <a:pt x="81" y="37"/>
                  </a:cubicBezTo>
                  <a:cubicBezTo>
                    <a:pt x="102" y="37"/>
                    <a:pt x="120" y="38"/>
                    <a:pt x="137" y="45"/>
                  </a:cubicBezTo>
                  <a:cubicBezTo>
                    <a:pt x="136" y="43"/>
                    <a:pt x="135" y="39"/>
                    <a:pt x="137" y="39"/>
                  </a:cubicBezTo>
                  <a:cubicBezTo>
                    <a:pt x="143" y="39"/>
                    <a:pt x="143" y="43"/>
                    <a:pt x="148" y="43"/>
                  </a:cubicBezTo>
                  <a:cubicBezTo>
                    <a:pt x="149" y="43"/>
                    <a:pt x="153" y="39"/>
                    <a:pt x="154" y="37"/>
                  </a:cubicBezTo>
                  <a:cubicBezTo>
                    <a:pt x="150" y="36"/>
                    <a:pt x="150" y="34"/>
                    <a:pt x="145" y="32"/>
                  </a:cubicBezTo>
                  <a:cubicBezTo>
                    <a:pt x="145" y="32"/>
                    <a:pt x="144" y="32"/>
                    <a:pt x="143" y="32"/>
                  </a:cubicBezTo>
                  <a:cubicBezTo>
                    <a:pt x="142" y="32"/>
                    <a:pt x="141" y="32"/>
                    <a:pt x="140" y="33"/>
                  </a:cubicBezTo>
                  <a:cubicBezTo>
                    <a:pt x="139" y="33"/>
                    <a:pt x="137" y="33"/>
                    <a:pt x="136" y="33"/>
                  </a:cubicBezTo>
                  <a:cubicBezTo>
                    <a:pt x="135" y="33"/>
                    <a:pt x="134" y="33"/>
                    <a:pt x="133" y="31"/>
                  </a:cubicBezTo>
                  <a:cubicBezTo>
                    <a:pt x="132" y="30"/>
                    <a:pt x="132" y="27"/>
                    <a:pt x="128" y="27"/>
                  </a:cubicBezTo>
                  <a:cubicBezTo>
                    <a:pt x="119" y="27"/>
                    <a:pt x="112" y="26"/>
                    <a:pt x="106" y="20"/>
                  </a:cubicBezTo>
                  <a:cubicBezTo>
                    <a:pt x="106" y="20"/>
                    <a:pt x="107" y="20"/>
                    <a:pt x="107" y="20"/>
                  </a:cubicBezTo>
                  <a:cubicBezTo>
                    <a:pt x="112" y="20"/>
                    <a:pt x="125" y="18"/>
                    <a:pt x="126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6" y="18"/>
                    <a:pt x="93" y="9"/>
                    <a:pt x="82" y="9"/>
                  </a:cubicBezTo>
                  <a:cubicBezTo>
                    <a:pt x="76" y="9"/>
                    <a:pt x="74" y="17"/>
                    <a:pt x="66" y="17"/>
                  </a:cubicBezTo>
                  <a:cubicBezTo>
                    <a:pt x="49" y="17"/>
                    <a:pt x="42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8"/>
            <p:cNvSpPr>
              <a:spLocks/>
            </p:cNvSpPr>
            <p:nvPr/>
          </p:nvSpPr>
          <p:spPr bwMode="auto">
            <a:xfrm>
              <a:off x="7694" y="3365"/>
              <a:ext cx="109" cy="24"/>
            </a:xfrm>
            <a:custGeom>
              <a:avLst/>
              <a:gdLst>
                <a:gd name="T0" fmla="*/ 46 w 46"/>
                <a:gd name="T1" fmla="*/ 0 h 10"/>
                <a:gd name="T2" fmla="*/ 31 w 46"/>
                <a:gd name="T3" fmla="*/ 5 h 10"/>
                <a:gd name="T4" fmla="*/ 10 w 46"/>
                <a:gd name="T5" fmla="*/ 1 h 10"/>
                <a:gd name="T6" fmla="*/ 7 w 46"/>
                <a:gd name="T7" fmla="*/ 1 h 10"/>
                <a:gd name="T8" fmla="*/ 0 w 46"/>
                <a:gd name="T9" fmla="*/ 5 h 10"/>
                <a:gd name="T10" fmla="*/ 10 w 46"/>
                <a:gd name="T11" fmla="*/ 10 h 10"/>
                <a:gd name="T12" fmla="*/ 12 w 46"/>
                <a:gd name="T13" fmla="*/ 10 h 10"/>
                <a:gd name="T14" fmla="*/ 31 w 46"/>
                <a:gd name="T15" fmla="*/ 10 h 10"/>
                <a:gd name="T16" fmla="*/ 46 w 46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0">
                  <a:moveTo>
                    <a:pt x="46" y="0"/>
                  </a:moveTo>
                  <a:cubicBezTo>
                    <a:pt x="41" y="2"/>
                    <a:pt x="39" y="5"/>
                    <a:pt x="31" y="5"/>
                  </a:cubicBezTo>
                  <a:cubicBezTo>
                    <a:pt x="23" y="5"/>
                    <a:pt x="19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10"/>
                    <a:pt x="6" y="10"/>
                    <a:pt x="10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6" y="10"/>
                    <a:pt x="23" y="10"/>
                    <a:pt x="31" y="10"/>
                  </a:cubicBezTo>
                  <a:cubicBezTo>
                    <a:pt x="38" y="8"/>
                    <a:pt x="42" y="7"/>
                    <a:pt x="4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39"/>
            <p:cNvSpPr>
              <a:spLocks/>
            </p:cNvSpPr>
            <p:nvPr/>
          </p:nvSpPr>
          <p:spPr bwMode="auto">
            <a:xfrm>
              <a:off x="7585" y="3370"/>
              <a:ext cx="76" cy="26"/>
            </a:xfrm>
            <a:custGeom>
              <a:avLst/>
              <a:gdLst>
                <a:gd name="T0" fmla="*/ 32 w 32"/>
                <a:gd name="T1" fmla="*/ 0 h 11"/>
                <a:gd name="T2" fmla="*/ 20 w 32"/>
                <a:gd name="T3" fmla="*/ 0 h 11"/>
                <a:gd name="T4" fmla="*/ 19 w 32"/>
                <a:gd name="T5" fmla="*/ 4 h 11"/>
                <a:gd name="T6" fmla="*/ 9 w 32"/>
                <a:gd name="T7" fmla="*/ 2 h 11"/>
                <a:gd name="T8" fmla="*/ 7 w 32"/>
                <a:gd name="T9" fmla="*/ 2 h 11"/>
                <a:gd name="T10" fmla="*/ 0 w 32"/>
                <a:gd name="T11" fmla="*/ 7 h 11"/>
                <a:gd name="T12" fmla="*/ 11 w 32"/>
                <a:gd name="T13" fmla="*/ 11 h 11"/>
                <a:gd name="T14" fmla="*/ 23 w 32"/>
                <a:gd name="T15" fmla="*/ 6 h 11"/>
                <a:gd name="T16" fmla="*/ 28 w 32"/>
                <a:gd name="T17" fmla="*/ 8 h 11"/>
                <a:gd name="T18" fmla="*/ 32 w 32"/>
                <a:gd name="T19" fmla="*/ 8 h 11"/>
                <a:gd name="T20" fmla="*/ 32 w 32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1">
                  <a:moveTo>
                    <a:pt x="32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19" y="2"/>
                    <a:pt x="19" y="4"/>
                  </a:cubicBezTo>
                  <a:cubicBezTo>
                    <a:pt x="17" y="3"/>
                    <a:pt x="14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2"/>
                    <a:pt x="0" y="2"/>
                    <a:pt x="0" y="7"/>
                  </a:cubicBezTo>
                  <a:cubicBezTo>
                    <a:pt x="0" y="9"/>
                    <a:pt x="7" y="11"/>
                    <a:pt x="11" y="11"/>
                  </a:cubicBezTo>
                  <a:cubicBezTo>
                    <a:pt x="16" y="11"/>
                    <a:pt x="18" y="8"/>
                    <a:pt x="23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7"/>
                    <a:pt x="32" y="4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40"/>
            <p:cNvSpPr>
              <a:spLocks/>
            </p:cNvSpPr>
            <p:nvPr/>
          </p:nvSpPr>
          <p:spPr bwMode="auto">
            <a:xfrm>
              <a:off x="7668" y="3403"/>
              <a:ext cx="54" cy="38"/>
            </a:xfrm>
            <a:custGeom>
              <a:avLst/>
              <a:gdLst>
                <a:gd name="T0" fmla="*/ 5 w 23"/>
                <a:gd name="T1" fmla="*/ 0 h 16"/>
                <a:gd name="T2" fmla="*/ 0 w 23"/>
                <a:gd name="T3" fmla="*/ 4 h 16"/>
                <a:gd name="T4" fmla="*/ 13 w 23"/>
                <a:gd name="T5" fmla="*/ 10 h 16"/>
                <a:gd name="T6" fmla="*/ 16 w 23"/>
                <a:gd name="T7" fmla="*/ 16 h 16"/>
                <a:gd name="T8" fmla="*/ 19 w 23"/>
                <a:gd name="T9" fmla="*/ 16 h 16"/>
                <a:gd name="T10" fmla="*/ 23 w 23"/>
                <a:gd name="T11" fmla="*/ 13 h 16"/>
                <a:gd name="T12" fmla="*/ 15 w 23"/>
                <a:gd name="T13" fmla="*/ 1 h 16"/>
                <a:gd name="T14" fmla="*/ 10 w 23"/>
                <a:gd name="T15" fmla="*/ 1 h 16"/>
                <a:gd name="T16" fmla="*/ 5 w 2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9"/>
                    <a:pt x="8" y="10"/>
                    <a:pt x="13" y="10"/>
                  </a:cubicBezTo>
                  <a:cubicBezTo>
                    <a:pt x="13" y="11"/>
                    <a:pt x="14" y="16"/>
                    <a:pt x="16" y="16"/>
                  </a:cubicBezTo>
                  <a:cubicBezTo>
                    <a:pt x="17" y="16"/>
                    <a:pt x="18" y="16"/>
                    <a:pt x="19" y="16"/>
                  </a:cubicBezTo>
                  <a:cubicBezTo>
                    <a:pt x="20" y="16"/>
                    <a:pt x="23" y="14"/>
                    <a:pt x="23" y="13"/>
                  </a:cubicBezTo>
                  <a:cubicBezTo>
                    <a:pt x="23" y="6"/>
                    <a:pt x="15" y="8"/>
                    <a:pt x="15" y="1"/>
                  </a:cubicBezTo>
                  <a:cubicBezTo>
                    <a:pt x="13" y="1"/>
                    <a:pt x="11" y="1"/>
                    <a:pt x="10" y="1"/>
                  </a:cubicBezTo>
                  <a:cubicBezTo>
                    <a:pt x="8" y="1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41"/>
            <p:cNvSpPr>
              <a:spLocks/>
            </p:cNvSpPr>
            <p:nvPr/>
          </p:nvSpPr>
          <p:spPr bwMode="auto">
            <a:xfrm>
              <a:off x="7557" y="3367"/>
              <a:ext cx="23" cy="2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0 h 9"/>
                <a:gd name="T4" fmla="*/ 0 w 10"/>
                <a:gd name="T5" fmla="*/ 6 h 9"/>
                <a:gd name="T6" fmla="*/ 4 w 10"/>
                <a:gd name="T7" fmla="*/ 9 h 9"/>
                <a:gd name="T8" fmla="*/ 10 w 10"/>
                <a:gd name="T9" fmla="*/ 4 h 9"/>
                <a:gd name="T10" fmla="*/ 5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7" y="9"/>
                    <a:pt x="9" y="7"/>
                    <a:pt x="10" y="4"/>
                  </a:cubicBezTo>
                  <a:cubicBezTo>
                    <a:pt x="8" y="3"/>
                    <a:pt x="8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42"/>
            <p:cNvSpPr>
              <a:spLocks/>
            </p:cNvSpPr>
            <p:nvPr/>
          </p:nvSpPr>
          <p:spPr bwMode="auto">
            <a:xfrm>
              <a:off x="7824" y="3375"/>
              <a:ext cx="125" cy="68"/>
            </a:xfrm>
            <a:custGeom>
              <a:avLst/>
              <a:gdLst>
                <a:gd name="T0" fmla="*/ 44 w 53"/>
                <a:gd name="T1" fmla="*/ 0 h 29"/>
                <a:gd name="T2" fmla="*/ 20 w 53"/>
                <a:gd name="T3" fmla="*/ 6 h 29"/>
                <a:gd name="T4" fmla="*/ 17 w 53"/>
                <a:gd name="T5" fmla="*/ 10 h 29"/>
                <a:gd name="T6" fmla="*/ 0 w 53"/>
                <a:gd name="T7" fmla="*/ 25 h 29"/>
                <a:gd name="T8" fmla="*/ 3 w 53"/>
                <a:gd name="T9" fmla="*/ 29 h 29"/>
                <a:gd name="T10" fmla="*/ 21 w 53"/>
                <a:gd name="T11" fmla="*/ 20 h 29"/>
                <a:gd name="T12" fmla="*/ 22 w 53"/>
                <a:gd name="T13" fmla="*/ 14 h 29"/>
                <a:gd name="T14" fmla="*/ 53 w 53"/>
                <a:gd name="T15" fmla="*/ 1 h 29"/>
                <a:gd name="T16" fmla="*/ 44 w 53"/>
                <a:gd name="T1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9">
                  <a:moveTo>
                    <a:pt x="44" y="0"/>
                  </a:moveTo>
                  <a:cubicBezTo>
                    <a:pt x="36" y="0"/>
                    <a:pt x="24" y="2"/>
                    <a:pt x="20" y="6"/>
                  </a:cubicBezTo>
                  <a:cubicBezTo>
                    <a:pt x="19" y="7"/>
                    <a:pt x="19" y="10"/>
                    <a:pt x="17" y="10"/>
                  </a:cubicBezTo>
                  <a:cubicBezTo>
                    <a:pt x="10" y="13"/>
                    <a:pt x="0" y="13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9" y="29"/>
                    <a:pt x="18" y="23"/>
                    <a:pt x="21" y="20"/>
                  </a:cubicBezTo>
                  <a:cubicBezTo>
                    <a:pt x="22" y="19"/>
                    <a:pt x="20" y="14"/>
                    <a:pt x="22" y="14"/>
                  </a:cubicBezTo>
                  <a:cubicBezTo>
                    <a:pt x="31" y="14"/>
                    <a:pt x="48" y="9"/>
                    <a:pt x="53" y="1"/>
                  </a:cubicBezTo>
                  <a:cubicBezTo>
                    <a:pt x="52" y="0"/>
                    <a:pt x="48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43"/>
            <p:cNvSpPr>
              <a:spLocks/>
            </p:cNvSpPr>
            <p:nvPr/>
          </p:nvSpPr>
          <p:spPr bwMode="auto">
            <a:xfrm>
              <a:off x="8195" y="3268"/>
              <a:ext cx="26" cy="52"/>
            </a:xfrm>
            <a:custGeom>
              <a:avLst/>
              <a:gdLst>
                <a:gd name="T0" fmla="*/ 9 w 11"/>
                <a:gd name="T1" fmla="*/ 0 h 22"/>
                <a:gd name="T2" fmla="*/ 6 w 11"/>
                <a:gd name="T3" fmla="*/ 9 h 22"/>
                <a:gd name="T4" fmla="*/ 0 w 11"/>
                <a:gd name="T5" fmla="*/ 18 h 22"/>
                <a:gd name="T6" fmla="*/ 4 w 11"/>
                <a:gd name="T7" fmla="*/ 22 h 22"/>
                <a:gd name="T8" fmla="*/ 7 w 11"/>
                <a:gd name="T9" fmla="*/ 11 h 22"/>
                <a:gd name="T10" fmla="*/ 11 w 11"/>
                <a:gd name="T11" fmla="*/ 6 h 22"/>
                <a:gd name="T12" fmla="*/ 9 w 11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2">
                  <a:moveTo>
                    <a:pt x="9" y="0"/>
                  </a:moveTo>
                  <a:cubicBezTo>
                    <a:pt x="5" y="1"/>
                    <a:pt x="6" y="5"/>
                    <a:pt x="6" y="9"/>
                  </a:cubicBezTo>
                  <a:cubicBezTo>
                    <a:pt x="6" y="12"/>
                    <a:pt x="0" y="13"/>
                    <a:pt x="0" y="18"/>
                  </a:cubicBezTo>
                  <a:cubicBezTo>
                    <a:pt x="0" y="20"/>
                    <a:pt x="2" y="22"/>
                    <a:pt x="4" y="22"/>
                  </a:cubicBezTo>
                  <a:cubicBezTo>
                    <a:pt x="8" y="22"/>
                    <a:pt x="7" y="16"/>
                    <a:pt x="7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10" y="4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44"/>
            <p:cNvSpPr>
              <a:spLocks/>
            </p:cNvSpPr>
            <p:nvPr/>
          </p:nvSpPr>
          <p:spPr bwMode="auto">
            <a:xfrm>
              <a:off x="7914" y="3181"/>
              <a:ext cx="33" cy="30"/>
            </a:xfrm>
            <a:custGeom>
              <a:avLst/>
              <a:gdLst>
                <a:gd name="T0" fmla="*/ 4 w 14"/>
                <a:gd name="T1" fmla="*/ 0 h 13"/>
                <a:gd name="T2" fmla="*/ 0 w 14"/>
                <a:gd name="T3" fmla="*/ 3 h 13"/>
                <a:gd name="T4" fmla="*/ 9 w 14"/>
                <a:gd name="T5" fmla="*/ 13 h 13"/>
                <a:gd name="T6" fmla="*/ 14 w 14"/>
                <a:gd name="T7" fmla="*/ 6 h 13"/>
                <a:gd name="T8" fmla="*/ 4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1" y="0"/>
                    <a:pt x="0" y="0"/>
                    <a:pt x="0" y="3"/>
                  </a:cubicBezTo>
                  <a:cubicBezTo>
                    <a:pt x="0" y="7"/>
                    <a:pt x="6" y="13"/>
                    <a:pt x="9" y="13"/>
                  </a:cubicBezTo>
                  <a:cubicBezTo>
                    <a:pt x="11" y="13"/>
                    <a:pt x="14" y="7"/>
                    <a:pt x="14" y="6"/>
                  </a:cubicBezTo>
                  <a:cubicBezTo>
                    <a:pt x="14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45"/>
            <p:cNvSpPr>
              <a:spLocks/>
            </p:cNvSpPr>
            <p:nvPr/>
          </p:nvSpPr>
          <p:spPr bwMode="auto">
            <a:xfrm>
              <a:off x="7978" y="3176"/>
              <a:ext cx="101" cy="28"/>
            </a:xfrm>
            <a:custGeom>
              <a:avLst/>
              <a:gdLst>
                <a:gd name="T0" fmla="*/ 27 w 43"/>
                <a:gd name="T1" fmla="*/ 0 h 12"/>
                <a:gd name="T2" fmla="*/ 4 w 43"/>
                <a:gd name="T3" fmla="*/ 0 h 12"/>
                <a:gd name="T4" fmla="*/ 0 w 43"/>
                <a:gd name="T5" fmla="*/ 5 h 12"/>
                <a:gd name="T6" fmla="*/ 10 w 43"/>
                <a:gd name="T7" fmla="*/ 7 h 12"/>
                <a:gd name="T8" fmla="*/ 22 w 43"/>
                <a:gd name="T9" fmla="*/ 7 h 12"/>
                <a:gd name="T10" fmla="*/ 40 w 43"/>
                <a:gd name="T11" fmla="*/ 12 h 12"/>
                <a:gd name="T12" fmla="*/ 43 w 43"/>
                <a:gd name="T13" fmla="*/ 11 h 12"/>
                <a:gd name="T14" fmla="*/ 37 w 43"/>
                <a:gd name="T15" fmla="*/ 2 h 12"/>
                <a:gd name="T16" fmla="*/ 35 w 43"/>
                <a:gd name="T17" fmla="*/ 2 h 12"/>
                <a:gd name="T18" fmla="*/ 31 w 43"/>
                <a:gd name="T19" fmla="*/ 2 h 12"/>
                <a:gd name="T20" fmla="*/ 27 w 43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2">
                  <a:moveTo>
                    <a:pt x="2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0" y="2"/>
                    <a:pt x="0" y="5"/>
                  </a:cubicBezTo>
                  <a:cubicBezTo>
                    <a:pt x="0" y="5"/>
                    <a:pt x="7" y="7"/>
                    <a:pt x="10" y="7"/>
                  </a:cubicBezTo>
                  <a:cubicBezTo>
                    <a:pt x="14" y="7"/>
                    <a:pt x="16" y="7"/>
                    <a:pt x="22" y="7"/>
                  </a:cubicBezTo>
                  <a:cubicBezTo>
                    <a:pt x="29" y="7"/>
                    <a:pt x="33" y="12"/>
                    <a:pt x="40" y="12"/>
                  </a:cubicBezTo>
                  <a:cubicBezTo>
                    <a:pt x="41" y="12"/>
                    <a:pt x="43" y="12"/>
                    <a:pt x="43" y="11"/>
                  </a:cubicBezTo>
                  <a:cubicBezTo>
                    <a:pt x="43" y="7"/>
                    <a:pt x="38" y="6"/>
                    <a:pt x="37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2" y="2"/>
                    <a:pt x="31" y="2"/>
                  </a:cubicBezTo>
                  <a:cubicBezTo>
                    <a:pt x="29" y="2"/>
                    <a:pt x="28" y="2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46"/>
            <p:cNvSpPr>
              <a:spLocks/>
            </p:cNvSpPr>
            <p:nvPr/>
          </p:nvSpPr>
          <p:spPr bwMode="auto">
            <a:xfrm>
              <a:off x="7961" y="2989"/>
              <a:ext cx="45" cy="99"/>
            </a:xfrm>
            <a:custGeom>
              <a:avLst/>
              <a:gdLst>
                <a:gd name="T0" fmla="*/ 5 w 19"/>
                <a:gd name="T1" fmla="*/ 0 h 42"/>
                <a:gd name="T2" fmla="*/ 0 w 19"/>
                <a:gd name="T3" fmla="*/ 10 h 42"/>
                <a:gd name="T4" fmla="*/ 4 w 19"/>
                <a:gd name="T5" fmla="*/ 25 h 42"/>
                <a:gd name="T6" fmla="*/ 4 w 19"/>
                <a:gd name="T7" fmla="*/ 32 h 42"/>
                <a:gd name="T8" fmla="*/ 11 w 19"/>
                <a:gd name="T9" fmla="*/ 42 h 42"/>
                <a:gd name="T10" fmla="*/ 5 w 19"/>
                <a:gd name="T11" fmla="*/ 33 h 42"/>
                <a:gd name="T12" fmla="*/ 5 w 19"/>
                <a:gd name="T13" fmla="*/ 29 h 42"/>
                <a:gd name="T14" fmla="*/ 18 w 19"/>
                <a:gd name="T15" fmla="*/ 28 h 42"/>
                <a:gd name="T16" fmla="*/ 13 w 19"/>
                <a:gd name="T17" fmla="*/ 20 h 42"/>
                <a:gd name="T18" fmla="*/ 19 w 19"/>
                <a:gd name="T19" fmla="*/ 13 h 42"/>
                <a:gd name="T20" fmla="*/ 5 w 19"/>
                <a:gd name="T2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42">
                  <a:moveTo>
                    <a:pt x="5" y="0"/>
                  </a:moveTo>
                  <a:cubicBezTo>
                    <a:pt x="1" y="2"/>
                    <a:pt x="0" y="6"/>
                    <a:pt x="0" y="10"/>
                  </a:cubicBezTo>
                  <a:cubicBezTo>
                    <a:pt x="0" y="17"/>
                    <a:pt x="4" y="19"/>
                    <a:pt x="4" y="25"/>
                  </a:cubicBezTo>
                  <a:cubicBezTo>
                    <a:pt x="4" y="30"/>
                    <a:pt x="4" y="29"/>
                    <a:pt x="4" y="32"/>
                  </a:cubicBezTo>
                  <a:cubicBezTo>
                    <a:pt x="4" y="35"/>
                    <a:pt x="6" y="42"/>
                    <a:pt x="11" y="42"/>
                  </a:cubicBezTo>
                  <a:cubicBezTo>
                    <a:pt x="9" y="38"/>
                    <a:pt x="8" y="36"/>
                    <a:pt x="5" y="33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10" y="29"/>
                    <a:pt x="15" y="29"/>
                    <a:pt x="18" y="28"/>
                  </a:cubicBezTo>
                  <a:cubicBezTo>
                    <a:pt x="17" y="24"/>
                    <a:pt x="13" y="23"/>
                    <a:pt x="13" y="20"/>
                  </a:cubicBezTo>
                  <a:cubicBezTo>
                    <a:pt x="13" y="17"/>
                    <a:pt x="19" y="17"/>
                    <a:pt x="19" y="13"/>
                  </a:cubicBezTo>
                  <a:cubicBezTo>
                    <a:pt x="10" y="11"/>
                    <a:pt x="6" y="7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47"/>
            <p:cNvSpPr>
              <a:spLocks noEditPoints="1"/>
            </p:cNvSpPr>
            <p:nvPr/>
          </p:nvSpPr>
          <p:spPr bwMode="auto">
            <a:xfrm>
              <a:off x="8715" y="3218"/>
              <a:ext cx="139" cy="81"/>
            </a:xfrm>
            <a:custGeom>
              <a:avLst/>
              <a:gdLst>
                <a:gd name="T0" fmla="*/ 14 w 59"/>
                <a:gd name="T1" fmla="*/ 31 h 34"/>
                <a:gd name="T2" fmla="*/ 15 w 59"/>
                <a:gd name="T3" fmla="*/ 32 h 34"/>
                <a:gd name="T4" fmla="*/ 15 w 59"/>
                <a:gd name="T5" fmla="*/ 31 h 34"/>
                <a:gd name="T6" fmla="*/ 14 w 59"/>
                <a:gd name="T7" fmla="*/ 31 h 34"/>
                <a:gd name="T8" fmla="*/ 54 w 59"/>
                <a:gd name="T9" fmla="*/ 0 h 34"/>
                <a:gd name="T10" fmla="*/ 42 w 59"/>
                <a:gd name="T11" fmla="*/ 15 h 34"/>
                <a:gd name="T12" fmla="*/ 22 w 59"/>
                <a:gd name="T13" fmla="*/ 19 h 34"/>
                <a:gd name="T14" fmla="*/ 16 w 59"/>
                <a:gd name="T15" fmla="*/ 21 h 34"/>
                <a:gd name="T16" fmla="*/ 16 w 59"/>
                <a:gd name="T17" fmla="*/ 21 h 34"/>
                <a:gd name="T18" fmla="*/ 0 w 59"/>
                <a:gd name="T19" fmla="*/ 21 h 34"/>
                <a:gd name="T20" fmla="*/ 13 w 59"/>
                <a:gd name="T21" fmla="*/ 30 h 34"/>
                <a:gd name="T22" fmla="*/ 14 w 59"/>
                <a:gd name="T23" fmla="*/ 31 h 34"/>
                <a:gd name="T24" fmla="*/ 14 w 59"/>
                <a:gd name="T25" fmla="*/ 30 h 34"/>
                <a:gd name="T26" fmla="*/ 15 w 59"/>
                <a:gd name="T27" fmla="*/ 31 h 34"/>
                <a:gd name="T28" fmla="*/ 22 w 59"/>
                <a:gd name="T29" fmla="*/ 34 h 34"/>
                <a:gd name="T30" fmla="*/ 48 w 59"/>
                <a:gd name="T31" fmla="*/ 26 h 34"/>
                <a:gd name="T32" fmla="*/ 59 w 59"/>
                <a:gd name="T33" fmla="*/ 8 h 34"/>
                <a:gd name="T34" fmla="*/ 54 w 59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34">
                  <a:moveTo>
                    <a:pt x="14" y="31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4" y="31"/>
                  </a:cubicBezTo>
                  <a:moveTo>
                    <a:pt x="54" y="0"/>
                  </a:moveTo>
                  <a:cubicBezTo>
                    <a:pt x="47" y="0"/>
                    <a:pt x="50" y="12"/>
                    <a:pt x="42" y="15"/>
                  </a:cubicBezTo>
                  <a:cubicBezTo>
                    <a:pt x="38" y="17"/>
                    <a:pt x="30" y="17"/>
                    <a:pt x="22" y="19"/>
                  </a:cubicBezTo>
                  <a:cubicBezTo>
                    <a:pt x="22" y="19"/>
                    <a:pt x="18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7"/>
                    <a:pt x="8" y="27"/>
                    <a:pt x="13" y="30"/>
                  </a:cubicBezTo>
                  <a:cubicBezTo>
                    <a:pt x="13" y="30"/>
                    <a:pt x="14" y="30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1"/>
                    <a:pt x="15" y="31"/>
                  </a:cubicBezTo>
                  <a:cubicBezTo>
                    <a:pt x="17" y="33"/>
                    <a:pt x="21" y="34"/>
                    <a:pt x="22" y="34"/>
                  </a:cubicBezTo>
                  <a:cubicBezTo>
                    <a:pt x="33" y="34"/>
                    <a:pt x="38" y="28"/>
                    <a:pt x="48" y="26"/>
                  </a:cubicBezTo>
                  <a:cubicBezTo>
                    <a:pt x="48" y="17"/>
                    <a:pt x="59" y="19"/>
                    <a:pt x="59" y="8"/>
                  </a:cubicBezTo>
                  <a:cubicBezTo>
                    <a:pt x="59" y="5"/>
                    <a:pt x="57" y="0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48"/>
            <p:cNvSpPr>
              <a:spLocks/>
            </p:cNvSpPr>
            <p:nvPr/>
          </p:nvSpPr>
          <p:spPr bwMode="auto">
            <a:xfrm>
              <a:off x="8079" y="3079"/>
              <a:ext cx="721" cy="376"/>
            </a:xfrm>
            <a:custGeom>
              <a:avLst/>
              <a:gdLst>
                <a:gd name="T0" fmla="*/ 7 w 305"/>
                <a:gd name="T1" fmla="*/ 9 h 159"/>
                <a:gd name="T2" fmla="*/ 16 w 305"/>
                <a:gd name="T3" fmla="*/ 26 h 159"/>
                <a:gd name="T4" fmla="*/ 27 w 305"/>
                <a:gd name="T5" fmla="*/ 32 h 159"/>
                <a:gd name="T6" fmla="*/ 46 w 305"/>
                <a:gd name="T7" fmla="*/ 30 h 159"/>
                <a:gd name="T8" fmla="*/ 28 w 305"/>
                <a:gd name="T9" fmla="*/ 45 h 159"/>
                <a:gd name="T10" fmla="*/ 36 w 305"/>
                <a:gd name="T11" fmla="*/ 58 h 159"/>
                <a:gd name="T12" fmla="*/ 44 w 305"/>
                <a:gd name="T13" fmla="*/ 54 h 159"/>
                <a:gd name="T14" fmla="*/ 64 w 305"/>
                <a:gd name="T15" fmla="*/ 65 h 159"/>
                <a:gd name="T16" fmla="*/ 114 w 305"/>
                <a:gd name="T17" fmla="*/ 85 h 159"/>
                <a:gd name="T18" fmla="*/ 108 w 305"/>
                <a:gd name="T19" fmla="*/ 118 h 159"/>
                <a:gd name="T20" fmla="*/ 128 w 305"/>
                <a:gd name="T21" fmla="*/ 122 h 159"/>
                <a:gd name="T22" fmla="*/ 167 w 305"/>
                <a:gd name="T23" fmla="*/ 135 h 159"/>
                <a:gd name="T24" fmla="*/ 189 w 305"/>
                <a:gd name="T25" fmla="*/ 123 h 159"/>
                <a:gd name="T26" fmla="*/ 246 w 305"/>
                <a:gd name="T27" fmla="*/ 135 h 159"/>
                <a:gd name="T28" fmla="*/ 272 w 305"/>
                <a:gd name="T29" fmla="*/ 152 h 159"/>
                <a:gd name="T30" fmla="*/ 295 w 305"/>
                <a:gd name="T31" fmla="*/ 159 h 159"/>
                <a:gd name="T32" fmla="*/ 305 w 305"/>
                <a:gd name="T33" fmla="*/ 150 h 159"/>
                <a:gd name="T34" fmla="*/ 290 w 305"/>
                <a:gd name="T35" fmla="*/ 142 h 159"/>
                <a:gd name="T36" fmla="*/ 287 w 305"/>
                <a:gd name="T37" fmla="*/ 142 h 159"/>
                <a:gd name="T38" fmla="*/ 283 w 305"/>
                <a:gd name="T39" fmla="*/ 141 h 159"/>
                <a:gd name="T40" fmla="*/ 267 w 305"/>
                <a:gd name="T41" fmla="*/ 130 h 159"/>
                <a:gd name="T42" fmla="*/ 249 w 305"/>
                <a:gd name="T43" fmla="*/ 102 h 159"/>
                <a:gd name="T44" fmla="*/ 251 w 305"/>
                <a:gd name="T45" fmla="*/ 86 h 159"/>
                <a:gd name="T46" fmla="*/ 248 w 305"/>
                <a:gd name="T47" fmla="*/ 86 h 159"/>
                <a:gd name="T48" fmla="*/ 214 w 305"/>
                <a:gd name="T49" fmla="*/ 59 h 159"/>
                <a:gd name="T50" fmla="*/ 191 w 305"/>
                <a:gd name="T51" fmla="*/ 46 h 159"/>
                <a:gd name="T52" fmla="*/ 155 w 305"/>
                <a:gd name="T53" fmla="*/ 35 h 159"/>
                <a:gd name="T54" fmla="*/ 152 w 305"/>
                <a:gd name="T55" fmla="*/ 33 h 159"/>
                <a:gd name="T56" fmla="*/ 144 w 305"/>
                <a:gd name="T57" fmla="*/ 30 h 159"/>
                <a:gd name="T58" fmla="*/ 116 w 305"/>
                <a:gd name="T59" fmla="*/ 20 h 159"/>
                <a:gd name="T60" fmla="*/ 93 w 305"/>
                <a:gd name="T61" fmla="*/ 29 h 159"/>
                <a:gd name="T62" fmla="*/ 71 w 305"/>
                <a:gd name="T63" fmla="*/ 45 h 159"/>
                <a:gd name="T64" fmla="*/ 52 w 305"/>
                <a:gd name="T65" fmla="*/ 30 h 159"/>
                <a:gd name="T66" fmla="*/ 27 w 305"/>
                <a:gd name="T6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5" h="159">
                  <a:moveTo>
                    <a:pt x="27" y="0"/>
                  </a:moveTo>
                  <a:cubicBezTo>
                    <a:pt x="17" y="0"/>
                    <a:pt x="14" y="9"/>
                    <a:pt x="7" y="9"/>
                  </a:cubicBezTo>
                  <a:cubicBezTo>
                    <a:pt x="4" y="9"/>
                    <a:pt x="0" y="11"/>
                    <a:pt x="0" y="14"/>
                  </a:cubicBezTo>
                  <a:cubicBezTo>
                    <a:pt x="0" y="21"/>
                    <a:pt x="12" y="18"/>
                    <a:pt x="16" y="26"/>
                  </a:cubicBezTo>
                  <a:cubicBezTo>
                    <a:pt x="17" y="27"/>
                    <a:pt x="18" y="30"/>
                    <a:pt x="19" y="30"/>
                  </a:cubicBezTo>
                  <a:cubicBezTo>
                    <a:pt x="22" y="31"/>
                    <a:pt x="24" y="32"/>
                    <a:pt x="27" y="32"/>
                  </a:cubicBezTo>
                  <a:cubicBezTo>
                    <a:pt x="32" y="32"/>
                    <a:pt x="36" y="31"/>
                    <a:pt x="42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2" y="36"/>
                    <a:pt x="26" y="35"/>
                    <a:pt x="19" y="39"/>
                  </a:cubicBezTo>
                  <a:cubicBezTo>
                    <a:pt x="20" y="43"/>
                    <a:pt x="26" y="41"/>
                    <a:pt x="28" y="45"/>
                  </a:cubicBezTo>
                  <a:cubicBezTo>
                    <a:pt x="31" y="49"/>
                    <a:pt x="28" y="52"/>
                    <a:pt x="31" y="57"/>
                  </a:cubicBezTo>
                  <a:cubicBezTo>
                    <a:pt x="31" y="58"/>
                    <a:pt x="35" y="58"/>
                    <a:pt x="36" y="58"/>
                  </a:cubicBezTo>
                  <a:cubicBezTo>
                    <a:pt x="40" y="58"/>
                    <a:pt x="43" y="53"/>
                    <a:pt x="44" y="49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53" y="53"/>
                    <a:pt x="56" y="65"/>
                    <a:pt x="64" y="65"/>
                  </a:cubicBezTo>
                  <a:cubicBezTo>
                    <a:pt x="72" y="65"/>
                    <a:pt x="86" y="67"/>
                    <a:pt x="92" y="70"/>
                  </a:cubicBezTo>
                  <a:cubicBezTo>
                    <a:pt x="97" y="73"/>
                    <a:pt x="112" y="78"/>
                    <a:pt x="114" y="85"/>
                  </a:cubicBezTo>
                  <a:cubicBezTo>
                    <a:pt x="117" y="93"/>
                    <a:pt x="114" y="100"/>
                    <a:pt x="121" y="107"/>
                  </a:cubicBezTo>
                  <a:cubicBezTo>
                    <a:pt x="118" y="109"/>
                    <a:pt x="108" y="112"/>
                    <a:pt x="108" y="118"/>
                  </a:cubicBezTo>
                  <a:cubicBezTo>
                    <a:pt x="108" y="122"/>
                    <a:pt x="113" y="122"/>
                    <a:pt x="116" y="122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8" y="120"/>
                    <a:pt x="133" y="119"/>
                    <a:pt x="135" y="119"/>
                  </a:cubicBezTo>
                  <a:cubicBezTo>
                    <a:pt x="149" y="119"/>
                    <a:pt x="153" y="135"/>
                    <a:pt x="167" y="135"/>
                  </a:cubicBezTo>
                  <a:cubicBezTo>
                    <a:pt x="172" y="135"/>
                    <a:pt x="175" y="135"/>
                    <a:pt x="187" y="135"/>
                  </a:cubicBezTo>
                  <a:cubicBezTo>
                    <a:pt x="187" y="132"/>
                    <a:pt x="191" y="130"/>
                    <a:pt x="189" y="123"/>
                  </a:cubicBezTo>
                  <a:cubicBezTo>
                    <a:pt x="197" y="119"/>
                    <a:pt x="196" y="110"/>
                    <a:pt x="209" y="110"/>
                  </a:cubicBezTo>
                  <a:cubicBezTo>
                    <a:pt x="226" y="110"/>
                    <a:pt x="236" y="124"/>
                    <a:pt x="246" y="135"/>
                  </a:cubicBezTo>
                  <a:cubicBezTo>
                    <a:pt x="247" y="136"/>
                    <a:pt x="252" y="137"/>
                    <a:pt x="252" y="139"/>
                  </a:cubicBezTo>
                  <a:cubicBezTo>
                    <a:pt x="252" y="145"/>
                    <a:pt x="264" y="151"/>
                    <a:pt x="272" y="152"/>
                  </a:cubicBezTo>
                  <a:cubicBezTo>
                    <a:pt x="285" y="152"/>
                    <a:pt x="285" y="152"/>
                    <a:pt x="285" y="152"/>
                  </a:cubicBezTo>
                  <a:cubicBezTo>
                    <a:pt x="286" y="153"/>
                    <a:pt x="294" y="159"/>
                    <a:pt x="295" y="159"/>
                  </a:cubicBezTo>
                  <a:cubicBezTo>
                    <a:pt x="296" y="159"/>
                    <a:pt x="298" y="159"/>
                    <a:pt x="299" y="159"/>
                  </a:cubicBezTo>
                  <a:cubicBezTo>
                    <a:pt x="299" y="155"/>
                    <a:pt x="302" y="152"/>
                    <a:pt x="305" y="150"/>
                  </a:cubicBezTo>
                  <a:cubicBezTo>
                    <a:pt x="304" y="150"/>
                    <a:pt x="296" y="151"/>
                    <a:pt x="295" y="148"/>
                  </a:cubicBezTo>
                  <a:cubicBezTo>
                    <a:pt x="294" y="146"/>
                    <a:pt x="293" y="143"/>
                    <a:pt x="290" y="142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8" y="142"/>
                    <a:pt x="288" y="142"/>
                    <a:pt x="287" y="142"/>
                  </a:cubicBezTo>
                  <a:cubicBezTo>
                    <a:pt x="287" y="142"/>
                    <a:pt x="286" y="142"/>
                    <a:pt x="285" y="142"/>
                  </a:cubicBezTo>
                  <a:cubicBezTo>
                    <a:pt x="285" y="142"/>
                    <a:pt x="284" y="142"/>
                    <a:pt x="283" y="141"/>
                  </a:cubicBezTo>
                  <a:cubicBezTo>
                    <a:pt x="282" y="139"/>
                    <a:pt x="281" y="135"/>
                    <a:pt x="279" y="135"/>
                  </a:cubicBezTo>
                  <a:cubicBezTo>
                    <a:pt x="275" y="135"/>
                    <a:pt x="269" y="132"/>
                    <a:pt x="267" y="130"/>
                  </a:cubicBezTo>
                  <a:cubicBezTo>
                    <a:pt x="263" y="123"/>
                    <a:pt x="264" y="120"/>
                    <a:pt x="259" y="114"/>
                  </a:cubicBezTo>
                  <a:cubicBezTo>
                    <a:pt x="258" y="113"/>
                    <a:pt x="249" y="104"/>
                    <a:pt x="249" y="102"/>
                  </a:cubicBezTo>
                  <a:cubicBezTo>
                    <a:pt x="249" y="97"/>
                    <a:pt x="259" y="99"/>
                    <a:pt x="259" y="93"/>
                  </a:cubicBezTo>
                  <a:cubicBezTo>
                    <a:pt x="259" y="86"/>
                    <a:pt x="255" y="86"/>
                    <a:pt x="251" y="86"/>
                  </a:cubicBezTo>
                  <a:cubicBezTo>
                    <a:pt x="250" y="86"/>
                    <a:pt x="250" y="86"/>
                    <a:pt x="249" y="86"/>
                  </a:cubicBezTo>
                  <a:cubicBezTo>
                    <a:pt x="249" y="86"/>
                    <a:pt x="248" y="86"/>
                    <a:pt x="248" y="86"/>
                  </a:cubicBezTo>
                  <a:cubicBezTo>
                    <a:pt x="246" y="86"/>
                    <a:pt x="244" y="85"/>
                    <a:pt x="243" y="85"/>
                  </a:cubicBezTo>
                  <a:cubicBezTo>
                    <a:pt x="230" y="78"/>
                    <a:pt x="231" y="64"/>
                    <a:pt x="214" y="59"/>
                  </a:cubicBezTo>
                  <a:cubicBezTo>
                    <a:pt x="211" y="58"/>
                    <a:pt x="207" y="58"/>
                    <a:pt x="207" y="54"/>
                  </a:cubicBezTo>
                  <a:cubicBezTo>
                    <a:pt x="200" y="54"/>
                    <a:pt x="197" y="46"/>
                    <a:pt x="191" y="46"/>
                  </a:cubicBezTo>
                  <a:cubicBezTo>
                    <a:pt x="179" y="46"/>
                    <a:pt x="163" y="41"/>
                    <a:pt x="155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5" y="35"/>
                    <a:pt x="154" y="34"/>
                    <a:pt x="154" y="34"/>
                  </a:cubicBezTo>
                  <a:cubicBezTo>
                    <a:pt x="153" y="34"/>
                    <a:pt x="153" y="33"/>
                    <a:pt x="152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7" y="32"/>
                    <a:pt x="144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27" y="28"/>
                    <a:pt x="123" y="22"/>
                    <a:pt x="116" y="20"/>
                  </a:cubicBezTo>
                  <a:cubicBezTo>
                    <a:pt x="115" y="19"/>
                    <a:pt x="111" y="20"/>
                    <a:pt x="110" y="17"/>
                  </a:cubicBezTo>
                  <a:cubicBezTo>
                    <a:pt x="104" y="18"/>
                    <a:pt x="97" y="28"/>
                    <a:pt x="93" y="29"/>
                  </a:cubicBezTo>
                  <a:cubicBezTo>
                    <a:pt x="85" y="31"/>
                    <a:pt x="84" y="32"/>
                    <a:pt x="80" y="36"/>
                  </a:cubicBezTo>
                  <a:cubicBezTo>
                    <a:pt x="79" y="37"/>
                    <a:pt x="74" y="45"/>
                    <a:pt x="71" y="45"/>
                  </a:cubicBezTo>
                  <a:cubicBezTo>
                    <a:pt x="67" y="45"/>
                    <a:pt x="60" y="37"/>
                    <a:pt x="60" y="35"/>
                  </a:cubicBezTo>
                  <a:cubicBezTo>
                    <a:pt x="55" y="35"/>
                    <a:pt x="52" y="32"/>
                    <a:pt x="52" y="30"/>
                  </a:cubicBezTo>
                  <a:cubicBezTo>
                    <a:pt x="52" y="26"/>
                    <a:pt x="52" y="18"/>
                    <a:pt x="52" y="11"/>
                  </a:cubicBezTo>
                  <a:cubicBezTo>
                    <a:pt x="43" y="9"/>
                    <a:pt x="36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49"/>
            <p:cNvSpPr>
              <a:spLocks/>
            </p:cNvSpPr>
            <p:nvPr/>
          </p:nvSpPr>
          <p:spPr bwMode="auto">
            <a:xfrm>
              <a:off x="8812" y="3162"/>
              <a:ext cx="73" cy="71"/>
            </a:xfrm>
            <a:custGeom>
              <a:avLst/>
              <a:gdLst>
                <a:gd name="T0" fmla="*/ 0 w 31"/>
                <a:gd name="T1" fmla="*/ 0 h 30"/>
                <a:gd name="T2" fmla="*/ 10 w 31"/>
                <a:gd name="T3" fmla="*/ 6 h 30"/>
                <a:gd name="T4" fmla="*/ 22 w 31"/>
                <a:gd name="T5" fmla="*/ 20 h 30"/>
                <a:gd name="T6" fmla="*/ 28 w 31"/>
                <a:gd name="T7" fmla="*/ 30 h 30"/>
                <a:gd name="T8" fmla="*/ 29 w 31"/>
                <a:gd name="T9" fmla="*/ 30 h 30"/>
                <a:gd name="T10" fmla="*/ 31 w 31"/>
                <a:gd name="T11" fmla="*/ 30 h 30"/>
                <a:gd name="T12" fmla="*/ 31 w 31"/>
                <a:gd name="T13" fmla="*/ 26 h 30"/>
                <a:gd name="T14" fmla="*/ 21 w 31"/>
                <a:gd name="T15" fmla="*/ 15 h 30"/>
                <a:gd name="T16" fmla="*/ 0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cubicBezTo>
                    <a:pt x="2" y="4"/>
                    <a:pt x="6" y="4"/>
                    <a:pt x="10" y="6"/>
                  </a:cubicBezTo>
                  <a:cubicBezTo>
                    <a:pt x="17" y="11"/>
                    <a:pt x="16" y="17"/>
                    <a:pt x="22" y="20"/>
                  </a:cubicBezTo>
                  <a:cubicBezTo>
                    <a:pt x="21" y="25"/>
                    <a:pt x="21" y="29"/>
                    <a:pt x="28" y="30"/>
                  </a:cubicBezTo>
                  <a:cubicBezTo>
                    <a:pt x="28" y="30"/>
                    <a:pt x="28" y="30"/>
                    <a:pt x="29" y="30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0" y="29"/>
                    <a:pt x="31" y="27"/>
                    <a:pt x="31" y="26"/>
                  </a:cubicBezTo>
                  <a:cubicBezTo>
                    <a:pt x="31" y="19"/>
                    <a:pt x="25" y="20"/>
                    <a:pt x="21" y="15"/>
                  </a:cubicBezTo>
                  <a:cubicBezTo>
                    <a:pt x="15" y="10"/>
                    <a:pt x="10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50"/>
            <p:cNvSpPr>
              <a:spLocks/>
            </p:cNvSpPr>
            <p:nvPr/>
          </p:nvSpPr>
          <p:spPr bwMode="auto">
            <a:xfrm>
              <a:off x="8940" y="3263"/>
              <a:ext cx="35" cy="48"/>
            </a:xfrm>
            <a:custGeom>
              <a:avLst/>
              <a:gdLst>
                <a:gd name="T0" fmla="*/ 1 w 15"/>
                <a:gd name="T1" fmla="*/ 0 h 20"/>
                <a:gd name="T2" fmla="*/ 9 w 15"/>
                <a:gd name="T3" fmla="*/ 12 h 20"/>
                <a:gd name="T4" fmla="*/ 9 w 15"/>
                <a:gd name="T5" fmla="*/ 16 h 20"/>
                <a:gd name="T6" fmla="*/ 12 w 15"/>
                <a:gd name="T7" fmla="*/ 20 h 20"/>
                <a:gd name="T8" fmla="*/ 15 w 15"/>
                <a:gd name="T9" fmla="*/ 16 h 20"/>
                <a:gd name="T10" fmla="*/ 1 w 1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6"/>
                    <a:pt x="2" y="11"/>
                    <a:pt x="9" y="12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10" y="20"/>
                    <a:pt x="12" y="20"/>
                  </a:cubicBezTo>
                  <a:cubicBezTo>
                    <a:pt x="13" y="20"/>
                    <a:pt x="15" y="17"/>
                    <a:pt x="15" y="16"/>
                  </a:cubicBezTo>
                  <a:cubicBezTo>
                    <a:pt x="15" y="14"/>
                    <a:pt x="4" y="3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51"/>
            <p:cNvSpPr>
              <a:spLocks/>
            </p:cNvSpPr>
            <p:nvPr/>
          </p:nvSpPr>
          <p:spPr bwMode="auto">
            <a:xfrm>
              <a:off x="9183" y="3431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8 w 8"/>
                <a:gd name="T5" fmla="*/ 8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3"/>
                    <a:pt x="3" y="11"/>
                    <a:pt x="8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4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52"/>
            <p:cNvSpPr>
              <a:spLocks/>
            </p:cNvSpPr>
            <p:nvPr/>
          </p:nvSpPr>
          <p:spPr bwMode="auto">
            <a:xfrm>
              <a:off x="9129" y="3412"/>
              <a:ext cx="40" cy="19"/>
            </a:xfrm>
            <a:custGeom>
              <a:avLst/>
              <a:gdLst>
                <a:gd name="T0" fmla="*/ 0 w 17"/>
                <a:gd name="T1" fmla="*/ 0 h 8"/>
                <a:gd name="T2" fmla="*/ 15 w 17"/>
                <a:gd name="T3" fmla="*/ 8 h 8"/>
                <a:gd name="T4" fmla="*/ 17 w 17"/>
                <a:gd name="T5" fmla="*/ 7 h 8"/>
                <a:gd name="T6" fmla="*/ 0 w 1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0" y="6"/>
                    <a:pt x="8" y="8"/>
                    <a:pt x="15" y="8"/>
                  </a:cubicBezTo>
                  <a:cubicBezTo>
                    <a:pt x="15" y="8"/>
                    <a:pt x="17" y="7"/>
                    <a:pt x="17" y="7"/>
                  </a:cubicBezTo>
                  <a:cubicBezTo>
                    <a:pt x="14" y="2"/>
                    <a:pt x="8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53"/>
            <p:cNvSpPr>
              <a:spLocks/>
            </p:cNvSpPr>
            <p:nvPr/>
          </p:nvSpPr>
          <p:spPr bwMode="auto">
            <a:xfrm>
              <a:off x="9133" y="3363"/>
              <a:ext cx="38" cy="40"/>
            </a:xfrm>
            <a:custGeom>
              <a:avLst/>
              <a:gdLst>
                <a:gd name="T0" fmla="*/ 0 w 16"/>
                <a:gd name="T1" fmla="*/ 0 h 17"/>
                <a:gd name="T2" fmla="*/ 16 w 16"/>
                <a:gd name="T3" fmla="*/ 17 h 17"/>
                <a:gd name="T4" fmla="*/ 0 w 16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4"/>
                    <a:pt x="10" y="17"/>
                    <a:pt x="16" y="17"/>
                  </a:cubicBezTo>
                  <a:cubicBezTo>
                    <a:pt x="13" y="9"/>
                    <a:pt x="8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54"/>
            <p:cNvSpPr>
              <a:spLocks/>
            </p:cNvSpPr>
            <p:nvPr/>
          </p:nvSpPr>
          <p:spPr bwMode="auto">
            <a:xfrm>
              <a:off x="9058" y="3332"/>
              <a:ext cx="49" cy="28"/>
            </a:xfrm>
            <a:custGeom>
              <a:avLst/>
              <a:gdLst>
                <a:gd name="T0" fmla="*/ 2 w 21"/>
                <a:gd name="T1" fmla="*/ 0 h 12"/>
                <a:gd name="T2" fmla="*/ 1 w 21"/>
                <a:gd name="T3" fmla="*/ 2 h 12"/>
                <a:gd name="T4" fmla="*/ 0 w 21"/>
                <a:gd name="T5" fmla="*/ 2 h 12"/>
                <a:gd name="T6" fmla="*/ 17 w 21"/>
                <a:gd name="T7" fmla="*/ 12 h 12"/>
                <a:gd name="T8" fmla="*/ 21 w 21"/>
                <a:gd name="T9" fmla="*/ 11 h 12"/>
                <a:gd name="T10" fmla="*/ 2 w 21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2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2" y="12"/>
                    <a:pt x="17" y="12"/>
                  </a:cubicBezTo>
                  <a:cubicBezTo>
                    <a:pt x="18" y="12"/>
                    <a:pt x="20" y="12"/>
                    <a:pt x="21" y="11"/>
                  </a:cubicBezTo>
                  <a:cubicBezTo>
                    <a:pt x="18" y="6"/>
                    <a:pt x="7" y="3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55"/>
            <p:cNvSpPr>
              <a:spLocks noEditPoints="1"/>
            </p:cNvSpPr>
            <p:nvPr/>
          </p:nvSpPr>
          <p:spPr bwMode="auto">
            <a:xfrm>
              <a:off x="9001" y="3301"/>
              <a:ext cx="31" cy="19"/>
            </a:xfrm>
            <a:custGeom>
              <a:avLst/>
              <a:gdLst>
                <a:gd name="T0" fmla="*/ 3 w 13"/>
                <a:gd name="T1" fmla="*/ 2 h 8"/>
                <a:gd name="T2" fmla="*/ 0 w 13"/>
                <a:gd name="T3" fmla="*/ 2 h 8"/>
                <a:gd name="T4" fmla="*/ 8 w 13"/>
                <a:gd name="T5" fmla="*/ 8 h 8"/>
                <a:gd name="T6" fmla="*/ 13 w 13"/>
                <a:gd name="T7" fmla="*/ 8 h 8"/>
                <a:gd name="T8" fmla="*/ 3 w 13"/>
                <a:gd name="T9" fmla="*/ 2 h 8"/>
                <a:gd name="T10" fmla="*/ 0 w 13"/>
                <a:gd name="T11" fmla="*/ 0 h 8"/>
                <a:gd name="T12" fmla="*/ 3 w 13"/>
                <a:gd name="T13" fmla="*/ 2 h 8"/>
                <a:gd name="T14" fmla="*/ 3 w 13"/>
                <a:gd name="T15" fmla="*/ 2 h 8"/>
                <a:gd name="T16" fmla="*/ 0 w 13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8">
                  <a:moveTo>
                    <a:pt x="3" y="2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4"/>
                    <a:pt x="7" y="4"/>
                    <a:pt x="3" y="2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56"/>
            <p:cNvSpPr>
              <a:spLocks/>
            </p:cNvSpPr>
            <p:nvPr/>
          </p:nvSpPr>
          <p:spPr bwMode="auto">
            <a:xfrm>
              <a:off x="8573" y="4607"/>
              <a:ext cx="137" cy="130"/>
            </a:xfrm>
            <a:custGeom>
              <a:avLst/>
              <a:gdLst>
                <a:gd name="T0" fmla="*/ 52 w 58"/>
                <a:gd name="T1" fmla="*/ 0 h 55"/>
                <a:gd name="T2" fmla="*/ 29 w 58"/>
                <a:gd name="T3" fmla="*/ 5 h 55"/>
                <a:gd name="T4" fmla="*/ 7 w 58"/>
                <a:gd name="T5" fmla="*/ 2 h 55"/>
                <a:gd name="T6" fmla="*/ 0 w 58"/>
                <a:gd name="T7" fmla="*/ 5 h 55"/>
                <a:gd name="T8" fmla="*/ 33 w 58"/>
                <a:gd name="T9" fmla="*/ 55 h 55"/>
                <a:gd name="T10" fmla="*/ 58 w 58"/>
                <a:gd name="T11" fmla="*/ 16 h 55"/>
                <a:gd name="T12" fmla="*/ 52 w 58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5">
                  <a:moveTo>
                    <a:pt x="52" y="0"/>
                  </a:moveTo>
                  <a:cubicBezTo>
                    <a:pt x="45" y="2"/>
                    <a:pt x="36" y="5"/>
                    <a:pt x="29" y="5"/>
                  </a:cubicBezTo>
                  <a:cubicBezTo>
                    <a:pt x="29" y="5"/>
                    <a:pt x="16" y="2"/>
                    <a:pt x="7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16"/>
                    <a:pt x="17" y="55"/>
                    <a:pt x="33" y="55"/>
                  </a:cubicBezTo>
                  <a:cubicBezTo>
                    <a:pt x="44" y="55"/>
                    <a:pt x="58" y="27"/>
                    <a:pt x="58" y="16"/>
                  </a:cubicBezTo>
                  <a:cubicBezTo>
                    <a:pt x="58" y="9"/>
                    <a:pt x="54" y="6"/>
                    <a:pt x="5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57"/>
            <p:cNvSpPr>
              <a:spLocks/>
            </p:cNvSpPr>
            <p:nvPr/>
          </p:nvSpPr>
          <p:spPr bwMode="auto">
            <a:xfrm>
              <a:off x="8691" y="4574"/>
              <a:ext cx="17" cy="21"/>
            </a:xfrm>
            <a:custGeom>
              <a:avLst/>
              <a:gdLst>
                <a:gd name="T0" fmla="*/ 7 w 7"/>
                <a:gd name="T1" fmla="*/ 0 h 9"/>
                <a:gd name="T2" fmla="*/ 4 w 7"/>
                <a:gd name="T3" fmla="*/ 0 h 9"/>
                <a:gd name="T4" fmla="*/ 0 w 7"/>
                <a:gd name="T5" fmla="*/ 0 h 9"/>
                <a:gd name="T6" fmla="*/ 5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4"/>
                    <a:pt x="1" y="7"/>
                    <a:pt x="5" y="9"/>
                  </a:cubicBezTo>
                  <a:cubicBezTo>
                    <a:pt x="6" y="6"/>
                    <a:pt x="7" y="5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58"/>
            <p:cNvSpPr>
              <a:spLocks/>
            </p:cNvSpPr>
            <p:nvPr/>
          </p:nvSpPr>
          <p:spPr bwMode="auto">
            <a:xfrm>
              <a:off x="8285" y="4403"/>
              <a:ext cx="45" cy="15"/>
            </a:xfrm>
            <a:custGeom>
              <a:avLst/>
              <a:gdLst>
                <a:gd name="T0" fmla="*/ 10 w 19"/>
                <a:gd name="T1" fmla="*/ 0 h 6"/>
                <a:gd name="T2" fmla="*/ 0 w 19"/>
                <a:gd name="T3" fmla="*/ 3 h 6"/>
                <a:gd name="T4" fmla="*/ 9 w 19"/>
                <a:gd name="T5" fmla="*/ 6 h 6"/>
                <a:gd name="T6" fmla="*/ 19 w 19"/>
                <a:gd name="T7" fmla="*/ 3 h 6"/>
                <a:gd name="T8" fmla="*/ 10 w 1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0" y="0"/>
                  </a:moveTo>
                  <a:cubicBezTo>
                    <a:pt x="8" y="0"/>
                    <a:pt x="5" y="1"/>
                    <a:pt x="0" y="3"/>
                  </a:cubicBezTo>
                  <a:cubicBezTo>
                    <a:pt x="3" y="5"/>
                    <a:pt x="6" y="6"/>
                    <a:pt x="9" y="6"/>
                  </a:cubicBezTo>
                  <a:cubicBezTo>
                    <a:pt x="12" y="6"/>
                    <a:pt x="16" y="5"/>
                    <a:pt x="19" y="3"/>
                  </a:cubicBezTo>
                  <a:cubicBezTo>
                    <a:pt x="15" y="1"/>
                    <a:pt x="13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59"/>
            <p:cNvSpPr>
              <a:spLocks/>
            </p:cNvSpPr>
            <p:nvPr/>
          </p:nvSpPr>
          <p:spPr bwMode="auto">
            <a:xfrm>
              <a:off x="8053" y="3476"/>
              <a:ext cx="50" cy="19"/>
            </a:xfrm>
            <a:custGeom>
              <a:avLst/>
              <a:gdLst>
                <a:gd name="T0" fmla="*/ 17 w 21"/>
                <a:gd name="T1" fmla="*/ 0 h 8"/>
                <a:gd name="T2" fmla="*/ 0 w 21"/>
                <a:gd name="T3" fmla="*/ 3 h 8"/>
                <a:gd name="T4" fmla="*/ 16 w 21"/>
                <a:gd name="T5" fmla="*/ 8 h 8"/>
                <a:gd name="T6" fmla="*/ 21 w 21"/>
                <a:gd name="T7" fmla="*/ 8 h 8"/>
                <a:gd name="T8" fmla="*/ 21 w 21"/>
                <a:gd name="T9" fmla="*/ 0 h 8"/>
                <a:gd name="T10" fmla="*/ 17 w 21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7" y="0"/>
                  </a:moveTo>
                  <a:cubicBezTo>
                    <a:pt x="12" y="0"/>
                    <a:pt x="8" y="1"/>
                    <a:pt x="0" y="3"/>
                  </a:cubicBezTo>
                  <a:cubicBezTo>
                    <a:pt x="2" y="5"/>
                    <a:pt x="9" y="8"/>
                    <a:pt x="16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0"/>
                    <a:pt x="1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60"/>
            <p:cNvSpPr>
              <a:spLocks/>
            </p:cNvSpPr>
            <p:nvPr/>
          </p:nvSpPr>
          <p:spPr bwMode="auto">
            <a:xfrm>
              <a:off x="7455" y="3457"/>
              <a:ext cx="1437" cy="1086"/>
            </a:xfrm>
            <a:custGeom>
              <a:avLst/>
              <a:gdLst>
                <a:gd name="T0" fmla="*/ 431 w 608"/>
                <a:gd name="T1" fmla="*/ 18 h 459"/>
                <a:gd name="T2" fmla="*/ 408 w 608"/>
                <a:gd name="T3" fmla="*/ 108 h 459"/>
                <a:gd name="T4" fmla="*/ 353 w 608"/>
                <a:gd name="T5" fmla="*/ 81 h 459"/>
                <a:gd name="T6" fmla="*/ 337 w 608"/>
                <a:gd name="T7" fmla="*/ 65 h 459"/>
                <a:gd name="T8" fmla="*/ 356 w 608"/>
                <a:gd name="T9" fmla="*/ 28 h 459"/>
                <a:gd name="T10" fmla="*/ 330 w 608"/>
                <a:gd name="T11" fmla="*/ 23 h 459"/>
                <a:gd name="T12" fmla="*/ 292 w 608"/>
                <a:gd name="T13" fmla="*/ 20 h 459"/>
                <a:gd name="T14" fmla="*/ 253 w 608"/>
                <a:gd name="T15" fmla="*/ 36 h 459"/>
                <a:gd name="T16" fmla="*/ 243 w 608"/>
                <a:gd name="T17" fmla="*/ 68 h 459"/>
                <a:gd name="T18" fmla="*/ 224 w 608"/>
                <a:gd name="T19" fmla="*/ 69 h 459"/>
                <a:gd name="T20" fmla="*/ 180 w 608"/>
                <a:gd name="T21" fmla="*/ 60 h 459"/>
                <a:gd name="T22" fmla="*/ 157 w 608"/>
                <a:gd name="T23" fmla="*/ 85 h 459"/>
                <a:gd name="T24" fmla="*/ 143 w 608"/>
                <a:gd name="T25" fmla="*/ 92 h 459"/>
                <a:gd name="T26" fmla="*/ 137 w 608"/>
                <a:gd name="T27" fmla="*/ 114 h 459"/>
                <a:gd name="T28" fmla="*/ 39 w 608"/>
                <a:gd name="T29" fmla="*/ 159 h 459"/>
                <a:gd name="T30" fmla="*/ 10 w 608"/>
                <a:gd name="T31" fmla="*/ 173 h 459"/>
                <a:gd name="T32" fmla="*/ 5 w 608"/>
                <a:gd name="T33" fmla="*/ 210 h 459"/>
                <a:gd name="T34" fmla="*/ 11 w 608"/>
                <a:gd name="T35" fmla="*/ 245 h 459"/>
                <a:gd name="T36" fmla="*/ 3 w 608"/>
                <a:gd name="T37" fmla="*/ 245 h 459"/>
                <a:gd name="T38" fmla="*/ 28 w 608"/>
                <a:gd name="T39" fmla="*/ 314 h 459"/>
                <a:gd name="T40" fmla="*/ 27 w 608"/>
                <a:gd name="T41" fmla="*/ 371 h 459"/>
                <a:gd name="T42" fmla="*/ 111 w 608"/>
                <a:gd name="T43" fmla="*/ 372 h 459"/>
                <a:gd name="T44" fmla="*/ 126 w 608"/>
                <a:gd name="T45" fmla="*/ 372 h 459"/>
                <a:gd name="T46" fmla="*/ 222 w 608"/>
                <a:gd name="T47" fmla="*/ 342 h 459"/>
                <a:gd name="T48" fmla="*/ 313 w 608"/>
                <a:gd name="T49" fmla="*/ 346 h 459"/>
                <a:gd name="T50" fmla="*/ 337 w 608"/>
                <a:gd name="T51" fmla="*/ 387 h 459"/>
                <a:gd name="T52" fmla="*/ 356 w 608"/>
                <a:gd name="T53" fmla="*/ 388 h 459"/>
                <a:gd name="T54" fmla="*/ 374 w 608"/>
                <a:gd name="T55" fmla="*/ 382 h 459"/>
                <a:gd name="T56" fmla="*/ 380 w 608"/>
                <a:gd name="T57" fmla="*/ 387 h 459"/>
                <a:gd name="T58" fmla="*/ 383 w 608"/>
                <a:gd name="T59" fmla="*/ 399 h 459"/>
                <a:gd name="T60" fmla="*/ 394 w 608"/>
                <a:gd name="T61" fmla="*/ 398 h 459"/>
                <a:gd name="T62" fmla="*/ 456 w 608"/>
                <a:gd name="T63" fmla="*/ 454 h 459"/>
                <a:gd name="T64" fmla="*/ 503 w 608"/>
                <a:gd name="T65" fmla="*/ 459 h 459"/>
                <a:gd name="T66" fmla="*/ 557 w 608"/>
                <a:gd name="T67" fmla="*/ 421 h 459"/>
                <a:gd name="T68" fmla="*/ 596 w 608"/>
                <a:gd name="T69" fmla="*/ 337 h 459"/>
                <a:gd name="T70" fmla="*/ 600 w 608"/>
                <a:gd name="T71" fmla="*/ 311 h 459"/>
                <a:gd name="T72" fmla="*/ 594 w 608"/>
                <a:gd name="T73" fmla="*/ 223 h 459"/>
                <a:gd name="T74" fmla="*/ 565 w 608"/>
                <a:gd name="T75" fmla="*/ 181 h 459"/>
                <a:gd name="T76" fmla="*/ 538 w 608"/>
                <a:gd name="T77" fmla="*/ 151 h 459"/>
                <a:gd name="T78" fmla="*/ 489 w 608"/>
                <a:gd name="T79" fmla="*/ 90 h 459"/>
                <a:gd name="T80" fmla="*/ 462 w 608"/>
                <a:gd name="T81" fmla="*/ 55 h 459"/>
                <a:gd name="T82" fmla="*/ 445 w 608"/>
                <a:gd name="T8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59">
                  <a:moveTo>
                    <a:pt x="445" y="0"/>
                  </a:moveTo>
                  <a:cubicBezTo>
                    <a:pt x="436" y="4"/>
                    <a:pt x="439" y="11"/>
                    <a:pt x="431" y="18"/>
                  </a:cubicBezTo>
                  <a:cubicBezTo>
                    <a:pt x="431" y="65"/>
                    <a:pt x="431" y="65"/>
                    <a:pt x="431" y="65"/>
                  </a:cubicBezTo>
                  <a:cubicBezTo>
                    <a:pt x="428" y="77"/>
                    <a:pt x="425" y="108"/>
                    <a:pt x="408" y="108"/>
                  </a:cubicBezTo>
                  <a:cubicBezTo>
                    <a:pt x="398" y="108"/>
                    <a:pt x="396" y="97"/>
                    <a:pt x="388" y="94"/>
                  </a:cubicBezTo>
                  <a:cubicBezTo>
                    <a:pt x="375" y="89"/>
                    <a:pt x="367" y="86"/>
                    <a:pt x="353" y="81"/>
                  </a:cubicBezTo>
                  <a:cubicBezTo>
                    <a:pt x="351" y="81"/>
                    <a:pt x="351" y="73"/>
                    <a:pt x="348" y="70"/>
                  </a:cubicBezTo>
                  <a:cubicBezTo>
                    <a:pt x="345" y="68"/>
                    <a:pt x="337" y="69"/>
                    <a:pt x="337" y="65"/>
                  </a:cubicBezTo>
                  <a:cubicBezTo>
                    <a:pt x="344" y="39"/>
                    <a:pt x="344" y="39"/>
                    <a:pt x="344" y="39"/>
                  </a:cubicBezTo>
                  <a:cubicBezTo>
                    <a:pt x="348" y="36"/>
                    <a:pt x="356" y="35"/>
                    <a:pt x="356" y="28"/>
                  </a:cubicBezTo>
                  <a:cubicBezTo>
                    <a:pt x="356" y="24"/>
                    <a:pt x="348" y="19"/>
                    <a:pt x="345" y="19"/>
                  </a:cubicBezTo>
                  <a:cubicBezTo>
                    <a:pt x="339" y="19"/>
                    <a:pt x="337" y="23"/>
                    <a:pt x="330" y="23"/>
                  </a:cubicBezTo>
                  <a:cubicBezTo>
                    <a:pt x="311" y="23"/>
                    <a:pt x="301" y="16"/>
                    <a:pt x="283" y="8"/>
                  </a:cubicBezTo>
                  <a:cubicBezTo>
                    <a:pt x="284" y="14"/>
                    <a:pt x="289" y="16"/>
                    <a:pt x="292" y="20"/>
                  </a:cubicBezTo>
                  <a:cubicBezTo>
                    <a:pt x="291" y="21"/>
                    <a:pt x="286" y="24"/>
                    <a:pt x="283" y="24"/>
                  </a:cubicBezTo>
                  <a:cubicBezTo>
                    <a:pt x="274" y="24"/>
                    <a:pt x="253" y="29"/>
                    <a:pt x="253" y="36"/>
                  </a:cubicBezTo>
                  <a:cubicBezTo>
                    <a:pt x="253" y="44"/>
                    <a:pt x="245" y="47"/>
                    <a:pt x="245" y="55"/>
                  </a:cubicBezTo>
                  <a:cubicBezTo>
                    <a:pt x="245" y="59"/>
                    <a:pt x="246" y="63"/>
                    <a:pt x="243" y="68"/>
                  </a:cubicBezTo>
                  <a:cubicBezTo>
                    <a:pt x="242" y="67"/>
                    <a:pt x="238" y="64"/>
                    <a:pt x="235" y="64"/>
                  </a:cubicBezTo>
                  <a:cubicBezTo>
                    <a:pt x="231" y="64"/>
                    <a:pt x="226" y="66"/>
                    <a:pt x="224" y="69"/>
                  </a:cubicBezTo>
                  <a:cubicBezTo>
                    <a:pt x="223" y="60"/>
                    <a:pt x="217" y="49"/>
                    <a:pt x="208" y="49"/>
                  </a:cubicBezTo>
                  <a:cubicBezTo>
                    <a:pt x="197" y="49"/>
                    <a:pt x="194" y="60"/>
                    <a:pt x="180" y="60"/>
                  </a:cubicBezTo>
                  <a:cubicBezTo>
                    <a:pt x="179" y="72"/>
                    <a:pt x="168" y="74"/>
                    <a:pt x="168" y="89"/>
                  </a:cubicBezTo>
                  <a:cubicBezTo>
                    <a:pt x="164" y="89"/>
                    <a:pt x="161" y="87"/>
                    <a:pt x="157" y="85"/>
                  </a:cubicBezTo>
                  <a:cubicBezTo>
                    <a:pt x="154" y="91"/>
                    <a:pt x="157" y="98"/>
                    <a:pt x="151" y="102"/>
                  </a:cubicBezTo>
                  <a:cubicBezTo>
                    <a:pt x="149" y="98"/>
                    <a:pt x="146" y="96"/>
                    <a:pt x="143" y="92"/>
                  </a:cubicBezTo>
                  <a:cubicBezTo>
                    <a:pt x="138" y="94"/>
                    <a:pt x="137" y="100"/>
                    <a:pt x="137" y="105"/>
                  </a:cubicBezTo>
                  <a:cubicBezTo>
                    <a:pt x="137" y="108"/>
                    <a:pt x="137" y="111"/>
                    <a:pt x="137" y="114"/>
                  </a:cubicBezTo>
                  <a:cubicBezTo>
                    <a:pt x="137" y="132"/>
                    <a:pt x="93" y="147"/>
                    <a:pt x="74" y="150"/>
                  </a:cubicBezTo>
                  <a:cubicBezTo>
                    <a:pt x="64" y="151"/>
                    <a:pt x="45" y="152"/>
                    <a:pt x="39" y="159"/>
                  </a:cubicBezTo>
                  <a:cubicBezTo>
                    <a:pt x="33" y="164"/>
                    <a:pt x="21" y="178"/>
                    <a:pt x="11" y="179"/>
                  </a:cubicBezTo>
                  <a:cubicBezTo>
                    <a:pt x="11" y="177"/>
                    <a:pt x="11" y="175"/>
                    <a:pt x="10" y="173"/>
                  </a:cubicBezTo>
                  <a:cubicBezTo>
                    <a:pt x="8" y="174"/>
                    <a:pt x="5" y="176"/>
                    <a:pt x="5" y="180"/>
                  </a:cubicBezTo>
                  <a:cubicBezTo>
                    <a:pt x="5" y="194"/>
                    <a:pt x="5" y="195"/>
                    <a:pt x="5" y="210"/>
                  </a:cubicBezTo>
                  <a:cubicBezTo>
                    <a:pt x="5" y="224"/>
                    <a:pt x="11" y="230"/>
                    <a:pt x="11" y="238"/>
                  </a:cubicBezTo>
                  <a:cubicBezTo>
                    <a:pt x="11" y="240"/>
                    <a:pt x="12" y="243"/>
                    <a:pt x="11" y="245"/>
                  </a:cubicBezTo>
                  <a:cubicBezTo>
                    <a:pt x="9" y="243"/>
                    <a:pt x="7" y="240"/>
                    <a:pt x="6" y="238"/>
                  </a:cubicBezTo>
                  <a:cubicBezTo>
                    <a:pt x="5" y="240"/>
                    <a:pt x="4" y="243"/>
                    <a:pt x="3" y="245"/>
                  </a:cubicBezTo>
                  <a:cubicBezTo>
                    <a:pt x="0" y="253"/>
                    <a:pt x="11" y="255"/>
                    <a:pt x="14" y="263"/>
                  </a:cubicBezTo>
                  <a:cubicBezTo>
                    <a:pt x="20" y="284"/>
                    <a:pt x="22" y="291"/>
                    <a:pt x="28" y="314"/>
                  </a:cubicBezTo>
                  <a:cubicBezTo>
                    <a:pt x="31" y="324"/>
                    <a:pt x="39" y="332"/>
                    <a:pt x="39" y="348"/>
                  </a:cubicBezTo>
                  <a:cubicBezTo>
                    <a:pt x="39" y="360"/>
                    <a:pt x="27" y="364"/>
                    <a:pt x="27" y="371"/>
                  </a:cubicBezTo>
                  <a:cubicBezTo>
                    <a:pt x="27" y="379"/>
                    <a:pt x="52" y="390"/>
                    <a:pt x="61" y="390"/>
                  </a:cubicBezTo>
                  <a:cubicBezTo>
                    <a:pt x="85" y="390"/>
                    <a:pt x="93" y="372"/>
                    <a:pt x="111" y="372"/>
                  </a:cubicBezTo>
                  <a:cubicBezTo>
                    <a:pt x="115" y="372"/>
                    <a:pt x="117" y="371"/>
                    <a:pt x="120" y="371"/>
                  </a:cubicBezTo>
                  <a:cubicBezTo>
                    <a:pt x="121" y="371"/>
                    <a:pt x="123" y="371"/>
                    <a:pt x="126" y="372"/>
                  </a:cubicBezTo>
                  <a:cubicBezTo>
                    <a:pt x="138" y="372"/>
                    <a:pt x="147" y="370"/>
                    <a:pt x="158" y="369"/>
                  </a:cubicBezTo>
                  <a:cubicBezTo>
                    <a:pt x="162" y="342"/>
                    <a:pt x="195" y="351"/>
                    <a:pt x="222" y="342"/>
                  </a:cubicBezTo>
                  <a:cubicBezTo>
                    <a:pt x="234" y="339"/>
                    <a:pt x="237" y="330"/>
                    <a:pt x="256" y="330"/>
                  </a:cubicBezTo>
                  <a:cubicBezTo>
                    <a:pt x="274" y="330"/>
                    <a:pt x="305" y="336"/>
                    <a:pt x="313" y="346"/>
                  </a:cubicBezTo>
                  <a:cubicBezTo>
                    <a:pt x="318" y="352"/>
                    <a:pt x="329" y="378"/>
                    <a:pt x="333" y="378"/>
                  </a:cubicBezTo>
                  <a:cubicBezTo>
                    <a:pt x="333" y="378"/>
                    <a:pt x="331" y="387"/>
                    <a:pt x="337" y="387"/>
                  </a:cubicBezTo>
                  <a:cubicBezTo>
                    <a:pt x="348" y="387"/>
                    <a:pt x="361" y="360"/>
                    <a:pt x="371" y="350"/>
                  </a:cubicBezTo>
                  <a:cubicBezTo>
                    <a:pt x="371" y="358"/>
                    <a:pt x="369" y="386"/>
                    <a:pt x="356" y="388"/>
                  </a:cubicBezTo>
                  <a:cubicBezTo>
                    <a:pt x="356" y="391"/>
                    <a:pt x="358" y="394"/>
                    <a:pt x="361" y="394"/>
                  </a:cubicBezTo>
                  <a:cubicBezTo>
                    <a:pt x="369" y="394"/>
                    <a:pt x="369" y="384"/>
                    <a:pt x="374" y="382"/>
                  </a:cubicBezTo>
                  <a:cubicBezTo>
                    <a:pt x="374" y="380"/>
                    <a:pt x="375" y="378"/>
                    <a:pt x="375" y="377"/>
                  </a:cubicBezTo>
                  <a:cubicBezTo>
                    <a:pt x="377" y="379"/>
                    <a:pt x="380" y="381"/>
                    <a:pt x="380" y="387"/>
                  </a:cubicBezTo>
                  <a:cubicBezTo>
                    <a:pt x="380" y="393"/>
                    <a:pt x="378" y="396"/>
                    <a:pt x="377" y="399"/>
                  </a:cubicBezTo>
                  <a:cubicBezTo>
                    <a:pt x="383" y="399"/>
                    <a:pt x="383" y="399"/>
                    <a:pt x="383" y="399"/>
                  </a:cubicBezTo>
                  <a:cubicBezTo>
                    <a:pt x="387" y="398"/>
                    <a:pt x="390" y="397"/>
                    <a:pt x="394" y="395"/>
                  </a:cubicBezTo>
                  <a:cubicBezTo>
                    <a:pt x="394" y="396"/>
                    <a:pt x="394" y="398"/>
                    <a:pt x="394" y="398"/>
                  </a:cubicBezTo>
                  <a:cubicBezTo>
                    <a:pt x="395" y="405"/>
                    <a:pt x="402" y="411"/>
                    <a:pt x="402" y="419"/>
                  </a:cubicBezTo>
                  <a:cubicBezTo>
                    <a:pt x="402" y="441"/>
                    <a:pt x="435" y="454"/>
                    <a:pt x="456" y="454"/>
                  </a:cubicBezTo>
                  <a:cubicBezTo>
                    <a:pt x="469" y="454"/>
                    <a:pt x="465" y="444"/>
                    <a:pt x="477" y="443"/>
                  </a:cubicBezTo>
                  <a:cubicBezTo>
                    <a:pt x="478" y="446"/>
                    <a:pt x="499" y="458"/>
                    <a:pt x="503" y="459"/>
                  </a:cubicBezTo>
                  <a:cubicBezTo>
                    <a:pt x="508" y="433"/>
                    <a:pt x="551" y="444"/>
                    <a:pt x="557" y="420"/>
                  </a:cubicBezTo>
                  <a:cubicBezTo>
                    <a:pt x="557" y="421"/>
                    <a:pt x="557" y="421"/>
                    <a:pt x="557" y="421"/>
                  </a:cubicBezTo>
                  <a:cubicBezTo>
                    <a:pt x="557" y="403"/>
                    <a:pt x="568" y="386"/>
                    <a:pt x="572" y="374"/>
                  </a:cubicBezTo>
                  <a:cubicBezTo>
                    <a:pt x="577" y="357"/>
                    <a:pt x="587" y="351"/>
                    <a:pt x="596" y="337"/>
                  </a:cubicBezTo>
                  <a:cubicBezTo>
                    <a:pt x="599" y="332"/>
                    <a:pt x="597" y="330"/>
                    <a:pt x="600" y="326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5" y="306"/>
                    <a:pt x="608" y="290"/>
                    <a:pt x="608" y="279"/>
                  </a:cubicBezTo>
                  <a:cubicBezTo>
                    <a:pt x="608" y="263"/>
                    <a:pt x="603" y="234"/>
                    <a:pt x="594" y="223"/>
                  </a:cubicBezTo>
                  <a:cubicBezTo>
                    <a:pt x="595" y="221"/>
                    <a:pt x="595" y="221"/>
                    <a:pt x="595" y="221"/>
                  </a:cubicBezTo>
                  <a:cubicBezTo>
                    <a:pt x="585" y="211"/>
                    <a:pt x="565" y="202"/>
                    <a:pt x="565" y="181"/>
                  </a:cubicBezTo>
                  <a:cubicBezTo>
                    <a:pt x="558" y="181"/>
                    <a:pt x="549" y="181"/>
                    <a:pt x="547" y="174"/>
                  </a:cubicBezTo>
                  <a:cubicBezTo>
                    <a:pt x="545" y="167"/>
                    <a:pt x="544" y="157"/>
                    <a:pt x="538" y="151"/>
                  </a:cubicBezTo>
                  <a:cubicBezTo>
                    <a:pt x="529" y="142"/>
                    <a:pt x="506" y="137"/>
                    <a:pt x="502" y="124"/>
                  </a:cubicBezTo>
                  <a:cubicBezTo>
                    <a:pt x="498" y="111"/>
                    <a:pt x="493" y="104"/>
                    <a:pt x="489" y="90"/>
                  </a:cubicBezTo>
                  <a:cubicBezTo>
                    <a:pt x="486" y="82"/>
                    <a:pt x="486" y="65"/>
                    <a:pt x="480" y="60"/>
                  </a:cubicBezTo>
                  <a:cubicBezTo>
                    <a:pt x="478" y="59"/>
                    <a:pt x="468" y="56"/>
                    <a:pt x="462" y="55"/>
                  </a:cubicBezTo>
                  <a:cubicBezTo>
                    <a:pt x="456" y="50"/>
                    <a:pt x="459" y="41"/>
                    <a:pt x="457" y="34"/>
                  </a:cubicBezTo>
                  <a:cubicBezTo>
                    <a:pt x="454" y="23"/>
                    <a:pt x="447" y="14"/>
                    <a:pt x="4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61"/>
            <p:cNvSpPr>
              <a:spLocks/>
            </p:cNvSpPr>
            <p:nvPr/>
          </p:nvSpPr>
          <p:spPr bwMode="auto">
            <a:xfrm>
              <a:off x="9351" y="4607"/>
              <a:ext cx="269" cy="267"/>
            </a:xfrm>
            <a:custGeom>
              <a:avLst/>
              <a:gdLst>
                <a:gd name="T0" fmla="*/ 92 w 114"/>
                <a:gd name="T1" fmla="*/ 0 h 113"/>
                <a:gd name="T2" fmla="*/ 80 w 114"/>
                <a:gd name="T3" fmla="*/ 17 h 113"/>
                <a:gd name="T4" fmla="*/ 79 w 114"/>
                <a:gd name="T5" fmla="*/ 21 h 113"/>
                <a:gd name="T6" fmla="*/ 69 w 114"/>
                <a:gd name="T7" fmla="*/ 26 h 113"/>
                <a:gd name="T8" fmla="*/ 69 w 114"/>
                <a:gd name="T9" fmla="*/ 32 h 113"/>
                <a:gd name="T10" fmla="*/ 59 w 114"/>
                <a:gd name="T11" fmla="*/ 44 h 113"/>
                <a:gd name="T12" fmla="*/ 29 w 114"/>
                <a:gd name="T13" fmla="*/ 62 h 113"/>
                <a:gd name="T14" fmla="*/ 21 w 114"/>
                <a:gd name="T15" fmla="*/ 69 h 113"/>
                <a:gd name="T16" fmla="*/ 0 w 114"/>
                <a:gd name="T17" fmla="*/ 98 h 113"/>
                <a:gd name="T18" fmla="*/ 2 w 114"/>
                <a:gd name="T19" fmla="*/ 100 h 113"/>
                <a:gd name="T20" fmla="*/ 26 w 114"/>
                <a:gd name="T21" fmla="*/ 110 h 113"/>
                <a:gd name="T22" fmla="*/ 38 w 114"/>
                <a:gd name="T23" fmla="*/ 113 h 113"/>
                <a:gd name="T24" fmla="*/ 58 w 114"/>
                <a:gd name="T25" fmla="*/ 100 h 113"/>
                <a:gd name="T26" fmla="*/ 74 w 114"/>
                <a:gd name="T27" fmla="*/ 63 h 113"/>
                <a:gd name="T28" fmla="*/ 94 w 114"/>
                <a:gd name="T29" fmla="*/ 61 h 113"/>
                <a:gd name="T30" fmla="*/ 94 w 114"/>
                <a:gd name="T31" fmla="*/ 44 h 113"/>
                <a:gd name="T32" fmla="*/ 114 w 114"/>
                <a:gd name="T33" fmla="*/ 18 h 113"/>
                <a:gd name="T34" fmla="*/ 111 w 114"/>
                <a:gd name="T35" fmla="*/ 10 h 113"/>
                <a:gd name="T36" fmla="*/ 107 w 114"/>
                <a:gd name="T37" fmla="*/ 8 h 113"/>
                <a:gd name="T38" fmla="*/ 98 w 114"/>
                <a:gd name="T39" fmla="*/ 13 h 113"/>
                <a:gd name="T40" fmla="*/ 96 w 114"/>
                <a:gd name="T41" fmla="*/ 5 h 113"/>
                <a:gd name="T42" fmla="*/ 92 w 114"/>
                <a:gd name="T4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13">
                  <a:moveTo>
                    <a:pt x="92" y="0"/>
                  </a:moveTo>
                  <a:cubicBezTo>
                    <a:pt x="87" y="2"/>
                    <a:pt x="80" y="9"/>
                    <a:pt x="80" y="17"/>
                  </a:cubicBezTo>
                  <a:cubicBezTo>
                    <a:pt x="80" y="18"/>
                    <a:pt x="79" y="20"/>
                    <a:pt x="79" y="21"/>
                  </a:cubicBezTo>
                  <a:cubicBezTo>
                    <a:pt x="75" y="21"/>
                    <a:pt x="72" y="22"/>
                    <a:pt x="69" y="26"/>
                  </a:cubicBezTo>
                  <a:cubicBezTo>
                    <a:pt x="69" y="28"/>
                    <a:pt x="69" y="32"/>
                    <a:pt x="69" y="32"/>
                  </a:cubicBezTo>
                  <a:cubicBezTo>
                    <a:pt x="69" y="32"/>
                    <a:pt x="62" y="43"/>
                    <a:pt x="59" y="44"/>
                  </a:cubicBezTo>
                  <a:cubicBezTo>
                    <a:pt x="50" y="49"/>
                    <a:pt x="42" y="62"/>
                    <a:pt x="29" y="62"/>
                  </a:cubicBezTo>
                  <a:cubicBezTo>
                    <a:pt x="26" y="62"/>
                    <a:pt x="23" y="65"/>
                    <a:pt x="21" y="69"/>
                  </a:cubicBezTo>
                  <a:cubicBezTo>
                    <a:pt x="16" y="77"/>
                    <a:pt x="0" y="84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2"/>
                    <a:pt x="23" y="110"/>
                    <a:pt x="26" y="110"/>
                  </a:cubicBezTo>
                  <a:cubicBezTo>
                    <a:pt x="29" y="110"/>
                    <a:pt x="36" y="113"/>
                    <a:pt x="38" y="113"/>
                  </a:cubicBezTo>
                  <a:cubicBezTo>
                    <a:pt x="44" y="113"/>
                    <a:pt x="53" y="105"/>
                    <a:pt x="58" y="100"/>
                  </a:cubicBezTo>
                  <a:cubicBezTo>
                    <a:pt x="58" y="100"/>
                    <a:pt x="73" y="70"/>
                    <a:pt x="74" y="63"/>
                  </a:cubicBezTo>
                  <a:cubicBezTo>
                    <a:pt x="78" y="63"/>
                    <a:pt x="91" y="61"/>
                    <a:pt x="94" y="61"/>
                  </a:cubicBezTo>
                  <a:cubicBezTo>
                    <a:pt x="95" y="54"/>
                    <a:pt x="92" y="52"/>
                    <a:pt x="94" y="44"/>
                  </a:cubicBezTo>
                  <a:cubicBezTo>
                    <a:pt x="102" y="44"/>
                    <a:pt x="113" y="25"/>
                    <a:pt x="114" y="18"/>
                  </a:cubicBezTo>
                  <a:cubicBezTo>
                    <a:pt x="112" y="17"/>
                    <a:pt x="111" y="14"/>
                    <a:pt x="111" y="10"/>
                  </a:cubicBezTo>
                  <a:cubicBezTo>
                    <a:pt x="110" y="10"/>
                    <a:pt x="108" y="9"/>
                    <a:pt x="107" y="8"/>
                  </a:cubicBezTo>
                  <a:cubicBezTo>
                    <a:pt x="105" y="9"/>
                    <a:pt x="102" y="13"/>
                    <a:pt x="98" y="13"/>
                  </a:cubicBezTo>
                  <a:cubicBezTo>
                    <a:pt x="95" y="13"/>
                    <a:pt x="96" y="9"/>
                    <a:pt x="96" y="5"/>
                  </a:cubicBezTo>
                  <a:cubicBezTo>
                    <a:pt x="94" y="5"/>
                    <a:pt x="92" y="4"/>
                    <a:pt x="9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62"/>
            <p:cNvSpPr>
              <a:spLocks/>
            </p:cNvSpPr>
            <p:nvPr/>
          </p:nvSpPr>
          <p:spPr bwMode="auto">
            <a:xfrm>
              <a:off x="9571" y="4349"/>
              <a:ext cx="203" cy="296"/>
            </a:xfrm>
            <a:custGeom>
              <a:avLst/>
              <a:gdLst>
                <a:gd name="T0" fmla="*/ 0 w 86"/>
                <a:gd name="T1" fmla="*/ 0 h 125"/>
                <a:gd name="T2" fmla="*/ 23 w 86"/>
                <a:gd name="T3" fmla="*/ 32 h 125"/>
                <a:gd name="T4" fmla="*/ 21 w 86"/>
                <a:gd name="T5" fmla="*/ 38 h 125"/>
                <a:gd name="T6" fmla="*/ 27 w 86"/>
                <a:gd name="T7" fmla="*/ 48 h 125"/>
                <a:gd name="T8" fmla="*/ 27 w 86"/>
                <a:gd name="T9" fmla="*/ 47 h 125"/>
                <a:gd name="T10" fmla="*/ 29 w 86"/>
                <a:gd name="T11" fmla="*/ 58 h 125"/>
                <a:gd name="T12" fmla="*/ 23 w 86"/>
                <a:gd name="T13" fmla="*/ 78 h 125"/>
                <a:gd name="T14" fmla="*/ 16 w 86"/>
                <a:gd name="T15" fmla="*/ 87 h 125"/>
                <a:gd name="T16" fmla="*/ 35 w 86"/>
                <a:gd name="T17" fmla="*/ 103 h 125"/>
                <a:gd name="T18" fmla="*/ 29 w 86"/>
                <a:gd name="T19" fmla="*/ 118 h 125"/>
                <a:gd name="T20" fmla="*/ 37 w 86"/>
                <a:gd name="T21" fmla="*/ 125 h 125"/>
                <a:gd name="T22" fmla="*/ 56 w 86"/>
                <a:gd name="T23" fmla="*/ 106 h 125"/>
                <a:gd name="T24" fmla="*/ 64 w 86"/>
                <a:gd name="T25" fmla="*/ 96 h 125"/>
                <a:gd name="T26" fmla="*/ 61 w 86"/>
                <a:gd name="T27" fmla="*/ 91 h 125"/>
                <a:gd name="T28" fmla="*/ 72 w 86"/>
                <a:gd name="T29" fmla="*/ 84 h 125"/>
                <a:gd name="T30" fmla="*/ 74 w 86"/>
                <a:gd name="T31" fmla="*/ 82 h 125"/>
                <a:gd name="T32" fmla="*/ 76 w 86"/>
                <a:gd name="T33" fmla="*/ 85 h 125"/>
                <a:gd name="T34" fmla="*/ 86 w 86"/>
                <a:gd name="T35" fmla="*/ 58 h 125"/>
                <a:gd name="T36" fmla="*/ 82 w 86"/>
                <a:gd name="T37" fmla="*/ 55 h 125"/>
                <a:gd name="T38" fmla="*/ 64 w 86"/>
                <a:gd name="T39" fmla="*/ 60 h 125"/>
                <a:gd name="T40" fmla="*/ 45 w 86"/>
                <a:gd name="T41" fmla="*/ 39 h 125"/>
                <a:gd name="T42" fmla="*/ 41 w 86"/>
                <a:gd name="T43" fmla="*/ 39 h 125"/>
                <a:gd name="T44" fmla="*/ 37 w 86"/>
                <a:gd name="T45" fmla="*/ 44 h 125"/>
                <a:gd name="T46" fmla="*/ 33 w 86"/>
                <a:gd name="T47" fmla="*/ 44 h 125"/>
                <a:gd name="T48" fmla="*/ 25 w 86"/>
                <a:gd name="T49" fmla="*/ 27 h 125"/>
                <a:gd name="T50" fmla="*/ 27 w 86"/>
                <a:gd name="T51" fmla="*/ 23 h 125"/>
                <a:gd name="T52" fmla="*/ 20 w 86"/>
                <a:gd name="T53" fmla="*/ 15 h 125"/>
                <a:gd name="T54" fmla="*/ 0 w 86"/>
                <a:gd name="T5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25">
                  <a:moveTo>
                    <a:pt x="0" y="0"/>
                  </a:moveTo>
                  <a:cubicBezTo>
                    <a:pt x="3" y="13"/>
                    <a:pt x="11" y="30"/>
                    <a:pt x="23" y="32"/>
                  </a:cubicBezTo>
                  <a:cubicBezTo>
                    <a:pt x="22" y="34"/>
                    <a:pt x="21" y="36"/>
                    <a:pt x="21" y="38"/>
                  </a:cubicBezTo>
                  <a:cubicBezTo>
                    <a:pt x="21" y="42"/>
                    <a:pt x="26" y="44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9" y="55"/>
                    <a:pt x="29" y="58"/>
                  </a:cubicBezTo>
                  <a:cubicBezTo>
                    <a:pt x="29" y="66"/>
                    <a:pt x="28" y="73"/>
                    <a:pt x="23" y="78"/>
                  </a:cubicBezTo>
                  <a:cubicBezTo>
                    <a:pt x="20" y="81"/>
                    <a:pt x="16" y="82"/>
                    <a:pt x="16" y="87"/>
                  </a:cubicBezTo>
                  <a:cubicBezTo>
                    <a:pt x="16" y="96"/>
                    <a:pt x="35" y="92"/>
                    <a:pt x="35" y="103"/>
                  </a:cubicBezTo>
                  <a:cubicBezTo>
                    <a:pt x="35" y="109"/>
                    <a:pt x="29" y="112"/>
                    <a:pt x="29" y="118"/>
                  </a:cubicBezTo>
                  <a:cubicBezTo>
                    <a:pt x="29" y="122"/>
                    <a:pt x="32" y="125"/>
                    <a:pt x="37" y="125"/>
                  </a:cubicBezTo>
                  <a:cubicBezTo>
                    <a:pt x="48" y="125"/>
                    <a:pt x="51" y="114"/>
                    <a:pt x="56" y="106"/>
                  </a:cubicBezTo>
                  <a:cubicBezTo>
                    <a:pt x="57" y="105"/>
                    <a:pt x="64" y="99"/>
                    <a:pt x="64" y="96"/>
                  </a:cubicBezTo>
                  <a:cubicBezTo>
                    <a:pt x="64" y="94"/>
                    <a:pt x="61" y="92"/>
                    <a:pt x="61" y="91"/>
                  </a:cubicBezTo>
                  <a:cubicBezTo>
                    <a:pt x="61" y="86"/>
                    <a:pt x="67" y="85"/>
                    <a:pt x="72" y="84"/>
                  </a:cubicBezTo>
                  <a:cubicBezTo>
                    <a:pt x="73" y="84"/>
                    <a:pt x="73" y="82"/>
                    <a:pt x="74" y="82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1" y="77"/>
                    <a:pt x="79" y="66"/>
                    <a:pt x="86" y="58"/>
                  </a:cubicBezTo>
                  <a:cubicBezTo>
                    <a:pt x="85" y="57"/>
                    <a:pt x="84" y="55"/>
                    <a:pt x="82" y="55"/>
                  </a:cubicBezTo>
                  <a:cubicBezTo>
                    <a:pt x="74" y="55"/>
                    <a:pt x="74" y="60"/>
                    <a:pt x="64" y="60"/>
                  </a:cubicBezTo>
                  <a:cubicBezTo>
                    <a:pt x="51" y="60"/>
                    <a:pt x="45" y="53"/>
                    <a:pt x="45" y="39"/>
                  </a:cubicBezTo>
                  <a:cubicBezTo>
                    <a:pt x="44" y="39"/>
                    <a:pt x="42" y="39"/>
                    <a:pt x="41" y="39"/>
                  </a:cubicBezTo>
                  <a:cubicBezTo>
                    <a:pt x="39" y="39"/>
                    <a:pt x="37" y="41"/>
                    <a:pt x="37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1" y="41"/>
                    <a:pt x="25" y="30"/>
                    <a:pt x="25" y="27"/>
                  </a:cubicBezTo>
                  <a:cubicBezTo>
                    <a:pt x="25" y="26"/>
                    <a:pt x="26" y="25"/>
                    <a:pt x="27" y="23"/>
                  </a:cubicBezTo>
                  <a:cubicBezTo>
                    <a:pt x="23" y="22"/>
                    <a:pt x="23" y="18"/>
                    <a:pt x="20" y="15"/>
                  </a:cubicBezTo>
                  <a:cubicBezTo>
                    <a:pt x="15" y="10"/>
                    <a:pt x="6" y="9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63"/>
            <p:cNvSpPr>
              <a:spLocks/>
            </p:cNvSpPr>
            <p:nvPr/>
          </p:nvSpPr>
          <p:spPr bwMode="auto">
            <a:xfrm>
              <a:off x="9724" y="3694"/>
              <a:ext cx="45" cy="31"/>
            </a:xfrm>
            <a:custGeom>
              <a:avLst/>
              <a:gdLst>
                <a:gd name="T0" fmla="*/ 12 w 19"/>
                <a:gd name="T1" fmla="*/ 0 h 13"/>
                <a:gd name="T2" fmla="*/ 0 w 19"/>
                <a:gd name="T3" fmla="*/ 10 h 13"/>
                <a:gd name="T4" fmla="*/ 11 w 19"/>
                <a:gd name="T5" fmla="*/ 13 h 13"/>
                <a:gd name="T6" fmla="*/ 15 w 19"/>
                <a:gd name="T7" fmla="*/ 13 h 13"/>
                <a:gd name="T8" fmla="*/ 19 w 19"/>
                <a:gd name="T9" fmla="*/ 11 h 13"/>
                <a:gd name="T10" fmla="*/ 19 w 19"/>
                <a:gd name="T11" fmla="*/ 5 h 13"/>
                <a:gd name="T12" fmla="*/ 12 w 19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2" y="0"/>
                  </a:moveTo>
                  <a:cubicBezTo>
                    <a:pt x="8" y="2"/>
                    <a:pt x="0" y="3"/>
                    <a:pt x="0" y="10"/>
                  </a:cubicBezTo>
                  <a:cubicBezTo>
                    <a:pt x="0" y="12"/>
                    <a:pt x="7" y="13"/>
                    <a:pt x="11" y="13"/>
                  </a:cubicBezTo>
                  <a:cubicBezTo>
                    <a:pt x="13" y="13"/>
                    <a:pt x="14" y="13"/>
                    <a:pt x="15" y="13"/>
                  </a:cubicBezTo>
                  <a:cubicBezTo>
                    <a:pt x="16" y="13"/>
                    <a:pt x="17" y="13"/>
                    <a:pt x="19" y="11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4"/>
                    <a:pt x="14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64"/>
            <p:cNvSpPr>
              <a:spLocks/>
            </p:cNvSpPr>
            <p:nvPr/>
          </p:nvSpPr>
          <p:spPr bwMode="auto">
            <a:xfrm>
              <a:off x="9774" y="3658"/>
              <a:ext cx="40" cy="26"/>
            </a:xfrm>
            <a:custGeom>
              <a:avLst/>
              <a:gdLst>
                <a:gd name="T0" fmla="*/ 17 w 17"/>
                <a:gd name="T1" fmla="*/ 0 h 11"/>
                <a:gd name="T2" fmla="*/ 0 w 17"/>
                <a:gd name="T3" fmla="*/ 7 h 11"/>
                <a:gd name="T4" fmla="*/ 3 w 17"/>
                <a:gd name="T5" fmla="*/ 11 h 11"/>
                <a:gd name="T6" fmla="*/ 17 w 17"/>
                <a:gd name="T7" fmla="*/ 4 h 11"/>
                <a:gd name="T8" fmla="*/ 17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0"/>
                  </a:moveTo>
                  <a:cubicBezTo>
                    <a:pt x="13" y="0"/>
                    <a:pt x="0" y="0"/>
                    <a:pt x="0" y="7"/>
                  </a:cubicBezTo>
                  <a:cubicBezTo>
                    <a:pt x="0" y="8"/>
                    <a:pt x="2" y="11"/>
                    <a:pt x="3" y="11"/>
                  </a:cubicBezTo>
                  <a:cubicBezTo>
                    <a:pt x="9" y="11"/>
                    <a:pt x="10" y="6"/>
                    <a:pt x="17" y="4"/>
                  </a:cubicBezTo>
                  <a:cubicBezTo>
                    <a:pt x="17" y="3"/>
                    <a:pt x="17" y="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65"/>
            <p:cNvSpPr>
              <a:spLocks/>
            </p:cNvSpPr>
            <p:nvPr/>
          </p:nvSpPr>
          <p:spPr bwMode="auto">
            <a:xfrm>
              <a:off x="7774" y="2719"/>
              <a:ext cx="163" cy="152"/>
            </a:xfrm>
            <a:custGeom>
              <a:avLst/>
              <a:gdLst>
                <a:gd name="T0" fmla="*/ 50 w 69"/>
                <a:gd name="T1" fmla="*/ 0 h 64"/>
                <a:gd name="T2" fmla="*/ 48 w 69"/>
                <a:gd name="T3" fmla="*/ 11 h 64"/>
                <a:gd name="T4" fmla="*/ 38 w 69"/>
                <a:gd name="T5" fmla="*/ 18 h 64"/>
                <a:gd name="T6" fmla="*/ 33 w 69"/>
                <a:gd name="T7" fmla="*/ 24 h 64"/>
                <a:gd name="T8" fmla="*/ 30 w 69"/>
                <a:gd name="T9" fmla="*/ 24 h 64"/>
                <a:gd name="T10" fmla="*/ 22 w 69"/>
                <a:gd name="T11" fmla="*/ 16 h 64"/>
                <a:gd name="T12" fmla="*/ 22 w 69"/>
                <a:gd name="T13" fmla="*/ 16 h 64"/>
                <a:gd name="T14" fmla="*/ 14 w 69"/>
                <a:gd name="T15" fmla="*/ 21 h 64"/>
                <a:gd name="T16" fmla="*/ 6 w 69"/>
                <a:gd name="T17" fmla="*/ 26 h 64"/>
                <a:gd name="T18" fmla="*/ 5 w 69"/>
                <a:gd name="T19" fmla="*/ 26 h 64"/>
                <a:gd name="T20" fmla="*/ 2 w 69"/>
                <a:gd name="T21" fmla="*/ 38 h 64"/>
                <a:gd name="T22" fmla="*/ 4 w 69"/>
                <a:gd name="T23" fmla="*/ 43 h 64"/>
                <a:gd name="T24" fmla="*/ 4 w 69"/>
                <a:gd name="T25" fmla="*/ 53 h 64"/>
                <a:gd name="T26" fmla="*/ 4 w 69"/>
                <a:gd name="T27" fmla="*/ 53 h 64"/>
                <a:gd name="T28" fmla="*/ 13 w 69"/>
                <a:gd name="T29" fmla="*/ 34 h 64"/>
                <a:gd name="T30" fmla="*/ 18 w 69"/>
                <a:gd name="T31" fmla="*/ 38 h 64"/>
                <a:gd name="T32" fmla="*/ 20 w 69"/>
                <a:gd name="T33" fmla="*/ 36 h 64"/>
                <a:gd name="T34" fmla="*/ 24 w 69"/>
                <a:gd name="T35" fmla="*/ 38 h 64"/>
                <a:gd name="T36" fmla="*/ 24 w 69"/>
                <a:gd name="T37" fmla="*/ 34 h 64"/>
                <a:gd name="T38" fmla="*/ 31 w 69"/>
                <a:gd name="T39" fmla="*/ 34 h 64"/>
                <a:gd name="T40" fmla="*/ 33 w 69"/>
                <a:gd name="T41" fmla="*/ 39 h 64"/>
                <a:gd name="T42" fmla="*/ 31 w 69"/>
                <a:gd name="T43" fmla="*/ 44 h 64"/>
                <a:gd name="T44" fmla="*/ 43 w 69"/>
                <a:gd name="T45" fmla="*/ 60 h 64"/>
                <a:gd name="T46" fmla="*/ 45 w 69"/>
                <a:gd name="T47" fmla="*/ 61 h 64"/>
                <a:gd name="T48" fmla="*/ 48 w 69"/>
                <a:gd name="T49" fmla="*/ 60 h 64"/>
                <a:gd name="T50" fmla="*/ 50 w 69"/>
                <a:gd name="T51" fmla="*/ 64 h 64"/>
                <a:gd name="T52" fmla="*/ 50 w 69"/>
                <a:gd name="T53" fmla="*/ 64 h 64"/>
                <a:gd name="T54" fmla="*/ 55 w 69"/>
                <a:gd name="T55" fmla="*/ 57 h 64"/>
                <a:gd name="T56" fmla="*/ 50 w 69"/>
                <a:gd name="T57" fmla="*/ 48 h 64"/>
                <a:gd name="T58" fmla="*/ 54 w 69"/>
                <a:gd name="T59" fmla="*/ 41 h 64"/>
                <a:gd name="T60" fmla="*/ 57 w 69"/>
                <a:gd name="T61" fmla="*/ 45 h 64"/>
                <a:gd name="T62" fmla="*/ 57 w 69"/>
                <a:gd name="T63" fmla="*/ 44 h 64"/>
                <a:gd name="T64" fmla="*/ 63 w 69"/>
                <a:gd name="T65" fmla="*/ 55 h 64"/>
                <a:gd name="T66" fmla="*/ 69 w 69"/>
                <a:gd name="T67" fmla="*/ 39 h 64"/>
                <a:gd name="T68" fmla="*/ 57 w 69"/>
                <a:gd name="T69" fmla="*/ 4 h 64"/>
                <a:gd name="T70" fmla="*/ 50 w 6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" h="64">
                  <a:moveTo>
                    <a:pt x="50" y="0"/>
                  </a:moveTo>
                  <a:cubicBezTo>
                    <a:pt x="49" y="1"/>
                    <a:pt x="50" y="8"/>
                    <a:pt x="48" y="11"/>
                  </a:cubicBezTo>
                  <a:cubicBezTo>
                    <a:pt x="46" y="14"/>
                    <a:pt x="38" y="12"/>
                    <a:pt x="38" y="18"/>
                  </a:cubicBezTo>
                  <a:cubicBezTo>
                    <a:pt x="35" y="18"/>
                    <a:pt x="33" y="21"/>
                    <a:pt x="33" y="24"/>
                  </a:cubicBezTo>
                  <a:cubicBezTo>
                    <a:pt x="32" y="24"/>
                    <a:pt x="31" y="24"/>
                    <a:pt x="30" y="24"/>
                  </a:cubicBezTo>
                  <a:cubicBezTo>
                    <a:pt x="27" y="24"/>
                    <a:pt x="28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6"/>
                    <a:pt x="16" y="19"/>
                    <a:pt x="14" y="21"/>
                  </a:cubicBezTo>
                  <a:cubicBezTo>
                    <a:pt x="12" y="24"/>
                    <a:pt x="10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4" y="31"/>
                    <a:pt x="2" y="34"/>
                    <a:pt x="2" y="38"/>
                  </a:cubicBezTo>
                  <a:cubicBezTo>
                    <a:pt x="2" y="40"/>
                    <a:pt x="4" y="41"/>
                    <a:pt x="4" y="43"/>
                  </a:cubicBezTo>
                  <a:cubicBezTo>
                    <a:pt x="4" y="45"/>
                    <a:pt x="0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9" y="53"/>
                    <a:pt x="9" y="38"/>
                    <a:pt x="13" y="34"/>
                  </a:cubicBezTo>
                  <a:cubicBezTo>
                    <a:pt x="13" y="34"/>
                    <a:pt x="17" y="37"/>
                    <a:pt x="18" y="38"/>
                  </a:cubicBezTo>
                  <a:cubicBezTo>
                    <a:pt x="19" y="38"/>
                    <a:pt x="20" y="36"/>
                    <a:pt x="20" y="36"/>
                  </a:cubicBezTo>
                  <a:cubicBezTo>
                    <a:pt x="21" y="37"/>
                    <a:pt x="22" y="38"/>
                    <a:pt x="24" y="38"/>
                  </a:cubicBezTo>
                  <a:cubicBezTo>
                    <a:pt x="24" y="37"/>
                    <a:pt x="24" y="35"/>
                    <a:pt x="24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5"/>
                    <a:pt x="33" y="37"/>
                    <a:pt x="33" y="39"/>
                  </a:cubicBezTo>
                  <a:cubicBezTo>
                    <a:pt x="32" y="40"/>
                    <a:pt x="31" y="41"/>
                    <a:pt x="31" y="44"/>
                  </a:cubicBezTo>
                  <a:cubicBezTo>
                    <a:pt x="30" y="53"/>
                    <a:pt x="36" y="60"/>
                    <a:pt x="43" y="60"/>
                  </a:cubicBezTo>
                  <a:cubicBezTo>
                    <a:pt x="44" y="60"/>
                    <a:pt x="44" y="61"/>
                    <a:pt x="45" y="61"/>
                  </a:cubicBezTo>
                  <a:cubicBezTo>
                    <a:pt x="46" y="61"/>
                    <a:pt x="47" y="60"/>
                    <a:pt x="48" y="60"/>
                  </a:cubicBezTo>
                  <a:cubicBezTo>
                    <a:pt x="48" y="61"/>
                    <a:pt x="49" y="64"/>
                    <a:pt x="50" y="64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3" y="64"/>
                    <a:pt x="55" y="61"/>
                    <a:pt x="55" y="57"/>
                  </a:cubicBezTo>
                  <a:cubicBezTo>
                    <a:pt x="55" y="52"/>
                    <a:pt x="50" y="51"/>
                    <a:pt x="50" y="48"/>
                  </a:cubicBezTo>
                  <a:cubicBezTo>
                    <a:pt x="50" y="45"/>
                    <a:pt x="52" y="44"/>
                    <a:pt x="54" y="41"/>
                  </a:cubicBezTo>
                  <a:cubicBezTo>
                    <a:pt x="55" y="43"/>
                    <a:pt x="57" y="44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8" y="47"/>
                    <a:pt x="61" y="54"/>
                    <a:pt x="63" y="55"/>
                  </a:cubicBezTo>
                  <a:cubicBezTo>
                    <a:pt x="63" y="47"/>
                    <a:pt x="69" y="44"/>
                    <a:pt x="69" y="39"/>
                  </a:cubicBezTo>
                  <a:cubicBezTo>
                    <a:pt x="69" y="35"/>
                    <a:pt x="61" y="8"/>
                    <a:pt x="57" y="4"/>
                  </a:cubicBezTo>
                  <a:cubicBezTo>
                    <a:pt x="55" y="2"/>
                    <a:pt x="53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66"/>
            <p:cNvSpPr>
              <a:spLocks/>
            </p:cNvSpPr>
            <p:nvPr/>
          </p:nvSpPr>
          <p:spPr bwMode="auto">
            <a:xfrm>
              <a:off x="7625" y="2679"/>
              <a:ext cx="81" cy="83"/>
            </a:xfrm>
            <a:custGeom>
              <a:avLst/>
              <a:gdLst>
                <a:gd name="T0" fmla="*/ 30 w 34"/>
                <a:gd name="T1" fmla="*/ 0 h 35"/>
                <a:gd name="T2" fmla="*/ 27 w 34"/>
                <a:gd name="T3" fmla="*/ 6 h 35"/>
                <a:gd name="T4" fmla="*/ 0 w 34"/>
                <a:gd name="T5" fmla="*/ 35 h 35"/>
                <a:gd name="T6" fmla="*/ 3 w 34"/>
                <a:gd name="T7" fmla="*/ 35 h 35"/>
                <a:gd name="T8" fmla="*/ 21 w 34"/>
                <a:gd name="T9" fmla="*/ 15 h 35"/>
                <a:gd name="T10" fmla="*/ 21 w 34"/>
                <a:gd name="T11" fmla="*/ 15 h 35"/>
                <a:gd name="T12" fmla="*/ 29 w 34"/>
                <a:gd name="T13" fmla="*/ 10 h 35"/>
                <a:gd name="T14" fmla="*/ 29 w 34"/>
                <a:gd name="T15" fmla="*/ 10 h 35"/>
                <a:gd name="T16" fmla="*/ 34 w 34"/>
                <a:gd name="T17" fmla="*/ 8 h 35"/>
                <a:gd name="T18" fmla="*/ 30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30" y="0"/>
                  </a:moveTo>
                  <a:cubicBezTo>
                    <a:pt x="28" y="2"/>
                    <a:pt x="28" y="4"/>
                    <a:pt x="27" y="6"/>
                  </a:cubicBezTo>
                  <a:cubicBezTo>
                    <a:pt x="22" y="16"/>
                    <a:pt x="5" y="21"/>
                    <a:pt x="0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9" y="32"/>
                    <a:pt x="19" y="2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5" y="15"/>
                    <a:pt x="28" y="14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0"/>
                    <a:pt x="32" y="9"/>
                    <a:pt x="34" y="8"/>
                  </a:cubicBezTo>
                  <a:cubicBezTo>
                    <a:pt x="32" y="6"/>
                    <a:pt x="30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67"/>
            <p:cNvSpPr>
              <a:spLocks/>
            </p:cNvSpPr>
            <p:nvPr/>
          </p:nvSpPr>
          <p:spPr bwMode="auto">
            <a:xfrm>
              <a:off x="7684" y="2407"/>
              <a:ext cx="154" cy="218"/>
            </a:xfrm>
            <a:custGeom>
              <a:avLst/>
              <a:gdLst>
                <a:gd name="T0" fmla="*/ 11 w 65"/>
                <a:gd name="T1" fmla="*/ 0 h 92"/>
                <a:gd name="T2" fmla="*/ 6 w 65"/>
                <a:gd name="T3" fmla="*/ 9 h 92"/>
                <a:gd name="T4" fmla="*/ 8 w 65"/>
                <a:gd name="T5" fmla="*/ 24 h 92"/>
                <a:gd name="T6" fmla="*/ 5 w 65"/>
                <a:gd name="T7" fmla="*/ 37 h 92"/>
                <a:gd name="T8" fmla="*/ 4 w 65"/>
                <a:gd name="T9" fmla="*/ 37 h 92"/>
                <a:gd name="T10" fmla="*/ 2 w 65"/>
                <a:gd name="T11" fmla="*/ 53 h 92"/>
                <a:gd name="T12" fmla="*/ 12 w 65"/>
                <a:gd name="T13" fmla="*/ 62 h 92"/>
                <a:gd name="T14" fmla="*/ 12 w 65"/>
                <a:gd name="T15" fmla="*/ 62 h 92"/>
                <a:gd name="T16" fmla="*/ 16 w 65"/>
                <a:gd name="T17" fmla="*/ 59 h 92"/>
                <a:gd name="T18" fmla="*/ 19 w 65"/>
                <a:gd name="T19" fmla="*/ 59 h 92"/>
                <a:gd name="T20" fmla="*/ 19 w 65"/>
                <a:gd name="T21" fmla="*/ 63 h 92"/>
                <a:gd name="T22" fmla="*/ 16 w 65"/>
                <a:gd name="T23" fmla="*/ 68 h 92"/>
                <a:gd name="T24" fmla="*/ 23 w 65"/>
                <a:gd name="T25" fmla="*/ 75 h 92"/>
                <a:gd name="T26" fmla="*/ 23 w 65"/>
                <a:gd name="T27" fmla="*/ 75 h 92"/>
                <a:gd name="T28" fmla="*/ 27 w 65"/>
                <a:gd name="T29" fmla="*/ 73 h 92"/>
                <a:gd name="T30" fmla="*/ 30 w 65"/>
                <a:gd name="T31" fmla="*/ 72 h 92"/>
                <a:gd name="T32" fmla="*/ 30 w 65"/>
                <a:gd name="T33" fmla="*/ 72 h 92"/>
                <a:gd name="T34" fmla="*/ 44 w 65"/>
                <a:gd name="T35" fmla="*/ 82 h 92"/>
                <a:gd name="T36" fmla="*/ 44 w 65"/>
                <a:gd name="T37" fmla="*/ 74 h 92"/>
                <a:gd name="T38" fmla="*/ 61 w 65"/>
                <a:gd name="T39" fmla="*/ 88 h 92"/>
                <a:gd name="T40" fmla="*/ 63 w 65"/>
                <a:gd name="T41" fmla="*/ 92 h 92"/>
                <a:gd name="T42" fmla="*/ 63 w 65"/>
                <a:gd name="T43" fmla="*/ 92 h 92"/>
                <a:gd name="T44" fmla="*/ 65 w 65"/>
                <a:gd name="T45" fmla="*/ 89 h 92"/>
                <a:gd name="T46" fmla="*/ 65 w 65"/>
                <a:gd name="T47" fmla="*/ 85 h 92"/>
                <a:gd name="T48" fmla="*/ 59 w 65"/>
                <a:gd name="T49" fmla="*/ 80 h 92"/>
                <a:gd name="T50" fmla="*/ 57 w 65"/>
                <a:gd name="T51" fmla="*/ 80 h 92"/>
                <a:gd name="T52" fmla="*/ 56 w 65"/>
                <a:gd name="T53" fmla="*/ 79 h 92"/>
                <a:gd name="T54" fmla="*/ 59 w 65"/>
                <a:gd name="T55" fmla="*/ 74 h 92"/>
                <a:gd name="T56" fmla="*/ 56 w 65"/>
                <a:gd name="T57" fmla="*/ 73 h 92"/>
                <a:gd name="T58" fmla="*/ 56 w 65"/>
                <a:gd name="T59" fmla="*/ 73 h 92"/>
                <a:gd name="T60" fmla="*/ 54 w 65"/>
                <a:gd name="T61" fmla="*/ 75 h 92"/>
                <a:gd name="T62" fmla="*/ 52 w 65"/>
                <a:gd name="T63" fmla="*/ 76 h 92"/>
                <a:gd name="T64" fmla="*/ 52 w 65"/>
                <a:gd name="T65" fmla="*/ 76 h 92"/>
                <a:gd name="T66" fmla="*/ 42 w 65"/>
                <a:gd name="T67" fmla="*/ 65 h 92"/>
                <a:gd name="T68" fmla="*/ 42 w 65"/>
                <a:gd name="T69" fmla="*/ 65 h 92"/>
                <a:gd name="T70" fmla="*/ 36 w 65"/>
                <a:gd name="T71" fmla="*/ 69 h 92"/>
                <a:gd name="T72" fmla="*/ 36 w 65"/>
                <a:gd name="T73" fmla="*/ 71 h 92"/>
                <a:gd name="T74" fmla="*/ 25 w 65"/>
                <a:gd name="T75" fmla="*/ 50 h 92"/>
                <a:gd name="T76" fmla="*/ 34 w 65"/>
                <a:gd name="T77" fmla="*/ 30 h 92"/>
                <a:gd name="T78" fmla="*/ 28 w 65"/>
                <a:gd name="T79" fmla="*/ 9 h 92"/>
                <a:gd name="T80" fmla="*/ 27 w 65"/>
                <a:gd name="T81" fmla="*/ 6 h 92"/>
                <a:gd name="T82" fmla="*/ 26 w 65"/>
                <a:gd name="T83" fmla="*/ 4 h 92"/>
                <a:gd name="T84" fmla="*/ 20 w 65"/>
                <a:gd name="T85" fmla="*/ 8 h 92"/>
                <a:gd name="T86" fmla="*/ 19 w 65"/>
                <a:gd name="T87" fmla="*/ 8 h 92"/>
                <a:gd name="T88" fmla="*/ 11 w 65"/>
                <a:gd name="T89" fmla="*/ 0 h 92"/>
                <a:gd name="T90" fmla="*/ 11 w 65"/>
                <a:gd name="T9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92">
                  <a:moveTo>
                    <a:pt x="11" y="0"/>
                  </a:moveTo>
                  <a:cubicBezTo>
                    <a:pt x="7" y="0"/>
                    <a:pt x="6" y="4"/>
                    <a:pt x="6" y="9"/>
                  </a:cubicBezTo>
                  <a:cubicBezTo>
                    <a:pt x="6" y="14"/>
                    <a:pt x="8" y="18"/>
                    <a:pt x="8" y="24"/>
                  </a:cubicBezTo>
                  <a:cubicBezTo>
                    <a:pt x="8" y="28"/>
                    <a:pt x="7" y="34"/>
                    <a:pt x="5" y="37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0" y="37"/>
                    <a:pt x="2" y="46"/>
                    <a:pt x="2" y="53"/>
                  </a:cubicBezTo>
                  <a:cubicBezTo>
                    <a:pt x="2" y="56"/>
                    <a:pt x="10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4" y="62"/>
                    <a:pt x="15" y="60"/>
                    <a:pt x="16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4"/>
                    <a:pt x="16" y="65"/>
                    <a:pt x="16" y="68"/>
                  </a:cubicBezTo>
                  <a:cubicBezTo>
                    <a:pt x="16" y="70"/>
                    <a:pt x="19" y="75"/>
                    <a:pt x="23" y="75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5" y="74"/>
                    <a:pt x="27" y="73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7" y="72"/>
                    <a:pt x="37" y="82"/>
                    <a:pt x="44" y="82"/>
                  </a:cubicBezTo>
                  <a:cubicBezTo>
                    <a:pt x="43" y="79"/>
                    <a:pt x="41" y="77"/>
                    <a:pt x="44" y="74"/>
                  </a:cubicBezTo>
                  <a:cubicBezTo>
                    <a:pt x="47" y="78"/>
                    <a:pt x="58" y="82"/>
                    <a:pt x="61" y="88"/>
                  </a:cubicBezTo>
                  <a:cubicBezTo>
                    <a:pt x="61" y="89"/>
                    <a:pt x="62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4" y="92"/>
                    <a:pt x="65" y="90"/>
                    <a:pt x="65" y="89"/>
                  </a:cubicBezTo>
                  <a:cubicBezTo>
                    <a:pt x="65" y="87"/>
                    <a:pt x="65" y="87"/>
                    <a:pt x="65" y="85"/>
                  </a:cubicBezTo>
                  <a:cubicBezTo>
                    <a:pt x="62" y="85"/>
                    <a:pt x="59" y="83"/>
                    <a:pt x="59" y="80"/>
                  </a:cubicBezTo>
                  <a:cubicBezTo>
                    <a:pt x="59" y="80"/>
                    <a:pt x="58" y="80"/>
                    <a:pt x="57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6" y="77"/>
                    <a:pt x="58" y="77"/>
                    <a:pt x="59" y="74"/>
                  </a:cubicBezTo>
                  <a:cubicBezTo>
                    <a:pt x="58" y="74"/>
                    <a:pt x="57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3"/>
                    <a:pt x="54" y="74"/>
                    <a:pt x="54" y="75"/>
                  </a:cubicBezTo>
                  <a:cubicBezTo>
                    <a:pt x="53" y="75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49" y="76"/>
                    <a:pt x="47" y="66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5"/>
                    <a:pt x="36" y="67"/>
                    <a:pt x="36" y="69"/>
                  </a:cubicBezTo>
                  <a:cubicBezTo>
                    <a:pt x="36" y="69"/>
                    <a:pt x="36" y="71"/>
                    <a:pt x="36" y="71"/>
                  </a:cubicBezTo>
                  <a:cubicBezTo>
                    <a:pt x="31" y="69"/>
                    <a:pt x="24" y="57"/>
                    <a:pt x="25" y="50"/>
                  </a:cubicBezTo>
                  <a:cubicBezTo>
                    <a:pt x="25" y="41"/>
                    <a:pt x="33" y="40"/>
                    <a:pt x="34" y="30"/>
                  </a:cubicBezTo>
                  <a:cubicBezTo>
                    <a:pt x="34" y="22"/>
                    <a:pt x="28" y="15"/>
                    <a:pt x="28" y="9"/>
                  </a:cubicBezTo>
                  <a:cubicBezTo>
                    <a:pt x="28" y="8"/>
                    <a:pt x="27" y="7"/>
                    <a:pt x="27" y="6"/>
                  </a:cubicBezTo>
                  <a:cubicBezTo>
                    <a:pt x="27" y="5"/>
                    <a:pt x="26" y="4"/>
                    <a:pt x="26" y="4"/>
                  </a:cubicBezTo>
                  <a:cubicBezTo>
                    <a:pt x="24" y="4"/>
                    <a:pt x="22" y="8"/>
                    <a:pt x="20" y="8"/>
                  </a:cubicBezTo>
                  <a:cubicBezTo>
                    <a:pt x="20" y="8"/>
                    <a:pt x="19" y="8"/>
                    <a:pt x="19" y="8"/>
                  </a:cubicBezTo>
                  <a:cubicBezTo>
                    <a:pt x="15" y="8"/>
                    <a:pt x="16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68"/>
            <p:cNvSpPr>
              <a:spLocks/>
            </p:cNvSpPr>
            <p:nvPr/>
          </p:nvSpPr>
          <p:spPr bwMode="auto">
            <a:xfrm>
              <a:off x="7845" y="2627"/>
              <a:ext cx="50" cy="85"/>
            </a:xfrm>
            <a:custGeom>
              <a:avLst/>
              <a:gdLst>
                <a:gd name="T0" fmla="*/ 4 w 21"/>
                <a:gd name="T1" fmla="*/ 0 h 36"/>
                <a:gd name="T2" fmla="*/ 0 w 21"/>
                <a:gd name="T3" fmla="*/ 1 h 36"/>
                <a:gd name="T4" fmla="*/ 11 w 21"/>
                <a:gd name="T5" fmla="*/ 15 h 36"/>
                <a:gd name="T6" fmla="*/ 8 w 21"/>
                <a:gd name="T7" fmla="*/ 18 h 36"/>
                <a:gd name="T8" fmla="*/ 2 w 21"/>
                <a:gd name="T9" fmla="*/ 17 h 36"/>
                <a:gd name="T10" fmla="*/ 2 w 21"/>
                <a:gd name="T11" fmla="*/ 20 h 36"/>
                <a:gd name="T12" fmla="*/ 9 w 21"/>
                <a:gd name="T13" fmla="*/ 26 h 36"/>
                <a:gd name="T14" fmla="*/ 9 w 21"/>
                <a:gd name="T15" fmla="*/ 29 h 36"/>
                <a:gd name="T16" fmla="*/ 12 w 21"/>
                <a:gd name="T17" fmla="*/ 36 h 36"/>
                <a:gd name="T18" fmla="*/ 16 w 21"/>
                <a:gd name="T19" fmla="*/ 36 h 36"/>
                <a:gd name="T20" fmla="*/ 16 w 21"/>
                <a:gd name="T21" fmla="*/ 33 h 36"/>
                <a:gd name="T22" fmla="*/ 12 w 21"/>
                <a:gd name="T23" fmla="*/ 24 h 36"/>
                <a:gd name="T24" fmla="*/ 19 w 21"/>
                <a:gd name="T25" fmla="*/ 24 h 36"/>
                <a:gd name="T26" fmla="*/ 21 w 21"/>
                <a:gd name="T27" fmla="*/ 18 h 36"/>
                <a:gd name="T28" fmla="*/ 17 w 21"/>
                <a:gd name="T29" fmla="*/ 14 h 36"/>
                <a:gd name="T30" fmla="*/ 17 w 21"/>
                <a:gd name="T31" fmla="*/ 6 h 36"/>
                <a:gd name="T32" fmla="*/ 14 w 21"/>
                <a:gd name="T33" fmla="*/ 6 h 36"/>
                <a:gd name="T34" fmla="*/ 14 w 21"/>
                <a:gd name="T35" fmla="*/ 2 h 36"/>
                <a:gd name="T36" fmla="*/ 4 w 21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36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5"/>
                    <a:pt x="11" y="8"/>
                    <a:pt x="11" y="15"/>
                  </a:cubicBezTo>
                  <a:cubicBezTo>
                    <a:pt x="11" y="16"/>
                    <a:pt x="9" y="18"/>
                    <a:pt x="8" y="18"/>
                  </a:cubicBezTo>
                  <a:cubicBezTo>
                    <a:pt x="8" y="18"/>
                    <a:pt x="5" y="18"/>
                    <a:pt x="2" y="17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2"/>
                    <a:pt x="6" y="26"/>
                    <a:pt x="9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7" y="32"/>
                    <a:pt x="8" y="36"/>
                    <a:pt x="12" y="36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4" y="32"/>
                    <a:pt x="12" y="27"/>
                    <a:pt x="12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2"/>
                    <a:pt x="20" y="21"/>
                    <a:pt x="21" y="18"/>
                  </a:cubicBezTo>
                  <a:cubicBezTo>
                    <a:pt x="20" y="18"/>
                    <a:pt x="17" y="14"/>
                    <a:pt x="17" y="14"/>
                  </a:cubicBezTo>
                  <a:cubicBezTo>
                    <a:pt x="17" y="14"/>
                    <a:pt x="18" y="9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5" y="5"/>
                    <a:pt x="14" y="3"/>
                    <a:pt x="14" y="2"/>
                  </a:cubicBezTo>
                  <a:cubicBezTo>
                    <a:pt x="11" y="2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69"/>
            <p:cNvSpPr>
              <a:spLocks noEditPoints="1"/>
            </p:cNvSpPr>
            <p:nvPr/>
          </p:nvSpPr>
          <p:spPr bwMode="auto">
            <a:xfrm>
              <a:off x="7770" y="2648"/>
              <a:ext cx="40" cy="55"/>
            </a:xfrm>
            <a:custGeom>
              <a:avLst/>
              <a:gdLst>
                <a:gd name="T0" fmla="*/ 4 w 17"/>
                <a:gd name="T1" fmla="*/ 1 h 23"/>
                <a:gd name="T2" fmla="*/ 3 w 17"/>
                <a:gd name="T3" fmla="*/ 1 h 23"/>
                <a:gd name="T4" fmla="*/ 4 w 17"/>
                <a:gd name="T5" fmla="*/ 1 h 23"/>
                <a:gd name="T6" fmla="*/ 3 w 17"/>
                <a:gd name="T7" fmla="*/ 0 h 23"/>
                <a:gd name="T8" fmla="*/ 0 w 17"/>
                <a:gd name="T9" fmla="*/ 2 h 23"/>
                <a:gd name="T10" fmla="*/ 2 w 17"/>
                <a:gd name="T11" fmla="*/ 23 h 23"/>
                <a:gd name="T12" fmla="*/ 17 w 17"/>
                <a:gd name="T13" fmla="*/ 9 h 23"/>
                <a:gd name="T14" fmla="*/ 5 w 17"/>
                <a:gd name="T15" fmla="*/ 2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1"/>
                  </a:moveTo>
                  <a:cubicBezTo>
                    <a:pt x="4" y="1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7"/>
                    <a:pt x="2" y="15"/>
                    <a:pt x="2" y="23"/>
                  </a:cubicBezTo>
                  <a:cubicBezTo>
                    <a:pt x="6" y="20"/>
                    <a:pt x="17" y="16"/>
                    <a:pt x="17" y="9"/>
                  </a:cubicBezTo>
                  <a:cubicBezTo>
                    <a:pt x="17" y="5"/>
                    <a:pt x="9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70"/>
            <p:cNvSpPr>
              <a:spLocks/>
            </p:cNvSpPr>
            <p:nvPr/>
          </p:nvSpPr>
          <p:spPr bwMode="auto">
            <a:xfrm>
              <a:off x="7793" y="2684"/>
              <a:ext cx="40" cy="66"/>
            </a:xfrm>
            <a:custGeom>
              <a:avLst/>
              <a:gdLst>
                <a:gd name="T0" fmla="*/ 12 w 17"/>
                <a:gd name="T1" fmla="*/ 0 h 28"/>
                <a:gd name="T2" fmla="*/ 10 w 17"/>
                <a:gd name="T3" fmla="*/ 0 h 28"/>
                <a:gd name="T4" fmla="*/ 5 w 17"/>
                <a:gd name="T5" fmla="*/ 13 h 28"/>
                <a:gd name="T6" fmla="*/ 5 w 17"/>
                <a:gd name="T7" fmla="*/ 13 h 28"/>
                <a:gd name="T8" fmla="*/ 0 w 17"/>
                <a:gd name="T9" fmla="*/ 16 h 28"/>
                <a:gd name="T10" fmla="*/ 11 w 17"/>
                <a:gd name="T11" fmla="*/ 28 h 28"/>
                <a:gd name="T12" fmla="*/ 14 w 17"/>
                <a:gd name="T13" fmla="*/ 26 h 28"/>
                <a:gd name="T14" fmla="*/ 11 w 17"/>
                <a:gd name="T15" fmla="*/ 20 h 28"/>
                <a:gd name="T16" fmla="*/ 17 w 17"/>
                <a:gd name="T17" fmla="*/ 5 h 28"/>
                <a:gd name="T18" fmla="*/ 12 w 17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8">
                  <a:moveTo>
                    <a:pt x="12" y="0"/>
                  </a:moveTo>
                  <a:cubicBezTo>
                    <a:pt x="11" y="0"/>
                    <a:pt x="10" y="0"/>
                    <a:pt x="10" y="0"/>
                  </a:cubicBezTo>
                  <a:cubicBezTo>
                    <a:pt x="7" y="1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3" y="13"/>
                    <a:pt x="0" y="15"/>
                    <a:pt x="0" y="16"/>
                  </a:cubicBezTo>
                  <a:cubicBezTo>
                    <a:pt x="0" y="19"/>
                    <a:pt x="9" y="28"/>
                    <a:pt x="11" y="28"/>
                  </a:cubicBezTo>
                  <a:cubicBezTo>
                    <a:pt x="12" y="28"/>
                    <a:pt x="13" y="27"/>
                    <a:pt x="14" y="26"/>
                  </a:cubicBezTo>
                  <a:cubicBezTo>
                    <a:pt x="14" y="23"/>
                    <a:pt x="11" y="24"/>
                    <a:pt x="11" y="20"/>
                  </a:cubicBezTo>
                  <a:cubicBezTo>
                    <a:pt x="11" y="14"/>
                    <a:pt x="17" y="11"/>
                    <a:pt x="17" y="5"/>
                  </a:cubicBezTo>
                  <a:cubicBezTo>
                    <a:pt x="17" y="3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71"/>
            <p:cNvSpPr>
              <a:spLocks/>
            </p:cNvSpPr>
            <p:nvPr/>
          </p:nvSpPr>
          <p:spPr bwMode="auto">
            <a:xfrm>
              <a:off x="7826" y="2686"/>
              <a:ext cx="22" cy="40"/>
            </a:xfrm>
            <a:custGeom>
              <a:avLst/>
              <a:gdLst>
                <a:gd name="T0" fmla="*/ 5 w 9"/>
                <a:gd name="T1" fmla="*/ 0 h 17"/>
                <a:gd name="T2" fmla="*/ 0 w 9"/>
                <a:gd name="T3" fmla="*/ 17 h 17"/>
                <a:gd name="T4" fmla="*/ 3 w 9"/>
                <a:gd name="T5" fmla="*/ 17 h 17"/>
                <a:gd name="T6" fmla="*/ 9 w 9"/>
                <a:gd name="T7" fmla="*/ 0 h 17"/>
                <a:gd name="T8" fmla="*/ 5 w 9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5" y="8"/>
                    <a:pt x="2" y="12"/>
                    <a:pt x="0" y="17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3" y="10"/>
                    <a:pt x="9" y="8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72"/>
            <p:cNvSpPr>
              <a:spLocks/>
            </p:cNvSpPr>
            <p:nvPr/>
          </p:nvSpPr>
          <p:spPr bwMode="auto">
            <a:xfrm>
              <a:off x="7836" y="2712"/>
              <a:ext cx="26" cy="22"/>
            </a:xfrm>
            <a:custGeom>
              <a:avLst/>
              <a:gdLst>
                <a:gd name="T0" fmla="*/ 5 w 11"/>
                <a:gd name="T1" fmla="*/ 0 h 9"/>
                <a:gd name="T2" fmla="*/ 0 w 11"/>
                <a:gd name="T3" fmla="*/ 7 h 9"/>
                <a:gd name="T4" fmla="*/ 3 w 11"/>
                <a:gd name="T5" fmla="*/ 9 h 9"/>
                <a:gd name="T6" fmla="*/ 4 w 11"/>
                <a:gd name="T7" fmla="*/ 9 h 9"/>
                <a:gd name="T8" fmla="*/ 11 w 11"/>
                <a:gd name="T9" fmla="*/ 0 h 9"/>
                <a:gd name="T10" fmla="*/ 9 w 11"/>
                <a:gd name="T11" fmla="*/ 1 h 9"/>
                <a:gd name="T12" fmla="*/ 5 w 11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3"/>
                    <a:pt x="0" y="4"/>
                    <a:pt x="0" y="7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8" y="9"/>
                    <a:pt x="11" y="5"/>
                    <a:pt x="11" y="0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6" y="1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73"/>
            <p:cNvSpPr>
              <a:spLocks/>
            </p:cNvSpPr>
            <p:nvPr/>
          </p:nvSpPr>
          <p:spPr bwMode="auto">
            <a:xfrm>
              <a:off x="7810" y="2625"/>
              <a:ext cx="28" cy="31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7 h 13"/>
                <a:gd name="T4" fmla="*/ 0 w 12"/>
                <a:gd name="T5" fmla="*/ 7 h 13"/>
                <a:gd name="T6" fmla="*/ 2 w 12"/>
                <a:gd name="T7" fmla="*/ 7 h 13"/>
                <a:gd name="T8" fmla="*/ 4 w 12"/>
                <a:gd name="T9" fmla="*/ 7 h 13"/>
                <a:gd name="T10" fmla="*/ 7 w 12"/>
                <a:gd name="T11" fmla="*/ 7 h 13"/>
                <a:gd name="T12" fmla="*/ 11 w 12"/>
                <a:gd name="T13" fmla="*/ 13 h 13"/>
                <a:gd name="T14" fmla="*/ 12 w 12"/>
                <a:gd name="T15" fmla="*/ 12 h 13"/>
                <a:gd name="T16" fmla="*/ 4 w 12"/>
                <a:gd name="T17" fmla="*/ 0 h 13"/>
                <a:gd name="T18" fmla="*/ 0 w 12"/>
                <a:gd name="T1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0" y="2"/>
                    <a:pt x="0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7" y="9"/>
                    <a:pt x="10" y="13"/>
                    <a:pt x="11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2" y="6"/>
                    <a:pt x="6" y="5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74"/>
            <p:cNvSpPr>
              <a:spLocks/>
            </p:cNvSpPr>
            <p:nvPr/>
          </p:nvSpPr>
          <p:spPr bwMode="auto">
            <a:xfrm>
              <a:off x="7715" y="2592"/>
              <a:ext cx="43" cy="42"/>
            </a:xfrm>
            <a:custGeom>
              <a:avLst/>
              <a:gdLst>
                <a:gd name="T0" fmla="*/ 0 w 18"/>
                <a:gd name="T1" fmla="*/ 0 h 18"/>
                <a:gd name="T2" fmla="*/ 14 w 18"/>
                <a:gd name="T3" fmla="*/ 18 h 18"/>
                <a:gd name="T4" fmla="*/ 17 w 18"/>
                <a:gd name="T5" fmla="*/ 8 h 18"/>
                <a:gd name="T6" fmla="*/ 5 w 18"/>
                <a:gd name="T7" fmla="*/ 0 h 18"/>
                <a:gd name="T8" fmla="*/ 0 w 18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cubicBezTo>
                    <a:pt x="0" y="0"/>
                    <a:pt x="11" y="17"/>
                    <a:pt x="14" y="18"/>
                  </a:cubicBezTo>
                  <a:cubicBezTo>
                    <a:pt x="16" y="18"/>
                    <a:pt x="18" y="12"/>
                    <a:pt x="17" y="8"/>
                  </a:cubicBezTo>
                  <a:cubicBezTo>
                    <a:pt x="16" y="3"/>
                    <a:pt x="11" y="4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75"/>
            <p:cNvSpPr>
              <a:spLocks/>
            </p:cNvSpPr>
            <p:nvPr/>
          </p:nvSpPr>
          <p:spPr bwMode="auto">
            <a:xfrm>
              <a:off x="7760" y="2596"/>
              <a:ext cx="12" cy="3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2 w 5"/>
                <a:gd name="T5" fmla="*/ 1 h 1"/>
                <a:gd name="T6" fmla="*/ 5 w 5"/>
                <a:gd name="T7" fmla="*/ 1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76"/>
            <p:cNvSpPr>
              <a:spLocks/>
            </p:cNvSpPr>
            <p:nvPr/>
          </p:nvSpPr>
          <p:spPr bwMode="auto">
            <a:xfrm>
              <a:off x="7696" y="2147"/>
              <a:ext cx="78" cy="109"/>
            </a:xfrm>
            <a:custGeom>
              <a:avLst/>
              <a:gdLst>
                <a:gd name="T0" fmla="*/ 20 w 33"/>
                <a:gd name="T1" fmla="*/ 0 h 46"/>
                <a:gd name="T2" fmla="*/ 1 w 33"/>
                <a:gd name="T3" fmla="*/ 32 h 46"/>
                <a:gd name="T4" fmla="*/ 9 w 33"/>
                <a:gd name="T5" fmla="*/ 46 h 46"/>
                <a:gd name="T6" fmla="*/ 20 w 3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12" y="0"/>
                    <a:pt x="1" y="20"/>
                    <a:pt x="1" y="32"/>
                  </a:cubicBezTo>
                  <a:cubicBezTo>
                    <a:pt x="1" y="40"/>
                    <a:pt x="0" y="46"/>
                    <a:pt x="9" y="46"/>
                  </a:cubicBezTo>
                  <a:cubicBezTo>
                    <a:pt x="21" y="46"/>
                    <a:pt x="33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77"/>
            <p:cNvSpPr>
              <a:spLocks/>
            </p:cNvSpPr>
            <p:nvPr/>
          </p:nvSpPr>
          <p:spPr bwMode="auto">
            <a:xfrm>
              <a:off x="7285" y="2341"/>
              <a:ext cx="90" cy="73"/>
            </a:xfrm>
            <a:custGeom>
              <a:avLst/>
              <a:gdLst>
                <a:gd name="T0" fmla="*/ 32 w 38"/>
                <a:gd name="T1" fmla="*/ 0 h 31"/>
                <a:gd name="T2" fmla="*/ 3 w 38"/>
                <a:gd name="T3" fmla="*/ 13 h 31"/>
                <a:gd name="T4" fmla="*/ 3 w 38"/>
                <a:gd name="T5" fmla="*/ 21 h 31"/>
                <a:gd name="T6" fmla="*/ 14 w 38"/>
                <a:gd name="T7" fmla="*/ 31 h 31"/>
                <a:gd name="T8" fmla="*/ 38 w 38"/>
                <a:gd name="T9" fmla="*/ 8 h 31"/>
                <a:gd name="T10" fmla="*/ 32 w 3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1">
                  <a:moveTo>
                    <a:pt x="32" y="0"/>
                  </a:moveTo>
                  <a:cubicBezTo>
                    <a:pt x="25" y="0"/>
                    <a:pt x="7" y="13"/>
                    <a:pt x="3" y="13"/>
                  </a:cubicBezTo>
                  <a:cubicBezTo>
                    <a:pt x="0" y="13"/>
                    <a:pt x="3" y="18"/>
                    <a:pt x="3" y="21"/>
                  </a:cubicBezTo>
                  <a:cubicBezTo>
                    <a:pt x="3" y="28"/>
                    <a:pt x="6" y="31"/>
                    <a:pt x="14" y="31"/>
                  </a:cubicBezTo>
                  <a:cubicBezTo>
                    <a:pt x="22" y="31"/>
                    <a:pt x="38" y="15"/>
                    <a:pt x="38" y="8"/>
                  </a:cubicBezTo>
                  <a:cubicBezTo>
                    <a:pt x="38" y="5"/>
                    <a:pt x="34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78"/>
            <p:cNvSpPr>
              <a:spLocks/>
            </p:cNvSpPr>
            <p:nvPr/>
          </p:nvSpPr>
          <p:spPr bwMode="auto">
            <a:xfrm>
              <a:off x="6907" y="2220"/>
              <a:ext cx="413" cy="800"/>
            </a:xfrm>
            <a:custGeom>
              <a:avLst/>
              <a:gdLst>
                <a:gd name="T0" fmla="*/ 95 w 175"/>
                <a:gd name="T1" fmla="*/ 8 h 338"/>
                <a:gd name="T2" fmla="*/ 76 w 175"/>
                <a:gd name="T3" fmla="*/ 7 h 338"/>
                <a:gd name="T4" fmla="*/ 61 w 175"/>
                <a:gd name="T5" fmla="*/ 11 h 338"/>
                <a:gd name="T6" fmla="*/ 61 w 175"/>
                <a:gd name="T7" fmla="*/ 24 h 338"/>
                <a:gd name="T8" fmla="*/ 59 w 175"/>
                <a:gd name="T9" fmla="*/ 29 h 338"/>
                <a:gd name="T10" fmla="*/ 52 w 175"/>
                <a:gd name="T11" fmla="*/ 23 h 338"/>
                <a:gd name="T12" fmla="*/ 21 w 175"/>
                <a:gd name="T13" fmla="*/ 52 h 338"/>
                <a:gd name="T14" fmla="*/ 0 w 175"/>
                <a:gd name="T15" fmla="*/ 78 h 338"/>
                <a:gd name="T16" fmla="*/ 10 w 175"/>
                <a:gd name="T17" fmla="*/ 92 h 338"/>
                <a:gd name="T18" fmla="*/ 14 w 175"/>
                <a:gd name="T19" fmla="*/ 116 h 338"/>
                <a:gd name="T20" fmla="*/ 8 w 175"/>
                <a:gd name="T21" fmla="*/ 126 h 338"/>
                <a:gd name="T22" fmla="*/ 8 w 175"/>
                <a:gd name="T23" fmla="*/ 131 h 338"/>
                <a:gd name="T24" fmla="*/ 29 w 175"/>
                <a:gd name="T25" fmla="*/ 176 h 338"/>
                <a:gd name="T26" fmla="*/ 24 w 175"/>
                <a:gd name="T27" fmla="*/ 182 h 338"/>
                <a:gd name="T28" fmla="*/ 14 w 175"/>
                <a:gd name="T29" fmla="*/ 207 h 338"/>
                <a:gd name="T30" fmla="*/ 11 w 175"/>
                <a:gd name="T31" fmla="*/ 207 h 338"/>
                <a:gd name="T32" fmla="*/ 8 w 175"/>
                <a:gd name="T33" fmla="*/ 230 h 338"/>
                <a:gd name="T34" fmla="*/ 15 w 175"/>
                <a:gd name="T35" fmla="*/ 230 h 338"/>
                <a:gd name="T36" fmla="*/ 43 w 175"/>
                <a:gd name="T37" fmla="*/ 295 h 338"/>
                <a:gd name="T38" fmla="*/ 89 w 175"/>
                <a:gd name="T39" fmla="*/ 338 h 338"/>
                <a:gd name="T40" fmla="*/ 99 w 175"/>
                <a:gd name="T41" fmla="*/ 335 h 338"/>
                <a:gd name="T42" fmla="*/ 85 w 175"/>
                <a:gd name="T43" fmla="*/ 301 h 338"/>
                <a:gd name="T44" fmla="*/ 41 w 175"/>
                <a:gd name="T45" fmla="*/ 247 h 338"/>
                <a:gd name="T46" fmla="*/ 36 w 175"/>
                <a:gd name="T47" fmla="*/ 230 h 338"/>
                <a:gd name="T48" fmla="*/ 33 w 175"/>
                <a:gd name="T49" fmla="*/ 171 h 338"/>
                <a:gd name="T50" fmla="*/ 34 w 175"/>
                <a:gd name="T51" fmla="*/ 155 h 338"/>
                <a:gd name="T52" fmla="*/ 51 w 175"/>
                <a:gd name="T53" fmla="*/ 168 h 338"/>
                <a:gd name="T54" fmla="*/ 86 w 175"/>
                <a:gd name="T55" fmla="*/ 193 h 338"/>
                <a:gd name="T56" fmla="*/ 108 w 175"/>
                <a:gd name="T57" fmla="*/ 212 h 338"/>
                <a:gd name="T58" fmla="*/ 110 w 175"/>
                <a:gd name="T59" fmla="*/ 230 h 338"/>
                <a:gd name="T60" fmla="*/ 123 w 175"/>
                <a:gd name="T61" fmla="*/ 211 h 338"/>
                <a:gd name="T62" fmla="*/ 136 w 175"/>
                <a:gd name="T63" fmla="*/ 204 h 338"/>
                <a:gd name="T64" fmla="*/ 175 w 175"/>
                <a:gd name="T65" fmla="*/ 161 h 338"/>
                <a:gd name="T66" fmla="*/ 123 w 175"/>
                <a:gd name="T67" fmla="*/ 77 h 338"/>
                <a:gd name="T68" fmla="*/ 155 w 175"/>
                <a:gd name="T69" fmla="*/ 26 h 338"/>
                <a:gd name="T70" fmla="*/ 114 w 175"/>
                <a:gd name="T7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5" h="338">
                  <a:moveTo>
                    <a:pt x="114" y="0"/>
                  </a:moveTo>
                  <a:cubicBezTo>
                    <a:pt x="107" y="0"/>
                    <a:pt x="102" y="8"/>
                    <a:pt x="95" y="8"/>
                  </a:cubicBezTo>
                  <a:cubicBezTo>
                    <a:pt x="95" y="8"/>
                    <a:pt x="93" y="8"/>
                    <a:pt x="92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2" y="7"/>
                    <a:pt x="61" y="11"/>
                    <a:pt x="61" y="11"/>
                  </a:cubicBezTo>
                  <a:cubicBezTo>
                    <a:pt x="61" y="16"/>
                    <a:pt x="61" y="19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6"/>
                    <a:pt x="60" y="29"/>
                    <a:pt x="59" y="29"/>
                  </a:cubicBezTo>
                  <a:cubicBezTo>
                    <a:pt x="58" y="29"/>
                    <a:pt x="55" y="28"/>
                    <a:pt x="55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2" y="39"/>
                    <a:pt x="34" y="43"/>
                    <a:pt x="21" y="52"/>
                  </a:cubicBezTo>
                  <a:cubicBezTo>
                    <a:pt x="17" y="54"/>
                    <a:pt x="11" y="53"/>
                    <a:pt x="8" y="56"/>
                  </a:cubicBezTo>
                  <a:cubicBezTo>
                    <a:pt x="3" y="61"/>
                    <a:pt x="0" y="69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8"/>
                    <a:pt x="6" y="88"/>
                    <a:pt x="10" y="92"/>
                  </a:cubicBezTo>
                  <a:cubicBezTo>
                    <a:pt x="13" y="98"/>
                    <a:pt x="14" y="109"/>
                    <a:pt x="14" y="116"/>
                  </a:cubicBezTo>
                  <a:cubicBezTo>
                    <a:pt x="14" y="116"/>
                    <a:pt x="14" y="116"/>
                    <a:pt x="14" y="116"/>
                  </a:cubicBezTo>
                  <a:cubicBezTo>
                    <a:pt x="14" y="120"/>
                    <a:pt x="10" y="126"/>
                    <a:pt x="8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8"/>
                    <a:pt x="8" y="129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7"/>
                    <a:pt x="14" y="139"/>
                    <a:pt x="17" y="143"/>
                  </a:cubicBezTo>
                  <a:cubicBezTo>
                    <a:pt x="21" y="147"/>
                    <a:pt x="29" y="172"/>
                    <a:pt x="29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9"/>
                    <a:pt x="25" y="180"/>
                    <a:pt x="24" y="182"/>
                  </a:cubicBezTo>
                  <a:cubicBezTo>
                    <a:pt x="20" y="192"/>
                    <a:pt x="18" y="198"/>
                    <a:pt x="14" y="207"/>
                  </a:cubicBezTo>
                  <a:cubicBezTo>
                    <a:pt x="14" y="207"/>
                    <a:pt x="14" y="207"/>
                    <a:pt x="14" y="207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0" y="214"/>
                    <a:pt x="8" y="219"/>
                    <a:pt x="8" y="227"/>
                  </a:cubicBezTo>
                  <a:cubicBezTo>
                    <a:pt x="8" y="228"/>
                    <a:pt x="7" y="230"/>
                    <a:pt x="8" y="230"/>
                  </a:cubicBezTo>
                  <a:cubicBezTo>
                    <a:pt x="10" y="231"/>
                    <a:pt x="11" y="231"/>
                    <a:pt x="11" y="231"/>
                  </a:cubicBezTo>
                  <a:cubicBezTo>
                    <a:pt x="12" y="231"/>
                    <a:pt x="12" y="230"/>
                    <a:pt x="15" y="230"/>
                  </a:cubicBezTo>
                  <a:cubicBezTo>
                    <a:pt x="24" y="230"/>
                    <a:pt x="28" y="249"/>
                    <a:pt x="31" y="256"/>
                  </a:cubicBezTo>
                  <a:cubicBezTo>
                    <a:pt x="37" y="268"/>
                    <a:pt x="38" y="279"/>
                    <a:pt x="43" y="295"/>
                  </a:cubicBezTo>
                  <a:cubicBezTo>
                    <a:pt x="49" y="312"/>
                    <a:pt x="63" y="328"/>
                    <a:pt x="80" y="333"/>
                  </a:cubicBezTo>
                  <a:cubicBezTo>
                    <a:pt x="83" y="334"/>
                    <a:pt x="83" y="338"/>
                    <a:pt x="89" y="338"/>
                  </a:cubicBezTo>
                  <a:cubicBezTo>
                    <a:pt x="90" y="338"/>
                    <a:pt x="91" y="336"/>
                    <a:pt x="92" y="336"/>
                  </a:cubicBezTo>
                  <a:cubicBezTo>
                    <a:pt x="95" y="336"/>
                    <a:pt x="95" y="336"/>
                    <a:pt x="99" y="335"/>
                  </a:cubicBezTo>
                  <a:cubicBezTo>
                    <a:pt x="97" y="330"/>
                    <a:pt x="97" y="327"/>
                    <a:pt x="95" y="320"/>
                  </a:cubicBezTo>
                  <a:cubicBezTo>
                    <a:pt x="92" y="314"/>
                    <a:pt x="85" y="310"/>
                    <a:pt x="85" y="301"/>
                  </a:cubicBezTo>
                  <a:cubicBezTo>
                    <a:pt x="85" y="296"/>
                    <a:pt x="87" y="296"/>
                    <a:pt x="87" y="291"/>
                  </a:cubicBezTo>
                  <a:cubicBezTo>
                    <a:pt x="87" y="265"/>
                    <a:pt x="55" y="261"/>
                    <a:pt x="41" y="247"/>
                  </a:cubicBezTo>
                  <a:cubicBezTo>
                    <a:pt x="38" y="243"/>
                    <a:pt x="37" y="234"/>
                    <a:pt x="35" y="230"/>
                  </a:cubicBezTo>
                  <a:cubicBezTo>
                    <a:pt x="36" y="230"/>
                    <a:pt x="36" y="230"/>
                    <a:pt x="36" y="230"/>
                  </a:cubicBezTo>
                  <a:cubicBezTo>
                    <a:pt x="36" y="215"/>
                    <a:pt x="18" y="221"/>
                    <a:pt x="18" y="205"/>
                  </a:cubicBezTo>
                  <a:cubicBezTo>
                    <a:pt x="18" y="191"/>
                    <a:pt x="33" y="186"/>
                    <a:pt x="33" y="171"/>
                  </a:cubicBezTo>
                  <a:cubicBezTo>
                    <a:pt x="33" y="166"/>
                    <a:pt x="31" y="165"/>
                    <a:pt x="31" y="161"/>
                  </a:cubicBezTo>
                  <a:cubicBezTo>
                    <a:pt x="31" y="158"/>
                    <a:pt x="30" y="155"/>
                    <a:pt x="34" y="155"/>
                  </a:cubicBezTo>
                  <a:cubicBezTo>
                    <a:pt x="40" y="155"/>
                    <a:pt x="46" y="156"/>
                    <a:pt x="48" y="162"/>
                  </a:cubicBezTo>
                  <a:cubicBezTo>
                    <a:pt x="48" y="162"/>
                    <a:pt x="50" y="168"/>
                    <a:pt x="51" y="168"/>
                  </a:cubicBezTo>
                  <a:cubicBezTo>
                    <a:pt x="59" y="171"/>
                    <a:pt x="67" y="172"/>
                    <a:pt x="74" y="179"/>
                  </a:cubicBezTo>
                  <a:cubicBezTo>
                    <a:pt x="80" y="185"/>
                    <a:pt x="74" y="193"/>
                    <a:pt x="86" y="193"/>
                  </a:cubicBezTo>
                  <a:cubicBezTo>
                    <a:pt x="86" y="201"/>
                    <a:pt x="97" y="204"/>
                    <a:pt x="105" y="204"/>
                  </a:cubicBezTo>
                  <a:cubicBezTo>
                    <a:pt x="105" y="207"/>
                    <a:pt x="106" y="211"/>
                    <a:pt x="108" y="212"/>
                  </a:cubicBezTo>
                  <a:cubicBezTo>
                    <a:pt x="106" y="213"/>
                    <a:pt x="106" y="215"/>
                    <a:pt x="106" y="219"/>
                  </a:cubicBezTo>
                  <a:cubicBezTo>
                    <a:pt x="106" y="222"/>
                    <a:pt x="108" y="230"/>
                    <a:pt x="110" y="230"/>
                  </a:cubicBezTo>
                  <a:cubicBezTo>
                    <a:pt x="112" y="230"/>
                    <a:pt x="123" y="222"/>
                    <a:pt x="123" y="217"/>
                  </a:cubicBezTo>
                  <a:cubicBezTo>
                    <a:pt x="123" y="216"/>
                    <a:pt x="123" y="214"/>
                    <a:pt x="123" y="211"/>
                  </a:cubicBezTo>
                  <a:cubicBezTo>
                    <a:pt x="123" y="212"/>
                    <a:pt x="123" y="215"/>
                    <a:pt x="125" y="215"/>
                  </a:cubicBezTo>
                  <a:cubicBezTo>
                    <a:pt x="131" y="215"/>
                    <a:pt x="130" y="207"/>
                    <a:pt x="136" y="204"/>
                  </a:cubicBezTo>
                  <a:cubicBezTo>
                    <a:pt x="150" y="197"/>
                    <a:pt x="152" y="191"/>
                    <a:pt x="168" y="187"/>
                  </a:cubicBezTo>
                  <a:cubicBezTo>
                    <a:pt x="168" y="177"/>
                    <a:pt x="175" y="173"/>
                    <a:pt x="175" y="161"/>
                  </a:cubicBezTo>
                  <a:cubicBezTo>
                    <a:pt x="175" y="143"/>
                    <a:pt x="166" y="120"/>
                    <a:pt x="154" y="111"/>
                  </a:cubicBezTo>
                  <a:cubicBezTo>
                    <a:pt x="140" y="103"/>
                    <a:pt x="135" y="89"/>
                    <a:pt x="123" y="77"/>
                  </a:cubicBezTo>
                  <a:cubicBezTo>
                    <a:pt x="121" y="75"/>
                    <a:pt x="118" y="74"/>
                    <a:pt x="118" y="69"/>
                  </a:cubicBezTo>
                  <a:cubicBezTo>
                    <a:pt x="118" y="47"/>
                    <a:pt x="144" y="43"/>
                    <a:pt x="155" y="26"/>
                  </a:cubicBezTo>
                  <a:cubicBezTo>
                    <a:pt x="147" y="24"/>
                    <a:pt x="136" y="20"/>
                    <a:pt x="136" y="6"/>
                  </a:cubicBezTo>
                  <a:cubicBezTo>
                    <a:pt x="127" y="6"/>
                    <a:pt x="122" y="0"/>
                    <a:pt x="1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79"/>
            <p:cNvSpPr>
              <a:spLocks/>
            </p:cNvSpPr>
            <p:nvPr/>
          </p:nvSpPr>
          <p:spPr bwMode="auto">
            <a:xfrm>
              <a:off x="7172" y="3121"/>
              <a:ext cx="59" cy="55"/>
            </a:xfrm>
            <a:custGeom>
              <a:avLst/>
              <a:gdLst>
                <a:gd name="T0" fmla="*/ 12 w 25"/>
                <a:gd name="T1" fmla="*/ 0 h 23"/>
                <a:gd name="T2" fmla="*/ 0 w 25"/>
                <a:gd name="T3" fmla="*/ 7 h 23"/>
                <a:gd name="T4" fmla="*/ 11 w 25"/>
                <a:gd name="T5" fmla="*/ 12 h 23"/>
                <a:gd name="T6" fmla="*/ 15 w 25"/>
                <a:gd name="T7" fmla="*/ 20 h 23"/>
                <a:gd name="T8" fmla="*/ 22 w 25"/>
                <a:gd name="T9" fmla="*/ 23 h 23"/>
                <a:gd name="T10" fmla="*/ 25 w 25"/>
                <a:gd name="T11" fmla="*/ 23 h 23"/>
                <a:gd name="T12" fmla="*/ 25 w 25"/>
                <a:gd name="T13" fmla="*/ 18 h 23"/>
                <a:gd name="T14" fmla="*/ 12 w 25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12" y="0"/>
                  </a:moveTo>
                  <a:cubicBezTo>
                    <a:pt x="8" y="0"/>
                    <a:pt x="0" y="4"/>
                    <a:pt x="0" y="7"/>
                  </a:cubicBezTo>
                  <a:cubicBezTo>
                    <a:pt x="0" y="11"/>
                    <a:pt x="9" y="8"/>
                    <a:pt x="11" y="12"/>
                  </a:cubicBezTo>
                  <a:cubicBezTo>
                    <a:pt x="12" y="14"/>
                    <a:pt x="14" y="20"/>
                    <a:pt x="15" y="20"/>
                  </a:cubicBezTo>
                  <a:cubicBezTo>
                    <a:pt x="17" y="20"/>
                    <a:pt x="18" y="23"/>
                    <a:pt x="22" y="23"/>
                  </a:cubicBezTo>
                  <a:cubicBezTo>
                    <a:pt x="23" y="23"/>
                    <a:pt x="24" y="23"/>
                    <a:pt x="25" y="23"/>
                  </a:cubicBezTo>
                  <a:cubicBezTo>
                    <a:pt x="25" y="21"/>
                    <a:pt x="25" y="19"/>
                    <a:pt x="25" y="18"/>
                  </a:cubicBezTo>
                  <a:cubicBezTo>
                    <a:pt x="17" y="18"/>
                    <a:pt x="14" y="8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0"/>
            <p:cNvSpPr>
              <a:spLocks/>
            </p:cNvSpPr>
            <p:nvPr/>
          </p:nvSpPr>
          <p:spPr bwMode="auto">
            <a:xfrm>
              <a:off x="7261" y="3162"/>
              <a:ext cx="26" cy="21"/>
            </a:xfrm>
            <a:custGeom>
              <a:avLst/>
              <a:gdLst>
                <a:gd name="T0" fmla="*/ 6 w 11"/>
                <a:gd name="T1" fmla="*/ 0 h 9"/>
                <a:gd name="T2" fmla="*/ 1 w 11"/>
                <a:gd name="T3" fmla="*/ 0 h 9"/>
                <a:gd name="T4" fmla="*/ 1 w 11"/>
                <a:gd name="T5" fmla="*/ 3 h 9"/>
                <a:gd name="T6" fmla="*/ 5 w 11"/>
                <a:gd name="T7" fmla="*/ 9 h 9"/>
                <a:gd name="T8" fmla="*/ 11 w 11"/>
                <a:gd name="T9" fmla="*/ 3 h 9"/>
                <a:gd name="T10" fmla="*/ 6 w 11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6" y="0"/>
                  </a:move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8" y="9"/>
                    <a:pt x="10" y="6"/>
                    <a:pt x="11" y="3"/>
                  </a:cubicBezTo>
                  <a:cubicBezTo>
                    <a:pt x="9" y="2"/>
                    <a:pt x="7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81"/>
            <p:cNvSpPr>
              <a:spLocks/>
            </p:cNvSpPr>
            <p:nvPr/>
          </p:nvSpPr>
          <p:spPr bwMode="auto">
            <a:xfrm>
              <a:off x="6945" y="3107"/>
              <a:ext cx="23" cy="36"/>
            </a:xfrm>
            <a:custGeom>
              <a:avLst/>
              <a:gdLst>
                <a:gd name="T0" fmla="*/ 5 w 10"/>
                <a:gd name="T1" fmla="*/ 0 h 15"/>
                <a:gd name="T2" fmla="*/ 3 w 10"/>
                <a:gd name="T3" fmla="*/ 0 h 15"/>
                <a:gd name="T4" fmla="*/ 3 w 10"/>
                <a:gd name="T5" fmla="*/ 0 h 15"/>
                <a:gd name="T6" fmla="*/ 3 w 10"/>
                <a:gd name="T7" fmla="*/ 0 h 15"/>
                <a:gd name="T8" fmla="*/ 0 w 10"/>
                <a:gd name="T9" fmla="*/ 0 h 15"/>
                <a:gd name="T10" fmla="*/ 0 w 10"/>
                <a:gd name="T11" fmla="*/ 2 h 15"/>
                <a:gd name="T12" fmla="*/ 10 w 10"/>
                <a:gd name="T13" fmla="*/ 15 h 15"/>
                <a:gd name="T14" fmla="*/ 5 w 10"/>
                <a:gd name="T15" fmla="*/ 2 h 15"/>
                <a:gd name="T16" fmla="*/ 5 w 10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6"/>
                    <a:pt x="7" y="14"/>
                    <a:pt x="10" y="15"/>
                  </a:cubicBezTo>
                  <a:cubicBezTo>
                    <a:pt x="10" y="9"/>
                    <a:pt x="8" y="6"/>
                    <a:pt x="5" y="2"/>
                  </a:cubicBezTo>
                  <a:cubicBezTo>
                    <a:pt x="5" y="2"/>
                    <a:pt x="5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82"/>
            <p:cNvSpPr>
              <a:spLocks/>
            </p:cNvSpPr>
            <p:nvPr/>
          </p:nvSpPr>
          <p:spPr bwMode="auto">
            <a:xfrm>
              <a:off x="6900" y="3032"/>
              <a:ext cx="35" cy="28"/>
            </a:xfrm>
            <a:custGeom>
              <a:avLst/>
              <a:gdLst>
                <a:gd name="T0" fmla="*/ 3 w 15"/>
                <a:gd name="T1" fmla="*/ 0 h 12"/>
                <a:gd name="T2" fmla="*/ 0 w 15"/>
                <a:gd name="T3" fmla="*/ 1 h 12"/>
                <a:gd name="T4" fmla="*/ 1 w 15"/>
                <a:gd name="T5" fmla="*/ 1 h 12"/>
                <a:gd name="T6" fmla="*/ 10 w 15"/>
                <a:gd name="T7" fmla="*/ 12 h 12"/>
                <a:gd name="T8" fmla="*/ 3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4"/>
                    <a:pt x="8" y="12"/>
                    <a:pt x="10" y="12"/>
                  </a:cubicBezTo>
                  <a:cubicBezTo>
                    <a:pt x="15" y="12"/>
                    <a:pt x="6" y="2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83"/>
            <p:cNvSpPr>
              <a:spLocks/>
            </p:cNvSpPr>
            <p:nvPr/>
          </p:nvSpPr>
          <p:spPr bwMode="auto">
            <a:xfrm>
              <a:off x="8039" y="1811"/>
              <a:ext cx="85" cy="107"/>
            </a:xfrm>
            <a:custGeom>
              <a:avLst/>
              <a:gdLst>
                <a:gd name="T0" fmla="*/ 17 w 36"/>
                <a:gd name="T1" fmla="*/ 0 h 45"/>
                <a:gd name="T2" fmla="*/ 0 w 36"/>
                <a:gd name="T3" fmla="*/ 14 h 45"/>
                <a:gd name="T4" fmla="*/ 6 w 36"/>
                <a:gd name="T5" fmla="*/ 19 h 45"/>
                <a:gd name="T6" fmla="*/ 12 w 36"/>
                <a:gd name="T7" fmla="*/ 17 h 45"/>
                <a:gd name="T8" fmla="*/ 12 w 36"/>
                <a:gd name="T9" fmla="*/ 13 h 45"/>
                <a:gd name="T10" fmla="*/ 16 w 36"/>
                <a:gd name="T11" fmla="*/ 19 h 45"/>
                <a:gd name="T12" fmla="*/ 14 w 36"/>
                <a:gd name="T13" fmla="*/ 27 h 45"/>
                <a:gd name="T14" fmla="*/ 9 w 36"/>
                <a:gd name="T15" fmla="*/ 35 h 45"/>
                <a:gd name="T16" fmla="*/ 16 w 36"/>
                <a:gd name="T17" fmla="*/ 44 h 45"/>
                <a:gd name="T18" fmla="*/ 16 w 36"/>
                <a:gd name="T19" fmla="*/ 41 h 45"/>
                <a:gd name="T20" fmla="*/ 18 w 36"/>
                <a:gd name="T21" fmla="*/ 45 h 45"/>
                <a:gd name="T22" fmla="*/ 31 w 36"/>
                <a:gd name="T23" fmla="*/ 19 h 45"/>
                <a:gd name="T24" fmla="*/ 33 w 36"/>
                <a:gd name="T25" fmla="*/ 20 h 45"/>
                <a:gd name="T26" fmla="*/ 36 w 36"/>
                <a:gd name="T27" fmla="*/ 19 h 45"/>
                <a:gd name="T28" fmla="*/ 36 w 36"/>
                <a:gd name="T29" fmla="*/ 14 h 45"/>
                <a:gd name="T30" fmla="*/ 31 w 36"/>
                <a:gd name="T31" fmla="*/ 10 h 45"/>
                <a:gd name="T32" fmla="*/ 31 w 36"/>
                <a:gd name="T33" fmla="*/ 5 h 45"/>
                <a:gd name="T34" fmla="*/ 17 w 36"/>
                <a:gd name="T3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45">
                  <a:moveTo>
                    <a:pt x="17" y="0"/>
                  </a:moveTo>
                  <a:cubicBezTo>
                    <a:pt x="15" y="0"/>
                    <a:pt x="0" y="10"/>
                    <a:pt x="0" y="14"/>
                  </a:cubicBezTo>
                  <a:cubicBezTo>
                    <a:pt x="0" y="16"/>
                    <a:pt x="3" y="19"/>
                    <a:pt x="6" y="19"/>
                  </a:cubicBezTo>
                  <a:cubicBezTo>
                    <a:pt x="7" y="19"/>
                    <a:pt x="9" y="17"/>
                    <a:pt x="12" y="17"/>
                  </a:cubicBezTo>
                  <a:cubicBezTo>
                    <a:pt x="11" y="16"/>
                    <a:pt x="12" y="14"/>
                    <a:pt x="12" y="13"/>
                  </a:cubicBezTo>
                  <a:cubicBezTo>
                    <a:pt x="13" y="15"/>
                    <a:pt x="13" y="18"/>
                    <a:pt x="16" y="1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9" y="34"/>
                    <a:pt x="9" y="35"/>
                  </a:cubicBezTo>
                  <a:cubicBezTo>
                    <a:pt x="9" y="37"/>
                    <a:pt x="12" y="44"/>
                    <a:pt x="16" y="44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5"/>
                    <a:pt x="18" y="45"/>
                  </a:cubicBezTo>
                  <a:cubicBezTo>
                    <a:pt x="25" y="45"/>
                    <a:pt x="29" y="29"/>
                    <a:pt x="31" y="19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4" y="20"/>
                    <a:pt x="35" y="19"/>
                    <a:pt x="36" y="19"/>
                  </a:cubicBezTo>
                  <a:cubicBezTo>
                    <a:pt x="35" y="18"/>
                    <a:pt x="36" y="16"/>
                    <a:pt x="36" y="14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29" y="10"/>
                    <a:pt x="31" y="6"/>
                    <a:pt x="31" y="5"/>
                  </a:cubicBezTo>
                  <a:cubicBezTo>
                    <a:pt x="24" y="5"/>
                    <a:pt x="21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84"/>
            <p:cNvSpPr>
              <a:spLocks/>
            </p:cNvSpPr>
            <p:nvPr/>
          </p:nvSpPr>
          <p:spPr bwMode="auto">
            <a:xfrm>
              <a:off x="8138" y="1788"/>
              <a:ext cx="92" cy="66"/>
            </a:xfrm>
            <a:custGeom>
              <a:avLst/>
              <a:gdLst>
                <a:gd name="T0" fmla="*/ 28 w 39"/>
                <a:gd name="T1" fmla="*/ 0 h 28"/>
                <a:gd name="T2" fmla="*/ 13 w 39"/>
                <a:gd name="T3" fmla="*/ 7 h 28"/>
                <a:gd name="T4" fmla="*/ 10 w 39"/>
                <a:gd name="T5" fmla="*/ 6 h 28"/>
                <a:gd name="T6" fmla="*/ 0 w 39"/>
                <a:gd name="T7" fmla="*/ 14 h 28"/>
                <a:gd name="T8" fmla="*/ 4 w 39"/>
                <a:gd name="T9" fmla="*/ 20 h 28"/>
                <a:gd name="T10" fmla="*/ 7 w 39"/>
                <a:gd name="T11" fmla="*/ 28 h 28"/>
                <a:gd name="T12" fmla="*/ 20 w 39"/>
                <a:gd name="T13" fmla="*/ 15 h 28"/>
                <a:gd name="T14" fmla="*/ 28 w 39"/>
                <a:gd name="T15" fmla="*/ 18 h 28"/>
                <a:gd name="T16" fmla="*/ 28 w 3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28" y="0"/>
                  </a:moveTo>
                  <a:cubicBezTo>
                    <a:pt x="21" y="0"/>
                    <a:pt x="19" y="7"/>
                    <a:pt x="13" y="7"/>
                  </a:cubicBezTo>
                  <a:cubicBezTo>
                    <a:pt x="12" y="7"/>
                    <a:pt x="11" y="7"/>
                    <a:pt x="10" y="6"/>
                  </a:cubicBezTo>
                  <a:cubicBezTo>
                    <a:pt x="10" y="7"/>
                    <a:pt x="0" y="14"/>
                    <a:pt x="0" y="14"/>
                  </a:cubicBezTo>
                  <a:cubicBezTo>
                    <a:pt x="0" y="17"/>
                    <a:pt x="1" y="18"/>
                    <a:pt x="4" y="20"/>
                  </a:cubicBezTo>
                  <a:cubicBezTo>
                    <a:pt x="3" y="23"/>
                    <a:pt x="4" y="28"/>
                    <a:pt x="7" y="28"/>
                  </a:cubicBezTo>
                  <a:cubicBezTo>
                    <a:pt x="14" y="28"/>
                    <a:pt x="15" y="19"/>
                    <a:pt x="20" y="15"/>
                  </a:cubicBezTo>
                  <a:cubicBezTo>
                    <a:pt x="21" y="15"/>
                    <a:pt x="23" y="18"/>
                    <a:pt x="28" y="18"/>
                  </a:cubicBezTo>
                  <a:cubicBezTo>
                    <a:pt x="33" y="18"/>
                    <a:pt x="39" y="0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85"/>
            <p:cNvSpPr>
              <a:spLocks/>
            </p:cNvSpPr>
            <p:nvPr/>
          </p:nvSpPr>
          <p:spPr bwMode="auto">
            <a:xfrm>
              <a:off x="8086" y="1501"/>
              <a:ext cx="397" cy="324"/>
            </a:xfrm>
            <a:custGeom>
              <a:avLst/>
              <a:gdLst>
                <a:gd name="T0" fmla="*/ 154 w 168"/>
                <a:gd name="T1" fmla="*/ 0 h 137"/>
                <a:gd name="T2" fmla="*/ 155 w 168"/>
                <a:gd name="T3" fmla="*/ 5 h 137"/>
                <a:gd name="T4" fmla="*/ 156 w 168"/>
                <a:gd name="T5" fmla="*/ 5 h 137"/>
                <a:gd name="T6" fmla="*/ 152 w 168"/>
                <a:gd name="T7" fmla="*/ 7 h 137"/>
                <a:gd name="T8" fmla="*/ 149 w 168"/>
                <a:gd name="T9" fmla="*/ 4 h 137"/>
                <a:gd name="T10" fmla="*/ 137 w 168"/>
                <a:gd name="T11" fmla="*/ 23 h 137"/>
                <a:gd name="T12" fmla="*/ 139 w 168"/>
                <a:gd name="T13" fmla="*/ 30 h 137"/>
                <a:gd name="T14" fmla="*/ 110 w 168"/>
                <a:gd name="T15" fmla="*/ 72 h 137"/>
                <a:gd name="T16" fmla="*/ 95 w 168"/>
                <a:gd name="T17" fmla="*/ 80 h 137"/>
                <a:gd name="T18" fmla="*/ 92 w 168"/>
                <a:gd name="T19" fmla="*/ 77 h 137"/>
                <a:gd name="T20" fmla="*/ 95 w 168"/>
                <a:gd name="T21" fmla="*/ 71 h 137"/>
                <a:gd name="T22" fmla="*/ 86 w 168"/>
                <a:gd name="T23" fmla="*/ 84 h 137"/>
                <a:gd name="T24" fmla="*/ 69 w 168"/>
                <a:gd name="T25" fmla="*/ 101 h 137"/>
                <a:gd name="T26" fmla="*/ 36 w 168"/>
                <a:gd name="T27" fmla="*/ 101 h 137"/>
                <a:gd name="T28" fmla="*/ 7 w 168"/>
                <a:gd name="T29" fmla="*/ 121 h 137"/>
                <a:gd name="T30" fmla="*/ 0 w 168"/>
                <a:gd name="T31" fmla="*/ 125 h 137"/>
                <a:gd name="T32" fmla="*/ 7 w 168"/>
                <a:gd name="T33" fmla="*/ 127 h 137"/>
                <a:gd name="T34" fmla="*/ 35 w 168"/>
                <a:gd name="T35" fmla="*/ 120 h 137"/>
                <a:gd name="T36" fmla="*/ 39 w 168"/>
                <a:gd name="T37" fmla="*/ 119 h 137"/>
                <a:gd name="T38" fmla="*/ 41 w 168"/>
                <a:gd name="T39" fmla="*/ 119 h 137"/>
                <a:gd name="T40" fmla="*/ 42 w 168"/>
                <a:gd name="T41" fmla="*/ 119 h 137"/>
                <a:gd name="T42" fmla="*/ 46 w 168"/>
                <a:gd name="T43" fmla="*/ 118 h 137"/>
                <a:gd name="T44" fmla="*/ 52 w 168"/>
                <a:gd name="T45" fmla="*/ 114 h 137"/>
                <a:gd name="T46" fmla="*/ 68 w 168"/>
                <a:gd name="T47" fmla="*/ 119 h 137"/>
                <a:gd name="T48" fmla="*/ 66 w 168"/>
                <a:gd name="T49" fmla="*/ 128 h 137"/>
                <a:gd name="T50" fmla="*/ 66 w 168"/>
                <a:gd name="T51" fmla="*/ 132 h 137"/>
                <a:gd name="T52" fmla="*/ 73 w 168"/>
                <a:gd name="T53" fmla="*/ 137 h 137"/>
                <a:gd name="T54" fmla="*/ 86 w 168"/>
                <a:gd name="T55" fmla="*/ 124 h 137"/>
                <a:gd name="T56" fmla="*/ 91 w 168"/>
                <a:gd name="T57" fmla="*/ 123 h 137"/>
                <a:gd name="T58" fmla="*/ 86 w 168"/>
                <a:gd name="T59" fmla="*/ 115 h 137"/>
                <a:gd name="T60" fmla="*/ 89 w 168"/>
                <a:gd name="T61" fmla="*/ 110 h 137"/>
                <a:gd name="T62" fmla="*/ 104 w 168"/>
                <a:gd name="T63" fmla="*/ 119 h 137"/>
                <a:gd name="T64" fmla="*/ 115 w 168"/>
                <a:gd name="T65" fmla="*/ 113 h 137"/>
                <a:gd name="T66" fmla="*/ 120 w 168"/>
                <a:gd name="T67" fmla="*/ 113 h 137"/>
                <a:gd name="T68" fmla="*/ 123 w 168"/>
                <a:gd name="T69" fmla="*/ 116 h 137"/>
                <a:gd name="T70" fmla="*/ 137 w 168"/>
                <a:gd name="T71" fmla="*/ 103 h 137"/>
                <a:gd name="T72" fmla="*/ 137 w 168"/>
                <a:gd name="T73" fmla="*/ 111 h 137"/>
                <a:gd name="T74" fmla="*/ 149 w 168"/>
                <a:gd name="T75" fmla="*/ 101 h 137"/>
                <a:gd name="T76" fmla="*/ 147 w 168"/>
                <a:gd name="T77" fmla="*/ 91 h 137"/>
                <a:gd name="T78" fmla="*/ 153 w 168"/>
                <a:gd name="T79" fmla="*/ 76 h 137"/>
                <a:gd name="T80" fmla="*/ 156 w 168"/>
                <a:gd name="T81" fmla="*/ 52 h 137"/>
                <a:gd name="T82" fmla="*/ 157 w 168"/>
                <a:gd name="T83" fmla="*/ 52 h 137"/>
                <a:gd name="T84" fmla="*/ 158 w 168"/>
                <a:gd name="T85" fmla="*/ 52 h 137"/>
                <a:gd name="T86" fmla="*/ 159 w 168"/>
                <a:gd name="T87" fmla="*/ 52 h 137"/>
                <a:gd name="T88" fmla="*/ 161 w 168"/>
                <a:gd name="T89" fmla="*/ 51 h 137"/>
                <a:gd name="T90" fmla="*/ 161 w 168"/>
                <a:gd name="T91" fmla="*/ 48 h 137"/>
                <a:gd name="T92" fmla="*/ 168 w 168"/>
                <a:gd name="T93" fmla="*/ 32 h 137"/>
                <a:gd name="T94" fmla="*/ 161 w 168"/>
                <a:gd name="T95" fmla="*/ 13 h 137"/>
                <a:gd name="T96" fmla="*/ 160 w 168"/>
                <a:gd name="T97" fmla="*/ 3 h 137"/>
                <a:gd name="T98" fmla="*/ 154 w 168"/>
                <a:gd name="T9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8" h="137">
                  <a:moveTo>
                    <a:pt x="154" y="0"/>
                  </a:moveTo>
                  <a:cubicBezTo>
                    <a:pt x="152" y="0"/>
                    <a:pt x="153" y="5"/>
                    <a:pt x="155" y="5"/>
                  </a:cubicBezTo>
                  <a:cubicBezTo>
                    <a:pt x="155" y="5"/>
                    <a:pt x="156" y="5"/>
                    <a:pt x="156" y="5"/>
                  </a:cubicBezTo>
                  <a:cubicBezTo>
                    <a:pt x="154" y="7"/>
                    <a:pt x="153" y="7"/>
                    <a:pt x="152" y="7"/>
                  </a:cubicBezTo>
                  <a:cubicBezTo>
                    <a:pt x="150" y="7"/>
                    <a:pt x="150" y="4"/>
                    <a:pt x="149" y="4"/>
                  </a:cubicBezTo>
                  <a:cubicBezTo>
                    <a:pt x="142" y="4"/>
                    <a:pt x="137" y="17"/>
                    <a:pt x="137" y="23"/>
                  </a:cubicBezTo>
                  <a:cubicBezTo>
                    <a:pt x="137" y="26"/>
                    <a:pt x="139" y="26"/>
                    <a:pt x="139" y="30"/>
                  </a:cubicBezTo>
                  <a:cubicBezTo>
                    <a:pt x="139" y="46"/>
                    <a:pt x="121" y="69"/>
                    <a:pt x="110" y="72"/>
                  </a:cubicBezTo>
                  <a:cubicBezTo>
                    <a:pt x="104" y="74"/>
                    <a:pt x="103" y="80"/>
                    <a:pt x="95" y="80"/>
                  </a:cubicBezTo>
                  <a:cubicBezTo>
                    <a:pt x="94" y="80"/>
                    <a:pt x="92" y="78"/>
                    <a:pt x="92" y="77"/>
                  </a:cubicBezTo>
                  <a:cubicBezTo>
                    <a:pt x="92" y="75"/>
                    <a:pt x="93" y="73"/>
                    <a:pt x="95" y="71"/>
                  </a:cubicBezTo>
                  <a:cubicBezTo>
                    <a:pt x="93" y="72"/>
                    <a:pt x="87" y="84"/>
                    <a:pt x="86" y="84"/>
                  </a:cubicBezTo>
                  <a:cubicBezTo>
                    <a:pt x="81" y="84"/>
                    <a:pt x="78" y="101"/>
                    <a:pt x="69" y="101"/>
                  </a:cubicBezTo>
                  <a:cubicBezTo>
                    <a:pt x="57" y="101"/>
                    <a:pt x="52" y="101"/>
                    <a:pt x="36" y="101"/>
                  </a:cubicBezTo>
                  <a:cubicBezTo>
                    <a:pt x="23" y="101"/>
                    <a:pt x="18" y="114"/>
                    <a:pt x="7" y="121"/>
                  </a:cubicBezTo>
                  <a:cubicBezTo>
                    <a:pt x="5" y="122"/>
                    <a:pt x="0" y="124"/>
                    <a:pt x="0" y="125"/>
                  </a:cubicBezTo>
                  <a:cubicBezTo>
                    <a:pt x="0" y="127"/>
                    <a:pt x="4" y="127"/>
                    <a:pt x="7" y="127"/>
                  </a:cubicBezTo>
                  <a:cubicBezTo>
                    <a:pt x="18" y="127"/>
                    <a:pt x="28" y="123"/>
                    <a:pt x="35" y="120"/>
                  </a:cubicBezTo>
                  <a:cubicBezTo>
                    <a:pt x="36" y="119"/>
                    <a:pt x="38" y="119"/>
                    <a:pt x="39" y="119"/>
                  </a:cubicBezTo>
                  <a:cubicBezTo>
                    <a:pt x="39" y="119"/>
                    <a:pt x="40" y="119"/>
                    <a:pt x="41" y="119"/>
                  </a:cubicBezTo>
                  <a:cubicBezTo>
                    <a:pt x="41" y="119"/>
                    <a:pt x="42" y="119"/>
                    <a:pt x="42" y="119"/>
                  </a:cubicBezTo>
                  <a:cubicBezTo>
                    <a:pt x="44" y="119"/>
                    <a:pt x="45" y="119"/>
                    <a:pt x="46" y="118"/>
                  </a:cubicBezTo>
                  <a:cubicBezTo>
                    <a:pt x="48" y="118"/>
                    <a:pt x="49" y="114"/>
                    <a:pt x="52" y="114"/>
                  </a:cubicBezTo>
                  <a:cubicBezTo>
                    <a:pt x="58" y="114"/>
                    <a:pt x="61" y="117"/>
                    <a:pt x="68" y="119"/>
                  </a:cubicBezTo>
                  <a:cubicBezTo>
                    <a:pt x="68" y="121"/>
                    <a:pt x="66" y="125"/>
                    <a:pt x="66" y="128"/>
                  </a:cubicBezTo>
                  <a:cubicBezTo>
                    <a:pt x="66" y="129"/>
                    <a:pt x="64" y="132"/>
                    <a:pt x="66" y="132"/>
                  </a:cubicBezTo>
                  <a:cubicBezTo>
                    <a:pt x="70" y="132"/>
                    <a:pt x="69" y="136"/>
                    <a:pt x="73" y="137"/>
                  </a:cubicBezTo>
                  <a:cubicBezTo>
                    <a:pt x="76" y="132"/>
                    <a:pt x="82" y="124"/>
                    <a:pt x="86" y="124"/>
                  </a:cubicBezTo>
                  <a:cubicBezTo>
                    <a:pt x="88" y="124"/>
                    <a:pt x="90" y="124"/>
                    <a:pt x="91" y="123"/>
                  </a:cubicBezTo>
                  <a:cubicBezTo>
                    <a:pt x="91" y="123"/>
                    <a:pt x="86" y="117"/>
                    <a:pt x="86" y="115"/>
                  </a:cubicBezTo>
                  <a:cubicBezTo>
                    <a:pt x="86" y="113"/>
                    <a:pt x="88" y="110"/>
                    <a:pt x="89" y="110"/>
                  </a:cubicBezTo>
                  <a:cubicBezTo>
                    <a:pt x="94" y="110"/>
                    <a:pt x="93" y="119"/>
                    <a:pt x="104" y="119"/>
                  </a:cubicBezTo>
                  <a:cubicBezTo>
                    <a:pt x="109" y="119"/>
                    <a:pt x="112" y="116"/>
                    <a:pt x="115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4"/>
                    <a:pt x="122" y="116"/>
                    <a:pt x="123" y="116"/>
                  </a:cubicBezTo>
                  <a:cubicBezTo>
                    <a:pt x="125" y="108"/>
                    <a:pt x="130" y="108"/>
                    <a:pt x="137" y="103"/>
                  </a:cubicBezTo>
                  <a:cubicBezTo>
                    <a:pt x="137" y="107"/>
                    <a:pt x="135" y="107"/>
                    <a:pt x="137" y="111"/>
                  </a:cubicBezTo>
                  <a:cubicBezTo>
                    <a:pt x="143" y="109"/>
                    <a:pt x="143" y="104"/>
                    <a:pt x="149" y="101"/>
                  </a:cubicBezTo>
                  <a:cubicBezTo>
                    <a:pt x="148" y="98"/>
                    <a:pt x="147" y="95"/>
                    <a:pt x="147" y="91"/>
                  </a:cubicBezTo>
                  <a:cubicBezTo>
                    <a:pt x="147" y="84"/>
                    <a:pt x="153" y="81"/>
                    <a:pt x="153" y="76"/>
                  </a:cubicBezTo>
                  <a:cubicBezTo>
                    <a:pt x="153" y="70"/>
                    <a:pt x="151" y="54"/>
                    <a:pt x="156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2"/>
                    <a:pt x="158" y="52"/>
                    <a:pt x="159" y="52"/>
                  </a:cubicBezTo>
                  <a:cubicBezTo>
                    <a:pt x="159" y="52"/>
                    <a:pt x="160" y="52"/>
                    <a:pt x="161" y="51"/>
                  </a:cubicBezTo>
                  <a:cubicBezTo>
                    <a:pt x="161" y="50"/>
                    <a:pt x="161" y="49"/>
                    <a:pt x="161" y="48"/>
                  </a:cubicBezTo>
                  <a:cubicBezTo>
                    <a:pt x="161" y="41"/>
                    <a:pt x="168" y="40"/>
                    <a:pt x="168" y="32"/>
                  </a:cubicBezTo>
                  <a:cubicBezTo>
                    <a:pt x="168" y="24"/>
                    <a:pt x="161" y="21"/>
                    <a:pt x="161" y="13"/>
                  </a:cubicBezTo>
                  <a:cubicBezTo>
                    <a:pt x="161" y="9"/>
                    <a:pt x="162" y="6"/>
                    <a:pt x="160" y="3"/>
                  </a:cubicBezTo>
                  <a:cubicBezTo>
                    <a:pt x="159" y="1"/>
                    <a:pt x="157" y="0"/>
                    <a:pt x="1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86"/>
            <p:cNvSpPr>
              <a:spLocks/>
            </p:cNvSpPr>
            <p:nvPr/>
          </p:nvSpPr>
          <p:spPr bwMode="auto">
            <a:xfrm>
              <a:off x="8408" y="1322"/>
              <a:ext cx="203" cy="172"/>
            </a:xfrm>
            <a:custGeom>
              <a:avLst/>
              <a:gdLst>
                <a:gd name="T0" fmla="*/ 31 w 86"/>
                <a:gd name="T1" fmla="*/ 0 h 73"/>
                <a:gd name="T2" fmla="*/ 28 w 86"/>
                <a:gd name="T3" fmla="*/ 7 h 73"/>
                <a:gd name="T4" fmla="*/ 30 w 86"/>
                <a:gd name="T5" fmla="*/ 13 h 73"/>
                <a:gd name="T6" fmla="*/ 18 w 86"/>
                <a:gd name="T7" fmla="*/ 40 h 73"/>
                <a:gd name="T8" fmla="*/ 14 w 86"/>
                <a:gd name="T9" fmla="*/ 40 h 73"/>
                <a:gd name="T10" fmla="*/ 12 w 86"/>
                <a:gd name="T11" fmla="*/ 40 h 73"/>
                <a:gd name="T12" fmla="*/ 13 w 86"/>
                <a:gd name="T13" fmla="*/ 41 h 73"/>
                <a:gd name="T14" fmla="*/ 10 w 86"/>
                <a:gd name="T15" fmla="*/ 38 h 73"/>
                <a:gd name="T16" fmla="*/ 10 w 86"/>
                <a:gd name="T17" fmla="*/ 43 h 73"/>
                <a:gd name="T18" fmla="*/ 0 w 86"/>
                <a:gd name="T19" fmla="*/ 56 h 73"/>
                <a:gd name="T20" fmla="*/ 3 w 86"/>
                <a:gd name="T21" fmla="*/ 61 h 73"/>
                <a:gd name="T22" fmla="*/ 3 w 86"/>
                <a:gd name="T23" fmla="*/ 73 h 73"/>
                <a:gd name="T24" fmla="*/ 6 w 86"/>
                <a:gd name="T25" fmla="*/ 73 h 73"/>
                <a:gd name="T26" fmla="*/ 19 w 86"/>
                <a:gd name="T27" fmla="*/ 65 h 73"/>
                <a:gd name="T28" fmla="*/ 9 w 86"/>
                <a:gd name="T29" fmla="*/ 58 h 73"/>
                <a:gd name="T30" fmla="*/ 13 w 86"/>
                <a:gd name="T31" fmla="*/ 53 h 73"/>
                <a:gd name="T32" fmla="*/ 24 w 86"/>
                <a:gd name="T33" fmla="*/ 54 h 73"/>
                <a:gd name="T34" fmla="*/ 28 w 86"/>
                <a:gd name="T35" fmla="*/ 50 h 73"/>
                <a:gd name="T36" fmla="*/ 51 w 86"/>
                <a:gd name="T37" fmla="*/ 62 h 73"/>
                <a:gd name="T38" fmla="*/ 70 w 86"/>
                <a:gd name="T39" fmla="*/ 44 h 73"/>
                <a:gd name="T40" fmla="*/ 86 w 86"/>
                <a:gd name="T41" fmla="*/ 39 h 73"/>
                <a:gd name="T42" fmla="*/ 80 w 86"/>
                <a:gd name="T43" fmla="*/ 32 h 73"/>
                <a:gd name="T44" fmla="*/ 83 w 86"/>
                <a:gd name="T45" fmla="*/ 26 h 73"/>
                <a:gd name="T46" fmla="*/ 81 w 86"/>
                <a:gd name="T47" fmla="*/ 25 h 73"/>
                <a:gd name="T48" fmla="*/ 72 w 86"/>
                <a:gd name="T49" fmla="*/ 27 h 73"/>
                <a:gd name="T50" fmla="*/ 31 w 86"/>
                <a:gd name="T5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73">
                  <a:moveTo>
                    <a:pt x="31" y="0"/>
                  </a:moveTo>
                  <a:cubicBezTo>
                    <a:pt x="30" y="2"/>
                    <a:pt x="28" y="4"/>
                    <a:pt x="28" y="7"/>
                  </a:cubicBezTo>
                  <a:cubicBezTo>
                    <a:pt x="28" y="9"/>
                    <a:pt x="30" y="10"/>
                    <a:pt x="30" y="13"/>
                  </a:cubicBezTo>
                  <a:cubicBezTo>
                    <a:pt x="30" y="19"/>
                    <a:pt x="27" y="40"/>
                    <a:pt x="18" y="40"/>
                  </a:cubicBezTo>
                  <a:cubicBezTo>
                    <a:pt x="17" y="40"/>
                    <a:pt x="15" y="40"/>
                    <a:pt x="14" y="40"/>
                  </a:cubicBezTo>
                  <a:cubicBezTo>
                    <a:pt x="13" y="40"/>
                    <a:pt x="13" y="40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1" y="40"/>
                    <a:pt x="10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6"/>
                    <a:pt x="0" y="50"/>
                    <a:pt x="0" y="56"/>
                  </a:cubicBezTo>
                  <a:cubicBezTo>
                    <a:pt x="0" y="58"/>
                    <a:pt x="3" y="59"/>
                    <a:pt x="3" y="61"/>
                  </a:cubicBezTo>
                  <a:cubicBezTo>
                    <a:pt x="3" y="62"/>
                    <a:pt x="3" y="70"/>
                    <a:pt x="3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69"/>
                    <a:pt x="14" y="71"/>
                    <a:pt x="19" y="65"/>
                  </a:cubicBezTo>
                  <a:cubicBezTo>
                    <a:pt x="17" y="63"/>
                    <a:pt x="9" y="63"/>
                    <a:pt x="9" y="58"/>
                  </a:cubicBezTo>
                  <a:cubicBezTo>
                    <a:pt x="9" y="54"/>
                    <a:pt x="11" y="53"/>
                    <a:pt x="13" y="53"/>
                  </a:cubicBezTo>
                  <a:cubicBezTo>
                    <a:pt x="16" y="53"/>
                    <a:pt x="21" y="54"/>
                    <a:pt x="24" y="54"/>
                  </a:cubicBezTo>
                  <a:cubicBezTo>
                    <a:pt x="24" y="53"/>
                    <a:pt x="27" y="51"/>
                    <a:pt x="28" y="50"/>
                  </a:cubicBezTo>
                  <a:cubicBezTo>
                    <a:pt x="37" y="56"/>
                    <a:pt x="42" y="57"/>
                    <a:pt x="51" y="62"/>
                  </a:cubicBezTo>
                  <a:cubicBezTo>
                    <a:pt x="55" y="56"/>
                    <a:pt x="59" y="44"/>
                    <a:pt x="70" y="44"/>
                  </a:cubicBezTo>
                  <a:cubicBezTo>
                    <a:pt x="78" y="44"/>
                    <a:pt x="81" y="42"/>
                    <a:pt x="86" y="39"/>
                  </a:cubicBezTo>
                  <a:cubicBezTo>
                    <a:pt x="84" y="38"/>
                    <a:pt x="80" y="35"/>
                    <a:pt x="80" y="32"/>
                  </a:cubicBezTo>
                  <a:cubicBezTo>
                    <a:pt x="80" y="29"/>
                    <a:pt x="82" y="28"/>
                    <a:pt x="83" y="26"/>
                  </a:cubicBezTo>
                  <a:cubicBezTo>
                    <a:pt x="82" y="25"/>
                    <a:pt x="81" y="25"/>
                    <a:pt x="81" y="25"/>
                  </a:cubicBezTo>
                  <a:cubicBezTo>
                    <a:pt x="78" y="25"/>
                    <a:pt x="75" y="27"/>
                    <a:pt x="72" y="27"/>
                  </a:cubicBezTo>
                  <a:cubicBezTo>
                    <a:pt x="51" y="27"/>
                    <a:pt x="45" y="10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87"/>
            <p:cNvSpPr>
              <a:spLocks noEditPoints="1"/>
            </p:cNvSpPr>
            <p:nvPr/>
          </p:nvSpPr>
          <p:spPr bwMode="auto">
            <a:xfrm>
              <a:off x="8606" y="1364"/>
              <a:ext cx="36" cy="33"/>
            </a:xfrm>
            <a:custGeom>
              <a:avLst/>
              <a:gdLst>
                <a:gd name="T0" fmla="*/ 13 w 15"/>
                <a:gd name="T1" fmla="*/ 1 h 14"/>
                <a:gd name="T2" fmla="*/ 2 w 15"/>
                <a:gd name="T3" fmla="*/ 9 h 14"/>
                <a:gd name="T4" fmla="*/ 2 w 15"/>
                <a:gd name="T5" fmla="*/ 14 h 14"/>
                <a:gd name="T6" fmla="*/ 15 w 15"/>
                <a:gd name="T7" fmla="*/ 3 h 14"/>
                <a:gd name="T8" fmla="*/ 13 w 15"/>
                <a:gd name="T9" fmla="*/ 1 h 14"/>
                <a:gd name="T10" fmla="*/ 12 w 15"/>
                <a:gd name="T11" fmla="*/ 0 h 14"/>
                <a:gd name="T12" fmla="*/ 13 w 15"/>
                <a:gd name="T13" fmla="*/ 1 h 14"/>
                <a:gd name="T14" fmla="*/ 14 w 15"/>
                <a:gd name="T15" fmla="*/ 1 h 14"/>
                <a:gd name="T16" fmla="*/ 12 w 15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13" y="1"/>
                  </a:moveTo>
                  <a:cubicBezTo>
                    <a:pt x="9" y="2"/>
                    <a:pt x="4" y="6"/>
                    <a:pt x="2" y="9"/>
                  </a:cubicBezTo>
                  <a:cubicBezTo>
                    <a:pt x="1" y="10"/>
                    <a:pt x="0" y="14"/>
                    <a:pt x="2" y="14"/>
                  </a:cubicBezTo>
                  <a:cubicBezTo>
                    <a:pt x="6" y="14"/>
                    <a:pt x="13" y="6"/>
                    <a:pt x="15" y="3"/>
                  </a:cubicBezTo>
                  <a:cubicBezTo>
                    <a:pt x="13" y="1"/>
                    <a:pt x="13" y="1"/>
                    <a:pt x="13" y="1"/>
                  </a:cubicBezTo>
                  <a:moveTo>
                    <a:pt x="12" y="0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88"/>
            <p:cNvSpPr>
              <a:spLocks/>
            </p:cNvSpPr>
            <p:nvPr/>
          </p:nvSpPr>
          <p:spPr bwMode="auto">
            <a:xfrm>
              <a:off x="8677" y="1319"/>
              <a:ext cx="47" cy="36"/>
            </a:xfrm>
            <a:custGeom>
              <a:avLst/>
              <a:gdLst>
                <a:gd name="T0" fmla="*/ 20 w 20"/>
                <a:gd name="T1" fmla="*/ 0 h 15"/>
                <a:gd name="T2" fmla="*/ 17 w 20"/>
                <a:gd name="T3" fmla="*/ 1 h 15"/>
                <a:gd name="T4" fmla="*/ 12 w 20"/>
                <a:gd name="T5" fmla="*/ 0 h 15"/>
                <a:gd name="T6" fmla="*/ 0 w 20"/>
                <a:gd name="T7" fmla="*/ 12 h 15"/>
                <a:gd name="T8" fmla="*/ 0 w 20"/>
                <a:gd name="T9" fmla="*/ 15 h 15"/>
                <a:gd name="T10" fmla="*/ 20 w 20"/>
                <a:gd name="T11" fmla="*/ 4 h 15"/>
                <a:gd name="T12" fmla="*/ 20 w 2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5">
                  <a:moveTo>
                    <a:pt x="20" y="0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6" y="0"/>
                    <a:pt x="0" y="12"/>
                    <a:pt x="0" y="12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8" y="15"/>
                    <a:pt x="8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89"/>
            <p:cNvSpPr>
              <a:spLocks/>
            </p:cNvSpPr>
            <p:nvPr/>
          </p:nvSpPr>
          <p:spPr bwMode="auto">
            <a:xfrm>
              <a:off x="8762" y="1284"/>
              <a:ext cx="24" cy="26"/>
            </a:xfrm>
            <a:custGeom>
              <a:avLst/>
              <a:gdLst>
                <a:gd name="T0" fmla="*/ 10 w 10"/>
                <a:gd name="T1" fmla="*/ 0 h 11"/>
                <a:gd name="T2" fmla="*/ 1 w 10"/>
                <a:gd name="T3" fmla="*/ 3 h 11"/>
                <a:gd name="T4" fmla="*/ 1 w 10"/>
                <a:gd name="T5" fmla="*/ 8 h 11"/>
                <a:gd name="T6" fmla="*/ 1 w 10"/>
                <a:gd name="T7" fmla="*/ 11 h 11"/>
                <a:gd name="T8" fmla="*/ 10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9" y="0"/>
                    <a:pt x="2" y="0"/>
                    <a:pt x="1" y="3"/>
                  </a:cubicBezTo>
                  <a:cubicBezTo>
                    <a:pt x="1" y="5"/>
                    <a:pt x="2" y="8"/>
                    <a:pt x="1" y="8"/>
                  </a:cubicBezTo>
                  <a:cubicBezTo>
                    <a:pt x="0" y="8"/>
                    <a:pt x="0" y="11"/>
                    <a:pt x="1" y="11"/>
                  </a:cubicBezTo>
                  <a:cubicBezTo>
                    <a:pt x="5" y="11"/>
                    <a:pt x="9" y="3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90"/>
            <p:cNvSpPr>
              <a:spLocks/>
            </p:cNvSpPr>
            <p:nvPr/>
          </p:nvSpPr>
          <p:spPr bwMode="auto">
            <a:xfrm>
              <a:off x="8472" y="903"/>
              <a:ext cx="101" cy="390"/>
            </a:xfrm>
            <a:custGeom>
              <a:avLst/>
              <a:gdLst>
                <a:gd name="T0" fmla="*/ 17 w 43"/>
                <a:gd name="T1" fmla="*/ 0 h 165"/>
                <a:gd name="T2" fmla="*/ 13 w 43"/>
                <a:gd name="T3" fmla="*/ 0 h 165"/>
                <a:gd name="T4" fmla="*/ 13 w 43"/>
                <a:gd name="T5" fmla="*/ 11 h 165"/>
                <a:gd name="T6" fmla="*/ 11 w 43"/>
                <a:gd name="T7" fmla="*/ 18 h 165"/>
                <a:gd name="T8" fmla="*/ 0 w 43"/>
                <a:gd name="T9" fmla="*/ 45 h 165"/>
                <a:gd name="T10" fmla="*/ 8 w 43"/>
                <a:gd name="T11" fmla="*/ 64 h 165"/>
                <a:gd name="T12" fmla="*/ 8 w 43"/>
                <a:gd name="T13" fmla="*/ 95 h 165"/>
                <a:gd name="T14" fmla="*/ 5 w 43"/>
                <a:gd name="T15" fmla="*/ 111 h 165"/>
                <a:gd name="T16" fmla="*/ 9 w 43"/>
                <a:gd name="T17" fmla="*/ 126 h 165"/>
                <a:gd name="T18" fmla="*/ 6 w 43"/>
                <a:gd name="T19" fmla="*/ 150 h 165"/>
                <a:gd name="T20" fmla="*/ 6 w 43"/>
                <a:gd name="T21" fmla="*/ 165 h 165"/>
                <a:gd name="T22" fmla="*/ 19 w 43"/>
                <a:gd name="T23" fmla="*/ 154 h 165"/>
                <a:gd name="T24" fmla="*/ 24 w 43"/>
                <a:gd name="T25" fmla="*/ 154 h 165"/>
                <a:gd name="T26" fmla="*/ 29 w 43"/>
                <a:gd name="T27" fmla="*/ 159 h 165"/>
                <a:gd name="T28" fmla="*/ 30 w 43"/>
                <a:gd name="T29" fmla="*/ 159 h 165"/>
                <a:gd name="T30" fmla="*/ 31 w 43"/>
                <a:gd name="T31" fmla="*/ 158 h 165"/>
                <a:gd name="T32" fmla="*/ 16 w 43"/>
                <a:gd name="T33" fmla="*/ 132 h 165"/>
                <a:gd name="T34" fmla="*/ 32 w 43"/>
                <a:gd name="T35" fmla="*/ 101 h 165"/>
                <a:gd name="T36" fmla="*/ 43 w 43"/>
                <a:gd name="T37" fmla="*/ 108 h 165"/>
                <a:gd name="T38" fmla="*/ 29 w 43"/>
                <a:gd name="T39" fmla="*/ 71 h 165"/>
                <a:gd name="T40" fmla="*/ 25 w 43"/>
                <a:gd name="T41" fmla="*/ 57 h 165"/>
                <a:gd name="T42" fmla="*/ 25 w 43"/>
                <a:gd name="T43" fmla="*/ 44 h 165"/>
                <a:gd name="T44" fmla="*/ 23 w 43"/>
                <a:gd name="T45" fmla="*/ 24 h 165"/>
                <a:gd name="T46" fmla="*/ 17 w 43"/>
                <a:gd name="T4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5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13" y="4"/>
                    <a:pt x="13" y="6"/>
                    <a:pt x="13" y="11"/>
                  </a:cubicBezTo>
                  <a:cubicBezTo>
                    <a:pt x="13" y="14"/>
                    <a:pt x="11" y="15"/>
                    <a:pt x="11" y="18"/>
                  </a:cubicBezTo>
                  <a:cubicBezTo>
                    <a:pt x="3" y="20"/>
                    <a:pt x="0" y="34"/>
                    <a:pt x="0" y="45"/>
                  </a:cubicBezTo>
                  <a:cubicBezTo>
                    <a:pt x="0" y="53"/>
                    <a:pt x="8" y="56"/>
                    <a:pt x="8" y="64"/>
                  </a:cubicBezTo>
                  <a:cubicBezTo>
                    <a:pt x="8" y="77"/>
                    <a:pt x="8" y="81"/>
                    <a:pt x="8" y="95"/>
                  </a:cubicBezTo>
                  <a:cubicBezTo>
                    <a:pt x="8" y="101"/>
                    <a:pt x="5" y="104"/>
                    <a:pt x="5" y="111"/>
                  </a:cubicBezTo>
                  <a:cubicBezTo>
                    <a:pt x="5" y="118"/>
                    <a:pt x="9" y="119"/>
                    <a:pt x="9" y="126"/>
                  </a:cubicBezTo>
                  <a:cubicBezTo>
                    <a:pt x="9" y="134"/>
                    <a:pt x="6" y="140"/>
                    <a:pt x="6" y="150"/>
                  </a:cubicBezTo>
                  <a:cubicBezTo>
                    <a:pt x="6" y="153"/>
                    <a:pt x="5" y="165"/>
                    <a:pt x="6" y="165"/>
                  </a:cubicBezTo>
                  <a:cubicBezTo>
                    <a:pt x="13" y="165"/>
                    <a:pt x="13" y="154"/>
                    <a:pt x="19" y="154"/>
                  </a:cubicBezTo>
                  <a:cubicBezTo>
                    <a:pt x="21" y="154"/>
                    <a:pt x="23" y="154"/>
                    <a:pt x="24" y="154"/>
                  </a:cubicBezTo>
                  <a:cubicBezTo>
                    <a:pt x="25" y="156"/>
                    <a:pt x="27" y="159"/>
                    <a:pt x="29" y="159"/>
                  </a:cubicBezTo>
                  <a:cubicBezTo>
                    <a:pt x="29" y="159"/>
                    <a:pt x="30" y="159"/>
                    <a:pt x="30" y="159"/>
                  </a:cubicBezTo>
                  <a:cubicBezTo>
                    <a:pt x="30" y="159"/>
                    <a:pt x="31" y="158"/>
                    <a:pt x="31" y="158"/>
                  </a:cubicBezTo>
                  <a:cubicBezTo>
                    <a:pt x="27" y="149"/>
                    <a:pt x="16" y="144"/>
                    <a:pt x="16" y="132"/>
                  </a:cubicBezTo>
                  <a:cubicBezTo>
                    <a:pt x="16" y="118"/>
                    <a:pt x="18" y="101"/>
                    <a:pt x="32" y="101"/>
                  </a:cubicBezTo>
                  <a:cubicBezTo>
                    <a:pt x="37" y="101"/>
                    <a:pt x="40" y="104"/>
                    <a:pt x="43" y="108"/>
                  </a:cubicBezTo>
                  <a:cubicBezTo>
                    <a:pt x="40" y="95"/>
                    <a:pt x="33" y="85"/>
                    <a:pt x="29" y="71"/>
                  </a:cubicBezTo>
                  <a:cubicBezTo>
                    <a:pt x="28" y="68"/>
                    <a:pt x="24" y="62"/>
                    <a:pt x="25" y="57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1" y="37"/>
                    <a:pt x="25" y="32"/>
                    <a:pt x="23" y="24"/>
                  </a:cubicBezTo>
                  <a:cubicBezTo>
                    <a:pt x="21" y="18"/>
                    <a:pt x="17" y="11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91"/>
            <p:cNvSpPr>
              <a:spLocks noEditPoints="1"/>
            </p:cNvSpPr>
            <p:nvPr/>
          </p:nvSpPr>
          <p:spPr bwMode="auto">
            <a:xfrm>
              <a:off x="5259" y="-452"/>
              <a:ext cx="624" cy="456"/>
            </a:xfrm>
            <a:custGeom>
              <a:avLst/>
              <a:gdLst>
                <a:gd name="T0" fmla="*/ 91 w 264"/>
                <a:gd name="T1" fmla="*/ 192 h 193"/>
                <a:gd name="T2" fmla="*/ 91 w 264"/>
                <a:gd name="T3" fmla="*/ 192 h 193"/>
                <a:gd name="T4" fmla="*/ 91 w 264"/>
                <a:gd name="T5" fmla="*/ 192 h 193"/>
                <a:gd name="T6" fmla="*/ 90 w 264"/>
                <a:gd name="T7" fmla="*/ 191 h 193"/>
                <a:gd name="T8" fmla="*/ 90 w 264"/>
                <a:gd name="T9" fmla="*/ 191 h 193"/>
                <a:gd name="T10" fmla="*/ 91 w 264"/>
                <a:gd name="T11" fmla="*/ 192 h 193"/>
                <a:gd name="T12" fmla="*/ 90 w 264"/>
                <a:gd name="T13" fmla="*/ 191 h 193"/>
                <a:gd name="T14" fmla="*/ 86 w 264"/>
                <a:gd name="T15" fmla="*/ 187 h 193"/>
                <a:gd name="T16" fmla="*/ 90 w 264"/>
                <a:gd name="T17" fmla="*/ 191 h 193"/>
                <a:gd name="T18" fmla="*/ 86 w 264"/>
                <a:gd name="T19" fmla="*/ 187 h 193"/>
                <a:gd name="T20" fmla="*/ 243 w 264"/>
                <a:gd name="T21" fmla="*/ 0 h 193"/>
                <a:gd name="T22" fmla="*/ 164 w 264"/>
                <a:gd name="T23" fmla="*/ 30 h 193"/>
                <a:gd name="T24" fmla="*/ 148 w 264"/>
                <a:gd name="T25" fmla="*/ 23 h 193"/>
                <a:gd name="T26" fmla="*/ 131 w 264"/>
                <a:gd name="T27" fmla="*/ 30 h 193"/>
                <a:gd name="T28" fmla="*/ 84 w 264"/>
                <a:gd name="T29" fmla="*/ 55 h 193"/>
                <a:gd name="T30" fmla="*/ 62 w 264"/>
                <a:gd name="T31" fmla="*/ 59 h 193"/>
                <a:gd name="T32" fmla="*/ 57 w 264"/>
                <a:gd name="T33" fmla="*/ 64 h 193"/>
                <a:gd name="T34" fmla="*/ 61 w 264"/>
                <a:gd name="T35" fmla="*/ 74 h 193"/>
                <a:gd name="T36" fmla="*/ 33 w 264"/>
                <a:gd name="T37" fmla="*/ 105 h 193"/>
                <a:gd name="T38" fmla="*/ 41 w 264"/>
                <a:gd name="T39" fmla="*/ 117 h 193"/>
                <a:gd name="T40" fmla="*/ 16 w 264"/>
                <a:gd name="T41" fmla="*/ 132 h 193"/>
                <a:gd name="T42" fmla="*/ 16 w 264"/>
                <a:gd name="T43" fmla="*/ 140 h 193"/>
                <a:gd name="T44" fmla="*/ 0 w 264"/>
                <a:gd name="T45" fmla="*/ 161 h 193"/>
                <a:gd name="T46" fmla="*/ 10 w 264"/>
                <a:gd name="T47" fmla="*/ 171 h 193"/>
                <a:gd name="T48" fmla="*/ 21 w 264"/>
                <a:gd name="T49" fmla="*/ 171 h 193"/>
                <a:gd name="T50" fmla="*/ 25 w 264"/>
                <a:gd name="T51" fmla="*/ 171 h 193"/>
                <a:gd name="T52" fmla="*/ 33 w 264"/>
                <a:gd name="T53" fmla="*/ 190 h 193"/>
                <a:gd name="T54" fmla="*/ 36 w 264"/>
                <a:gd name="T55" fmla="*/ 191 h 193"/>
                <a:gd name="T56" fmla="*/ 47 w 264"/>
                <a:gd name="T57" fmla="*/ 190 h 193"/>
                <a:gd name="T58" fmla="*/ 50 w 264"/>
                <a:gd name="T59" fmla="*/ 193 h 193"/>
                <a:gd name="T60" fmla="*/ 91 w 264"/>
                <a:gd name="T61" fmla="*/ 193 h 193"/>
                <a:gd name="T62" fmla="*/ 90 w 264"/>
                <a:gd name="T63" fmla="*/ 191 h 193"/>
                <a:gd name="T64" fmla="*/ 61 w 264"/>
                <a:gd name="T65" fmla="*/ 157 h 193"/>
                <a:gd name="T66" fmla="*/ 124 w 264"/>
                <a:gd name="T67" fmla="*/ 80 h 193"/>
                <a:gd name="T68" fmla="*/ 150 w 264"/>
                <a:gd name="T69" fmla="*/ 66 h 193"/>
                <a:gd name="T70" fmla="*/ 161 w 264"/>
                <a:gd name="T71" fmla="*/ 54 h 193"/>
                <a:gd name="T72" fmla="*/ 210 w 264"/>
                <a:gd name="T73" fmla="*/ 40 h 193"/>
                <a:gd name="T74" fmla="*/ 264 w 264"/>
                <a:gd name="T75" fmla="*/ 13 h 193"/>
                <a:gd name="T76" fmla="*/ 243 w 264"/>
                <a:gd name="T7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4" h="193">
                  <a:moveTo>
                    <a:pt x="91" y="192"/>
                  </a:moveTo>
                  <a:cubicBezTo>
                    <a:pt x="91" y="192"/>
                    <a:pt x="91" y="192"/>
                    <a:pt x="91" y="192"/>
                  </a:cubicBezTo>
                  <a:cubicBezTo>
                    <a:pt x="91" y="192"/>
                    <a:pt x="91" y="192"/>
                    <a:pt x="91" y="192"/>
                  </a:cubicBezTo>
                  <a:moveTo>
                    <a:pt x="90" y="191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1" y="192"/>
                    <a:pt x="91" y="192"/>
                  </a:cubicBezTo>
                  <a:cubicBezTo>
                    <a:pt x="90" y="191"/>
                    <a:pt x="90" y="191"/>
                    <a:pt x="90" y="191"/>
                  </a:cubicBezTo>
                  <a:moveTo>
                    <a:pt x="86" y="187"/>
                  </a:moveTo>
                  <a:cubicBezTo>
                    <a:pt x="90" y="191"/>
                    <a:pt x="90" y="191"/>
                    <a:pt x="90" y="191"/>
                  </a:cubicBezTo>
                  <a:cubicBezTo>
                    <a:pt x="89" y="189"/>
                    <a:pt x="87" y="188"/>
                    <a:pt x="86" y="187"/>
                  </a:cubicBezTo>
                  <a:moveTo>
                    <a:pt x="243" y="0"/>
                  </a:moveTo>
                  <a:cubicBezTo>
                    <a:pt x="217" y="0"/>
                    <a:pt x="192" y="30"/>
                    <a:pt x="164" y="30"/>
                  </a:cubicBezTo>
                  <a:cubicBezTo>
                    <a:pt x="157" y="30"/>
                    <a:pt x="154" y="23"/>
                    <a:pt x="148" y="23"/>
                  </a:cubicBezTo>
                  <a:cubicBezTo>
                    <a:pt x="138" y="23"/>
                    <a:pt x="138" y="30"/>
                    <a:pt x="131" y="30"/>
                  </a:cubicBezTo>
                  <a:cubicBezTo>
                    <a:pt x="112" y="30"/>
                    <a:pt x="97" y="55"/>
                    <a:pt x="84" y="55"/>
                  </a:cubicBezTo>
                  <a:cubicBezTo>
                    <a:pt x="76" y="55"/>
                    <a:pt x="70" y="59"/>
                    <a:pt x="62" y="59"/>
                  </a:cubicBezTo>
                  <a:cubicBezTo>
                    <a:pt x="59" y="59"/>
                    <a:pt x="57" y="62"/>
                    <a:pt x="57" y="64"/>
                  </a:cubicBezTo>
                  <a:cubicBezTo>
                    <a:pt x="57" y="67"/>
                    <a:pt x="61" y="69"/>
                    <a:pt x="61" y="74"/>
                  </a:cubicBezTo>
                  <a:cubicBezTo>
                    <a:pt x="61" y="88"/>
                    <a:pt x="33" y="96"/>
                    <a:pt x="33" y="105"/>
                  </a:cubicBezTo>
                  <a:cubicBezTo>
                    <a:pt x="33" y="110"/>
                    <a:pt x="41" y="111"/>
                    <a:pt x="41" y="117"/>
                  </a:cubicBezTo>
                  <a:cubicBezTo>
                    <a:pt x="33" y="119"/>
                    <a:pt x="16" y="123"/>
                    <a:pt x="16" y="132"/>
                  </a:cubicBezTo>
                  <a:cubicBezTo>
                    <a:pt x="16" y="138"/>
                    <a:pt x="16" y="140"/>
                    <a:pt x="16" y="140"/>
                  </a:cubicBezTo>
                  <a:cubicBezTo>
                    <a:pt x="16" y="149"/>
                    <a:pt x="0" y="148"/>
                    <a:pt x="0" y="161"/>
                  </a:cubicBezTo>
                  <a:cubicBezTo>
                    <a:pt x="0" y="167"/>
                    <a:pt x="10" y="171"/>
                    <a:pt x="10" y="171"/>
                  </a:cubicBezTo>
                  <a:cubicBezTo>
                    <a:pt x="10" y="171"/>
                    <a:pt x="16" y="171"/>
                    <a:pt x="21" y="171"/>
                  </a:cubicBezTo>
                  <a:cubicBezTo>
                    <a:pt x="23" y="171"/>
                    <a:pt x="25" y="171"/>
                    <a:pt x="25" y="171"/>
                  </a:cubicBezTo>
                  <a:cubicBezTo>
                    <a:pt x="34" y="174"/>
                    <a:pt x="30" y="182"/>
                    <a:pt x="33" y="190"/>
                  </a:cubicBezTo>
                  <a:cubicBezTo>
                    <a:pt x="34" y="191"/>
                    <a:pt x="35" y="191"/>
                    <a:pt x="36" y="191"/>
                  </a:cubicBezTo>
                  <a:cubicBezTo>
                    <a:pt x="40" y="191"/>
                    <a:pt x="44" y="190"/>
                    <a:pt x="47" y="190"/>
                  </a:cubicBezTo>
                  <a:cubicBezTo>
                    <a:pt x="48" y="190"/>
                    <a:pt x="49" y="193"/>
                    <a:pt x="50" y="193"/>
                  </a:cubicBezTo>
                  <a:cubicBezTo>
                    <a:pt x="91" y="193"/>
                    <a:pt x="91" y="193"/>
                    <a:pt x="91" y="193"/>
                  </a:cubicBezTo>
                  <a:cubicBezTo>
                    <a:pt x="91" y="193"/>
                    <a:pt x="91" y="192"/>
                    <a:pt x="90" y="191"/>
                  </a:cubicBezTo>
                  <a:cubicBezTo>
                    <a:pt x="78" y="180"/>
                    <a:pt x="61" y="176"/>
                    <a:pt x="61" y="157"/>
                  </a:cubicBezTo>
                  <a:cubicBezTo>
                    <a:pt x="61" y="123"/>
                    <a:pt x="97" y="87"/>
                    <a:pt x="124" y="80"/>
                  </a:cubicBezTo>
                  <a:cubicBezTo>
                    <a:pt x="134" y="77"/>
                    <a:pt x="136" y="66"/>
                    <a:pt x="150" y="66"/>
                  </a:cubicBezTo>
                  <a:cubicBezTo>
                    <a:pt x="156" y="66"/>
                    <a:pt x="158" y="55"/>
                    <a:pt x="161" y="54"/>
                  </a:cubicBezTo>
                  <a:cubicBezTo>
                    <a:pt x="179" y="45"/>
                    <a:pt x="192" y="49"/>
                    <a:pt x="210" y="40"/>
                  </a:cubicBezTo>
                  <a:cubicBezTo>
                    <a:pt x="223" y="34"/>
                    <a:pt x="264" y="31"/>
                    <a:pt x="264" y="13"/>
                  </a:cubicBezTo>
                  <a:cubicBezTo>
                    <a:pt x="264" y="7"/>
                    <a:pt x="249" y="0"/>
                    <a:pt x="2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92"/>
            <p:cNvSpPr>
              <a:spLocks/>
            </p:cNvSpPr>
            <p:nvPr/>
          </p:nvSpPr>
          <p:spPr bwMode="auto">
            <a:xfrm>
              <a:off x="3113" y="749"/>
              <a:ext cx="1373" cy="982"/>
            </a:xfrm>
            <a:custGeom>
              <a:avLst/>
              <a:gdLst>
                <a:gd name="T0" fmla="*/ 270 w 581"/>
                <a:gd name="T1" fmla="*/ 64 h 415"/>
                <a:gd name="T2" fmla="*/ 253 w 581"/>
                <a:gd name="T3" fmla="*/ 85 h 415"/>
                <a:gd name="T4" fmla="*/ 244 w 581"/>
                <a:gd name="T5" fmla="*/ 90 h 415"/>
                <a:gd name="T6" fmla="*/ 210 w 581"/>
                <a:gd name="T7" fmla="*/ 106 h 415"/>
                <a:gd name="T8" fmla="*/ 176 w 581"/>
                <a:gd name="T9" fmla="*/ 141 h 415"/>
                <a:gd name="T10" fmla="*/ 136 w 581"/>
                <a:gd name="T11" fmla="*/ 174 h 415"/>
                <a:gd name="T12" fmla="*/ 115 w 581"/>
                <a:gd name="T13" fmla="*/ 171 h 415"/>
                <a:gd name="T14" fmla="*/ 106 w 581"/>
                <a:gd name="T15" fmla="*/ 188 h 415"/>
                <a:gd name="T16" fmla="*/ 72 w 581"/>
                <a:gd name="T17" fmla="*/ 194 h 415"/>
                <a:gd name="T18" fmla="*/ 124 w 581"/>
                <a:gd name="T19" fmla="*/ 231 h 415"/>
                <a:gd name="T20" fmla="*/ 126 w 581"/>
                <a:gd name="T21" fmla="*/ 246 h 415"/>
                <a:gd name="T22" fmla="*/ 106 w 581"/>
                <a:gd name="T23" fmla="*/ 287 h 415"/>
                <a:gd name="T24" fmla="*/ 66 w 581"/>
                <a:gd name="T25" fmla="*/ 285 h 415"/>
                <a:gd name="T26" fmla="*/ 32 w 581"/>
                <a:gd name="T27" fmla="*/ 282 h 415"/>
                <a:gd name="T28" fmla="*/ 10 w 581"/>
                <a:gd name="T29" fmla="*/ 314 h 415"/>
                <a:gd name="T30" fmla="*/ 8 w 581"/>
                <a:gd name="T31" fmla="*/ 374 h 415"/>
                <a:gd name="T32" fmla="*/ 35 w 581"/>
                <a:gd name="T33" fmla="*/ 396 h 415"/>
                <a:gd name="T34" fmla="*/ 99 w 581"/>
                <a:gd name="T35" fmla="*/ 403 h 415"/>
                <a:gd name="T36" fmla="*/ 106 w 581"/>
                <a:gd name="T37" fmla="*/ 403 h 415"/>
                <a:gd name="T38" fmla="*/ 137 w 581"/>
                <a:gd name="T39" fmla="*/ 361 h 415"/>
                <a:gd name="T40" fmla="*/ 184 w 581"/>
                <a:gd name="T41" fmla="*/ 297 h 415"/>
                <a:gd name="T42" fmla="*/ 259 w 581"/>
                <a:gd name="T43" fmla="*/ 275 h 415"/>
                <a:gd name="T44" fmla="*/ 319 w 581"/>
                <a:gd name="T45" fmla="*/ 309 h 415"/>
                <a:gd name="T46" fmla="*/ 373 w 581"/>
                <a:gd name="T47" fmla="*/ 348 h 415"/>
                <a:gd name="T48" fmla="*/ 375 w 581"/>
                <a:gd name="T49" fmla="*/ 381 h 415"/>
                <a:gd name="T50" fmla="*/ 383 w 581"/>
                <a:gd name="T51" fmla="*/ 347 h 415"/>
                <a:gd name="T52" fmla="*/ 390 w 581"/>
                <a:gd name="T53" fmla="*/ 326 h 415"/>
                <a:gd name="T54" fmla="*/ 365 w 581"/>
                <a:gd name="T55" fmla="*/ 312 h 415"/>
                <a:gd name="T56" fmla="*/ 333 w 581"/>
                <a:gd name="T57" fmla="*/ 276 h 415"/>
                <a:gd name="T58" fmla="*/ 321 w 581"/>
                <a:gd name="T59" fmla="*/ 250 h 415"/>
                <a:gd name="T60" fmla="*/ 361 w 581"/>
                <a:gd name="T61" fmla="*/ 255 h 415"/>
                <a:gd name="T62" fmla="*/ 409 w 581"/>
                <a:gd name="T63" fmla="*/ 296 h 415"/>
                <a:gd name="T64" fmla="*/ 443 w 581"/>
                <a:gd name="T65" fmla="*/ 354 h 415"/>
                <a:gd name="T66" fmla="*/ 466 w 581"/>
                <a:gd name="T67" fmla="*/ 377 h 415"/>
                <a:gd name="T68" fmla="*/ 483 w 581"/>
                <a:gd name="T69" fmla="*/ 402 h 415"/>
                <a:gd name="T70" fmla="*/ 479 w 581"/>
                <a:gd name="T71" fmla="*/ 377 h 415"/>
                <a:gd name="T72" fmla="*/ 503 w 581"/>
                <a:gd name="T73" fmla="*/ 382 h 415"/>
                <a:gd name="T74" fmla="*/ 485 w 581"/>
                <a:gd name="T75" fmla="*/ 356 h 415"/>
                <a:gd name="T76" fmla="*/ 494 w 581"/>
                <a:gd name="T77" fmla="*/ 346 h 415"/>
                <a:gd name="T78" fmla="*/ 534 w 581"/>
                <a:gd name="T79" fmla="*/ 339 h 415"/>
                <a:gd name="T80" fmla="*/ 556 w 581"/>
                <a:gd name="T81" fmla="*/ 328 h 415"/>
                <a:gd name="T82" fmla="*/ 569 w 581"/>
                <a:gd name="T83" fmla="*/ 325 h 415"/>
                <a:gd name="T84" fmla="*/ 567 w 581"/>
                <a:gd name="T85" fmla="*/ 265 h 415"/>
                <a:gd name="T86" fmla="*/ 580 w 581"/>
                <a:gd name="T87" fmla="*/ 241 h 415"/>
                <a:gd name="T88" fmla="*/ 562 w 581"/>
                <a:gd name="T89" fmla="*/ 237 h 415"/>
                <a:gd name="T90" fmla="*/ 501 w 581"/>
                <a:gd name="T91" fmla="*/ 195 h 415"/>
                <a:gd name="T92" fmla="*/ 478 w 581"/>
                <a:gd name="T93" fmla="*/ 183 h 415"/>
                <a:gd name="T94" fmla="*/ 498 w 581"/>
                <a:gd name="T95" fmla="*/ 141 h 415"/>
                <a:gd name="T96" fmla="*/ 488 w 581"/>
                <a:gd name="T97" fmla="*/ 113 h 415"/>
                <a:gd name="T98" fmla="*/ 452 w 581"/>
                <a:gd name="T99" fmla="*/ 65 h 415"/>
                <a:gd name="T100" fmla="*/ 452 w 581"/>
                <a:gd name="T101" fmla="*/ 65 h 415"/>
                <a:gd name="T102" fmla="*/ 452 w 581"/>
                <a:gd name="T103" fmla="*/ 65 h 415"/>
                <a:gd name="T104" fmla="*/ 452 w 581"/>
                <a:gd name="T105" fmla="*/ 65 h 415"/>
                <a:gd name="T106" fmla="*/ 433 w 581"/>
                <a:gd name="T107" fmla="*/ 67 h 415"/>
                <a:gd name="T108" fmla="*/ 417 w 581"/>
                <a:gd name="T109" fmla="*/ 62 h 415"/>
                <a:gd name="T110" fmla="*/ 355 w 581"/>
                <a:gd name="T111" fmla="*/ 76 h 415"/>
                <a:gd name="T112" fmla="*/ 341 w 581"/>
                <a:gd name="T113" fmla="*/ 68 h 415"/>
                <a:gd name="T114" fmla="*/ 300 w 581"/>
                <a:gd name="T115" fmla="*/ 72 h 415"/>
                <a:gd name="T116" fmla="*/ 282 w 581"/>
                <a:gd name="T117" fmla="*/ 54 h 415"/>
                <a:gd name="T118" fmla="*/ 300 w 581"/>
                <a:gd name="T119" fmla="*/ 25 h 415"/>
                <a:gd name="T120" fmla="*/ 293 w 581"/>
                <a:gd name="T121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1" h="415">
                  <a:moveTo>
                    <a:pt x="293" y="0"/>
                  </a:moveTo>
                  <a:cubicBezTo>
                    <a:pt x="280" y="9"/>
                    <a:pt x="259" y="11"/>
                    <a:pt x="259" y="33"/>
                  </a:cubicBezTo>
                  <a:cubicBezTo>
                    <a:pt x="259" y="46"/>
                    <a:pt x="268" y="50"/>
                    <a:pt x="270" y="64"/>
                  </a:cubicBezTo>
                  <a:cubicBezTo>
                    <a:pt x="270" y="65"/>
                    <a:pt x="274" y="75"/>
                    <a:pt x="274" y="77"/>
                  </a:cubicBezTo>
                  <a:cubicBezTo>
                    <a:pt x="274" y="81"/>
                    <a:pt x="265" y="86"/>
                    <a:pt x="262" y="86"/>
                  </a:cubicBezTo>
                  <a:cubicBezTo>
                    <a:pt x="259" y="86"/>
                    <a:pt x="256" y="85"/>
                    <a:pt x="253" y="85"/>
                  </a:cubicBezTo>
                  <a:cubicBezTo>
                    <a:pt x="252" y="85"/>
                    <a:pt x="250" y="85"/>
                    <a:pt x="249" y="87"/>
                  </a:cubicBezTo>
                  <a:cubicBezTo>
                    <a:pt x="248" y="88"/>
                    <a:pt x="247" y="91"/>
                    <a:pt x="245" y="91"/>
                  </a:cubicBezTo>
                  <a:cubicBezTo>
                    <a:pt x="245" y="91"/>
                    <a:pt x="245" y="91"/>
                    <a:pt x="244" y="90"/>
                  </a:cubicBezTo>
                  <a:cubicBezTo>
                    <a:pt x="243" y="91"/>
                    <a:pt x="243" y="91"/>
                    <a:pt x="242" y="91"/>
                  </a:cubicBezTo>
                  <a:cubicBezTo>
                    <a:pt x="242" y="91"/>
                    <a:pt x="242" y="90"/>
                    <a:pt x="237" y="90"/>
                  </a:cubicBezTo>
                  <a:cubicBezTo>
                    <a:pt x="225" y="90"/>
                    <a:pt x="218" y="99"/>
                    <a:pt x="210" y="106"/>
                  </a:cubicBezTo>
                  <a:cubicBezTo>
                    <a:pt x="210" y="107"/>
                    <a:pt x="205" y="110"/>
                    <a:pt x="205" y="112"/>
                  </a:cubicBezTo>
                  <a:cubicBezTo>
                    <a:pt x="205" y="118"/>
                    <a:pt x="206" y="125"/>
                    <a:pt x="202" y="129"/>
                  </a:cubicBezTo>
                  <a:cubicBezTo>
                    <a:pt x="200" y="131"/>
                    <a:pt x="179" y="140"/>
                    <a:pt x="176" y="141"/>
                  </a:cubicBezTo>
                  <a:cubicBezTo>
                    <a:pt x="173" y="141"/>
                    <a:pt x="172" y="142"/>
                    <a:pt x="168" y="142"/>
                  </a:cubicBezTo>
                  <a:cubicBezTo>
                    <a:pt x="165" y="154"/>
                    <a:pt x="161" y="166"/>
                    <a:pt x="145" y="166"/>
                  </a:cubicBezTo>
                  <a:cubicBezTo>
                    <a:pt x="144" y="170"/>
                    <a:pt x="140" y="174"/>
                    <a:pt x="136" y="174"/>
                  </a:cubicBezTo>
                  <a:cubicBezTo>
                    <a:pt x="130" y="174"/>
                    <a:pt x="125" y="171"/>
                    <a:pt x="120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3"/>
                    <a:pt x="114" y="181"/>
                    <a:pt x="118" y="182"/>
                  </a:cubicBezTo>
                  <a:cubicBezTo>
                    <a:pt x="118" y="185"/>
                    <a:pt x="118" y="185"/>
                    <a:pt x="118" y="185"/>
                  </a:cubicBezTo>
                  <a:cubicBezTo>
                    <a:pt x="116" y="186"/>
                    <a:pt x="110" y="188"/>
                    <a:pt x="106" y="188"/>
                  </a:cubicBezTo>
                  <a:cubicBezTo>
                    <a:pt x="101" y="188"/>
                    <a:pt x="93" y="186"/>
                    <a:pt x="91" y="183"/>
                  </a:cubicBezTo>
                  <a:cubicBezTo>
                    <a:pt x="86" y="184"/>
                    <a:pt x="71" y="188"/>
                    <a:pt x="71" y="192"/>
                  </a:cubicBezTo>
                  <a:cubicBezTo>
                    <a:pt x="71" y="193"/>
                    <a:pt x="71" y="194"/>
                    <a:pt x="72" y="194"/>
                  </a:cubicBezTo>
                  <a:cubicBezTo>
                    <a:pt x="72" y="202"/>
                    <a:pt x="95" y="207"/>
                    <a:pt x="104" y="209"/>
                  </a:cubicBezTo>
                  <a:cubicBezTo>
                    <a:pt x="106" y="210"/>
                    <a:pt x="107" y="212"/>
                    <a:pt x="110" y="213"/>
                  </a:cubicBezTo>
                  <a:cubicBezTo>
                    <a:pt x="110" y="221"/>
                    <a:pt x="113" y="231"/>
                    <a:pt x="124" y="231"/>
                  </a:cubicBezTo>
                  <a:cubicBezTo>
                    <a:pt x="124" y="235"/>
                    <a:pt x="127" y="234"/>
                    <a:pt x="127" y="239"/>
                  </a:cubicBezTo>
                  <a:cubicBezTo>
                    <a:pt x="127" y="241"/>
                    <a:pt x="126" y="245"/>
                    <a:pt x="125" y="247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6" y="249"/>
                    <a:pt x="126" y="258"/>
                    <a:pt x="126" y="260"/>
                  </a:cubicBezTo>
                  <a:cubicBezTo>
                    <a:pt x="126" y="270"/>
                    <a:pt x="119" y="274"/>
                    <a:pt x="119" y="284"/>
                  </a:cubicBezTo>
                  <a:cubicBezTo>
                    <a:pt x="118" y="284"/>
                    <a:pt x="110" y="287"/>
                    <a:pt x="106" y="287"/>
                  </a:cubicBezTo>
                  <a:cubicBezTo>
                    <a:pt x="102" y="287"/>
                    <a:pt x="99" y="284"/>
                    <a:pt x="94" y="284"/>
                  </a:cubicBezTo>
                  <a:cubicBezTo>
                    <a:pt x="94" y="284"/>
                    <a:pt x="93" y="284"/>
                    <a:pt x="91" y="285"/>
                  </a:cubicBezTo>
                  <a:cubicBezTo>
                    <a:pt x="66" y="285"/>
                    <a:pt x="66" y="285"/>
                    <a:pt x="66" y="285"/>
                  </a:cubicBezTo>
                  <a:cubicBezTo>
                    <a:pt x="63" y="284"/>
                    <a:pt x="59" y="284"/>
                    <a:pt x="57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2" y="282"/>
                    <a:pt x="32" y="282"/>
                  </a:cubicBezTo>
                  <a:cubicBezTo>
                    <a:pt x="29" y="282"/>
                    <a:pt x="27" y="279"/>
                    <a:pt x="25" y="279"/>
                  </a:cubicBezTo>
                  <a:cubicBezTo>
                    <a:pt x="22" y="279"/>
                    <a:pt x="4" y="291"/>
                    <a:pt x="4" y="294"/>
                  </a:cubicBezTo>
                  <a:cubicBezTo>
                    <a:pt x="4" y="298"/>
                    <a:pt x="10" y="306"/>
                    <a:pt x="10" y="314"/>
                  </a:cubicBezTo>
                  <a:cubicBezTo>
                    <a:pt x="10" y="327"/>
                    <a:pt x="5" y="341"/>
                    <a:pt x="5" y="354"/>
                  </a:cubicBezTo>
                  <a:cubicBezTo>
                    <a:pt x="5" y="358"/>
                    <a:pt x="0" y="360"/>
                    <a:pt x="0" y="367"/>
                  </a:cubicBezTo>
                  <a:cubicBezTo>
                    <a:pt x="0" y="371"/>
                    <a:pt x="4" y="374"/>
                    <a:pt x="8" y="374"/>
                  </a:cubicBezTo>
                  <a:cubicBezTo>
                    <a:pt x="8" y="380"/>
                    <a:pt x="8" y="384"/>
                    <a:pt x="8" y="395"/>
                  </a:cubicBezTo>
                  <a:cubicBezTo>
                    <a:pt x="8" y="397"/>
                    <a:pt x="9" y="399"/>
                    <a:pt x="12" y="399"/>
                  </a:cubicBezTo>
                  <a:cubicBezTo>
                    <a:pt x="20" y="399"/>
                    <a:pt x="26" y="396"/>
                    <a:pt x="35" y="396"/>
                  </a:cubicBezTo>
                  <a:cubicBezTo>
                    <a:pt x="47" y="396"/>
                    <a:pt x="48" y="415"/>
                    <a:pt x="55" y="415"/>
                  </a:cubicBezTo>
                  <a:cubicBezTo>
                    <a:pt x="67" y="415"/>
                    <a:pt x="74" y="405"/>
                    <a:pt x="87" y="405"/>
                  </a:cubicBezTo>
                  <a:cubicBezTo>
                    <a:pt x="89" y="405"/>
                    <a:pt x="94" y="403"/>
                    <a:pt x="99" y="403"/>
                  </a:cubicBezTo>
                  <a:cubicBezTo>
                    <a:pt x="101" y="403"/>
                    <a:pt x="102" y="403"/>
                    <a:pt x="103" y="403"/>
                  </a:cubicBezTo>
                  <a:cubicBezTo>
                    <a:pt x="103" y="403"/>
                    <a:pt x="103" y="403"/>
                    <a:pt x="103" y="403"/>
                  </a:cubicBezTo>
                  <a:cubicBezTo>
                    <a:pt x="104" y="403"/>
                    <a:pt x="105" y="403"/>
                    <a:pt x="106" y="403"/>
                  </a:cubicBezTo>
                  <a:cubicBezTo>
                    <a:pt x="114" y="403"/>
                    <a:pt x="115" y="393"/>
                    <a:pt x="121" y="390"/>
                  </a:cubicBezTo>
                  <a:cubicBezTo>
                    <a:pt x="132" y="384"/>
                    <a:pt x="135" y="378"/>
                    <a:pt x="142" y="368"/>
                  </a:cubicBezTo>
                  <a:cubicBezTo>
                    <a:pt x="139" y="367"/>
                    <a:pt x="137" y="365"/>
                    <a:pt x="137" y="361"/>
                  </a:cubicBezTo>
                  <a:cubicBezTo>
                    <a:pt x="137" y="349"/>
                    <a:pt x="152" y="327"/>
                    <a:pt x="162" y="325"/>
                  </a:cubicBezTo>
                  <a:cubicBezTo>
                    <a:pt x="173" y="323"/>
                    <a:pt x="184" y="319"/>
                    <a:pt x="187" y="308"/>
                  </a:cubicBezTo>
                  <a:cubicBezTo>
                    <a:pt x="184" y="297"/>
                    <a:pt x="184" y="297"/>
                    <a:pt x="184" y="297"/>
                  </a:cubicBezTo>
                  <a:cubicBezTo>
                    <a:pt x="184" y="289"/>
                    <a:pt x="193" y="284"/>
                    <a:pt x="201" y="284"/>
                  </a:cubicBezTo>
                  <a:cubicBezTo>
                    <a:pt x="211" y="284"/>
                    <a:pt x="219" y="289"/>
                    <a:pt x="230" y="289"/>
                  </a:cubicBezTo>
                  <a:cubicBezTo>
                    <a:pt x="242" y="289"/>
                    <a:pt x="249" y="280"/>
                    <a:pt x="259" y="275"/>
                  </a:cubicBezTo>
                  <a:cubicBezTo>
                    <a:pt x="263" y="273"/>
                    <a:pt x="264" y="266"/>
                    <a:pt x="274" y="266"/>
                  </a:cubicBezTo>
                  <a:cubicBezTo>
                    <a:pt x="294" y="266"/>
                    <a:pt x="297" y="288"/>
                    <a:pt x="306" y="300"/>
                  </a:cubicBezTo>
                  <a:cubicBezTo>
                    <a:pt x="307" y="304"/>
                    <a:pt x="315" y="306"/>
                    <a:pt x="319" y="309"/>
                  </a:cubicBezTo>
                  <a:cubicBezTo>
                    <a:pt x="328" y="318"/>
                    <a:pt x="332" y="323"/>
                    <a:pt x="348" y="327"/>
                  </a:cubicBezTo>
                  <a:cubicBezTo>
                    <a:pt x="348" y="330"/>
                    <a:pt x="356" y="332"/>
                    <a:pt x="358" y="332"/>
                  </a:cubicBezTo>
                  <a:cubicBezTo>
                    <a:pt x="359" y="335"/>
                    <a:pt x="371" y="348"/>
                    <a:pt x="373" y="348"/>
                  </a:cubicBezTo>
                  <a:cubicBezTo>
                    <a:pt x="374" y="353"/>
                    <a:pt x="378" y="355"/>
                    <a:pt x="378" y="363"/>
                  </a:cubicBezTo>
                  <a:cubicBezTo>
                    <a:pt x="378" y="369"/>
                    <a:pt x="375" y="377"/>
                    <a:pt x="369" y="377"/>
                  </a:cubicBezTo>
                  <a:cubicBezTo>
                    <a:pt x="369" y="379"/>
                    <a:pt x="371" y="381"/>
                    <a:pt x="375" y="381"/>
                  </a:cubicBezTo>
                  <a:cubicBezTo>
                    <a:pt x="382" y="381"/>
                    <a:pt x="381" y="370"/>
                    <a:pt x="386" y="365"/>
                  </a:cubicBezTo>
                  <a:cubicBezTo>
                    <a:pt x="386" y="365"/>
                    <a:pt x="393" y="365"/>
                    <a:pt x="393" y="362"/>
                  </a:cubicBezTo>
                  <a:cubicBezTo>
                    <a:pt x="393" y="355"/>
                    <a:pt x="383" y="354"/>
                    <a:pt x="383" y="347"/>
                  </a:cubicBezTo>
                  <a:cubicBezTo>
                    <a:pt x="383" y="342"/>
                    <a:pt x="389" y="339"/>
                    <a:pt x="395" y="339"/>
                  </a:cubicBezTo>
                  <a:cubicBezTo>
                    <a:pt x="403" y="339"/>
                    <a:pt x="407" y="345"/>
                    <a:pt x="412" y="346"/>
                  </a:cubicBezTo>
                  <a:cubicBezTo>
                    <a:pt x="413" y="335"/>
                    <a:pt x="401" y="331"/>
                    <a:pt x="390" y="326"/>
                  </a:cubicBezTo>
                  <a:cubicBezTo>
                    <a:pt x="387" y="324"/>
                    <a:pt x="374" y="322"/>
                    <a:pt x="376" y="315"/>
                  </a:cubicBezTo>
                  <a:cubicBezTo>
                    <a:pt x="378" y="314"/>
                    <a:pt x="378" y="313"/>
                    <a:pt x="378" y="311"/>
                  </a:cubicBezTo>
                  <a:cubicBezTo>
                    <a:pt x="373" y="311"/>
                    <a:pt x="369" y="312"/>
                    <a:pt x="365" y="312"/>
                  </a:cubicBezTo>
                  <a:cubicBezTo>
                    <a:pt x="362" y="312"/>
                    <a:pt x="360" y="312"/>
                    <a:pt x="356" y="310"/>
                  </a:cubicBezTo>
                  <a:cubicBezTo>
                    <a:pt x="352" y="308"/>
                    <a:pt x="348" y="299"/>
                    <a:pt x="346" y="292"/>
                  </a:cubicBezTo>
                  <a:cubicBezTo>
                    <a:pt x="345" y="287"/>
                    <a:pt x="341" y="278"/>
                    <a:pt x="333" y="276"/>
                  </a:cubicBezTo>
                  <a:cubicBezTo>
                    <a:pt x="326" y="274"/>
                    <a:pt x="322" y="270"/>
                    <a:pt x="322" y="263"/>
                  </a:cubicBezTo>
                  <a:cubicBezTo>
                    <a:pt x="322" y="259"/>
                    <a:pt x="323" y="256"/>
                    <a:pt x="324" y="253"/>
                  </a:cubicBezTo>
                  <a:cubicBezTo>
                    <a:pt x="323" y="253"/>
                    <a:pt x="321" y="251"/>
                    <a:pt x="321" y="250"/>
                  </a:cubicBezTo>
                  <a:cubicBezTo>
                    <a:pt x="321" y="244"/>
                    <a:pt x="333" y="244"/>
                    <a:pt x="338" y="240"/>
                  </a:cubicBezTo>
                  <a:cubicBezTo>
                    <a:pt x="342" y="244"/>
                    <a:pt x="338" y="255"/>
                    <a:pt x="345" y="255"/>
                  </a:cubicBezTo>
                  <a:cubicBezTo>
                    <a:pt x="351" y="255"/>
                    <a:pt x="355" y="255"/>
                    <a:pt x="361" y="255"/>
                  </a:cubicBezTo>
                  <a:cubicBezTo>
                    <a:pt x="361" y="267"/>
                    <a:pt x="374" y="285"/>
                    <a:pt x="386" y="285"/>
                  </a:cubicBezTo>
                  <a:cubicBezTo>
                    <a:pt x="389" y="285"/>
                    <a:pt x="390" y="285"/>
                    <a:pt x="393" y="285"/>
                  </a:cubicBezTo>
                  <a:cubicBezTo>
                    <a:pt x="393" y="292"/>
                    <a:pt x="402" y="293"/>
                    <a:pt x="409" y="296"/>
                  </a:cubicBezTo>
                  <a:cubicBezTo>
                    <a:pt x="417" y="300"/>
                    <a:pt x="428" y="311"/>
                    <a:pt x="428" y="318"/>
                  </a:cubicBezTo>
                  <a:cubicBezTo>
                    <a:pt x="428" y="323"/>
                    <a:pt x="428" y="326"/>
                    <a:pt x="428" y="332"/>
                  </a:cubicBezTo>
                  <a:cubicBezTo>
                    <a:pt x="428" y="343"/>
                    <a:pt x="437" y="348"/>
                    <a:pt x="443" y="354"/>
                  </a:cubicBezTo>
                  <a:cubicBezTo>
                    <a:pt x="448" y="359"/>
                    <a:pt x="452" y="364"/>
                    <a:pt x="454" y="371"/>
                  </a:cubicBezTo>
                  <a:cubicBezTo>
                    <a:pt x="454" y="372"/>
                    <a:pt x="455" y="377"/>
                    <a:pt x="457" y="377"/>
                  </a:cubicBezTo>
                  <a:cubicBezTo>
                    <a:pt x="460" y="377"/>
                    <a:pt x="463" y="377"/>
                    <a:pt x="466" y="377"/>
                  </a:cubicBezTo>
                  <a:cubicBezTo>
                    <a:pt x="465" y="380"/>
                    <a:pt x="459" y="381"/>
                    <a:pt x="459" y="385"/>
                  </a:cubicBezTo>
                  <a:cubicBezTo>
                    <a:pt x="459" y="394"/>
                    <a:pt x="467" y="402"/>
                    <a:pt x="475" y="402"/>
                  </a:cubicBezTo>
                  <a:cubicBezTo>
                    <a:pt x="476" y="402"/>
                    <a:pt x="480" y="402"/>
                    <a:pt x="483" y="402"/>
                  </a:cubicBezTo>
                  <a:cubicBezTo>
                    <a:pt x="477" y="400"/>
                    <a:pt x="483" y="393"/>
                    <a:pt x="483" y="390"/>
                  </a:cubicBezTo>
                  <a:cubicBezTo>
                    <a:pt x="483" y="386"/>
                    <a:pt x="481" y="384"/>
                    <a:pt x="479" y="381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482" y="380"/>
                    <a:pt x="487" y="384"/>
                    <a:pt x="493" y="385"/>
                  </a:cubicBezTo>
                  <a:cubicBezTo>
                    <a:pt x="494" y="385"/>
                    <a:pt x="494" y="385"/>
                    <a:pt x="494" y="385"/>
                  </a:cubicBezTo>
                  <a:cubicBezTo>
                    <a:pt x="495" y="381"/>
                    <a:pt x="501" y="383"/>
                    <a:pt x="503" y="382"/>
                  </a:cubicBezTo>
                  <a:cubicBezTo>
                    <a:pt x="502" y="381"/>
                    <a:pt x="501" y="379"/>
                    <a:pt x="501" y="377"/>
                  </a:cubicBezTo>
                  <a:cubicBezTo>
                    <a:pt x="497" y="377"/>
                    <a:pt x="483" y="364"/>
                    <a:pt x="483" y="362"/>
                  </a:cubicBezTo>
                  <a:cubicBezTo>
                    <a:pt x="483" y="361"/>
                    <a:pt x="484" y="359"/>
                    <a:pt x="485" y="356"/>
                  </a:cubicBezTo>
                  <a:cubicBezTo>
                    <a:pt x="475" y="344"/>
                    <a:pt x="475" y="344"/>
                    <a:pt x="475" y="344"/>
                  </a:cubicBezTo>
                  <a:cubicBezTo>
                    <a:pt x="475" y="342"/>
                    <a:pt x="478" y="339"/>
                    <a:pt x="481" y="339"/>
                  </a:cubicBezTo>
                  <a:cubicBezTo>
                    <a:pt x="485" y="339"/>
                    <a:pt x="486" y="346"/>
                    <a:pt x="494" y="346"/>
                  </a:cubicBezTo>
                  <a:cubicBezTo>
                    <a:pt x="495" y="342"/>
                    <a:pt x="495" y="339"/>
                    <a:pt x="494" y="335"/>
                  </a:cubicBezTo>
                  <a:cubicBezTo>
                    <a:pt x="501" y="333"/>
                    <a:pt x="503" y="328"/>
                    <a:pt x="512" y="328"/>
                  </a:cubicBezTo>
                  <a:cubicBezTo>
                    <a:pt x="521" y="328"/>
                    <a:pt x="526" y="339"/>
                    <a:pt x="534" y="339"/>
                  </a:cubicBezTo>
                  <a:cubicBezTo>
                    <a:pt x="541" y="339"/>
                    <a:pt x="542" y="332"/>
                    <a:pt x="549" y="329"/>
                  </a:cubicBezTo>
                  <a:cubicBezTo>
                    <a:pt x="551" y="328"/>
                    <a:pt x="553" y="327"/>
                    <a:pt x="554" y="327"/>
                  </a:cubicBezTo>
                  <a:cubicBezTo>
                    <a:pt x="555" y="327"/>
                    <a:pt x="556" y="328"/>
                    <a:pt x="556" y="328"/>
                  </a:cubicBezTo>
                  <a:cubicBezTo>
                    <a:pt x="557" y="328"/>
                    <a:pt x="557" y="328"/>
                    <a:pt x="558" y="328"/>
                  </a:cubicBezTo>
                  <a:cubicBezTo>
                    <a:pt x="559" y="328"/>
                    <a:pt x="561" y="327"/>
                    <a:pt x="562" y="327"/>
                  </a:cubicBezTo>
                  <a:cubicBezTo>
                    <a:pt x="565" y="326"/>
                    <a:pt x="567" y="327"/>
                    <a:pt x="569" y="325"/>
                  </a:cubicBezTo>
                  <a:cubicBezTo>
                    <a:pt x="566" y="320"/>
                    <a:pt x="552" y="313"/>
                    <a:pt x="552" y="302"/>
                  </a:cubicBezTo>
                  <a:cubicBezTo>
                    <a:pt x="552" y="295"/>
                    <a:pt x="561" y="284"/>
                    <a:pt x="567" y="279"/>
                  </a:cubicBezTo>
                  <a:cubicBezTo>
                    <a:pt x="567" y="265"/>
                    <a:pt x="567" y="265"/>
                    <a:pt x="567" y="265"/>
                  </a:cubicBezTo>
                  <a:cubicBezTo>
                    <a:pt x="568" y="262"/>
                    <a:pt x="568" y="266"/>
                    <a:pt x="570" y="258"/>
                  </a:cubicBezTo>
                  <a:cubicBezTo>
                    <a:pt x="570" y="252"/>
                    <a:pt x="576" y="250"/>
                    <a:pt x="581" y="249"/>
                  </a:cubicBezTo>
                  <a:cubicBezTo>
                    <a:pt x="580" y="246"/>
                    <a:pt x="581" y="244"/>
                    <a:pt x="580" y="241"/>
                  </a:cubicBezTo>
                  <a:cubicBezTo>
                    <a:pt x="577" y="241"/>
                    <a:pt x="570" y="244"/>
                    <a:pt x="568" y="244"/>
                  </a:cubicBezTo>
                  <a:cubicBezTo>
                    <a:pt x="565" y="241"/>
                    <a:pt x="565" y="241"/>
                    <a:pt x="565" y="241"/>
                  </a:cubicBezTo>
                  <a:cubicBezTo>
                    <a:pt x="564" y="240"/>
                    <a:pt x="562" y="239"/>
                    <a:pt x="562" y="237"/>
                  </a:cubicBezTo>
                  <a:cubicBezTo>
                    <a:pt x="562" y="216"/>
                    <a:pt x="562" y="216"/>
                    <a:pt x="562" y="216"/>
                  </a:cubicBezTo>
                  <a:cubicBezTo>
                    <a:pt x="549" y="216"/>
                    <a:pt x="552" y="188"/>
                    <a:pt x="538" y="188"/>
                  </a:cubicBezTo>
                  <a:cubicBezTo>
                    <a:pt x="525" y="188"/>
                    <a:pt x="517" y="195"/>
                    <a:pt x="501" y="195"/>
                  </a:cubicBezTo>
                  <a:cubicBezTo>
                    <a:pt x="497" y="195"/>
                    <a:pt x="493" y="195"/>
                    <a:pt x="490" y="195"/>
                  </a:cubicBezTo>
                  <a:cubicBezTo>
                    <a:pt x="483" y="195"/>
                    <a:pt x="478" y="194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8" y="171"/>
                    <a:pt x="480" y="162"/>
                    <a:pt x="486" y="153"/>
                  </a:cubicBezTo>
                  <a:cubicBezTo>
                    <a:pt x="488" y="150"/>
                    <a:pt x="498" y="147"/>
                    <a:pt x="498" y="141"/>
                  </a:cubicBezTo>
                  <a:cubicBezTo>
                    <a:pt x="498" y="131"/>
                    <a:pt x="488" y="124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13"/>
                    <a:pt x="488" y="113"/>
                    <a:pt x="488" y="113"/>
                  </a:cubicBezTo>
                  <a:cubicBezTo>
                    <a:pt x="488" y="106"/>
                    <a:pt x="496" y="103"/>
                    <a:pt x="496" y="96"/>
                  </a:cubicBezTo>
                  <a:cubicBezTo>
                    <a:pt x="496" y="84"/>
                    <a:pt x="491" y="64"/>
                    <a:pt x="479" y="64"/>
                  </a:cubicBezTo>
                  <a:cubicBezTo>
                    <a:pt x="469" y="64"/>
                    <a:pt x="46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48" y="65"/>
                    <a:pt x="444" y="65"/>
                    <a:pt x="439" y="66"/>
                  </a:cubicBezTo>
                  <a:cubicBezTo>
                    <a:pt x="437" y="66"/>
                    <a:pt x="435" y="66"/>
                    <a:pt x="433" y="67"/>
                  </a:cubicBezTo>
                  <a:cubicBezTo>
                    <a:pt x="433" y="67"/>
                    <a:pt x="433" y="67"/>
                    <a:pt x="433" y="66"/>
                  </a:cubicBezTo>
                  <a:cubicBezTo>
                    <a:pt x="427" y="67"/>
                    <a:pt x="421" y="68"/>
                    <a:pt x="414" y="68"/>
                  </a:cubicBezTo>
                  <a:cubicBezTo>
                    <a:pt x="414" y="67"/>
                    <a:pt x="416" y="64"/>
                    <a:pt x="417" y="62"/>
                  </a:cubicBezTo>
                  <a:cubicBezTo>
                    <a:pt x="413" y="60"/>
                    <a:pt x="406" y="60"/>
                    <a:pt x="399" y="60"/>
                  </a:cubicBezTo>
                  <a:cubicBezTo>
                    <a:pt x="392" y="60"/>
                    <a:pt x="384" y="68"/>
                    <a:pt x="379" y="70"/>
                  </a:cubicBezTo>
                  <a:cubicBezTo>
                    <a:pt x="371" y="74"/>
                    <a:pt x="364" y="72"/>
                    <a:pt x="355" y="76"/>
                  </a:cubicBezTo>
                  <a:cubicBezTo>
                    <a:pt x="353" y="77"/>
                    <a:pt x="352" y="81"/>
                    <a:pt x="346" y="81"/>
                  </a:cubicBezTo>
                  <a:cubicBezTo>
                    <a:pt x="346" y="81"/>
                    <a:pt x="337" y="75"/>
                    <a:pt x="337" y="74"/>
                  </a:cubicBezTo>
                  <a:cubicBezTo>
                    <a:pt x="337" y="72"/>
                    <a:pt x="340" y="70"/>
                    <a:pt x="341" y="68"/>
                  </a:cubicBezTo>
                  <a:cubicBezTo>
                    <a:pt x="340" y="68"/>
                    <a:pt x="339" y="68"/>
                    <a:pt x="338" y="68"/>
                  </a:cubicBezTo>
                  <a:cubicBezTo>
                    <a:pt x="327" y="68"/>
                    <a:pt x="318" y="78"/>
                    <a:pt x="304" y="78"/>
                  </a:cubicBezTo>
                  <a:cubicBezTo>
                    <a:pt x="303" y="78"/>
                    <a:pt x="301" y="75"/>
                    <a:pt x="300" y="72"/>
                  </a:cubicBezTo>
                  <a:cubicBezTo>
                    <a:pt x="296" y="72"/>
                    <a:pt x="294" y="70"/>
                    <a:pt x="288" y="70"/>
                  </a:cubicBezTo>
                  <a:cubicBezTo>
                    <a:pt x="288" y="68"/>
                    <a:pt x="288" y="67"/>
                    <a:pt x="288" y="64"/>
                  </a:cubicBezTo>
                  <a:cubicBezTo>
                    <a:pt x="285" y="63"/>
                    <a:pt x="282" y="60"/>
                    <a:pt x="282" y="54"/>
                  </a:cubicBezTo>
                  <a:cubicBezTo>
                    <a:pt x="282" y="45"/>
                    <a:pt x="288" y="40"/>
                    <a:pt x="294" y="35"/>
                  </a:cubicBezTo>
                  <a:cubicBezTo>
                    <a:pt x="295" y="33"/>
                    <a:pt x="300" y="32"/>
                    <a:pt x="300" y="30"/>
                  </a:cubicBezTo>
                  <a:cubicBezTo>
                    <a:pt x="300" y="28"/>
                    <a:pt x="300" y="27"/>
                    <a:pt x="300" y="25"/>
                  </a:cubicBezTo>
                  <a:cubicBezTo>
                    <a:pt x="296" y="25"/>
                    <a:pt x="290" y="25"/>
                    <a:pt x="290" y="20"/>
                  </a:cubicBezTo>
                  <a:cubicBezTo>
                    <a:pt x="290" y="14"/>
                    <a:pt x="290" y="11"/>
                    <a:pt x="293" y="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93"/>
            <p:cNvSpPr>
              <a:spLocks/>
            </p:cNvSpPr>
            <p:nvPr/>
          </p:nvSpPr>
          <p:spPr bwMode="auto">
            <a:xfrm>
              <a:off x="3621" y="-27"/>
              <a:ext cx="927" cy="895"/>
            </a:xfrm>
            <a:custGeom>
              <a:avLst/>
              <a:gdLst>
                <a:gd name="T0" fmla="*/ 321 w 392"/>
                <a:gd name="T1" fmla="*/ 15 h 378"/>
                <a:gd name="T2" fmla="*/ 297 w 392"/>
                <a:gd name="T3" fmla="*/ 21 h 378"/>
                <a:gd name="T4" fmla="*/ 307 w 392"/>
                <a:gd name="T5" fmla="*/ 4 h 378"/>
                <a:gd name="T6" fmla="*/ 279 w 392"/>
                <a:gd name="T7" fmla="*/ 11 h 378"/>
                <a:gd name="T8" fmla="*/ 257 w 392"/>
                <a:gd name="T9" fmla="*/ 11 h 378"/>
                <a:gd name="T10" fmla="*/ 239 w 392"/>
                <a:gd name="T11" fmla="*/ 32 h 378"/>
                <a:gd name="T12" fmla="*/ 220 w 392"/>
                <a:gd name="T13" fmla="*/ 37 h 378"/>
                <a:gd name="T14" fmla="*/ 197 w 392"/>
                <a:gd name="T15" fmla="*/ 37 h 378"/>
                <a:gd name="T16" fmla="*/ 196 w 392"/>
                <a:gd name="T17" fmla="*/ 43 h 378"/>
                <a:gd name="T18" fmla="*/ 178 w 392"/>
                <a:gd name="T19" fmla="*/ 51 h 378"/>
                <a:gd name="T20" fmla="*/ 187 w 392"/>
                <a:gd name="T21" fmla="*/ 52 h 378"/>
                <a:gd name="T22" fmla="*/ 160 w 392"/>
                <a:gd name="T23" fmla="*/ 60 h 378"/>
                <a:gd name="T24" fmla="*/ 154 w 392"/>
                <a:gd name="T25" fmla="*/ 57 h 378"/>
                <a:gd name="T26" fmla="*/ 141 w 392"/>
                <a:gd name="T27" fmla="*/ 64 h 378"/>
                <a:gd name="T28" fmla="*/ 139 w 392"/>
                <a:gd name="T29" fmla="*/ 73 h 378"/>
                <a:gd name="T30" fmla="*/ 141 w 392"/>
                <a:gd name="T31" fmla="*/ 97 h 378"/>
                <a:gd name="T32" fmla="*/ 111 w 392"/>
                <a:gd name="T33" fmla="*/ 131 h 378"/>
                <a:gd name="T34" fmla="*/ 54 w 392"/>
                <a:gd name="T35" fmla="*/ 189 h 378"/>
                <a:gd name="T36" fmla="*/ 62 w 392"/>
                <a:gd name="T37" fmla="*/ 193 h 378"/>
                <a:gd name="T38" fmla="*/ 12 w 392"/>
                <a:gd name="T39" fmla="*/ 225 h 378"/>
                <a:gd name="T40" fmla="*/ 9 w 392"/>
                <a:gd name="T41" fmla="*/ 274 h 378"/>
                <a:gd name="T42" fmla="*/ 15 w 392"/>
                <a:gd name="T43" fmla="*/ 285 h 378"/>
                <a:gd name="T44" fmla="*/ 6 w 392"/>
                <a:gd name="T45" fmla="*/ 301 h 378"/>
                <a:gd name="T46" fmla="*/ 80 w 392"/>
                <a:gd name="T47" fmla="*/ 280 h 378"/>
                <a:gd name="T48" fmla="*/ 88 w 392"/>
                <a:gd name="T49" fmla="*/ 300 h 378"/>
                <a:gd name="T50" fmla="*/ 110 w 392"/>
                <a:gd name="T51" fmla="*/ 348 h 378"/>
                <a:gd name="T52" fmla="*/ 120 w 392"/>
                <a:gd name="T53" fmla="*/ 378 h 378"/>
                <a:gd name="T54" fmla="*/ 160 w 392"/>
                <a:gd name="T55" fmla="*/ 361 h 378"/>
                <a:gd name="T56" fmla="*/ 168 w 392"/>
                <a:gd name="T57" fmla="*/ 327 h 378"/>
                <a:gd name="T58" fmla="*/ 204 w 392"/>
                <a:gd name="T59" fmla="*/ 279 h 378"/>
                <a:gd name="T60" fmla="*/ 176 w 392"/>
                <a:gd name="T61" fmla="*/ 248 h 378"/>
                <a:gd name="T62" fmla="*/ 183 w 392"/>
                <a:gd name="T63" fmla="*/ 217 h 378"/>
                <a:gd name="T64" fmla="*/ 242 w 392"/>
                <a:gd name="T65" fmla="*/ 171 h 378"/>
                <a:gd name="T66" fmla="*/ 273 w 392"/>
                <a:gd name="T67" fmla="*/ 138 h 378"/>
                <a:gd name="T68" fmla="*/ 284 w 392"/>
                <a:gd name="T69" fmla="*/ 169 h 378"/>
                <a:gd name="T70" fmla="*/ 236 w 392"/>
                <a:gd name="T71" fmla="*/ 217 h 378"/>
                <a:gd name="T72" fmla="*/ 239 w 392"/>
                <a:gd name="T73" fmla="*/ 248 h 378"/>
                <a:gd name="T74" fmla="*/ 273 w 392"/>
                <a:gd name="T75" fmla="*/ 274 h 378"/>
                <a:gd name="T76" fmla="*/ 313 w 392"/>
                <a:gd name="T77" fmla="*/ 266 h 378"/>
                <a:gd name="T78" fmla="*/ 345 w 392"/>
                <a:gd name="T79" fmla="*/ 255 h 378"/>
                <a:gd name="T80" fmla="*/ 392 w 392"/>
                <a:gd name="T81" fmla="*/ 204 h 378"/>
                <a:gd name="T82" fmla="*/ 375 w 392"/>
                <a:gd name="T83" fmla="*/ 181 h 378"/>
                <a:gd name="T84" fmla="*/ 382 w 392"/>
                <a:gd name="T85" fmla="*/ 174 h 378"/>
                <a:gd name="T86" fmla="*/ 366 w 392"/>
                <a:gd name="T87" fmla="*/ 148 h 378"/>
                <a:gd name="T88" fmla="*/ 371 w 392"/>
                <a:gd name="T89" fmla="*/ 132 h 378"/>
                <a:gd name="T90" fmla="*/ 361 w 392"/>
                <a:gd name="T91" fmla="*/ 106 h 378"/>
                <a:gd name="T92" fmla="*/ 370 w 392"/>
                <a:gd name="T93" fmla="*/ 84 h 378"/>
                <a:gd name="T94" fmla="*/ 352 w 392"/>
                <a:gd name="T95" fmla="*/ 63 h 378"/>
                <a:gd name="T96" fmla="*/ 378 w 392"/>
                <a:gd name="T97" fmla="*/ 36 h 378"/>
                <a:gd name="T98" fmla="*/ 352 w 392"/>
                <a:gd name="T99" fmla="*/ 26 h 378"/>
                <a:gd name="T100" fmla="*/ 354 w 392"/>
                <a:gd name="T101" fmla="*/ 4 h 378"/>
                <a:gd name="T102" fmla="*/ 341 w 392"/>
                <a:gd name="T10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" h="378">
                  <a:moveTo>
                    <a:pt x="341" y="0"/>
                  </a:moveTo>
                  <a:cubicBezTo>
                    <a:pt x="333" y="6"/>
                    <a:pt x="328" y="8"/>
                    <a:pt x="321" y="15"/>
                  </a:cubicBezTo>
                  <a:cubicBezTo>
                    <a:pt x="320" y="12"/>
                    <a:pt x="320" y="9"/>
                    <a:pt x="318" y="6"/>
                  </a:cubicBezTo>
                  <a:cubicBezTo>
                    <a:pt x="310" y="10"/>
                    <a:pt x="306" y="21"/>
                    <a:pt x="297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8" y="14"/>
                    <a:pt x="307" y="12"/>
                    <a:pt x="307" y="4"/>
                  </a:cubicBezTo>
                  <a:cubicBezTo>
                    <a:pt x="307" y="3"/>
                    <a:pt x="306" y="3"/>
                    <a:pt x="304" y="3"/>
                  </a:cubicBezTo>
                  <a:cubicBezTo>
                    <a:pt x="299" y="3"/>
                    <a:pt x="285" y="11"/>
                    <a:pt x="279" y="11"/>
                  </a:cubicBezTo>
                  <a:cubicBezTo>
                    <a:pt x="274" y="11"/>
                    <a:pt x="271" y="7"/>
                    <a:pt x="268" y="3"/>
                  </a:cubicBezTo>
                  <a:cubicBezTo>
                    <a:pt x="266" y="6"/>
                    <a:pt x="257" y="8"/>
                    <a:pt x="257" y="11"/>
                  </a:cubicBezTo>
                  <a:cubicBezTo>
                    <a:pt x="257" y="14"/>
                    <a:pt x="260" y="16"/>
                    <a:pt x="264" y="17"/>
                  </a:cubicBezTo>
                  <a:cubicBezTo>
                    <a:pt x="255" y="22"/>
                    <a:pt x="246" y="19"/>
                    <a:pt x="239" y="32"/>
                  </a:cubicBezTo>
                  <a:cubicBezTo>
                    <a:pt x="239" y="23"/>
                    <a:pt x="239" y="23"/>
                    <a:pt x="239" y="23"/>
                  </a:cubicBezTo>
                  <a:cubicBezTo>
                    <a:pt x="228" y="23"/>
                    <a:pt x="226" y="36"/>
                    <a:pt x="220" y="37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2" y="32"/>
                    <a:pt x="202" y="32"/>
                    <a:pt x="197" y="37"/>
                  </a:cubicBezTo>
                  <a:cubicBezTo>
                    <a:pt x="199" y="39"/>
                    <a:pt x="198" y="39"/>
                    <a:pt x="201" y="41"/>
                  </a:cubicBezTo>
                  <a:cubicBezTo>
                    <a:pt x="199" y="42"/>
                    <a:pt x="198" y="43"/>
                    <a:pt x="196" y="43"/>
                  </a:cubicBezTo>
                  <a:cubicBezTo>
                    <a:pt x="194" y="43"/>
                    <a:pt x="192" y="42"/>
                    <a:pt x="191" y="42"/>
                  </a:cubicBezTo>
                  <a:cubicBezTo>
                    <a:pt x="185" y="42"/>
                    <a:pt x="181" y="47"/>
                    <a:pt x="178" y="51"/>
                  </a:cubicBezTo>
                  <a:cubicBezTo>
                    <a:pt x="180" y="51"/>
                    <a:pt x="181" y="51"/>
                    <a:pt x="181" y="51"/>
                  </a:cubicBezTo>
                  <a:cubicBezTo>
                    <a:pt x="183" y="51"/>
                    <a:pt x="184" y="51"/>
                    <a:pt x="187" y="52"/>
                  </a:cubicBezTo>
                  <a:cubicBezTo>
                    <a:pt x="186" y="53"/>
                    <a:pt x="180" y="65"/>
                    <a:pt x="177" y="65"/>
                  </a:cubicBezTo>
                  <a:cubicBezTo>
                    <a:pt x="170" y="65"/>
                    <a:pt x="168" y="60"/>
                    <a:pt x="160" y="60"/>
                  </a:cubicBezTo>
                  <a:cubicBezTo>
                    <a:pt x="161" y="56"/>
                    <a:pt x="161" y="54"/>
                    <a:pt x="158" y="50"/>
                  </a:cubicBezTo>
                  <a:cubicBezTo>
                    <a:pt x="157" y="52"/>
                    <a:pt x="155" y="54"/>
                    <a:pt x="154" y="57"/>
                  </a:cubicBezTo>
                  <a:cubicBezTo>
                    <a:pt x="152" y="57"/>
                    <a:pt x="151" y="56"/>
                    <a:pt x="149" y="56"/>
                  </a:cubicBezTo>
                  <a:cubicBezTo>
                    <a:pt x="145" y="56"/>
                    <a:pt x="142" y="59"/>
                    <a:pt x="141" y="64"/>
                  </a:cubicBezTo>
                  <a:cubicBezTo>
                    <a:pt x="141" y="64"/>
                    <a:pt x="147" y="66"/>
                    <a:pt x="149" y="66"/>
                  </a:cubicBezTo>
                  <a:cubicBezTo>
                    <a:pt x="147" y="67"/>
                    <a:pt x="141" y="69"/>
                    <a:pt x="139" y="73"/>
                  </a:cubicBezTo>
                  <a:cubicBezTo>
                    <a:pt x="151" y="73"/>
                    <a:pt x="157" y="66"/>
                    <a:pt x="170" y="64"/>
                  </a:cubicBezTo>
                  <a:cubicBezTo>
                    <a:pt x="167" y="75"/>
                    <a:pt x="152" y="93"/>
                    <a:pt x="141" y="97"/>
                  </a:cubicBezTo>
                  <a:cubicBezTo>
                    <a:pt x="130" y="101"/>
                    <a:pt x="123" y="109"/>
                    <a:pt x="117" y="119"/>
                  </a:cubicBezTo>
                  <a:cubicBezTo>
                    <a:pt x="117" y="120"/>
                    <a:pt x="111" y="131"/>
                    <a:pt x="111" y="131"/>
                  </a:cubicBezTo>
                  <a:cubicBezTo>
                    <a:pt x="107" y="131"/>
                    <a:pt x="108" y="148"/>
                    <a:pt x="102" y="152"/>
                  </a:cubicBezTo>
                  <a:cubicBezTo>
                    <a:pt x="86" y="165"/>
                    <a:pt x="77" y="183"/>
                    <a:pt x="54" y="189"/>
                  </a:cubicBezTo>
                  <a:cubicBezTo>
                    <a:pt x="59" y="190"/>
                    <a:pt x="61" y="191"/>
                    <a:pt x="66" y="193"/>
                  </a:cubicBezTo>
                  <a:cubicBezTo>
                    <a:pt x="65" y="193"/>
                    <a:pt x="64" y="193"/>
                    <a:pt x="62" y="193"/>
                  </a:cubicBezTo>
                  <a:cubicBezTo>
                    <a:pt x="47" y="193"/>
                    <a:pt x="45" y="204"/>
                    <a:pt x="36" y="206"/>
                  </a:cubicBezTo>
                  <a:cubicBezTo>
                    <a:pt x="24" y="209"/>
                    <a:pt x="18" y="216"/>
                    <a:pt x="12" y="225"/>
                  </a:cubicBezTo>
                  <a:cubicBezTo>
                    <a:pt x="9" y="229"/>
                    <a:pt x="0" y="229"/>
                    <a:pt x="0" y="237"/>
                  </a:cubicBezTo>
                  <a:cubicBezTo>
                    <a:pt x="0" y="252"/>
                    <a:pt x="2" y="265"/>
                    <a:pt x="9" y="274"/>
                  </a:cubicBezTo>
                  <a:cubicBezTo>
                    <a:pt x="7" y="278"/>
                    <a:pt x="1" y="284"/>
                    <a:pt x="1" y="288"/>
                  </a:cubicBezTo>
                  <a:cubicBezTo>
                    <a:pt x="7" y="285"/>
                    <a:pt x="7" y="285"/>
                    <a:pt x="15" y="28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4"/>
                    <a:pt x="6" y="297"/>
                    <a:pt x="6" y="301"/>
                  </a:cubicBezTo>
                  <a:cubicBezTo>
                    <a:pt x="6" y="303"/>
                    <a:pt x="26" y="316"/>
                    <a:pt x="29" y="316"/>
                  </a:cubicBezTo>
                  <a:cubicBezTo>
                    <a:pt x="52" y="316"/>
                    <a:pt x="69" y="296"/>
                    <a:pt x="80" y="280"/>
                  </a:cubicBezTo>
                  <a:cubicBezTo>
                    <a:pt x="83" y="285"/>
                    <a:pt x="84" y="290"/>
                    <a:pt x="90" y="293"/>
                  </a:cubicBezTo>
                  <a:cubicBezTo>
                    <a:pt x="89" y="295"/>
                    <a:pt x="88" y="298"/>
                    <a:pt x="88" y="300"/>
                  </a:cubicBezTo>
                  <a:cubicBezTo>
                    <a:pt x="88" y="310"/>
                    <a:pt x="96" y="312"/>
                    <a:pt x="98" y="320"/>
                  </a:cubicBezTo>
                  <a:cubicBezTo>
                    <a:pt x="102" y="331"/>
                    <a:pt x="101" y="339"/>
                    <a:pt x="110" y="348"/>
                  </a:cubicBezTo>
                  <a:cubicBezTo>
                    <a:pt x="110" y="349"/>
                    <a:pt x="109" y="351"/>
                    <a:pt x="109" y="353"/>
                  </a:cubicBezTo>
                  <a:cubicBezTo>
                    <a:pt x="109" y="356"/>
                    <a:pt x="116" y="378"/>
                    <a:pt x="120" y="378"/>
                  </a:cubicBezTo>
                  <a:cubicBezTo>
                    <a:pt x="133" y="378"/>
                    <a:pt x="137" y="361"/>
                    <a:pt x="146" y="361"/>
                  </a:cubicBezTo>
                  <a:cubicBezTo>
                    <a:pt x="150" y="361"/>
                    <a:pt x="152" y="361"/>
                    <a:pt x="160" y="361"/>
                  </a:cubicBezTo>
                  <a:cubicBezTo>
                    <a:pt x="161" y="351"/>
                    <a:pt x="174" y="350"/>
                    <a:pt x="176" y="335"/>
                  </a:cubicBezTo>
                  <a:cubicBezTo>
                    <a:pt x="173" y="335"/>
                    <a:pt x="168" y="333"/>
                    <a:pt x="168" y="327"/>
                  </a:cubicBezTo>
                  <a:cubicBezTo>
                    <a:pt x="168" y="315"/>
                    <a:pt x="172" y="300"/>
                    <a:pt x="183" y="300"/>
                  </a:cubicBezTo>
                  <a:cubicBezTo>
                    <a:pt x="188" y="300"/>
                    <a:pt x="204" y="287"/>
                    <a:pt x="204" y="279"/>
                  </a:cubicBezTo>
                  <a:cubicBezTo>
                    <a:pt x="204" y="269"/>
                    <a:pt x="189" y="260"/>
                    <a:pt x="180" y="258"/>
                  </a:cubicBezTo>
                  <a:cubicBezTo>
                    <a:pt x="180" y="254"/>
                    <a:pt x="178" y="251"/>
                    <a:pt x="176" y="24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84" y="234"/>
                    <a:pt x="178" y="224"/>
                    <a:pt x="183" y="217"/>
                  </a:cubicBezTo>
                  <a:cubicBezTo>
                    <a:pt x="188" y="207"/>
                    <a:pt x="197" y="205"/>
                    <a:pt x="206" y="200"/>
                  </a:cubicBezTo>
                  <a:cubicBezTo>
                    <a:pt x="217" y="193"/>
                    <a:pt x="242" y="183"/>
                    <a:pt x="242" y="171"/>
                  </a:cubicBezTo>
                  <a:cubicBezTo>
                    <a:pt x="243" y="168"/>
                    <a:pt x="242" y="165"/>
                    <a:pt x="242" y="159"/>
                  </a:cubicBezTo>
                  <a:cubicBezTo>
                    <a:pt x="242" y="144"/>
                    <a:pt x="256" y="138"/>
                    <a:pt x="273" y="138"/>
                  </a:cubicBezTo>
                  <a:cubicBezTo>
                    <a:pt x="287" y="138"/>
                    <a:pt x="304" y="140"/>
                    <a:pt x="304" y="153"/>
                  </a:cubicBezTo>
                  <a:cubicBezTo>
                    <a:pt x="304" y="162"/>
                    <a:pt x="291" y="165"/>
                    <a:pt x="284" y="169"/>
                  </a:cubicBezTo>
                  <a:cubicBezTo>
                    <a:pt x="270" y="177"/>
                    <a:pt x="259" y="206"/>
                    <a:pt x="236" y="206"/>
                  </a:cubicBezTo>
                  <a:cubicBezTo>
                    <a:pt x="238" y="210"/>
                    <a:pt x="236" y="213"/>
                    <a:pt x="236" y="217"/>
                  </a:cubicBezTo>
                  <a:cubicBezTo>
                    <a:pt x="236" y="223"/>
                    <a:pt x="241" y="235"/>
                    <a:pt x="246" y="237"/>
                  </a:cubicBezTo>
                  <a:cubicBezTo>
                    <a:pt x="245" y="239"/>
                    <a:pt x="239" y="243"/>
                    <a:pt x="239" y="248"/>
                  </a:cubicBezTo>
                  <a:cubicBezTo>
                    <a:pt x="239" y="260"/>
                    <a:pt x="251" y="267"/>
                    <a:pt x="262" y="267"/>
                  </a:cubicBezTo>
                  <a:cubicBezTo>
                    <a:pt x="262" y="273"/>
                    <a:pt x="267" y="274"/>
                    <a:pt x="273" y="274"/>
                  </a:cubicBezTo>
                  <a:cubicBezTo>
                    <a:pt x="282" y="274"/>
                    <a:pt x="295" y="269"/>
                    <a:pt x="305" y="266"/>
                  </a:cubicBezTo>
                  <a:cubicBezTo>
                    <a:pt x="307" y="266"/>
                    <a:pt x="310" y="266"/>
                    <a:pt x="313" y="266"/>
                  </a:cubicBezTo>
                  <a:cubicBezTo>
                    <a:pt x="324" y="266"/>
                    <a:pt x="341" y="264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45" y="255"/>
                    <a:pt x="345" y="255"/>
                    <a:pt x="345" y="255"/>
                  </a:cubicBezTo>
                  <a:cubicBezTo>
                    <a:pt x="356" y="240"/>
                    <a:pt x="392" y="221"/>
                    <a:pt x="392" y="204"/>
                  </a:cubicBezTo>
                  <a:cubicBezTo>
                    <a:pt x="392" y="192"/>
                    <a:pt x="380" y="190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5" y="181"/>
                    <a:pt x="375" y="181"/>
                    <a:pt x="375" y="181"/>
                  </a:cubicBezTo>
                  <a:cubicBezTo>
                    <a:pt x="377" y="180"/>
                    <a:pt x="382" y="178"/>
                    <a:pt x="382" y="174"/>
                  </a:cubicBezTo>
                  <a:cubicBezTo>
                    <a:pt x="382" y="163"/>
                    <a:pt x="366" y="160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8"/>
                    <a:pt x="366" y="148"/>
                    <a:pt x="366" y="148"/>
                  </a:cubicBezTo>
                  <a:cubicBezTo>
                    <a:pt x="366" y="142"/>
                    <a:pt x="371" y="139"/>
                    <a:pt x="371" y="132"/>
                  </a:cubicBezTo>
                  <a:cubicBezTo>
                    <a:pt x="371" y="122"/>
                    <a:pt x="361" y="11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1" y="97"/>
                    <a:pt x="370" y="93"/>
                    <a:pt x="370" y="84"/>
                  </a:cubicBezTo>
                  <a:cubicBezTo>
                    <a:pt x="370" y="72"/>
                    <a:pt x="352" y="7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2" y="50"/>
                    <a:pt x="371" y="41"/>
                    <a:pt x="378" y="36"/>
                  </a:cubicBezTo>
                  <a:cubicBezTo>
                    <a:pt x="376" y="36"/>
                    <a:pt x="365" y="34"/>
                    <a:pt x="361" y="34"/>
                  </a:cubicBezTo>
                  <a:cubicBezTo>
                    <a:pt x="361" y="30"/>
                    <a:pt x="357" y="30"/>
                    <a:pt x="352" y="26"/>
                  </a:cubicBezTo>
                  <a:cubicBezTo>
                    <a:pt x="364" y="21"/>
                    <a:pt x="368" y="26"/>
                    <a:pt x="373" y="13"/>
                  </a:cubicBezTo>
                  <a:cubicBezTo>
                    <a:pt x="368" y="11"/>
                    <a:pt x="357" y="4"/>
                    <a:pt x="354" y="4"/>
                  </a:cubicBezTo>
                  <a:cubicBezTo>
                    <a:pt x="350" y="4"/>
                    <a:pt x="348" y="8"/>
                    <a:pt x="346" y="12"/>
                  </a:cubicBezTo>
                  <a:cubicBezTo>
                    <a:pt x="340" y="12"/>
                    <a:pt x="342" y="7"/>
                    <a:pt x="3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94"/>
            <p:cNvSpPr>
              <a:spLocks/>
            </p:cNvSpPr>
            <p:nvPr/>
          </p:nvSpPr>
          <p:spPr bwMode="auto">
            <a:xfrm>
              <a:off x="4137" y="-497"/>
              <a:ext cx="6053" cy="2251"/>
            </a:xfrm>
            <a:custGeom>
              <a:avLst/>
              <a:gdLst>
                <a:gd name="T0" fmla="*/ 991 w 2561"/>
                <a:gd name="T1" fmla="*/ 116 h 952"/>
                <a:gd name="T2" fmla="*/ 843 w 2561"/>
                <a:gd name="T3" fmla="*/ 178 h 952"/>
                <a:gd name="T4" fmla="*/ 771 w 2561"/>
                <a:gd name="T5" fmla="*/ 145 h 952"/>
                <a:gd name="T6" fmla="*/ 621 w 2561"/>
                <a:gd name="T7" fmla="*/ 232 h 952"/>
                <a:gd name="T8" fmla="*/ 497 w 2561"/>
                <a:gd name="T9" fmla="*/ 259 h 952"/>
                <a:gd name="T10" fmla="*/ 353 w 2561"/>
                <a:gd name="T11" fmla="*/ 325 h 952"/>
                <a:gd name="T12" fmla="*/ 256 w 2561"/>
                <a:gd name="T13" fmla="*/ 375 h 952"/>
                <a:gd name="T14" fmla="*/ 174 w 2561"/>
                <a:gd name="T15" fmla="*/ 235 h 952"/>
                <a:gd name="T16" fmla="*/ 152 w 2561"/>
                <a:gd name="T17" fmla="*/ 283 h 952"/>
                <a:gd name="T18" fmla="*/ 148 w 2561"/>
                <a:gd name="T19" fmla="*/ 347 h 952"/>
                <a:gd name="T20" fmla="*/ 174 w 2561"/>
                <a:gd name="T21" fmla="*/ 403 h 952"/>
                <a:gd name="T22" fmla="*/ 84 w 2561"/>
                <a:gd name="T23" fmla="*/ 481 h 952"/>
                <a:gd name="T24" fmla="*/ 0 w 2561"/>
                <a:gd name="T25" fmla="*/ 594 h 952"/>
                <a:gd name="T26" fmla="*/ 19 w 2561"/>
                <a:gd name="T27" fmla="*/ 592 h 952"/>
                <a:gd name="T28" fmla="*/ 19 w 2561"/>
                <a:gd name="T29" fmla="*/ 592 h 952"/>
                <a:gd name="T30" fmla="*/ 65 w 2561"/>
                <a:gd name="T31" fmla="*/ 668 h 952"/>
                <a:gd name="T32" fmla="*/ 68 w 2561"/>
                <a:gd name="T33" fmla="*/ 722 h 952"/>
                <a:gd name="T34" fmla="*/ 147 w 2561"/>
                <a:gd name="T35" fmla="*/ 768 h 952"/>
                <a:gd name="T36" fmla="*/ 279 w 2561"/>
                <a:gd name="T37" fmla="*/ 740 h 952"/>
                <a:gd name="T38" fmla="*/ 340 w 2561"/>
                <a:gd name="T39" fmla="*/ 840 h 952"/>
                <a:gd name="T40" fmla="*/ 340 w 2561"/>
                <a:gd name="T41" fmla="*/ 840 h 952"/>
                <a:gd name="T42" fmla="*/ 427 w 2561"/>
                <a:gd name="T43" fmla="*/ 875 h 952"/>
                <a:gd name="T44" fmla="*/ 453 w 2561"/>
                <a:gd name="T45" fmla="*/ 863 h 952"/>
                <a:gd name="T46" fmla="*/ 478 w 2561"/>
                <a:gd name="T47" fmla="*/ 742 h 952"/>
                <a:gd name="T48" fmla="*/ 469 w 2561"/>
                <a:gd name="T49" fmla="*/ 801 h 952"/>
                <a:gd name="T50" fmla="*/ 512 w 2561"/>
                <a:gd name="T51" fmla="*/ 894 h 952"/>
                <a:gd name="T52" fmla="*/ 588 w 2561"/>
                <a:gd name="T53" fmla="*/ 908 h 952"/>
                <a:gd name="T54" fmla="*/ 632 w 2561"/>
                <a:gd name="T55" fmla="*/ 947 h 952"/>
                <a:gd name="T56" fmla="*/ 702 w 2561"/>
                <a:gd name="T57" fmla="*/ 914 h 952"/>
                <a:gd name="T58" fmla="*/ 715 w 2561"/>
                <a:gd name="T59" fmla="*/ 917 h 952"/>
                <a:gd name="T60" fmla="*/ 752 w 2561"/>
                <a:gd name="T61" fmla="*/ 909 h 952"/>
                <a:gd name="T62" fmla="*/ 772 w 2561"/>
                <a:gd name="T63" fmla="*/ 896 h 952"/>
                <a:gd name="T64" fmla="*/ 828 w 2561"/>
                <a:gd name="T65" fmla="*/ 916 h 952"/>
                <a:gd name="T66" fmla="*/ 831 w 2561"/>
                <a:gd name="T67" fmla="*/ 861 h 952"/>
                <a:gd name="T68" fmla="*/ 957 w 2561"/>
                <a:gd name="T69" fmla="*/ 742 h 952"/>
                <a:gd name="T70" fmla="*/ 967 w 2561"/>
                <a:gd name="T71" fmla="*/ 743 h 952"/>
                <a:gd name="T72" fmla="*/ 992 w 2561"/>
                <a:gd name="T73" fmla="*/ 710 h 952"/>
                <a:gd name="T74" fmla="*/ 1235 w 2561"/>
                <a:gd name="T75" fmla="*/ 652 h 952"/>
                <a:gd name="T76" fmla="*/ 1258 w 2561"/>
                <a:gd name="T77" fmla="*/ 673 h 952"/>
                <a:gd name="T78" fmla="*/ 1359 w 2561"/>
                <a:gd name="T79" fmla="*/ 694 h 952"/>
                <a:gd name="T80" fmla="*/ 1441 w 2561"/>
                <a:gd name="T81" fmla="*/ 677 h 952"/>
                <a:gd name="T82" fmla="*/ 1478 w 2561"/>
                <a:gd name="T83" fmla="*/ 684 h 952"/>
                <a:gd name="T84" fmla="*/ 1660 w 2561"/>
                <a:gd name="T85" fmla="*/ 700 h 952"/>
                <a:gd name="T86" fmla="*/ 1675 w 2561"/>
                <a:gd name="T87" fmla="*/ 782 h 952"/>
                <a:gd name="T88" fmla="*/ 1813 w 2561"/>
                <a:gd name="T89" fmla="*/ 700 h 952"/>
                <a:gd name="T90" fmla="*/ 1748 w 2561"/>
                <a:gd name="T91" fmla="*/ 581 h 952"/>
                <a:gd name="T92" fmla="*/ 2083 w 2561"/>
                <a:gd name="T93" fmla="*/ 433 h 952"/>
                <a:gd name="T94" fmla="*/ 2151 w 2561"/>
                <a:gd name="T95" fmla="*/ 452 h 952"/>
                <a:gd name="T96" fmla="*/ 2128 w 2561"/>
                <a:gd name="T97" fmla="*/ 573 h 952"/>
                <a:gd name="T98" fmla="*/ 2381 w 2561"/>
                <a:gd name="T99" fmla="*/ 375 h 952"/>
                <a:gd name="T100" fmla="*/ 2450 w 2561"/>
                <a:gd name="T101" fmla="*/ 272 h 952"/>
                <a:gd name="T102" fmla="*/ 2231 w 2561"/>
                <a:gd name="T103" fmla="*/ 233 h 952"/>
                <a:gd name="T104" fmla="*/ 1853 w 2561"/>
                <a:gd name="T105" fmla="*/ 145 h 952"/>
                <a:gd name="T106" fmla="*/ 1573 w 2561"/>
                <a:gd name="T107" fmla="*/ 116 h 952"/>
                <a:gd name="T108" fmla="*/ 1320 w 2561"/>
                <a:gd name="T109" fmla="*/ 12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61" h="952">
                  <a:moveTo>
                    <a:pt x="1270" y="0"/>
                  </a:moveTo>
                  <a:cubicBezTo>
                    <a:pt x="1242" y="0"/>
                    <a:pt x="1231" y="21"/>
                    <a:pt x="1217" y="32"/>
                  </a:cubicBezTo>
                  <a:cubicBezTo>
                    <a:pt x="1210" y="37"/>
                    <a:pt x="1174" y="53"/>
                    <a:pt x="1155" y="53"/>
                  </a:cubicBezTo>
                  <a:cubicBezTo>
                    <a:pt x="1147" y="53"/>
                    <a:pt x="1142" y="50"/>
                    <a:pt x="1144" y="42"/>
                  </a:cubicBezTo>
                  <a:cubicBezTo>
                    <a:pt x="1127" y="48"/>
                    <a:pt x="1052" y="53"/>
                    <a:pt x="1014" y="87"/>
                  </a:cubicBezTo>
                  <a:cubicBezTo>
                    <a:pt x="1006" y="95"/>
                    <a:pt x="1003" y="116"/>
                    <a:pt x="991" y="116"/>
                  </a:cubicBezTo>
                  <a:cubicBezTo>
                    <a:pt x="986" y="116"/>
                    <a:pt x="976" y="116"/>
                    <a:pt x="966" y="116"/>
                  </a:cubicBezTo>
                  <a:cubicBezTo>
                    <a:pt x="940" y="116"/>
                    <a:pt x="908" y="119"/>
                    <a:pt x="908" y="140"/>
                  </a:cubicBezTo>
                  <a:cubicBezTo>
                    <a:pt x="908" y="146"/>
                    <a:pt x="914" y="153"/>
                    <a:pt x="916" y="161"/>
                  </a:cubicBezTo>
                  <a:cubicBezTo>
                    <a:pt x="912" y="164"/>
                    <a:pt x="909" y="165"/>
                    <a:pt x="905" y="165"/>
                  </a:cubicBezTo>
                  <a:cubicBezTo>
                    <a:pt x="898" y="165"/>
                    <a:pt x="888" y="161"/>
                    <a:pt x="863" y="161"/>
                  </a:cubicBezTo>
                  <a:cubicBezTo>
                    <a:pt x="854" y="174"/>
                    <a:pt x="848" y="178"/>
                    <a:pt x="843" y="178"/>
                  </a:cubicBezTo>
                  <a:cubicBezTo>
                    <a:pt x="833" y="178"/>
                    <a:pt x="833" y="152"/>
                    <a:pt x="827" y="145"/>
                  </a:cubicBezTo>
                  <a:cubicBezTo>
                    <a:pt x="825" y="162"/>
                    <a:pt x="814" y="170"/>
                    <a:pt x="800" y="177"/>
                  </a:cubicBezTo>
                  <a:cubicBezTo>
                    <a:pt x="804" y="192"/>
                    <a:pt x="827" y="207"/>
                    <a:pt x="810" y="225"/>
                  </a:cubicBezTo>
                  <a:cubicBezTo>
                    <a:pt x="799" y="237"/>
                    <a:pt x="832" y="276"/>
                    <a:pt x="815" y="276"/>
                  </a:cubicBezTo>
                  <a:cubicBezTo>
                    <a:pt x="793" y="276"/>
                    <a:pt x="787" y="196"/>
                    <a:pt x="787" y="180"/>
                  </a:cubicBezTo>
                  <a:cubicBezTo>
                    <a:pt x="787" y="162"/>
                    <a:pt x="816" y="154"/>
                    <a:pt x="771" y="145"/>
                  </a:cubicBezTo>
                  <a:cubicBezTo>
                    <a:pt x="770" y="145"/>
                    <a:pt x="768" y="145"/>
                    <a:pt x="767" y="145"/>
                  </a:cubicBezTo>
                  <a:cubicBezTo>
                    <a:pt x="743" y="145"/>
                    <a:pt x="705" y="179"/>
                    <a:pt x="705" y="198"/>
                  </a:cubicBezTo>
                  <a:cubicBezTo>
                    <a:pt x="705" y="222"/>
                    <a:pt x="716" y="238"/>
                    <a:pt x="729" y="251"/>
                  </a:cubicBezTo>
                  <a:cubicBezTo>
                    <a:pt x="737" y="265"/>
                    <a:pt x="737" y="270"/>
                    <a:pt x="732" y="270"/>
                  </a:cubicBezTo>
                  <a:cubicBezTo>
                    <a:pt x="719" y="270"/>
                    <a:pt x="680" y="244"/>
                    <a:pt x="662" y="239"/>
                  </a:cubicBezTo>
                  <a:cubicBezTo>
                    <a:pt x="642" y="234"/>
                    <a:pt x="629" y="232"/>
                    <a:pt x="621" y="232"/>
                  </a:cubicBezTo>
                  <a:cubicBezTo>
                    <a:pt x="600" y="232"/>
                    <a:pt x="613" y="246"/>
                    <a:pt x="612" y="248"/>
                  </a:cubicBezTo>
                  <a:cubicBezTo>
                    <a:pt x="612" y="264"/>
                    <a:pt x="608" y="269"/>
                    <a:pt x="604" y="269"/>
                  </a:cubicBezTo>
                  <a:cubicBezTo>
                    <a:pt x="598" y="269"/>
                    <a:pt x="589" y="256"/>
                    <a:pt x="583" y="256"/>
                  </a:cubicBezTo>
                  <a:cubicBezTo>
                    <a:pt x="570" y="256"/>
                    <a:pt x="547" y="270"/>
                    <a:pt x="525" y="270"/>
                  </a:cubicBezTo>
                  <a:cubicBezTo>
                    <a:pt x="520" y="270"/>
                    <a:pt x="514" y="269"/>
                    <a:pt x="509" y="267"/>
                  </a:cubicBezTo>
                  <a:cubicBezTo>
                    <a:pt x="507" y="261"/>
                    <a:pt x="503" y="259"/>
                    <a:pt x="497" y="259"/>
                  </a:cubicBezTo>
                  <a:cubicBezTo>
                    <a:pt x="471" y="259"/>
                    <a:pt x="415" y="306"/>
                    <a:pt x="399" y="306"/>
                  </a:cubicBezTo>
                  <a:cubicBezTo>
                    <a:pt x="392" y="306"/>
                    <a:pt x="383" y="302"/>
                    <a:pt x="385" y="296"/>
                  </a:cubicBezTo>
                  <a:cubicBezTo>
                    <a:pt x="390" y="283"/>
                    <a:pt x="388" y="261"/>
                    <a:pt x="380" y="261"/>
                  </a:cubicBezTo>
                  <a:cubicBezTo>
                    <a:pt x="375" y="261"/>
                    <a:pt x="368" y="271"/>
                    <a:pt x="359" y="299"/>
                  </a:cubicBezTo>
                  <a:cubicBezTo>
                    <a:pt x="358" y="303"/>
                    <a:pt x="367" y="305"/>
                    <a:pt x="367" y="314"/>
                  </a:cubicBezTo>
                  <a:cubicBezTo>
                    <a:pt x="367" y="323"/>
                    <a:pt x="361" y="325"/>
                    <a:pt x="353" y="325"/>
                  </a:cubicBezTo>
                  <a:cubicBezTo>
                    <a:pt x="350" y="325"/>
                    <a:pt x="347" y="325"/>
                    <a:pt x="344" y="324"/>
                  </a:cubicBezTo>
                  <a:cubicBezTo>
                    <a:pt x="340" y="324"/>
                    <a:pt x="337" y="324"/>
                    <a:pt x="334" y="324"/>
                  </a:cubicBezTo>
                  <a:cubicBezTo>
                    <a:pt x="330" y="324"/>
                    <a:pt x="327" y="324"/>
                    <a:pt x="325" y="325"/>
                  </a:cubicBezTo>
                  <a:cubicBezTo>
                    <a:pt x="313" y="329"/>
                    <a:pt x="315" y="361"/>
                    <a:pt x="286" y="361"/>
                  </a:cubicBezTo>
                  <a:cubicBezTo>
                    <a:pt x="278" y="361"/>
                    <a:pt x="268" y="359"/>
                    <a:pt x="256" y="354"/>
                  </a:cubicBezTo>
                  <a:cubicBezTo>
                    <a:pt x="256" y="375"/>
                    <a:pt x="256" y="375"/>
                    <a:pt x="256" y="375"/>
                  </a:cubicBezTo>
                  <a:cubicBezTo>
                    <a:pt x="226" y="372"/>
                    <a:pt x="230" y="340"/>
                    <a:pt x="219" y="325"/>
                  </a:cubicBezTo>
                  <a:cubicBezTo>
                    <a:pt x="224" y="325"/>
                    <a:pt x="228" y="325"/>
                    <a:pt x="231" y="325"/>
                  </a:cubicBezTo>
                  <a:cubicBezTo>
                    <a:pt x="247" y="325"/>
                    <a:pt x="258" y="325"/>
                    <a:pt x="276" y="330"/>
                  </a:cubicBezTo>
                  <a:cubicBezTo>
                    <a:pt x="279" y="331"/>
                    <a:pt x="282" y="331"/>
                    <a:pt x="285" y="331"/>
                  </a:cubicBezTo>
                  <a:cubicBezTo>
                    <a:pt x="315" y="331"/>
                    <a:pt x="356" y="298"/>
                    <a:pt x="274" y="272"/>
                  </a:cubicBezTo>
                  <a:cubicBezTo>
                    <a:pt x="249" y="264"/>
                    <a:pt x="192" y="235"/>
                    <a:pt x="174" y="235"/>
                  </a:cubicBezTo>
                  <a:cubicBezTo>
                    <a:pt x="173" y="235"/>
                    <a:pt x="172" y="234"/>
                    <a:pt x="168" y="234"/>
                  </a:cubicBezTo>
                  <a:cubicBezTo>
                    <a:pt x="166" y="234"/>
                    <a:pt x="163" y="234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3" y="240"/>
                    <a:pt x="134" y="249"/>
                    <a:pt x="134" y="262"/>
                  </a:cubicBezTo>
                  <a:cubicBezTo>
                    <a:pt x="134" y="262"/>
                    <a:pt x="134" y="262"/>
                    <a:pt x="134" y="262"/>
                  </a:cubicBezTo>
                  <a:cubicBezTo>
                    <a:pt x="134" y="272"/>
                    <a:pt x="152" y="271"/>
                    <a:pt x="152" y="283"/>
                  </a:cubicBezTo>
                  <a:cubicBezTo>
                    <a:pt x="152" y="283"/>
                    <a:pt x="152" y="283"/>
                    <a:pt x="152" y="283"/>
                  </a:cubicBezTo>
                  <a:cubicBezTo>
                    <a:pt x="152" y="292"/>
                    <a:pt x="143" y="296"/>
                    <a:pt x="143" y="305"/>
                  </a:cubicBezTo>
                  <a:cubicBezTo>
                    <a:pt x="143" y="305"/>
                    <a:pt x="143" y="305"/>
                    <a:pt x="143" y="305"/>
                  </a:cubicBezTo>
                  <a:cubicBezTo>
                    <a:pt x="143" y="315"/>
                    <a:pt x="153" y="321"/>
                    <a:pt x="153" y="331"/>
                  </a:cubicBezTo>
                  <a:cubicBezTo>
                    <a:pt x="153" y="331"/>
                    <a:pt x="153" y="331"/>
                    <a:pt x="153" y="331"/>
                  </a:cubicBezTo>
                  <a:cubicBezTo>
                    <a:pt x="153" y="338"/>
                    <a:pt x="148" y="341"/>
                    <a:pt x="148" y="347"/>
                  </a:cubicBezTo>
                  <a:cubicBezTo>
                    <a:pt x="148" y="347"/>
                    <a:pt x="148" y="347"/>
                    <a:pt x="148" y="347"/>
                  </a:cubicBezTo>
                  <a:cubicBezTo>
                    <a:pt x="148" y="359"/>
                    <a:pt x="164" y="362"/>
                    <a:pt x="164" y="373"/>
                  </a:cubicBezTo>
                  <a:cubicBezTo>
                    <a:pt x="164" y="373"/>
                    <a:pt x="164" y="373"/>
                    <a:pt x="164" y="373"/>
                  </a:cubicBezTo>
                  <a:cubicBezTo>
                    <a:pt x="164" y="377"/>
                    <a:pt x="159" y="379"/>
                    <a:pt x="157" y="380"/>
                  </a:cubicBezTo>
                  <a:cubicBezTo>
                    <a:pt x="157" y="380"/>
                    <a:pt x="157" y="380"/>
                    <a:pt x="157" y="380"/>
                  </a:cubicBezTo>
                  <a:cubicBezTo>
                    <a:pt x="162" y="389"/>
                    <a:pt x="174" y="391"/>
                    <a:pt x="174" y="403"/>
                  </a:cubicBezTo>
                  <a:cubicBezTo>
                    <a:pt x="174" y="403"/>
                    <a:pt x="174" y="403"/>
                    <a:pt x="174" y="403"/>
                  </a:cubicBezTo>
                  <a:cubicBezTo>
                    <a:pt x="174" y="420"/>
                    <a:pt x="138" y="439"/>
                    <a:pt x="127" y="454"/>
                  </a:cubicBezTo>
                  <a:cubicBezTo>
                    <a:pt x="127" y="454"/>
                    <a:pt x="127" y="454"/>
                    <a:pt x="127" y="454"/>
                  </a:cubicBezTo>
                  <a:cubicBezTo>
                    <a:pt x="131" y="460"/>
                    <a:pt x="136" y="463"/>
                    <a:pt x="140" y="473"/>
                  </a:cubicBezTo>
                  <a:cubicBezTo>
                    <a:pt x="134" y="477"/>
                    <a:pt x="118" y="484"/>
                    <a:pt x="111" y="484"/>
                  </a:cubicBezTo>
                  <a:cubicBezTo>
                    <a:pt x="102" y="484"/>
                    <a:pt x="96" y="481"/>
                    <a:pt x="84" y="481"/>
                  </a:cubicBezTo>
                  <a:cubicBezTo>
                    <a:pt x="73" y="481"/>
                    <a:pt x="46" y="491"/>
                    <a:pt x="54" y="499"/>
                  </a:cubicBezTo>
                  <a:cubicBezTo>
                    <a:pt x="81" y="524"/>
                    <a:pt x="67" y="533"/>
                    <a:pt x="61" y="533"/>
                  </a:cubicBezTo>
                  <a:cubicBezTo>
                    <a:pt x="50" y="533"/>
                    <a:pt x="49" y="520"/>
                    <a:pt x="40" y="520"/>
                  </a:cubicBezTo>
                  <a:cubicBezTo>
                    <a:pt x="30" y="520"/>
                    <a:pt x="18" y="545"/>
                    <a:pt x="18" y="557"/>
                  </a:cubicBezTo>
                  <a:cubicBezTo>
                    <a:pt x="18" y="578"/>
                    <a:pt x="2" y="575"/>
                    <a:pt x="0" y="593"/>
                  </a:cubicBezTo>
                  <a:cubicBezTo>
                    <a:pt x="0" y="594"/>
                    <a:pt x="0" y="594"/>
                    <a:pt x="0" y="594"/>
                  </a:cubicBezTo>
                  <a:cubicBezTo>
                    <a:pt x="2" y="593"/>
                    <a:pt x="4" y="593"/>
                    <a:pt x="6" y="593"/>
                  </a:cubicBezTo>
                  <a:cubicBezTo>
                    <a:pt x="11" y="592"/>
                    <a:pt x="15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19" y="592"/>
                    <a:pt x="19" y="592"/>
                    <a:pt x="19" y="592"/>
                  </a:cubicBezTo>
                  <a:cubicBezTo>
                    <a:pt x="29" y="592"/>
                    <a:pt x="36" y="591"/>
                    <a:pt x="46" y="591"/>
                  </a:cubicBezTo>
                  <a:cubicBezTo>
                    <a:pt x="58" y="591"/>
                    <a:pt x="63" y="611"/>
                    <a:pt x="63" y="623"/>
                  </a:cubicBezTo>
                  <a:cubicBezTo>
                    <a:pt x="63" y="623"/>
                    <a:pt x="63" y="623"/>
                    <a:pt x="63" y="623"/>
                  </a:cubicBezTo>
                  <a:cubicBezTo>
                    <a:pt x="63" y="630"/>
                    <a:pt x="55" y="633"/>
                    <a:pt x="55" y="640"/>
                  </a:cubicBezTo>
                  <a:cubicBezTo>
                    <a:pt x="55" y="640"/>
                    <a:pt x="55" y="640"/>
                    <a:pt x="55" y="640"/>
                  </a:cubicBezTo>
                  <a:cubicBezTo>
                    <a:pt x="55" y="651"/>
                    <a:pt x="65" y="658"/>
                    <a:pt x="65" y="668"/>
                  </a:cubicBezTo>
                  <a:cubicBezTo>
                    <a:pt x="65" y="668"/>
                    <a:pt x="65" y="668"/>
                    <a:pt x="65" y="668"/>
                  </a:cubicBezTo>
                  <a:cubicBezTo>
                    <a:pt x="65" y="674"/>
                    <a:pt x="55" y="677"/>
                    <a:pt x="53" y="680"/>
                  </a:cubicBezTo>
                  <a:cubicBezTo>
                    <a:pt x="47" y="689"/>
                    <a:pt x="45" y="698"/>
                    <a:pt x="45" y="710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21"/>
                    <a:pt x="50" y="722"/>
                    <a:pt x="57" y="722"/>
                  </a:cubicBezTo>
                  <a:cubicBezTo>
                    <a:pt x="60" y="722"/>
                    <a:pt x="64" y="722"/>
                    <a:pt x="68" y="722"/>
                  </a:cubicBezTo>
                  <a:cubicBezTo>
                    <a:pt x="84" y="722"/>
                    <a:pt x="92" y="715"/>
                    <a:pt x="105" y="715"/>
                  </a:cubicBezTo>
                  <a:cubicBezTo>
                    <a:pt x="119" y="715"/>
                    <a:pt x="116" y="743"/>
                    <a:pt x="129" y="743"/>
                  </a:cubicBezTo>
                  <a:cubicBezTo>
                    <a:pt x="129" y="764"/>
                    <a:pt x="129" y="764"/>
                    <a:pt x="129" y="764"/>
                  </a:cubicBezTo>
                  <a:cubicBezTo>
                    <a:pt x="129" y="766"/>
                    <a:pt x="131" y="767"/>
                    <a:pt x="132" y="768"/>
                  </a:cubicBezTo>
                  <a:cubicBezTo>
                    <a:pt x="135" y="771"/>
                    <a:pt x="135" y="771"/>
                    <a:pt x="135" y="771"/>
                  </a:cubicBezTo>
                  <a:cubicBezTo>
                    <a:pt x="137" y="771"/>
                    <a:pt x="144" y="768"/>
                    <a:pt x="147" y="768"/>
                  </a:cubicBezTo>
                  <a:cubicBezTo>
                    <a:pt x="159" y="765"/>
                    <a:pt x="160" y="751"/>
                    <a:pt x="172" y="751"/>
                  </a:cubicBezTo>
                  <a:cubicBezTo>
                    <a:pt x="181" y="751"/>
                    <a:pt x="205" y="791"/>
                    <a:pt x="213" y="791"/>
                  </a:cubicBezTo>
                  <a:cubicBezTo>
                    <a:pt x="220" y="791"/>
                    <a:pt x="245" y="779"/>
                    <a:pt x="250" y="774"/>
                  </a:cubicBezTo>
                  <a:cubicBezTo>
                    <a:pt x="249" y="774"/>
                    <a:pt x="235" y="772"/>
                    <a:pt x="235" y="772"/>
                  </a:cubicBezTo>
                  <a:cubicBezTo>
                    <a:pt x="233" y="772"/>
                    <a:pt x="226" y="771"/>
                    <a:pt x="226" y="764"/>
                  </a:cubicBezTo>
                  <a:cubicBezTo>
                    <a:pt x="226" y="760"/>
                    <a:pt x="264" y="746"/>
                    <a:pt x="279" y="740"/>
                  </a:cubicBezTo>
                  <a:cubicBezTo>
                    <a:pt x="279" y="740"/>
                    <a:pt x="272" y="748"/>
                    <a:pt x="269" y="749"/>
                  </a:cubicBezTo>
                  <a:cubicBezTo>
                    <a:pt x="270" y="753"/>
                    <a:pt x="284" y="767"/>
                    <a:pt x="253" y="775"/>
                  </a:cubicBezTo>
                  <a:cubicBezTo>
                    <a:pt x="267" y="806"/>
                    <a:pt x="327" y="801"/>
                    <a:pt x="327" y="842"/>
                  </a:cubicBezTo>
                  <a:cubicBezTo>
                    <a:pt x="329" y="842"/>
                    <a:pt x="329" y="842"/>
                    <a:pt x="329" y="842"/>
                  </a:cubicBezTo>
                  <a:cubicBezTo>
                    <a:pt x="332" y="841"/>
                    <a:pt x="336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40" y="840"/>
                    <a:pt x="340" y="840"/>
                    <a:pt x="340" y="840"/>
                  </a:cubicBezTo>
                  <a:cubicBezTo>
                    <a:pt x="357" y="840"/>
                    <a:pt x="356" y="850"/>
                    <a:pt x="362" y="861"/>
                  </a:cubicBezTo>
                  <a:cubicBezTo>
                    <a:pt x="363" y="863"/>
                    <a:pt x="373" y="869"/>
                    <a:pt x="374" y="869"/>
                  </a:cubicBezTo>
                  <a:cubicBezTo>
                    <a:pt x="384" y="872"/>
                    <a:pt x="386" y="888"/>
                    <a:pt x="401" y="888"/>
                  </a:cubicBezTo>
                  <a:cubicBezTo>
                    <a:pt x="412" y="888"/>
                    <a:pt x="412" y="879"/>
                    <a:pt x="420" y="876"/>
                  </a:cubicBezTo>
                  <a:cubicBezTo>
                    <a:pt x="424" y="875"/>
                    <a:pt x="423" y="875"/>
                    <a:pt x="427" y="875"/>
                  </a:cubicBezTo>
                  <a:cubicBezTo>
                    <a:pt x="429" y="878"/>
                    <a:pt x="429" y="882"/>
                    <a:pt x="431" y="884"/>
                  </a:cubicBezTo>
                  <a:cubicBezTo>
                    <a:pt x="431" y="884"/>
                    <a:pt x="431" y="884"/>
                    <a:pt x="431" y="884"/>
                  </a:cubicBezTo>
                  <a:cubicBezTo>
                    <a:pt x="431" y="884"/>
                    <a:pt x="431" y="885"/>
                    <a:pt x="431" y="885"/>
                  </a:cubicBezTo>
                  <a:cubicBezTo>
                    <a:pt x="431" y="886"/>
                    <a:pt x="431" y="887"/>
                    <a:pt x="431" y="887"/>
                  </a:cubicBezTo>
                  <a:cubicBezTo>
                    <a:pt x="438" y="888"/>
                    <a:pt x="438" y="888"/>
                    <a:pt x="438" y="888"/>
                  </a:cubicBezTo>
                  <a:cubicBezTo>
                    <a:pt x="445" y="880"/>
                    <a:pt x="445" y="867"/>
                    <a:pt x="453" y="863"/>
                  </a:cubicBezTo>
                  <a:cubicBezTo>
                    <a:pt x="439" y="855"/>
                    <a:pt x="417" y="823"/>
                    <a:pt x="417" y="805"/>
                  </a:cubicBezTo>
                  <a:cubicBezTo>
                    <a:pt x="417" y="800"/>
                    <a:pt x="405" y="792"/>
                    <a:pt x="405" y="784"/>
                  </a:cubicBezTo>
                  <a:cubicBezTo>
                    <a:pt x="405" y="782"/>
                    <a:pt x="415" y="762"/>
                    <a:pt x="418" y="759"/>
                  </a:cubicBezTo>
                  <a:cubicBezTo>
                    <a:pt x="418" y="759"/>
                    <a:pt x="419" y="759"/>
                    <a:pt x="419" y="759"/>
                  </a:cubicBezTo>
                  <a:cubicBezTo>
                    <a:pt x="423" y="759"/>
                    <a:pt x="437" y="751"/>
                    <a:pt x="438" y="751"/>
                  </a:cubicBezTo>
                  <a:cubicBezTo>
                    <a:pt x="452" y="746"/>
                    <a:pt x="460" y="742"/>
                    <a:pt x="478" y="742"/>
                  </a:cubicBezTo>
                  <a:cubicBezTo>
                    <a:pt x="506" y="742"/>
                    <a:pt x="511" y="756"/>
                    <a:pt x="522" y="772"/>
                  </a:cubicBezTo>
                  <a:cubicBezTo>
                    <a:pt x="519" y="774"/>
                    <a:pt x="516" y="775"/>
                    <a:pt x="512" y="775"/>
                  </a:cubicBezTo>
                  <a:cubicBezTo>
                    <a:pt x="506" y="775"/>
                    <a:pt x="500" y="772"/>
                    <a:pt x="494" y="772"/>
                  </a:cubicBezTo>
                  <a:cubicBezTo>
                    <a:pt x="480" y="772"/>
                    <a:pt x="459" y="785"/>
                    <a:pt x="457" y="785"/>
                  </a:cubicBezTo>
                  <a:cubicBezTo>
                    <a:pt x="457" y="785"/>
                    <a:pt x="457" y="785"/>
                    <a:pt x="457" y="785"/>
                  </a:cubicBezTo>
                  <a:cubicBezTo>
                    <a:pt x="457" y="796"/>
                    <a:pt x="466" y="795"/>
                    <a:pt x="469" y="801"/>
                  </a:cubicBezTo>
                  <a:cubicBezTo>
                    <a:pt x="479" y="819"/>
                    <a:pt x="493" y="825"/>
                    <a:pt x="493" y="846"/>
                  </a:cubicBezTo>
                  <a:cubicBezTo>
                    <a:pt x="497" y="844"/>
                    <a:pt x="507" y="839"/>
                    <a:pt x="511" y="838"/>
                  </a:cubicBezTo>
                  <a:cubicBezTo>
                    <a:pt x="512" y="846"/>
                    <a:pt x="520" y="850"/>
                    <a:pt x="520" y="858"/>
                  </a:cubicBezTo>
                  <a:cubicBezTo>
                    <a:pt x="504" y="858"/>
                    <a:pt x="504" y="858"/>
                    <a:pt x="504" y="858"/>
                  </a:cubicBezTo>
                  <a:cubicBezTo>
                    <a:pt x="499" y="858"/>
                    <a:pt x="495" y="863"/>
                    <a:pt x="494" y="871"/>
                  </a:cubicBezTo>
                  <a:cubicBezTo>
                    <a:pt x="505" y="873"/>
                    <a:pt x="512" y="883"/>
                    <a:pt x="512" y="894"/>
                  </a:cubicBezTo>
                  <a:cubicBezTo>
                    <a:pt x="512" y="899"/>
                    <a:pt x="508" y="901"/>
                    <a:pt x="508" y="906"/>
                  </a:cubicBezTo>
                  <a:cubicBezTo>
                    <a:pt x="508" y="910"/>
                    <a:pt x="513" y="916"/>
                    <a:pt x="514" y="917"/>
                  </a:cubicBezTo>
                  <a:cubicBezTo>
                    <a:pt x="514" y="912"/>
                    <a:pt x="520" y="912"/>
                    <a:pt x="525" y="910"/>
                  </a:cubicBezTo>
                  <a:cubicBezTo>
                    <a:pt x="531" y="908"/>
                    <a:pt x="529" y="906"/>
                    <a:pt x="535" y="904"/>
                  </a:cubicBezTo>
                  <a:cubicBezTo>
                    <a:pt x="545" y="900"/>
                    <a:pt x="551" y="903"/>
                    <a:pt x="559" y="897"/>
                  </a:cubicBezTo>
                  <a:cubicBezTo>
                    <a:pt x="570" y="904"/>
                    <a:pt x="577" y="904"/>
                    <a:pt x="588" y="908"/>
                  </a:cubicBezTo>
                  <a:cubicBezTo>
                    <a:pt x="601" y="912"/>
                    <a:pt x="605" y="924"/>
                    <a:pt x="620" y="924"/>
                  </a:cubicBezTo>
                  <a:cubicBezTo>
                    <a:pt x="621" y="927"/>
                    <a:pt x="624" y="928"/>
                    <a:pt x="625" y="930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6" y="933"/>
                    <a:pt x="625" y="937"/>
                    <a:pt x="626" y="941"/>
                  </a:cubicBezTo>
                  <a:cubicBezTo>
                    <a:pt x="626" y="943"/>
                    <a:pt x="626" y="946"/>
                    <a:pt x="627" y="949"/>
                  </a:cubicBezTo>
                  <a:cubicBezTo>
                    <a:pt x="629" y="947"/>
                    <a:pt x="630" y="947"/>
                    <a:pt x="632" y="947"/>
                  </a:cubicBezTo>
                  <a:cubicBezTo>
                    <a:pt x="636" y="947"/>
                    <a:pt x="639" y="952"/>
                    <a:pt x="643" y="952"/>
                  </a:cubicBezTo>
                  <a:cubicBezTo>
                    <a:pt x="649" y="952"/>
                    <a:pt x="652" y="946"/>
                    <a:pt x="655" y="943"/>
                  </a:cubicBezTo>
                  <a:cubicBezTo>
                    <a:pt x="659" y="939"/>
                    <a:pt x="666" y="939"/>
                    <a:pt x="670" y="935"/>
                  </a:cubicBezTo>
                  <a:cubicBezTo>
                    <a:pt x="679" y="926"/>
                    <a:pt x="680" y="912"/>
                    <a:pt x="693" y="912"/>
                  </a:cubicBezTo>
                  <a:cubicBezTo>
                    <a:pt x="698" y="912"/>
                    <a:pt x="697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4"/>
                    <a:pt x="702" y="914"/>
                    <a:pt x="702" y="914"/>
                  </a:cubicBezTo>
                  <a:cubicBezTo>
                    <a:pt x="702" y="917"/>
                    <a:pt x="705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08" y="918"/>
                    <a:pt x="708" y="918"/>
                    <a:pt x="708" y="918"/>
                  </a:cubicBezTo>
                  <a:cubicBezTo>
                    <a:pt x="710" y="918"/>
                    <a:pt x="713" y="917"/>
                    <a:pt x="715" y="917"/>
                  </a:cubicBezTo>
                  <a:cubicBezTo>
                    <a:pt x="716" y="917"/>
                    <a:pt x="718" y="916"/>
                    <a:pt x="719" y="916"/>
                  </a:cubicBezTo>
                  <a:cubicBezTo>
                    <a:pt x="723" y="916"/>
                    <a:pt x="724" y="922"/>
                    <a:pt x="729" y="922"/>
                  </a:cubicBezTo>
                  <a:cubicBezTo>
                    <a:pt x="739" y="922"/>
                    <a:pt x="747" y="916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1" y="909"/>
                    <a:pt x="751" y="909"/>
                    <a:pt x="751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2" y="909"/>
                    <a:pt x="752" y="909"/>
                    <a:pt x="752" y="909"/>
                  </a:cubicBezTo>
                  <a:cubicBezTo>
                    <a:pt x="753" y="909"/>
                    <a:pt x="753" y="909"/>
                    <a:pt x="753" y="909"/>
                  </a:cubicBezTo>
                  <a:cubicBezTo>
                    <a:pt x="754" y="909"/>
                    <a:pt x="754" y="909"/>
                    <a:pt x="754" y="909"/>
                  </a:cubicBezTo>
                  <a:cubicBezTo>
                    <a:pt x="759" y="909"/>
                    <a:pt x="761" y="896"/>
                    <a:pt x="772" y="896"/>
                  </a:cubicBezTo>
                  <a:cubicBezTo>
                    <a:pt x="777" y="896"/>
                    <a:pt x="777" y="901"/>
                    <a:pt x="777" y="907"/>
                  </a:cubicBezTo>
                  <a:cubicBezTo>
                    <a:pt x="777" y="908"/>
                    <a:pt x="777" y="910"/>
                    <a:pt x="777" y="912"/>
                  </a:cubicBezTo>
                  <a:cubicBezTo>
                    <a:pt x="777" y="918"/>
                    <a:pt x="778" y="924"/>
                    <a:pt x="783" y="924"/>
                  </a:cubicBezTo>
                  <a:cubicBezTo>
                    <a:pt x="796" y="924"/>
                    <a:pt x="800" y="915"/>
                    <a:pt x="810" y="915"/>
                  </a:cubicBezTo>
                  <a:cubicBezTo>
                    <a:pt x="817" y="915"/>
                    <a:pt x="821" y="915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8" y="916"/>
                    <a:pt x="828" y="916"/>
                    <a:pt x="828" y="916"/>
                  </a:cubicBezTo>
                  <a:cubicBezTo>
                    <a:pt x="829" y="914"/>
                    <a:pt x="829" y="914"/>
                    <a:pt x="829" y="914"/>
                  </a:cubicBezTo>
                  <a:cubicBezTo>
                    <a:pt x="827" y="901"/>
                    <a:pt x="824" y="898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0" y="895"/>
                    <a:pt x="810" y="895"/>
                    <a:pt x="810" y="895"/>
                  </a:cubicBezTo>
                  <a:cubicBezTo>
                    <a:pt x="812" y="885"/>
                    <a:pt x="823" y="861"/>
                    <a:pt x="831" y="861"/>
                  </a:cubicBezTo>
                  <a:cubicBezTo>
                    <a:pt x="880" y="861"/>
                    <a:pt x="913" y="835"/>
                    <a:pt x="913" y="776"/>
                  </a:cubicBezTo>
                  <a:cubicBezTo>
                    <a:pt x="913" y="776"/>
                    <a:pt x="913" y="776"/>
                    <a:pt x="913" y="776"/>
                  </a:cubicBezTo>
                  <a:cubicBezTo>
                    <a:pt x="923" y="775"/>
                    <a:pt x="929" y="770"/>
                    <a:pt x="934" y="764"/>
                  </a:cubicBezTo>
                  <a:cubicBezTo>
                    <a:pt x="943" y="754"/>
                    <a:pt x="94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7" y="742"/>
                    <a:pt x="957" y="742"/>
                  </a:cubicBezTo>
                  <a:cubicBezTo>
                    <a:pt x="957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58" y="742"/>
                    <a:pt x="958" y="742"/>
                    <a:pt x="958" y="742"/>
                  </a:cubicBezTo>
                  <a:cubicBezTo>
                    <a:pt x="962" y="742"/>
                    <a:pt x="965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67" y="743"/>
                    <a:pt x="967" y="743"/>
                    <a:pt x="967" y="743"/>
                  </a:cubicBezTo>
                  <a:cubicBezTo>
                    <a:pt x="998" y="743"/>
                    <a:pt x="985" y="718"/>
                    <a:pt x="992" y="711"/>
                  </a:cubicBezTo>
                  <a:cubicBezTo>
                    <a:pt x="992" y="711"/>
                    <a:pt x="992" y="711"/>
                    <a:pt x="992" y="711"/>
                  </a:cubicBezTo>
                  <a:cubicBezTo>
                    <a:pt x="992" y="711"/>
                    <a:pt x="992" y="711"/>
                    <a:pt x="992" y="710"/>
                  </a:cubicBezTo>
                  <a:cubicBezTo>
                    <a:pt x="992" y="710"/>
                    <a:pt x="992" y="710"/>
                    <a:pt x="992" y="710"/>
                  </a:cubicBezTo>
                  <a:cubicBezTo>
                    <a:pt x="992" y="710"/>
                    <a:pt x="992" y="710"/>
                    <a:pt x="993" y="710"/>
                  </a:cubicBezTo>
                  <a:cubicBezTo>
                    <a:pt x="1014" y="692"/>
                    <a:pt x="1046" y="691"/>
                    <a:pt x="1072" y="676"/>
                  </a:cubicBezTo>
                  <a:cubicBezTo>
                    <a:pt x="1075" y="674"/>
                    <a:pt x="1084" y="663"/>
                    <a:pt x="1093" y="663"/>
                  </a:cubicBezTo>
                  <a:cubicBezTo>
                    <a:pt x="1107" y="663"/>
                    <a:pt x="1129" y="679"/>
                    <a:pt x="1151" y="679"/>
                  </a:cubicBezTo>
                  <a:cubicBezTo>
                    <a:pt x="1180" y="679"/>
                    <a:pt x="1174" y="639"/>
                    <a:pt x="1191" y="639"/>
                  </a:cubicBezTo>
                  <a:cubicBezTo>
                    <a:pt x="1200" y="639"/>
                    <a:pt x="1232" y="644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5" y="652"/>
                    <a:pt x="1235" y="652"/>
                    <a:pt x="1235" y="652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36" y="653"/>
                    <a:pt x="1236" y="653"/>
                    <a:pt x="1236" y="653"/>
                  </a:cubicBezTo>
                  <a:cubicBezTo>
                    <a:pt x="1242" y="669"/>
                    <a:pt x="1250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58" y="673"/>
                    <a:pt x="1258" y="673"/>
                    <a:pt x="1258" y="673"/>
                  </a:cubicBezTo>
                  <a:cubicBezTo>
                    <a:pt x="1263" y="673"/>
                    <a:pt x="1268" y="671"/>
                    <a:pt x="1273" y="670"/>
                  </a:cubicBezTo>
                  <a:cubicBezTo>
                    <a:pt x="1276" y="669"/>
                    <a:pt x="1280" y="668"/>
                    <a:pt x="1283" y="668"/>
                  </a:cubicBezTo>
                  <a:cubicBezTo>
                    <a:pt x="1283" y="668"/>
                    <a:pt x="1283" y="668"/>
                    <a:pt x="1283" y="668"/>
                  </a:cubicBezTo>
                  <a:cubicBezTo>
                    <a:pt x="1316" y="668"/>
                    <a:pt x="1325" y="694"/>
                    <a:pt x="1359" y="694"/>
                  </a:cubicBezTo>
                  <a:cubicBezTo>
                    <a:pt x="1359" y="694"/>
                    <a:pt x="1359" y="694"/>
                    <a:pt x="1359" y="694"/>
                  </a:cubicBezTo>
                  <a:cubicBezTo>
                    <a:pt x="1369" y="694"/>
                    <a:pt x="1380" y="691"/>
                    <a:pt x="1392" y="688"/>
                  </a:cubicBezTo>
                  <a:cubicBezTo>
                    <a:pt x="1407" y="683"/>
                    <a:pt x="1424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49" y="677"/>
                    <a:pt x="1457" y="678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65" y="681"/>
                    <a:pt x="1465" y="681"/>
                    <a:pt x="1465" y="681"/>
                  </a:cubicBezTo>
                  <a:cubicBezTo>
                    <a:pt x="1470" y="683"/>
                    <a:pt x="1474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478" y="684"/>
                    <a:pt x="1478" y="684"/>
                    <a:pt x="1478" y="684"/>
                  </a:cubicBezTo>
                  <a:cubicBezTo>
                    <a:pt x="1501" y="684"/>
                    <a:pt x="1502" y="651"/>
                    <a:pt x="1519" y="630"/>
                  </a:cubicBezTo>
                  <a:cubicBezTo>
                    <a:pt x="1527" y="620"/>
                    <a:pt x="1538" y="613"/>
                    <a:pt x="1557" y="613"/>
                  </a:cubicBezTo>
                  <a:cubicBezTo>
                    <a:pt x="1557" y="613"/>
                    <a:pt x="1557" y="613"/>
                    <a:pt x="1557" y="613"/>
                  </a:cubicBezTo>
                  <a:cubicBezTo>
                    <a:pt x="1604" y="613"/>
                    <a:pt x="1603" y="650"/>
                    <a:pt x="1621" y="679"/>
                  </a:cubicBezTo>
                  <a:cubicBezTo>
                    <a:pt x="1628" y="690"/>
                    <a:pt x="1651" y="691"/>
                    <a:pt x="1660" y="700"/>
                  </a:cubicBezTo>
                  <a:cubicBezTo>
                    <a:pt x="1667" y="707"/>
                    <a:pt x="1674" y="726"/>
                    <a:pt x="1689" y="726"/>
                  </a:cubicBezTo>
                  <a:cubicBezTo>
                    <a:pt x="1707" y="726"/>
                    <a:pt x="1710" y="710"/>
                    <a:pt x="1732" y="710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32" y="724"/>
                    <a:pt x="1732" y="724"/>
                    <a:pt x="1732" y="724"/>
                  </a:cubicBezTo>
                  <a:cubicBezTo>
                    <a:pt x="1720" y="735"/>
                    <a:pt x="1716" y="763"/>
                    <a:pt x="1703" y="771"/>
                  </a:cubicBezTo>
                  <a:cubicBezTo>
                    <a:pt x="1692" y="777"/>
                    <a:pt x="1675" y="779"/>
                    <a:pt x="1675" y="782"/>
                  </a:cubicBezTo>
                  <a:cubicBezTo>
                    <a:pt x="1675" y="783"/>
                    <a:pt x="1675" y="784"/>
                    <a:pt x="1676" y="784"/>
                  </a:cubicBezTo>
                  <a:cubicBezTo>
                    <a:pt x="1682" y="788"/>
                    <a:pt x="1683" y="792"/>
                    <a:pt x="1683" y="797"/>
                  </a:cubicBezTo>
                  <a:cubicBezTo>
                    <a:pt x="1683" y="808"/>
                    <a:pt x="1674" y="819"/>
                    <a:pt x="1674" y="819"/>
                  </a:cubicBezTo>
                  <a:cubicBezTo>
                    <a:pt x="1674" y="819"/>
                    <a:pt x="1694" y="824"/>
                    <a:pt x="1711" y="824"/>
                  </a:cubicBezTo>
                  <a:cubicBezTo>
                    <a:pt x="1741" y="824"/>
                    <a:pt x="1769" y="760"/>
                    <a:pt x="1790" y="739"/>
                  </a:cubicBezTo>
                  <a:cubicBezTo>
                    <a:pt x="1799" y="731"/>
                    <a:pt x="1810" y="714"/>
                    <a:pt x="1813" y="700"/>
                  </a:cubicBezTo>
                  <a:cubicBezTo>
                    <a:pt x="1817" y="684"/>
                    <a:pt x="1811" y="675"/>
                    <a:pt x="1819" y="660"/>
                  </a:cubicBezTo>
                  <a:cubicBezTo>
                    <a:pt x="1822" y="655"/>
                    <a:pt x="1828" y="643"/>
                    <a:pt x="1828" y="631"/>
                  </a:cubicBezTo>
                  <a:cubicBezTo>
                    <a:pt x="1828" y="618"/>
                    <a:pt x="1811" y="595"/>
                    <a:pt x="1799" y="595"/>
                  </a:cubicBezTo>
                  <a:cubicBezTo>
                    <a:pt x="1798" y="595"/>
                    <a:pt x="1796" y="596"/>
                    <a:pt x="1795" y="597"/>
                  </a:cubicBezTo>
                  <a:cubicBezTo>
                    <a:pt x="1787" y="603"/>
                    <a:pt x="1781" y="605"/>
                    <a:pt x="1775" y="605"/>
                  </a:cubicBezTo>
                  <a:cubicBezTo>
                    <a:pt x="1757" y="605"/>
                    <a:pt x="1748" y="583"/>
                    <a:pt x="1748" y="581"/>
                  </a:cubicBezTo>
                  <a:cubicBezTo>
                    <a:pt x="1748" y="566"/>
                    <a:pt x="1776" y="550"/>
                    <a:pt x="1787" y="539"/>
                  </a:cubicBezTo>
                  <a:cubicBezTo>
                    <a:pt x="1803" y="522"/>
                    <a:pt x="1825" y="495"/>
                    <a:pt x="1848" y="489"/>
                  </a:cubicBezTo>
                  <a:cubicBezTo>
                    <a:pt x="1868" y="483"/>
                    <a:pt x="1931" y="478"/>
                    <a:pt x="1948" y="478"/>
                  </a:cubicBezTo>
                  <a:cubicBezTo>
                    <a:pt x="1970" y="478"/>
                    <a:pt x="1980" y="489"/>
                    <a:pt x="1993" y="489"/>
                  </a:cubicBezTo>
                  <a:cubicBezTo>
                    <a:pt x="2000" y="489"/>
                    <a:pt x="2005" y="489"/>
                    <a:pt x="2022" y="489"/>
                  </a:cubicBezTo>
                  <a:cubicBezTo>
                    <a:pt x="2031" y="454"/>
                    <a:pt x="2046" y="433"/>
                    <a:pt x="2083" y="433"/>
                  </a:cubicBezTo>
                  <a:cubicBezTo>
                    <a:pt x="2089" y="433"/>
                    <a:pt x="2093" y="432"/>
                    <a:pt x="2100" y="432"/>
                  </a:cubicBezTo>
                  <a:cubicBezTo>
                    <a:pt x="2104" y="432"/>
                    <a:pt x="2108" y="432"/>
                    <a:pt x="2114" y="433"/>
                  </a:cubicBezTo>
                  <a:cubicBezTo>
                    <a:pt x="2109" y="437"/>
                    <a:pt x="2106" y="454"/>
                    <a:pt x="2115" y="454"/>
                  </a:cubicBezTo>
                  <a:cubicBezTo>
                    <a:pt x="2121" y="454"/>
                    <a:pt x="2135" y="445"/>
                    <a:pt x="2159" y="415"/>
                  </a:cubicBezTo>
                  <a:cubicBezTo>
                    <a:pt x="2160" y="415"/>
                    <a:pt x="2160" y="415"/>
                    <a:pt x="2160" y="415"/>
                  </a:cubicBezTo>
                  <a:cubicBezTo>
                    <a:pt x="2167" y="415"/>
                    <a:pt x="2191" y="426"/>
                    <a:pt x="2151" y="452"/>
                  </a:cubicBezTo>
                  <a:cubicBezTo>
                    <a:pt x="2137" y="461"/>
                    <a:pt x="2124" y="456"/>
                    <a:pt x="2114" y="470"/>
                  </a:cubicBezTo>
                  <a:cubicBezTo>
                    <a:pt x="2103" y="486"/>
                    <a:pt x="2093" y="506"/>
                    <a:pt x="2078" y="515"/>
                  </a:cubicBezTo>
                  <a:cubicBezTo>
                    <a:pt x="2064" y="522"/>
                    <a:pt x="2046" y="534"/>
                    <a:pt x="2046" y="557"/>
                  </a:cubicBezTo>
                  <a:cubicBezTo>
                    <a:pt x="2046" y="577"/>
                    <a:pt x="2052" y="641"/>
                    <a:pt x="2067" y="652"/>
                  </a:cubicBezTo>
                  <a:cubicBezTo>
                    <a:pt x="2078" y="636"/>
                    <a:pt x="2085" y="607"/>
                    <a:pt x="2107" y="602"/>
                  </a:cubicBezTo>
                  <a:cubicBezTo>
                    <a:pt x="2104" y="587"/>
                    <a:pt x="2128" y="584"/>
                    <a:pt x="2128" y="573"/>
                  </a:cubicBezTo>
                  <a:cubicBezTo>
                    <a:pt x="2128" y="556"/>
                    <a:pt x="2146" y="551"/>
                    <a:pt x="2146" y="541"/>
                  </a:cubicBezTo>
                  <a:cubicBezTo>
                    <a:pt x="2146" y="535"/>
                    <a:pt x="2141" y="529"/>
                    <a:pt x="2146" y="518"/>
                  </a:cubicBezTo>
                  <a:cubicBezTo>
                    <a:pt x="2167" y="474"/>
                    <a:pt x="2186" y="462"/>
                    <a:pt x="2203" y="462"/>
                  </a:cubicBezTo>
                  <a:cubicBezTo>
                    <a:pt x="2221" y="462"/>
                    <a:pt x="2236" y="475"/>
                    <a:pt x="2244" y="475"/>
                  </a:cubicBezTo>
                  <a:cubicBezTo>
                    <a:pt x="2291" y="475"/>
                    <a:pt x="2324" y="415"/>
                    <a:pt x="2365" y="415"/>
                  </a:cubicBezTo>
                  <a:cubicBezTo>
                    <a:pt x="2444" y="413"/>
                    <a:pt x="2381" y="384"/>
                    <a:pt x="2381" y="375"/>
                  </a:cubicBezTo>
                  <a:cubicBezTo>
                    <a:pt x="2381" y="352"/>
                    <a:pt x="2412" y="356"/>
                    <a:pt x="2418" y="343"/>
                  </a:cubicBezTo>
                  <a:cubicBezTo>
                    <a:pt x="2421" y="338"/>
                    <a:pt x="2415" y="325"/>
                    <a:pt x="2426" y="325"/>
                  </a:cubicBezTo>
                  <a:cubicBezTo>
                    <a:pt x="2459" y="325"/>
                    <a:pt x="2487" y="370"/>
                    <a:pt x="2510" y="370"/>
                  </a:cubicBezTo>
                  <a:cubicBezTo>
                    <a:pt x="2521" y="370"/>
                    <a:pt x="2523" y="350"/>
                    <a:pt x="2529" y="343"/>
                  </a:cubicBezTo>
                  <a:cubicBezTo>
                    <a:pt x="2538" y="333"/>
                    <a:pt x="2546" y="334"/>
                    <a:pt x="2561" y="329"/>
                  </a:cubicBezTo>
                  <a:cubicBezTo>
                    <a:pt x="2542" y="304"/>
                    <a:pt x="2480" y="290"/>
                    <a:pt x="2450" y="272"/>
                  </a:cubicBezTo>
                  <a:cubicBezTo>
                    <a:pt x="2408" y="248"/>
                    <a:pt x="2353" y="222"/>
                    <a:pt x="2291" y="222"/>
                  </a:cubicBezTo>
                  <a:cubicBezTo>
                    <a:pt x="2274" y="222"/>
                    <a:pt x="2263" y="225"/>
                    <a:pt x="2265" y="233"/>
                  </a:cubicBezTo>
                  <a:cubicBezTo>
                    <a:pt x="2270" y="250"/>
                    <a:pt x="2269" y="255"/>
                    <a:pt x="2266" y="255"/>
                  </a:cubicBezTo>
                  <a:cubicBezTo>
                    <a:pt x="2262" y="255"/>
                    <a:pt x="2255" y="250"/>
                    <a:pt x="2248" y="244"/>
                  </a:cubicBezTo>
                  <a:cubicBezTo>
                    <a:pt x="2241" y="238"/>
                    <a:pt x="2234" y="233"/>
                    <a:pt x="2231" y="233"/>
                  </a:cubicBezTo>
                  <a:cubicBezTo>
                    <a:pt x="2231" y="233"/>
                    <a:pt x="2231" y="233"/>
                    <a:pt x="2231" y="233"/>
                  </a:cubicBezTo>
                  <a:cubicBezTo>
                    <a:pt x="2109" y="230"/>
                    <a:pt x="2109" y="230"/>
                    <a:pt x="2109" y="230"/>
                  </a:cubicBezTo>
                  <a:cubicBezTo>
                    <a:pt x="2102" y="202"/>
                    <a:pt x="2084" y="193"/>
                    <a:pt x="2048" y="193"/>
                  </a:cubicBezTo>
                  <a:cubicBezTo>
                    <a:pt x="2037" y="193"/>
                    <a:pt x="2022" y="196"/>
                    <a:pt x="2009" y="196"/>
                  </a:cubicBezTo>
                  <a:cubicBezTo>
                    <a:pt x="2000" y="196"/>
                    <a:pt x="1992" y="194"/>
                    <a:pt x="1988" y="190"/>
                  </a:cubicBezTo>
                  <a:cubicBezTo>
                    <a:pt x="1977" y="181"/>
                    <a:pt x="1977" y="169"/>
                    <a:pt x="1961" y="164"/>
                  </a:cubicBezTo>
                  <a:cubicBezTo>
                    <a:pt x="1929" y="153"/>
                    <a:pt x="1894" y="145"/>
                    <a:pt x="1853" y="145"/>
                  </a:cubicBezTo>
                  <a:cubicBezTo>
                    <a:pt x="1812" y="145"/>
                    <a:pt x="1806" y="167"/>
                    <a:pt x="1803" y="188"/>
                  </a:cubicBezTo>
                  <a:cubicBezTo>
                    <a:pt x="1764" y="188"/>
                    <a:pt x="1745" y="188"/>
                    <a:pt x="1718" y="188"/>
                  </a:cubicBezTo>
                  <a:cubicBezTo>
                    <a:pt x="1704" y="188"/>
                    <a:pt x="1702" y="176"/>
                    <a:pt x="1684" y="174"/>
                  </a:cubicBezTo>
                  <a:cubicBezTo>
                    <a:pt x="1683" y="182"/>
                    <a:pt x="1679" y="198"/>
                    <a:pt x="1671" y="198"/>
                  </a:cubicBezTo>
                  <a:cubicBezTo>
                    <a:pt x="1649" y="198"/>
                    <a:pt x="1639" y="171"/>
                    <a:pt x="1639" y="156"/>
                  </a:cubicBezTo>
                  <a:cubicBezTo>
                    <a:pt x="1639" y="152"/>
                    <a:pt x="1682" y="125"/>
                    <a:pt x="1573" y="116"/>
                  </a:cubicBezTo>
                  <a:cubicBezTo>
                    <a:pt x="1572" y="116"/>
                    <a:pt x="1571" y="116"/>
                    <a:pt x="1570" y="116"/>
                  </a:cubicBezTo>
                  <a:cubicBezTo>
                    <a:pt x="1558" y="116"/>
                    <a:pt x="1552" y="122"/>
                    <a:pt x="1552" y="137"/>
                  </a:cubicBezTo>
                  <a:cubicBezTo>
                    <a:pt x="1494" y="137"/>
                    <a:pt x="1494" y="137"/>
                    <a:pt x="1494" y="137"/>
                  </a:cubicBezTo>
                  <a:cubicBezTo>
                    <a:pt x="1477" y="133"/>
                    <a:pt x="1385" y="122"/>
                    <a:pt x="1374" y="103"/>
                  </a:cubicBezTo>
                  <a:cubicBezTo>
                    <a:pt x="1343" y="128"/>
                    <a:pt x="1329" y="135"/>
                    <a:pt x="1323" y="135"/>
                  </a:cubicBezTo>
                  <a:cubicBezTo>
                    <a:pt x="1315" y="135"/>
                    <a:pt x="1320" y="124"/>
                    <a:pt x="1320" y="124"/>
                  </a:cubicBezTo>
                  <a:cubicBezTo>
                    <a:pt x="1336" y="104"/>
                    <a:pt x="1496" y="61"/>
                    <a:pt x="1365" y="29"/>
                  </a:cubicBezTo>
                  <a:cubicBezTo>
                    <a:pt x="1309" y="29"/>
                    <a:pt x="1309" y="29"/>
                    <a:pt x="1309" y="29"/>
                  </a:cubicBezTo>
                  <a:cubicBezTo>
                    <a:pt x="1304" y="14"/>
                    <a:pt x="1292" y="0"/>
                    <a:pt x="12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95"/>
            <p:cNvSpPr>
              <a:spLocks/>
            </p:cNvSpPr>
            <p:nvPr/>
          </p:nvSpPr>
          <p:spPr bwMode="auto">
            <a:xfrm>
              <a:off x="6051" y="953"/>
              <a:ext cx="2179" cy="1374"/>
            </a:xfrm>
            <a:custGeom>
              <a:avLst/>
              <a:gdLst>
                <a:gd name="T0" fmla="*/ 668 w 922"/>
                <a:gd name="T1" fmla="*/ 71 h 581"/>
                <a:gd name="T2" fmla="*/ 655 w 922"/>
                <a:gd name="T3" fmla="*/ 68 h 581"/>
                <a:gd name="T4" fmla="*/ 631 w 922"/>
                <a:gd name="T5" fmla="*/ 64 h 581"/>
                <a:gd name="T6" fmla="*/ 549 w 922"/>
                <a:gd name="T7" fmla="*/ 81 h 581"/>
                <a:gd name="T8" fmla="*/ 463 w 922"/>
                <a:gd name="T9" fmla="*/ 57 h 581"/>
                <a:gd name="T10" fmla="*/ 448 w 922"/>
                <a:gd name="T11" fmla="*/ 60 h 581"/>
                <a:gd name="T12" fmla="*/ 425 w 922"/>
                <a:gd name="T13" fmla="*/ 39 h 581"/>
                <a:gd name="T14" fmla="*/ 341 w 922"/>
                <a:gd name="T15" fmla="*/ 66 h 581"/>
                <a:gd name="T16" fmla="*/ 182 w 922"/>
                <a:gd name="T17" fmla="*/ 97 h 581"/>
                <a:gd name="T18" fmla="*/ 157 w 922"/>
                <a:gd name="T19" fmla="*/ 130 h 581"/>
                <a:gd name="T20" fmla="*/ 148 w 922"/>
                <a:gd name="T21" fmla="*/ 129 h 581"/>
                <a:gd name="T22" fmla="*/ 147 w 922"/>
                <a:gd name="T23" fmla="*/ 129 h 581"/>
                <a:gd name="T24" fmla="*/ 103 w 922"/>
                <a:gd name="T25" fmla="*/ 163 h 581"/>
                <a:gd name="T26" fmla="*/ 0 w 922"/>
                <a:gd name="T27" fmla="*/ 282 h 581"/>
                <a:gd name="T28" fmla="*/ 18 w 922"/>
                <a:gd name="T29" fmla="*/ 303 h 581"/>
                <a:gd name="T30" fmla="*/ 83 w 922"/>
                <a:gd name="T31" fmla="*/ 325 h 581"/>
                <a:gd name="T32" fmla="*/ 80 w 922"/>
                <a:gd name="T33" fmla="*/ 366 h 581"/>
                <a:gd name="T34" fmla="*/ 80 w 922"/>
                <a:gd name="T35" fmla="*/ 385 h 581"/>
                <a:gd name="T36" fmla="*/ 76 w 922"/>
                <a:gd name="T37" fmla="*/ 385 h 581"/>
                <a:gd name="T38" fmla="*/ 88 w 922"/>
                <a:gd name="T39" fmla="*/ 410 h 581"/>
                <a:gd name="T40" fmla="*/ 159 w 922"/>
                <a:gd name="T41" fmla="*/ 446 h 581"/>
                <a:gd name="T42" fmla="*/ 159 w 922"/>
                <a:gd name="T43" fmla="*/ 446 h 581"/>
                <a:gd name="T44" fmla="*/ 161 w 922"/>
                <a:gd name="T45" fmla="*/ 447 h 581"/>
                <a:gd name="T46" fmla="*/ 164 w 922"/>
                <a:gd name="T47" fmla="*/ 447 h 581"/>
                <a:gd name="T48" fmla="*/ 166 w 922"/>
                <a:gd name="T49" fmla="*/ 446 h 581"/>
                <a:gd name="T50" fmla="*/ 167 w 922"/>
                <a:gd name="T51" fmla="*/ 447 h 581"/>
                <a:gd name="T52" fmla="*/ 167 w 922"/>
                <a:gd name="T53" fmla="*/ 447 h 581"/>
                <a:gd name="T54" fmla="*/ 229 w 922"/>
                <a:gd name="T55" fmla="*/ 469 h 581"/>
                <a:gd name="T56" fmla="*/ 312 w 922"/>
                <a:gd name="T57" fmla="*/ 439 h 581"/>
                <a:gd name="T58" fmla="*/ 315 w 922"/>
                <a:gd name="T59" fmla="*/ 438 h 581"/>
                <a:gd name="T60" fmla="*/ 315 w 922"/>
                <a:gd name="T61" fmla="*/ 438 h 581"/>
                <a:gd name="T62" fmla="*/ 327 w 922"/>
                <a:gd name="T63" fmla="*/ 439 h 581"/>
                <a:gd name="T64" fmla="*/ 330 w 922"/>
                <a:gd name="T65" fmla="*/ 438 h 581"/>
                <a:gd name="T66" fmla="*/ 338 w 922"/>
                <a:gd name="T67" fmla="*/ 434 h 581"/>
                <a:gd name="T68" fmla="*/ 365 w 922"/>
                <a:gd name="T69" fmla="*/ 520 h 581"/>
                <a:gd name="T70" fmla="*/ 389 w 922"/>
                <a:gd name="T71" fmla="*/ 538 h 581"/>
                <a:gd name="T72" fmla="*/ 421 w 922"/>
                <a:gd name="T73" fmla="*/ 565 h 581"/>
                <a:gd name="T74" fmla="*/ 423 w 922"/>
                <a:gd name="T75" fmla="*/ 547 h 581"/>
                <a:gd name="T76" fmla="*/ 457 w 922"/>
                <a:gd name="T77" fmla="*/ 544 h 581"/>
                <a:gd name="T78" fmla="*/ 542 w 922"/>
                <a:gd name="T79" fmla="*/ 568 h 581"/>
                <a:gd name="T80" fmla="*/ 596 w 922"/>
                <a:gd name="T81" fmla="*/ 554 h 581"/>
                <a:gd name="T82" fmla="*/ 669 w 922"/>
                <a:gd name="T83" fmla="*/ 515 h 581"/>
                <a:gd name="T84" fmla="*/ 708 w 922"/>
                <a:gd name="T85" fmla="*/ 379 h 581"/>
                <a:gd name="T86" fmla="*/ 701 w 922"/>
                <a:gd name="T87" fmla="*/ 357 h 581"/>
                <a:gd name="T88" fmla="*/ 729 w 922"/>
                <a:gd name="T89" fmla="*/ 303 h 581"/>
                <a:gd name="T90" fmla="*/ 705 w 922"/>
                <a:gd name="T91" fmla="*/ 295 h 581"/>
                <a:gd name="T92" fmla="*/ 673 w 922"/>
                <a:gd name="T93" fmla="*/ 291 h 581"/>
                <a:gd name="T94" fmla="*/ 716 w 922"/>
                <a:gd name="T95" fmla="*/ 243 h 581"/>
                <a:gd name="T96" fmla="*/ 776 w 922"/>
                <a:gd name="T97" fmla="*/ 265 h 581"/>
                <a:gd name="T98" fmla="*/ 783 w 922"/>
                <a:gd name="T99" fmla="*/ 294 h 581"/>
                <a:gd name="T100" fmla="*/ 794 w 922"/>
                <a:gd name="T101" fmla="*/ 320 h 581"/>
                <a:gd name="T102" fmla="*/ 792 w 922"/>
                <a:gd name="T103" fmla="*/ 353 h 581"/>
                <a:gd name="T104" fmla="*/ 837 w 922"/>
                <a:gd name="T105" fmla="*/ 322 h 581"/>
                <a:gd name="T106" fmla="*/ 840 w 922"/>
                <a:gd name="T107" fmla="*/ 238 h 581"/>
                <a:gd name="T108" fmla="*/ 865 w 922"/>
                <a:gd name="T109" fmla="*/ 169 h 581"/>
                <a:gd name="T110" fmla="*/ 922 w 922"/>
                <a:gd name="T111" fmla="*/ 97 h 581"/>
                <a:gd name="T112" fmla="*/ 747 w 922"/>
                <a:gd name="T113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2" h="581">
                  <a:moveTo>
                    <a:pt x="747" y="0"/>
                  </a:moveTo>
                  <a:cubicBezTo>
                    <a:pt x="747" y="0"/>
                    <a:pt x="747" y="0"/>
                    <a:pt x="747" y="0"/>
                  </a:cubicBezTo>
                  <a:cubicBezTo>
                    <a:pt x="728" y="0"/>
                    <a:pt x="717" y="7"/>
                    <a:pt x="709" y="17"/>
                  </a:cubicBezTo>
                  <a:cubicBezTo>
                    <a:pt x="692" y="38"/>
                    <a:pt x="691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8" y="71"/>
                    <a:pt x="668" y="71"/>
                    <a:pt x="668" y="71"/>
                  </a:cubicBezTo>
                  <a:cubicBezTo>
                    <a:pt x="664" y="71"/>
                    <a:pt x="660" y="70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55" y="68"/>
                    <a:pt x="655" y="68"/>
                    <a:pt x="655" y="68"/>
                  </a:cubicBezTo>
                  <a:cubicBezTo>
                    <a:pt x="647" y="65"/>
                    <a:pt x="639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14" y="64"/>
                    <a:pt x="597" y="70"/>
                    <a:pt x="582" y="75"/>
                  </a:cubicBezTo>
                  <a:cubicBezTo>
                    <a:pt x="570" y="78"/>
                    <a:pt x="559" y="81"/>
                    <a:pt x="549" y="81"/>
                  </a:cubicBezTo>
                  <a:cubicBezTo>
                    <a:pt x="549" y="81"/>
                    <a:pt x="549" y="81"/>
                    <a:pt x="549" y="81"/>
                  </a:cubicBezTo>
                  <a:cubicBezTo>
                    <a:pt x="515" y="81"/>
                    <a:pt x="506" y="55"/>
                    <a:pt x="473" y="55"/>
                  </a:cubicBezTo>
                  <a:cubicBezTo>
                    <a:pt x="473" y="55"/>
                    <a:pt x="473" y="55"/>
                    <a:pt x="473" y="55"/>
                  </a:cubicBezTo>
                  <a:cubicBezTo>
                    <a:pt x="470" y="55"/>
                    <a:pt x="466" y="56"/>
                    <a:pt x="463" y="57"/>
                  </a:cubicBezTo>
                  <a:cubicBezTo>
                    <a:pt x="458" y="58"/>
                    <a:pt x="453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8" y="60"/>
                    <a:pt x="448" y="60"/>
                    <a:pt x="448" y="60"/>
                  </a:cubicBezTo>
                  <a:cubicBezTo>
                    <a:pt x="440" y="60"/>
                    <a:pt x="432" y="56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6" y="40"/>
                  </a:cubicBezTo>
                  <a:cubicBezTo>
                    <a:pt x="426" y="40"/>
                    <a:pt x="426" y="40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2" y="31"/>
                    <a:pt x="390" y="26"/>
                    <a:pt x="381" y="26"/>
                  </a:cubicBezTo>
                  <a:cubicBezTo>
                    <a:pt x="364" y="26"/>
                    <a:pt x="370" y="66"/>
                    <a:pt x="341" y="66"/>
                  </a:cubicBezTo>
                  <a:cubicBezTo>
                    <a:pt x="319" y="66"/>
                    <a:pt x="297" y="50"/>
                    <a:pt x="283" y="50"/>
                  </a:cubicBezTo>
                  <a:cubicBezTo>
                    <a:pt x="274" y="50"/>
                    <a:pt x="265" y="61"/>
                    <a:pt x="262" y="63"/>
                  </a:cubicBezTo>
                  <a:cubicBezTo>
                    <a:pt x="236" y="78"/>
                    <a:pt x="204" y="79"/>
                    <a:pt x="183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7"/>
                    <a:pt x="182" y="97"/>
                    <a:pt x="182" y="97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82" y="98"/>
                    <a:pt x="182" y="98"/>
                    <a:pt x="182" y="98"/>
                  </a:cubicBezTo>
                  <a:cubicBezTo>
                    <a:pt x="175" y="105"/>
                    <a:pt x="188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7" y="130"/>
                    <a:pt x="157" y="130"/>
                    <a:pt x="157" y="130"/>
                  </a:cubicBezTo>
                  <a:cubicBezTo>
                    <a:pt x="155" y="130"/>
                    <a:pt x="152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37" y="129"/>
                    <a:pt x="133" y="141"/>
                    <a:pt x="124" y="151"/>
                  </a:cubicBezTo>
                  <a:cubicBezTo>
                    <a:pt x="119" y="157"/>
                    <a:pt x="113" y="162"/>
                    <a:pt x="103" y="163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3" y="222"/>
                    <a:pt x="70" y="248"/>
                    <a:pt x="21" y="248"/>
                  </a:cubicBezTo>
                  <a:cubicBezTo>
                    <a:pt x="13" y="248"/>
                    <a:pt x="2" y="272"/>
                    <a:pt x="0" y="282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4" y="285"/>
                    <a:pt x="17" y="288"/>
                    <a:pt x="19" y="30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03"/>
                    <a:pt x="18" y="303"/>
                    <a:pt x="18" y="303"/>
                  </a:cubicBezTo>
                  <a:cubicBezTo>
                    <a:pt x="18" y="312"/>
                    <a:pt x="23" y="310"/>
                    <a:pt x="31" y="312"/>
                  </a:cubicBezTo>
                  <a:cubicBezTo>
                    <a:pt x="37" y="314"/>
                    <a:pt x="34" y="321"/>
                    <a:pt x="37" y="324"/>
                  </a:cubicBezTo>
                  <a:cubicBezTo>
                    <a:pt x="45" y="332"/>
                    <a:pt x="51" y="332"/>
                    <a:pt x="61" y="335"/>
                  </a:cubicBezTo>
                  <a:cubicBezTo>
                    <a:pt x="70" y="333"/>
                    <a:pt x="74" y="325"/>
                    <a:pt x="83" y="325"/>
                  </a:cubicBezTo>
                  <a:cubicBezTo>
                    <a:pt x="88" y="325"/>
                    <a:pt x="100" y="335"/>
                    <a:pt x="100" y="340"/>
                  </a:cubicBezTo>
                  <a:cubicBezTo>
                    <a:pt x="100" y="340"/>
                    <a:pt x="100" y="340"/>
                    <a:pt x="100" y="340"/>
                  </a:cubicBezTo>
                  <a:cubicBezTo>
                    <a:pt x="100" y="354"/>
                    <a:pt x="80" y="352"/>
                    <a:pt x="80" y="366"/>
                  </a:cubicBezTo>
                  <a:cubicBezTo>
                    <a:pt x="80" y="366"/>
                    <a:pt x="80" y="366"/>
                    <a:pt x="80" y="366"/>
                  </a:cubicBezTo>
                  <a:cubicBezTo>
                    <a:pt x="80" y="372"/>
                    <a:pt x="88" y="373"/>
                    <a:pt x="88" y="379"/>
                  </a:cubicBezTo>
                  <a:cubicBezTo>
                    <a:pt x="88" y="379"/>
                    <a:pt x="88" y="379"/>
                    <a:pt x="88" y="379"/>
                  </a:cubicBezTo>
                  <a:cubicBezTo>
                    <a:pt x="88" y="384"/>
                    <a:pt x="84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80" y="385"/>
                    <a:pt x="80" y="385"/>
                    <a:pt x="80" y="385"/>
                  </a:cubicBezTo>
                  <a:cubicBezTo>
                    <a:pt x="79" y="385"/>
                    <a:pt x="79" y="385"/>
                    <a:pt x="78" y="385"/>
                  </a:cubicBezTo>
                  <a:cubicBezTo>
                    <a:pt x="77" y="385"/>
                    <a:pt x="77" y="385"/>
                    <a:pt x="76" y="385"/>
                  </a:cubicBezTo>
                  <a:cubicBezTo>
                    <a:pt x="76" y="385"/>
                    <a:pt x="76" y="385"/>
                    <a:pt x="76" y="385"/>
                  </a:cubicBezTo>
                  <a:cubicBezTo>
                    <a:pt x="76" y="390"/>
                    <a:pt x="76" y="390"/>
                    <a:pt x="76" y="390"/>
                  </a:cubicBezTo>
                  <a:cubicBezTo>
                    <a:pt x="77" y="396"/>
                    <a:pt x="77" y="400"/>
                    <a:pt x="79" y="407"/>
                  </a:cubicBezTo>
                  <a:cubicBezTo>
                    <a:pt x="80" y="410"/>
                    <a:pt x="85" y="409"/>
                    <a:pt x="88" y="410"/>
                  </a:cubicBezTo>
                  <a:cubicBezTo>
                    <a:pt x="97" y="413"/>
                    <a:pt x="100" y="420"/>
                    <a:pt x="109" y="422"/>
                  </a:cubicBezTo>
                  <a:cubicBezTo>
                    <a:pt x="121" y="425"/>
                    <a:pt x="127" y="421"/>
                    <a:pt x="133" y="428"/>
                  </a:cubicBezTo>
                  <a:cubicBezTo>
                    <a:pt x="139" y="434"/>
                    <a:pt x="145" y="432"/>
                    <a:pt x="152" y="436"/>
                  </a:cubicBezTo>
                  <a:cubicBezTo>
                    <a:pt x="157" y="438"/>
                    <a:pt x="157" y="442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6"/>
                    <a:pt x="159" y="446"/>
                    <a:pt x="159" y="446"/>
                  </a:cubicBezTo>
                  <a:cubicBezTo>
                    <a:pt x="159" y="447"/>
                    <a:pt x="160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1" y="447"/>
                    <a:pt x="161" y="447"/>
                    <a:pt x="161" y="447"/>
                  </a:cubicBezTo>
                  <a:cubicBezTo>
                    <a:pt x="162" y="447"/>
                    <a:pt x="162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3" y="447"/>
                  </a:cubicBezTo>
                  <a:cubicBezTo>
                    <a:pt x="163" y="447"/>
                    <a:pt x="163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4" y="447"/>
                    <a:pt x="164" y="447"/>
                  </a:cubicBezTo>
                  <a:cubicBezTo>
                    <a:pt x="164" y="447"/>
                    <a:pt x="165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6" y="446"/>
                    <a:pt x="166" y="446"/>
                  </a:cubicBezTo>
                  <a:cubicBezTo>
                    <a:pt x="166" y="446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67" y="447"/>
                    <a:pt x="167" y="447"/>
                    <a:pt x="167" y="447"/>
                  </a:cubicBezTo>
                  <a:cubicBezTo>
                    <a:pt x="175" y="452"/>
                    <a:pt x="180" y="460"/>
                    <a:pt x="192" y="460"/>
                  </a:cubicBezTo>
                  <a:cubicBezTo>
                    <a:pt x="199" y="460"/>
                    <a:pt x="206" y="460"/>
                    <a:pt x="214" y="460"/>
                  </a:cubicBezTo>
                  <a:cubicBezTo>
                    <a:pt x="219" y="460"/>
                    <a:pt x="221" y="457"/>
                    <a:pt x="224" y="457"/>
                  </a:cubicBezTo>
                  <a:cubicBezTo>
                    <a:pt x="226" y="457"/>
                    <a:pt x="228" y="465"/>
                    <a:pt x="229" y="469"/>
                  </a:cubicBezTo>
                  <a:cubicBezTo>
                    <a:pt x="236" y="465"/>
                    <a:pt x="238" y="456"/>
                    <a:pt x="252" y="456"/>
                  </a:cubicBezTo>
                  <a:cubicBezTo>
                    <a:pt x="263" y="456"/>
                    <a:pt x="269" y="462"/>
                    <a:pt x="278" y="462"/>
                  </a:cubicBezTo>
                  <a:cubicBezTo>
                    <a:pt x="285" y="462"/>
                    <a:pt x="302" y="447"/>
                    <a:pt x="306" y="445"/>
                  </a:cubicBezTo>
                  <a:cubicBezTo>
                    <a:pt x="309" y="443"/>
                    <a:pt x="310" y="441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2" y="439"/>
                    <a:pt x="312" y="439"/>
                    <a:pt x="312" y="439"/>
                  </a:cubicBezTo>
                  <a:cubicBezTo>
                    <a:pt x="313" y="439"/>
                    <a:pt x="313" y="439"/>
                    <a:pt x="313" y="439"/>
                  </a:cubicBezTo>
                  <a:cubicBezTo>
                    <a:pt x="313" y="438"/>
                    <a:pt x="314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8"/>
                    <a:pt x="315" y="438"/>
                    <a:pt x="315" y="438"/>
                  </a:cubicBezTo>
                  <a:cubicBezTo>
                    <a:pt x="315" y="437"/>
                    <a:pt x="316" y="437"/>
                    <a:pt x="317" y="437"/>
                  </a:cubicBezTo>
                  <a:cubicBezTo>
                    <a:pt x="317" y="437"/>
                    <a:pt x="317" y="437"/>
                    <a:pt x="317" y="437"/>
                  </a:cubicBezTo>
                  <a:cubicBezTo>
                    <a:pt x="318" y="437"/>
                    <a:pt x="320" y="438"/>
                    <a:pt x="321" y="438"/>
                  </a:cubicBezTo>
                  <a:cubicBezTo>
                    <a:pt x="323" y="438"/>
                    <a:pt x="325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7" y="439"/>
                    <a:pt x="327" y="439"/>
                    <a:pt x="327" y="439"/>
                  </a:cubicBezTo>
                  <a:cubicBezTo>
                    <a:pt x="328" y="439"/>
                    <a:pt x="329" y="439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0" y="438"/>
                    <a:pt x="330" y="438"/>
                    <a:pt x="330" y="438"/>
                  </a:cubicBezTo>
                  <a:cubicBezTo>
                    <a:pt x="335" y="434"/>
                    <a:pt x="335" y="434"/>
                    <a:pt x="335" y="434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42" y="451"/>
                    <a:pt x="353" y="449"/>
                    <a:pt x="366" y="456"/>
                  </a:cubicBezTo>
                  <a:cubicBezTo>
                    <a:pt x="371" y="464"/>
                    <a:pt x="378" y="467"/>
                    <a:pt x="378" y="478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8" y="500"/>
                    <a:pt x="365" y="500"/>
                    <a:pt x="365" y="520"/>
                  </a:cubicBezTo>
                  <a:cubicBezTo>
                    <a:pt x="365" y="520"/>
                    <a:pt x="365" y="520"/>
                    <a:pt x="365" y="520"/>
                  </a:cubicBezTo>
                  <a:cubicBezTo>
                    <a:pt x="365" y="521"/>
                    <a:pt x="365" y="525"/>
                    <a:pt x="367" y="525"/>
                  </a:cubicBezTo>
                  <a:cubicBezTo>
                    <a:pt x="371" y="525"/>
                    <a:pt x="374" y="522"/>
                    <a:pt x="378" y="522"/>
                  </a:cubicBezTo>
                  <a:cubicBezTo>
                    <a:pt x="382" y="522"/>
                    <a:pt x="383" y="537"/>
                    <a:pt x="389" y="538"/>
                  </a:cubicBezTo>
                  <a:cubicBezTo>
                    <a:pt x="389" y="549"/>
                    <a:pt x="395" y="560"/>
                    <a:pt x="406" y="560"/>
                  </a:cubicBezTo>
                  <a:cubicBezTo>
                    <a:pt x="410" y="560"/>
                    <a:pt x="411" y="559"/>
                    <a:pt x="414" y="559"/>
                  </a:cubicBezTo>
                  <a:cubicBezTo>
                    <a:pt x="417" y="559"/>
                    <a:pt x="417" y="559"/>
                    <a:pt x="417" y="559"/>
                  </a:cubicBezTo>
                  <a:cubicBezTo>
                    <a:pt x="417" y="564"/>
                    <a:pt x="420" y="565"/>
                    <a:pt x="421" y="565"/>
                  </a:cubicBezTo>
                  <a:cubicBezTo>
                    <a:pt x="422" y="565"/>
                    <a:pt x="423" y="562"/>
                    <a:pt x="423" y="560"/>
                  </a:cubicBezTo>
                  <a:cubicBezTo>
                    <a:pt x="423" y="560"/>
                    <a:pt x="423" y="560"/>
                    <a:pt x="423" y="560"/>
                  </a:cubicBezTo>
                  <a:cubicBezTo>
                    <a:pt x="423" y="555"/>
                    <a:pt x="423" y="552"/>
                    <a:pt x="423" y="547"/>
                  </a:cubicBezTo>
                  <a:cubicBezTo>
                    <a:pt x="423" y="547"/>
                    <a:pt x="423" y="547"/>
                    <a:pt x="423" y="547"/>
                  </a:cubicBezTo>
                  <a:cubicBezTo>
                    <a:pt x="423" y="547"/>
                    <a:pt x="434" y="543"/>
                    <a:pt x="437" y="543"/>
                  </a:cubicBezTo>
                  <a:cubicBezTo>
                    <a:pt x="437" y="543"/>
                    <a:pt x="437" y="543"/>
                    <a:pt x="438" y="543"/>
                  </a:cubicBezTo>
                  <a:cubicBezTo>
                    <a:pt x="454" y="543"/>
                    <a:pt x="454" y="543"/>
                    <a:pt x="454" y="543"/>
                  </a:cubicBezTo>
                  <a:cubicBezTo>
                    <a:pt x="455" y="544"/>
                    <a:pt x="457" y="544"/>
                    <a:pt x="457" y="544"/>
                  </a:cubicBezTo>
                  <a:cubicBezTo>
                    <a:pt x="464" y="544"/>
                    <a:pt x="469" y="536"/>
                    <a:pt x="476" y="536"/>
                  </a:cubicBezTo>
                  <a:cubicBezTo>
                    <a:pt x="484" y="536"/>
                    <a:pt x="489" y="542"/>
                    <a:pt x="498" y="542"/>
                  </a:cubicBezTo>
                  <a:cubicBezTo>
                    <a:pt x="498" y="556"/>
                    <a:pt x="509" y="560"/>
                    <a:pt x="517" y="562"/>
                  </a:cubicBezTo>
                  <a:cubicBezTo>
                    <a:pt x="526" y="567"/>
                    <a:pt x="532" y="564"/>
                    <a:pt x="542" y="568"/>
                  </a:cubicBezTo>
                  <a:cubicBezTo>
                    <a:pt x="542" y="571"/>
                    <a:pt x="540" y="581"/>
                    <a:pt x="545" y="581"/>
                  </a:cubicBezTo>
                  <a:cubicBezTo>
                    <a:pt x="551" y="581"/>
                    <a:pt x="547" y="575"/>
                    <a:pt x="552" y="570"/>
                  </a:cubicBezTo>
                  <a:cubicBezTo>
                    <a:pt x="555" y="567"/>
                    <a:pt x="566" y="565"/>
                    <a:pt x="570" y="563"/>
                  </a:cubicBezTo>
                  <a:cubicBezTo>
                    <a:pt x="580" y="558"/>
                    <a:pt x="590" y="560"/>
                    <a:pt x="596" y="554"/>
                  </a:cubicBezTo>
                  <a:cubicBezTo>
                    <a:pt x="596" y="554"/>
                    <a:pt x="602" y="544"/>
                    <a:pt x="603" y="544"/>
                  </a:cubicBezTo>
                  <a:cubicBezTo>
                    <a:pt x="608" y="544"/>
                    <a:pt x="611" y="548"/>
                    <a:pt x="616" y="548"/>
                  </a:cubicBezTo>
                  <a:cubicBezTo>
                    <a:pt x="640" y="548"/>
                    <a:pt x="646" y="533"/>
                    <a:pt x="661" y="525"/>
                  </a:cubicBezTo>
                  <a:cubicBezTo>
                    <a:pt x="665" y="523"/>
                    <a:pt x="668" y="521"/>
                    <a:pt x="669" y="515"/>
                  </a:cubicBezTo>
                  <a:cubicBezTo>
                    <a:pt x="681" y="515"/>
                    <a:pt x="685" y="496"/>
                    <a:pt x="690" y="486"/>
                  </a:cubicBezTo>
                  <a:cubicBezTo>
                    <a:pt x="693" y="480"/>
                    <a:pt x="707" y="458"/>
                    <a:pt x="715" y="457"/>
                  </a:cubicBezTo>
                  <a:cubicBezTo>
                    <a:pt x="715" y="445"/>
                    <a:pt x="723" y="440"/>
                    <a:pt x="723" y="425"/>
                  </a:cubicBezTo>
                  <a:cubicBezTo>
                    <a:pt x="723" y="402"/>
                    <a:pt x="718" y="394"/>
                    <a:pt x="708" y="379"/>
                  </a:cubicBezTo>
                  <a:cubicBezTo>
                    <a:pt x="707" y="377"/>
                    <a:pt x="707" y="370"/>
                    <a:pt x="702" y="368"/>
                  </a:cubicBezTo>
                  <a:cubicBezTo>
                    <a:pt x="703" y="367"/>
                    <a:pt x="703" y="367"/>
                    <a:pt x="703" y="367"/>
                  </a:cubicBezTo>
                  <a:cubicBezTo>
                    <a:pt x="701" y="367"/>
                    <a:pt x="701" y="367"/>
                    <a:pt x="701" y="367"/>
                  </a:cubicBezTo>
                  <a:cubicBezTo>
                    <a:pt x="701" y="367"/>
                    <a:pt x="701" y="359"/>
                    <a:pt x="701" y="357"/>
                  </a:cubicBezTo>
                  <a:cubicBezTo>
                    <a:pt x="697" y="357"/>
                    <a:pt x="687" y="351"/>
                    <a:pt x="687" y="344"/>
                  </a:cubicBezTo>
                  <a:cubicBezTo>
                    <a:pt x="687" y="338"/>
                    <a:pt x="696" y="337"/>
                    <a:pt x="698" y="331"/>
                  </a:cubicBezTo>
                  <a:cubicBezTo>
                    <a:pt x="703" y="316"/>
                    <a:pt x="725" y="316"/>
                    <a:pt x="736" y="306"/>
                  </a:cubicBezTo>
                  <a:cubicBezTo>
                    <a:pt x="734" y="303"/>
                    <a:pt x="732" y="303"/>
                    <a:pt x="729" y="303"/>
                  </a:cubicBezTo>
                  <a:cubicBezTo>
                    <a:pt x="728" y="303"/>
                    <a:pt x="728" y="303"/>
                    <a:pt x="727" y="303"/>
                  </a:cubicBezTo>
                  <a:cubicBezTo>
                    <a:pt x="726" y="303"/>
                    <a:pt x="725" y="303"/>
                    <a:pt x="724" y="303"/>
                  </a:cubicBezTo>
                  <a:cubicBezTo>
                    <a:pt x="722" y="303"/>
                    <a:pt x="719" y="303"/>
                    <a:pt x="716" y="301"/>
                  </a:cubicBezTo>
                  <a:cubicBezTo>
                    <a:pt x="713" y="299"/>
                    <a:pt x="711" y="295"/>
                    <a:pt x="705" y="295"/>
                  </a:cubicBezTo>
                  <a:cubicBezTo>
                    <a:pt x="700" y="295"/>
                    <a:pt x="700" y="306"/>
                    <a:pt x="697" y="306"/>
                  </a:cubicBezTo>
                  <a:cubicBezTo>
                    <a:pt x="695" y="306"/>
                    <a:pt x="692" y="307"/>
                    <a:pt x="690" y="307"/>
                  </a:cubicBezTo>
                  <a:cubicBezTo>
                    <a:pt x="688" y="307"/>
                    <a:pt x="686" y="307"/>
                    <a:pt x="684" y="305"/>
                  </a:cubicBezTo>
                  <a:cubicBezTo>
                    <a:pt x="677" y="301"/>
                    <a:pt x="679" y="296"/>
                    <a:pt x="673" y="291"/>
                  </a:cubicBezTo>
                  <a:cubicBezTo>
                    <a:pt x="671" y="289"/>
                    <a:pt x="662" y="287"/>
                    <a:pt x="662" y="282"/>
                  </a:cubicBezTo>
                  <a:cubicBezTo>
                    <a:pt x="662" y="271"/>
                    <a:pt x="677" y="275"/>
                    <a:pt x="685" y="269"/>
                  </a:cubicBezTo>
                  <a:cubicBezTo>
                    <a:pt x="691" y="265"/>
                    <a:pt x="703" y="257"/>
                    <a:pt x="707" y="250"/>
                  </a:cubicBezTo>
                  <a:cubicBezTo>
                    <a:pt x="708" y="248"/>
                    <a:pt x="711" y="243"/>
                    <a:pt x="716" y="243"/>
                  </a:cubicBezTo>
                  <a:cubicBezTo>
                    <a:pt x="720" y="243"/>
                    <a:pt x="726" y="250"/>
                    <a:pt x="726" y="253"/>
                  </a:cubicBezTo>
                  <a:cubicBezTo>
                    <a:pt x="726" y="262"/>
                    <a:pt x="716" y="265"/>
                    <a:pt x="716" y="275"/>
                  </a:cubicBezTo>
                  <a:cubicBezTo>
                    <a:pt x="731" y="275"/>
                    <a:pt x="743" y="259"/>
                    <a:pt x="760" y="259"/>
                  </a:cubicBezTo>
                  <a:cubicBezTo>
                    <a:pt x="766" y="259"/>
                    <a:pt x="769" y="265"/>
                    <a:pt x="776" y="265"/>
                  </a:cubicBezTo>
                  <a:cubicBezTo>
                    <a:pt x="774" y="270"/>
                    <a:pt x="776" y="270"/>
                    <a:pt x="776" y="276"/>
                  </a:cubicBezTo>
                  <a:cubicBezTo>
                    <a:pt x="776" y="282"/>
                    <a:pt x="771" y="281"/>
                    <a:pt x="771" y="287"/>
                  </a:cubicBezTo>
                  <a:cubicBezTo>
                    <a:pt x="771" y="290"/>
                    <a:pt x="772" y="296"/>
                    <a:pt x="776" y="296"/>
                  </a:cubicBezTo>
                  <a:cubicBezTo>
                    <a:pt x="778" y="296"/>
                    <a:pt x="780" y="294"/>
                    <a:pt x="783" y="294"/>
                  </a:cubicBezTo>
                  <a:cubicBezTo>
                    <a:pt x="790" y="294"/>
                    <a:pt x="798" y="298"/>
                    <a:pt x="798" y="304"/>
                  </a:cubicBezTo>
                  <a:cubicBezTo>
                    <a:pt x="798" y="308"/>
                    <a:pt x="793" y="311"/>
                    <a:pt x="789" y="311"/>
                  </a:cubicBezTo>
                  <a:cubicBezTo>
                    <a:pt x="789" y="316"/>
                    <a:pt x="789" y="316"/>
                    <a:pt x="789" y="316"/>
                  </a:cubicBezTo>
                  <a:cubicBezTo>
                    <a:pt x="790" y="317"/>
                    <a:pt x="791" y="320"/>
                    <a:pt x="794" y="320"/>
                  </a:cubicBezTo>
                  <a:cubicBezTo>
                    <a:pt x="794" y="323"/>
                    <a:pt x="797" y="326"/>
                    <a:pt x="797" y="329"/>
                  </a:cubicBezTo>
                  <a:cubicBezTo>
                    <a:pt x="797" y="331"/>
                    <a:pt x="792" y="338"/>
                    <a:pt x="792" y="341"/>
                  </a:cubicBezTo>
                  <a:cubicBezTo>
                    <a:pt x="792" y="343"/>
                    <a:pt x="792" y="346"/>
                    <a:pt x="795" y="347"/>
                  </a:cubicBezTo>
                  <a:cubicBezTo>
                    <a:pt x="794" y="349"/>
                    <a:pt x="792" y="351"/>
                    <a:pt x="792" y="353"/>
                  </a:cubicBezTo>
                  <a:cubicBezTo>
                    <a:pt x="800" y="353"/>
                    <a:pt x="800" y="353"/>
                    <a:pt x="800" y="353"/>
                  </a:cubicBezTo>
                  <a:cubicBezTo>
                    <a:pt x="803" y="350"/>
                    <a:pt x="804" y="350"/>
                    <a:pt x="810" y="349"/>
                  </a:cubicBezTo>
                  <a:cubicBezTo>
                    <a:pt x="810" y="344"/>
                    <a:pt x="823" y="343"/>
                    <a:pt x="827" y="342"/>
                  </a:cubicBezTo>
                  <a:cubicBezTo>
                    <a:pt x="834" y="340"/>
                    <a:pt x="837" y="334"/>
                    <a:pt x="837" y="322"/>
                  </a:cubicBezTo>
                  <a:cubicBezTo>
                    <a:pt x="837" y="302"/>
                    <a:pt x="829" y="289"/>
                    <a:pt x="818" y="278"/>
                  </a:cubicBezTo>
                  <a:cubicBezTo>
                    <a:pt x="813" y="273"/>
                    <a:pt x="808" y="268"/>
                    <a:pt x="809" y="259"/>
                  </a:cubicBezTo>
                  <a:cubicBezTo>
                    <a:pt x="815" y="259"/>
                    <a:pt x="820" y="256"/>
                    <a:pt x="825" y="252"/>
                  </a:cubicBezTo>
                  <a:cubicBezTo>
                    <a:pt x="828" y="248"/>
                    <a:pt x="838" y="243"/>
                    <a:pt x="840" y="238"/>
                  </a:cubicBezTo>
                  <a:cubicBezTo>
                    <a:pt x="847" y="224"/>
                    <a:pt x="851" y="216"/>
                    <a:pt x="864" y="206"/>
                  </a:cubicBezTo>
                  <a:cubicBezTo>
                    <a:pt x="864" y="206"/>
                    <a:pt x="873" y="195"/>
                    <a:pt x="873" y="184"/>
                  </a:cubicBezTo>
                  <a:cubicBezTo>
                    <a:pt x="873" y="179"/>
                    <a:pt x="872" y="175"/>
                    <a:pt x="866" y="171"/>
                  </a:cubicBezTo>
                  <a:cubicBezTo>
                    <a:pt x="865" y="171"/>
                    <a:pt x="865" y="170"/>
                    <a:pt x="865" y="169"/>
                  </a:cubicBezTo>
                  <a:cubicBezTo>
                    <a:pt x="865" y="166"/>
                    <a:pt x="882" y="164"/>
                    <a:pt x="893" y="158"/>
                  </a:cubicBezTo>
                  <a:cubicBezTo>
                    <a:pt x="906" y="150"/>
                    <a:pt x="910" y="122"/>
                    <a:pt x="922" y="111"/>
                  </a:cubicBezTo>
                  <a:cubicBezTo>
                    <a:pt x="922" y="111"/>
                    <a:pt x="922" y="111"/>
                    <a:pt x="922" y="111"/>
                  </a:cubicBezTo>
                  <a:cubicBezTo>
                    <a:pt x="922" y="97"/>
                    <a:pt x="922" y="97"/>
                    <a:pt x="922" y="97"/>
                  </a:cubicBezTo>
                  <a:cubicBezTo>
                    <a:pt x="900" y="97"/>
                    <a:pt x="897" y="113"/>
                    <a:pt x="879" y="113"/>
                  </a:cubicBezTo>
                  <a:cubicBezTo>
                    <a:pt x="864" y="113"/>
                    <a:pt x="857" y="94"/>
                    <a:pt x="850" y="87"/>
                  </a:cubicBezTo>
                  <a:cubicBezTo>
                    <a:pt x="841" y="78"/>
                    <a:pt x="818" y="77"/>
                    <a:pt x="811" y="66"/>
                  </a:cubicBezTo>
                  <a:cubicBezTo>
                    <a:pt x="793" y="37"/>
                    <a:pt x="794" y="0"/>
                    <a:pt x="7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96"/>
            <p:cNvSpPr>
              <a:spLocks/>
            </p:cNvSpPr>
            <p:nvPr/>
          </p:nvSpPr>
          <p:spPr bwMode="auto">
            <a:xfrm>
              <a:off x="9781" y="-76"/>
              <a:ext cx="125" cy="54"/>
            </a:xfrm>
            <a:custGeom>
              <a:avLst/>
              <a:gdLst>
                <a:gd name="T0" fmla="*/ 25 w 53"/>
                <a:gd name="T1" fmla="*/ 0 h 23"/>
                <a:gd name="T2" fmla="*/ 0 w 53"/>
                <a:gd name="T3" fmla="*/ 18 h 23"/>
                <a:gd name="T4" fmla="*/ 5 w 53"/>
                <a:gd name="T5" fmla="*/ 23 h 23"/>
                <a:gd name="T6" fmla="*/ 53 w 53"/>
                <a:gd name="T7" fmla="*/ 13 h 23"/>
                <a:gd name="T8" fmla="*/ 25 w 5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3">
                  <a:moveTo>
                    <a:pt x="25" y="0"/>
                  </a:moveTo>
                  <a:cubicBezTo>
                    <a:pt x="16" y="0"/>
                    <a:pt x="0" y="10"/>
                    <a:pt x="0" y="18"/>
                  </a:cubicBezTo>
                  <a:cubicBezTo>
                    <a:pt x="0" y="20"/>
                    <a:pt x="2" y="23"/>
                    <a:pt x="5" y="23"/>
                  </a:cubicBezTo>
                  <a:cubicBezTo>
                    <a:pt x="11" y="23"/>
                    <a:pt x="53" y="20"/>
                    <a:pt x="53" y="13"/>
                  </a:cubicBezTo>
                  <a:cubicBezTo>
                    <a:pt x="53" y="5"/>
                    <a:pt x="33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97"/>
            <p:cNvSpPr>
              <a:spLocks/>
            </p:cNvSpPr>
            <p:nvPr/>
          </p:nvSpPr>
          <p:spPr bwMode="auto">
            <a:xfrm>
              <a:off x="9403" y="28"/>
              <a:ext cx="49" cy="28"/>
            </a:xfrm>
            <a:custGeom>
              <a:avLst/>
              <a:gdLst>
                <a:gd name="T0" fmla="*/ 17 w 21"/>
                <a:gd name="T1" fmla="*/ 0 h 12"/>
                <a:gd name="T2" fmla="*/ 0 w 21"/>
                <a:gd name="T3" fmla="*/ 0 h 12"/>
                <a:gd name="T4" fmla="*/ 16 w 21"/>
                <a:gd name="T5" fmla="*/ 12 h 12"/>
                <a:gd name="T6" fmla="*/ 21 w 21"/>
                <a:gd name="T7" fmla="*/ 6 h 12"/>
                <a:gd name="T8" fmla="*/ 17 w 2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6"/>
                    <a:pt x="8" y="12"/>
                    <a:pt x="16" y="12"/>
                  </a:cubicBezTo>
                  <a:cubicBezTo>
                    <a:pt x="18" y="12"/>
                    <a:pt x="21" y="9"/>
                    <a:pt x="21" y="6"/>
                  </a:cubicBezTo>
                  <a:cubicBezTo>
                    <a:pt x="21" y="3"/>
                    <a:pt x="18" y="2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98"/>
            <p:cNvSpPr>
              <a:spLocks/>
            </p:cNvSpPr>
            <p:nvPr/>
          </p:nvSpPr>
          <p:spPr bwMode="auto">
            <a:xfrm>
              <a:off x="8242" y="-369"/>
              <a:ext cx="22" cy="28"/>
            </a:xfrm>
            <a:custGeom>
              <a:avLst/>
              <a:gdLst>
                <a:gd name="T0" fmla="*/ 4 w 9"/>
                <a:gd name="T1" fmla="*/ 0 h 12"/>
                <a:gd name="T2" fmla="*/ 0 w 9"/>
                <a:gd name="T3" fmla="*/ 8 h 12"/>
                <a:gd name="T4" fmla="*/ 4 w 9"/>
                <a:gd name="T5" fmla="*/ 12 h 12"/>
                <a:gd name="T6" fmla="*/ 9 w 9"/>
                <a:gd name="T7" fmla="*/ 5 h 12"/>
                <a:gd name="T8" fmla="*/ 9 w 9"/>
                <a:gd name="T9" fmla="*/ 5 h 12"/>
                <a:gd name="T10" fmla="*/ 9 w 9"/>
                <a:gd name="T11" fmla="*/ 5 h 12"/>
                <a:gd name="T12" fmla="*/ 9 w 9"/>
                <a:gd name="T13" fmla="*/ 4 h 12"/>
                <a:gd name="T14" fmla="*/ 8 w 9"/>
                <a:gd name="T15" fmla="*/ 4 h 12"/>
                <a:gd name="T16" fmla="*/ 4 w 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3"/>
                    <a:pt x="0" y="5"/>
                    <a:pt x="0" y="8"/>
                  </a:cubicBezTo>
                  <a:cubicBezTo>
                    <a:pt x="0" y="11"/>
                    <a:pt x="2" y="12"/>
                    <a:pt x="4" y="12"/>
                  </a:cubicBezTo>
                  <a:cubicBezTo>
                    <a:pt x="8" y="12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99"/>
            <p:cNvSpPr>
              <a:spLocks noEditPoints="1"/>
            </p:cNvSpPr>
            <p:nvPr/>
          </p:nvSpPr>
          <p:spPr bwMode="auto">
            <a:xfrm>
              <a:off x="7403" y="-277"/>
              <a:ext cx="57" cy="33"/>
            </a:xfrm>
            <a:custGeom>
              <a:avLst/>
              <a:gdLst>
                <a:gd name="T0" fmla="*/ 24 w 24"/>
                <a:gd name="T1" fmla="*/ 10 h 14"/>
                <a:gd name="T2" fmla="*/ 23 w 24"/>
                <a:gd name="T3" fmla="*/ 11 h 14"/>
                <a:gd name="T4" fmla="*/ 20 w 24"/>
                <a:gd name="T5" fmla="*/ 14 h 14"/>
                <a:gd name="T6" fmla="*/ 24 w 24"/>
                <a:gd name="T7" fmla="*/ 10 h 14"/>
                <a:gd name="T8" fmla="*/ 12 w 24"/>
                <a:gd name="T9" fmla="*/ 0 h 14"/>
                <a:gd name="T10" fmla="*/ 0 w 24"/>
                <a:gd name="T11" fmla="*/ 8 h 14"/>
                <a:gd name="T12" fmla="*/ 12 w 24"/>
                <a:gd name="T13" fmla="*/ 14 h 14"/>
                <a:gd name="T14" fmla="*/ 23 w 24"/>
                <a:gd name="T15" fmla="*/ 11 h 14"/>
                <a:gd name="T16" fmla="*/ 24 w 24"/>
                <a:gd name="T17" fmla="*/ 8 h 14"/>
                <a:gd name="T18" fmla="*/ 12 w 2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4">
                  <a:moveTo>
                    <a:pt x="24" y="10"/>
                  </a:moveTo>
                  <a:cubicBezTo>
                    <a:pt x="24" y="10"/>
                    <a:pt x="23" y="11"/>
                    <a:pt x="23" y="11"/>
                  </a:cubicBezTo>
                  <a:cubicBezTo>
                    <a:pt x="22" y="12"/>
                    <a:pt x="21" y="13"/>
                    <a:pt x="20" y="14"/>
                  </a:cubicBezTo>
                  <a:cubicBezTo>
                    <a:pt x="24" y="10"/>
                    <a:pt x="24" y="10"/>
                    <a:pt x="24" y="10"/>
                  </a:cubicBezTo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2"/>
                    <a:pt x="6" y="14"/>
                    <a:pt x="12" y="14"/>
                  </a:cubicBezTo>
                  <a:cubicBezTo>
                    <a:pt x="16" y="14"/>
                    <a:pt x="19" y="13"/>
                    <a:pt x="23" y="11"/>
                  </a:cubicBezTo>
                  <a:cubicBezTo>
                    <a:pt x="23" y="10"/>
                    <a:pt x="24" y="9"/>
                    <a:pt x="24" y="8"/>
                  </a:cubicBezTo>
                  <a:cubicBezTo>
                    <a:pt x="24" y="1"/>
                    <a:pt x="19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00"/>
            <p:cNvSpPr>
              <a:spLocks/>
            </p:cNvSpPr>
            <p:nvPr/>
          </p:nvSpPr>
          <p:spPr bwMode="auto">
            <a:xfrm>
              <a:off x="6964" y="-639"/>
              <a:ext cx="215" cy="121"/>
            </a:xfrm>
            <a:custGeom>
              <a:avLst/>
              <a:gdLst>
                <a:gd name="T0" fmla="*/ 54 w 91"/>
                <a:gd name="T1" fmla="*/ 0 h 51"/>
                <a:gd name="T2" fmla="*/ 47 w 91"/>
                <a:gd name="T3" fmla="*/ 0 h 51"/>
                <a:gd name="T4" fmla="*/ 9 w 91"/>
                <a:gd name="T5" fmla="*/ 31 h 51"/>
                <a:gd name="T6" fmla="*/ 0 w 91"/>
                <a:gd name="T7" fmla="*/ 43 h 51"/>
                <a:gd name="T8" fmla="*/ 8 w 91"/>
                <a:gd name="T9" fmla="*/ 51 h 51"/>
                <a:gd name="T10" fmla="*/ 36 w 91"/>
                <a:gd name="T11" fmla="*/ 43 h 51"/>
                <a:gd name="T12" fmla="*/ 54 w 91"/>
                <a:gd name="T13" fmla="*/ 40 h 51"/>
                <a:gd name="T14" fmla="*/ 61 w 91"/>
                <a:gd name="T15" fmla="*/ 41 h 51"/>
                <a:gd name="T16" fmla="*/ 91 w 91"/>
                <a:gd name="T17" fmla="*/ 27 h 51"/>
                <a:gd name="T18" fmla="*/ 62 w 91"/>
                <a:gd name="T19" fmla="*/ 6 h 51"/>
                <a:gd name="T20" fmla="*/ 53 w 91"/>
                <a:gd name="T21" fmla="*/ 11 h 51"/>
                <a:gd name="T22" fmla="*/ 54 w 91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1">
                  <a:moveTo>
                    <a:pt x="54" y="0"/>
                  </a:moveTo>
                  <a:cubicBezTo>
                    <a:pt x="52" y="0"/>
                    <a:pt x="52" y="0"/>
                    <a:pt x="47" y="0"/>
                  </a:cubicBezTo>
                  <a:cubicBezTo>
                    <a:pt x="26" y="0"/>
                    <a:pt x="21" y="19"/>
                    <a:pt x="9" y="31"/>
                  </a:cubicBezTo>
                  <a:cubicBezTo>
                    <a:pt x="6" y="34"/>
                    <a:pt x="0" y="34"/>
                    <a:pt x="0" y="43"/>
                  </a:cubicBezTo>
                  <a:cubicBezTo>
                    <a:pt x="0" y="48"/>
                    <a:pt x="1" y="51"/>
                    <a:pt x="8" y="51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52" y="40"/>
                    <a:pt x="54" y="40"/>
                  </a:cubicBezTo>
                  <a:cubicBezTo>
                    <a:pt x="56" y="40"/>
                    <a:pt x="58" y="41"/>
                    <a:pt x="61" y="41"/>
                  </a:cubicBezTo>
                  <a:cubicBezTo>
                    <a:pt x="73" y="41"/>
                    <a:pt x="91" y="37"/>
                    <a:pt x="91" y="27"/>
                  </a:cubicBezTo>
                  <a:cubicBezTo>
                    <a:pt x="91" y="20"/>
                    <a:pt x="69" y="6"/>
                    <a:pt x="62" y="6"/>
                  </a:cubicBezTo>
                  <a:cubicBezTo>
                    <a:pt x="58" y="6"/>
                    <a:pt x="56" y="10"/>
                    <a:pt x="53" y="11"/>
                  </a:cubicBezTo>
                  <a:cubicBezTo>
                    <a:pt x="57" y="7"/>
                    <a:pt x="54" y="7"/>
                    <a:pt x="5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01"/>
            <p:cNvSpPr>
              <a:spLocks/>
            </p:cNvSpPr>
            <p:nvPr/>
          </p:nvSpPr>
          <p:spPr bwMode="auto">
            <a:xfrm>
              <a:off x="6661" y="-701"/>
              <a:ext cx="83" cy="45"/>
            </a:xfrm>
            <a:custGeom>
              <a:avLst/>
              <a:gdLst>
                <a:gd name="T0" fmla="*/ 14 w 35"/>
                <a:gd name="T1" fmla="*/ 0 h 19"/>
                <a:gd name="T2" fmla="*/ 0 w 35"/>
                <a:gd name="T3" fmla="*/ 5 h 19"/>
                <a:gd name="T4" fmla="*/ 11 w 35"/>
                <a:gd name="T5" fmla="*/ 19 h 19"/>
                <a:gd name="T6" fmla="*/ 35 w 35"/>
                <a:gd name="T7" fmla="*/ 8 h 19"/>
                <a:gd name="T8" fmla="*/ 14 w 35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9">
                  <a:moveTo>
                    <a:pt x="14" y="0"/>
                  </a:moveTo>
                  <a:cubicBezTo>
                    <a:pt x="11" y="0"/>
                    <a:pt x="0" y="0"/>
                    <a:pt x="0" y="5"/>
                  </a:cubicBezTo>
                  <a:cubicBezTo>
                    <a:pt x="0" y="10"/>
                    <a:pt x="7" y="19"/>
                    <a:pt x="11" y="19"/>
                  </a:cubicBezTo>
                  <a:cubicBezTo>
                    <a:pt x="17" y="19"/>
                    <a:pt x="34" y="18"/>
                    <a:pt x="35" y="8"/>
                  </a:cubicBezTo>
                  <a:cubicBezTo>
                    <a:pt x="32" y="7"/>
                    <a:pt x="17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02"/>
            <p:cNvSpPr>
              <a:spLocks/>
            </p:cNvSpPr>
            <p:nvPr/>
          </p:nvSpPr>
          <p:spPr bwMode="auto">
            <a:xfrm>
              <a:off x="6689" y="-793"/>
              <a:ext cx="296" cy="208"/>
            </a:xfrm>
            <a:custGeom>
              <a:avLst/>
              <a:gdLst>
                <a:gd name="T0" fmla="*/ 55 w 125"/>
                <a:gd name="T1" fmla="*/ 0 h 88"/>
                <a:gd name="T2" fmla="*/ 0 w 125"/>
                <a:gd name="T3" fmla="*/ 31 h 88"/>
                <a:gd name="T4" fmla="*/ 38 w 125"/>
                <a:gd name="T5" fmla="*/ 42 h 88"/>
                <a:gd name="T6" fmla="*/ 60 w 125"/>
                <a:gd name="T7" fmla="*/ 43 h 88"/>
                <a:gd name="T8" fmla="*/ 21 w 125"/>
                <a:gd name="T9" fmla="*/ 60 h 88"/>
                <a:gd name="T10" fmla="*/ 49 w 125"/>
                <a:gd name="T11" fmla="*/ 79 h 88"/>
                <a:gd name="T12" fmla="*/ 108 w 125"/>
                <a:gd name="T13" fmla="*/ 88 h 88"/>
                <a:gd name="T14" fmla="*/ 118 w 125"/>
                <a:gd name="T15" fmla="*/ 80 h 88"/>
                <a:gd name="T16" fmla="*/ 111 w 125"/>
                <a:gd name="T17" fmla="*/ 74 h 88"/>
                <a:gd name="T18" fmla="*/ 121 w 125"/>
                <a:gd name="T19" fmla="*/ 67 h 88"/>
                <a:gd name="T20" fmla="*/ 125 w 125"/>
                <a:gd name="T21" fmla="*/ 57 h 88"/>
                <a:gd name="T22" fmla="*/ 108 w 125"/>
                <a:gd name="T23" fmla="*/ 46 h 88"/>
                <a:gd name="T24" fmla="*/ 97 w 125"/>
                <a:gd name="T25" fmla="*/ 46 h 88"/>
                <a:gd name="T26" fmla="*/ 81 w 125"/>
                <a:gd name="T27" fmla="*/ 41 h 88"/>
                <a:gd name="T28" fmla="*/ 75 w 125"/>
                <a:gd name="T29" fmla="*/ 40 h 88"/>
                <a:gd name="T30" fmla="*/ 70 w 125"/>
                <a:gd name="T31" fmla="*/ 41 h 88"/>
                <a:gd name="T32" fmla="*/ 80 w 125"/>
                <a:gd name="T33" fmla="*/ 31 h 88"/>
                <a:gd name="T34" fmla="*/ 80 w 125"/>
                <a:gd name="T35" fmla="*/ 21 h 88"/>
                <a:gd name="T36" fmla="*/ 83 w 125"/>
                <a:gd name="T37" fmla="*/ 21 h 88"/>
                <a:gd name="T38" fmla="*/ 87 w 125"/>
                <a:gd name="T39" fmla="*/ 20 h 88"/>
                <a:gd name="T40" fmla="*/ 55 w 125"/>
                <a:gd name="T4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88">
                  <a:moveTo>
                    <a:pt x="55" y="0"/>
                  </a:moveTo>
                  <a:cubicBezTo>
                    <a:pt x="30" y="0"/>
                    <a:pt x="22" y="24"/>
                    <a:pt x="0" y="31"/>
                  </a:cubicBezTo>
                  <a:cubicBezTo>
                    <a:pt x="13" y="38"/>
                    <a:pt x="23" y="42"/>
                    <a:pt x="38" y="42"/>
                  </a:cubicBezTo>
                  <a:cubicBezTo>
                    <a:pt x="41" y="42"/>
                    <a:pt x="55" y="43"/>
                    <a:pt x="60" y="43"/>
                  </a:cubicBezTo>
                  <a:cubicBezTo>
                    <a:pt x="43" y="48"/>
                    <a:pt x="38" y="54"/>
                    <a:pt x="21" y="60"/>
                  </a:cubicBezTo>
                  <a:cubicBezTo>
                    <a:pt x="29" y="64"/>
                    <a:pt x="42" y="79"/>
                    <a:pt x="49" y="79"/>
                  </a:cubicBezTo>
                  <a:cubicBezTo>
                    <a:pt x="68" y="79"/>
                    <a:pt x="85" y="88"/>
                    <a:pt x="108" y="88"/>
                  </a:cubicBezTo>
                  <a:cubicBezTo>
                    <a:pt x="113" y="88"/>
                    <a:pt x="118" y="85"/>
                    <a:pt x="118" y="80"/>
                  </a:cubicBezTo>
                  <a:cubicBezTo>
                    <a:pt x="118" y="77"/>
                    <a:pt x="114" y="75"/>
                    <a:pt x="111" y="74"/>
                  </a:cubicBezTo>
                  <a:cubicBezTo>
                    <a:pt x="114" y="73"/>
                    <a:pt x="121" y="72"/>
                    <a:pt x="121" y="67"/>
                  </a:cubicBezTo>
                  <a:cubicBezTo>
                    <a:pt x="121" y="62"/>
                    <a:pt x="120" y="61"/>
                    <a:pt x="125" y="57"/>
                  </a:cubicBezTo>
                  <a:cubicBezTo>
                    <a:pt x="118" y="50"/>
                    <a:pt x="118" y="46"/>
                    <a:pt x="108" y="46"/>
                  </a:cubicBezTo>
                  <a:cubicBezTo>
                    <a:pt x="104" y="46"/>
                    <a:pt x="101" y="46"/>
                    <a:pt x="97" y="46"/>
                  </a:cubicBezTo>
                  <a:cubicBezTo>
                    <a:pt x="91" y="46"/>
                    <a:pt x="88" y="41"/>
                    <a:pt x="81" y="41"/>
                  </a:cubicBezTo>
                  <a:cubicBezTo>
                    <a:pt x="79" y="41"/>
                    <a:pt x="77" y="40"/>
                    <a:pt x="75" y="40"/>
                  </a:cubicBezTo>
                  <a:cubicBezTo>
                    <a:pt x="73" y="40"/>
                    <a:pt x="72" y="40"/>
                    <a:pt x="70" y="41"/>
                  </a:cubicBezTo>
                  <a:cubicBezTo>
                    <a:pt x="75" y="39"/>
                    <a:pt x="80" y="34"/>
                    <a:pt x="80" y="31"/>
                  </a:cubicBezTo>
                  <a:cubicBezTo>
                    <a:pt x="80" y="29"/>
                    <a:pt x="81" y="27"/>
                    <a:pt x="80" y="21"/>
                  </a:cubicBezTo>
                  <a:cubicBezTo>
                    <a:pt x="82" y="21"/>
                    <a:pt x="82" y="21"/>
                    <a:pt x="83" y="21"/>
                  </a:cubicBezTo>
                  <a:cubicBezTo>
                    <a:pt x="83" y="21"/>
                    <a:pt x="84" y="21"/>
                    <a:pt x="87" y="20"/>
                  </a:cubicBezTo>
                  <a:cubicBezTo>
                    <a:pt x="78" y="14"/>
                    <a:pt x="70" y="0"/>
                    <a:pt x="5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03"/>
            <p:cNvSpPr>
              <a:spLocks/>
            </p:cNvSpPr>
            <p:nvPr/>
          </p:nvSpPr>
          <p:spPr bwMode="auto">
            <a:xfrm>
              <a:off x="6817" y="-464"/>
              <a:ext cx="38" cy="26"/>
            </a:xfrm>
            <a:custGeom>
              <a:avLst/>
              <a:gdLst>
                <a:gd name="T0" fmla="*/ 16 w 16"/>
                <a:gd name="T1" fmla="*/ 0 h 11"/>
                <a:gd name="T2" fmla="*/ 8 w 16"/>
                <a:gd name="T3" fmla="*/ 0 h 11"/>
                <a:gd name="T4" fmla="*/ 0 w 16"/>
                <a:gd name="T5" fmla="*/ 6 h 11"/>
                <a:gd name="T6" fmla="*/ 5 w 16"/>
                <a:gd name="T7" fmla="*/ 11 h 11"/>
                <a:gd name="T8" fmla="*/ 16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3" y="4"/>
                    <a:pt x="0" y="6"/>
                  </a:cubicBezTo>
                  <a:cubicBezTo>
                    <a:pt x="1" y="8"/>
                    <a:pt x="3" y="11"/>
                    <a:pt x="5" y="11"/>
                  </a:cubicBezTo>
                  <a:cubicBezTo>
                    <a:pt x="12" y="11"/>
                    <a:pt x="15" y="8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04"/>
            <p:cNvSpPr>
              <a:spLocks/>
            </p:cNvSpPr>
            <p:nvPr/>
          </p:nvSpPr>
          <p:spPr bwMode="auto">
            <a:xfrm>
              <a:off x="6630" y="-788"/>
              <a:ext cx="50" cy="12"/>
            </a:xfrm>
            <a:custGeom>
              <a:avLst/>
              <a:gdLst>
                <a:gd name="T0" fmla="*/ 19 w 21"/>
                <a:gd name="T1" fmla="*/ 0 h 5"/>
                <a:gd name="T2" fmla="*/ 0 w 21"/>
                <a:gd name="T3" fmla="*/ 0 h 5"/>
                <a:gd name="T4" fmla="*/ 11 w 21"/>
                <a:gd name="T5" fmla="*/ 5 h 5"/>
                <a:gd name="T6" fmla="*/ 21 w 21"/>
                <a:gd name="T7" fmla="*/ 4 h 5"/>
                <a:gd name="T8" fmla="*/ 19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6" y="5"/>
                    <a:pt x="11" y="5"/>
                  </a:cubicBezTo>
                  <a:cubicBezTo>
                    <a:pt x="14" y="5"/>
                    <a:pt x="18" y="5"/>
                    <a:pt x="21" y="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05"/>
            <p:cNvSpPr>
              <a:spLocks/>
            </p:cNvSpPr>
            <p:nvPr/>
          </p:nvSpPr>
          <p:spPr bwMode="auto">
            <a:xfrm>
              <a:off x="7219" y="-547"/>
              <a:ext cx="40" cy="19"/>
            </a:xfrm>
            <a:custGeom>
              <a:avLst/>
              <a:gdLst>
                <a:gd name="T0" fmla="*/ 17 w 17"/>
                <a:gd name="T1" fmla="*/ 0 h 8"/>
                <a:gd name="T2" fmla="*/ 13 w 17"/>
                <a:gd name="T3" fmla="*/ 1 h 8"/>
                <a:gd name="T4" fmla="*/ 11 w 17"/>
                <a:gd name="T5" fmla="*/ 1 h 8"/>
                <a:gd name="T6" fmla="*/ 8 w 17"/>
                <a:gd name="T7" fmla="*/ 1 h 8"/>
                <a:gd name="T8" fmla="*/ 0 w 17"/>
                <a:gd name="T9" fmla="*/ 2 h 8"/>
                <a:gd name="T10" fmla="*/ 11 w 17"/>
                <a:gd name="T11" fmla="*/ 8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6" y="1"/>
                    <a:pt x="15" y="1"/>
                    <a:pt x="13" y="1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2" y="4"/>
                    <a:pt x="4" y="8"/>
                    <a:pt x="11" y="8"/>
                  </a:cubicBezTo>
                  <a:cubicBezTo>
                    <a:pt x="14" y="8"/>
                    <a:pt x="17" y="4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06"/>
            <p:cNvSpPr>
              <a:spLocks noEditPoints="1"/>
            </p:cNvSpPr>
            <p:nvPr/>
          </p:nvSpPr>
          <p:spPr bwMode="auto">
            <a:xfrm>
              <a:off x="5002" y="-757"/>
              <a:ext cx="253" cy="75"/>
            </a:xfrm>
            <a:custGeom>
              <a:avLst/>
              <a:gdLst>
                <a:gd name="T0" fmla="*/ 91 w 107"/>
                <a:gd name="T1" fmla="*/ 16 h 32"/>
                <a:gd name="T2" fmla="*/ 87 w 107"/>
                <a:gd name="T3" fmla="*/ 18 h 32"/>
                <a:gd name="T4" fmla="*/ 87 w 107"/>
                <a:gd name="T5" fmla="*/ 20 h 32"/>
                <a:gd name="T6" fmla="*/ 91 w 107"/>
                <a:gd name="T7" fmla="*/ 16 h 32"/>
                <a:gd name="T8" fmla="*/ 91 w 107"/>
                <a:gd name="T9" fmla="*/ 0 h 32"/>
                <a:gd name="T10" fmla="*/ 71 w 107"/>
                <a:gd name="T11" fmla="*/ 7 h 32"/>
                <a:gd name="T12" fmla="*/ 41 w 107"/>
                <a:gd name="T13" fmla="*/ 0 h 32"/>
                <a:gd name="T14" fmla="*/ 0 w 107"/>
                <a:gd name="T15" fmla="*/ 10 h 32"/>
                <a:gd name="T16" fmla="*/ 11 w 107"/>
                <a:gd name="T17" fmla="*/ 13 h 32"/>
                <a:gd name="T18" fmla="*/ 35 w 107"/>
                <a:gd name="T19" fmla="*/ 6 h 32"/>
                <a:gd name="T20" fmla="*/ 47 w 107"/>
                <a:gd name="T21" fmla="*/ 10 h 32"/>
                <a:gd name="T22" fmla="*/ 39 w 107"/>
                <a:gd name="T23" fmla="*/ 15 h 32"/>
                <a:gd name="T24" fmla="*/ 49 w 107"/>
                <a:gd name="T25" fmla="*/ 16 h 32"/>
                <a:gd name="T26" fmla="*/ 38 w 107"/>
                <a:gd name="T27" fmla="*/ 20 h 32"/>
                <a:gd name="T28" fmla="*/ 53 w 107"/>
                <a:gd name="T29" fmla="*/ 27 h 32"/>
                <a:gd name="T30" fmla="*/ 52 w 107"/>
                <a:gd name="T31" fmla="*/ 27 h 32"/>
                <a:gd name="T32" fmla="*/ 58 w 107"/>
                <a:gd name="T33" fmla="*/ 32 h 32"/>
                <a:gd name="T34" fmla="*/ 58 w 107"/>
                <a:gd name="T35" fmla="*/ 32 h 32"/>
                <a:gd name="T36" fmla="*/ 68 w 107"/>
                <a:gd name="T37" fmla="*/ 20 h 32"/>
                <a:gd name="T38" fmla="*/ 75 w 107"/>
                <a:gd name="T39" fmla="*/ 19 h 32"/>
                <a:gd name="T40" fmla="*/ 79 w 107"/>
                <a:gd name="T41" fmla="*/ 19 h 32"/>
                <a:gd name="T42" fmla="*/ 82 w 107"/>
                <a:gd name="T43" fmla="*/ 19 h 32"/>
                <a:gd name="T44" fmla="*/ 87 w 107"/>
                <a:gd name="T45" fmla="*/ 18 h 32"/>
                <a:gd name="T46" fmla="*/ 87 w 107"/>
                <a:gd name="T47" fmla="*/ 15 h 32"/>
                <a:gd name="T48" fmla="*/ 90 w 107"/>
                <a:gd name="T49" fmla="*/ 16 h 32"/>
                <a:gd name="T50" fmla="*/ 92 w 107"/>
                <a:gd name="T51" fmla="*/ 15 h 32"/>
                <a:gd name="T52" fmla="*/ 107 w 107"/>
                <a:gd name="T53" fmla="*/ 6 h 32"/>
                <a:gd name="T54" fmla="*/ 91 w 107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32">
                  <a:moveTo>
                    <a:pt x="91" y="16"/>
                  </a:moveTo>
                  <a:cubicBezTo>
                    <a:pt x="89" y="17"/>
                    <a:pt x="88" y="18"/>
                    <a:pt x="87" y="18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1" y="16"/>
                    <a:pt x="91" y="16"/>
                    <a:pt x="91" y="16"/>
                  </a:cubicBezTo>
                  <a:moveTo>
                    <a:pt x="91" y="0"/>
                  </a:moveTo>
                  <a:cubicBezTo>
                    <a:pt x="83" y="0"/>
                    <a:pt x="79" y="7"/>
                    <a:pt x="71" y="7"/>
                  </a:cubicBezTo>
                  <a:cubicBezTo>
                    <a:pt x="61" y="7"/>
                    <a:pt x="54" y="0"/>
                    <a:pt x="41" y="0"/>
                  </a:cubicBezTo>
                  <a:cubicBezTo>
                    <a:pt x="29" y="0"/>
                    <a:pt x="5" y="2"/>
                    <a:pt x="0" y="10"/>
                  </a:cubicBezTo>
                  <a:cubicBezTo>
                    <a:pt x="4" y="11"/>
                    <a:pt x="7" y="13"/>
                    <a:pt x="11" y="13"/>
                  </a:cubicBezTo>
                  <a:cubicBezTo>
                    <a:pt x="19" y="13"/>
                    <a:pt x="29" y="6"/>
                    <a:pt x="35" y="6"/>
                  </a:cubicBezTo>
                  <a:cubicBezTo>
                    <a:pt x="40" y="6"/>
                    <a:pt x="43" y="9"/>
                    <a:pt x="47" y="10"/>
                  </a:cubicBezTo>
                  <a:cubicBezTo>
                    <a:pt x="45" y="13"/>
                    <a:pt x="42" y="14"/>
                    <a:pt x="39" y="15"/>
                  </a:cubicBezTo>
                  <a:cubicBezTo>
                    <a:pt x="42" y="16"/>
                    <a:pt x="44" y="16"/>
                    <a:pt x="49" y="16"/>
                  </a:cubicBezTo>
                  <a:cubicBezTo>
                    <a:pt x="45" y="17"/>
                    <a:pt x="42" y="18"/>
                    <a:pt x="38" y="20"/>
                  </a:cubicBezTo>
                  <a:cubicBezTo>
                    <a:pt x="39" y="25"/>
                    <a:pt x="45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9"/>
                    <a:pt x="55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3" y="32"/>
                    <a:pt x="64" y="23"/>
                    <a:pt x="68" y="20"/>
                  </a:cubicBezTo>
                  <a:cubicBezTo>
                    <a:pt x="71" y="19"/>
                    <a:pt x="73" y="19"/>
                    <a:pt x="75" y="19"/>
                  </a:cubicBezTo>
                  <a:cubicBezTo>
                    <a:pt x="76" y="19"/>
                    <a:pt x="77" y="19"/>
                    <a:pt x="79" y="19"/>
                  </a:cubicBezTo>
                  <a:cubicBezTo>
                    <a:pt x="80" y="19"/>
                    <a:pt x="81" y="19"/>
                    <a:pt x="82" y="19"/>
                  </a:cubicBezTo>
                  <a:cubicBezTo>
                    <a:pt x="84" y="19"/>
                    <a:pt x="85" y="19"/>
                    <a:pt x="87" y="18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8" y="15"/>
                    <a:pt x="89" y="16"/>
                    <a:pt x="90" y="16"/>
                  </a:cubicBezTo>
                  <a:cubicBezTo>
                    <a:pt x="91" y="16"/>
                    <a:pt x="91" y="15"/>
                    <a:pt x="92" y="15"/>
                  </a:cubicBezTo>
                  <a:cubicBezTo>
                    <a:pt x="99" y="10"/>
                    <a:pt x="105" y="15"/>
                    <a:pt x="107" y="6"/>
                  </a:cubicBezTo>
                  <a:cubicBezTo>
                    <a:pt x="103" y="5"/>
                    <a:pt x="97" y="0"/>
                    <a:pt x="9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07"/>
            <p:cNvSpPr>
              <a:spLocks/>
            </p:cNvSpPr>
            <p:nvPr/>
          </p:nvSpPr>
          <p:spPr bwMode="auto">
            <a:xfrm>
              <a:off x="5656" y="-807"/>
              <a:ext cx="88" cy="57"/>
            </a:xfrm>
            <a:custGeom>
              <a:avLst/>
              <a:gdLst>
                <a:gd name="T0" fmla="*/ 30 w 37"/>
                <a:gd name="T1" fmla="*/ 0 h 24"/>
                <a:gd name="T2" fmla="*/ 0 w 37"/>
                <a:gd name="T3" fmla="*/ 16 h 24"/>
                <a:gd name="T4" fmla="*/ 9 w 37"/>
                <a:gd name="T5" fmla="*/ 24 h 24"/>
                <a:gd name="T6" fmla="*/ 37 w 37"/>
                <a:gd name="T7" fmla="*/ 17 h 24"/>
                <a:gd name="T8" fmla="*/ 30 w 3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30" y="0"/>
                  </a:moveTo>
                  <a:cubicBezTo>
                    <a:pt x="22" y="0"/>
                    <a:pt x="0" y="9"/>
                    <a:pt x="0" y="16"/>
                  </a:cubicBezTo>
                  <a:cubicBezTo>
                    <a:pt x="0" y="21"/>
                    <a:pt x="3" y="24"/>
                    <a:pt x="9" y="24"/>
                  </a:cubicBezTo>
                  <a:cubicBezTo>
                    <a:pt x="13" y="24"/>
                    <a:pt x="33" y="20"/>
                    <a:pt x="37" y="1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08"/>
            <p:cNvSpPr>
              <a:spLocks/>
            </p:cNvSpPr>
            <p:nvPr/>
          </p:nvSpPr>
          <p:spPr bwMode="auto">
            <a:xfrm>
              <a:off x="5541" y="-769"/>
              <a:ext cx="94" cy="54"/>
            </a:xfrm>
            <a:custGeom>
              <a:avLst/>
              <a:gdLst>
                <a:gd name="T0" fmla="*/ 28 w 40"/>
                <a:gd name="T1" fmla="*/ 0 h 23"/>
                <a:gd name="T2" fmla="*/ 10 w 40"/>
                <a:gd name="T3" fmla="*/ 0 h 23"/>
                <a:gd name="T4" fmla="*/ 10 w 40"/>
                <a:gd name="T5" fmla="*/ 7 h 23"/>
                <a:gd name="T6" fmla="*/ 0 w 40"/>
                <a:gd name="T7" fmla="*/ 21 h 23"/>
                <a:gd name="T8" fmla="*/ 11 w 40"/>
                <a:gd name="T9" fmla="*/ 23 h 23"/>
                <a:gd name="T10" fmla="*/ 29 w 40"/>
                <a:gd name="T11" fmla="*/ 21 h 23"/>
                <a:gd name="T12" fmla="*/ 26 w 40"/>
                <a:gd name="T13" fmla="*/ 15 h 23"/>
                <a:gd name="T14" fmla="*/ 33 w 40"/>
                <a:gd name="T15" fmla="*/ 15 h 23"/>
                <a:gd name="T16" fmla="*/ 40 w 40"/>
                <a:gd name="T17" fmla="*/ 12 h 23"/>
                <a:gd name="T18" fmla="*/ 40 w 40"/>
                <a:gd name="T19" fmla="*/ 4 h 23"/>
                <a:gd name="T20" fmla="*/ 32 w 40"/>
                <a:gd name="T21" fmla="*/ 5 h 23"/>
                <a:gd name="T22" fmla="*/ 23 w 40"/>
                <a:gd name="T23" fmla="*/ 4 h 23"/>
                <a:gd name="T24" fmla="*/ 28 w 40"/>
                <a:gd name="T2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3">
                  <a:moveTo>
                    <a:pt x="28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3"/>
                    <a:pt x="10" y="7"/>
                  </a:cubicBezTo>
                  <a:cubicBezTo>
                    <a:pt x="4" y="9"/>
                    <a:pt x="0" y="13"/>
                    <a:pt x="0" y="21"/>
                  </a:cubicBezTo>
                  <a:cubicBezTo>
                    <a:pt x="0" y="22"/>
                    <a:pt x="5" y="23"/>
                    <a:pt x="11" y="23"/>
                  </a:cubicBezTo>
                  <a:cubicBezTo>
                    <a:pt x="18" y="23"/>
                    <a:pt x="27" y="22"/>
                    <a:pt x="29" y="2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9" y="15"/>
                    <a:pt x="31" y="15"/>
                    <a:pt x="33" y="15"/>
                  </a:cubicBezTo>
                  <a:cubicBezTo>
                    <a:pt x="36" y="15"/>
                    <a:pt x="38" y="15"/>
                    <a:pt x="40" y="12"/>
                  </a:cubicBezTo>
                  <a:cubicBezTo>
                    <a:pt x="40" y="10"/>
                    <a:pt x="40" y="9"/>
                    <a:pt x="40" y="4"/>
                  </a:cubicBezTo>
                  <a:cubicBezTo>
                    <a:pt x="37" y="5"/>
                    <a:pt x="35" y="5"/>
                    <a:pt x="32" y="5"/>
                  </a:cubicBezTo>
                  <a:cubicBezTo>
                    <a:pt x="28" y="5"/>
                    <a:pt x="24" y="5"/>
                    <a:pt x="23" y="4"/>
                  </a:cubicBezTo>
                  <a:cubicBezTo>
                    <a:pt x="24" y="4"/>
                    <a:pt x="27" y="3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09"/>
            <p:cNvSpPr>
              <a:spLocks/>
            </p:cNvSpPr>
            <p:nvPr/>
          </p:nvSpPr>
          <p:spPr bwMode="auto">
            <a:xfrm>
              <a:off x="5415" y="-722"/>
              <a:ext cx="97" cy="33"/>
            </a:xfrm>
            <a:custGeom>
              <a:avLst/>
              <a:gdLst>
                <a:gd name="T0" fmla="*/ 27 w 41"/>
                <a:gd name="T1" fmla="*/ 0 h 14"/>
                <a:gd name="T2" fmla="*/ 0 w 41"/>
                <a:gd name="T3" fmla="*/ 11 h 14"/>
                <a:gd name="T4" fmla="*/ 5 w 41"/>
                <a:gd name="T5" fmla="*/ 14 h 14"/>
                <a:gd name="T6" fmla="*/ 13 w 41"/>
                <a:gd name="T7" fmla="*/ 9 h 14"/>
                <a:gd name="T8" fmla="*/ 24 w 41"/>
                <a:gd name="T9" fmla="*/ 14 h 14"/>
                <a:gd name="T10" fmla="*/ 41 w 41"/>
                <a:gd name="T11" fmla="*/ 7 h 14"/>
                <a:gd name="T12" fmla="*/ 27 w 41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27" y="0"/>
                  </a:moveTo>
                  <a:cubicBezTo>
                    <a:pt x="21" y="0"/>
                    <a:pt x="0" y="3"/>
                    <a:pt x="0" y="11"/>
                  </a:cubicBezTo>
                  <a:cubicBezTo>
                    <a:pt x="0" y="13"/>
                    <a:pt x="3" y="14"/>
                    <a:pt x="5" y="14"/>
                  </a:cubicBezTo>
                  <a:cubicBezTo>
                    <a:pt x="10" y="14"/>
                    <a:pt x="12" y="14"/>
                    <a:pt x="13" y="9"/>
                  </a:cubicBezTo>
                  <a:cubicBezTo>
                    <a:pt x="17" y="9"/>
                    <a:pt x="21" y="14"/>
                    <a:pt x="24" y="14"/>
                  </a:cubicBezTo>
                  <a:cubicBezTo>
                    <a:pt x="31" y="14"/>
                    <a:pt x="31" y="7"/>
                    <a:pt x="41" y="7"/>
                  </a:cubicBezTo>
                  <a:cubicBezTo>
                    <a:pt x="39" y="3"/>
                    <a:pt x="33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10"/>
            <p:cNvSpPr>
              <a:spLocks/>
            </p:cNvSpPr>
            <p:nvPr/>
          </p:nvSpPr>
          <p:spPr bwMode="auto">
            <a:xfrm>
              <a:off x="5359" y="-833"/>
              <a:ext cx="151" cy="102"/>
            </a:xfrm>
            <a:custGeom>
              <a:avLst/>
              <a:gdLst>
                <a:gd name="T0" fmla="*/ 61 w 64"/>
                <a:gd name="T1" fmla="*/ 0 h 43"/>
                <a:gd name="T2" fmla="*/ 52 w 64"/>
                <a:gd name="T3" fmla="*/ 9 h 43"/>
                <a:gd name="T4" fmla="*/ 20 w 64"/>
                <a:gd name="T5" fmla="*/ 19 h 43"/>
                <a:gd name="T6" fmla="*/ 20 w 64"/>
                <a:gd name="T7" fmla="*/ 26 h 43"/>
                <a:gd name="T8" fmla="*/ 24 w 64"/>
                <a:gd name="T9" fmla="*/ 24 h 43"/>
                <a:gd name="T10" fmla="*/ 29 w 64"/>
                <a:gd name="T11" fmla="*/ 27 h 43"/>
                <a:gd name="T12" fmla="*/ 7 w 64"/>
                <a:gd name="T13" fmla="*/ 27 h 43"/>
                <a:gd name="T14" fmla="*/ 0 w 64"/>
                <a:gd name="T15" fmla="*/ 33 h 43"/>
                <a:gd name="T16" fmla="*/ 27 w 64"/>
                <a:gd name="T17" fmla="*/ 43 h 43"/>
                <a:gd name="T18" fmla="*/ 48 w 64"/>
                <a:gd name="T19" fmla="*/ 37 h 43"/>
                <a:gd name="T20" fmla="*/ 55 w 64"/>
                <a:gd name="T21" fmla="*/ 37 h 43"/>
                <a:gd name="T22" fmla="*/ 64 w 64"/>
                <a:gd name="T23" fmla="*/ 35 h 43"/>
                <a:gd name="T24" fmla="*/ 34 w 64"/>
                <a:gd name="T25" fmla="*/ 27 h 43"/>
                <a:gd name="T26" fmla="*/ 58 w 64"/>
                <a:gd name="T27" fmla="*/ 13 h 43"/>
                <a:gd name="T28" fmla="*/ 63 w 64"/>
                <a:gd name="T29" fmla="*/ 6 h 43"/>
                <a:gd name="T30" fmla="*/ 61 w 64"/>
                <a:gd name="T3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43">
                  <a:moveTo>
                    <a:pt x="61" y="0"/>
                  </a:moveTo>
                  <a:cubicBezTo>
                    <a:pt x="56" y="0"/>
                    <a:pt x="53" y="4"/>
                    <a:pt x="52" y="9"/>
                  </a:cubicBezTo>
                  <a:cubicBezTo>
                    <a:pt x="37" y="9"/>
                    <a:pt x="36" y="19"/>
                    <a:pt x="20" y="19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5"/>
                    <a:pt x="23" y="24"/>
                    <a:pt x="24" y="24"/>
                  </a:cubicBezTo>
                  <a:cubicBezTo>
                    <a:pt x="25" y="24"/>
                    <a:pt x="26" y="26"/>
                    <a:pt x="29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5" y="29"/>
                    <a:pt x="4" y="30"/>
                    <a:pt x="0" y="33"/>
                  </a:cubicBezTo>
                  <a:cubicBezTo>
                    <a:pt x="1" y="33"/>
                    <a:pt x="23" y="43"/>
                    <a:pt x="27" y="43"/>
                  </a:cubicBezTo>
                  <a:cubicBezTo>
                    <a:pt x="33" y="43"/>
                    <a:pt x="42" y="37"/>
                    <a:pt x="48" y="37"/>
                  </a:cubicBezTo>
                  <a:cubicBezTo>
                    <a:pt x="50" y="37"/>
                    <a:pt x="53" y="37"/>
                    <a:pt x="55" y="37"/>
                  </a:cubicBezTo>
                  <a:cubicBezTo>
                    <a:pt x="58" y="37"/>
                    <a:pt x="61" y="36"/>
                    <a:pt x="64" y="35"/>
                  </a:cubicBezTo>
                  <a:cubicBezTo>
                    <a:pt x="52" y="30"/>
                    <a:pt x="48" y="29"/>
                    <a:pt x="34" y="27"/>
                  </a:cubicBezTo>
                  <a:cubicBezTo>
                    <a:pt x="39" y="21"/>
                    <a:pt x="49" y="18"/>
                    <a:pt x="58" y="13"/>
                  </a:cubicBezTo>
                  <a:cubicBezTo>
                    <a:pt x="58" y="10"/>
                    <a:pt x="61" y="8"/>
                    <a:pt x="63" y="6"/>
                  </a:cubicBezTo>
                  <a:cubicBezTo>
                    <a:pt x="63" y="4"/>
                    <a:pt x="62" y="0"/>
                    <a:pt x="6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11"/>
            <p:cNvSpPr>
              <a:spLocks/>
            </p:cNvSpPr>
            <p:nvPr/>
          </p:nvSpPr>
          <p:spPr bwMode="auto">
            <a:xfrm>
              <a:off x="3813" y="-684"/>
              <a:ext cx="496" cy="274"/>
            </a:xfrm>
            <a:custGeom>
              <a:avLst/>
              <a:gdLst>
                <a:gd name="T0" fmla="*/ 86 w 210"/>
                <a:gd name="T1" fmla="*/ 0 h 116"/>
                <a:gd name="T2" fmla="*/ 75 w 210"/>
                <a:gd name="T3" fmla="*/ 8 h 116"/>
                <a:gd name="T4" fmla="*/ 82 w 210"/>
                <a:gd name="T5" fmla="*/ 31 h 116"/>
                <a:gd name="T6" fmla="*/ 58 w 210"/>
                <a:gd name="T7" fmla="*/ 8 h 116"/>
                <a:gd name="T8" fmla="*/ 49 w 210"/>
                <a:gd name="T9" fmla="*/ 17 h 116"/>
                <a:gd name="T10" fmla="*/ 51 w 210"/>
                <a:gd name="T11" fmla="*/ 22 h 116"/>
                <a:gd name="T12" fmla="*/ 38 w 210"/>
                <a:gd name="T13" fmla="*/ 16 h 116"/>
                <a:gd name="T14" fmla="*/ 45 w 210"/>
                <a:gd name="T15" fmla="*/ 8 h 116"/>
                <a:gd name="T16" fmla="*/ 18 w 210"/>
                <a:gd name="T17" fmla="*/ 6 h 116"/>
                <a:gd name="T18" fmla="*/ 0 w 210"/>
                <a:gd name="T19" fmla="*/ 19 h 116"/>
                <a:gd name="T20" fmla="*/ 13 w 210"/>
                <a:gd name="T21" fmla="*/ 32 h 116"/>
                <a:gd name="T22" fmla="*/ 17 w 210"/>
                <a:gd name="T23" fmla="*/ 34 h 116"/>
                <a:gd name="T24" fmla="*/ 32 w 210"/>
                <a:gd name="T25" fmla="*/ 51 h 116"/>
                <a:gd name="T26" fmla="*/ 28 w 210"/>
                <a:gd name="T27" fmla="*/ 52 h 116"/>
                <a:gd name="T28" fmla="*/ 45 w 210"/>
                <a:gd name="T29" fmla="*/ 61 h 116"/>
                <a:gd name="T30" fmla="*/ 60 w 210"/>
                <a:gd name="T31" fmla="*/ 47 h 116"/>
                <a:gd name="T32" fmla="*/ 65 w 210"/>
                <a:gd name="T33" fmla="*/ 47 h 116"/>
                <a:gd name="T34" fmla="*/ 73 w 210"/>
                <a:gd name="T35" fmla="*/ 51 h 116"/>
                <a:gd name="T36" fmla="*/ 86 w 210"/>
                <a:gd name="T37" fmla="*/ 51 h 116"/>
                <a:gd name="T38" fmla="*/ 59 w 210"/>
                <a:gd name="T39" fmla="*/ 64 h 116"/>
                <a:gd name="T40" fmla="*/ 45 w 210"/>
                <a:gd name="T41" fmla="*/ 70 h 116"/>
                <a:gd name="T42" fmla="*/ 53 w 210"/>
                <a:gd name="T43" fmla="*/ 78 h 116"/>
                <a:gd name="T44" fmla="*/ 65 w 210"/>
                <a:gd name="T45" fmla="*/ 77 h 116"/>
                <a:gd name="T46" fmla="*/ 88 w 210"/>
                <a:gd name="T47" fmla="*/ 79 h 116"/>
                <a:gd name="T48" fmla="*/ 71 w 210"/>
                <a:gd name="T49" fmla="*/ 83 h 116"/>
                <a:gd name="T50" fmla="*/ 58 w 210"/>
                <a:gd name="T51" fmla="*/ 83 h 116"/>
                <a:gd name="T52" fmla="*/ 51 w 210"/>
                <a:gd name="T53" fmla="*/ 83 h 116"/>
                <a:gd name="T54" fmla="*/ 93 w 210"/>
                <a:gd name="T55" fmla="*/ 116 h 116"/>
                <a:gd name="T56" fmla="*/ 108 w 210"/>
                <a:gd name="T57" fmla="*/ 87 h 116"/>
                <a:gd name="T58" fmla="*/ 116 w 210"/>
                <a:gd name="T59" fmla="*/ 83 h 116"/>
                <a:gd name="T60" fmla="*/ 145 w 210"/>
                <a:gd name="T61" fmla="*/ 46 h 116"/>
                <a:gd name="T62" fmla="*/ 158 w 210"/>
                <a:gd name="T63" fmla="*/ 54 h 116"/>
                <a:gd name="T64" fmla="*/ 150 w 210"/>
                <a:gd name="T65" fmla="*/ 55 h 116"/>
                <a:gd name="T66" fmla="*/ 161 w 210"/>
                <a:gd name="T67" fmla="*/ 70 h 116"/>
                <a:gd name="T68" fmla="*/ 153 w 210"/>
                <a:gd name="T69" fmla="*/ 85 h 116"/>
                <a:gd name="T70" fmla="*/ 177 w 210"/>
                <a:gd name="T71" fmla="*/ 86 h 116"/>
                <a:gd name="T72" fmla="*/ 177 w 210"/>
                <a:gd name="T73" fmla="*/ 95 h 116"/>
                <a:gd name="T74" fmla="*/ 210 w 210"/>
                <a:gd name="T75" fmla="*/ 77 h 116"/>
                <a:gd name="T76" fmla="*/ 190 w 210"/>
                <a:gd name="T77" fmla="*/ 58 h 116"/>
                <a:gd name="T78" fmla="*/ 173 w 210"/>
                <a:gd name="T79" fmla="*/ 58 h 116"/>
                <a:gd name="T80" fmla="*/ 173 w 210"/>
                <a:gd name="T81" fmla="*/ 50 h 116"/>
                <a:gd name="T82" fmla="*/ 168 w 210"/>
                <a:gd name="T83" fmla="*/ 51 h 116"/>
                <a:gd name="T84" fmla="*/ 163 w 210"/>
                <a:gd name="T85" fmla="*/ 50 h 116"/>
                <a:gd name="T86" fmla="*/ 169 w 210"/>
                <a:gd name="T87" fmla="*/ 50 h 116"/>
                <a:gd name="T88" fmla="*/ 126 w 210"/>
                <a:gd name="T89" fmla="*/ 27 h 116"/>
                <a:gd name="T90" fmla="*/ 121 w 210"/>
                <a:gd name="T91" fmla="*/ 27 h 116"/>
                <a:gd name="T92" fmla="*/ 115 w 210"/>
                <a:gd name="T93" fmla="*/ 14 h 116"/>
                <a:gd name="T94" fmla="*/ 105 w 210"/>
                <a:gd name="T95" fmla="*/ 21 h 116"/>
                <a:gd name="T96" fmla="*/ 107 w 210"/>
                <a:gd name="T97" fmla="*/ 11 h 116"/>
                <a:gd name="T98" fmla="*/ 86 w 210"/>
                <a:gd name="T9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" h="116">
                  <a:moveTo>
                    <a:pt x="86" y="0"/>
                  </a:moveTo>
                  <a:cubicBezTo>
                    <a:pt x="79" y="0"/>
                    <a:pt x="75" y="0"/>
                    <a:pt x="75" y="8"/>
                  </a:cubicBezTo>
                  <a:cubicBezTo>
                    <a:pt x="75" y="18"/>
                    <a:pt x="78" y="23"/>
                    <a:pt x="82" y="31"/>
                  </a:cubicBezTo>
                  <a:cubicBezTo>
                    <a:pt x="68" y="26"/>
                    <a:pt x="72" y="8"/>
                    <a:pt x="58" y="8"/>
                  </a:cubicBezTo>
                  <a:cubicBezTo>
                    <a:pt x="53" y="8"/>
                    <a:pt x="49" y="12"/>
                    <a:pt x="49" y="17"/>
                  </a:cubicBezTo>
                  <a:cubicBezTo>
                    <a:pt x="49" y="19"/>
                    <a:pt x="50" y="21"/>
                    <a:pt x="51" y="22"/>
                  </a:cubicBezTo>
                  <a:cubicBezTo>
                    <a:pt x="47" y="20"/>
                    <a:pt x="43" y="19"/>
                    <a:pt x="38" y="16"/>
                  </a:cubicBezTo>
                  <a:cubicBezTo>
                    <a:pt x="40" y="13"/>
                    <a:pt x="42" y="12"/>
                    <a:pt x="45" y="8"/>
                  </a:cubicBezTo>
                  <a:cubicBezTo>
                    <a:pt x="32" y="6"/>
                    <a:pt x="27" y="6"/>
                    <a:pt x="18" y="6"/>
                  </a:cubicBezTo>
                  <a:cubicBezTo>
                    <a:pt x="13" y="6"/>
                    <a:pt x="2" y="16"/>
                    <a:pt x="0" y="19"/>
                  </a:cubicBezTo>
                  <a:cubicBezTo>
                    <a:pt x="3" y="23"/>
                    <a:pt x="9" y="32"/>
                    <a:pt x="13" y="32"/>
                  </a:cubicBezTo>
                  <a:cubicBezTo>
                    <a:pt x="15" y="32"/>
                    <a:pt x="16" y="33"/>
                    <a:pt x="17" y="34"/>
                  </a:cubicBezTo>
                  <a:cubicBezTo>
                    <a:pt x="15" y="42"/>
                    <a:pt x="23" y="47"/>
                    <a:pt x="32" y="51"/>
                  </a:cubicBezTo>
                  <a:cubicBezTo>
                    <a:pt x="30" y="51"/>
                    <a:pt x="29" y="52"/>
                    <a:pt x="28" y="52"/>
                  </a:cubicBezTo>
                  <a:cubicBezTo>
                    <a:pt x="30" y="58"/>
                    <a:pt x="36" y="61"/>
                    <a:pt x="45" y="61"/>
                  </a:cubicBezTo>
                  <a:cubicBezTo>
                    <a:pt x="56" y="61"/>
                    <a:pt x="56" y="49"/>
                    <a:pt x="60" y="47"/>
                  </a:cubicBezTo>
                  <a:cubicBezTo>
                    <a:pt x="62" y="47"/>
                    <a:pt x="63" y="47"/>
                    <a:pt x="65" y="47"/>
                  </a:cubicBezTo>
                  <a:cubicBezTo>
                    <a:pt x="67" y="48"/>
                    <a:pt x="71" y="51"/>
                    <a:pt x="73" y="51"/>
                  </a:cubicBezTo>
                  <a:cubicBezTo>
                    <a:pt x="75" y="51"/>
                    <a:pt x="79" y="51"/>
                    <a:pt x="86" y="51"/>
                  </a:cubicBezTo>
                  <a:cubicBezTo>
                    <a:pt x="80" y="56"/>
                    <a:pt x="66" y="62"/>
                    <a:pt x="59" y="64"/>
                  </a:cubicBezTo>
                  <a:cubicBezTo>
                    <a:pt x="57" y="65"/>
                    <a:pt x="45" y="65"/>
                    <a:pt x="45" y="70"/>
                  </a:cubicBezTo>
                  <a:cubicBezTo>
                    <a:pt x="45" y="76"/>
                    <a:pt x="48" y="78"/>
                    <a:pt x="53" y="78"/>
                  </a:cubicBezTo>
                  <a:cubicBezTo>
                    <a:pt x="57" y="78"/>
                    <a:pt x="62" y="77"/>
                    <a:pt x="65" y="77"/>
                  </a:cubicBezTo>
                  <a:cubicBezTo>
                    <a:pt x="68" y="77"/>
                    <a:pt x="85" y="77"/>
                    <a:pt x="88" y="79"/>
                  </a:cubicBezTo>
                  <a:cubicBezTo>
                    <a:pt x="82" y="81"/>
                    <a:pt x="76" y="79"/>
                    <a:pt x="71" y="83"/>
                  </a:cubicBezTo>
                  <a:cubicBezTo>
                    <a:pt x="71" y="83"/>
                    <a:pt x="64" y="83"/>
                    <a:pt x="58" y="83"/>
                  </a:cubicBezTo>
                  <a:cubicBezTo>
                    <a:pt x="55" y="83"/>
                    <a:pt x="53" y="83"/>
                    <a:pt x="51" y="83"/>
                  </a:cubicBezTo>
                  <a:cubicBezTo>
                    <a:pt x="51" y="101"/>
                    <a:pt x="80" y="108"/>
                    <a:pt x="93" y="116"/>
                  </a:cubicBezTo>
                  <a:cubicBezTo>
                    <a:pt x="100" y="109"/>
                    <a:pt x="99" y="94"/>
                    <a:pt x="108" y="87"/>
                  </a:cubicBezTo>
                  <a:cubicBezTo>
                    <a:pt x="111" y="85"/>
                    <a:pt x="115" y="86"/>
                    <a:pt x="116" y="83"/>
                  </a:cubicBezTo>
                  <a:cubicBezTo>
                    <a:pt x="121" y="69"/>
                    <a:pt x="127" y="46"/>
                    <a:pt x="145" y="46"/>
                  </a:cubicBezTo>
                  <a:cubicBezTo>
                    <a:pt x="145" y="46"/>
                    <a:pt x="149" y="53"/>
                    <a:pt x="158" y="54"/>
                  </a:cubicBezTo>
                  <a:cubicBezTo>
                    <a:pt x="155" y="54"/>
                    <a:pt x="153" y="54"/>
                    <a:pt x="150" y="55"/>
                  </a:cubicBezTo>
                  <a:cubicBezTo>
                    <a:pt x="152" y="59"/>
                    <a:pt x="157" y="69"/>
                    <a:pt x="161" y="70"/>
                  </a:cubicBezTo>
                  <a:cubicBezTo>
                    <a:pt x="160" y="78"/>
                    <a:pt x="154" y="75"/>
                    <a:pt x="153" y="85"/>
                  </a:cubicBezTo>
                  <a:cubicBezTo>
                    <a:pt x="160" y="85"/>
                    <a:pt x="171" y="85"/>
                    <a:pt x="177" y="86"/>
                  </a:cubicBezTo>
                  <a:cubicBezTo>
                    <a:pt x="176" y="88"/>
                    <a:pt x="176" y="91"/>
                    <a:pt x="177" y="95"/>
                  </a:cubicBezTo>
                  <a:cubicBezTo>
                    <a:pt x="190" y="91"/>
                    <a:pt x="196" y="82"/>
                    <a:pt x="210" y="77"/>
                  </a:cubicBezTo>
                  <a:cubicBezTo>
                    <a:pt x="205" y="70"/>
                    <a:pt x="190" y="74"/>
                    <a:pt x="190" y="58"/>
                  </a:cubicBezTo>
                  <a:cubicBezTo>
                    <a:pt x="183" y="58"/>
                    <a:pt x="181" y="58"/>
                    <a:pt x="173" y="58"/>
                  </a:cubicBezTo>
                  <a:cubicBezTo>
                    <a:pt x="174" y="56"/>
                    <a:pt x="174" y="53"/>
                    <a:pt x="173" y="50"/>
                  </a:cubicBezTo>
                  <a:cubicBezTo>
                    <a:pt x="171" y="50"/>
                    <a:pt x="169" y="51"/>
                    <a:pt x="168" y="51"/>
                  </a:cubicBezTo>
                  <a:cubicBezTo>
                    <a:pt x="166" y="51"/>
                    <a:pt x="165" y="51"/>
                    <a:pt x="163" y="50"/>
                  </a:cubicBezTo>
                  <a:cubicBezTo>
                    <a:pt x="165" y="50"/>
                    <a:pt x="167" y="50"/>
                    <a:pt x="169" y="50"/>
                  </a:cubicBezTo>
                  <a:cubicBezTo>
                    <a:pt x="163" y="43"/>
                    <a:pt x="135" y="27"/>
                    <a:pt x="126" y="27"/>
                  </a:cubicBezTo>
                  <a:cubicBezTo>
                    <a:pt x="125" y="27"/>
                    <a:pt x="123" y="27"/>
                    <a:pt x="121" y="27"/>
                  </a:cubicBezTo>
                  <a:cubicBezTo>
                    <a:pt x="122" y="23"/>
                    <a:pt x="123" y="14"/>
                    <a:pt x="115" y="14"/>
                  </a:cubicBezTo>
                  <a:cubicBezTo>
                    <a:pt x="111" y="14"/>
                    <a:pt x="110" y="19"/>
                    <a:pt x="105" y="21"/>
                  </a:cubicBezTo>
                  <a:cubicBezTo>
                    <a:pt x="105" y="17"/>
                    <a:pt x="107" y="14"/>
                    <a:pt x="107" y="11"/>
                  </a:cubicBezTo>
                  <a:cubicBezTo>
                    <a:pt x="107" y="5"/>
                    <a:pt x="93" y="0"/>
                    <a:pt x="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12"/>
            <p:cNvSpPr>
              <a:spLocks/>
            </p:cNvSpPr>
            <p:nvPr/>
          </p:nvSpPr>
          <p:spPr bwMode="auto">
            <a:xfrm>
              <a:off x="4073" y="-724"/>
              <a:ext cx="324" cy="116"/>
            </a:xfrm>
            <a:custGeom>
              <a:avLst/>
              <a:gdLst>
                <a:gd name="T0" fmla="*/ 80 w 137"/>
                <a:gd name="T1" fmla="*/ 0 h 49"/>
                <a:gd name="T2" fmla="*/ 73 w 137"/>
                <a:gd name="T3" fmla="*/ 0 h 49"/>
                <a:gd name="T4" fmla="*/ 60 w 137"/>
                <a:gd name="T5" fmla="*/ 12 h 49"/>
                <a:gd name="T6" fmla="*/ 39 w 137"/>
                <a:gd name="T7" fmla="*/ 1 h 49"/>
                <a:gd name="T8" fmla="*/ 24 w 137"/>
                <a:gd name="T9" fmla="*/ 1 h 49"/>
                <a:gd name="T10" fmla="*/ 27 w 137"/>
                <a:gd name="T11" fmla="*/ 6 h 49"/>
                <a:gd name="T12" fmla="*/ 18 w 137"/>
                <a:gd name="T13" fmla="*/ 6 h 49"/>
                <a:gd name="T14" fmla="*/ 18 w 137"/>
                <a:gd name="T15" fmla="*/ 9 h 49"/>
                <a:gd name="T16" fmla="*/ 15 w 137"/>
                <a:gd name="T17" fmla="*/ 10 h 49"/>
                <a:gd name="T18" fmla="*/ 7 w 137"/>
                <a:gd name="T19" fmla="*/ 8 h 49"/>
                <a:gd name="T20" fmla="*/ 0 w 137"/>
                <a:gd name="T21" fmla="*/ 8 h 49"/>
                <a:gd name="T22" fmla="*/ 7 w 137"/>
                <a:gd name="T23" fmla="*/ 20 h 49"/>
                <a:gd name="T24" fmla="*/ 13 w 137"/>
                <a:gd name="T25" fmla="*/ 28 h 49"/>
                <a:gd name="T26" fmla="*/ 26 w 137"/>
                <a:gd name="T27" fmla="*/ 26 h 49"/>
                <a:gd name="T28" fmla="*/ 51 w 137"/>
                <a:gd name="T29" fmla="*/ 28 h 49"/>
                <a:gd name="T30" fmla="*/ 38 w 137"/>
                <a:gd name="T31" fmla="*/ 30 h 49"/>
                <a:gd name="T32" fmla="*/ 27 w 137"/>
                <a:gd name="T33" fmla="*/ 31 h 49"/>
                <a:gd name="T34" fmla="*/ 34 w 137"/>
                <a:gd name="T35" fmla="*/ 39 h 49"/>
                <a:gd name="T36" fmla="*/ 64 w 137"/>
                <a:gd name="T37" fmla="*/ 39 h 49"/>
                <a:gd name="T38" fmla="*/ 82 w 137"/>
                <a:gd name="T39" fmla="*/ 49 h 49"/>
                <a:gd name="T40" fmla="*/ 137 w 137"/>
                <a:gd name="T41" fmla="*/ 22 h 49"/>
                <a:gd name="T42" fmla="*/ 113 w 137"/>
                <a:gd name="T43" fmla="*/ 8 h 49"/>
                <a:gd name="T44" fmla="*/ 96 w 137"/>
                <a:gd name="T45" fmla="*/ 8 h 49"/>
                <a:gd name="T46" fmla="*/ 80 w 137"/>
                <a:gd name="T47" fmla="*/ 13 h 49"/>
                <a:gd name="T48" fmla="*/ 80 w 137"/>
                <a:gd name="T4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49">
                  <a:moveTo>
                    <a:pt x="80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1" y="2"/>
                    <a:pt x="67" y="12"/>
                    <a:pt x="60" y="12"/>
                  </a:cubicBezTo>
                  <a:cubicBezTo>
                    <a:pt x="58" y="12"/>
                    <a:pt x="42" y="4"/>
                    <a:pt x="39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2" y="10"/>
                    <a:pt x="10" y="9"/>
                    <a:pt x="7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7"/>
                    <a:pt x="7" y="20"/>
                  </a:cubicBezTo>
                  <a:cubicBezTo>
                    <a:pt x="7" y="26"/>
                    <a:pt x="9" y="28"/>
                    <a:pt x="13" y="28"/>
                  </a:cubicBezTo>
                  <a:cubicBezTo>
                    <a:pt x="16" y="28"/>
                    <a:pt x="21" y="26"/>
                    <a:pt x="26" y="26"/>
                  </a:cubicBezTo>
                  <a:cubicBezTo>
                    <a:pt x="27" y="26"/>
                    <a:pt x="49" y="28"/>
                    <a:pt x="51" y="28"/>
                  </a:cubicBezTo>
                  <a:cubicBezTo>
                    <a:pt x="48" y="29"/>
                    <a:pt x="42" y="29"/>
                    <a:pt x="38" y="30"/>
                  </a:cubicBezTo>
                  <a:cubicBezTo>
                    <a:pt x="36" y="30"/>
                    <a:pt x="31" y="30"/>
                    <a:pt x="27" y="31"/>
                  </a:cubicBezTo>
                  <a:cubicBezTo>
                    <a:pt x="28" y="35"/>
                    <a:pt x="29" y="38"/>
                    <a:pt x="3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8" y="46"/>
                    <a:pt x="73" y="49"/>
                    <a:pt x="82" y="49"/>
                  </a:cubicBezTo>
                  <a:cubicBezTo>
                    <a:pt x="98" y="49"/>
                    <a:pt x="124" y="30"/>
                    <a:pt x="137" y="22"/>
                  </a:cubicBezTo>
                  <a:cubicBezTo>
                    <a:pt x="134" y="15"/>
                    <a:pt x="124" y="8"/>
                    <a:pt x="113" y="8"/>
                  </a:cubicBezTo>
                  <a:cubicBezTo>
                    <a:pt x="105" y="8"/>
                    <a:pt x="108" y="8"/>
                    <a:pt x="96" y="8"/>
                  </a:cubicBezTo>
                  <a:cubicBezTo>
                    <a:pt x="88" y="8"/>
                    <a:pt x="85" y="13"/>
                    <a:pt x="80" y="13"/>
                  </a:cubicBezTo>
                  <a:cubicBezTo>
                    <a:pt x="79" y="9"/>
                    <a:pt x="80" y="6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13"/>
            <p:cNvSpPr>
              <a:spLocks noEditPoints="1"/>
            </p:cNvSpPr>
            <p:nvPr/>
          </p:nvSpPr>
          <p:spPr bwMode="auto">
            <a:xfrm>
              <a:off x="3794" y="-594"/>
              <a:ext cx="61" cy="54"/>
            </a:xfrm>
            <a:custGeom>
              <a:avLst/>
              <a:gdLst>
                <a:gd name="T0" fmla="*/ 8 w 26"/>
                <a:gd name="T1" fmla="*/ 1 h 23"/>
                <a:gd name="T2" fmla="*/ 26 w 26"/>
                <a:gd name="T3" fmla="*/ 23 h 23"/>
                <a:gd name="T4" fmla="*/ 8 w 26"/>
                <a:gd name="T5" fmla="*/ 1 h 23"/>
                <a:gd name="T6" fmla="*/ 8 w 26"/>
                <a:gd name="T7" fmla="*/ 0 h 23"/>
                <a:gd name="T8" fmla="*/ 8 w 26"/>
                <a:gd name="T9" fmla="*/ 1 h 23"/>
                <a:gd name="T10" fmla="*/ 8 w 26"/>
                <a:gd name="T11" fmla="*/ 1 h 23"/>
                <a:gd name="T12" fmla="*/ 8 w 26"/>
                <a:gd name="T13" fmla="*/ 0 h 23"/>
                <a:gd name="T14" fmla="*/ 9 w 26"/>
                <a:gd name="T15" fmla="*/ 0 h 23"/>
                <a:gd name="T16" fmla="*/ 8 w 26"/>
                <a:gd name="T17" fmla="*/ 1 h 23"/>
                <a:gd name="T18" fmla="*/ 9 w 26"/>
                <a:gd name="T19" fmla="*/ 2 h 23"/>
                <a:gd name="T20" fmla="*/ 9 w 2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3">
                  <a:moveTo>
                    <a:pt x="8" y="1"/>
                  </a:moveTo>
                  <a:cubicBezTo>
                    <a:pt x="0" y="6"/>
                    <a:pt x="16" y="20"/>
                    <a:pt x="26" y="23"/>
                  </a:cubicBezTo>
                  <a:cubicBezTo>
                    <a:pt x="22" y="11"/>
                    <a:pt x="15" y="9"/>
                    <a:pt x="8" y="1"/>
                  </a:cubicBezTo>
                  <a:moveTo>
                    <a:pt x="8" y="0"/>
                  </a:moveTo>
                  <a:cubicBezTo>
                    <a:pt x="8" y="0"/>
                    <a:pt x="8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14"/>
            <p:cNvSpPr>
              <a:spLocks/>
            </p:cNvSpPr>
            <p:nvPr/>
          </p:nvSpPr>
          <p:spPr bwMode="auto">
            <a:xfrm>
              <a:off x="3087" y="872"/>
              <a:ext cx="156" cy="187"/>
            </a:xfrm>
            <a:custGeom>
              <a:avLst/>
              <a:gdLst>
                <a:gd name="T0" fmla="*/ 48 w 66"/>
                <a:gd name="T1" fmla="*/ 0 h 79"/>
                <a:gd name="T2" fmla="*/ 39 w 66"/>
                <a:gd name="T3" fmla="*/ 0 h 79"/>
                <a:gd name="T4" fmla="*/ 23 w 66"/>
                <a:gd name="T5" fmla="*/ 10 h 79"/>
                <a:gd name="T6" fmla="*/ 26 w 66"/>
                <a:gd name="T7" fmla="*/ 17 h 79"/>
                <a:gd name="T8" fmla="*/ 11 w 66"/>
                <a:gd name="T9" fmla="*/ 23 h 79"/>
                <a:gd name="T10" fmla="*/ 10 w 66"/>
                <a:gd name="T11" fmla="*/ 22 h 79"/>
                <a:gd name="T12" fmla="*/ 5 w 66"/>
                <a:gd name="T13" fmla="*/ 28 h 79"/>
                <a:gd name="T14" fmla="*/ 15 w 66"/>
                <a:gd name="T15" fmla="*/ 39 h 79"/>
                <a:gd name="T16" fmla="*/ 0 w 66"/>
                <a:gd name="T17" fmla="*/ 66 h 79"/>
                <a:gd name="T18" fmla="*/ 13 w 66"/>
                <a:gd name="T19" fmla="*/ 79 h 79"/>
                <a:gd name="T20" fmla="*/ 23 w 66"/>
                <a:gd name="T21" fmla="*/ 76 h 79"/>
                <a:gd name="T22" fmla="*/ 42 w 66"/>
                <a:gd name="T23" fmla="*/ 65 h 79"/>
                <a:gd name="T24" fmla="*/ 46 w 66"/>
                <a:gd name="T25" fmla="*/ 65 h 79"/>
                <a:gd name="T26" fmla="*/ 56 w 66"/>
                <a:gd name="T27" fmla="*/ 62 h 79"/>
                <a:gd name="T28" fmla="*/ 56 w 66"/>
                <a:gd name="T29" fmla="*/ 47 h 79"/>
                <a:gd name="T30" fmla="*/ 56 w 66"/>
                <a:gd name="T31" fmla="*/ 29 h 79"/>
                <a:gd name="T32" fmla="*/ 66 w 66"/>
                <a:gd name="T33" fmla="*/ 22 h 79"/>
                <a:gd name="T34" fmla="*/ 48 w 66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79">
                  <a:moveTo>
                    <a:pt x="48" y="0"/>
                  </a:moveTo>
                  <a:cubicBezTo>
                    <a:pt x="45" y="0"/>
                    <a:pt x="42" y="0"/>
                    <a:pt x="39" y="0"/>
                  </a:cubicBezTo>
                  <a:cubicBezTo>
                    <a:pt x="34" y="0"/>
                    <a:pt x="23" y="6"/>
                    <a:pt x="23" y="10"/>
                  </a:cubicBezTo>
                  <a:cubicBezTo>
                    <a:pt x="23" y="13"/>
                    <a:pt x="24" y="14"/>
                    <a:pt x="26" y="17"/>
                  </a:cubicBezTo>
                  <a:cubicBezTo>
                    <a:pt x="23" y="20"/>
                    <a:pt x="14" y="23"/>
                    <a:pt x="11" y="23"/>
                  </a:cubicBezTo>
                  <a:cubicBezTo>
                    <a:pt x="11" y="23"/>
                    <a:pt x="10" y="22"/>
                    <a:pt x="10" y="22"/>
                  </a:cubicBezTo>
                  <a:cubicBezTo>
                    <a:pt x="8" y="22"/>
                    <a:pt x="5" y="23"/>
                    <a:pt x="5" y="28"/>
                  </a:cubicBezTo>
                  <a:cubicBezTo>
                    <a:pt x="5" y="34"/>
                    <a:pt x="10" y="37"/>
                    <a:pt x="15" y="39"/>
                  </a:cubicBezTo>
                  <a:cubicBezTo>
                    <a:pt x="13" y="52"/>
                    <a:pt x="0" y="53"/>
                    <a:pt x="0" y="66"/>
                  </a:cubicBezTo>
                  <a:cubicBezTo>
                    <a:pt x="0" y="73"/>
                    <a:pt x="7" y="79"/>
                    <a:pt x="13" y="79"/>
                  </a:cubicBezTo>
                  <a:cubicBezTo>
                    <a:pt x="16" y="79"/>
                    <a:pt x="21" y="78"/>
                    <a:pt x="23" y="76"/>
                  </a:cubicBezTo>
                  <a:cubicBezTo>
                    <a:pt x="27" y="74"/>
                    <a:pt x="34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50" y="65"/>
                    <a:pt x="54" y="65"/>
                    <a:pt x="56" y="62"/>
                  </a:cubicBezTo>
                  <a:cubicBezTo>
                    <a:pt x="60" y="58"/>
                    <a:pt x="56" y="52"/>
                    <a:pt x="56" y="47"/>
                  </a:cubicBezTo>
                  <a:cubicBezTo>
                    <a:pt x="56" y="47"/>
                    <a:pt x="56" y="33"/>
                    <a:pt x="56" y="29"/>
                  </a:cubicBezTo>
                  <a:cubicBezTo>
                    <a:pt x="56" y="25"/>
                    <a:pt x="66" y="26"/>
                    <a:pt x="66" y="22"/>
                  </a:cubicBezTo>
                  <a:cubicBezTo>
                    <a:pt x="66" y="13"/>
                    <a:pt x="60" y="0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15"/>
            <p:cNvSpPr>
              <a:spLocks/>
            </p:cNvSpPr>
            <p:nvPr/>
          </p:nvSpPr>
          <p:spPr bwMode="auto">
            <a:xfrm>
              <a:off x="3191" y="714"/>
              <a:ext cx="33" cy="28"/>
            </a:xfrm>
            <a:custGeom>
              <a:avLst/>
              <a:gdLst>
                <a:gd name="T0" fmla="*/ 14 w 14"/>
                <a:gd name="T1" fmla="*/ 0 h 12"/>
                <a:gd name="T2" fmla="*/ 0 w 14"/>
                <a:gd name="T3" fmla="*/ 6 h 12"/>
                <a:gd name="T4" fmla="*/ 3 w 14"/>
                <a:gd name="T5" fmla="*/ 12 h 12"/>
                <a:gd name="T6" fmla="*/ 14 w 1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9" y="0"/>
                    <a:pt x="0" y="2"/>
                    <a:pt x="0" y="6"/>
                  </a:cubicBezTo>
                  <a:cubicBezTo>
                    <a:pt x="0" y="8"/>
                    <a:pt x="2" y="12"/>
                    <a:pt x="3" y="12"/>
                  </a:cubicBezTo>
                  <a:cubicBezTo>
                    <a:pt x="9" y="12"/>
                    <a:pt x="14" y="6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16"/>
            <p:cNvSpPr>
              <a:spLocks/>
            </p:cNvSpPr>
            <p:nvPr/>
          </p:nvSpPr>
          <p:spPr bwMode="auto">
            <a:xfrm>
              <a:off x="3210" y="697"/>
              <a:ext cx="295" cy="431"/>
            </a:xfrm>
            <a:custGeom>
              <a:avLst/>
              <a:gdLst>
                <a:gd name="T0" fmla="*/ 30 w 125"/>
                <a:gd name="T1" fmla="*/ 0 h 182"/>
                <a:gd name="T2" fmla="*/ 19 w 125"/>
                <a:gd name="T3" fmla="*/ 16 h 182"/>
                <a:gd name="T4" fmla="*/ 14 w 125"/>
                <a:gd name="T5" fmla="*/ 26 h 182"/>
                <a:gd name="T6" fmla="*/ 9 w 125"/>
                <a:gd name="T7" fmla="*/ 24 h 182"/>
                <a:gd name="T8" fmla="*/ 12 w 125"/>
                <a:gd name="T9" fmla="*/ 34 h 182"/>
                <a:gd name="T10" fmla="*/ 9 w 125"/>
                <a:gd name="T11" fmla="*/ 45 h 182"/>
                <a:gd name="T12" fmla="*/ 17 w 125"/>
                <a:gd name="T13" fmla="*/ 54 h 182"/>
                <a:gd name="T14" fmla="*/ 14 w 125"/>
                <a:gd name="T15" fmla="*/ 66 h 182"/>
                <a:gd name="T16" fmla="*/ 19 w 125"/>
                <a:gd name="T17" fmla="*/ 59 h 182"/>
                <a:gd name="T18" fmla="*/ 28 w 125"/>
                <a:gd name="T19" fmla="*/ 71 h 182"/>
                <a:gd name="T20" fmla="*/ 31 w 125"/>
                <a:gd name="T21" fmla="*/ 87 h 182"/>
                <a:gd name="T22" fmla="*/ 48 w 125"/>
                <a:gd name="T23" fmla="*/ 84 h 182"/>
                <a:gd name="T24" fmla="*/ 54 w 125"/>
                <a:gd name="T25" fmla="*/ 98 h 182"/>
                <a:gd name="T26" fmla="*/ 57 w 125"/>
                <a:gd name="T27" fmla="*/ 106 h 182"/>
                <a:gd name="T28" fmla="*/ 37 w 125"/>
                <a:gd name="T29" fmla="*/ 131 h 182"/>
                <a:gd name="T30" fmla="*/ 25 w 125"/>
                <a:gd name="T31" fmla="*/ 150 h 182"/>
                <a:gd name="T32" fmla="*/ 45 w 125"/>
                <a:gd name="T33" fmla="*/ 154 h 182"/>
                <a:gd name="T34" fmla="*/ 56 w 125"/>
                <a:gd name="T35" fmla="*/ 152 h 182"/>
                <a:gd name="T36" fmla="*/ 19 w 125"/>
                <a:gd name="T37" fmla="*/ 178 h 182"/>
                <a:gd name="T38" fmla="*/ 23 w 125"/>
                <a:gd name="T39" fmla="*/ 182 h 182"/>
                <a:gd name="T40" fmla="*/ 38 w 125"/>
                <a:gd name="T41" fmla="*/ 177 h 182"/>
                <a:gd name="T42" fmla="*/ 56 w 125"/>
                <a:gd name="T43" fmla="*/ 172 h 182"/>
                <a:gd name="T44" fmla="*/ 104 w 125"/>
                <a:gd name="T45" fmla="*/ 167 h 182"/>
                <a:gd name="T46" fmla="*/ 119 w 125"/>
                <a:gd name="T47" fmla="*/ 155 h 182"/>
                <a:gd name="T48" fmla="*/ 125 w 125"/>
                <a:gd name="T49" fmla="*/ 132 h 182"/>
                <a:gd name="T50" fmla="*/ 112 w 125"/>
                <a:gd name="T51" fmla="*/ 122 h 182"/>
                <a:gd name="T52" fmla="*/ 110 w 125"/>
                <a:gd name="T53" fmla="*/ 122 h 182"/>
                <a:gd name="T54" fmla="*/ 104 w 125"/>
                <a:gd name="T55" fmla="*/ 122 h 182"/>
                <a:gd name="T56" fmla="*/ 101 w 125"/>
                <a:gd name="T57" fmla="*/ 107 h 182"/>
                <a:gd name="T58" fmla="*/ 64 w 125"/>
                <a:gd name="T59" fmla="*/ 60 h 182"/>
                <a:gd name="T60" fmla="*/ 58 w 125"/>
                <a:gd name="T61" fmla="*/ 60 h 182"/>
                <a:gd name="T62" fmla="*/ 51 w 125"/>
                <a:gd name="T63" fmla="*/ 60 h 182"/>
                <a:gd name="T64" fmla="*/ 70 w 125"/>
                <a:gd name="T65" fmla="*/ 23 h 182"/>
                <a:gd name="T66" fmla="*/ 37 w 125"/>
                <a:gd name="T67" fmla="*/ 19 h 182"/>
                <a:gd name="T68" fmla="*/ 45 w 125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5" h="182">
                  <a:moveTo>
                    <a:pt x="45" y="0"/>
                  </a:moveTo>
                  <a:cubicBezTo>
                    <a:pt x="41" y="0"/>
                    <a:pt x="36" y="0"/>
                    <a:pt x="30" y="0"/>
                  </a:cubicBezTo>
                  <a:cubicBezTo>
                    <a:pt x="27" y="0"/>
                    <a:pt x="21" y="5"/>
                    <a:pt x="21" y="7"/>
                  </a:cubicBezTo>
                  <a:cubicBezTo>
                    <a:pt x="21" y="10"/>
                    <a:pt x="19" y="12"/>
                    <a:pt x="19" y="16"/>
                  </a:cubicBezTo>
                  <a:cubicBezTo>
                    <a:pt x="16" y="16"/>
                    <a:pt x="12" y="18"/>
                    <a:pt x="12" y="23"/>
                  </a:cubicBezTo>
                  <a:cubicBezTo>
                    <a:pt x="12" y="24"/>
                    <a:pt x="13" y="25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29"/>
                    <a:pt x="9" y="27"/>
                    <a:pt x="9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31"/>
                    <a:pt x="4" y="33"/>
                    <a:pt x="12" y="34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9" y="43"/>
                    <a:pt x="9" y="45"/>
                  </a:cubicBezTo>
                  <a:cubicBezTo>
                    <a:pt x="9" y="47"/>
                    <a:pt x="13" y="49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5" y="55"/>
                    <a:pt x="14" y="56"/>
                    <a:pt x="14" y="58"/>
                  </a:cubicBezTo>
                  <a:cubicBezTo>
                    <a:pt x="14" y="61"/>
                    <a:pt x="14" y="62"/>
                    <a:pt x="14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4"/>
                    <a:pt x="16" y="63"/>
                    <a:pt x="19" y="59"/>
                  </a:cubicBezTo>
                  <a:cubicBezTo>
                    <a:pt x="20" y="60"/>
                    <a:pt x="23" y="61"/>
                    <a:pt x="28" y="61"/>
                  </a:cubicBezTo>
                  <a:cubicBezTo>
                    <a:pt x="26" y="65"/>
                    <a:pt x="28" y="66"/>
                    <a:pt x="28" y="71"/>
                  </a:cubicBezTo>
                  <a:cubicBezTo>
                    <a:pt x="28" y="75"/>
                    <a:pt x="22" y="78"/>
                    <a:pt x="22" y="82"/>
                  </a:cubicBezTo>
                  <a:cubicBezTo>
                    <a:pt x="22" y="87"/>
                    <a:pt x="26" y="87"/>
                    <a:pt x="31" y="87"/>
                  </a:cubicBezTo>
                  <a:cubicBezTo>
                    <a:pt x="35" y="87"/>
                    <a:pt x="38" y="84"/>
                    <a:pt x="43" y="84"/>
                  </a:cubicBezTo>
                  <a:cubicBezTo>
                    <a:pt x="45" y="84"/>
                    <a:pt x="46" y="84"/>
                    <a:pt x="48" y="84"/>
                  </a:cubicBezTo>
                  <a:cubicBezTo>
                    <a:pt x="47" y="87"/>
                    <a:pt x="44" y="88"/>
                    <a:pt x="44" y="92"/>
                  </a:cubicBezTo>
                  <a:cubicBezTo>
                    <a:pt x="44" y="96"/>
                    <a:pt x="49" y="98"/>
                    <a:pt x="54" y="98"/>
                  </a:cubicBezTo>
                  <a:cubicBezTo>
                    <a:pt x="55" y="98"/>
                    <a:pt x="56" y="98"/>
                    <a:pt x="57" y="98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4" y="111"/>
                    <a:pt x="42" y="116"/>
                    <a:pt x="33" y="116"/>
                  </a:cubicBezTo>
                  <a:cubicBezTo>
                    <a:pt x="33" y="121"/>
                    <a:pt x="37" y="124"/>
                    <a:pt x="37" y="131"/>
                  </a:cubicBezTo>
                  <a:cubicBezTo>
                    <a:pt x="37" y="139"/>
                    <a:pt x="22" y="139"/>
                    <a:pt x="22" y="147"/>
                  </a:cubicBezTo>
                  <a:cubicBezTo>
                    <a:pt x="22" y="148"/>
                    <a:pt x="24" y="150"/>
                    <a:pt x="25" y="150"/>
                  </a:cubicBezTo>
                  <a:cubicBezTo>
                    <a:pt x="28" y="150"/>
                    <a:pt x="27" y="147"/>
                    <a:pt x="30" y="147"/>
                  </a:cubicBezTo>
                  <a:cubicBezTo>
                    <a:pt x="36" y="147"/>
                    <a:pt x="38" y="154"/>
                    <a:pt x="45" y="154"/>
                  </a:cubicBezTo>
                  <a:cubicBezTo>
                    <a:pt x="49" y="154"/>
                    <a:pt x="52" y="151"/>
                    <a:pt x="55" y="148"/>
                  </a:cubicBezTo>
                  <a:cubicBezTo>
                    <a:pt x="55" y="149"/>
                    <a:pt x="56" y="151"/>
                    <a:pt x="56" y="152"/>
                  </a:cubicBezTo>
                  <a:cubicBezTo>
                    <a:pt x="56" y="159"/>
                    <a:pt x="45" y="157"/>
                    <a:pt x="38" y="159"/>
                  </a:cubicBezTo>
                  <a:cubicBezTo>
                    <a:pt x="36" y="159"/>
                    <a:pt x="20" y="176"/>
                    <a:pt x="19" y="178"/>
                  </a:cubicBezTo>
                  <a:cubicBezTo>
                    <a:pt x="19" y="182"/>
                    <a:pt x="19" y="182"/>
                    <a:pt x="19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79"/>
                    <a:pt x="27" y="177"/>
                    <a:pt x="30" y="177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3"/>
                    <a:pt x="41" y="168"/>
                    <a:pt x="46" y="168"/>
                  </a:cubicBezTo>
                  <a:cubicBezTo>
                    <a:pt x="50" y="168"/>
                    <a:pt x="52" y="172"/>
                    <a:pt x="56" y="172"/>
                  </a:cubicBezTo>
                  <a:cubicBezTo>
                    <a:pt x="64" y="172"/>
                    <a:pt x="78" y="167"/>
                    <a:pt x="83" y="167"/>
                  </a:cubicBezTo>
                  <a:cubicBezTo>
                    <a:pt x="86" y="167"/>
                    <a:pt x="98" y="167"/>
                    <a:pt x="104" y="167"/>
                  </a:cubicBezTo>
                  <a:cubicBezTo>
                    <a:pt x="111" y="167"/>
                    <a:pt x="114" y="164"/>
                    <a:pt x="119" y="159"/>
                  </a:cubicBezTo>
                  <a:cubicBezTo>
                    <a:pt x="119" y="155"/>
                    <a:pt x="119" y="155"/>
                    <a:pt x="119" y="155"/>
                  </a:cubicBezTo>
                  <a:cubicBezTo>
                    <a:pt x="116" y="155"/>
                    <a:pt x="114" y="155"/>
                    <a:pt x="108" y="153"/>
                  </a:cubicBezTo>
                  <a:cubicBezTo>
                    <a:pt x="113" y="146"/>
                    <a:pt x="125" y="141"/>
                    <a:pt x="125" y="132"/>
                  </a:cubicBezTo>
                  <a:cubicBezTo>
                    <a:pt x="125" y="127"/>
                    <a:pt x="121" y="122"/>
                    <a:pt x="114" y="122"/>
                  </a:cubicBezTo>
                  <a:cubicBezTo>
                    <a:pt x="113" y="122"/>
                    <a:pt x="112" y="122"/>
                    <a:pt x="112" y="122"/>
                  </a:cubicBezTo>
                  <a:cubicBezTo>
                    <a:pt x="110" y="122"/>
                    <a:pt x="110" y="122"/>
                    <a:pt x="107" y="124"/>
                  </a:cubicBezTo>
                  <a:cubicBezTo>
                    <a:pt x="110" y="122"/>
                    <a:pt x="110" y="122"/>
                    <a:pt x="110" y="122"/>
                  </a:cubicBezTo>
                  <a:cubicBezTo>
                    <a:pt x="108" y="123"/>
                    <a:pt x="107" y="125"/>
                    <a:pt x="104" y="126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1"/>
                    <a:pt x="106" y="120"/>
                    <a:pt x="106" y="118"/>
                  </a:cubicBezTo>
                  <a:cubicBezTo>
                    <a:pt x="106" y="114"/>
                    <a:pt x="101" y="111"/>
                    <a:pt x="101" y="107"/>
                  </a:cubicBezTo>
                  <a:cubicBezTo>
                    <a:pt x="101" y="94"/>
                    <a:pt x="87" y="91"/>
                    <a:pt x="78" y="82"/>
                  </a:cubicBezTo>
                  <a:cubicBezTo>
                    <a:pt x="72" y="76"/>
                    <a:pt x="74" y="63"/>
                    <a:pt x="64" y="60"/>
                  </a:cubicBezTo>
                  <a:cubicBezTo>
                    <a:pt x="63" y="60"/>
                    <a:pt x="62" y="60"/>
                    <a:pt x="61" y="60"/>
                  </a:cubicBezTo>
                  <a:cubicBezTo>
                    <a:pt x="60" y="60"/>
                    <a:pt x="59" y="60"/>
                    <a:pt x="58" y="60"/>
                  </a:cubicBezTo>
                  <a:cubicBezTo>
                    <a:pt x="57" y="60"/>
                    <a:pt x="57" y="60"/>
                    <a:pt x="56" y="60"/>
                  </a:cubicBezTo>
                  <a:cubicBezTo>
                    <a:pt x="54" y="60"/>
                    <a:pt x="53" y="60"/>
                    <a:pt x="51" y="60"/>
                  </a:cubicBezTo>
                  <a:cubicBezTo>
                    <a:pt x="52" y="58"/>
                    <a:pt x="54" y="56"/>
                    <a:pt x="56" y="55"/>
                  </a:cubicBezTo>
                  <a:cubicBezTo>
                    <a:pt x="56" y="44"/>
                    <a:pt x="72" y="38"/>
                    <a:pt x="70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8" y="22"/>
                    <a:pt x="37" y="21"/>
                    <a:pt x="37" y="19"/>
                  </a:cubicBezTo>
                  <a:cubicBezTo>
                    <a:pt x="39" y="12"/>
                    <a:pt x="50" y="13"/>
                    <a:pt x="50" y="5"/>
                  </a:cubicBezTo>
                  <a:cubicBezTo>
                    <a:pt x="50" y="4"/>
                    <a:pt x="47" y="0"/>
                    <a:pt x="4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17"/>
            <p:cNvSpPr>
              <a:spLocks/>
            </p:cNvSpPr>
            <p:nvPr/>
          </p:nvSpPr>
          <p:spPr bwMode="auto">
            <a:xfrm>
              <a:off x="3274" y="920"/>
              <a:ext cx="14" cy="14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0 h 6"/>
                <a:gd name="T4" fmla="*/ 0 w 6"/>
                <a:gd name="T5" fmla="*/ 6 h 6"/>
                <a:gd name="T6" fmla="*/ 5 w 6"/>
                <a:gd name="T7" fmla="*/ 6 h 6"/>
                <a:gd name="T8" fmla="*/ 6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3" y="6"/>
                    <a:pt x="4" y="6"/>
                    <a:pt x="5" y="6"/>
                  </a:cubicBezTo>
                  <a:cubicBezTo>
                    <a:pt x="5" y="4"/>
                    <a:pt x="6" y="2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118"/>
            <p:cNvSpPr>
              <a:spLocks/>
            </p:cNvSpPr>
            <p:nvPr/>
          </p:nvSpPr>
          <p:spPr bwMode="auto">
            <a:xfrm>
              <a:off x="2600" y="260"/>
              <a:ext cx="362" cy="163"/>
            </a:xfrm>
            <a:custGeom>
              <a:avLst/>
              <a:gdLst>
                <a:gd name="T0" fmla="*/ 24 w 153"/>
                <a:gd name="T1" fmla="*/ 0 h 69"/>
                <a:gd name="T2" fmla="*/ 20 w 153"/>
                <a:gd name="T3" fmla="*/ 0 h 69"/>
                <a:gd name="T4" fmla="*/ 10 w 153"/>
                <a:gd name="T5" fmla="*/ 6 h 69"/>
                <a:gd name="T6" fmla="*/ 10 w 153"/>
                <a:gd name="T7" fmla="*/ 10 h 69"/>
                <a:gd name="T8" fmla="*/ 4 w 153"/>
                <a:gd name="T9" fmla="*/ 8 h 69"/>
                <a:gd name="T10" fmla="*/ 0 w 153"/>
                <a:gd name="T11" fmla="*/ 9 h 69"/>
                <a:gd name="T12" fmla="*/ 26 w 153"/>
                <a:gd name="T13" fmla="*/ 21 h 69"/>
                <a:gd name="T14" fmla="*/ 29 w 153"/>
                <a:gd name="T15" fmla="*/ 25 h 69"/>
                <a:gd name="T16" fmla="*/ 1 w 153"/>
                <a:gd name="T17" fmla="*/ 30 h 69"/>
                <a:gd name="T18" fmla="*/ 8 w 153"/>
                <a:gd name="T19" fmla="*/ 32 h 69"/>
                <a:gd name="T20" fmla="*/ 13 w 153"/>
                <a:gd name="T21" fmla="*/ 32 h 69"/>
                <a:gd name="T22" fmla="*/ 19 w 153"/>
                <a:gd name="T23" fmla="*/ 31 h 69"/>
                <a:gd name="T24" fmla="*/ 24 w 153"/>
                <a:gd name="T25" fmla="*/ 32 h 69"/>
                <a:gd name="T26" fmla="*/ 21 w 153"/>
                <a:gd name="T27" fmla="*/ 48 h 69"/>
                <a:gd name="T28" fmla="*/ 16 w 153"/>
                <a:gd name="T29" fmla="*/ 50 h 69"/>
                <a:gd name="T30" fmla="*/ 40 w 153"/>
                <a:gd name="T31" fmla="*/ 60 h 69"/>
                <a:gd name="T32" fmla="*/ 87 w 153"/>
                <a:gd name="T33" fmla="*/ 69 h 69"/>
                <a:gd name="T34" fmla="*/ 128 w 153"/>
                <a:gd name="T35" fmla="*/ 56 h 69"/>
                <a:gd name="T36" fmla="*/ 152 w 153"/>
                <a:gd name="T37" fmla="*/ 37 h 69"/>
                <a:gd name="T38" fmla="*/ 153 w 153"/>
                <a:gd name="T39" fmla="*/ 36 h 69"/>
                <a:gd name="T40" fmla="*/ 133 w 153"/>
                <a:gd name="T41" fmla="*/ 10 h 69"/>
                <a:gd name="T42" fmla="*/ 136 w 153"/>
                <a:gd name="T43" fmla="*/ 5 h 69"/>
                <a:gd name="T44" fmla="*/ 124 w 153"/>
                <a:gd name="T45" fmla="*/ 8 h 69"/>
                <a:gd name="T46" fmla="*/ 114 w 153"/>
                <a:gd name="T47" fmla="*/ 1 h 69"/>
                <a:gd name="T48" fmla="*/ 112 w 153"/>
                <a:gd name="T49" fmla="*/ 2 h 69"/>
                <a:gd name="T50" fmla="*/ 108 w 153"/>
                <a:gd name="T51" fmla="*/ 1 h 69"/>
                <a:gd name="T52" fmla="*/ 106 w 153"/>
                <a:gd name="T53" fmla="*/ 9 h 69"/>
                <a:gd name="T54" fmla="*/ 102 w 153"/>
                <a:gd name="T55" fmla="*/ 7 h 69"/>
                <a:gd name="T56" fmla="*/ 88 w 153"/>
                <a:gd name="T57" fmla="*/ 10 h 69"/>
                <a:gd name="T58" fmla="*/ 71 w 153"/>
                <a:gd name="T59" fmla="*/ 9 h 69"/>
                <a:gd name="T60" fmla="*/ 71 w 153"/>
                <a:gd name="T61" fmla="*/ 14 h 69"/>
                <a:gd name="T62" fmla="*/ 64 w 153"/>
                <a:gd name="T63" fmla="*/ 10 h 69"/>
                <a:gd name="T64" fmla="*/ 51 w 153"/>
                <a:gd name="T65" fmla="*/ 13 h 69"/>
                <a:gd name="T66" fmla="*/ 44 w 153"/>
                <a:gd name="T67" fmla="*/ 9 h 69"/>
                <a:gd name="T68" fmla="*/ 44 w 153"/>
                <a:gd name="T69" fmla="*/ 15 h 69"/>
                <a:gd name="T70" fmla="*/ 35 w 153"/>
                <a:gd name="T71" fmla="*/ 19 h 69"/>
                <a:gd name="T72" fmla="*/ 27 w 153"/>
                <a:gd name="T73" fmla="*/ 8 h 69"/>
                <a:gd name="T74" fmla="*/ 24 w 153"/>
                <a:gd name="T7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3" h="69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5" y="0"/>
                    <a:pt x="14" y="6"/>
                    <a:pt x="10" y="6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8" y="9"/>
                    <a:pt x="6" y="8"/>
                    <a:pt x="4" y="8"/>
                  </a:cubicBezTo>
                  <a:cubicBezTo>
                    <a:pt x="3" y="8"/>
                    <a:pt x="1" y="9"/>
                    <a:pt x="0" y="9"/>
                  </a:cubicBezTo>
                  <a:cubicBezTo>
                    <a:pt x="1" y="15"/>
                    <a:pt x="20" y="21"/>
                    <a:pt x="26" y="21"/>
                  </a:cubicBezTo>
                  <a:cubicBezTo>
                    <a:pt x="26" y="22"/>
                    <a:pt x="27" y="24"/>
                    <a:pt x="29" y="25"/>
                  </a:cubicBezTo>
                  <a:cubicBezTo>
                    <a:pt x="23" y="27"/>
                    <a:pt x="9" y="30"/>
                    <a:pt x="1" y="30"/>
                  </a:cubicBezTo>
                  <a:cubicBezTo>
                    <a:pt x="3" y="32"/>
                    <a:pt x="5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5" y="32"/>
                    <a:pt x="17" y="31"/>
                    <a:pt x="19" y="31"/>
                  </a:cubicBezTo>
                  <a:cubicBezTo>
                    <a:pt x="21" y="31"/>
                    <a:pt x="22" y="31"/>
                    <a:pt x="24" y="32"/>
                  </a:cubicBezTo>
                  <a:cubicBezTo>
                    <a:pt x="23" y="38"/>
                    <a:pt x="21" y="41"/>
                    <a:pt x="21" y="48"/>
                  </a:cubicBezTo>
                  <a:cubicBezTo>
                    <a:pt x="20" y="48"/>
                    <a:pt x="18" y="49"/>
                    <a:pt x="16" y="50"/>
                  </a:cubicBezTo>
                  <a:cubicBezTo>
                    <a:pt x="28" y="50"/>
                    <a:pt x="32" y="58"/>
                    <a:pt x="40" y="60"/>
                  </a:cubicBezTo>
                  <a:cubicBezTo>
                    <a:pt x="54" y="65"/>
                    <a:pt x="68" y="69"/>
                    <a:pt x="87" y="69"/>
                  </a:cubicBezTo>
                  <a:cubicBezTo>
                    <a:pt x="105" y="69"/>
                    <a:pt x="115" y="60"/>
                    <a:pt x="128" y="56"/>
                  </a:cubicBezTo>
                  <a:cubicBezTo>
                    <a:pt x="135" y="54"/>
                    <a:pt x="147" y="45"/>
                    <a:pt x="152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21"/>
                    <a:pt x="133" y="25"/>
                    <a:pt x="133" y="10"/>
                  </a:cubicBezTo>
                  <a:cubicBezTo>
                    <a:pt x="133" y="8"/>
                    <a:pt x="135" y="6"/>
                    <a:pt x="136" y="5"/>
                  </a:cubicBezTo>
                  <a:cubicBezTo>
                    <a:pt x="132" y="5"/>
                    <a:pt x="128" y="8"/>
                    <a:pt x="124" y="8"/>
                  </a:cubicBezTo>
                  <a:cubicBezTo>
                    <a:pt x="118" y="8"/>
                    <a:pt x="114" y="7"/>
                    <a:pt x="114" y="1"/>
                  </a:cubicBezTo>
                  <a:cubicBezTo>
                    <a:pt x="113" y="1"/>
                    <a:pt x="113" y="2"/>
                    <a:pt x="112" y="2"/>
                  </a:cubicBezTo>
                  <a:cubicBezTo>
                    <a:pt x="111" y="2"/>
                    <a:pt x="110" y="1"/>
                    <a:pt x="108" y="1"/>
                  </a:cubicBezTo>
                  <a:cubicBezTo>
                    <a:pt x="107" y="3"/>
                    <a:pt x="106" y="4"/>
                    <a:pt x="106" y="9"/>
                  </a:cubicBezTo>
                  <a:cubicBezTo>
                    <a:pt x="105" y="7"/>
                    <a:pt x="103" y="7"/>
                    <a:pt x="102" y="7"/>
                  </a:cubicBezTo>
                  <a:cubicBezTo>
                    <a:pt x="98" y="7"/>
                    <a:pt x="93" y="10"/>
                    <a:pt x="88" y="10"/>
                  </a:cubicBezTo>
                  <a:cubicBezTo>
                    <a:pt x="83" y="10"/>
                    <a:pt x="79" y="9"/>
                    <a:pt x="71" y="9"/>
                  </a:cubicBezTo>
                  <a:cubicBezTo>
                    <a:pt x="71" y="10"/>
                    <a:pt x="71" y="12"/>
                    <a:pt x="71" y="14"/>
                  </a:cubicBezTo>
                  <a:cubicBezTo>
                    <a:pt x="69" y="13"/>
                    <a:pt x="68" y="11"/>
                    <a:pt x="64" y="10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3"/>
                    <a:pt x="47" y="11"/>
                    <a:pt x="44" y="9"/>
                  </a:cubicBezTo>
                  <a:cubicBezTo>
                    <a:pt x="43" y="11"/>
                    <a:pt x="43" y="12"/>
                    <a:pt x="44" y="15"/>
                  </a:cubicBezTo>
                  <a:cubicBezTo>
                    <a:pt x="42" y="16"/>
                    <a:pt x="39" y="19"/>
                    <a:pt x="35" y="19"/>
                  </a:cubicBezTo>
                  <a:cubicBezTo>
                    <a:pt x="31" y="19"/>
                    <a:pt x="26" y="12"/>
                    <a:pt x="27" y="8"/>
                  </a:cubicBezTo>
                  <a:cubicBezTo>
                    <a:pt x="26" y="5"/>
                    <a:pt x="24" y="3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119"/>
            <p:cNvSpPr>
              <a:spLocks/>
            </p:cNvSpPr>
            <p:nvPr/>
          </p:nvSpPr>
          <p:spPr bwMode="auto">
            <a:xfrm>
              <a:off x="435" y="2246"/>
              <a:ext cx="371" cy="128"/>
            </a:xfrm>
            <a:custGeom>
              <a:avLst/>
              <a:gdLst>
                <a:gd name="T0" fmla="*/ 43 w 157"/>
                <a:gd name="T1" fmla="*/ 0 h 54"/>
                <a:gd name="T2" fmla="*/ 0 w 157"/>
                <a:gd name="T3" fmla="*/ 23 h 54"/>
                <a:gd name="T4" fmla="*/ 5 w 157"/>
                <a:gd name="T5" fmla="*/ 23 h 54"/>
                <a:gd name="T6" fmla="*/ 34 w 157"/>
                <a:gd name="T7" fmla="*/ 11 h 54"/>
                <a:gd name="T8" fmla="*/ 37 w 157"/>
                <a:gd name="T9" fmla="*/ 11 h 54"/>
                <a:gd name="T10" fmla="*/ 42 w 157"/>
                <a:gd name="T11" fmla="*/ 12 h 54"/>
                <a:gd name="T12" fmla="*/ 43 w 157"/>
                <a:gd name="T13" fmla="*/ 18 h 54"/>
                <a:gd name="T14" fmla="*/ 58 w 157"/>
                <a:gd name="T15" fmla="*/ 18 h 54"/>
                <a:gd name="T16" fmla="*/ 77 w 157"/>
                <a:gd name="T17" fmla="*/ 26 h 54"/>
                <a:gd name="T18" fmla="*/ 83 w 157"/>
                <a:gd name="T19" fmla="*/ 25 h 54"/>
                <a:gd name="T20" fmla="*/ 88 w 157"/>
                <a:gd name="T21" fmla="*/ 27 h 54"/>
                <a:gd name="T22" fmla="*/ 93 w 157"/>
                <a:gd name="T23" fmla="*/ 31 h 54"/>
                <a:gd name="T24" fmla="*/ 111 w 157"/>
                <a:gd name="T25" fmla="*/ 42 h 54"/>
                <a:gd name="T26" fmla="*/ 106 w 157"/>
                <a:gd name="T27" fmla="*/ 47 h 54"/>
                <a:gd name="T28" fmla="*/ 106 w 157"/>
                <a:gd name="T29" fmla="*/ 50 h 54"/>
                <a:gd name="T30" fmla="*/ 137 w 157"/>
                <a:gd name="T31" fmla="*/ 54 h 54"/>
                <a:gd name="T32" fmla="*/ 157 w 157"/>
                <a:gd name="T33" fmla="*/ 48 h 54"/>
                <a:gd name="T34" fmla="*/ 145 w 157"/>
                <a:gd name="T35" fmla="*/ 37 h 54"/>
                <a:gd name="T36" fmla="*/ 137 w 157"/>
                <a:gd name="T37" fmla="*/ 37 h 54"/>
                <a:gd name="T38" fmla="*/ 137 w 157"/>
                <a:gd name="T39" fmla="*/ 33 h 54"/>
                <a:gd name="T40" fmla="*/ 104 w 157"/>
                <a:gd name="T41" fmla="*/ 20 h 54"/>
                <a:gd name="T42" fmla="*/ 95 w 157"/>
                <a:gd name="T43" fmla="*/ 13 h 54"/>
                <a:gd name="T44" fmla="*/ 43 w 157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7" h="54">
                  <a:moveTo>
                    <a:pt x="43" y="0"/>
                  </a:moveTo>
                  <a:cubicBezTo>
                    <a:pt x="20" y="0"/>
                    <a:pt x="8" y="9"/>
                    <a:pt x="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10" y="18"/>
                    <a:pt x="24" y="11"/>
                    <a:pt x="34" y="11"/>
                  </a:cubicBezTo>
                  <a:cubicBezTo>
                    <a:pt x="35" y="11"/>
                    <a:pt x="36" y="11"/>
                    <a:pt x="37" y="11"/>
                  </a:cubicBezTo>
                  <a:cubicBezTo>
                    <a:pt x="39" y="11"/>
                    <a:pt x="40" y="11"/>
                    <a:pt x="42" y="12"/>
                  </a:cubicBezTo>
                  <a:cubicBezTo>
                    <a:pt x="40" y="14"/>
                    <a:pt x="40" y="16"/>
                    <a:pt x="43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6" y="18"/>
                    <a:pt x="69" y="26"/>
                    <a:pt x="77" y="26"/>
                  </a:cubicBezTo>
                  <a:cubicBezTo>
                    <a:pt x="79" y="26"/>
                    <a:pt x="81" y="25"/>
                    <a:pt x="83" y="25"/>
                  </a:cubicBezTo>
                  <a:cubicBezTo>
                    <a:pt x="85" y="25"/>
                    <a:pt x="86" y="26"/>
                    <a:pt x="88" y="27"/>
                  </a:cubicBezTo>
                  <a:cubicBezTo>
                    <a:pt x="90" y="28"/>
                    <a:pt x="89" y="31"/>
                    <a:pt x="93" y="31"/>
                  </a:cubicBezTo>
                  <a:cubicBezTo>
                    <a:pt x="95" y="39"/>
                    <a:pt x="104" y="39"/>
                    <a:pt x="111" y="42"/>
                  </a:cubicBezTo>
                  <a:cubicBezTo>
                    <a:pt x="111" y="45"/>
                    <a:pt x="109" y="47"/>
                    <a:pt x="106" y="47"/>
                  </a:cubicBezTo>
                  <a:cubicBezTo>
                    <a:pt x="106" y="48"/>
                    <a:pt x="106" y="49"/>
                    <a:pt x="106" y="50"/>
                  </a:cubicBezTo>
                  <a:cubicBezTo>
                    <a:pt x="116" y="50"/>
                    <a:pt x="125" y="54"/>
                    <a:pt x="137" y="54"/>
                  </a:cubicBezTo>
                  <a:cubicBezTo>
                    <a:pt x="143" y="54"/>
                    <a:pt x="153" y="54"/>
                    <a:pt x="157" y="48"/>
                  </a:cubicBezTo>
                  <a:cubicBezTo>
                    <a:pt x="153" y="46"/>
                    <a:pt x="151" y="39"/>
                    <a:pt x="145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6" y="36"/>
                    <a:pt x="137" y="34"/>
                    <a:pt x="137" y="33"/>
                  </a:cubicBezTo>
                  <a:cubicBezTo>
                    <a:pt x="125" y="33"/>
                    <a:pt x="111" y="27"/>
                    <a:pt x="104" y="20"/>
                  </a:cubicBezTo>
                  <a:cubicBezTo>
                    <a:pt x="103" y="19"/>
                    <a:pt x="99" y="13"/>
                    <a:pt x="95" y="13"/>
                  </a:cubicBezTo>
                  <a:cubicBezTo>
                    <a:pt x="78" y="13"/>
                    <a:pt x="67" y="0"/>
                    <a:pt x="4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20"/>
            <p:cNvSpPr>
              <a:spLocks/>
            </p:cNvSpPr>
            <p:nvPr/>
          </p:nvSpPr>
          <p:spPr bwMode="auto">
            <a:xfrm>
              <a:off x="487" y="2294"/>
              <a:ext cx="19" cy="21"/>
            </a:xfrm>
            <a:custGeom>
              <a:avLst/>
              <a:gdLst>
                <a:gd name="T0" fmla="*/ 6 w 8"/>
                <a:gd name="T1" fmla="*/ 0 h 9"/>
                <a:gd name="T2" fmla="*/ 4 w 8"/>
                <a:gd name="T3" fmla="*/ 0 h 9"/>
                <a:gd name="T4" fmla="*/ 4 w 8"/>
                <a:gd name="T5" fmla="*/ 4 h 9"/>
                <a:gd name="T6" fmla="*/ 0 w 8"/>
                <a:gd name="T7" fmla="*/ 9 h 9"/>
                <a:gd name="T8" fmla="*/ 1 w 8"/>
                <a:gd name="T9" fmla="*/ 9 h 9"/>
                <a:gd name="T10" fmla="*/ 7 w 8"/>
                <a:gd name="T11" fmla="*/ 9 h 9"/>
                <a:gd name="T12" fmla="*/ 7 w 8"/>
                <a:gd name="T13" fmla="*/ 1 h 9"/>
                <a:gd name="T14" fmla="*/ 6 w 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0" y="5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4" y="9"/>
                    <a:pt x="7" y="9"/>
                    <a:pt x="7" y="9"/>
                  </a:cubicBezTo>
                  <a:cubicBezTo>
                    <a:pt x="8" y="6"/>
                    <a:pt x="8" y="3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21"/>
            <p:cNvSpPr>
              <a:spLocks/>
            </p:cNvSpPr>
            <p:nvPr/>
          </p:nvSpPr>
          <p:spPr bwMode="auto">
            <a:xfrm>
              <a:off x="671" y="2421"/>
              <a:ext cx="62" cy="26"/>
            </a:xfrm>
            <a:custGeom>
              <a:avLst/>
              <a:gdLst>
                <a:gd name="T0" fmla="*/ 6 w 26"/>
                <a:gd name="T1" fmla="*/ 0 h 11"/>
                <a:gd name="T2" fmla="*/ 0 w 26"/>
                <a:gd name="T3" fmla="*/ 3 h 11"/>
                <a:gd name="T4" fmla="*/ 9 w 26"/>
                <a:gd name="T5" fmla="*/ 11 h 11"/>
                <a:gd name="T6" fmla="*/ 26 w 26"/>
                <a:gd name="T7" fmla="*/ 7 h 11"/>
                <a:gd name="T8" fmla="*/ 21 w 26"/>
                <a:gd name="T9" fmla="*/ 3 h 11"/>
                <a:gd name="T10" fmla="*/ 23 w 26"/>
                <a:gd name="T11" fmla="*/ 4 h 11"/>
                <a:gd name="T12" fmla="*/ 6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6" y="0"/>
                  </a:moveTo>
                  <a:cubicBezTo>
                    <a:pt x="4" y="0"/>
                    <a:pt x="0" y="1"/>
                    <a:pt x="0" y="3"/>
                  </a:cubicBezTo>
                  <a:cubicBezTo>
                    <a:pt x="0" y="7"/>
                    <a:pt x="5" y="11"/>
                    <a:pt x="9" y="11"/>
                  </a:cubicBezTo>
                  <a:cubicBezTo>
                    <a:pt x="15" y="11"/>
                    <a:pt x="20" y="8"/>
                    <a:pt x="26" y="7"/>
                  </a:cubicBezTo>
                  <a:cubicBezTo>
                    <a:pt x="26" y="5"/>
                    <a:pt x="25" y="4"/>
                    <a:pt x="21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19" y="3"/>
                    <a:pt x="12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22"/>
            <p:cNvSpPr>
              <a:spLocks/>
            </p:cNvSpPr>
            <p:nvPr/>
          </p:nvSpPr>
          <p:spPr bwMode="auto">
            <a:xfrm>
              <a:off x="1066" y="2417"/>
              <a:ext cx="50" cy="21"/>
            </a:xfrm>
            <a:custGeom>
              <a:avLst/>
              <a:gdLst>
                <a:gd name="T0" fmla="*/ 5 w 21"/>
                <a:gd name="T1" fmla="*/ 0 h 9"/>
                <a:gd name="T2" fmla="*/ 0 w 21"/>
                <a:gd name="T3" fmla="*/ 4 h 9"/>
                <a:gd name="T4" fmla="*/ 13 w 21"/>
                <a:gd name="T5" fmla="*/ 9 h 9"/>
                <a:gd name="T6" fmla="*/ 21 w 21"/>
                <a:gd name="T7" fmla="*/ 6 h 9"/>
                <a:gd name="T8" fmla="*/ 5 w 2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9"/>
                    <a:pt x="7" y="9"/>
                    <a:pt x="13" y="9"/>
                  </a:cubicBezTo>
                  <a:cubicBezTo>
                    <a:pt x="16" y="9"/>
                    <a:pt x="20" y="9"/>
                    <a:pt x="21" y="6"/>
                  </a:cubicBezTo>
                  <a:cubicBezTo>
                    <a:pt x="20" y="3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23"/>
            <p:cNvSpPr>
              <a:spLocks/>
            </p:cNvSpPr>
            <p:nvPr/>
          </p:nvSpPr>
          <p:spPr bwMode="auto">
            <a:xfrm>
              <a:off x="809" y="2365"/>
              <a:ext cx="212" cy="85"/>
            </a:xfrm>
            <a:custGeom>
              <a:avLst/>
              <a:gdLst>
                <a:gd name="T0" fmla="*/ 20 w 90"/>
                <a:gd name="T1" fmla="*/ 0 h 36"/>
                <a:gd name="T2" fmla="*/ 16 w 90"/>
                <a:gd name="T3" fmla="*/ 4 h 36"/>
                <a:gd name="T4" fmla="*/ 23 w 90"/>
                <a:gd name="T5" fmla="*/ 10 h 36"/>
                <a:gd name="T6" fmla="*/ 26 w 90"/>
                <a:gd name="T7" fmla="*/ 21 h 36"/>
                <a:gd name="T8" fmla="*/ 19 w 90"/>
                <a:gd name="T9" fmla="*/ 22 h 36"/>
                <a:gd name="T10" fmla="*/ 3 w 90"/>
                <a:gd name="T11" fmla="*/ 21 h 36"/>
                <a:gd name="T12" fmla="*/ 0 w 90"/>
                <a:gd name="T13" fmla="*/ 24 h 36"/>
                <a:gd name="T14" fmla="*/ 6 w 90"/>
                <a:gd name="T15" fmla="*/ 32 h 36"/>
                <a:gd name="T16" fmla="*/ 7 w 90"/>
                <a:gd name="T17" fmla="*/ 28 h 36"/>
                <a:gd name="T18" fmla="*/ 9 w 90"/>
                <a:gd name="T19" fmla="*/ 28 h 36"/>
                <a:gd name="T20" fmla="*/ 13 w 90"/>
                <a:gd name="T21" fmla="*/ 28 h 36"/>
                <a:gd name="T22" fmla="*/ 26 w 90"/>
                <a:gd name="T23" fmla="*/ 27 h 36"/>
                <a:gd name="T24" fmla="*/ 37 w 90"/>
                <a:gd name="T25" fmla="*/ 29 h 36"/>
                <a:gd name="T26" fmla="*/ 43 w 90"/>
                <a:gd name="T27" fmla="*/ 36 h 36"/>
                <a:gd name="T28" fmla="*/ 55 w 90"/>
                <a:gd name="T29" fmla="*/ 27 h 36"/>
                <a:gd name="T30" fmla="*/ 61 w 90"/>
                <a:gd name="T31" fmla="*/ 29 h 36"/>
                <a:gd name="T32" fmla="*/ 70 w 90"/>
                <a:gd name="T33" fmla="*/ 25 h 36"/>
                <a:gd name="T34" fmla="*/ 90 w 90"/>
                <a:gd name="T35" fmla="*/ 25 h 36"/>
                <a:gd name="T36" fmla="*/ 75 w 90"/>
                <a:gd name="T37" fmla="*/ 13 h 36"/>
                <a:gd name="T38" fmla="*/ 78 w 90"/>
                <a:gd name="T39" fmla="*/ 16 h 36"/>
                <a:gd name="T40" fmla="*/ 48 w 90"/>
                <a:gd name="T41" fmla="*/ 2 h 36"/>
                <a:gd name="T42" fmla="*/ 33 w 90"/>
                <a:gd name="T43" fmla="*/ 4 h 36"/>
                <a:gd name="T44" fmla="*/ 20 w 90"/>
                <a:gd name="T4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36">
                  <a:moveTo>
                    <a:pt x="20" y="0"/>
                  </a:moveTo>
                  <a:cubicBezTo>
                    <a:pt x="18" y="0"/>
                    <a:pt x="16" y="2"/>
                    <a:pt x="16" y="4"/>
                  </a:cubicBezTo>
                  <a:cubicBezTo>
                    <a:pt x="16" y="7"/>
                    <a:pt x="19" y="10"/>
                    <a:pt x="23" y="10"/>
                  </a:cubicBezTo>
                  <a:cubicBezTo>
                    <a:pt x="23" y="14"/>
                    <a:pt x="23" y="18"/>
                    <a:pt x="26" y="21"/>
                  </a:cubicBezTo>
                  <a:cubicBezTo>
                    <a:pt x="24" y="22"/>
                    <a:pt x="22" y="22"/>
                    <a:pt x="19" y="22"/>
                  </a:cubicBezTo>
                  <a:cubicBezTo>
                    <a:pt x="15" y="22"/>
                    <a:pt x="10" y="21"/>
                    <a:pt x="3" y="21"/>
                  </a:cubicBezTo>
                  <a:cubicBezTo>
                    <a:pt x="2" y="22"/>
                    <a:pt x="1" y="24"/>
                    <a:pt x="0" y="24"/>
                  </a:cubicBezTo>
                  <a:cubicBezTo>
                    <a:pt x="0" y="27"/>
                    <a:pt x="3" y="31"/>
                    <a:pt x="6" y="32"/>
                  </a:cubicBezTo>
                  <a:cubicBezTo>
                    <a:pt x="6" y="30"/>
                    <a:pt x="7" y="29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10" y="28"/>
                    <a:pt x="11" y="28"/>
                    <a:pt x="13" y="28"/>
                  </a:cubicBezTo>
                  <a:cubicBezTo>
                    <a:pt x="16" y="28"/>
                    <a:pt x="21" y="27"/>
                    <a:pt x="26" y="27"/>
                  </a:cubicBezTo>
                  <a:cubicBezTo>
                    <a:pt x="30" y="27"/>
                    <a:pt x="34" y="28"/>
                    <a:pt x="37" y="29"/>
                  </a:cubicBezTo>
                  <a:cubicBezTo>
                    <a:pt x="40" y="31"/>
                    <a:pt x="38" y="36"/>
                    <a:pt x="43" y="36"/>
                  </a:cubicBezTo>
                  <a:cubicBezTo>
                    <a:pt x="49" y="36"/>
                    <a:pt x="48" y="27"/>
                    <a:pt x="55" y="27"/>
                  </a:cubicBezTo>
                  <a:cubicBezTo>
                    <a:pt x="58" y="27"/>
                    <a:pt x="57" y="29"/>
                    <a:pt x="61" y="29"/>
                  </a:cubicBezTo>
                  <a:cubicBezTo>
                    <a:pt x="64" y="29"/>
                    <a:pt x="66" y="27"/>
                    <a:pt x="7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6" y="20"/>
                    <a:pt x="81" y="18"/>
                    <a:pt x="75" y="13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69" y="11"/>
                    <a:pt x="65" y="2"/>
                    <a:pt x="48" y="2"/>
                  </a:cubicBezTo>
                  <a:cubicBezTo>
                    <a:pt x="43" y="2"/>
                    <a:pt x="40" y="4"/>
                    <a:pt x="33" y="4"/>
                  </a:cubicBezTo>
                  <a:cubicBezTo>
                    <a:pt x="28" y="4"/>
                    <a:pt x="25" y="0"/>
                    <a:pt x="2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24"/>
            <p:cNvSpPr>
              <a:spLocks/>
            </p:cNvSpPr>
            <p:nvPr/>
          </p:nvSpPr>
          <p:spPr bwMode="auto">
            <a:xfrm>
              <a:off x="1260" y="2705"/>
              <a:ext cx="26" cy="29"/>
            </a:xfrm>
            <a:custGeom>
              <a:avLst/>
              <a:gdLst>
                <a:gd name="T0" fmla="*/ 11 w 11"/>
                <a:gd name="T1" fmla="*/ 0 h 12"/>
                <a:gd name="T2" fmla="*/ 6 w 11"/>
                <a:gd name="T3" fmla="*/ 0 h 12"/>
                <a:gd name="T4" fmla="*/ 0 w 11"/>
                <a:gd name="T5" fmla="*/ 11 h 12"/>
                <a:gd name="T6" fmla="*/ 0 w 11"/>
                <a:gd name="T7" fmla="*/ 12 h 12"/>
                <a:gd name="T8" fmla="*/ 4 w 11"/>
                <a:gd name="T9" fmla="*/ 11 h 12"/>
                <a:gd name="T10" fmla="*/ 11 w 11"/>
                <a:gd name="T11" fmla="*/ 4 h 12"/>
                <a:gd name="T12" fmla="*/ 11 w 1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3" y="0"/>
                    <a:pt x="0" y="6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3" y="11"/>
                    <a:pt x="4" y="11"/>
                  </a:cubicBezTo>
                  <a:cubicBezTo>
                    <a:pt x="7" y="11"/>
                    <a:pt x="10" y="6"/>
                    <a:pt x="11" y="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25"/>
            <p:cNvSpPr>
              <a:spLocks/>
            </p:cNvSpPr>
            <p:nvPr/>
          </p:nvSpPr>
          <p:spPr bwMode="auto">
            <a:xfrm>
              <a:off x="1648" y="3084"/>
              <a:ext cx="85" cy="63"/>
            </a:xfrm>
            <a:custGeom>
              <a:avLst/>
              <a:gdLst>
                <a:gd name="T0" fmla="*/ 12 w 36"/>
                <a:gd name="T1" fmla="*/ 0 h 27"/>
                <a:gd name="T2" fmla="*/ 12 w 36"/>
                <a:gd name="T3" fmla="*/ 0 h 27"/>
                <a:gd name="T4" fmla="*/ 10 w 36"/>
                <a:gd name="T5" fmla="*/ 0 h 27"/>
                <a:gd name="T6" fmla="*/ 0 w 36"/>
                <a:gd name="T7" fmla="*/ 13 h 27"/>
                <a:gd name="T8" fmla="*/ 21 w 36"/>
                <a:gd name="T9" fmla="*/ 27 h 27"/>
                <a:gd name="T10" fmla="*/ 36 w 36"/>
                <a:gd name="T11" fmla="*/ 10 h 27"/>
                <a:gd name="T12" fmla="*/ 32 w 36"/>
                <a:gd name="T13" fmla="*/ 6 h 27"/>
                <a:gd name="T14" fmla="*/ 26 w 36"/>
                <a:gd name="T15" fmla="*/ 8 h 27"/>
                <a:gd name="T16" fmla="*/ 23 w 36"/>
                <a:gd name="T17" fmla="*/ 5 h 27"/>
                <a:gd name="T18" fmla="*/ 12 w 36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4" y="0"/>
                    <a:pt x="0" y="5"/>
                    <a:pt x="0" y="13"/>
                  </a:cubicBezTo>
                  <a:cubicBezTo>
                    <a:pt x="0" y="18"/>
                    <a:pt x="13" y="27"/>
                    <a:pt x="21" y="27"/>
                  </a:cubicBezTo>
                  <a:cubicBezTo>
                    <a:pt x="28" y="27"/>
                    <a:pt x="36" y="15"/>
                    <a:pt x="36" y="10"/>
                  </a:cubicBezTo>
                  <a:cubicBezTo>
                    <a:pt x="36" y="9"/>
                    <a:pt x="34" y="6"/>
                    <a:pt x="32" y="6"/>
                  </a:cubicBezTo>
                  <a:cubicBezTo>
                    <a:pt x="30" y="6"/>
                    <a:pt x="28" y="8"/>
                    <a:pt x="26" y="8"/>
                  </a:cubicBezTo>
                  <a:cubicBezTo>
                    <a:pt x="25" y="8"/>
                    <a:pt x="24" y="7"/>
                    <a:pt x="23" y="5"/>
                  </a:cubicBezTo>
                  <a:cubicBezTo>
                    <a:pt x="19" y="5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26"/>
            <p:cNvSpPr>
              <a:spLocks/>
            </p:cNvSpPr>
            <p:nvPr/>
          </p:nvSpPr>
          <p:spPr bwMode="auto">
            <a:xfrm>
              <a:off x="816" y="4690"/>
              <a:ext cx="30" cy="70"/>
            </a:xfrm>
            <a:custGeom>
              <a:avLst/>
              <a:gdLst>
                <a:gd name="T0" fmla="*/ 6 w 13"/>
                <a:gd name="T1" fmla="*/ 0 h 30"/>
                <a:gd name="T2" fmla="*/ 0 w 13"/>
                <a:gd name="T3" fmla="*/ 16 h 30"/>
                <a:gd name="T4" fmla="*/ 0 w 13"/>
                <a:gd name="T5" fmla="*/ 23 h 30"/>
                <a:gd name="T6" fmla="*/ 6 w 13"/>
                <a:gd name="T7" fmla="*/ 30 h 30"/>
                <a:gd name="T8" fmla="*/ 11 w 13"/>
                <a:gd name="T9" fmla="*/ 30 h 30"/>
                <a:gd name="T10" fmla="*/ 11 w 13"/>
                <a:gd name="T11" fmla="*/ 15 h 30"/>
                <a:gd name="T12" fmla="*/ 13 w 13"/>
                <a:gd name="T13" fmla="*/ 9 h 30"/>
                <a:gd name="T14" fmla="*/ 6 w 13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0">
                  <a:moveTo>
                    <a:pt x="6" y="0"/>
                  </a:moveTo>
                  <a:cubicBezTo>
                    <a:pt x="3" y="0"/>
                    <a:pt x="0" y="16"/>
                    <a:pt x="0" y="16"/>
                  </a:cubicBezTo>
                  <a:cubicBezTo>
                    <a:pt x="0" y="16"/>
                    <a:pt x="0" y="20"/>
                    <a:pt x="0" y="23"/>
                  </a:cubicBezTo>
                  <a:cubicBezTo>
                    <a:pt x="0" y="25"/>
                    <a:pt x="3" y="30"/>
                    <a:pt x="6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3"/>
                    <a:pt x="13" y="12"/>
                    <a:pt x="13" y="9"/>
                  </a:cubicBezTo>
                  <a:cubicBezTo>
                    <a:pt x="13" y="5"/>
                    <a:pt x="11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27"/>
            <p:cNvSpPr>
              <a:spLocks/>
            </p:cNvSpPr>
            <p:nvPr/>
          </p:nvSpPr>
          <p:spPr bwMode="auto">
            <a:xfrm>
              <a:off x="560" y="2646"/>
              <a:ext cx="1657" cy="2675"/>
            </a:xfrm>
            <a:custGeom>
              <a:avLst/>
              <a:gdLst>
                <a:gd name="T0" fmla="*/ 84 w 701"/>
                <a:gd name="T1" fmla="*/ 33 h 1131"/>
                <a:gd name="T2" fmla="*/ 68 w 701"/>
                <a:gd name="T3" fmla="*/ 61 h 1131"/>
                <a:gd name="T4" fmla="*/ 49 w 701"/>
                <a:gd name="T5" fmla="*/ 72 h 1131"/>
                <a:gd name="T6" fmla="*/ 58 w 701"/>
                <a:gd name="T7" fmla="*/ 120 h 1131"/>
                <a:gd name="T8" fmla="*/ 58 w 701"/>
                <a:gd name="T9" fmla="*/ 123 h 1131"/>
                <a:gd name="T10" fmla="*/ 17 w 701"/>
                <a:gd name="T11" fmla="*/ 177 h 1131"/>
                <a:gd name="T12" fmla="*/ 22 w 701"/>
                <a:gd name="T13" fmla="*/ 229 h 1131"/>
                <a:gd name="T14" fmla="*/ 21 w 701"/>
                <a:gd name="T15" fmla="*/ 293 h 1131"/>
                <a:gd name="T16" fmla="*/ 64 w 701"/>
                <a:gd name="T17" fmla="*/ 374 h 1131"/>
                <a:gd name="T18" fmla="*/ 125 w 701"/>
                <a:gd name="T19" fmla="*/ 443 h 1131"/>
                <a:gd name="T20" fmla="*/ 167 w 701"/>
                <a:gd name="T21" fmla="*/ 549 h 1131"/>
                <a:gd name="T22" fmla="*/ 151 w 701"/>
                <a:gd name="T23" fmla="*/ 647 h 1131"/>
                <a:gd name="T24" fmla="*/ 137 w 701"/>
                <a:gd name="T25" fmla="*/ 749 h 1131"/>
                <a:gd name="T26" fmla="*/ 125 w 701"/>
                <a:gd name="T27" fmla="*/ 820 h 1131"/>
                <a:gd name="T28" fmla="*/ 130 w 701"/>
                <a:gd name="T29" fmla="*/ 859 h 1131"/>
                <a:gd name="T30" fmla="*/ 117 w 701"/>
                <a:gd name="T31" fmla="*/ 945 h 1131"/>
                <a:gd name="T32" fmla="*/ 98 w 701"/>
                <a:gd name="T33" fmla="*/ 947 h 1131"/>
                <a:gd name="T34" fmla="*/ 101 w 701"/>
                <a:gd name="T35" fmla="*/ 1033 h 1131"/>
                <a:gd name="T36" fmla="*/ 106 w 701"/>
                <a:gd name="T37" fmla="*/ 1076 h 1131"/>
                <a:gd name="T38" fmla="*/ 152 w 701"/>
                <a:gd name="T39" fmla="*/ 1102 h 1131"/>
                <a:gd name="T40" fmla="*/ 208 w 701"/>
                <a:gd name="T41" fmla="*/ 1129 h 1131"/>
                <a:gd name="T42" fmla="*/ 249 w 701"/>
                <a:gd name="T43" fmla="*/ 1117 h 1131"/>
                <a:gd name="T44" fmla="*/ 194 w 701"/>
                <a:gd name="T45" fmla="*/ 1022 h 1131"/>
                <a:gd name="T46" fmla="*/ 213 w 701"/>
                <a:gd name="T47" fmla="*/ 941 h 1131"/>
                <a:gd name="T48" fmla="*/ 250 w 701"/>
                <a:gd name="T49" fmla="*/ 876 h 1131"/>
                <a:gd name="T50" fmla="*/ 257 w 701"/>
                <a:gd name="T51" fmla="*/ 872 h 1131"/>
                <a:gd name="T52" fmla="*/ 287 w 701"/>
                <a:gd name="T53" fmla="*/ 846 h 1131"/>
                <a:gd name="T54" fmla="*/ 308 w 701"/>
                <a:gd name="T55" fmla="*/ 809 h 1131"/>
                <a:gd name="T56" fmla="*/ 369 w 701"/>
                <a:gd name="T57" fmla="*/ 782 h 1131"/>
                <a:gd name="T58" fmla="*/ 346 w 701"/>
                <a:gd name="T59" fmla="*/ 731 h 1131"/>
                <a:gd name="T60" fmla="*/ 435 w 701"/>
                <a:gd name="T61" fmla="*/ 699 h 1131"/>
                <a:gd name="T62" fmla="*/ 493 w 701"/>
                <a:gd name="T63" fmla="*/ 627 h 1131"/>
                <a:gd name="T64" fmla="*/ 549 w 701"/>
                <a:gd name="T65" fmla="*/ 547 h 1131"/>
                <a:gd name="T66" fmla="*/ 604 w 701"/>
                <a:gd name="T67" fmla="*/ 524 h 1131"/>
                <a:gd name="T68" fmla="*/ 634 w 701"/>
                <a:gd name="T69" fmla="*/ 454 h 1131"/>
                <a:gd name="T70" fmla="*/ 657 w 701"/>
                <a:gd name="T71" fmla="*/ 371 h 1131"/>
                <a:gd name="T72" fmla="*/ 683 w 701"/>
                <a:gd name="T73" fmla="*/ 263 h 1131"/>
                <a:gd name="T74" fmla="*/ 639 w 701"/>
                <a:gd name="T75" fmla="*/ 237 h 1131"/>
                <a:gd name="T76" fmla="*/ 559 w 701"/>
                <a:gd name="T77" fmla="*/ 229 h 1131"/>
                <a:gd name="T78" fmla="*/ 509 w 701"/>
                <a:gd name="T79" fmla="*/ 195 h 1131"/>
                <a:gd name="T80" fmla="*/ 468 w 701"/>
                <a:gd name="T81" fmla="*/ 215 h 1131"/>
                <a:gd name="T82" fmla="*/ 466 w 701"/>
                <a:gd name="T83" fmla="*/ 155 h 1131"/>
                <a:gd name="T84" fmla="*/ 424 w 701"/>
                <a:gd name="T85" fmla="*/ 106 h 1131"/>
                <a:gd name="T86" fmla="*/ 345 w 701"/>
                <a:gd name="T87" fmla="*/ 81 h 1131"/>
                <a:gd name="T88" fmla="*/ 279 w 701"/>
                <a:gd name="T89" fmla="*/ 31 h 1131"/>
                <a:gd name="T90" fmla="*/ 272 w 701"/>
                <a:gd name="T91" fmla="*/ 24 h 1131"/>
                <a:gd name="T92" fmla="*/ 204 w 701"/>
                <a:gd name="T93" fmla="*/ 28 h 1131"/>
                <a:gd name="T94" fmla="*/ 176 w 701"/>
                <a:gd name="T95" fmla="*/ 15 h 1131"/>
                <a:gd name="T96" fmla="*/ 152 w 701"/>
                <a:gd name="T97" fmla="*/ 50 h 1131"/>
                <a:gd name="T98" fmla="*/ 148 w 701"/>
                <a:gd name="T9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1" h="1131">
                  <a:moveTo>
                    <a:pt x="148" y="0"/>
                  </a:moveTo>
                  <a:cubicBezTo>
                    <a:pt x="141" y="0"/>
                    <a:pt x="140" y="8"/>
                    <a:pt x="133" y="10"/>
                  </a:cubicBezTo>
                  <a:cubicBezTo>
                    <a:pt x="120" y="14"/>
                    <a:pt x="111" y="16"/>
                    <a:pt x="99" y="21"/>
                  </a:cubicBezTo>
                  <a:cubicBezTo>
                    <a:pt x="92" y="23"/>
                    <a:pt x="87" y="24"/>
                    <a:pt x="84" y="33"/>
                  </a:cubicBezTo>
                  <a:cubicBezTo>
                    <a:pt x="83" y="37"/>
                    <a:pt x="83" y="44"/>
                    <a:pt x="80" y="46"/>
                  </a:cubicBezTo>
                  <a:cubicBezTo>
                    <a:pt x="76" y="48"/>
                    <a:pt x="71" y="50"/>
                    <a:pt x="71" y="55"/>
                  </a:cubicBezTo>
                  <a:cubicBezTo>
                    <a:pt x="70" y="55"/>
                    <a:pt x="68" y="57"/>
                    <a:pt x="68" y="58"/>
                  </a:cubicBezTo>
                  <a:cubicBezTo>
                    <a:pt x="68" y="59"/>
                    <a:pt x="68" y="60"/>
                    <a:pt x="68" y="61"/>
                  </a:cubicBezTo>
                  <a:cubicBezTo>
                    <a:pt x="66" y="61"/>
                    <a:pt x="66" y="62"/>
                    <a:pt x="65" y="62"/>
                  </a:cubicBezTo>
                  <a:cubicBezTo>
                    <a:pt x="64" y="62"/>
                    <a:pt x="64" y="61"/>
                    <a:pt x="62" y="61"/>
                  </a:cubicBezTo>
                  <a:cubicBezTo>
                    <a:pt x="61" y="62"/>
                    <a:pt x="59" y="63"/>
                    <a:pt x="58" y="64"/>
                  </a:cubicBezTo>
                  <a:cubicBezTo>
                    <a:pt x="55" y="67"/>
                    <a:pt x="51" y="71"/>
                    <a:pt x="49" y="72"/>
                  </a:cubicBezTo>
                  <a:cubicBezTo>
                    <a:pt x="49" y="73"/>
                    <a:pt x="48" y="74"/>
                    <a:pt x="48" y="76"/>
                  </a:cubicBezTo>
                  <a:cubicBezTo>
                    <a:pt x="48" y="85"/>
                    <a:pt x="58" y="84"/>
                    <a:pt x="58" y="95"/>
                  </a:cubicBezTo>
                  <a:cubicBezTo>
                    <a:pt x="58" y="100"/>
                    <a:pt x="55" y="102"/>
                    <a:pt x="55" y="108"/>
                  </a:cubicBezTo>
                  <a:cubicBezTo>
                    <a:pt x="55" y="113"/>
                    <a:pt x="58" y="116"/>
                    <a:pt x="58" y="120"/>
                  </a:cubicBezTo>
                  <a:cubicBezTo>
                    <a:pt x="58" y="121"/>
                    <a:pt x="58" y="122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8"/>
                    <a:pt x="59" y="131"/>
                    <a:pt x="62" y="132"/>
                  </a:cubicBezTo>
                  <a:cubicBezTo>
                    <a:pt x="58" y="146"/>
                    <a:pt x="45" y="143"/>
                    <a:pt x="39" y="154"/>
                  </a:cubicBezTo>
                  <a:cubicBezTo>
                    <a:pt x="35" y="163"/>
                    <a:pt x="31" y="177"/>
                    <a:pt x="17" y="177"/>
                  </a:cubicBezTo>
                  <a:cubicBezTo>
                    <a:pt x="19" y="200"/>
                    <a:pt x="6" y="198"/>
                    <a:pt x="6" y="210"/>
                  </a:cubicBezTo>
                  <a:cubicBezTo>
                    <a:pt x="6" y="218"/>
                    <a:pt x="7" y="228"/>
                    <a:pt x="14" y="228"/>
                  </a:cubicBezTo>
                  <a:cubicBezTo>
                    <a:pt x="16" y="228"/>
                    <a:pt x="17" y="227"/>
                    <a:pt x="18" y="227"/>
                  </a:cubicBezTo>
                  <a:cubicBezTo>
                    <a:pt x="19" y="227"/>
                    <a:pt x="20" y="228"/>
                    <a:pt x="22" y="229"/>
                  </a:cubicBezTo>
                  <a:cubicBezTo>
                    <a:pt x="20" y="237"/>
                    <a:pt x="10" y="239"/>
                    <a:pt x="6" y="247"/>
                  </a:cubicBezTo>
                  <a:cubicBezTo>
                    <a:pt x="4" y="249"/>
                    <a:pt x="0" y="257"/>
                    <a:pt x="0" y="263"/>
                  </a:cubicBezTo>
                  <a:cubicBezTo>
                    <a:pt x="0" y="273"/>
                    <a:pt x="7" y="283"/>
                    <a:pt x="13" y="289"/>
                  </a:cubicBezTo>
                  <a:cubicBezTo>
                    <a:pt x="15" y="291"/>
                    <a:pt x="19" y="290"/>
                    <a:pt x="21" y="293"/>
                  </a:cubicBezTo>
                  <a:cubicBezTo>
                    <a:pt x="23" y="297"/>
                    <a:pt x="24" y="304"/>
                    <a:pt x="27" y="308"/>
                  </a:cubicBezTo>
                  <a:cubicBezTo>
                    <a:pt x="29" y="309"/>
                    <a:pt x="33" y="308"/>
                    <a:pt x="34" y="312"/>
                  </a:cubicBezTo>
                  <a:cubicBezTo>
                    <a:pt x="39" y="322"/>
                    <a:pt x="42" y="328"/>
                    <a:pt x="46" y="341"/>
                  </a:cubicBezTo>
                  <a:cubicBezTo>
                    <a:pt x="49" y="352"/>
                    <a:pt x="60" y="362"/>
                    <a:pt x="64" y="374"/>
                  </a:cubicBezTo>
                  <a:cubicBezTo>
                    <a:pt x="66" y="382"/>
                    <a:pt x="74" y="386"/>
                    <a:pt x="74" y="394"/>
                  </a:cubicBezTo>
                  <a:cubicBezTo>
                    <a:pt x="74" y="401"/>
                    <a:pt x="72" y="407"/>
                    <a:pt x="76" y="411"/>
                  </a:cubicBezTo>
                  <a:cubicBezTo>
                    <a:pt x="86" y="420"/>
                    <a:pt x="93" y="428"/>
                    <a:pt x="108" y="432"/>
                  </a:cubicBezTo>
                  <a:cubicBezTo>
                    <a:pt x="115" y="435"/>
                    <a:pt x="119" y="437"/>
                    <a:pt x="125" y="443"/>
                  </a:cubicBezTo>
                  <a:cubicBezTo>
                    <a:pt x="131" y="449"/>
                    <a:pt x="137" y="448"/>
                    <a:pt x="145" y="451"/>
                  </a:cubicBezTo>
                  <a:cubicBezTo>
                    <a:pt x="154" y="456"/>
                    <a:pt x="162" y="464"/>
                    <a:pt x="167" y="477"/>
                  </a:cubicBezTo>
                  <a:cubicBezTo>
                    <a:pt x="169" y="483"/>
                    <a:pt x="171" y="514"/>
                    <a:pt x="171" y="519"/>
                  </a:cubicBezTo>
                  <a:cubicBezTo>
                    <a:pt x="171" y="528"/>
                    <a:pt x="167" y="542"/>
                    <a:pt x="167" y="549"/>
                  </a:cubicBezTo>
                  <a:cubicBezTo>
                    <a:pt x="167" y="556"/>
                    <a:pt x="167" y="556"/>
                    <a:pt x="167" y="572"/>
                  </a:cubicBezTo>
                  <a:cubicBezTo>
                    <a:pt x="166" y="578"/>
                    <a:pt x="163" y="587"/>
                    <a:pt x="163" y="591"/>
                  </a:cubicBezTo>
                  <a:cubicBezTo>
                    <a:pt x="163" y="592"/>
                    <a:pt x="163" y="594"/>
                    <a:pt x="163" y="596"/>
                  </a:cubicBezTo>
                  <a:cubicBezTo>
                    <a:pt x="163" y="614"/>
                    <a:pt x="151" y="627"/>
                    <a:pt x="151" y="647"/>
                  </a:cubicBezTo>
                  <a:cubicBezTo>
                    <a:pt x="151" y="655"/>
                    <a:pt x="145" y="663"/>
                    <a:pt x="148" y="672"/>
                  </a:cubicBezTo>
                  <a:cubicBezTo>
                    <a:pt x="149" y="712"/>
                    <a:pt x="149" y="712"/>
                    <a:pt x="149" y="712"/>
                  </a:cubicBezTo>
                  <a:cubicBezTo>
                    <a:pt x="146" y="724"/>
                    <a:pt x="146" y="733"/>
                    <a:pt x="142" y="746"/>
                  </a:cubicBezTo>
                  <a:cubicBezTo>
                    <a:pt x="141" y="748"/>
                    <a:pt x="139" y="747"/>
                    <a:pt x="137" y="749"/>
                  </a:cubicBezTo>
                  <a:cubicBezTo>
                    <a:pt x="134" y="753"/>
                    <a:pt x="133" y="760"/>
                    <a:pt x="131" y="764"/>
                  </a:cubicBezTo>
                  <a:cubicBezTo>
                    <a:pt x="127" y="771"/>
                    <a:pt x="119" y="784"/>
                    <a:pt x="119" y="796"/>
                  </a:cubicBezTo>
                  <a:cubicBezTo>
                    <a:pt x="119" y="799"/>
                    <a:pt x="120" y="814"/>
                    <a:pt x="122" y="814"/>
                  </a:cubicBezTo>
                  <a:cubicBezTo>
                    <a:pt x="122" y="814"/>
                    <a:pt x="125" y="817"/>
                    <a:pt x="125" y="820"/>
                  </a:cubicBezTo>
                  <a:cubicBezTo>
                    <a:pt x="125" y="822"/>
                    <a:pt x="123" y="823"/>
                    <a:pt x="120" y="823"/>
                  </a:cubicBezTo>
                  <a:cubicBezTo>
                    <a:pt x="118" y="833"/>
                    <a:pt x="114" y="837"/>
                    <a:pt x="114" y="847"/>
                  </a:cubicBezTo>
                  <a:cubicBezTo>
                    <a:pt x="114" y="853"/>
                    <a:pt x="118" y="865"/>
                    <a:pt x="122" y="865"/>
                  </a:cubicBezTo>
                  <a:cubicBezTo>
                    <a:pt x="125" y="865"/>
                    <a:pt x="126" y="861"/>
                    <a:pt x="130" y="859"/>
                  </a:cubicBezTo>
                  <a:cubicBezTo>
                    <a:pt x="130" y="859"/>
                    <a:pt x="131" y="859"/>
                    <a:pt x="131" y="859"/>
                  </a:cubicBezTo>
                  <a:cubicBezTo>
                    <a:pt x="132" y="859"/>
                    <a:pt x="133" y="859"/>
                    <a:pt x="134" y="859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17" y="945"/>
                    <a:pt x="117" y="945"/>
                    <a:pt x="117" y="945"/>
                  </a:cubicBezTo>
                  <a:cubicBezTo>
                    <a:pt x="109" y="945"/>
                    <a:pt x="113" y="936"/>
                    <a:pt x="103" y="936"/>
                  </a:cubicBezTo>
                  <a:cubicBezTo>
                    <a:pt x="101" y="936"/>
                    <a:pt x="99" y="938"/>
                    <a:pt x="99" y="941"/>
                  </a:cubicBezTo>
                  <a:cubicBezTo>
                    <a:pt x="98" y="941"/>
                    <a:pt x="98" y="941"/>
                    <a:pt x="98" y="941"/>
                  </a:cubicBezTo>
                  <a:cubicBezTo>
                    <a:pt x="98" y="947"/>
                    <a:pt x="98" y="947"/>
                    <a:pt x="98" y="947"/>
                  </a:cubicBezTo>
                  <a:cubicBezTo>
                    <a:pt x="99" y="953"/>
                    <a:pt x="105" y="961"/>
                    <a:pt x="105" y="965"/>
                  </a:cubicBezTo>
                  <a:cubicBezTo>
                    <a:pt x="105" y="974"/>
                    <a:pt x="93" y="977"/>
                    <a:pt x="93" y="987"/>
                  </a:cubicBezTo>
                  <a:cubicBezTo>
                    <a:pt x="93" y="996"/>
                    <a:pt x="101" y="1014"/>
                    <a:pt x="101" y="1026"/>
                  </a:cubicBezTo>
                  <a:cubicBezTo>
                    <a:pt x="101" y="1028"/>
                    <a:pt x="101" y="1030"/>
                    <a:pt x="101" y="1033"/>
                  </a:cubicBezTo>
                  <a:cubicBezTo>
                    <a:pt x="101" y="1044"/>
                    <a:pt x="115" y="1042"/>
                    <a:pt x="115" y="1055"/>
                  </a:cubicBezTo>
                  <a:cubicBezTo>
                    <a:pt x="115" y="1058"/>
                    <a:pt x="113" y="1061"/>
                    <a:pt x="112" y="1064"/>
                  </a:cubicBezTo>
                  <a:cubicBezTo>
                    <a:pt x="113" y="1065"/>
                    <a:pt x="114" y="1066"/>
                    <a:pt x="116" y="1067"/>
                  </a:cubicBezTo>
                  <a:cubicBezTo>
                    <a:pt x="115" y="1071"/>
                    <a:pt x="106" y="1071"/>
                    <a:pt x="106" y="1076"/>
                  </a:cubicBezTo>
                  <a:cubicBezTo>
                    <a:pt x="106" y="1077"/>
                    <a:pt x="109" y="1079"/>
                    <a:pt x="111" y="1081"/>
                  </a:cubicBezTo>
                  <a:cubicBezTo>
                    <a:pt x="118" y="1088"/>
                    <a:pt x="122" y="1095"/>
                    <a:pt x="137" y="1095"/>
                  </a:cubicBezTo>
                  <a:cubicBezTo>
                    <a:pt x="137" y="1098"/>
                    <a:pt x="138" y="1102"/>
                    <a:pt x="142" y="1102"/>
                  </a:cubicBezTo>
                  <a:cubicBezTo>
                    <a:pt x="146" y="1102"/>
                    <a:pt x="148" y="1102"/>
                    <a:pt x="152" y="1102"/>
                  </a:cubicBezTo>
                  <a:cubicBezTo>
                    <a:pt x="152" y="1111"/>
                    <a:pt x="164" y="1111"/>
                    <a:pt x="172" y="1114"/>
                  </a:cubicBezTo>
                  <a:cubicBezTo>
                    <a:pt x="180" y="1117"/>
                    <a:pt x="176" y="1131"/>
                    <a:pt x="188" y="1131"/>
                  </a:cubicBezTo>
                  <a:cubicBezTo>
                    <a:pt x="194" y="1131"/>
                    <a:pt x="198" y="1131"/>
                    <a:pt x="203" y="1131"/>
                  </a:cubicBezTo>
                  <a:cubicBezTo>
                    <a:pt x="205" y="1131"/>
                    <a:pt x="207" y="1129"/>
                    <a:pt x="208" y="1129"/>
                  </a:cubicBezTo>
                  <a:cubicBezTo>
                    <a:pt x="211" y="1129"/>
                    <a:pt x="210" y="1129"/>
                    <a:pt x="214" y="1129"/>
                  </a:cubicBezTo>
                  <a:cubicBezTo>
                    <a:pt x="219" y="1129"/>
                    <a:pt x="232" y="1119"/>
                    <a:pt x="240" y="1119"/>
                  </a:cubicBezTo>
                  <a:cubicBezTo>
                    <a:pt x="242" y="1119"/>
                    <a:pt x="243" y="1119"/>
                    <a:pt x="245" y="1119"/>
                  </a:cubicBezTo>
                  <a:cubicBezTo>
                    <a:pt x="246" y="1119"/>
                    <a:pt x="247" y="1119"/>
                    <a:pt x="249" y="1117"/>
                  </a:cubicBezTo>
                  <a:cubicBezTo>
                    <a:pt x="234" y="1110"/>
                    <a:pt x="220" y="1106"/>
                    <a:pt x="208" y="1094"/>
                  </a:cubicBezTo>
                  <a:cubicBezTo>
                    <a:pt x="202" y="1087"/>
                    <a:pt x="202" y="1063"/>
                    <a:pt x="193" y="1058"/>
                  </a:cubicBezTo>
                  <a:cubicBezTo>
                    <a:pt x="189" y="1057"/>
                    <a:pt x="185" y="1051"/>
                    <a:pt x="185" y="1045"/>
                  </a:cubicBezTo>
                  <a:cubicBezTo>
                    <a:pt x="185" y="1035"/>
                    <a:pt x="187" y="1028"/>
                    <a:pt x="194" y="1022"/>
                  </a:cubicBezTo>
                  <a:cubicBezTo>
                    <a:pt x="198" y="1017"/>
                    <a:pt x="207" y="1020"/>
                    <a:pt x="210" y="1013"/>
                  </a:cubicBezTo>
                  <a:cubicBezTo>
                    <a:pt x="214" y="1006"/>
                    <a:pt x="212" y="999"/>
                    <a:pt x="216" y="995"/>
                  </a:cubicBezTo>
                  <a:cubicBezTo>
                    <a:pt x="224" y="987"/>
                    <a:pt x="237" y="986"/>
                    <a:pt x="237" y="971"/>
                  </a:cubicBezTo>
                  <a:cubicBezTo>
                    <a:pt x="237" y="955"/>
                    <a:pt x="213" y="962"/>
                    <a:pt x="213" y="941"/>
                  </a:cubicBezTo>
                  <a:cubicBezTo>
                    <a:pt x="213" y="932"/>
                    <a:pt x="221" y="925"/>
                    <a:pt x="229" y="923"/>
                  </a:cubicBezTo>
                  <a:cubicBezTo>
                    <a:pt x="233" y="922"/>
                    <a:pt x="242" y="922"/>
                    <a:pt x="243" y="916"/>
                  </a:cubicBezTo>
                  <a:cubicBezTo>
                    <a:pt x="246" y="903"/>
                    <a:pt x="246" y="893"/>
                    <a:pt x="256" y="884"/>
                  </a:cubicBezTo>
                  <a:cubicBezTo>
                    <a:pt x="253" y="883"/>
                    <a:pt x="250" y="882"/>
                    <a:pt x="250" y="876"/>
                  </a:cubicBezTo>
                  <a:cubicBezTo>
                    <a:pt x="255" y="876"/>
                    <a:pt x="257" y="881"/>
                    <a:pt x="264" y="881"/>
                  </a:cubicBezTo>
                  <a:cubicBezTo>
                    <a:pt x="265" y="881"/>
                    <a:pt x="269" y="877"/>
                    <a:pt x="269" y="874"/>
                  </a:cubicBezTo>
                  <a:cubicBezTo>
                    <a:pt x="269" y="871"/>
                    <a:pt x="266" y="871"/>
                    <a:pt x="264" y="869"/>
                  </a:cubicBezTo>
                  <a:cubicBezTo>
                    <a:pt x="263" y="869"/>
                    <a:pt x="260" y="872"/>
                    <a:pt x="257" y="872"/>
                  </a:cubicBezTo>
                  <a:cubicBezTo>
                    <a:pt x="252" y="872"/>
                    <a:pt x="246" y="859"/>
                    <a:pt x="246" y="851"/>
                  </a:cubicBezTo>
                  <a:cubicBezTo>
                    <a:pt x="246" y="849"/>
                    <a:pt x="247" y="845"/>
                    <a:pt x="251" y="845"/>
                  </a:cubicBezTo>
                  <a:cubicBezTo>
                    <a:pt x="262" y="845"/>
                    <a:pt x="264" y="852"/>
                    <a:pt x="275" y="852"/>
                  </a:cubicBezTo>
                  <a:cubicBezTo>
                    <a:pt x="279" y="852"/>
                    <a:pt x="287" y="849"/>
                    <a:pt x="287" y="846"/>
                  </a:cubicBezTo>
                  <a:cubicBezTo>
                    <a:pt x="287" y="845"/>
                    <a:pt x="287" y="842"/>
                    <a:pt x="287" y="841"/>
                  </a:cubicBezTo>
                  <a:cubicBezTo>
                    <a:pt x="291" y="833"/>
                    <a:pt x="285" y="817"/>
                    <a:pt x="292" y="811"/>
                  </a:cubicBezTo>
                  <a:cubicBezTo>
                    <a:pt x="294" y="809"/>
                    <a:pt x="297" y="809"/>
                    <a:pt x="300" y="809"/>
                  </a:cubicBezTo>
                  <a:cubicBezTo>
                    <a:pt x="302" y="809"/>
                    <a:pt x="305" y="809"/>
                    <a:pt x="308" y="809"/>
                  </a:cubicBezTo>
                  <a:cubicBezTo>
                    <a:pt x="311" y="809"/>
                    <a:pt x="314" y="810"/>
                    <a:pt x="317" y="810"/>
                  </a:cubicBezTo>
                  <a:cubicBezTo>
                    <a:pt x="319" y="810"/>
                    <a:pt x="321" y="809"/>
                    <a:pt x="323" y="809"/>
                  </a:cubicBezTo>
                  <a:cubicBezTo>
                    <a:pt x="336" y="805"/>
                    <a:pt x="347" y="807"/>
                    <a:pt x="356" y="798"/>
                  </a:cubicBezTo>
                  <a:cubicBezTo>
                    <a:pt x="361" y="793"/>
                    <a:pt x="365" y="790"/>
                    <a:pt x="369" y="782"/>
                  </a:cubicBezTo>
                  <a:cubicBezTo>
                    <a:pt x="372" y="778"/>
                    <a:pt x="372" y="775"/>
                    <a:pt x="372" y="768"/>
                  </a:cubicBezTo>
                  <a:cubicBezTo>
                    <a:pt x="372" y="762"/>
                    <a:pt x="364" y="762"/>
                    <a:pt x="362" y="757"/>
                  </a:cubicBezTo>
                  <a:cubicBezTo>
                    <a:pt x="360" y="750"/>
                    <a:pt x="360" y="744"/>
                    <a:pt x="356" y="740"/>
                  </a:cubicBezTo>
                  <a:cubicBezTo>
                    <a:pt x="354" y="739"/>
                    <a:pt x="346" y="736"/>
                    <a:pt x="346" y="731"/>
                  </a:cubicBezTo>
                  <a:cubicBezTo>
                    <a:pt x="346" y="730"/>
                    <a:pt x="349" y="729"/>
                    <a:pt x="350" y="729"/>
                  </a:cubicBezTo>
                  <a:cubicBezTo>
                    <a:pt x="358" y="729"/>
                    <a:pt x="365" y="735"/>
                    <a:pt x="373" y="735"/>
                  </a:cubicBezTo>
                  <a:cubicBezTo>
                    <a:pt x="376" y="735"/>
                    <a:pt x="388" y="741"/>
                    <a:pt x="397" y="741"/>
                  </a:cubicBezTo>
                  <a:cubicBezTo>
                    <a:pt x="421" y="741"/>
                    <a:pt x="425" y="714"/>
                    <a:pt x="435" y="699"/>
                  </a:cubicBezTo>
                  <a:cubicBezTo>
                    <a:pt x="444" y="685"/>
                    <a:pt x="455" y="683"/>
                    <a:pt x="464" y="669"/>
                  </a:cubicBezTo>
                  <a:cubicBezTo>
                    <a:pt x="469" y="662"/>
                    <a:pt x="468" y="658"/>
                    <a:pt x="472" y="652"/>
                  </a:cubicBezTo>
                  <a:cubicBezTo>
                    <a:pt x="472" y="652"/>
                    <a:pt x="472" y="652"/>
                    <a:pt x="472" y="652"/>
                  </a:cubicBezTo>
                  <a:cubicBezTo>
                    <a:pt x="477" y="641"/>
                    <a:pt x="482" y="632"/>
                    <a:pt x="493" y="627"/>
                  </a:cubicBezTo>
                  <a:cubicBezTo>
                    <a:pt x="493" y="602"/>
                    <a:pt x="493" y="602"/>
                    <a:pt x="493" y="602"/>
                  </a:cubicBezTo>
                  <a:cubicBezTo>
                    <a:pt x="493" y="592"/>
                    <a:pt x="492" y="585"/>
                    <a:pt x="499" y="578"/>
                  </a:cubicBezTo>
                  <a:cubicBezTo>
                    <a:pt x="503" y="573"/>
                    <a:pt x="510" y="573"/>
                    <a:pt x="514" y="567"/>
                  </a:cubicBezTo>
                  <a:cubicBezTo>
                    <a:pt x="524" y="552"/>
                    <a:pt x="537" y="559"/>
                    <a:pt x="549" y="547"/>
                  </a:cubicBezTo>
                  <a:cubicBezTo>
                    <a:pt x="551" y="545"/>
                    <a:pt x="552" y="542"/>
                    <a:pt x="555" y="541"/>
                  </a:cubicBezTo>
                  <a:cubicBezTo>
                    <a:pt x="561" y="538"/>
                    <a:pt x="567" y="538"/>
                    <a:pt x="574" y="538"/>
                  </a:cubicBezTo>
                  <a:cubicBezTo>
                    <a:pt x="576" y="538"/>
                    <a:pt x="578" y="538"/>
                    <a:pt x="581" y="538"/>
                  </a:cubicBezTo>
                  <a:cubicBezTo>
                    <a:pt x="590" y="538"/>
                    <a:pt x="601" y="530"/>
                    <a:pt x="604" y="524"/>
                  </a:cubicBezTo>
                  <a:cubicBezTo>
                    <a:pt x="605" y="522"/>
                    <a:pt x="604" y="515"/>
                    <a:pt x="606" y="512"/>
                  </a:cubicBezTo>
                  <a:cubicBezTo>
                    <a:pt x="614" y="502"/>
                    <a:pt x="617" y="496"/>
                    <a:pt x="625" y="484"/>
                  </a:cubicBezTo>
                  <a:cubicBezTo>
                    <a:pt x="626" y="482"/>
                    <a:pt x="628" y="472"/>
                    <a:pt x="628" y="466"/>
                  </a:cubicBezTo>
                  <a:cubicBezTo>
                    <a:pt x="628" y="462"/>
                    <a:pt x="632" y="457"/>
                    <a:pt x="634" y="454"/>
                  </a:cubicBezTo>
                  <a:cubicBezTo>
                    <a:pt x="635" y="453"/>
                    <a:pt x="637" y="450"/>
                    <a:pt x="637" y="448"/>
                  </a:cubicBezTo>
                  <a:cubicBezTo>
                    <a:pt x="637" y="441"/>
                    <a:pt x="641" y="432"/>
                    <a:pt x="641" y="423"/>
                  </a:cubicBezTo>
                  <a:cubicBezTo>
                    <a:pt x="641" y="410"/>
                    <a:pt x="633" y="393"/>
                    <a:pt x="641" y="385"/>
                  </a:cubicBezTo>
                  <a:cubicBezTo>
                    <a:pt x="646" y="380"/>
                    <a:pt x="652" y="379"/>
                    <a:pt x="657" y="371"/>
                  </a:cubicBezTo>
                  <a:cubicBezTo>
                    <a:pt x="660" y="366"/>
                    <a:pt x="663" y="365"/>
                    <a:pt x="666" y="360"/>
                  </a:cubicBezTo>
                  <a:cubicBezTo>
                    <a:pt x="680" y="338"/>
                    <a:pt x="701" y="328"/>
                    <a:pt x="701" y="289"/>
                  </a:cubicBezTo>
                  <a:cubicBezTo>
                    <a:pt x="701" y="278"/>
                    <a:pt x="699" y="267"/>
                    <a:pt x="688" y="264"/>
                  </a:cubicBezTo>
                  <a:cubicBezTo>
                    <a:pt x="686" y="263"/>
                    <a:pt x="684" y="263"/>
                    <a:pt x="683" y="263"/>
                  </a:cubicBezTo>
                  <a:cubicBezTo>
                    <a:pt x="681" y="263"/>
                    <a:pt x="680" y="263"/>
                    <a:pt x="679" y="263"/>
                  </a:cubicBezTo>
                  <a:cubicBezTo>
                    <a:pt x="677" y="263"/>
                    <a:pt x="676" y="263"/>
                    <a:pt x="674" y="263"/>
                  </a:cubicBezTo>
                  <a:cubicBezTo>
                    <a:pt x="673" y="263"/>
                    <a:pt x="671" y="263"/>
                    <a:pt x="669" y="263"/>
                  </a:cubicBezTo>
                  <a:cubicBezTo>
                    <a:pt x="660" y="260"/>
                    <a:pt x="644" y="245"/>
                    <a:pt x="639" y="237"/>
                  </a:cubicBezTo>
                  <a:cubicBezTo>
                    <a:pt x="633" y="235"/>
                    <a:pt x="624" y="231"/>
                    <a:pt x="614" y="229"/>
                  </a:cubicBezTo>
                  <a:cubicBezTo>
                    <a:pt x="594" y="231"/>
                    <a:pt x="594" y="231"/>
                    <a:pt x="594" y="231"/>
                  </a:cubicBezTo>
                  <a:cubicBezTo>
                    <a:pt x="584" y="231"/>
                    <a:pt x="582" y="223"/>
                    <a:pt x="571" y="223"/>
                  </a:cubicBezTo>
                  <a:cubicBezTo>
                    <a:pt x="566" y="223"/>
                    <a:pt x="564" y="227"/>
                    <a:pt x="559" y="229"/>
                  </a:cubicBezTo>
                  <a:cubicBezTo>
                    <a:pt x="555" y="229"/>
                    <a:pt x="555" y="229"/>
                    <a:pt x="555" y="229"/>
                  </a:cubicBezTo>
                  <a:cubicBezTo>
                    <a:pt x="555" y="224"/>
                    <a:pt x="556" y="220"/>
                    <a:pt x="554" y="215"/>
                  </a:cubicBezTo>
                  <a:cubicBezTo>
                    <a:pt x="553" y="211"/>
                    <a:pt x="548" y="212"/>
                    <a:pt x="544" y="210"/>
                  </a:cubicBezTo>
                  <a:cubicBezTo>
                    <a:pt x="537" y="205"/>
                    <a:pt x="518" y="195"/>
                    <a:pt x="509" y="195"/>
                  </a:cubicBezTo>
                  <a:cubicBezTo>
                    <a:pt x="500" y="195"/>
                    <a:pt x="494" y="207"/>
                    <a:pt x="489" y="215"/>
                  </a:cubicBezTo>
                  <a:cubicBezTo>
                    <a:pt x="487" y="218"/>
                    <a:pt x="485" y="221"/>
                    <a:pt x="483" y="221"/>
                  </a:cubicBezTo>
                  <a:cubicBezTo>
                    <a:pt x="481" y="221"/>
                    <a:pt x="480" y="217"/>
                    <a:pt x="480" y="215"/>
                  </a:cubicBezTo>
                  <a:cubicBezTo>
                    <a:pt x="468" y="215"/>
                    <a:pt x="468" y="215"/>
                    <a:pt x="468" y="215"/>
                  </a:cubicBezTo>
                  <a:cubicBezTo>
                    <a:pt x="467" y="210"/>
                    <a:pt x="464" y="206"/>
                    <a:pt x="459" y="203"/>
                  </a:cubicBezTo>
                  <a:cubicBezTo>
                    <a:pt x="456" y="202"/>
                    <a:pt x="451" y="203"/>
                    <a:pt x="451" y="198"/>
                  </a:cubicBezTo>
                  <a:cubicBezTo>
                    <a:pt x="451" y="182"/>
                    <a:pt x="467" y="176"/>
                    <a:pt x="475" y="166"/>
                  </a:cubicBezTo>
                  <a:cubicBezTo>
                    <a:pt x="475" y="161"/>
                    <a:pt x="468" y="161"/>
                    <a:pt x="466" y="155"/>
                  </a:cubicBezTo>
                  <a:cubicBezTo>
                    <a:pt x="463" y="150"/>
                    <a:pt x="456" y="133"/>
                    <a:pt x="456" y="126"/>
                  </a:cubicBezTo>
                  <a:cubicBezTo>
                    <a:pt x="447" y="124"/>
                    <a:pt x="436" y="107"/>
                    <a:pt x="427" y="107"/>
                  </a:cubicBezTo>
                  <a:cubicBezTo>
                    <a:pt x="426" y="107"/>
                    <a:pt x="425" y="107"/>
                    <a:pt x="424" y="107"/>
                  </a:cubicBezTo>
                  <a:cubicBezTo>
                    <a:pt x="424" y="106"/>
                    <a:pt x="424" y="106"/>
                    <a:pt x="424" y="106"/>
                  </a:cubicBezTo>
                  <a:cubicBezTo>
                    <a:pt x="419" y="106"/>
                    <a:pt x="411" y="101"/>
                    <a:pt x="407" y="100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79" y="97"/>
                    <a:pt x="357" y="99"/>
                    <a:pt x="353" y="84"/>
                  </a:cubicBezTo>
                  <a:cubicBezTo>
                    <a:pt x="350" y="84"/>
                    <a:pt x="346" y="83"/>
                    <a:pt x="345" y="81"/>
                  </a:cubicBezTo>
                  <a:cubicBezTo>
                    <a:pt x="339" y="68"/>
                    <a:pt x="334" y="69"/>
                    <a:pt x="324" y="59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07" y="52"/>
                    <a:pt x="309" y="44"/>
                    <a:pt x="302" y="42"/>
                  </a:cubicBezTo>
                  <a:cubicBezTo>
                    <a:pt x="294" y="40"/>
                    <a:pt x="283" y="38"/>
                    <a:pt x="279" y="31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0" y="27"/>
                    <a:pt x="281" y="27"/>
                    <a:pt x="282" y="27"/>
                  </a:cubicBezTo>
                  <a:cubicBezTo>
                    <a:pt x="283" y="27"/>
                    <a:pt x="286" y="26"/>
                    <a:pt x="287" y="25"/>
                  </a:cubicBezTo>
                  <a:cubicBezTo>
                    <a:pt x="287" y="25"/>
                    <a:pt x="278" y="24"/>
                    <a:pt x="272" y="24"/>
                  </a:cubicBezTo>
                  <a:cubicBezTo>
                    <a:pt x="271" y="25"/>
                    <a:pt x="260" y="25"/>
                    <a:pt x="259" y="27"/>
                  </a:cubicBezTo>
                  <a:cubicBezTo>
                    <a:pt x="256" y="33"/>
                    <a:pt x="251" y="33"/>
                    <a:pt x="243" y="34"/>
                  </a:cubicBezTo>
                  <a:cubicBezTo>
                    <a:pt x="239" y="34"/>
                    <a:pt x="232" y="33"/>
                    <a:pt x="232" y="28"/>
                  </a:cubicBezTo>
                  <a:cubicBezTo>
                    <a:pt x="227" y="28"/>
                    <a:pt x="212" y="28"/>
                    <a:pt x="204" y="28"/>
                  </a:cubicBezTo>
                  <a:cubicBezTo>
                    <a:pt x="200" y="28"/>
                    <a:pt x="197" y="24"/>
                    <a:pt x="197" y="19"/>
                  </a:cubicBezTo>
                  <a:cubicBezTo>
                    <a:pt x="189" y="17"/>
                    <a:pt x="178" y="14"/>
                    <a:pt x="175" y="6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12"/>
                    <a:pt x="174" y="9"/>
                    <a:pt x="176" y="15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59" y="19"/>
                    <a:pt x="150" y="18"/>
                    <a:pt x="150" y="25"/>
                  </a:cubicBezTo>
                  <a:cubicBezTo>
                    <a:pt x="150" y="32"/>
                    <a:pt x="157" y="35"/>
                    <a:pt x="157" y="42"/>
                  </a:cubicBezTo>
                  <a:cubicBezTo>
                    <a:pt x="157" y="44"/>
                    <a:pt x="154" y="50"/>
                    <a:pt x="152" y="50"/>
                  </a:cubicBezTo>
                  <a:cubicBezTo>
                    <a:pt x="146" y="50"/>
                    <a:pt x="143" y="40"/>
                    <a:pt x="143" y="34"/>
                  </a:cubicBezTo>
                  <a:cubicBezTo>
                    <a:pt x="143" y="30"/>
                    <a:pt x="146" y="21"/>
                    <a:pt x="148" y="13"/>
                  </a:cubicBezTo>
                  <a:cubicBezTo>
                    <a:pt x="150" y="13"/>
                    <a:pt x="153" y="11"/>
                    <a:pt x="153" y="6"/>
                  </a:cubicBezTo>
                  <a:cubicBezTo>
                    <a:pt x="153" y="6"/>
                    <a:pt x="151" y="0"/>
                    <a:pt x="1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128"/>
            <p:cNvSpPr>
              <a:spLocks/>
            </p:cNvSpPr>
            <p:nvPr/>
          </p:nvSpPr>
          <p:spPr bwMode="auto">
            <a:xfrm>
              <a:off x="662" y="2178"/>
              <a:ext cx="19" cy="23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5 w 8"/>
                <a:gd name="T5" fmla="*/ 10 h 10"/>
                <a:gd name="T6" fmla="*/ 8 w 8"/>
                <a:gd name="T7" fmla="*/ 7 h 10"/>
                <a:gd name="T8" fmla="*/ 2 w 8"/>
                <a:gd name="T9" fmla="*/ 0 h 10"/>
                <a:gd name="T10" fmla="*/ 0 w 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10"/>
                    <a:pt x="5" y="10"/>
                  </a:cubicBezTo>
                  <a:cubicBezTo>
                    <a:pt x="6" y="10"/>
                    <a:pt x="8" y="9"/>
                    <a:pt x="8" y="7"/>
                  </a:cubicBezTo>
                  <a:cubicBezTo>
                    <a:pt x="8" y="4"/>
                    <a:pt x="6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29"/>
            <p:cNvSpPr>
              <a:spLocks/>
            </p:cNvSpPr>
            <p:nvPr/>
          </p:nvSpPr>
          <p:spPr bwMode="auto">
            <a:xfrm>
              <a:off x="643" y="2107"/>
              <a:ext cx="31" cy="9"/>
            </a:xfrm>
            <a:custGeom>
              <a:avLst/>
              <a:gdLst>
                <a:gd name="T0" fmla="*/ 7 w 13"/>
                <a:gd name="T1" fmla="*/ 0 h 4"/>
                <a:gd name="T2" fmla="*/ 0 w 13"/>
                <a:gd name="T3" fmla="*/ 4 h 4"/>
                <a:gd name="T4" fmla="*/ 8 w 13"/>
                <a:gd name="T5" fmla="*/ 4 h 4"/>
                <a:gd name="T6" fmla="*/ 13 w 13"/>
                <a:gd name="T7" fmla="*/ 4 h 4"/>
                <a:gd name="T8" fmla="*/ 7 w 1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7" y="0"/>
                  </a:moveTo>
                  <a:cubicBezTo>
                    <a:pt x="4" y="0"/>
                    <a:pt x="1" y="2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0" y="4"/>
                    <a:pt x="12" y="4"/>
                    <a:pt x="13" y="4"/>
                  </a:cubicBezTo>
                  <a:cubicBezTo>
                    <a:pt x="12" y="3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30"/>
            <p:cNvSpPr>
              <a:spLocks/>
            </p:cNvSpPr>
            <p:nvPr/>
          </p:nvSpPr>
          <p:spPr bwMode="auto">
            <a:xfrm>
              <a:off x="697" y="2121"/>
              <a:ext cx="8" cy="12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3 w 3"/>
                <a:gd name="T5" fmla="*/ 5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31"/>
            <p:cNvSpPr>
              <a:spLocks/>
            </p:cNvSpPr>
            <p:nvPr/>
          </p:nvSpPr>
          <p:spPr bwMode="auto">
            <a:xfrm>
              <a:off x="825" y="2310"/>
              <a:ext cx="24" cy="19"/>
            </a:xfrm>
            <a:custGeom>
              <a:avLst/>
              <a:gdLst>
                <a:gd name="T0" fmla="*/ 10 w 10"/>
                <a:gd name="T1" fmla="*/ 0 h 8"/>
                <a:gd name="T2" fmla="*/ 2 w 10"/>
                <a:gd name="T3" fmla="*/ 5 h 8"/>
                <a:gd name="T4" fmla="*/ 0 w 10"/>
                <a:gd name="T5" fmla="*/ 4 h 8"/>
                <a:gd name="T6" fmla="*/ 0 w 10"/>
                <a:gd name="T7" fmla="*/ 7 h 8"/>
                <a:gd name="T8" fmla="*/ 0 w 10"/>
                <a:gd name="T9" fmla="*/ 8 h 8"/>
                <a:gd name="T10" fmla="*/ 2 w 10"/>
                <a:gd name="T11" fmla="*/ 7 h 8"/>
                <a:gd name="T12" fmla="*/ 10 w 10"/>
                <a:gd name="T13" fmla="*/ 4 h 8"/>
                <a:gd name="T14" fmla="*/ 10 w 10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9" y="2"/>
                    <a:pt x="5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5" y="7"/>
                    <a:pt x="8" y="6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32"/>
            <p:cNvSpPr>
              <a:spLocks/>
            </p:cNvSpPr>
            <p:nvPr/>
          </p:nvSpPr>
          <p:spPr bwMode="auto">
            <a:xfrm>
              <a:off x="-988" y="1163"/>
              <a:ext cx="2054" cy="1008"/>
            </a:xfrm>
            <a:custGeom>
              <a:avLst/>
              <a:gdLst>
                <a:gd name="T0" fmla="*/ 24 w 869"/>
                <a:gd name="T1" fmla="*/ 7 h 426"/>
                <a:gd name="T2" fmla="*/ 31 w 869"/>
                <a:gd name="T3" fmla="*/ 19 h 426"/>
                <a:gd name="T4" fmla="*/ 1 w 869"/>
                <a:gd name="T5" fmla="*/ 28 h 426"/>
                <a:gd name="T6" fmla="*/ 10 w 869"/>
                <a:gd name="T7" fmla="*/ 159 h 426"/>
                <a:gd name="T8" fmla="*/ 56 w 869"/>
                <a:gd name="T9" fmla="*/ 256 h 426"/>
                <a:gd name="T10" fmla="*/ 147 w 869"/>
                <a:gd name="T11" fmla="*/ 302 h 426"/>
                <a:gd name="T12" fmla="*/ 248 w 869"/>
                <a:gd name="T13" fmla="*/ 315 h 426"/>
                <a:gd name="T14" fmla="*/ 319 w 869"/>
                <a:gd name="T15" fmla="*/ 362 h 426"/>
                <a:gd name="T16" fmla="*/ 410 w 869"/>
                <a:gd name="T17" fmla="*/ 410 h 426"/>
                <a:gd name="T18" fmla="*/ 427 w 869"/>
                <a:gd name="T19" fmla="*/ 371 h 426"/>
                <a:gd name="T20" fmla="*/ 436 w 869"/>
                <a:gd name="T21" fmla="*/ 371 h 426"/>
                <a:gd name="T22" fmla="*/ 485 w 869"/>
                <a:gd name="T23" fmla="*/ 354 h 426"/>
                <a:gd name="T24" fmla="*/ 531 w 869"/>
                <a:gd name="T25" fmla="*/ 360 h 426"/>
                <a:gd name="T26" fmla="*/ 523 w 869"/>
                <a:gd name="T27" fmla="*/ 344 h 426"/>
                <a:gd name="T28" fmla="*/ 568 w 869"/>
                <a:gd name="T29" fmla="*/ 339 h 426"/>
                <a:gd name="T30" fmla="*/ 633 w 869"/>
                <a:gd name="T31" fmla="*/ 394 h 426"/>
                <a:gd name="T32" fmla="*/ 671 w 869"/>
                <a:gd name="T33" fmla="*/ 405 h 426"/>
                <a:gd name="T34" fmla="*/ 665 w 869"/>
                <a:gd name="T35" fmla="*/ 382 h 426"/>
                <a:gd name="T36" fmla="*/ 705 w 869"/>
                <a:gd name="T37" fmla="*/ 279 h 426"/>
                <a:gd name="T38" fmla="*/ 733 w 869"/>
                <a:gd name="T39" fmla="*/ 260 h 426"/>
                <a:gd name="T40" fmla="*/ 729 w 869"/>
                <a:gd name="T41" fmla="*/ 252 h 426"/>
                <a:gd name="T42" fmla="*/ 735 w 869"/>
                <a:gd name="T43" fmla="*/ 235 h 426"/>
                <a:gd name="T44" fmla="*/ 731 w 869"/>
                <a:gd name="T45" fmla="*/ 222 h 426"/>
                <a:gd name="T46" fmla="*/ 735 w 869"/>
                <a:gd name="T47" fmla="*/ 214 h 426"/>
                <a:gd name="T48" fmla="*/ 749 w 869"/>
                <a:gd name="T49" fmla="*/ 202 h 426"/>
                <a:gd name="T50" fmla="*/ 751 w 869"/>
                <a:gd name="T51" fmla="*/ 193 h 426"/>
                <a:gd name="T52" fmla="*/ 764 w 869"/>
                <a:gd name="T53" fmla="*/ 160 h 426"/>
                <a:gd name="T54" fmla="*/ 785 w 869"/>
                <a:gd name="T55" fmla="*/ 157 h 426"/>
                <a:gd name="T56" fmla="*/ 810 w 869"/>
                <a:gd name="T57" fmla="*/ 147 h 426"/>
                <a:gd name="T58" fmla="*/ 827 w 869"/>
                <a:gd name="T59" fmla="*/ 141 h 426"/>
                <a:gd name="T60" fmla="*/ 814 w 869"/>
                <a:gd name="T61" fmla="*/ 131 h 426"/>
                <a:gd name="T62" fmla="*/ 852 w 869"/>
                <a:gd name="T63" fmla="*/ 96 h 426"/>
                <a:gd name="T64" fmla="*/ 861 w 869"/>
                <a:gd name="T65" fmla="*/ 50 h 426"/>
                <a:gd name="T66" fmla="*/ 857 w 869"/>
                <a:gd name="T67" fmla="*/ 38 h 426"/>
                <a:gd name="T68" fmla="*/ 843 w 869"/>
                <a:gd name="T69" fmla="*/ 38 h 426"/>
                <a:gd name="T70" fmla="*/ 809 w 869"/>
                <a:gd name="T71" fmla="*/ 76 h 426"/>
                <a:gd name="T72" fmla="*/ 768 w 869"/>
                <a:gd name="T73" fmla="*/ 78 h 426"/>
                <a:gd name="T74" fmla="*/ 702 w 869"/>
                <a:gd name="T75" fmla="*/ 117 h 426"/>
                <a:gd name="T76" fmla="*/ 677 w 869"/>
                <a:gd name="T77" fmla="*/ 120 h 426"/>
                <a:gd name="T78" fmla="*/ 681 w 869"/>
                <a:gd name="T79" fmla="*/ 130 h 426"/>
                <a:gd name="T80" fmla="*/ 677 w 869"/>
                <a:gd name="T81" fmla="*/ 132 h 426"/>
                <a:gd name="T82" fmla="*/ 632 w 869"/>
                <a:gd name="T83" fmla="*/ 148 h 426"/>
                <a:gd name="T84" fmla="*/ 624 w 869"/>
                <a:gd name="T85" fmla="*/ 135 h 426"/>
                <a:gd name="T86" fmla="*/ 618 w 869"/>
                <a:gd name="T87" fmla="*/ 104 h 426"/>
                <a:gd name="T88" fmla="*/ 581 w 869"/>
                <a:gd name="T89" fmla="*/ 83 h 426"/>
                <a:gd name="T90" fmla="*/ 565 w 869"/>
                <a:gd name="T91" fmla="*/ 146 h 426"/>
                <a:gd name="T92" fmla="*/ 553 w 869"/>
                <a:gd name="T93" fmla="*/ 90 h 426"/>
                <a:gd name="T94" fmla="*/ 610 w 869"/>
                <a:gd name="T95" fmla="*/ 65 h 426"/>
                <a:gd name="T96" fmla="*/ 566 w 869"/>
                <a:gd name="T97" fmla="*/ 57 h 426"/>
                <a:gd name="T98" fmla="*/ 552 w 869"/>
                <a:gd name="T99" fmla="*/ 37 h 426"/>
                <a:gd name="T100" fmla="*/ 506 w 869"/>
                <a:gd name="T101" fmla="*/ 51 h 426"/>
                <a:gd name="T102" fmla="*/ 530 w 869"/>
                <a:gd name="T103" fmla="*/ 24 h 426"/>
                <a:gd name="T104" fmla="*/ 447 w 869"/>
                <a:gd name="T10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9" h="426">
                  <a:moveTo>
                    <a:pt x="447" y="0"/>
                  </a:moveTo>
                  <a:cubicBezTo>
                    <a:pt x="447" y="7"/>
                    <a:pt x="447" y="7"/>
                    <a:pt x="447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7" y="12"/>
                    <a:pt x="31" y="14"/>
                    <a:pt x="31" y="19"/>
                  </a:cubicBezTo>
                  <a:cubicBezTo>
                    <a:pt x="31" y="24"/>
                    <a:pt x="27" y="30"/>
                    <a:pt x="24" y="33"/>
                  </a:cubicBezTo>
                  <a:cubicBezTo>
                    <a:pt x="21" y="28"/>
                    <a:pt x="17" y="24"/>
                    <a:pt x="9" y="24"/>
                  </a:cubicBezTo>
                  <a:cubicBezTo>
                    <a:pt x="7" y="24"/>
                    <a:pt x="1" y="25"/>
                    <a:pt x="1" y="28"/>
                  </a:cubicBezTo>
                  <a:cubicBezTo>
                    <a:pt x="1" y="39"/>
                    <a:pt x="14" y="44"/>
                    <a:pt x="14" y="56"/>
                  </a:cubicBezTo>
                  <a:cubicBezTo>
                    <a:pt x="14" y="72"/>
                    <a:pt x="0" y="102"/>
                    <a:pt x="5" y="115"/>
                  </a:cubicBezTo>
                  <a:cubicBezTo>
                    <a:pt x="10" y="128"/>
                    <a:pt x="4" y="148"/>
                    <a:pt x="10" y="159"/>
                  </a:cubicBezTo>
                  <a:cubicBezTo>
                    <a:pt x="7" y="161"/>
                    <a:pt x="2" y="165"/>
                    <a:pt x="5" y="169"/>
                  </a:cubicBezTo>
                  <a:cubicBezTo>
                    <a:pt x="14" y="185"/>
                    <a:pt x="26" y="208"/>
                    <a:pt x="37" y="210"/>
                  </a:cubicBezTo>
                  <a:cubicBezTo>
                    <a:pt x="34" y="232"/>
                    <a:pt x="49" y="238"/>
                    <a:pt x="56" y="256"/>
                  </a:cubicBezTo>
                  <a:cubicBezTo>
                    <a:pt x="58" y="261"/>
                    <a:pt x="56" y="267"/>
                    <a:pt x="60" y="268"/>
                  </a:cubicBezTo>
                  <a:cubicBezTo>
                    <a:pt x="79" y="275"/>
                    <a:pt x="106" y="287"/>
                    <a:pt x="114" y="302"/>
                  </a:cubicBezTo>
                  <a:cubicBezTo>
                    <a:pt x="147" y="302"/>
                    <a:pt x="147" y="302"/>
                    <a:pt x="147" y="302"/>
                  </a:cubicBezTo>
                  <a:cubicBezTo>
                    <a:pt x="204" y="321"/>
                    <a:pt x="204" y="321"/>
                    <a:pt x="204" y="321"/>
                  </a:cubicBezTo>
                  <a:cubicBezTo>
                    <a:pt x="248" y="321"/>
                    <a:pt x="248" y="321"/>
                    <a:pt x="248" y="321"/>
                  </a:cubicBezTo>
                  <a:cubicBezTo>
                    <a:pt x="248" y="315"/>
                    <a:pt x="248" y="315"/>
                    <a:pt x="248" y="315"/>
                  </a:cubicBezTo>
                  <a:cubicBezTo>
                    <a:pt x="258" y="315"/>
                    <a:pt x="258" y="315"/>
                    <a:pt x="258" y="315"/>
                  </a:cubicBezTo>
                  <a:cubicBezTo>
                    <a:pt x="276" y="319"/>
                    <a:pt x="286" y="321"/>
                    <a:pt x="295" y="337"/>
                  </a:cubicBezTo>
                  <a:cubicBezTo>
                    <a:pt x="300" y="344"/>
                    <a:pt x="308" y="362"/>
                    <a:pt x="319" y="362"/>
                  </a:cubicBezTo>
                  <a:cubicBezTo>
                    <a:pt x="329" y="362"/>
                    <a:pt x="326" y="347"/>
                    <a:pt x="338" y="347"/>
                  </a:cubicBezTo>
                  <a:cubicBezTo>
                    <a:pt x="369" y="347"/>
                    <a:pt x="368" y="386"/>
                    <a:pt x="385" y="403"/>
                  </a:cubicBezTo>
                  <a:cubicBezTo>
                    <a:pt x="389" y="407"/>
                    <a:pt x="401" y="409"/>
                    <a:pt x="410" y="410"/>
                  </a:cubicBezTo>
                  <a:cubicBezTo>
                    <a:pt x="409" y="406"/>
                    <a:pt x="409" y="406"/>
                    <a:pt x="409" y="406"/>
                  </a:cubicBezTo>
                  <a:cubicBezTo>
                    <a:pt x="409" y="406"/>
                    <a:pt x="409" y="406"/>
                    <a:pt x="409" y="405"/>
                  </a:cubicBezTo>
                  <a:cubicBezTo>
                    <a:pt x="409" y="389"/>
                    <a:pt x="416" y="375"/>
                    <a:pt x="427" y="371"/>
                  </a:cubicBezTo>
                  <a:cubicBezTo>
                    <a:pt x="429" y="370"/>
                    <a:pt x="430" y="370"/>
                    <a:pt x="431" y="370"/>
                  </a:cubicBezTo>
                  <a:cubicBezTo>
                    <a:pt x="432" y="370"/>
                    <a:pt x="433" y="370"/>
                    <a:pt x="434" y="370"/>
                  </a:cubicBezTo>
                  <a:cubicBezTo>
                    <a:pt x="435" y="370"/>
                    <a:pt x="435" y="371"/>
                    <a:pt x="436" y="371"/>
                  </a:cubicBezTo>
                  <a:cubicBezTo>
                    <a:pt x="438" y="371"/>
                    <a:pt x="440" y="370"/>
                    <a:pt x="442" y="368"/>
                  </a:cubicBezTo>
                  <a:cubicBezTo>
                    <a:pt x="448" y="362"/>
                    <a:pt x="455" y="349"/>
                    <a:pt x="471" y="349"/>
                  </a:cubicBezTo>
                  <a:cubicBezTo>
                    <a:pt x="476" y="349"/>
                    <a:pt x="480" y="354"/>
                    <a:pt x="485" y="354"/>
                  </a:cubicBezTo>
                  <a:cubicBezTo>
                    <a:pt x="489" y="354"/>
                    <a:pt x="490" y="350"/>
                    <a:pt x="493" y="350"/>
                  </a:cubicBezTo>
                  <a:cubicBezTo>
                    <a:pt x="502" y="350"/>
                    <a:pt x="512" y="362"/>
                    <a:pt x="524" y="362"/>
                  </a:cubicBezTo>
                  <a:cubicBezTo>
                    <a:pt x="526" y="362"/>
                    <a:pt x="529" y="362"/>
                    <a:pt x="531" y="360"/>
                  </a:cubicBezTo>
                  <a:cubicBezTo>
                    <a:pt x="525" y="356"/>
                    <a:pt x="530" y="352"/>
                    <a:pt x="530" y="344"/>
                  </a:cubicBezTo>
                  <a:cubicBezTo>
                    <a:pt x="529" y="344"/>
                    <a:pt x="528" y="345"/>
                    <a:pt x="527" y="345"/>
                  </a:cubicBezTo>
                  <a:cubicBezTo>
                    <a:pt x="527" y="345"/>
                    <a:pt x="525" y="344"/>
                    <a:pt x="523" y="344"/>
                  </a:cubicBezTo>
                  <a:cubicBezTo>
                    <a:pt x="532" y="340"/>
                    <a:pt x="543" y="341"/>
                    <a:pt x="551" y="339"/>
                  </a:cubicBezTo>
                  <a:cubicBezTo>
                    <a:pt x="551" y="341"/>
                    <a:pt x="553" y="344"/>
                    <a:pt x="555" y="344"/>
                  </a:cubicBezTo>
                  <a:cubicBezTo>
                    <a:pt x="559" y="344"/>
                    <a:pt x="561" y="339"/>
                    <a:pt x="568" y="339"/>
                  </a:cubicBezTo>
                  <a:cubicBezTo>
                    <a:pt x="581" y="339"/>
                    <a:pt x="587" y="352"/>
                    <a:pt x="596" y="352"/>
                  </a:cubicBezTo>
                  <a:cubicBezTo>
                    <a:pt x="601" y="352"/>
                    <a:pt x="603" y="345"/>
                    <a:pt x="608" y="345"/>
                  </a:cubicBezTo>
                  <a:cubicBezTo>
                    <a:pt x="631" y="345"/>
                    <a:pt x="625" y="377"/>
                    <a:pt x="633" y="394"/>
                  </a:cubicBezTo>
                  <a:cubicBezTo>
                    <a:pt x="637" y="402"/>
                    <a:pt x="643" y="405"/>
                    <a:pt x="649" y="413"/>
                  </a:cubicBezTo>
                  <a:cubicBezTo>
                    <a:pt x="652" y="418"/>
                    <a:pt x="652" y="426"/>
                    <a:pt x="660" y="426"/>
                  </a:cubicBezTo>
                  <a:cubicBezTo>
                    <a:pt x="669" y="426"/>
                    <a:pt x="671" y="416"/>
                    <a:pt x="671" y="405"/>
                  </a:cubicBezTo>
                  <a:cubicBezTo>
                    <a:pt x="671" y="396"/>
                    <a:pt x="666" y="391"/>
                    <a:pt x="665" y="384"/>
                  </a:cubicBezTo>
                  <a:cubicBezTo>
                    <a:pt x="665" y="381"/>
                    <a:pt x="665" y="381"/>
                    <a:pt x="665" y="381"/>
                  </a:cubicBezTo>
                  <a:cubicBezTo>
                    <a:pt x="665" y="382"/>
                    <a:pt x="665" y="382"/>
                    <a:pt x="665" y="382"/>
                  </a:cubicBezTo>
                  <a:cubicBezTo>
                    <a:pt x="665" y="365"/>
                    <a:pt x="650" y="359"/>
                    <a:pt x="650" y="342"/>
                  </a:cubicBezTo>
                  <a:cubicBezTo>
                    <a:pt x="650" y="304"/>
                    <a:pt x="682" y="294"/>
                    <a:pt x="706" y="280"/>
                  </a:cubicBezTo>
                  <a:cubicBezTo>
                    <a:pt x="705" y="279"/>
                    <a:pt x="705" y="279"/>
                    <a:pt x="705" y="279"/>
                  </a:cubicBezTo>
                  <a:cubicBezTo>
                    <a:pt x="708" y="275"/>
                    <a:pt x="708" y="274"/>
                    <a:pt x="714" y="272"/>
                  </a:cubicBezTo>
                  <a:cubicBezTo>
                    <a:pt x="718" y="271"/>
                    <a:pt x="721" y="267"/>
                    <a:pt x="727" y="265"/>
                  </a:cubicBezTo>
                  <a:cubicBezTo>
                    <a:pt x="730" y="265"/>
                    <a:pt x="732" y="262"/>
                    <a:pt x="733" y="260"/>
                  </a:cubicBezTo>
                  <a:cubicBezTo>
                    <a:pt x="727" y="256"/>
                    <a:pt x="727" y="256"/>
                    <a:pt x="727" y="256"/>
                  </a:cubicBezTo>
                  <a:cubicBezTo>
                    <a:pt x="727" y="252"/>
                    <a:pt x="727" y="252"/>
                    <a:pt x="727" y="252"/>
                  </a:cubicBezTo>
                  <a:cubicBezTo>
                    <a:pt x="728" y="252"/>
                    <a:pt x="728" y="252"/>
                    <a:pt x="729" y="252"/>
                  </a:cubicBezTo>
                  <a:cubicBezTo>
                    <a:pt x="733" y="252"/>
                    <a:pt x="734" y="251"/>
                    <a:pt x="735" y="246"/>
                  </a:cubicBezTo>
                  <a:cubicBezTo>
                    <a:pt x="733" y="246"/>
                    <a:pt x="730" y="245"/>
                    <a:pt x="728" y="242"/>
                  </a:cubicBezTo>
                  <a:cubicBezTo>
                    <a:pt x="731" y="242"/>
                    <a:pt x="735" y="240"/>
                    <a:pt x="735" y="235"/>
                  </a:cubicBezTo>
                  <a:cubicBezTo>
                    <a:pt x="735" y="234"/>
                    <a:pt x="735" y="232"/>
                    <a:pt x="735" y="230"/>
                  </a:cubicBezTo>
                  <a:cubicBezTo>
                    <a:pt x="734" y="230"/>
                    <a:pt x="732" y="230"/>
                    <a:pt x="731" y="230"/>
                  </a:cubicBezTo>
                  <a:cubicBezTo>
                    <a:pt x="728" y="227"/>
                    <a:pt x="731" y="227"/>
                    <a:pt x="731" y="222"/>
                  </a:cubicBezTo>
                  <a:cubicBezTo>
                    <a:pt x="731" y="217"/>
                    <a:pt x="729" y="207"/>
                    <a:pt x="729" y="204"/>
                  </a:cubicBezTo>
                  <a:cubicBezTo>
                    <a:pt x="729" y="204"/>
                    <a:pt x="728" y="199"/>
                    <a:pt x="729" y="197"/>
                  </a:cubicBezTo>
                  <a:cubicBezTo>
                    <a:pt x="730" y="202"/>
                    <a:pt x="735" y="211"/>
                    <a:pt x="735" y="214"/>
                  </a:cubicBezTo>
                  <a:cubicBezTo>
                    <a:pt x="735" y="216"/>
                    <a:pt x="735" y="218"/>
                    <a:pt x="735" y="220"/>
                  </a:cubicBezTo>
                  <a:cubicBezTo>
                    <a:pt x="735" y="221"/>
                    <a:pt x="736" y="223"/>
                    <a:pt x="737" y="223"/>
                  </a:cubicBezTo>
                  <a:cubicBezTo>
                    <a:pt x="739" y="223"/>
                    <a:pt x="749" y="205"/>
                    <a:pt x="749" y="202"/>
                  </a:cubicBezTo>
                  <a:cubicBezTo>
                    <a:pt x="749" y="197"/>
                    <a:pt x="746" y="196"/>
                    <a:pt x="745" y="192"/>
                  </a:cubicBezTo>
                  <a:cubicBezTo>
                    <a:pt x="747" y="189"/>
                    <a:pt x="747" y="189"/>
                    <a:pt x="747" y="189"/>
                  </a:cubicBezTo>
                  <a:cubicBezTo>
                    <a:pt x="748" y="190"/>
                    <a:pt x="749" y="193"/>
                    <a:pt x="751" y="193"/>
                  </a:cubicBezTo>
                  <a:cubicBezTo>
                    <a:pt x="755" y="193"/>
                    <a:pt x="765" y="175"/>
                    <a:pt x="766" y="170"/>
                  </a:cubicBezTo>
                  <a:cubicBezTo>
                    <a:pt x="766" y="170"/>
                    <a:pt x="761" y="167"/>
                    <a:pt x="761" y="164"/>
                  </a:cubicBezTo>
                  <a:cubicBezTo>
                    <a:pt x="761" y="163"/>
                    <a:pt x="763" y="161"/>
                    <a:pt x="764" y="160"/>
                  </a:cubicBezTo>
                  <a:cubicBezTo>
                    <a:pt x="766" y="160"/>
                    <a:pt x="767" y="161"/>
                    <a:pt x="769" y="161"/>
                  </a:cubicBezTo>
                  <a:cubicBezTo>
                    <a:pt x="776" y="161"/>
                    <a:pt x="782" y="161"/>
                    <a:pt x="789" y="158"/>
                  </a:cubicBezTo>
                  <a:cubicBezTo>
                    <a:pt x="788" y="157"/>
                    <a:pt x="786" y="157"/>
                    <a:pt x="785" y="157"/>
                  </a:cubicBezTo>
                  <a:cubicBezTo>
                    <a:pt x="782" y="157"/>
                    <a:pt x="779" y="158"/>
                    <a:pt x="776" y="158"/>
                  </a:cubicBezTo>
                  <a:cubicBezTo>
                    <a:pt x="770" y="158"/>
                    <a:pt x="770" y="158"/>
                    <a:pt x="770" y="158"/>
                  </a:cubicBezTo>
                  <a:cubicBezTo>
                    <a:pt x="781" y="151"/>
                    <a:pt x="799" y="155"/>
                    <a:pt x="810" y="147"/>
                  </a:cubicBezTo>
                  <a:cubicBezTo>
                    <a:pt x="810" y="147"/>
                    <a:pt x="811" y="148"/>
                    <a:pt x="813" y="148"/>
                  </a:cubicBezTo>
                  <a:cubicBezTo>
                    <a:pt x="817" y="148"/>
                    <a:pt x="823" y="146"/>
                    <a:pt x="827" y="145"/>
                  </a:cubicBezTo>
                  <a:cubicBezTo>
                    <a:pt x="827" y="141"/>
                    <a:pt x="827" y="141"/>
                    <a:pt x="827" y="141"/>
                  </a:cubicBezTo>
                  <a:cubicBezTo>
                    <a:pt x="827" y="141"/>
                    <a:pt x="822" y="145"/>
                    <a:pt x="821" y="145"/>
                  </a:cubicBezTo>
                  <a:cubicBezTo>
                    <a:pt x="818" y="145"/>
                    <a:pt x="816" y="138"/>
                    <a:pt x="816" y="136"/>
                  </a:cubicBezTo>
                  <a:cubicBezTo>
                    <a:pt x="814" y="135"/>
                    <a:pt x="814" y="132"/>
                    <a:pt x="814" y="131"/>
                  </a:cubicBezTo>
                  <a:cubicBezTo>
                    <a:pt x="814" y="111"/>
                    <a:pt x="832" y="105"/>
                    <a:pt x="840" y="96"/>
                  </a:cubicBezTo>
                  <a:cubicBezTo>
                    <a:pt x="842" y="96"/>
                    <a:pt x="843" y="95"/>
                    <a:pt x="844" y="95"/>
                  </a:cubicBezTo>
                  <a:cubicBezTo>
                    <a:pt x="846" y="95"/>
                    <a:pt x="848" y="96"/>
                    <a:pt x="852" y="96"/>
                  </a:cubicBezTo>
                  <a:cubicBezTo>
                    <a:pt x="860" y="96"/>
                    <a:pt x="865" y="93"/>
                    <a:pt x="869" y="88"/>
                  </a:cubicBezTo>
                  <a:cubicBezTo>
                    <a:pt x="862" y="78"/>
                    <a:pt x="864" y="63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50"/>
                    <a:pt x="861" y="50"/>
                    <a:pt x="861" y="50"/>
                  </a:cubicBezTo>
                  <a:cubicBezTo>
                    <a:pt x="861" y="46"/>
                    <a:pt x="859" y="42"/>
                    <a:pt x="857" y="38"/>
                  </a:cubicBezTo>
                  <a:cubicBezTo>
                    <a:pt x="857" y="38"/>
                    <a:pt x="857" y="38"/>
                    <a:pt x="857" y="38"/>
                  </a:cubicBezTo>
                  <a:cubicBezTo>
                    <a:pt x="856" y="37"/>
                    <a:pt x="855" y="36"/>
                    <a:pt x="853" y="36"/>
                  </a:cubicBezTo>
                  <a:cubicBezTo>
                    <a:pt x="852" y="36"/>
                    <a:pt x="850" y="36"/>
                    <a:pt x="848" y="37"/>
                  </a:cubicBezTo>
                  <a:cubicBezTo>
                    <a:pt x="846" y="37"/>
                    <a:pt x="845" y="38"/>
                    <a:pt x="843" y="38"/>
                  </a:cubicBezTo>
                  <a:cubicBezTo>
                    <a:pt x="841" y="38"/>
                    <a:pt x="839" y="37"/>
                    <a:pt x="837" y="35"/>
                  </a:cubicBezTo>
                  <a:cubicBezTo>
                    <a:pt x="824" y="44"/>
                    <a:pt x="824" y="61"/>
                    <a:pt x="814" y="71"/>
                  </a:cubicBezTo>
                  <a:cubicBezTo>
                    <a:pt x="812" y="73"/>
                    <a:pt x="814" y="75"/>
                    <a:pt x="809" y="76"/>
                  </a:cubicBezTo>
                  <a:cubicBezTo>
                    <a:pt x="805" y="77"/>
                    <a:pt x="800" y="78"/>
                    <a:pt x="795" y="78"/>
                  </a:cubicBezTo>
                  <a:cubicBezTo>
                    <a:pt x="791" y="78"/>
                    <a:pt x="787" y="78"/>
                    <a:pt x="782" y="78"/>
                  </a:cubicBezTo>
                  <a:cubicBezTo>
                    <a:pt x="777" y="78"/>
                    <a:pt x="772" y="78"/>
                    <a:pt x="768" y="78"/>
                  </a:cubicBezTo>
                  <a:cubicBezTo>
                    <a:pt x="761" y="78"/>
                    <a:pt x="756" y="78"/>
                    <a:pt x="755" y="79"/>
                  </a:cubicBezTo>
                  <a:cubicBezTo>
                    <a:pt x="751" y="82"/>
                    <a:pt x="732" y="101"/>
                    <a:pt x="731" y="102"/>
                  </a:cubicBezTo>
                  <a:cubicBezTo>
                    <a:pt x="731" y="115"/>
                    <a:pt x="716" y="117"/>
                    <a:pt x="702" y="117"/>
                  </a:cubicBezTo>
                  <a:cubicBezTo>
                    <a:pt x="694" y="117"/>
                    <a:pt x="687" y="117"/>
                    <a:pt x="682" y="117"/>
                  </a:cubicBezTo>
                  <a:cubicBezTo>
                    <a:pt x="679" y="117"/>
                    <a:pt x="679" y="117"/>
                    <a:pt x="675" y="117"/>
                  </a:cubicBezTo>
                  <a:cubicBezTo>
                    <a:pt x="676" y="118"/>
                    <a:pt x="676" y="119"/>
                    <a:pt x="677" y="120"/>
                  </a:cubicBezTo>
                  <a:cubicBezTo>
                    <a:pt x="677" y="120"/>
                    <a:pt x="677" y="121"/>
                    <a:pt x="678" y="121"/>
                  </a:cubicBezTo>
                  <a:cubicBezTo>
                    <a:pt x="679" y="124"/>
                    <a:pt x="680" y="127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0" y="130"/>
                    <a:pt x="678" y="131"/>
                    <a:pt x="677" y="132"/>
                  </a:cubicBezTo>
                  <a:cubicBezTo>
                    <a:pt x="675" y="133"/>
                    <a:pt x="674" y="133"/>
                    <a:pt x="672" y="134"/>
                  </a:cubicBezTo>
                  <a:cubicBezTo>
                    <a:pt x="672" y="134"/>
                    <a:pt x="672" y="134"/>
                    <a:pt x="672" y="134"/>
                  </a:cubicBezTo>
                  <a:cubicBezTo>
                    <a:pt x="660" y="140"/>
                    <a:pt x="642" y="148"/>
                    <a:pt x="632" y="148"/>
                  </a:cubicBezTo>
                  <a:cubicBezTo>
                    <a:pt x="626" y="148"/>
                    <a:pt x="624" y="140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35"/>
                    <a:pt x="624" y="135"/>
                    <a:pt x="624" y="135"/>
                  </a:cubicBezTo>
                  <a:cubicBezTo>
                    <a:pt x="624" y="127"/>
                    <a:pt x="630" y="123"/>
                    <a:pt x="636" y="117"/>
                  </a:cubicBezTo>
                  <a:cubicBezTo>
                    <a:pt x="631" y="113"/>
                    <a:pt x="631" y="109"/>
                    <a:pt x="628" y="101"/>
                  </a:cubicBezTo>
                  <a:cubicBezTo>
                    <a:pt x="623" y="102"/>
                    <a:pt x="624" y="104"/>
                    <a:pt x="618" y="104"/>
                  </a:cubicBezTo>
                  <a:cubicBezTo>
                    <a:pt x="619" y="97"/>
                    <a:pt x="624" y="92"/>
                    <a:pt x="624" y="85"/>
                  </a:cubicBezTo>
                  <a:cubicBezTo>
                    <a:pt x="624" y="79"/>
                    <a:pt x="604" y="69"/>
                    <a:pt x="600" y="69"/>
                  </a:cubicBezTo>
                  <a:cubicBezTo>
                    <a:pt x="591" y="69"/>
                    <a:pt x="600" y="82"/>
                    <a:pt x="581" y="83"/>
                  </a:cubicBezTo>
                  <a:cubicBezTo>
                    <a:pt x="575" y="83"/>
                    <a:pt x="575" y="99"/>
                    <a:pt x="575" y="106"/>
                  </a:cubicBezTo>
                  <a:cubicBezTo>
                    <a:pt x="575" y="106"/>
                    <a:pt x="575" y="117"/>
                    <a:pt x="575" y="123"/>
                  </a:cubicBezTo>
                  <a:cubicBezTo>
                    <a:pt x="575" y="130"/>
                    <a:pt x="572" y="146"/>
                    <a:pt x="565" y="146"/>
                  </a:cubicBezTo>
                  <a:cubicBezTo>
                    <a:pt x="559" y="146"/>
                    <a:pt x="552" y="141"/>
                    <a:pt x="552" y="135"/>
                  </a:cubicBezTo>
                  <a:cubicBezTo>
                    <a:pt x="552" y="121"/>
                    <a:pt x="557" y="94"/>
                    <a:pt x="566" y="83"/>
                  </a:cubicBezTo>
                  <a:cubicBezTo>
                    <a:pt x="560" y="83"/>
                    <a:pt x="558" y="87"/>
                    <a:pt x="553" y="90"/>
                  </a:cubicBezTo>
                  <a:cubicBezTo>
                    <a:pt x="554" y="80"/>
                    <a:pt x="575" y="65"/>
                    <a:pt x="587" y="65"/>
                  </a:cubicBezTo>
                  <a:cubicBezTo>
                    <a:pt x="590" y="65"/>
                    <a:pt x="596" y="66"/>
                    <a:pt x="602" y="66"/>
                  </a:cubicBezTo>
                  <a:cubicBezTo>
                    <a:pt x="605" y="66"/>
                    <a:pt x="608" y="66"/>
                    <a:pt x="610" y="65"/>
                  </a:cubicBezTo>
                  <a:cubicBezTo>
                    <a:pt x="610" y="59"/>
                    <a:pt x="610" y="59"/>
                    <a:pt x="610" y="59"/>
                  </a:cubicBezTo>
                  <a:cubicBezTo>
                    <a:pt x="599" y="59"/>
                    <a:pt x="593" y="52"/>
                    <a:pt x="580" y="52"/>
                  </a:cubicBezTo>
                  <a:cubicBezTo>
                    <a:pt x="575" y="52"/>
                    <a:pt x="572" y="57"/>
                    <a:pt x="566" y="57"/>
                  </a:cubicBezTo>
                  <a:cubicBezTo>
                    <a:pt x="562" y="57"/>
                    <a:pt x="557" y="54"/>
                    <a:pt x="557" y="51"/>
                  </a:cubicBezTo>
                  <a:cubicBezTo>
                    <a:pt x="546" y="51"/>
                    <a:pt x="546" y="51"/>
                    <a:pt x="546" y="51"/>
                  </a:cubicBezTo>
                  <a:cubicBezTo>
                    <a:pt x="548" y="46"/>
                    <a:pt x="552" y="45"/>
                    <a:pt x="552" y="37"/>
                  </a:cubicBezTo>
                  <a:cubicBezTo>
                    <a:pt x="544" y="39"/>
                    <a:pt x="534" y="49"/>
                    <a:pt x="529" y="49"/>
                  </a:cubicBezTo>
                  <a:cubicBezTo>
                    <a:pt x="524" y="49"/>
                    <a:pt x="523" y="56"/>
                    <a:pt x="514" y="56"/>
                  </a:cubicBezTo>
                  <a:cubicBezTo>
                    <a:pt x="510" y="56"/>
                    <a:pt x="509" y="55"/>
                    <a:pt x="506" y="51"/>
                  </a:cubicBezTo>
                  <a:cubicBezTo>
                    <a:pt x="503" y="51"/>
                    <a:pt x="501" y="53"/>
                    <a:pt x="497" y="54"/>
                  </a:cubicBezTo>
                  <a:cubicBezTo>
                    <a:pt x="489" y="54"/>
                    <a:pt x="489" y="54"/>
                    <a:pt x="489" y="54"/>
                  </a:cubicBezTo>
                  <a:cubicBezTo>
                    <a:pt x="501" y="39"/>
                    <a:pt x="516" y="34"/>
                    <a:pt x="530" y="24"/>
                  </a:cubicBezTo>
                  <a:cubicBezTo>
                    <a:pt x="511" y="24"/>
                    <a:pt x="497" y="24"/>
                    <a:pt x="486" y="14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53" y="10"/>
                    <a:pt x="454" y="6"/>
                    <a:pt x="4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33"/>
            <p:cNvSpPr>
              <a:spLocks noEditPoints="1"/>
            </p:cNvSpPr>
            <p:nvPr/>
          </p:nvSpPr>
          <p:spPr bwMode="auto">
            <a:xfrm>
              <a:off x="-1562" y="-67"/>
              <a:ext cx="3028" cy="1564"/>
            </a:xfrm>
            <a:custGeom>
              <a:avLst/>
              <a:gdLst>
                <a:gd name="T0" fmla="*/ 0 w 1281"/>
                <a:gd name="T1" fmla="*/ 61 h 661"/>
                <a:gd name="T2" fmla="*/ 666 w 1281"/>
                <a:gd name="T3" fmla="*/ 20 h 661"/>
                <a:gd name="T4" fmla="*/ 695 w 1281"/>
                <a:gd name="T5" fmla="*/ 86 h 661"/>
                <a:gd name="T6" fmla="*/ 670 w 1281"/>
                <a:gd name="T7" fmla="*/ 99 h 661"/>
                <a:gd name="T8" fmla="*/ 588 w 1281"/>
                <a:gd name="T9" fmla="*/ 110 h 661"/>
                <a:gd name="T10" fmla="*/ 514 w 1281"/>
                <a:gd name="T11" fmla="*/ 90 h 661"/>
                <a:gd name="T12" fmla="*/ 463 w 1281"/>
                <a:gd name="T13" fmla="*/ 106 h 661"/>
                <a:gd name="T14" fmla="*/ 379 w 1281"/>
                <a:gd name="T15" fmla="*/ 102 h 661"/>
                <a:gd name="T16" fmla="*/ 352 w 1281"/>
                <a:gd name="T17" fmla="*/ 82 h 661"/>
                <a:gd name="T18" fmla="*/ 220 w 1281"/>
                <a:gd name="T19" fmla="*/ 64 h 661"/>
                <a:gd name="T20" fmla="*/ 128 w 1281"/>
                <a:gd name="T21" fmla="*/ 59 h 661"/>
                <a:gd name="T22" fmla="*/ 87 w 1281"/>
                <a:gd name="T23" fmla="*/ 70 h 661"/>
                <a:gd name="T24" fmla="*/ 4 w 1281"/>
                <a:gd name="T25" fmla="*/ 62 h 661"/>
                <a:gd name="T26" fmla="*/ 0 w 1281"/>
                <a:gd name="T27" fmla="*/ 289 h 661"/>
                <a:gd name="T28" fmla="*/ 29 w 1281"/>
                <a:gd name="T29" fmla="*/ 297 h 661"/>
                <a:gd name="T30" fmla="*/ 118 w 1281"/>
                <a:gd name="T31" fmla="*/ 345 h 661"/>
                <a:gd name="T32" fmla="*/ 161 w 1281"/>
                <a:gd name="T33" fmla="*/ 397 h 661"/>
                <a:gd name="T34" fmla="*/ 157 w 1281"/>
                <a:gd name="T35" fmla="*/ 415 h 661"/>
                <a:gd name="T36" fmla="*/ 194 w 1281"/>
                <a:gd name="T37" fmla="*/ 468 h 661"/>
                <a:gd name="T38" fmla="*/ 267 w 1281"/>
                <a:gd name="T39" fmla="*/ 527 h 661"/>
                <a:gd name="T40" fmla="*/ 690 w 1281"/>
                <a:gd name="T41" fmla="*/ 520 h 661"/>
                <a:gd name="T42" fmla="*/ 787 w 1281"/>
                <a:gd name="T43" fmla="*/ 542 h 661"/>
                <a:gd name="T44" fmla="*/ 813 w 1281"/>
                <a:gd name="T45" fmla="*/ 535 h 661"/>
                <a:gd name="T46" fmla="*/ 899 w 1281"/>
                <a:gd name="T47" fmla="*/ 589 h 661"/>
                <a:gd name="T48" fmla="*/ 879 w 1281"/>
                <a:gd name="T49" fmla="*/ 637 h 661"/>
                <a:gd name="T50" fmla="*/ 875 w 1281"/>
                <a:gd name="T51" fmla="*/ 661 h 661"/>
                <a:gd name="T52" fmla="*/ 914 w 1281"/>
                <a:gd name="T53" fmla="*/ 654 h 661"/>
                <a:gd name="T54" fmla="*/ 924 w 1281"/>
                <a:gd name="T55" fmla="*/ 650 h 661"/>
                <a:gd name="T56" fmla="*/ 921 w 1281"/>
                <a:gd name="T57" fmla="*/ 641 h 661"/>
                <a:gd name="T58" fmla="*/ 974 w 1281"/>
                <a:gd name="T59" fmla="*/ 622 h 661"/>
                <a:gd name="T60" fmla="*/ 1038 w 1281"/>
                <a:gd name="T61" fmla="*/ 598 h 661"/>
                <a:gd name="T62" fmla="*/ 1086 w 1281"/>
                <a:gd name="T63" fmla="*/ 558 h 661"/>
                <a:gd name="T64" fmla="*/ 1100 w 1281"/>
                <a:gd name="T65" fmla="*/ 558 h 661"/>
                <a:gd name="T66" fmla="*/ 1110 w 1281"/>
                <a:gd name="T67" fmla="*/ 604 h 661"/>
                <a:gd name="T68" fmla="*/ 1115 w 1281"/>
                <a:gd name="T69" fmla="*/ 601 h 661"/>
                <a:gd name="T70" fmla="*/ 1157 w 1281"/>
                <a:gd name="T71" fmla="*/ 597 h 661"/>
                <a:gd name="T72" fmla="*/ 1199 w 1281"/>
                <a:gd name="T73" fmla="*/ 595 h 661"/>
                <a:gd name="T74" fmla="*/ 1135 w 1281"/>
                <a:gd name="T75" fmla="*/ 547 h 661"/>
                <a:gd name="T76" fmla="*/ 1080 w 1281"/>
                <a:gd name="T77" fmla="*/ 540 h 661"/>
                <a:gd name="T78" fmla="*/ 1174 w 1281"/>
                <a:gd name="T79" fmla="*/ 500 h 661"/>
                <a:gd name="T80" fmla="*/ 1272 w 1281"/>
                <a:gd name="T81" fmla="*/ 434 h 661"/>
                <a:gd name="T82" fmla="*/ 1213 w 1281"/>
                <a:gd name="T83" fmla="*/ 434 h 661"/>
                <a:gd name="T84" fmla="*/ 1211 w 1281"/>
                <a:gd name="T85" fmla="*/ 386 h 661"/>
                <a:gd name="T86" fmla="*/ 1190 w 1281"/>
                <a:gd name="T87" fmla="*/ 347 h 661"/>
                <a:gd name="T88" fmla="*/ 1133 w 1281"/>
                <a:gd name="T89" fmla="*/ 304 h 661"/>
                <a:gd name="T90" fmla="*/ 1041 w 1281"/>
                <a:gd name="T91" fmla="*/ 259 h 661"/>
                <a:gd name="T92" fmla="*/ 938 w 1281"/>
                <a:gd name="T93" fmla="*/ 248 h 661"/>
                <a:gd name="T94" fmla="*/ 961 w 1281"/>
                <a:gd name="T95" fmla="*/ 381 h 661"/>
                <a:gd name="T96" fmla="*/ 914 w 1281"/>
                <a:gd name="T97" fmla="*/ 483 h 661"/>
                <a:gd name="T98" fmla="*/ 834 w 1281"/>
                <a:gd name="T99" fmla="*/ 400 h 661"/>
                <a:gd name="T100" fmla="*/ 706 w 1281"/>
                <a:gd name="T101" fmla="*/ 323 h 661"/>
                <a:gd name="T102" fmla="*/ 728 w 1281"/>
                <a:gd name="T103" fmla="*/ 233 h 661"/>
                <a:gd name="T104" fmla="*/ 726 w 1281"/>
                <a:gd name="T105" fmla="*/ 208 h 661"/>
                <a:gd name="T106" fmla="*/ 768 w 1281"/>
                <a:gd name="T107" fmla="*/ 202 h 661"/>
                <a:gd name="T108" fmla="*/ 764 w 1281"/>
                <a:gd name="T109" fmla="*/ 157 h 661"/>
                <a:gd name="T110" fmla="*/ 817 w 1281"/>
                <a:gd name="T111" fmla="*/ 140 h 661"/>
                <a:gd name="T112" fmla="*/ 864 w 1281"/>
                <a:gd name="T113" fmla="*/ 144 h 661"/>
                <a:gd name="T114" fmla="*/ 892 w 1281"/>
                <a:gd name="T115" fmla="*/ 86 h 661"/>
                <a:gd name="T116" fmla="*/ 831 w 1281"/>
                <a:gd name="T117" fmla="*/ 66 h 661"/>
                <a:gd name="T118" fmla="*/ 805 w 1281"/>
                <a:gd name="T119" fmla="*/ 122 h 661"/>
                <a:gd name="T120" fmla="*/ 755 w 1281"/>
                <a:gd name="T121" fmla="*/ 93 h 661"/>
                <a:gd name="T122" fmla="*/ 735 w 1281"/>
                <a:gd name="T123" fmla="*/ 45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1" h="661">
                  <a:moveTo>
                    <a:pt x="0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moveTo>
                    <a:pt x="686" y="0"/>
                  </a:moveTo>
                  <a:cubicBezTo>
                    <a:pt x="676" y="0"/>
                    <a:pt x="680" y="7"/>
                    <a:pt x="681" y="12"/>
                  </a:cubicBezTo>
                  <a:cubicBezTo>
                    <a:pt x="675" y="14"/>
                    <a:pt x="666" y="12"/>
                    <a:pt x="666" y="20"/>
                  </a:cubicBezTo>
                  <a:cubicBezTo>
                    <a:pt x="666" y="25"/>
                    <a:pt x="670" y="28"/>
                    <a:pt x="670" y="33"/>
                  </a:cubicBezTo>
                  <a:cubicBezTo>
                    <a:pt x="670" y="38"/>
                    <a:pt x="663" y="38"/>
                    <a:pt x="663" y="45"/>
                  </a:cubicBezTo>
                  <a:cubicBezTo>
                    <a:pt x="663" y="63"/>
                    <a:pt x="699" y="52"/>
                    <a:pt x="699" y="70"/>
                  </a:cubicBezTo>
                  <a:cubicBezTo>
                    <a:pt x="699" y="73"/>
                    <a:pt x="695" y="86"/>
                    <a:pt x="695" y="86"/>
                  </a:cubicBezTo>
                  <a:cubicBezTo>
                    <a:pt x="699" y="84"/>
                    <a:pt x="702" y="83"/>
                    <a:pt x="706" y="81"/>
                  </a:cubicBezTo>
                  <a:cubicBezTo>
                    <a:pt x="713" y="102"/>
                    <a:pt x="678" y="92"/>
                    <a:pt x="678" y="118"/>
                  </a:cubicBezTo>
                  <a:cubicBezTo>
                    <a:pt x="676" y="118"/>
                    <a:pt x="675" y="118"/>
                    <a:pt x="673" y="118"/>
                  </a:cubicBezTo>
                  <a:cubicBezTo>
                    <a:pt x="664" y="118"/>
                    <a:pt x="674" y="104"/>
                    <a:pt x="670" y="99"/>
                  </a:cubicBezTo>
                  <a:cubicBezTo>
                    <a:pt x="669" y="96"/>
                    <a:pt x="654" y="93"/>
                    <a:pt x="647" y="93"/>
                  </a:cubicBezTo>
                  <a:cubicBezTo>
                    <a:pt x="637" y="93"/>
                    <a:pt x="633" y="99"/>
                    <a:pt x="633" y="110"/>
                  </a:cubicBezTo>
                  <a:cubicBezTo>
                    <a:pt x="630" y="109"/>
                    <a:pt x="628" y="109"/>
                    <a:pt x="624" y="109"/>
                  </a:cubicBezTo>
                  <a:cubicBezTo>
                    <a:pt x="618" y="109"/>
                    <a:pt x="609" y="110"/>
                    <a:pt x="588" y="110"/>
                  </a:cubicBezTo>
                  <a:cubicBezTo>
                    <a:pt x="560" y="110"/>
                    <a:pt x="527" y="100"/>
                    <a:pt x="520" y="78"/>
                  </a:cubicBezTo>
                  <a:cubicBezTo>
                    <a:pt x="510" y="81"/>
                    <a:pt x="479" y="81"/>
                    <a:pt x="479" y="93"/>
                  </a:cubicBezTo>
                  <a:cubicBezTo>
                    <a:pt x="479" y="96"/>
                    <a:pt x="481" y="98"/>
                    <a:pt x="485" y="98"/>
                  </a:cubicBezTo>
                  <a:cubicBezTo>
                    <a:pt x="494" y="98"/>
                    <a:pt x="508" y="94"/>
                    <a:pt x="514" y="90"/>
                  </a:cubicBezTo>
                  <a:cubicBezTo>
                    <a:pt x="516" y="108"/>
                    <a:pt x="489" y="93"/>
                    <a:pt x="489" y="111"/>
                  </a:cubicBezTo>
                  <a:cubicBezTo>
                    <a:pt x="489" y="115"/>
                    <a:pt x="495" y="127"/>
                    <a:pt x="492" y="127"/>
                  </a:cubicBezTo>
                  <a:cubicBezTo>
                    <a:pt x="482" y="127"/>
                    <a:pt x="480" y="114"/>
                    <a:pt x="471" y="110"/>
                  </a:cubicBezTo>
                  <a:cubicBezTo>
                    <a:pt x="463" y="106"/>
                    <a:pt x="463" y="106"/>
                    <a:pt x="463" y="106"/>
                  </a:cubicBezTo>
                  <a:cubicBezTo>
                    <a:pt x="450" y="106"/>
                    <a:pt x="442" y="106"/>
                    <a:pt x="429" y="106"/>
                  </a:cubicBezTo>
                  <a:cubicBezTo>
                    <a:pt x="418" y="106"/>
                    <a:pt x="412" y="110"/>
                    <a:pt x="400" y="111"/>
                  </a:cubicBezTo>
                  <a:cubicBezTo>
                    <a:pt x="399" y="111"/>
                    <a:pt x="398" y="111"/>
                    <a:pt x="396" y="111"/>
                  </a:cubicBezTo>
                  <a:cubicBezTo>
                    <a:pt x="379" y="111"/>
                    <a:pt x="379" y="104"/>
                    <a:pt x="379" y="102"/>
                  </a:cubicBezTo>
                  <a:cubicBezTo>
                    <a:pt x="379" y="98"/>
                    <a:pt x="395" y="100"/>
                    <a:pt x="398" y="96"/>
                  </a:cubicBezTo>
                  <a:cubicBezTo>
                    <a:pt x="389" y="83"/>
                    <a:pt x="387" y="80"/>
                    <a:pt x="378" y="80"/>
                  </a:cubicBezTo>
                  <a:cubicBezTo>
                    <a:pt x="373" y="80"/>
                    <a:pt x="367" y="81"/>
                    <a:pt x="356" y="82"/>
                  </a:cubicBezTo>
                  <a:cubicBezTo>
                    <a:pt x="355" y="82"/>
                    <a:pt x="353" y="82"/>
                    <a:pt x="352" y="82"/>
                  </a:cubicBezTo>
                  <a:cubicBezTo>
                    <a:pt x="323" y="82"/>
                    <a:pt x="307" y="58"/>
                    <a:pt x="276" y="58"/>
                  </a:cubicBezTo>
                  <a:cubicBezTo>
                    <a:pt x="266" y="58"/>
                    <a:pt x="262" y="65"/>
                    <a:pt x="253" y="65"/>
                  </a:cubicBezTo>
                  <a:cubicBezTo>
                    <a:pt x="247" y="65"/>
                    <a:pt x="242" y="55"/>
                    <a:pt x="241" y="51"/>
                  </a:cubicBezTo>
                  <a:cubicBezTo>
                    <a:pt x="231" y="53"/>
                    <a:pt x="231" y="64"/>
                    <a:pt x="220" y="64"/>
                  </a:cubicBezTo>
                  <a:cubicBezTo>
                    <a:pt x="210" y="64"/>
                    <a:pt x="196" y="40"/>
                    <a:pt x="193" y="40"/>
                  </a:cubicBezTo>
                  <a:cubicBezTo>
                    <a:pt x="182" y="40"/>
                    <a:pt x="186" y="56"/>
                    <a:pt x="175" y="56"/>
                  </a:cubicBezTo>
                  <a:cubicBezTo>
                    <a:pt x="170" y="56"/>
                    <a:pt x="167" y="53"/>
                    <a:pt x="165" y="48"/>
                  </a:cubicBezTo>
                  <a:cubicBezTo>
                    <a:pt x="149" y="52"/>
                    <a:pt x="143" y="53"/>
                    <a:pt x="128" y="59"/>
                  </a:cubicBezTo>
                  <a:cubicBezTo>
                    <a:pt x="123" y="60"/>
                    <a:pt x="113" y="67"/>
                    <a:pt x="107" y="67"/>
                  </a:cubicBezTo>
                  <a:cubicBezTo>
                    <a:pt x="106" y="67"/>
                    <a:pt x="105" y="67"/>
                    <a:pt x="104" y="66"/>
                  </a:cubicBezTo>
                  <a:cubicBezTo>
                    <a:pt x="100" y="62"/>
                    <a:pt x="97" y="61"/>
                    <a:pt x="95" y="61"/>
                  </a:cubicBezTo>
                  <a:cubicBezTo>
                    <a:pt x="91" y="61"/>
                    <a:pt x="91" y="69"/>
                    <a:pt x="87" y="70"/>
                  </a:cubicBezTo>
                  <a:cubicBezTo>
                    <a:pt x="53" y="71"/>
                    <a:pt x="77" y="83"/>
                    <a:pt x="72" y="83"/>
                  </a:cubicBezTo>
                  <a:cubicBezTo>
                    <a:pt x="59" y="83"/>
                    <a:pt x="35" y="81"/>
                    <a:pt x="14" y="67"/>
                  </a:cubicBezTo>
                  <a:cubicBezTo>
                    <a:pt x="13" y="67"/>
                    <a:pt x="6" y="62"/>
                    <a:pt x="6" y="61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3" y="62"/>
                    <a:pt x="3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2" y="292"/>
                    <a:pt x="6" y="292"/>
                    <a:pt x="10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4" y="292"/>
                    <a:pt x="15" y="292"/>
                    <a:pt x="16" y="292"/>
                  </a:cubicBezTo>
                  <a:cubicBezTo>
                    <a:pt x="21" y="292"/>
                    <a:pt x="26" y="293"/>
                    <a:pt x="29" y="297"/>
                  </a:cubicBezTo>
                  <a:cubicBezTo>
                    <a:pt x="34" y="304"/>
                    <a:pt x="45" y="318"/>
                    <a:pt x="55" y="318"/>
                  </a:cubicBezTo>
                  <a:cubicBezTo>
                    <a:pt x="63" y="318"/>
                    <a:pt x="63" y="307"/>
                    <a:pt x="70" y="305"/>
                  </a:cubicBezTo>
                  <a:cubicBezTo>
                    <a:pt x="73" y="304"/>
                    <a:pt x="76" y="305"/>
                    <a:pt x="80" y="302"/>
                  </a:cubicBezTo>
                  <a:cubicBezTo>
                    <a:pt x="96" y="318"/>
                    <a:pt x="104" y="324"/>
                    <a:pt x="118" y="345"/>
                  </a:cubicBezTo>
                  <a:cubicBezTo>
                    <a:pt x="119" y="347"/>
                    <a:pt x="123" y="348"/>
                    <a:pt x="124" y="352"/>
                  </a:cubicBezTo>
                  <a:cubicBezTo>
                    <a:pt x="126" y="359"/>
                    <a:pt x="129" y="367"/>
                    <a:pt x="135" y="373"/>
                  </a:cubicBezTo>
                  <a:cubicBezTo>
                    <a:pt x="138" y="376"/>
                    <a:pt x="144" y="374"/>
                    <a:pt x="148" y="378"/>
                  </a:cubicBezTo>
                  <a:cubicBezTo>
                    <a:pt x="152" y="383"/>
                    <a:pt x="161" y="386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397"/>
                    <a:pt x="161" y="397"/>
                    <a:pt x="161" y="397"/>
                  </a:cubicBezTo>
                  <a:cubicBezTo>
                    <a:pt x="161" y="403"/>
                    <a:pt x="154" y="404"/>
                    <a:pt x="154" y="407"/>
                  </a:cubicBezTo>
                  <a:cubicBezTo>
                    <a:pt x="154" y="410"/>
                    <a:pt x="157" y="412"/>
                    <a:pt x="157" y="415"/>
                  </a:cubicBezTo>
                  <a:cubicBezTo>
                    <a:pt x="157" y="422"/>
                    <a:pt x="155" y="436"/>
                    <a:pt x="162" y="438"/>
                  </a:cubicBezTo>
                  <a:cubicBezTo>
                    <a:pt x="167" y="439"/>
                    <a:pt x="171" y="439"/>
                    <a:pt x="174" y="442"/>
                  </a:cubicBezTo>
                  <a:cubicBezTo>
                    <a:pt x="179" y="447"/>
                    <a:pt x="173" y="454"/>
                    <a:pt x="179" y="458"/>
                  </a:cubicBezTo>
                  <a:cubicBezTo>
                    <a:pt x="179" y="458"/>
                    <a:pt x="193" y="467"/>
                    <a:pt x="194" y="468"/>
                  </a:cubicBezTo>
                  <a:cubicBezTo>
                    <a:pt x="197" y="480"/>
                    <a:pt x="198" y="495"/>
                    <a:pt x="216" y="495"/>
                  </a:cubicBezTo>
                  <a:cubicBezTo>
                    <a:pt x="219" y="505"/>
                    <a:pt x="237" y="498"/>
                    <a:pt x="242" y="512"/>
                  </a:cubicBezTo>
                  <a:cubicBezTo>
                    <a:pt x="243" y="517"/>
                    <a:pt x="256" y="518"/>
                    <a:pt x="262" y="524"/>
                  </a:cubicBezTo>
                  <a:cubicBezTo>
                    <a:pt x="263" y="525"/>
                    <a:pt x="265" y="526"/>
                    <a:pt x="267" y="527"/>
                  </a:cubicBezTo>
                  <a:cubicBezTo>
                    <a:pt x="267" y="527"/>
                    <a:pt x="268" y="527"/>
                    <a:pt x="268" y="527"/>
                  </a:cubicBezTo>
                  <a:cubicBezTo>
                    <a:pt x="267" y="527"/>
                    <a:pt x="267" y="527"/>
                    <a:pt x="267" y="527"/>
                  </a:cubicBezTo>
                  <a:cubicBezTo>
                    <a:pt x="690" y="527"/>
                    <a:pt x="690" y="527"/>
                    <a:pt x="690" y="527"/>
                  </a:cubicBezTo>
                  <a:cubicBezTo>
                    <a:pt x="690" y="520"/>
                    <a:pt x="690" y="520"/>
                    <a:pt x="690" y="520"/>
                  </a:cubicBezTo>
                  <a:cubicBezTo>
                    <a:pt x="697" y="526"/>
                    <a:pt x="696" y="530"/>
                    <a:pt x="703" y="534"/>
                  </a:cubicBezTo>
                  <a:cubicBezTo>
                    <a:pt x="729" y="534"/>
                    <a:pt x="729" y="534"/>
                    <a:pt x="729" y="534"/>
                  </a:cubicBezTo>
                  <a:cubicBezTo>
                    <a:pt x="740" y="544"/>
                    <a:pt x="754" y="544"/>
                    <a:pt x="773" y="544"/>
                  </a:cubicBezTo>
                  <a:cubicBezTo>
                    <a:pt x="780" y="542"/>
                    <a:pt x="781" y="544"/>
                    <a:pt x="787" y="542"/>
                  </a:cubicBezTo>
                  <a:cubicBezTo>
                    <a:pt x="792" y="539"/>
                    <a:pt x="790" y="530"/>
                    <a:pt x="795" y="530"/>
                  </a:cubicBezTo>
                  <a:cubicBezTo>
                    <a:pt x="802" y="530"/>
                    <a:pt x="806" y="540"/>
                    <a:pt x="808" y="542"/>
                  </a:cubicBezTo>
                  <a:cubicBezTo>
                    <a:pt x="809" y="540"/>
                    <a:pt x="809" y="536"/>
                    <a:pt x="809" y="535"/>
                  </a:cubicBezTo>
                  <a:cubicBezTo>
                    <a:pt x="810" y="535"/>
                    <a:pt x="811" y="535"/>
                    <a:pt x="813" y="535"/>
                  </a:cubicBezTo>
                  <a:cubicBezTo>
                    <a:pt x="816" y="535"/>
                    <a:pt x="838" y="553"/>
                    <a:pt x="839" y="555"/>
                  </a:cubicBezTo>
                  <a:cubicBezTo>
                    <a:pt x="842" y="561"/>
                    <a:pt x="839" y="566"/>
                    <a:pt x="843" y="571"/>
                  </a:cubicBezTo>
                  <a:cubicBezTo>
                    <a:pt x="856" y="583"/>
                    <a:pt x="872" y="580"/>
                    <a:pt x="885" y="589"/>
                  </a:cubicBezTo>
                  <a:cubicBezTo>
                    <a:pt x="899" y="589"/>
                    <a:pt x="899" y="589"/>
                    <a:pt x="899" y="589"/>
                  </a:cubicBezTo>
                  <a:cubicBezTo>
                    <a:pt x="905" y="593"/>
                    <a:pt x="913" y="598"/>
                    <a:pt x="913" y="606"/>
                  </a:cubicBezTo>
                  <a:cubicBezTo>
                    <a:pt x="913" y="610"/>
                    <a:pt x="911" y="612"/>
                    <a:pt x="908" y="612"/>
                  </a:cubicBezTo>
                  <a:cubicBezTo>
                    <a:pt x="902" y="612"/>
                    <a:pt x="895" y="605"/>
                    <a:pt x="893" y="603"/>
                  </a:cubicBezTo>
                  <a:cubicBezTo>
                    <a:pt x="891" y="612"/>
                    <a:pt x="886" y="637"/>
                    <a:pt x="879" y="637"/>
                  </a:cubicBezTo>
                  <a:cubicBezTo>
                    <a:pt x="879" y="637"/>
                    <a:pt x="879" y="637"/>
                    <a:pt x="879" y="637"/>
                  </a:cubicBezTo>
                  <a:cubicBezTo>
                    <a:pt x="873" y="643"/>
                    <a:pt x="867" y="647"/>
                    <a:pt x="867" y="655"/>
                  </a:cubicBezTo>
                  <a:cubicBezTo>
                    <a:pt x="867" y="655"/>
                    <a:pt x="867" y="655"/>
                    <a:pt x="867" y="655"/>
                  </a:cubicBezTo>
                  <a:cubicBezTo>
                    <a:pt x="869" y="658"/>
                    <a:pt x="872" y="661"/>
                    <a:pt x="875" y="661"/>
                  </a:cubicBezTo>
                  <a:cubicBezTo>
                    <a:pt x="880" y="661"/>
                    <a:pt x="880" y="658"/>
                    <a:pt x="883" y="656"/>
                  </a:cubicBezTo>
                  <a:cubicBezTo>
                    <a:pt x="886" y="652"/>
                    <a:pt x="892" y="652"/>
                    <a:pt x="898" y="652"/>
                  </a:cubicBezTo>
                  <a:cubicBezTo>
                    <a:pt x="900" y="652"/>
                    <a:pt x="901" y="652"/>
                    <a:pt x="903" y="652"/>
                  </a:cubicBezTo>
                  <a:cubicBezTo>
                    <a:pt x="908" y="652"/>
                    <a:pt x="911" y="654"/>
                    <a:pt x="914" y="654"/>
                  </a:cubicBezTo>
                  <a:cubicBezTo>
                    <a:pt x="914" y="654"/>
                    <a:pt x="914" y="654"/>
                    <a:pt x="915" y="654"/>
                  </a:cubicBezTo>
                  <a:cubicBezTo>
                    <a:pt x="915" y="654"/>
                    <a:pt x="915" y="654"/>
                    <a:pt x="915" y="654"/>
                  </a:cubicBezTo>
                  <a:cubicBezTo>
                    <a:pt x="917" y="653"/>
                    <a:pt x="918" y="653"/>
                    <a:pt x="920" y="652"/>
                  </a:cubicBezTo>
                  <a:cubicBezTo>
                    <a:pt x="921" y="651"/>
                    <a:pt x="923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4" y="650"/>
                    <a:pt x="924" y="650"/>
                    <a:pt x="924" y="650"/>
                  </a:cubicBezTo>
                  <a:cubicBezTo>
                    <a:pt x="923" y="647"/>
                    <a:pt x="922" y="644"/>
                    <a:pt x="921" y="641"/>
                  </a:cubicBezTo>
                  <a:cubicBezTo>
                    <a:pt x="921" y="641"/>
                    <a:pt x="921" y="641"/>
                    <a:pt x="921" y="641"/>
                  </a:cubicBezTo>
                  <a:cubicBezTo>
                    <a:pt x="920" y="641"/>
                    <a:pt x="920" y="640"/>
                    <a:pt x="920" y="640"/>
                  </a:cubicBezTo>
                  <a:cubicBezTo>
                    <a:pt x="919" y="639"/>
                    <a:pt x="917" y="638"/>
                    <a:pt x="917" y="636"/>
                  </a:cubicBezTo>
                  <a:cubicBezTo>
                    <a:pt x="917" y="633"/>
                    <a:pt x="923" y="632"/>
                    <a:pt x="924" y="632"/>
                  </a:cubicBezTo>
                  <a:cubicBezTo>
                    <a:pt x="936" y="628"/>
                    <a:pt x="961" y="622"/>
                    <a:pt x="974" y="622"/>
                  </a:cubicBezTo>
                  <a:cubicBezTo>
                    <a:pt x="975" y="621"/>
                    <a:pt x="994" y="602"/>
                    <a:pt x="998" y="599"/>
                  </a:cubicBezTo>
                  <a:cubicBezTo>
                    <a:pt x="999" y="598"/>
                    <a:pt x="1004" y="598"/>
                    <a:pt x="1011" y="598"/>
                  </a:cubicBezTo>
                  <a:cubicBezTo>
                    <a:pt x="1015" y="598"/>
                    <a:pt x="1020" y="598"/>
                    <a:pt x="1025" y="598"/>
                  </a:cubicBezTo>
                  <a:cubicBezTo>
                    <a:pt x="1030" y="598"/>
                    <a:pt x="1034" y="598"/>
                    <a:pt x="1038" y="598"/>
                  </a:cubicBezTo>
                  <a:cubicBezTo>
                    <a:pt x="1043" y="598"/>
                    <a:pt x="1048" y="597"/>
                    <a:pt x="1052" y="596"/>
                  </a:cubicBezTo>
                  <a:cubicBezTo>
                    <a:pt x="1057" y="595"/>
                    <a:pt x="1055" y="593"/>
                    <a:pt x="1057" y="591"/>
                  </a:cubicBezTo>
                  <a:cubicBezTo>
                    <a:pt x="1067" y="581"/>
                    <a:pt x="1067" y="564"/>
                    <a:pt x="1080" y="555"/>
                  </a:cubicBezTo>
                  <a:cubicBezTo>
                    <a:pt x="1082" y="557"/>
                    <a:pt x="1084" y="558"/>
                    <a:pt x="1086" y="558"/>
                  </a:cubicBezTo>
                  <a:cubicBezTo>
                    <a:pt x="1088" y="558"/>
                    <a:pt x="1089" y="557"/>
                    <a:pt x="1091" y="557"/>
                  </a:cubicBezTo>
                  <a:cubicBezTo>
                    <a:pt x="1093" y="556"/>
                    <a:pt x="1095" y="556"/>
                    <a:pt x="1096" y="556"/>
                  </a:cubicBezTo>
                  <a:cubicBezTo>
                    <a:pt x="1098" y="556"/>
                    <a:pt x="1099" y="557"/>
                    <a:pt x="1100" y="558"/>
                  </a:cubicBezTo>
                  <a:cubicBezTo>
                    <a:pt x="1100" y="558"/>
                    <a:pt x="1100" y="558"/>
                    <a:pt x="1100" y="558"/>
                  </a:cubicBezTo>
                  <a:cubicBezTo>
                    <a:pt x="1102" y="562"/>
                    <a:pt x="1104" y="566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4" y="570"/>
                    <a:pt x="1104" y="570"/>
                    <a:pt x="1104" y="570"/>
                  </a:cubicBezTo>
                  <a:cubicBezTo>
                    <a:pt x="1106" y="581"/>
                    <a:pt x="1105" y="594"/>
                    <a:pt x="1110" y="604"/>
                  </a:cubicBezTo>
                  <a:cubicBezTo>
                    <a:pt x="1110" y="602"/>
                    <a:pt x="1110" y="602"/>
                    <a:pt x="1110" y="602"/>
                  </a:cubicBezTo>
                  <a:cubicBezTo>
                    <a:pt x="1110" y="601"/>
                    <a:pt x="1110" y="601"/>
                    <a:pt x="1110" y="601"/>
                  </a:cubicBezTo>
                  <a:cubicBezTo>
                    <a:pt x="1110" y="601"/>
                    <a:pt x="1110" y="601"/>
                    <a:pt x="1111" y="601"/>
                  </a:cubicBezTo>
                  <a:cubicBezTo>
                    <a:pt x="1112" y="601"/>
                    <a:pt x="1114" y="601"/>
                    <a:pt x="1115" y="601"/>
                  </a:cubicBezTo>
                  <a:cubicBezTo>
                    <a:pt x="1117" y="601"/>
                    <a:pt x="1122" y="601"/>
                    <a:pt x="1127" y="601"/>
                  </a:cubicBezTo>
                  <a:cubicBezTo>
                    <a:pt x="1130" y="601"/>
                    <a:pt x="1134" y="601"/>
                    <a:pt x="1136" y="600"/>
                  </a:cubicBezTo>
                  <a:cubicBezTo>
                    <a:pt x="1141" y="596"/>
                    <a:pt x="1141" y="590"/>
                    <a:pt x="1149" y="589"/>
                  </a:cubicBezTo>
                  <a:cubicBezTo>
                    <a:pt x="1149" y="596"/>
                    <a:pt x="1148" y="597"/>
                    <a:pt x="1157" y="597"/>
                  </a:cubicBezTo>
                  <a:cubicBezTo>
                    <a:pt x="1144" y="598"/>
                    <a:pt x="1125" y="606"/>
                    <a:pt x="1125" y="618"/>
                  </a:cubicBezTo>
                  <a:cubicBezTo>
                    <a:pt x="1125" y="623"/>
                    <a:pt x="1133" y="631"/>
                    <a:pt x="1136" y="631"/>
                  </a:cubicBezTo>
                  <a:cubicBezTo>
                    <a:pt x="1140" y="631"/>
                    <a:pt x="1150" y="617"/>
                    <a:pt x="1161" y="614"/>
                  </a:cubicBezTo>
                  <a:cubicBezTo>
                    <a:pt x="1163" y="613"/>
                    <a:pt x="1199" y="600"/>
                    <a:pt x="1199" y="595"/>
                  </a:cubicBezTo>
                  <a:cubicBezTo>
                    <a:pt x="1199" y="590"/>
                    <a:pt x="1186" y="589"/>
                    <a:pt x="1182" y="589"/>
                  </a:cubicBezTo>
                  <a:cubicBezTo>
                    <a:pt x="1167" y="589"/>
                    <a:pt x="1143" y="574"/>
                    <a:pt x="1143" y="561"/>
                  </a:cubicBezTo>
                  <a:cubicBezTo>
                    <a:pt x="1143" y="558"/>
                    <a:pt x="1147" y="554"/>
                    <a:pt x="1148" y="548"/>
                  </a:cubicBezTo>
                  <a:cubicBezTo>
                    <a:pt x="1145" y="548"/>
                    <a:pt x="1140" y="547"/>
                    <a:pt x="1135" y="547"/>
                  </a:cubicBezTo>
                  <a:cubicBezTo>
                    <a:pt x="1138" y="543"/>
                    <a:pt x="1157" y="540"/>
                    <a:pt x="1157" y="529"/>
                  </a:cubicBezTo>
                  <a:cubicBezTo>
                    <a:pt x="1157" y="522"/>
                    <a:pt x="1149" y="521"/>
                    <a:pt x="1140" y="521"/>
                  </a:cubicBezTo>
                  <a:cubicBezTo>
                    <a:pt x="1137" y="521"/>
                    <a:pt x="1133" y="521"/>
                    <a:pt x="1130" y="521"/>
                  </a:cubicBezTo>
                  <a:cubicBezTo>
                    <a:pt x="1106" y="521"/>
                    <a:pt x="1096" y="538"/>
                    <a:pt x="1080" y="540"/>
                  </a:cubicBezTo>
                  <a:cubicBezTo>
                    <a:pt x="1087" y="526"/>
                    <a:pt x="1098" y="530"/>
                    <a:pt x="1110" y="519"/>
                  </a:cubicBezTo>
                  <a:cubicBezTo>
                    <a:pt x="1117" y="511"/>
                    <a:pt x="1112" y="507"/>
                    <a:pt x="1123" y="503"/>
                  </a:cubicBezTo>
                  <a:cubicBezTo>
                    <a:pt x="1132" y="500"/>
                    <a:pt x="1139" y="499"/>
                    <a:pt x="1147" y="499"/>
                  </a:cubicBezTo>
                  <a:cubicBezTo>
                    <a:pt x="1155" y="499"/>
                    <a:pt x="1164" y="500"/>
                    <a:pt x="1174" y="500"/>
                  </a:cubicBezTo>
                  <a:cubicBezTo>
                    <a:pt x="1187" y="500"/>
                    <a:pt x="1196" y="502"/>
                    <a:pt x="1205" y="502"/>
                  </a:cubicBezTo>
                  <a:cubicBezTo>
                    <a:pt x="1214" y="502"/>
                    <a:pt x="1223" y="500"/>
                    <a:pt x="1231" y="489"/>
                  </a:cubicBezTo>
                  <a:cubicBezTo>
                    <a:pt x="1239" y="479"/>
                    <a:pt x="1281" y="477"/>
                    <a:pt x="1281" y="460"/>
                  </a:cubicBezTo>
                  <a:cubicBezTo>
                    <a:pt x="1281" y="448"/>
                    <a:pt x="1277" y="442"/>
                    <a:pt x="1272" y="434"/>
                  </a:cubicBezTo>
                  <a:cubicBezTo>
                    <a:pt x="1268" y="434"/>
                    <a:pt x="1274" y="429"/>
                    <a:pt x="1268" y="426"/>
                  </a:cubicBezTo>
                  <a:cubicBezTo>
                    <a:pt x="1268" y="420"/>
                    <a:pt x="1268" y="420"/>
                    <a:pt x="1268" y="420"/>
                  </a:cubicBezTo>
                  <a:cubicBezTo>
                    <a:pt x="1256" y="427"/>
                    <a:pt x="1230" y="436"/>
                    <a:pt x="1218" y="436"/>
                  </a:cubicBezTo>
                  <a:cubicBezTo>
                    <a:pt x="1216" y="436"/>
                    <a:pt x="1213" y="435"/>
                    <a:pt x="1213" y="434"/>
                  </a:cubicBezTo>
                  <a:cubicBezTo>
                    <a:pt x="1223" y="428"/>
                    <a:pt x="1252" y="424"/>
                    <a:pt x="1256" y="414"/>
                  </a:cubicBezTo>
                  <a:cubicBezTo>
                    <a:pt x="1256" y="411"/>
                    <a:pt x="1252" y="411"/>
                    <a:pt x="1251" y="408"/>
                  </a:cubicBezTo>
                  <a:cubicBezTo>
                    <a:pt x="1250" y="408"/>
                    <a:pt x="1248" y="408"/>
                    <a:pt x="1247" y="408"/>
                  </a:cubicBezTo>
                  <a:cubicBezTo>
                    <a:pt x="1233" y="408"/>
                    <a:pt x="1211" y="402"/>
                    <a:pt x="1211" y="386"/>
                  </a:cubicBezTo>
                  <a:cubicBezTo>
                    <a:pt x="1211" y="384"/>
                    <a:pt x="1211" y="384"/>
                    <a:pt x="1211" y="384"/>
                  </a:cubicBezTo>
                  <a:cubicBezTo>
                    <a:pt x="1200" y="384"/>
                    <a:pt x="1193" y="377"/>
                    <a:pt x="1186" y="372"/>
                  </a:cubicBezTo>
                  <a:cubicBezTo>
                    <a:pt x="1189" y="370"/>
                    <a:pt x="1194" y="368"/>
                    <a:pt x="1194" y="362"/>
                  </a:cubicBezTo>
                  <a:cubicBezTo>
                    <a:pt x="1194" y="357"/>
                    <a:pt x="1189" y="352"/>
                    <a:pt x="1190" y="347"/>
                  </a:cubicBezTo>
                  <a:cubicBezTo>
                    <a:pt x="1186" y="346"/>
                    <a:pt x="1168" y="335"/>
                    <a:pt x="1173" y="325"/>
                  </a:cubicBezTo>
                  <a:cubicBezTo>
                    <a:pt x="1178" y="313"/>
                    <a:pt x="1156" y="310"/>
                    <a:pt x="1154" y="296"/>
                  </a:cubicBezTo>
                  <a:cubicBezTo>
                    <a:pt x="1153" y="296"/>
                    <a:pt x="1148" y="291"/>
                    <a:pt x="1145" y="289"/>
                  </a:cubicBezTo>
                  <a:cubicBezTo>
                    <a:pt x="1142" y="292"/>
                    <a:pt x="1133" y="297"/>
                    <a:pt x="1133" y="304"/>
                  </a:cubicBezTo>
                  <a:cubicBezTo>
                    <a:pt x="1133" y="312"/>
                    <a:pt x="1116" y="331"/>
                    <a:pt x="1103" y="331"/>
                  </a:cubicBezTo>
                  <a:cubicBezTo>
                    <a:pt x="1094" y="331"/>
                    <a:pt x="1092" y="320"/>
                    <a:pt x="1086" y="320"/>
                  </a:cubicBezTo>
                  <a:cubicBezTo>
                    <a:pt x="1077" y="320"/>
                    <a:pt x="1073" y="294"/>
                    <a:pt x="1072" y="283"/>
                  </a:cubicBezTo>
                  <a:cubicBezTo>
                    <a:pt x="1069" y="268"/>
                    <a:pt x="1041" y="279"/>
                    <a:pt x="1041" y="259"/>
                  </a:cubicBezTo>
                  <a:cubicBezTo>
                    <a:pt x="1026" y="257"/>
                    <a:pt x="1023" y="239"/>
                    <a:pt x="1008" y="239"/>
                  </a:cubicBezTo>
                  <a:cubicBezTo>
                    <a:pt x="1001" y="239"/>
                    <a:pt x="1001" y="244"/>
                    <a:pt x="993" y="244"/>
                  </a:cubicBezTo>
                  <a:cubicBezTo>
                    <a:pt x="978" y="244"/>
                    <a:pt x="969" y="235"/>
                    <a:pt x="954" y="235"/>
                  </a:cubicBezTo>
                  <a:cubicBezTo>
                    <a:pt x="946" y="235"/>
                    <a:pt x="938" y="239"/>
                    <a:pt x="938" y="248"/>
                  </a:cubicBezTo>
                  <a:cubicBezTo>
                    <a:pt x="938" y="254"/>
                    <a:pt x="957" y="261"/>
                    <a:pt x="940" y="272"/>
                  </a:cubicBezTo>
                  <a:cubicBezTo>
                    <a:pt x="933" y="277"/>
                    <a:pt x="949" y="288"/>
                    <a:pt x="950" y="296"/>
                  </a:cubicBezTo>
                  <a:cubicBezTo>
                    <a:pt x="952" y="312"/>
                    <a:pt x="937" y="316"/>
                    <a:pt x="930" y="318"/>
                  </a:cubicBezTo>
                  <a:cubicBezTo>
                    <a:pt x="942" y="339"/>
                    <a:pt x="961" y="346"/>
                    <a:pt x="961" y="381"/>
                  </a:cubicBezTo>
                  <a:cubicBezTo>
                    <a:pt x="961" y="390"/>
                    <a:pt x="929" y="414"/>
                    <a:pt x="918" y="416"/>
                  </a:cubicBezTo>
                  <a:cubicBezTo>
                    <a:pt x="937" y="425"/>
                    <a:pt x="930" y="454"/>
                    <a:pt x="937" y="463"/>
                  </a:cubicBezTo>
                  <a:cubicBezTo>
                    <a:pt x="935" y="466"/>
                    <a:pt x="928" y="470"/>
                    <a:pt x="927" y="476"/>
                  </a:cubicBezTo>
                  <a:cubicBezTo>
                    <a:pt x="922" y="476"/>
                    <a:pt x="918" y="483"/>
                    <a:pt x="914" y="483"/>
                  </a:cubicBezTo>
                  <a:cubicBezTo>
                    <a:pt x="913" y="483"/>
                    <a:pt x="912" y="482"/>
                    <a:pt x="912" y="482"/>
                  </a:cubicBezTo>
                  <a:cubicBezTo>
                    <a:pt x="898" y="471"/>
                    <a:pt x="880" y="455"/>
                    <a:pt x="880" y="440"/>
                  </a:cubicBezTo>
                  <a:cubicBezTo>
                    <a:pt x="880" y="423"/>
                    <a:pt x="883" y="410"/>
                    <a:pt x="868" y="400"/>
                  </a:cubicBezTo>
                  <a:cubicBezTo>
                    <a:pt x="834" y="400"/>
                    <a:pt x="834" y="400"/>
                    <a:pt x="834" y="400"/>
                  </a:cubicBezTo>
                  <a:cubicBezTo>
                    <a:pt x="814" y="386"/>
                    <a:pt x="792" y="377"/>
                    <a:pt x="769" y="368"/>
                  </a:cubicBezTo>
                  <a:cubicBezTo>
                    <a:pt x="765" y="367"/>
                    <a:pt x="753" y="358"/>
                    <a:pt x="745" y="358"/>
                  </a:cubicBezTo>
                  <a:cubicBezTo>
                    <a:pt x="737" y="358"/>
                    <a:pt x="734" y="366"/>
                    <a:pt x="726" y="366"/>
                  </a:cubicBezTo>
                  <a:cubicBezTo>
                    <a:pt x="726" y="353"/>
                    <a:pt x="717" y="323"/>
                    <a:pt x="706" y="323"/>
                  </a:cubicBezTo>
                  <a:cubicBezTo>
                    <a:pt x="700" y="323"/>
                    <a:pt x="698" y="328"/>
                    <a:pt x="692" y="329"/>
                  </a:cubicBezTo>
                  <a:cubicBezTo>
                    <a:pt x="695" y="322"/>
                    <a:pt x="692" y="320"/>
                    <a:pt x="692" y="305"/>
                  </a:cubicBezTo>
                  <a:cubicBezTo>
                    <a:pt x="692" y="284"/>
                    <a:pt x="699" y="271"/>
                    <a:pt x="711" y="259"/>
                  </a:cubicBezTo>
                  <a:cubicBezTo>
                    <a:pt x="715" y="255"/>
                    <a:pt x="724" y="234"/>
                    <a:pt x="728" y="233"/>
                  </a:cubicBezTo>
                  <a:cubicBezTo>
                    <a:pt x="737" y="230"/>
                    <a:pt x="753" y="235"/>
                    <a:pt x="753" y="222"/>
                  </a:cubicBezTo>
                  <a:cubicBezTo>
                    <a:pt x="753" y="214"/>
                    <a:pt x="733" y="214"/>
                    <a:pt x="726" y="209"/>
                  </a:cubicBezTo>
                  <a:cubicBezTo>
                    <a:pt x="726" y="209"/>
                    <a:pt x="726" y="210"/>
                    <a:pt x="726" y="210"/>
                  </a:cubicBezTo>
                  <a:cubicBezTo>
                    <a:pt x="727" y="210"/>
                    <a:pt x="726" y="209"/>
                    <a:pt x="726" y="208"/>
                  </a:cubicBezTo>
                  <a:cubicBezTo>
                    <a:pt x="726" y="207"/>
                    <a:pt x="727" y="207"/>
                    <a:pt x="729" y="207"/>
                  </a:cubicBezTo>
                  <a:cubicBezTo>
                    <a:pt x="733" y="207"/>
                    <a:pt x="741" y="208"/>
                    <a:pt x="757" y="213"/>
                  </a:cubicBezTo>
                  <a:cubicBezTo>
                    <a:pt x="758" y="214"/>
                    <a:pt x="759" y="214"/>
                    <a:pt x="760" y="214"/>
                  </a:cubicBezTo>
                  <a:cubicBezTo>
                    <a:pt x="767" y="214"/>
                    <a:pt x="762" y="202"/>
                    <a:pt x="768" y="202"/>
                  </a:cubicBezTo>
                  <a:cubicBezTo>
                    <a:pt x="769" y="202"/>
                    <a:pt x="773" y="202"/>
                    <a:pt x="780" y="202"/>
                  </a:cubicBezTo>
                  <a:cubicBezTo>
                    <a:pt x="792" y="202"/>
                    <a:pt x="799" y="189"/>
                    <a:pt x="808" y="183"/>
                  </a:cubicBezTo>
                  <a:cubicBezTo>
                    <a:pt x="808" y="175"/>
                    <a:pt x="808" y="175"/>
                    <a:pt x="808" y="175"/>
                  </a:cubicBezTo>
                  <a:cubicBezTo>
                    <a:pt x="790" y="170"/>
                    <a:pt x="772" y="173"/>
                    <a:pt x="764" y="157"/>
                  </a:cubicBezTo>
                  <a:cubicBezTo>
                    <a:pt x="764" y="157"/>
                    <a:pt x="770" y="157"/>
                    <a:pt x="773" y="157"/>
                  </a:cubicBezTo>
                  <a:cubicBezTo>
                    <a:pt x="780" y="161"/>
                    <a:pt x="787" y="169"/>
                    <a:pt x="797" y="169"/>
                  </a:cubicBezTo>
                  <a:cubicBezTo>
                    <a:pt x="805" y="169"/>
                    <a:pt x="821" y="158"/>
                    <a:pt x="821" y="152"/>
                  </a:cubicBezTo>
                  <a:cubicBezTo>
                    <a:pt x="821" y="150"/>
                    <a:pt x="813" y="140"/>
                    <a:pt x="817" y="140"/>
                  </a:cubicBezTo>
                  <a:cubicBezTo>
                    <a:pt x="829" y="140"/>
                    <a:pt x="833" y="151"/>
                    <a:pt x="840" y="151"/>
                  </a:cubicBezTo>
                  <a:cubicBezTo>
                    <a:pt x="845" y="151"/>
                    <a:pt x="848" y="147"/>
                    <a:pt x="858" y="147"/>
                  </a:cubicBezTo>
                  <a:cubicBezTo>
                    <a:pt x="856" y="144"/>
                    <a:pt x="856" y="140"/>
                    <a:pt x="859" y="140"/>
                  </a:cubicBezTo>
                  <a:cubicBezTo>
                    <a:pt x="860" y="140"/>
                    <a:pt x="862" y="141"/>
                    <a:pt x="864" y="144"/>
                  </a:cubicBezTo>
                  <a:cubicBezTo>
                    <a:pt x="864" y="145"/>
                    <a:pt x="865" y="145"/>
                    <a:pt x="866" y="145"/>
                  </a:cubicBezTo>
                  <a:cubicBezTo>
                    <a:pt x="873" y="145"/>
                    <a:pt x="895" y="125"/>
                    <a:pt x="895" y="119"/>
                  </a:cubicBezTo>
                  <a:cubicBezTo>
                    <a:pt x="895" y="114"/>
                    <a:pt x="883" y="109"/>
                    <a:pt x="883" y="106"/>
                  </a:cubicBezTo>
                  <a:cubicBezTo>
                    <a:pt x="883" y="102"/>
                    <a:pt x="875" y="94"/>
                    <a:pt x="892" y="86"/>
                  </a:cubicBezTo>
                  <a:cubicBezTo>
                    <a:pt x="894" y="81"/>
                    <a:pt x="892" y="82"/>
                    <a:pt x="892" y="73"/>
                  </a:cubicBezTo>
                  <a:cubicBezTo>
                    <a:pt x="875" y="73"/>
                    <a:pt x="879" y="59"/>
                    <a:pt x="858" y="59"/>
                  </a:cubicBezTo>
                  <a:cubicBezTo>
                    <a:pt x="853" y="59"/>
                    <a:pt x="849" y="56"/>
                    <a:pt x="845" y="56"/>
                  </a:cubicBezTo>
                  <a:cubicBezTo>
                    <a:pt x="838" y="56"/>
                    <a:pt x="831" y="60"/>
                    <a:pt x="831" y="66"/>
                  </a:cubicBezTo>
                  <a:cubicBezTo>
                    <a:pt x="831" y="73"/>
                    <a:pt x="839" y="76"/>
                    <a:pt x="839" y="81"/>
                  </a:cubicBezTo>
                  <a:cubicBezTo>
                    <a:pt x="839" y="86"/>
                    <a:pt x="827" y="86"/>
                    <a:pt x="824" y="91"/>
                  </a:cubicBezTo>
                  <a:cubicBezTo>
                    <a:pt x="820" y="100"/>
                    <a:pt x="822" y="107"/>
                    <a:pt x="814" y="117"/>
                  </a:cubicBezTo>
                  <a:cubicBezTo>
                    <a:pt x="811" y="120"/>
                    <a:pt x="808" y="122"/>
                    <a:pt x="805" y="122"/>
                  </a:cubicBezTo>
                  <a:cubicBezTo>
                    <a:pt x="796" y="122"/>
                    <a:pt x="786" y="106"/>
                    <a:pt x="786" y="102"/>
                  </a:cubicBezTo>
                  <a:cubicBezTo>
                    <a:pt x="786" y="95"/>
                    <a:pt x="795" y="96"/>
                    <a:pt x="795" y="89"/>
                  </a:cubicBezTo>
                  <a:cubicBezTo>
                    <a:pt x="795" y="85"/>
                    <a:pt x="780" y="70"/>
                    <a:pt x="776" y="70"/>
                  </a:cubicBezTo>
                  <a:cubicBezTo>
                    <a:pt x="761" y="70"/>
                    <a:pt x="771" y="93"/>
                    <a:pt x="755" y="93"/>
                  </a:cubicBezTo>
                  <a:cubicBezTo>
                    <a:pt x="755" y="84"/>
                    <a:pt x="754" y="77"/>
                    <a:pt x="743" y="72"/>
                  </a:cubicBezTo>
                  <a:cubicBezTo>
                    <a:pt x="744" y="70"/>
                    <a:pt x="745" y="68"/>
                    <a:pt x="748" y="66"/>
                  </a:cubicBezTo>
                  <a:cubicBezTo>
                    <a:pt x="739" y="61"/>
                    <a:pt x="728" y="66"/>
                    <a:pt x="722" y="58"/>
                  </a:cubicBezTo>
                  <a:cubicBezTo>
                    <a:pt x="725" y="56"/>
                    <a:pt x="735" y="52"/>
                    <a:pt x="735" y="45"/>
                  </a:cubicBezTo>
                  <a:cubicBezTo>
                    <a:pt x="735" y="35"/>
                    <a:pt x="719" y="36"/>
                    <a:pt x="719" y="28"/>
                  </a:cubicBezTo>
                  <a:cubicBezTo>
                    <a:pt x="718" y="11"/>
                    <a:pt x="707" y="1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134"/>
            <p:cNvSpPr>
              <a:spLocks noEditPoints="1"/>
            </p:cNvSpPr>
            <p:nvPr/>
          </p:nvSpPr>
          <p:spPr bwMode="auto">
            <a:xfrm>
              <a:off x="-2508" y="-27"/>
              <a:ext cx="1326" cy="958"/>
            </a:xfrm>
            <a:custGeom>
              <a:avLst/>
              <a:gdLst>
                <a:gd name="T0" fmla="*/ 400 w 561"/>
                <a:gd name="T1" fmla="*/ 44 h 405"/>
                <a:gd name="T2" fmla="*/ 400 w 561"/>
                <a:gd name="T3" fmla="*/ 44 h 405"/>
                <a:gd name="T4" fmla="*/ 400 w 561"/>
                <a:gd name="T5" fmla="*/ 42 h 405"/>
                <a:gd name="T6" fmla="*/ 139 w 561"/>
                <a:gd name="T7" fmla="*/ 15 h 405"/>
                <a:gd name="T8" fmla="*/ 129 w 561"/>
                <a:gd name="T9" fmla="*/ 16 h 405"/>
                <a:gd name="T10" fmla="*/ 120 w 561"/>
                <a:gd name="T11" fmla="*/ 16 h 405"/>
                <a:gd name="T12" fmla="*/ 23 w 561"/>
                <a:gd name="T13" fmla="*/ 66 h 405"/>
                <a:gd name="T14" fmla="*/ 43 w 561"/>
                <a:gd name="T15" fmla="*/ 93 h 405"/>
                <a:gd name="T16" fmla="*/ 91 w 561"/>
                <a:gd name="T17" fmla="*/ 139 h 405"/>
                <a:gd name="T18" fmla="*/ 76 w 561"/>
                <a:gd name="T19" fmla="*/ 139 h 405"/>
                <a:gd name="T20" fmla="*/ 57 w 561"/>
                <a:gd name="T21" fmla="*/ 127 h 405"/>
                <a:gd name="T22" fmla="*/ 0 w 561"/>
                <a:gd name="T23" fmla="*/ 150 h 405"/>
                <a:gd name="T24" fmla="*/ 14 w 561"/>
                <a:gd name="T25" fmla="*/ 164 h 405"/>
                <a:gd name="T26" fmla="*/ 49 w 561"/>
                <a:gd name="T27" fmla="*/ 179 h 405"/>
                <a:gd name="T28" fmla="*/ 71 w 561"/>
                <a:gd name="T29" fmla="*/ 182 h 405"/>
                <a:gd name="T30" fmla="*/ 98 w 561"/>
                <a:gd name="T31" fmla="*/ 173 h 405"/>
                <a:gd name="T32" fmla="*/ 101 w 561"/>
                <a:gd name="T33" fmla="*/ 181 h 405"/>
                <a:gd name="T34" fmla="*/ 94 w 561"/>
                <a:gd name="T35" fmla="*/ 182 h 405"/>
                <a:gd name="T36" fmla="*/ 62 w 561"/>
                <a:gd name="T37" fmla="*/ 216 h 405"/>
                <a:gd name="T38" fmla="*/ 43 w 561"/>
                <a:gd name="T39" fmla="*/ 267 h 405"/>
                <a:gd name="T40" fmla="*/ 71 w 561"/>
                <a:gd name="T41" fmla="*/ 293 h 405"/>
                <a:gd name="T42" fmla="*/ 86 w 561"/>
                <a:gd name="T43" fmla="*/ 292 h 405"/>
                <a:gd name="T44" fmla="*/ 91 w 561"/>
                <a:gd name="T45" fmla="*/ 316 h 405"/>
                <a:gd name="T46" fmla="*/ 105 w 561"/>
                <a:gd name="T47" fmla="*/ 312 h 405"/>
                <a:gd name="T48" fmla="*/ 131 w 561"/>
                <a:gd name="T49" fmla="*/ 319 h 405"/>
                <a:gd name="T50" fmla="*/ 149 w 561"/>
                <a:gd name="T51" fmla="*/ 313 h 405"/>
                <a:gd name="T52" fmla="*/ 176 w 561"/>
                <a:gd name="T53" fmla="*/ 306 h 405"/>
                <a:gd name="T54" fmla="*/ 109 w 561"/>
                <a:gd name="T55" fmla="*/ 367 h 405"/>
                <a:gd name="T56" fmla="*/ 67 w 561"/>
                <a:gd name="T57" fmla="*/ 393 h 405"/>
                <a:gd name="T58" fmla="*/ 50 w 561"/>
                <a:gd name="T59" fmla="*/ 405 h 405"/>
                <a:gd name="T60" fmla="*/ 136 w 561"/>
                <a:gd name="T61" fmla="*/ 369 h 405"/>
                <a:gd name="T62" fmla="*/ 183 w 561"/>
                <a:gd name="T63" fmla="*/ 332 h 405"/>
                <a:gd name="T64" fmla="*/ 207 w 561"/>
                <a:gd name="T65" fmla="*/ 303 h 405"/>
                <a:gd name="T66" fmla="*/ 261 w 561"/>
                <a:gd name="T67" fmla="*/ 256 h 405"/>
                <a:gd name="T68" fmla="*/ 237 w 561"/>
                <a:gd name="T69" fmla="*/ 287 h 405"/>
                <a:gd name="T70" fmla="*/ 233 w 561"/>
                <a:gd name="T71" fmla="*/ 298 h 405"/>
                <a:gd name="T72" fmla="*/ 292 w 561"/>
                <a:gd name="T73" fmla="*/ 272 h 405"/>
                <a:gd name="T74" fmla="*/ 308 w 561"/>
                <a:gd name="T75" fmla="*/ 256 h 405"/>
                <a:gd name="T76" fmla="*/ 387 w 561"/>
                <a:gd name="T77" fmla="*/ 283 h 405"/>
                <a:gd name="T78" fmla="*/ 459 w 561"/>
                <a:gd name="T79" fmla="*/ 321 h 405"/>
                <a:gd name="T80" fmla="*/ 483 w 561"/>
                <a:gd name="T81" fmla="*/ 320 h 405"/>
                <a:gd name="T82" fmla="*/ 492 w 561"/>
                <a:gd name="T83" fmla="*/ 323 h 405"/>
                <a:gd name="T84" fmla="*/ 495 w 561"/>
                <a:gd name="T85" fmla="*/ 342 h 405"/>
                <a:gd name="T86" fmla="*/ 509 w 561"/>
                <a:gd name="T87" fmla="*/ 342 h 405"/>
                <a:gd name="T88" fmla="*/ 511 w 561"/>
                <a:gd name="T89" fmla="*/ 359 h 405"/>
                <a:gd name="T90" fmla="*/ 526 w 561"/>
                <a:gd name="T91" fmla="*/ 375 h 405"/>
                <a:gd name="T92" fmla="*/ 554 w 561"/>
                <a:gd name="T93" fmla="*/ 390 h 405"/>
                <a:gd name="T94" fmla="*/ 561 w 561"/>
                <a:gd name="T95" fmla="*/ 380 h 405"/>
                <a:gd name="T96" fmla="*/ 535 w 561"/>
                <a:gd name="T97" fmla="*/ 356 h 405"/>
                <a:gd name="T98" fmla="*/ 518 w 561"/>
                <a:gd name="T99" fmla="*/ 328 h 405"/>
                <a:gd name="T100" fmla="*/ 470 w 561"/>
                <a:gd name="T101" fmla="*/ 288 h 405"/>
                <a:gd name="T102" fmla="*/ 429 w 561"/>
                <a:gd name="T103" fmla="*/ 280 h 405"/>
                <a:gd name="T104" fmla="*/ 413 w 561"/>
                <a:gd name="T105" fmla="*/ 275 h 405"/>
                <a:gd name="T106" fmla="*/ 400 w 561"/>
                <a:gd name="T107" fmla="*/ 272 h 405"/>
                <a:gd name="T108" fmla="*/ 400 w 561"/>
                <a:gd name="T109" fmla="*/ 44 h 405"/>
                <a:gd name="T110" fmla="*/ 342 w 561"/>
                <a:gd name="T111" fmla="*/ 37 h 405"/>
                <a:gd name="T112" fmla="*/ 241 w 561"/>
                <a:gd name="T113" fmla="*/ 24 h 405"/>
                <a:gd name="T114" fmla="*/ 199 w 561"/>
                <a:gd name="T115" fmla="*/ 13 h 405"/>
                <a:gd name="T116" fmla="*/ 176 w 561"/>
                <a:gd name="T117" fmla="*/ 15 h 405"/>
                <a:gd name="T118" fmla="*/ 179 w 561"/>
                <a:gd name="T119" fmla="*/ 8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1" h="405">
                  <a:moveTo>
                    <a:pt x="400" y="42"/>
                  </a:move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2"/>
                    <a:pt x="400" y="42"/>
                    <a:pt x="400" y="42"/>
                  </a:cubicBezTo>
                  <a:moveTo>
                    <a:pt x="162" y="0"/>
                  </a:moveTo>
                  <a:cubicBezTo>
                    <a:pt x="153" y="0"/>
                    <a:pt x="148" y="12"/>
                    <a:pt x="139" y="15"/>
                  </a:cubicBezTo>
                  <a:cubicBezTo>
                    <a:pt x="137" y="16"/>
                    <a:pt x="135" y="16"/>
                    <a:pt x="134" y="16"/>
                  </a:cubicBezTo>
                  <a:cubicBezTo>
                    <a:pt x="132" y="16"/>
                    <a:pt x="131" y="16"/>
                    <a:pt x="129" y="16"/>
                  </a:cubicBezTo>
                  <a:cubicBezTo>
                    <a:pt x="128" y="16"/>
                    <a:pt x="126" y="15"/>
                    <a:pt x="125" y="15"/>
                  </a:cubicBezTo>
                  <a:cubicBezTo>
                    <a:pt x="123" y="15"/>
                    <a:pt x="122" y="16"/>
                    <a:pt x="120" y="16"/>
                  </a:cubicBezTo>
                  <a:cubicBezTo>
                    <a:pt x="92" y="25"/>
                    <a:pt x="68" y="45"/>
                    <a:pt x="5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8"/>
                    <a:pt x="15" y="81"/>
                    <a:pt x="15" y="81"/>
                  </a:cubicBezTo>
                  <a:cubicBezTo>
                    <a:pt x="15" y="85"/>
                    <a:pt x="37" y="89"/>
                    <a:pt x="43" y="93"/>
                  </a:cubicBezTo>
                  <a:cubicBezTo>
                    <a:pt x="49" y="96"/>
                    <a:pt x="55" y="112"/>
                    <a:pt x="59" y="114"/>
                  </a:cubicBezTo>
                  <a:cubicBezTo>
                    <a:pt x="75" y="121"/>
                    <a:pt x="86" y="122"/>
                    <a:pt x="91" y="139"/>
                  </a:cubicBezTo>
                  <a:cubicBezTo>
                    <a:pt x="89" y="140"/>
                    <a:pt x="87" y="140"/>
                    <a:pt x="86" y="140"/>
                  </a:cubicBezTo>
                  <a:cubicBezTo>
                    <a:pt x="83" y="140"/>
                    <a:pt x="81" y="139"/>
                    <a:pt x="76" y="139"/>
                  </a:cubicBezTo>
                  <a:cubicBezTo>
                    <a:pt x="72" y="139"/>
                    <a:pt x="69" y="140"/>
                    <a:pt x="65" y="140"/>
                  </a:cubicBezTo>
                  <a:cubicBezTo>
                    <a:pt x="60" y="140"/>
                    <a:pt x="57" y="138"/>
                    <a:pt x="57" y="127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34" y="135"/>
                    <a:pt x="13" y="142"/>
                    <a:pt x="0" y="150"/>
                  </a:cubicBezTo>
                  <a:cubicBezTo>
                    <a:pt x="2" y="155"/>
                    <a:pt x="7" y="159"/>
                    <a:pt x="15" y="159"/>
                  </a:cubicBezTo>
                  <a:cubicBezTo>
                    <a:pt x="15" y="160"/>
                    <a:pt x="14" y="162"/>
                    <a:pt x="14" y="164"/>
                  </a:cubicBezTo>
                  <a:cubicBezTo>
                    <a:pt x="14" y="169"/>
                    <a:pt x="20" y="171"/>
                    <a:pt x="21" y="179"/>
                  </a:cubicBezTo>
                  <a:cubicBezTo>
                    <a:pt x="25" y="179"/>
                    <a:pt x="38" y="179"/>
                    <a:pt x="49" y="179"/>
                  </a:cubicBezTo>
                  <a:cubicBezTo>
                    <a:pt x="50" y="179"/>
                    <a:pt x="51" y="178"/>
                    <a:pt x="52" y="178"/>
                  </a:cubicBezTo>
                  <a:cubicBezTo>
                    <a:pt x="58" y="178"/>
                    <a:pt x="62" y="182"/>
                    <a:pt x="71" y="182"/>
                  </a:cubicBezTo>
                  <a:cubicBezTo>
                    <a:pt x="82" y="182"/>
                    <a:pt x="85" y="173"/>
                    <a:pt x="94" y="173"/>
                  </a:cubicBezTo>
                  <a:cubicBezTo>
                    <a:pt x="96" y="173"/>
                    <a:pt x="96" y="173"/>
                    <a:pt x="98" y="173"/>
                  </a:cubicBezTo>
                  <a:cubicBezTo>
                    <a:pt x="99" y="173"/>
                    <a:pt x="100" y="173"/>
                    <a:pt x="101" y="173"/>
                  </a:cubicBezTo>
                  <a:cubicBezTo>
                    <a:pt x="101" y="181"/>
                    <a:pt x="101" y="181"/>
                    <a:pt x="101" y="181"/>
                  </a:cubicBezTo>
                  <a:cubicBezTo>
                    <a:pt x="100" y="180"/>
                    <a:pt x="99" y="180"/>
                    <a:pt x="98" y="180"/>
                  </a:cubicBezTo>
                  <a:cubicBezTo>
                    <a:pt x="97" y="180"/>
                    <a:pt x="96" y="180"/>
                    <a:pt x="94" y="182"/>
                  </a:cubicBezTo>
                  <a:cubicBezTo>
                    <a:pt x="94" y="183"/>
                    <a:pt x="103" y="191"/>
                    <a:pt x="103" y="195"/>
                  </a:cubicBezTo>
                  <a:cubicBezTo>
                    <a:pt x="103" y="201"/>
                    <a:pt x="67" y="216"/>
                    <a:pt x="62" y="216"/>
                  </a:cubicBezTo>
                  <a:cubicBezTo>
                    <a:pt x="51" y="216"/>
                    <a:pt x="22" y="229"/>
                    <a:pt x="22" y="245"/>
                  </a:cubicBezTo>
                  <a:cubicBezTo>
                    <a:pt x="22" y="253"/>
                    <a:pt x="39" y="256"/>
                    <a:pt x="43" y="267"/>
                  </a:cubicBezTo>
                  <a:cubicBezTo>
                    <a:pt x="41" y="267"/>
                    <a:pt x="38" y="269"/>
                    <a:pt x="36" y="269"/>
                  </a:cubicBezTo>
                  <a:cubicBezTo>
                    <a:pt x="39" y="274"/>
                    <a:pt x="64" y="293"/>
                    <a:pt x="71" y="293"/>
                  </a:cubicBezTo>
                  <a:cubicBezTo>
                    <a:pt x="73" y="293"/>
                    <a:pt x="77" y="284"/>
                    <a:pt x="81" y="284"/>
                  </a:cubicBezTo>
                  <a:cubicBezTo>
                    <a:pt x="86" y="284"/>
                    <a:pt x="86" y="291"/>
                    <a:pt x="86" y="292"/>
                  </a:cubicBezTo>
                  <a:cubicBezTo>
                    <a:pt x="86" y="296"/>
                    <a:pt x="86" y="296"/>
                    <a:pt x="86" y="303"/>
                  </a:cubicBezTo>
                  <a:cubicBezTo>
                    <a:pt x="86" y="307"/>
                    <a:pt x="88" y="316"/>
                    <a:pt x="91" y="316"/>
                  </a:cubicBezTo>
                  <a:cubicBezTo>
                    <a:pt x="93" y="316"/>
                    <a:pt x="96" y="312"/>
                    <a:pt x="99" y="312"/>
                  </a:cubicBezTo>
                  <a:cubicBezTo>
                    <a:pt x="101" y="312"/>
                    <a:pt x="100" y="312"/>
                    <a:pt x="105" y="312"/>
                  </a:cubicBezTo>
                  <a:cubicBezTo>
                    <a:pt x="105" y="310"/>
                    <a:pt x="105" y="307"/>
                    <a:pt x="106" y="304"/>
                  </a:cubicBezTo>
                  <a:cubicBezTo>
                    <a:pt x="115" y="311"/>
                    <a:pt x="118" y="314"/>
                    <a:pt x="131" y="319"/>
                  </a:cubicBezTo>
                  <a:cubicBezTo>
                    <a:pt x="132" y="315"/>
                    <a:pt x="133" y="313"/>
                    <a:pt x="135" y="309"/>
                  </a:cubicBezTo>
                  <a:cubicBezTo>
                    <a:pt x="140" y="311"/>
                    <a:pt x="143" y="313"/>
                    <a:pt x="149" y="313"/>
                  </a:cubicBezTo>
                  <a:cubicBezTo>
                    <a:pt x="157" y="313"/>
                    <a:pt x="161" y="310"/>
                    <a:pt x="169" y="306"/>
                  </a:cubicBezTo>
                  <a:cubicBezTo>
                    <a:pt x="176" y="306"/>
                    <a:pt x="176" y="306"/>
                    <a:pt x="176" y="306"/>
                  </a:cubicBezTo>
                  <a:cubicBezTo>
                    <a:pt x="164" y="314"/>
                    <a:pt x="164" y="330"/>
                    <a:pt x="152" y="338"/>
                  </a:cubicBezTo>
                  <a:cubicBezTo>
                    <a:pt x="139" y="347"/>
                    <a:pt x="118" y="356"/>
                    <a:pt x="109" y="367"/>
                  </a:cubicBezTo>
                  <a:cubicBezTo>
                    <a:pt x="103" y="375"/>
                    <a:pt x="93" y="370"/>
                    <a:pt x="84" y="375"/>
                  </a:cubicBezTo>
                  <a:cubicBezTo>
                    <a:pt x="78" y="378"/>
                    <a:pt x="74" y="389"/>
                    <a:pt x="67" y="393"/>
                  </a:cubicBezTo>
                  <a:cubicBezTo>
                    <a:pt x="58" y="398"/>
                    <a:pt x="48" y="394"/>
                    <a:pt x="42" y="404"/>
                  </a:cubicBezTo>
                  <a:cubicBezTo>
                    <a:pt x="45" y="404"/>
                    <a:pt x="47" y="405"/>
                    <a:pt x="50" y="405"/>
                  </a:cubicBezTo>
                  <a:cubicBezTo>
                    <a:pt x="67" y="405"/>
                    <a:pt x="77" y="387"/>
                    <a:pt x="94" y="385"/>
                  </a:cubicBezTo>
                  <a:cubicBezTo>
                    <a:pt x="109" y="382"/>
                    <a:pt x="128" y="377"/>
                    <a:pt x="136" y="369"/>
                  </a:cubicBezTo>
                  <a:cubicBezTo>
                    <a:pt x="144" y="360"/>
                    <a:pt x="162" y="355"/>
                    <a:pt x="170" y="345"/>
                  </a:cubicBezTo>
                  <a:cubicBezTo>
                    <a:pt x="174" y="340"/>
                    <a:pt x="176" y="334"/>
                    <a:pt x="183" y="332"/>
                  </a:cubicBezTo>
                  <a:cubicBezTo>
                    <a:pt x="195" y="327"/>
                    <a:pt x="207" y="323"/>
                    <a:pt x="207" y="311"/>
                  </a:cubicBezTo>
                  <a:cubicBezTo>
                    <a:pt x="207" y="308"/>
                    <a:pt x="207" y="305"/>
                    <a:pt x="207" y="303"/>
                  </a:cubicBezTo>
                  <a:cubicBezTo>
                    <a:pt x="207" y="285"/>
                    <a:pt x="242" y="256"/>
                    <a:pt x="255" y="256"/>
                  </a:cubicBezTo>
                  <a:cubicBezTo>
                    <a:pt x="257" y="256"/>
                    <a:pt x="256" y="256"/>
                    <a:pt x="261" y="256"/>
                  </a:cubicBezTo>
                  <a:cubicBezTo>
                    <a:pt x="261" y="258"/>
                    <a:pt x="260" y="260"/>
                    <a:pt x="260" y="262"/>
                  </a:cubicBezTo>
                  <a:cubicBezTo>
                    <a:pt x="245" y="266"/>
                    <a:pt x="237" y="275"/>
                    <a:pt x="237" y="287"/>
                  </a:cubicBezTo>
                  <a:cubicBezTo>
                    <a:pt x="237" y="290"/>
                    <a:pt x="235" y="290"/>
                    <a:pt x="238" y="293"/>
                  </a:cubicBezTo>
                  <a:cubicBezTo>
                    <a:pt x="237" y="294"/>
                    <a:pt x="233" y="294"/>
                    <a:pt x="233" y="298"/>
                  </a:cubicBezTo>
                  <a:cubicBezTo>
                    <a:pt x="233" y="300"/>
                    <a:pt x="237" y="301"/>
                    <a:pt x="239" y="301"/>
                  </a:cubicBezTo>
                  <a:cubicBezTo>
                    <a:pt x="251" y="301"/>
                    <a:pt x="285" y="282"/>
                    <a:pt x="292" y="272"/>
                  </a:cubicBezTo>
                  <a:cubicBezTo>
                    <a:pt x="289" y="270"/>
                    <a:pt x="288" y="268"/>
                    <a:pt x="286" y="264"/>
                  </a:cubicBezTo>
                  <a:cubicBezTo>
                    <a:pt x="291" y="262"/>
                    <a:pt x="302" y="259"/>
                    <a:pt x="308" y="256"/>
                  </a:cubicBezTo>
                  <a:cubicBezTo>
                    <a:pt x="317" y="275"/>
                    <a:pt x="340" y="277"/>
                    <a:pt x="358" y="283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402" y="292"/>
                    <a:pt x="420" y="291"/>
                    <a:pt x="434" y="301"/>
                  </a:cubicBezTo>
                  <a:cubicBezTo>
                    <a:pt x="440" y="306"/>
                    <a:pt x="448" y="321"/>
                    <a:pt x="459" y="321"/>
                  </a:cubicBezTo>
                  <a:cubicBezTo>
                    <a:pt x="463" y="321"/>
                    <a:pt x="465" y="316"/>
                    <a:pt x="467" y="312"/>
                  </a:cubicBezTo>
                  <a:cubicBezTo>
                    <a:pt x="471" y="316"/>
                    <a:pt x="475" y="320"/>
                    <a:pt x="483" y="320"/>
                  </a:cubicBezTo>
                  <a:cubicBezTo>
                    <a:pt x="483" y="319"/>
                    <a:pt x="484" y="318"/>
                    <a:pt x="485" y="318"/>
                  </a:cubicBezTo>
                  <a:cubicBezTo>
                    <a:pt x="487" y="318"/>
                    <a:pt x="490" y="321"/>
                    <a:pt x="492" y="323"/>
                  </a:cubicBezTo>
                  <a:cubicBezTo>
                    <a:pt x="491" y="326"/>
                    <a:pt x="487" y="328"/>
                    <a:pt x="487" y="334"/>
                  </a:cubicBezTo>
                  <a:cubicBezTo>
                    <a:pt x="487" y="338"/>
                    <a:pt x="493" y="342"/>
                    <a:pt x="495" y="342"/>
                  </a:cubicBezTo>
                  <a:cubicBezTo>
                    <a:pt x="502" y="342"/>
                    <a:pt x="499" y="336"/>
                    <a:pt x="509" y="335"/>
                  </a:cubicBezTo>
                  <a:cubicBezTo>
                    <a:pt x="509" y="337"/>
                    <a:pt x="509" y="339"/>
                    <a:pt x="509" y="342"/>
                  </a:cubicBezTo>
                  <a:cubicBezTo>
                    <a:pt x="509" y="347"/>
                    <a:pt x="501" y="347"/>
                    <a:pt x="501" y="351"/>
                  </a:cubicBezTo>
                  <a:cubicBezTo>
                    <a:pt x="501" y="355"/>
                    <a:pt x="503" y="359"/>
                    <a:pt x="511" y="359"/>
                  </a:cubicBezTo>
                  <a:cubicBezTo>
                    <a:pt x="520" y="359"/>
                    <a:pt x="526" y="359"/>
                    <a:pt x="526" y="367"/>
                  </a:cubicBezTo>
                  <a:cubicBezTo>
                    <a:pt x="526" y="372"/>
                    <a:pt x="526" y="370"/>
                    <a:pt x="526" y="375"/>
                  </a:cubicBezTo>
                  <a:cubicBezTo>
                    <a:pt x="526" y="381"/>
                    <a:pt x="540" y="391"/>
                    <a:pt x="549" y="391"/>
                  </a:cubicBezTo>
                  <a:cubicBezTo>
                    <a:pt x="551" y="391"/>
                    <a:pt x="551" y="390"/>
                    <a:pt x="554" y="390"/>
                  </a:cubicBezTo>
                  <a:cubicBezTo>
                    <a:pt x="554" y="387"/>
                    <a:pt x="561" y="386"/>
                    <a:pt x="561" y="380"/>
                  </a:cubicBezTo>
                  <a:cubicBezTo>
                    <a:pt x="561" y="380"/>
                    <a:pt x="561" y="380"/>
                    <a:pt x="561" y="380"/>
                  </a:cubicBezTo>
                  <a:cubicBezTo>
                    <a:pt x="561" y="369"/>
                    <a:pt x="552" y="366"/>
                    <a:pt x="548" y="361"/>
                  </a:cubicBezTo>
                  <a:cubicBezTo>
                    <a:pt x="544" y="357"/>
                    <a:pt x="538" y="359"/>
                    <a:pt x="535" y="356"/>
                  </a:cubicBezTo>
                  <a:cubicBezTo>
                    <a:pt x="529" y="350"/>
                    <a:pt x="526" y="342"/>
                    <a:pt x="524" y="335"/>
                  </a:cubicBezTo>
                  <a:cubicBezTo>
                    <a:pt x="523" y="331"/>
                    <a:pt x="519" y="330"/>
                    <a:pt x="518" y="328"/>
                  </a:cubicBezTo>
                  <a:cubicBezTo>
                    <a:pt x="504" y="307"/>
                    <a:pt x="496" y="301"/>
                    <a:pt x="480" y="285"/>
                  </a:cubicBezTo>
                  <a:cubicBezTo>
                    <a:pt x="476" y="288"/>
                    <a:pt x="473" y="287"/>
                    <a:pt x="470" y="288"/>
                  </a:cubicBezTo>
                  <a:cubicBezTo>
                    <a:pt x="463" y="290"/>
                    <a:pt x="463" y="301"/>
                    <a:pt x="455" y="301"/>
                  </a:cubicBezTo>
                  <a:cubicBezTo>
                    <a:pt x="445" y="301"/>
                    <a:pt x="434" y="287"/>
                    <a:pt x="429" y="280"/>
                  </a:cubicBezTo>
                  <a:cubicBezTo>
                    <a:pt x="426" y="276"/>
                    <a:pt x="421" y="275"/>
                    <a:pt x="416" y="275"/>
                  </a:cubicBezTo>
                  <a:cubicBezTo>
                    <a:pt x="415" y="275"/>
                    <a:pt x="414" y="275"/>
                    <a:pt x="413" y="275"/>
                  </a:cubicBezTo>
                  <a:cubicBezTo>
                    <a:pt x="412" y="275"/>
                    <a:pt x="411" y="275"/>
                    <a:pt x="410" y="275"/>
                  </a:cubicBezTo>
                  <a:cubicBezTo>
                    <a:pt x="406" y="275"/>
                    <a:pt x="402" y="275"/>
                    <a:pt x="400" y="272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400" y="44"/>
                    <a:pt x="400" y="44"/>
                    <a:pt x="400" y="44"/>
                  </a:cubicBezTo>
                  <a:cubicBezTo>
                    <a:pt x="387" y="40"/>
                    <a:pt x="382" y="34"/>
                    <a:pt x="367" y="34"/>
                  </a:cubicBezTo>
                  <a:cubicBezTo>
                    <a:pt x="357" y="34"/>
                    <a:pt x="351" y="37"/>
                    <a:pt x="342" y="37"/>
                  </a:cubicBezTo>
                  <a:cubicBezTo>
                    <a:pt x="325" y="37"/>
                    <a:pt x="293" y="35"/>
                    <a:pt x="282" y="24"/>
                  </a:cubicBezTo>
                  <a:cubicBezTo>
                    <a:pt x="241" y="24"/>
                    <a:pt x="241" y="24"/>
                    <a:pt x="241" y="24"/>
                  </a:cubicBezTo>
                  <a:cubicBezTo>
                    <a:pt x="234" y="20"/>
                    <a:pt x="232" y="18"/>
                    <a:pt x="226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4" y="12"/>
                    <a:pt x="193" y="10"/>
                    <a:pt x="187" y="8"/>
                  </a:cubicBezTo>
                  <a:cubicBezTo>
                    <a:pt x="185" y="12"/>
                    <a:pt x="180" y="15"/>
                    <a:pt x="176" y="15"/>
                  </a:cubicBezTo>
                  <a:cubicBezTo>
                    <a:pt x="175" y="15"/>
                    <a:pt x="174" y="15"/>
                    <a:pt x="174" y="15"/>
                  </a:cubicBezTo>
                  <a:cubicBezTo>
                    <a:pt x="175" y="12"/>
                    <a:pt x="176" y="11"/>
                    <a:pt x="179" y="8"/>
                  </a:cubicBezTo>
                  <a:cubicBezTo>
                    <a:pt x="172" y="6"/>
                    <a:pt x="169" y="0"/>
                    <a:pt x="16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35"/>
            <p:cNvSpPr>
              <a:spLocks/>
            </p:cNvSpPr>
            <p:nvPr/>
          </p:nvSpPr>
          <p:spPr bwMode="auto">
            <a:xfrm>
              <a:off x="-1314" y="830"/>
              <a:ext cx="64" cy="80"/>
            </a:xfrm>
            <a:custGeom>
              <a:avLst/>
              <a:gdLst>
                <a:gd name="T0" fmla="*/ 6 w 27"/>
                <a:gd name="T1" fmla="*/ 0 h 34"/>
                <a:gd name="T2" fmla="*/ 0 w 27"/>
                <a:gd name="T3" fmla="*/ 12 h 34"/>
                <a:gd name="T4" fmla="*/ 5 w 27"/>
                <a:gd name="T5" fmla="*/ 10 h 34"/>
                <a:gd name="T6" fmla="*/ 12 w 27"/>
                <a:gd name="T7" fmla="*/ 12 h 34"/>
                <a:gd name="T8" fmla="*/ 12 w 27"/>
                <a:gd name="T9" fmla="*/ 23 h 34"/>
                <a:gd name="T10" fmla="*/ 23 w 27"/>
                <a:gd name="T11" fmla="*/ 34 h 34"/>
                <a:gd name="T12" fmla="*/ 27 w 27"/>
                <a:gd name="T13" fmla="*/ 29 h 34"/>
                <a:gd name="T14" fmla="*/ 14 w 27"/>
                <a:gd name="T15" fmla="*/ 2 h 34"/>
                <a:gd name="T16" fmla="*/ 6 w 27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6" y="0"/>
                  </a:moveTo>
                  <a:cubicBezTo>
                    <a:pt x="2" y="0"/>
                    <a:pt x="0" y="3"/>
                    <a:pt x="0" y="12"/>
                  </a:cubicBezTo>
                  <a:cubicBezTo>
                    <a:pt x="3" y="10"/>
                    <a:pt x="4" y="10"/>
                    <a:pt x="5" y="10"/>
                  </a:cubicBezTo>
                  <a:cubicBezTo>
                    <a:pt x="6" y="10"/>
                    <a:pt x="7" y="11"/>
                    <a:pt x="12" y="12"/>
                  </a:cubicBezTo>
                  <a:cubicBezTo>
                    <a:pt x="10" y="15"/>
                    <a:pt x="12" y="19"/>
                    <a:pt x="12" y="23"/>
                  </a:cubicBezTo>
                  <a:cubicBezTo>
                    <a:pt x="12" y="23"/>
                    <a:pt x="18" y="34"/>
                    <a:pt x="23" y="34"/>
                  </a:cubicBezTo>
                  <a:cubicBezTo>
                    <a:pt x="25" y="34"/>
                    <a:pt x="27" y="33"/>
                    <a:pt x="27" y="29"/>
                  </a:cubicBezTo>
                  <a:cubicBezTo>
                    <a:pt x="27" y="17"/>
                    <a:pt x="13" y="16"/>
                    <a:pt x="14" y="2"/>
                  </a:cubicBezTo>
                  <a:cubicBezTo>
                    <a:pt x="11" y="1"/>
                    <a:pt x="8" y="0"/>
                    <a:pt x="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36"/>
            <p:cNvSpPr>
              <a:spLocks/>
            </p:cNvSpPr>
            <p:nvPr/>
          </p:nvSpPr>
          <p:spPr bwMode="auto">
            <a:xfrm>
              <a:off x="-1406" y="733"/>
              <a:ext cx="66" cy="101"/>
            </a:xfrm>
            <a:custGeom>
              <a:avLst/>
              <a:gdLst>
                <a:gd name="T0" fmla="*/ 18 w 28"/>
                <a:gd name="T1" fmla="*/ 0 h 43"/>
                <a:gd name="T2" fmla="*/ 14 w 28"/>
                <a:gd name="T3" fmla="*/ 2 h 43"/>
                <a:gd name="T4" fmla="*/ 6 w 28"/>
                <a:gd name="T5" fmla="*/ 0 h 43"/>
                <a:gd name="T6" fmla="*/ 0 w 28"/>
                <a:gd name="T7" fmla="*/ 6 h 43"/>
                <a:gd name="T8" fmla="*/ 14 w 28"/>
                <a:gd name="T9" fmla="*/ 21 h 43"/>
                <a:gd name="T10" fmla="*/ 22 w 28"/>
                <a:gd name="T11" fmla="*/ 43 h 43"/>
                <a:gd name="T12" fmla="*/ 24 w 28"/>
                <a:gd name="T13" fmla="*/ 22 h 43"/>
                <a:gd name="T14" fmla="*/ 20 w 28"/>
                <a:gd name="T15" fmla="*/ 23 h 43"/>
                <a:gd name="T16" fmla="*/ 18 w 28"/>
                <a:gd name="T17" fmla="*/ 22 h 43"/>
                <a:gd name="T18" fmla="*/ 18 w 28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18" y="0"/>
                  </a:moveTo>
                  <a:cubicBezTo>
                    <a:pt x="16" y="2"/>
                    <a:pt x="15" y="2"/>
                    <a:pt x="14" y="2"/>
                  </a:cubicBezTo>
                  <a:cubicBezTo>
                    <a:pt x="12" y="2"/>
                    <a:pt x="12" y="0"/>
                    <a:pt x="6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3"/>
                    <a:pt x="6" y="20"/>
                    <a:pt x="14" y="21"/>
                  </a:cubicBezTo>
                  <a:cubicBezTo>
                    <a:pt x="14" y="30"/>
                    <a:pt x="16" y="36"/>
                    <a:pt x="22" y="43"/>
                  </a:cubicBezTo>
                  <a:cubicBezTo>
                    <a:pt x="28" y="37"/>
                    <a:pt x="22" y="30"/>
                    <a:pt x="24" y="22"/>
                  </a:cubicBezTo>
                  <a:cubicBezTo>
                    <a:pt x="23" y="23"/>
                    <a:pt x="21" y="23"/>
                    <a:pt x="20" y="23"/>
                  </a:cubicBezTo>
                  <a:cubicBezTo>
                    <a:pt x="19" y="23"/>
                    <a:pt x="18" y="23"/>
                    <a:pt x="18" y="22"/>
                  </a:cubicBezTo>
                  <a:cubicBezTo>
                    <a:pt x="16" y="14"/>
                    <a:pt x="18" y="14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37"/>
            <p:cNvSpPr>
              <a:spLocks/>
            </p:cNvSpPr>
            <p:nvPr/>
          </p:nvSpPr>
          <p:spPr bwMode="auto">
            <a:xfrm>
              <a:off x="-801" y="-204"/>
              <a:ext cx="655" cy="343"/>
            </a:xfrm>
            <a:custGeom>
              <a:avLst/>
              <a:gdLst>
                <a:gd name="T0" fmla="*/ 202 w 277"/>
                <a:gd name="T1" fmla="*/ 0 h 145"/>
                <a:gd name="T2" fmla="*/ 186 w 277"/>
                <a:gd name="T3" fmla="*/ 9 h 145"/>
                <a:gd name="T4" fmla="*/ 186 w 277"/>
                <a:gd name="T5" fmla="*/ 15 h 145"/>
                <a:gd name="T6" fmla="*/ 181 w 277"/>
                <a:gd name="T7" fmla="*/ 16 h 145"/>
                <a:gd name="T8" fmla="*/ 171 w 277"/>
                <a:gd name="T9" fmla="*/ 15 h 145"/>
                <a:gd name="T10" fmla="*/ 162 w 277"/>
                <a:gd name="T11" fmla="*/ 21 h 145"/>
                <a:gd name="T12" fmla="*/ 174 w 277"/>
                <a:gd name="T13" fmla="*/ 58 h 145"/>
                <a:gd name="T14" fmla="*/ 167 w 277"/>
                <a:gd name="T15" fmla="*/ 62 h 145"/>
                <a:gd name="T16" fmla="*/ 158 w 277"/>
                <a:gd name="T17" fmla="*/ 43 h 145"/>
                <a:gd name="T18" fmla="*/ 141 w 277"/>
                <a:gd name="T19" fmla="*/ 28 h 145"/>
                <a:gd name="T20" fmla="*/ 129 w 277"/>
                <a:gd name="T21" fmla="*/ 28 h 145"/>
                <a:gd name="T22" fmla="*/ 132 w 277"/>
                <a:gd name="T23" fmla="*/ 37 h 145"/>
                <a:gd name="T24" fmla="*/ 116 w 277"/>
                <a:gd name="T25" fmla="*/ 41 h 145"/>
                <a:gd name="T26" fmla="*/ 92 w 277"/>
                <a:gd name="T27" fmla="*/ 25 h 145"/>
                <a:gd name="T28" fmla="*/ 76 w 277"/>
                <a:gd name="T29" fmla="*/ 35 h 145"/>
                <a:gd name="T30" fmla="*/ 67 w 277"/>
                <a:gd name="T31" fmla="*/ 16 h 145"/>
                <a:gd name="T32" fmla="*/ 0 w 277"/>
                <a:gd name="T33" fmla="*/ 61 h 145"/>
                <a:gd name="T34" fmla="*/ 16 w 277"/>
                <a:gd name="T35" fmla="*/ 72 h 145"/>
                <a:gd name="T36" fmla="*/ 26 w 277"/>
                <a:gd name="T37" fmla="*/ 71 h 145"/>
                <a:gd name="T38" fmla="*/ 34 w 277"/>
                <a:gd name="T39" fmla="*/ 72 h 145"/>
                <a:gd name="T40" fmla="*/ 13 w 277"/>
                <a:gd name="T41" fmla="*/ 83 h 145"/>
                <a:gd name="T42" fmla="*/ 33 w 277"/>
                <a:gd name="T43" fmla="*/ 94 h 145"/>
                <a:gd name="T44" fmla="*/ 54 w 277"/>
                <a:gd name="T45" fmla="*/ 93 h 145"/>
                <a:gd name="T46" fmla="*/ 82 w 277"/>
                <a:gd name="T47" fmla="*/ 93 h 145"/>
                <a:gd name="T48" fmla="*/ 95 w 277"/>
                <a:gd name="T49" fmla="*/ 98 h 145"/>
                <a:gd name="T50" fmla="*/ 77 w 277"/>
                <a:gd name="T51" fmla="*/ 99 h 145"/>
                <a:gd name="T52" fmla="*/ 26 w 277"/>
                <a:gd name="T53" fmla="*/ 111 h 145"/>
                <a:gd name="T54" fmla="*/ 51 w 277"/>
                <a:gd name="T55" fmla="*/ 130 h 145"/>
                <a:gd name="T56" fmla="*/ 64 w 277"/>
                <a:gd name="T57" fmla="*/ 129 h 145"/>
                <a:gd name="T58" fmla="*/ 80 w 277"/>
                <a:gd name="T59" fmla="*/ 132 h 145"/>
                <a:gd name="T60" fmla="*/ 90 w 277"/>
                <a:gd name="T61" fmla="*/ 145 h 145"/>
                <a:gd name="T62" fmla="*/ 137 w 277"/>
                <a:gd name="T63" fmla="*/ 145 h 145"/>
                <a:gd name="T64" fmla="*/ 175 w 277"/>
                <a:gd name="T65" fmla="*/ 135 h 145"/>
                <a:gd name="T66" fmla="*/ 189 w 277"/>
                <a:gd name="T67" fmla="*/ 125 h 145"/>
                <a:gd name="T68" fmla="*/ 232 w 277"/>
                <a:gd name="T69" fmla="*/ 141 h 145"/>
                <a:gd name="T70" fmla="*/ 236 w 277"/>
                <a:gd name="T71" fmla="*/ 141 h 145"/>
                <a:gd name="T72" fmla="*/ 262 w 277"/>
                <a:gd name="T73" fmla="*/ 132 h 145"/>
                <a:gd name="T74" fmla="*/ 257 w 277"/>
                <a:gd name="T75" fmla="*/ 124 h 145"/>
                <a:gd name="T76" fmla="*/ 249 w 277"/>
                <a:gd name="T77" fmla="*/ 120 h 145"/>
                <a:gd name="T78" fmla="*/ 256 w 277"/>
                <a:gd name="T79" fmla="*/ 115 h 145"/>
                <a:gd name="T80" fmla="*/ 265 w 277"/>
                <a:gd name="T81" fmla="*/ 115 h 145"/>
                <a:gd name="T82" fmla="*/ 277 w 277"/>
                <a:gd name="T83" fmla="*/ 111 h 145"/>
                <a:gd name="T84" fmla="*/ 223 w 277"/>
                <a:gd name="T85" fmla="*/ 74 h 145"/>
                <a:gd name="T86" fmla="*/ 208 w 277"/>
                <a:gd name="T87" fmla="*/ 29 h 145"/>
                <a:gd name="T88" fmla="*/ 220 w 277"/>
                <a:gd name="T89" fmla="*/ 12 h 145"/>
                <a:gd name="T90" fmla="*/ 202 w 277"/>
                <a:gd name="T9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7" h="145">
                  <a:moveTo>
                    <a:pt x="202" y="0"/>
                  </a:moveTo>
                  <a:cubicBezTo>
                    <a:pt x="193" y="0"/>
                    <a:pt x="186" y="4"/>
                    <a:pt x="186" y="9"/>
                  </a:cubicBezTo>
                  <a:cubicBezTo>
                    <a:pt x="186" y="11"/>
                    <a:pt x="186" y="13"/>
                    <a:pt x="186" y="15"/>
                  </a:cubicBezTo>
                  <a:cubicBezTo>
                    <a:pt x="183" y="16"/>
                    <a:pt x="182" y="16"/>
                    <a:pt x="181" y="16"/>
                  </a:cubicBezTo>
                  <a:cubicBezTo>
                    <a:pt x="178" y="16"/>
                    <a:pt x="178" y="15"/>
                    <a:pt x="171" y="15"/>
                  </a:cubicBezTo>
                  <a:cubicBezTo>
                    <a:pt x="167" y="15"/>
                    <a:pt x="162" y="17"/>
                    <a:pt x="162" y="21"/>
                  </a:cubicBezTo>
                  <a:cubicBezTo>
                    <a:pt x="162" y="26"/>
                    <a:pt x="170" y="51"/>
                    <a:pt x="174" y="58"/>
                  </a:cubicBezTo>
                  <a:cubicBezTo>
                    <a:pt x="171" y="60"/>
                    <a:pt x="171" y="62"/>
                    <a:pt x="167" y="62"/>
                  </a:cubicBezTo>
                  <a:cubicBezTo>
                    <a:pt x="158" y="62"/>
                    <a:pt x="161" y="49"/>
                    <a:pt x="158" y="43"/>
                  </a:cubicBezTo>
                  <a:cubicBezTo>
                    <a:pt x="156" y="37"/>
                    <a:pt x="148" y="30"/>
                    <a:pt x="141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31"/>
                    <a:pt x="131" y="33"/>
                    <a:pt x="132" y="37"/>
                  </a:cubicBezTo>
                  <a:cubicBezTo>
                    <a:pt x="126" y="39"/>
                    <a:pt x="122" y="40"/>
                    <a:pt x="116" y="41"/>
                  </a:cubicBezTo>
                  <a:cubicBezTo>
                    <a:pt x="112" y="31"/>
                    <a:pt x="107" y="25"/>
                    <a:pt x="92" y="25"/>
                  </a:cubicBezTo>
                  <a:cubicBezTo>
                    <a:pt x="84" y="25"/>
                    <a:pt x="80" y="32"/>
                    <a:pt x="76" y="35"/>
                  </a:cubicBezTo>
                  <a:cubicBezTo>
                    <a:pt x="74" y="31"/>
                    <a:pt x="74" y="16"/>
                    <a:pt x="67" y="16"/>
                  </a:cubicBezTo>
                  <a:cubicBezTo>
                    <a:pt x="48" y="16"/>
                    <a:pt x="0" y="35"/>
                    <a:pt x="0" y="61"/>
                  </a:cubicBezTo>
                  <a:cubicBezTo>
                    <a:pt x="0" y="64"/>
                    <a:pt x="10" y="72"/>
                    <a:pt x="16" y="72"/>
                  </a:cubicBezTo>
                  <a:cubicBezTo>
                    <a:pt x="20" y="72"/>
                    <a:pt x="23" y="71"/>
                    <a:pt x="26" y="71"/>
                  </a:cubicBezTo>
                  <a:cubicBezTo>
                    <a:pt x="28" y="71"/>
                    <a:pt x="31" y="71"/>
                    <a:pt x="34" y="72"/>
                  </a:cubicBezTo>
                  <a:cubicBezTo>
                    <a:pt x="28" y="76"/>
                    <a:pt x="13" y="72"/>
                    <a:pt x="13" y="83"/>
                  </a:cubicBezTo>
                  <a:cubicBezTo>
                    <a:pt x="13" y="92"/>
                    <a:pt x="23" y="94"/>
                    <a:pt x="33" y="94"/>
                  </a:cubicBezTo>
                  <a:cubicBezTo>
                    <a:pt x="41" y="94"/>
                    <a:pt x="49" y="93"/>
                    <a:pt x="54" y="93"/>
                  </a:cubicBezTo>
                  <a:cubicBezTo>
                    <a:pt x="59" y="93"/>
                    <a:pt x="72" y="93"/>
                    <a:pt x="82" y="93"/>
                  </a:cubicBezTo>
                  <a:cubicBezTo>
                    <a:pt x="87" y="93"/>
                    <a:pt x="91" y="96"/>
                    <a:pt x="95" y="98"/>
                  </a:cubicBezTo>
                  <a:cubicBezTo>
                    <a:pt x="89" y="98"/>
                    <a:pt x="85" y="99"/>
                    <a:pt x="77" y="99"/>
                  </a:cubicBezTo>
                  <a:cubicBezTo>
                    <a:pt x="55" y="99"/>
                    <a:pt x="39" y="102"/>
                    <a:pt x="26" y="111"/>
                  </a:cubicBezTo>
                  <a:cubicBezTo>
                    <a:pt x="30" y="117"/>
                    <a:pt x="39" y="130"/>
                    <a:pt x="51" y="130"/>
                  </a:cubicBezTo>
                  <a:cubicBezTo>
                    <a:pt x="54" y="130"/>
                    <a:pt x="59" y="129"/>
                    <a:pt x="64" y="129"/>
                  </a:cubicBezTo>
                  <a:cubicBezTo>
                    <a:pt x="70" y="129"/>
                    <a:pt x="77" y="130"/>
                    <a:pt x="80" y="132"/>
                  </a:cubicBezTo>
                  <a:cubicBezTo>
                    <a:pt x="86" y="137"/>
                    <a:pt x="81" y="145"/>
                    <a:pt x="90" y="145"/>
                  </a:cubicBezTo>
                  <a:cubicBezTo>
                    <a:pt x="104" y="145"/>
                    <a:pt x="113" y="145"/>
                    <a:pt x="137" y="145"/>
                  </a:cubicBezTo>
                  <a:cubicBezTo>
                    <a:pt x="148" y="138"/>
                    <a:pt x="161" y="142"/>
                    <a:pt x="175" y="135"/>
                  </a:cubicBezTo>
                  <a:cubicBezTo>
                    <a:pt x="183" y="131"/>
                    <a:pt x="179" y="125"/>
                    <a:pt x="189" y="125"/>
                  </a:cubicBezTo>
                  <a:cubicBezTo>
                    <a:pt x="204" y="125"/>
                    <a:pt x="212" y="141"/>
                    <a:pt x="232" y="141"/>
                  </a:cubicBezTo>
                  <a:cubicBezTo>
                    <a:pt x="233" y="141"/>
                    <a:pt x="235" y="141"/>
                    <a:pt x="236" y="141"/>
                  </a:cubicBezTo>
                  <a:cubicBezTo>
                    <a:pt x="248" y="141"/>
                    <a:pt x="258" y="141"/>
                    <a:pt x="262" y="132"/>
                  </a:cubicBezTo>
                  <a:cubicBezTo>
                    <a:pt x="260" y="130"/>
                    <a:pt x="257" y="129"/>
                    <a:pt x="257" y="124"/>
                  </a:cubicBezTo>
                  <a:cubicBezTo>
                    <a:pt x="255" y="124"/>
                    <a:pt x="249" y="124"/>
                    <a:pt x="249" y="120"/>
                  </a:cubicBezTo>
                  <a:cubicBezTo>
                    <a:pt x="249" y="116"/>
                    <a:pt x="252" y="115"/>
                    <a:pt x="256" y="115"/>
                  </a:cubicBezTo>
                  <a:cubicBezTo>
                    <a:pt x="260" y="115"/>
                    <a:pt x="262" y="115"/>
                    <a:pt x="265" y="115"/>
                  </a:cubicBezTo>
                  <a:cubicBezTo>
                    <a:pt x="268" y="115"/>
                    <a:pt x="271" y="114"/>
                    <a:pt x="277" y="111"/>
                  </a:cubicBezTo>
                  <a:cubicBezTo>
                    <a:pt x="267" y="103"/>
                    <a:pt x="223" y="91"/>
                    <a:pt x="223" y="74"/>
                  </a:cubicBezTo>
                  <a:cubicBezTo>
                    <a:pt x="223" y="60"/>
                    <a:pt x="208" y="48"/>
                    <a:pt x="208" y="29"/>
                  </a:cubicBezTo>
                  <a:cubicBezTo>
                    <a:pt x="208" y="25"/>
                    <a:pt x="220" y="20"/>
                    <a:pt x="220" y="12"/>
                  </a:cubicBezTo>
                  <a:cubicBezTo>
                    <a:pt x="220" y="4"/>
                    <a:pt x="211" y="0"/>
                    <a:pt x="2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38"/>
            <p:cNvSpPr>
              <a:spLocks/>
            </p:cNvSpPr>
            <p:nvPr/>
          </p:nvSpPr>
          <p:spPr bwMode="auto">
            <a:xfrm>
              <a:off x="-1042" y="-254"/>
              <a:ext cx="366" cy="237"/>
            </a:xfrm>
            <a:custGeom>
              <a:avLst/>
              <a:gdLst>
                <a:gd name="T0" fmla="*/ 67 w 155"/>
                <a:gd name="T1" fmla="*/ 0 h 100"/>
                <a:gd name="T2" fmla="*/ 50 w 155"/>
                <a:gd name="T3" fmla="*/ 4 h 100"/>
                <a:gd name="T4" fmla="*/ 30 w 155"/>
                <a:gd name="T5" fmla="*/ 2 h 100"/>
                <a:gd name="T6" fmla="*/ 18 w 155"/>
                <a:gd name="T7" fmla="*/ 4 h 100"/>
                <a:gd name="T8" fmla="*/ 26 w 155"/>
                <a:gd name="T9" fmla="*/ 22 h 100"/>
                <a:gd name="T10" fmla="*/ 0 w 155"/>
                <a:gd name="T11" fmla="*/ 74 h 100"/>
                <a:gd name="T12" fmla="*/ 25 w 155"/>
                <a:gd name="T13" fmla="*/ 85 h 100"/>
                <a:gd name="T14" fmla="*/ 33 w 155"/>
                <a:gd name="T15" fmla="*/ 95 h 100"/>
                <a:gd name="T16" fmla="*/ 41 w 155"/>
                <a:gd name="T17" fmla="*/ 100 h 100"/>
                <a:gd name="T18" fmla="*/ 82 w 155"/>
                <a:gd name="T19" fmla="*/ 83 h 100"/>
                <a:gd name="T20" fmla="*/ 121 w 155"/>
                <a:gd name="T21" fmla="*/ 43 h 100"/>
                <a:gd name="T22" fmla="*/ 155 w 155"/>
                <a:gd name="T23" fmla="*/ 32 h 100"/>
                <a:gd name="T24" fmla="*/ 118 w 155"/>
                <a:gd name="T25" fmla="*/ 9 h 100"/>
                <a:gd name="T26" fmla="*/ 104 w 155"/>
                <a:gd name="T27" fmla="*/ 13 h 100"/>
                <a:gd name="T28" fmla="*/ 100 w 155"/>
                <a:gd name="T29" fmla="*/ 11 h 100"/>
                <a:gd name="T30" fmla="*/ 71 w 155"/>
                <a:gd name="T31" fmla="*/ 0 h 100"/>
                <a:gd name="T32" fmla="*/ 67 w 155"/>
                <a:gd name="T3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00">
                  <a:moveTo>
                    <a:pt x="67" y="0"/>
                  </a:moveTo>
                  <a:cubicBezTo>
                    <a:pt x="60" y="0"/>
                    <a:pt x="55" y="4"/>
                    <a:pt x="50" y="4"/>
                  </a:cubicBezTo>
                  <a:cubicBezTo>
                    <a:pt x="42" y="4"/>
                    <a:pt x="36" y="2"/>
                    <a:pt x="30" y="2"/>
                  </a:cubicBezTo>
                  <a:cubicBezTo>
                    <a:pt x="26" y="2"/>
                    <a:pt x="23" y="2"/>
                    <a:pt x="18" y="4"/>
                  </a:cubicBezTo>
                  <a:cubicBezTo>
                    <a:pt x="19" y="10"/>
                    <a:pt x="26" y="18"/>
                    <a:pt x="26" y="22"/>
                  </a:cubicBezTo>
                  <a:cubicBezTo>
                    <a:pt x="26" y="41"/>
                    <a:pt x="0" y="56"/>
                    <a:pt x="0" y="74"/>
                  </a:cubicBezTo>
                  <a:cubicBezTo>
                    <a:pt x="0" y="80"/>
                    <a:pt x="21" y="79"/>
                    <a:pt x="25" y="85"/>
                  </a:cubicBezTo>
                  <a:cubicBezTo>
                    <a:pt x="27" y="87"/>
                    <a:pt x="31" y="95"/>
                    <a:pt x="33" y="95"/>
                  </a:cubicBezTo>
                  <a:cubicBezTo>
                    <a:pt x="36" y="95"/>
                    <a:pt x="37" y="100"/>
                    <a:pt x="41" y="100"/>
                  </a:cubicBezTo>
                  <a:cubicBezTo>
                    <a:pt x="45" y="100"/>
                    <a:pt x="82" y="87"/>
                    <a:pt x="82" y="83"/>
                  </a:cubicBezTo>
                  <a:cubicBezTo>
                    <a:pt x="82" y="71"/>
                    <a:pt x="105" y="49"/>
                    <a:pt x="121" y="43"/>
                  </a:cubicBezTo>
                  <a:cubicBezTo>
                    <a:pt x="127" y="42"/>
                    <a:pt x="155" y="38"/>
                    <a:pt x="155" y="32"/>
                  </a:cubicBezTo>
                  <a:cubicBezTo>
                    <a:pt x="155" y="20"/>
                    <a:pt x="129" y="9"/>
                    <a:pt x="118" y="9"/>
                  </a:cubicBezTo>
                  <a:cubicBezTo>
                    <a:pt x="113" y="9"/>
                    <a:pt x="108" y="13"/>
                    <a:pt x="104" y="13"/>
                  </a:cubicBezTo>
                  <a:cubicBezTo>
                    <a:pt x="102" y="13"/>
                    <a:pt x="101" y="12"/>
                    <a:pt x="100" y="11"/>
                  </a:cubicBezTo>
                  <a:cubicBezTo>
                    <a:pt x="88" y="10"/>
                    <a:pt x="83" y="3"/>
                    <a:pt x="71" y="0"/>
                  </a:cubicBezTo>
                  <a:cubicBezTo>
                    <a:pt x="70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39"/>
            <p:cNvSpPr>
              <a:spLocks noEditPoints="1"/>
            </p:cNvSpPr>
            <p:nvPr/>
          </p:nvSpPr>
          <p:spPr bwMode="auto">
            <a:xfrm>
              <a:off x="-751" y="-429"/>
              <a:ext cx="437" cy="185"/>
            </a:xfrm>
            <a:custGeom>
              <a:avLst/>
              <a:gdLst>
                <a:gd name="T0" fmla="*/ 37 w 185"/>
                <a:gd name="T1" fmla="*/ 43 h 78"/>
                <a:gd name="T2" fmla="*/ 33 w 185"/>
                <a:gd name="T3" fmla="*/ 42 h 78"/>
                <a:gd name="T4" fmla="*/ 37 w 185"/>
                <a:gd name="T5" fmla="*/ 43 h 78"/>
                <a:gd name="T6" fmla="*/ 46 w 185"/>
                <a:gd name="T7" fmla="*/ 31 h 78"/>
                <a:gd name="T8" fmla="*/ 37 w 185"/>
                <a:gd name="T9" fmla="*/ 30 h 78"/>
                <a:gd name="T10" fmla="*/ 46 w 185"/>
                <a:gd name="T11" fmla="*/ 31 h 78"/>
                <a:gd name="T12" fmla="*/ 42 w 185"/>
                <a:gd name="T13" fmla="*/ 21 h 78"/>
                <a:gd name="T14" fmla="*/ 43 w 185"/>
                <a:gd name="T15" fmla="*/ 21 h 78"/>
                <a:gd name="T16" fmla="*/ 42 w 185"/>
                <a:gd name="T17" fmla="*/ 21 h 78"/>
                <a:gd name="T18" fmla="*/ 128 w 185"/>
                <a:gd name="T19" fmla="*/ 0 h 78"/>
                <a:gd name="T20" fmla="*/ 109 w 185"/>
                <a:gd name="T21" fmla="*/ 17 h 78"/>
                <a:gd name="T22" fmla="*/ 122 w 185"/>
                <a:gd name="T23" fmla="*/ 25 h 78"/>
                <a:gd name="T24" fmla="*/ 122 w 185"/>
                <a:gd name="T25" fmla="*/ 32 h 78"/>
                <a:gd name="T26" fmla="*/ 117 w 185"/>
                <a:gd name="T27" fmla="*/ 34 h 78"/>
                <a:gd name="T28" fmla="*/ 128 w 185"/>
                <a:gd name="T29" fmla="*/ 36 h 78"/>
                <a:gd name="T30" fmla="*/ 116 w 185"/>
                <a:gd name="T31" fmla="*/ 43 h 78"/>
                <a:gd name="T32" fmla="*/ 66 w 185"/>
                <a:gd name="T33" fmla="*/ 22 h 78"/>
                <a:gd name="T34" fmla="*/ 54 w 185"/>
                <a:gd name="T35" fmla="*/ 22 h 78"/>
                <a:gd name="T36" fmla="*/ 45 w 185"/>
                <a:gd name="T37" fmla="*/ 15 h 78"/>
                <a:gd name="T38" fmla="*/ 35 w 185"/>
                <a:gd name="T39" fmla="*/ 14 h 78"/>
                <a:gd name="T40" fmla="*/ 27 w 185"/>
                <a:gd name="T41" fmla="*/ 15 h 78"/>
                <a:gd name="T42" fmla="*/ 31 w 185"/>
                <a:gd name="T43" fmla="*/ 20 h 78"/>
                <a:gd name="T44" fmla="*/ 30 w 185"/>
                <a:gd name="T45" fmla="*/ 20 h 78"/>
                <a:gd name="T46" fmla="*/ 19 w 185"/>
                <a:gd name="T47" fmla="*/ 26 h 78"/>
                <a:gd name="T48" fmla="*/ 25 w 185"/>
                <a:gd name="T49" fmla="*/ 28 h 78"/>
                <a:gd name="T50" fmla="*/ 22 w 185"/>
                <a:gd name="T51" fmla="*/ 28 h 78"/>
                <a:gd name="T52" fmla="*/ 17 w 185"/>
                <a:gd name="T53" fmla="*/ 27 h 78"/>
                <a:gd name="T54" fmla="*/ 13 w 185"/>
                <a:gd name="T55" fmla="*/ 28 h 78"/>
                <a:gd name="T56" fmla="*/ 13 w 185"/>
                <a:gd name="T57" fmla="*/ 36 h 78"/>
                <a:gd name="T58" fmla="*/ 18 w 185"/>
                <a:gd name="T59" fmla="*/ 38 h 78"/>
                <a:gd name="T60" fmla="*/ 13 w 185"/>
                <a:gd name="T61" fmla="*/ 37 h 78"/>
                <a:gd name="T62" fmla="*/ 0 w 185"/>
                <a:gd name="T63" fmla="*/ 43 h 78"/>
                <a:gd name="T64" fmla="*/ 0 w 185"/>
                <a:gd name="T65" fmla="*/ 50 h 78"/>
                <a:gd name="T66" fmla="*/ 8 w 185"/>
                <a:gd name="T67" fmla="*/ 58 h 78"/>
                <a:gd name="T68" fmla="*/ 26 w 185"/>
                <a:gd name="T69" fmla="*/ 62 h 78"/>
                <a:gd name="T70" fmla="*/ 49 w 185"/>
                <a:gd name="T71" fmla="*/ 58 h 78"/>
                <a:gd name="T72" fmla="*/ 54 w 185"/>
                <a:gd name="T73" fmla="*/ 51 h 78"/>
                <a:gd name="T74" fmla="*/ 63 w 185"/>
                <a:gd name="T75" fmla="*/ 64 h 78"/>
                <a:gd name="T76" fmla="*/ 57 w 185"/>
                <a:gd name="T77" fmla="*/ 63 h 78"/>
                <a:gd name="T78" fmla="*/ 49 w 185"/>
                <a:gd name="T79" fmla="*/ 70 h 78"/>
                <a:gd name="T80" fmla="*/ 63 w 185"/>
                <a:gd name="T81" fmla="*/ 78 h 78"/>
                <a:gd name="T82" fmla="*/ 98 w 185"/>
                <a:gd name="T83" fmla="*/ 70 h 78"/>
                <a:gd name="T84" fmla="*/ 133 w 185"/>
                <a:gd name="T85" fmla="*/ 61 h 78"/>
                <a:gd name="T86" fmla="*/ 136 w 185"/>
                <a:gd name="T87" fmla="*/ 61 h 78"/>
                <a:gd name="T88" fmla="*/ 150 w 185"/>
                <a:gd name="T89" fmla="*/ 61 h 78"/>
                <a:gd name="T90" fmla="*/ 165 w 185"/>
                <a:gd name="T91" fmla="*/ 62 h 78"/>
                <a:gd name="T92" fmla="*/ 167 w 185"/>
                <a:gd name="T93" fmla="*/ 62 h 78"/>
                <a:gd name="T94" fmla="*/ 185 w 185"/>
                <a:gd name="T95" fmla="*/ 37 h 78"/>
                <a:gd name="T96" fmla="*/ 173 w 185"/>
                <a:gd name="T97" fmla="*/ 24 h 78"/>
                <a:gd name="T98" fmla="*/ 158 w 185"/>
                <a:gd name="T99" fmla="*/ 30 h 78"/>
                <a:gd name="T100" fmla="*/ 138 w 185"/>
                <a:gd name="T101" fmla="*/ 11 h 78"/>
                <a:gd name="T102" fmla="*/ 138 w 185"/>
                <a:gd name="T103" fmla="*/ 4 h 78"/>
                <a:gd name="T104" fmla="*/ 128 w 185"/>
                <a:gd name="T10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5" h="78">
                  <a:moveTo>
                    <a:pt x="37" y="43"/>
                  </a:moveTo>
                  <a:cubicBezTo>
                    <a:pt x="36" y="42"/>
                    <a:pt x="34" y="42"/>
                    <a:pt x="33" y="42"/>
                  </a:cubicBezTo>
                  <a:cubicBezTo>
                    <a:pt x="34" y="42"/>
                    <a:pt x="36" y="42"/>
                    <a:pt x="37" y="43"/>
                  </a:cubicBezTo>
                  <a:moveTo>
                    <a:pt x="46" y="31"/>
                  </a:moveTo>
                  <a:cubicBezTo>
                    <a:pt x="44" y="31"/>
                    <a:pt x="41" y="31"/>
                    <a:pt x="37" y="30"/>
                  </a:cubicBezTo>
                  <a:cubicBezTo>
                    <a:pt x="40" y="30"/>
                    <a:pt x="43" y="31"/>
                    <a:pt x="46" y="31"/>
                  </a:cubicBezTo>
                  <a:moveTo>
                    <a:pt x="42" y="21"/>
                  </a:moveTo>
                  <a:cubicBezTo>
                    <a:pt x="42" y="21"/>
                    <a:pt x="43" y="21"/>
                    <a:pt x="43" y="21"/>
                  </a:cubicBezTo>
                  <a:cubicBezTo>
                    <a:pt x="43" y="21"/>
                    <a:pt x="42" y="21"/>
                    <a:pt x="42" y="21"/>
                  </a:cubicBezTo>
                  <a:moveTo>
                    <a:pt x="128" y="0"/>
                  </a:moveTo>
                  <a:cubicBezTo>
                    <a:pt x="123" y="4"/>
                    <a:pt x="109" y="9"/>
                    <a:pt x="109" y="17"/>
                  </a:cubicBezTo>
                  <a:cubicBezTo>
                    <a:pt x="109" y="22"/>
                    <a:pt x="119" y="25"/>
                    <a:pt x="122" y="25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18" y="33"/>
                    <a:pt x="117" y="34"/>
                  </a:cubicBezTo>
                  <a:cubicBezTo>
                    <a:pt x="119" y="35"/>
                    <a:pt x="122" y="36"/>
                    <a:pt x="128" y="36"/>
                  </a:cubicBezTo>
                  <a:cubicBezTo>
                    <a:pt x="126" y="40"/>
                    <a:pt x="123" y="43"/>
                    <a:pt x="116" y="43"/>
                  </a:cubicBezTo>
                  <a:cubicBezTo>
                    <a:pt x="93" y="43"/>
                    <a:pt x="82" y="22"/>
                    <a:pt x="66" y="22"/>
                  </a:cubicBezTo>
                  <a:cubicBezTo>
                    <a:pt x="65" y="22"/>
                    <a:pt x="60" y="22"/>
                    <a:pt x="54" y="22"/>
                  </a:cubicBezTo>
                  <a:cubicBezTo>
                    <a:pt x="53" y="16"/>
                    <a:pt x="47" y="15"/>
                    <a:pt x="45" y="15"/>
                  </a:cubicBezTo>
                  <a:cubicBezTo>
                    <a:pt x="42" y="15"/>
                    <a:pt x="39" y="14"/>
                    <a:pt x="35" y="14"/>
                  </a:cubicBezTo>
                  <a:cubicBezTo>
                    <a:pt x="33" y="14"/>
                    <a:pt x="31" y="14"/>
                    <a:pt x="27" y="15"/>
                  </a:cubicBezTo>
                  <a:cubicBezTo>
                    <a:pt x="27" y="17"/>
                    <a:pt x="29" y="19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26" y="20"/>
                    <a:pt x="22" y="22"/>
                    <a:pt x="19" y="26"/>
                  </a:cubicBezTo>
                  <a:cubicBezTo>
                    <a:pt x="21" y="27"/>
                    <a:pt x="23" y="27"/>
                    <a:pt x="25" y="28"/>
                  </a:cubicBezTo>
                  <a:cubicBezTo>
                    <a:pt x="23" y="28"/>
                    <a:pt x="23" y="28"/>
                    <a:pt x="22" y="28"/>
                  </a:cubicBezTo>
                  <a:cubicBezTo>
                    <a:pt x="22" y="28"/>
                    <a:pt x="20" y="27"/>
                    <a:pt x="17" y="27"/>
                  </a:cubicBezTo>
                  <a:cubicBezTo>
                    <a:pt x="16" y="27"/>
                    <a:pt x="15" y="28"/>
                    <a:pt x="13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7" y="37"/>
                    <a:pt x="15" y="37"/>
                    <a:pt x="13" y="37"/>
                  </a:cubicBezTo>
                  <a:cubicBezTo>
                    <a:pt x="8" y="37"/>
                    <a:pt x="5" y="41"/>
                    <a:pt x="0" y="43"/>
                  </a:cubicBezTo>
                  <a:cubicBezTo>
                    <a:pt x="2" y="46"/>
                    <a:pt x="0" y="45"/>
                    <a:pt x="0" y="50"/>
                  </a:cubicBezTo>
                  <a:cubicBezTo>
                    <a:pt x="0" y="55"/>
                    <a:pt x="4" y="58"/>
                    <a:pt x="8" y="58"/>
                  </a:cubicBezTo>
                  <a:cubicBezTo>
                    <a:pt x="12" y="58"/>
                    <a:pt x="19" y="62"/>
                    <a:pt x="26" y="62"/>
                  </a:cubicBezTo>
                  <a:cubicBezTo>
                    <a:pt x="33" y="62"/>
                    <a:pt x="40" y="59"/>
                    <a:pt x="49" y="58"/>
                  </a:cubicBezTo>
                  <a:cubicBezTo>
                    <a:pt x="49" y="55"/>
                    <a:pt x="51" y="52"/>
                    <a:pt x="54" y="51"/>
                  </a:cubicBezTo>
                  <a:cubicBezTo>
                    <a:pt x="55" y="57"/>
                    <a:pt x="60" y="59"/>
                    <a:pt x="63" y="64"/>
                  </a:cubicBezTo>
                  <a:cubicBezTo>
                    <a:pt x="61" y="64"/>
                    <a:pt x="59" y="63"/>
                    <a:pt x="57" y="63"/>
                  </a:cubicBezTo>
                  <a:cubicBezTo>
                    <a:pt x="53" y="63"/>
                    <a:pt x="49" y="64"/>
                    <a:pt x="49" y="70"/>
                  </a:cubicBezTo>
                  <a:cubicBezTo>
                    <a:pt x="49" y="73"/>
                    <a:pt x="57" y="78"/>
                    <a:pt x="63" y="78"/>
                  </a:cubicBezTo>
                  <a:cubicBezTo>
                    <a:pt x="77" y="78"/>
                    <a:pt x="87" y="74"/>
                    <a:pt x="98" y="70"/>
                  </a:cubicBezTo>
                  <a:cubicBezTo>
                    <a:pt x="99" y="69"/>
                    <a:pt x="133" y="62"/>
                    <a:pt x="133" y="61"/>
                  </a:cubicBezTo>
                  <a:cubicBezTo>
                    <a:pt x="133" y="61"/>
                    <a:pt x="134" y="61"/>
                    <a:pt x="136" y="61"/>
                  </a:cubicBezTo>
                  <a:cubicBezTo>
                    <a:pt x="139" y="61"/>
                    <a:pt x="145" y="61"/>
                    <a:pt x="150" y="61"/>
                  </a:cubicBezTo>
                  <a:cubicBezTo>
                    <a:pt x="156" y="62"/>
                    <a:pt x="162" y="62"/>
                    <a:pt x="165" y="62"/>
                  </a:cubicBezTo>
                  <a:cubicBezTo>
                    <a:pt x="166" y="62"/>
                    <a:pt x="167" y="62"/>
                    <a:pt x="167" y="62"/>
                  </a:cubicBezTo>
                  <a:cubicBezTo>
                    <a:pt x="172" y="60"/>
                    <a:pt x="185" y="45"/>
                    <a:pt x="185" y="37"/>
                  </a:cubicBezTo>
                  <a:cubicBezTo>
                    <a:pt x="185" y="31"/>
                    <a:pt x="179" y="24"/>
                    <a:pt x="173" y="24"/>
                  </a:cubicBezTo>
                  <a:cubicBezTo>
                    <a:pt x="166" y="24"/>
                    <a:pt x="163" y="30"/>
                    <a:pt x="158" y="30"/>
                  </a:cubicBezTo>
                  <a:cubicBezTo>
                    <a:pt x="148" y="30"/>
                    <a:pt x="138" y="19"/>
                    <a:pt x="138" y="11"/>
                  </a:cubicBezTo>
                  <a:cubicBezTo>
                    <a:pt x="138" y="10"/>
                    <a:pt x="138" y="8"/>
                    <a:pt x="138" y="4"/>
                  </a:cubicBezTo>
                  <a:cubicBezTo>
                    <a:pt x="135" y="4"/>
                    <a:pt x="131" y="2"/>
                    <a:pt x="1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0"/>
            <p:cNvSpPr>
              <a:spLocks/>
            </p:cNvSpPr>
            <p:nvPr/>
          </p:nvSpPr>
          <p:spPr bwMode="auto">
            <a:xfrm>
              <a:off x="-813" y="-362"/>
              <a:ext cx="57" cy="42"/>
            </a:xfrm>
            <a:custGeom>
              <a:avLst/>
              <a:gdLst>
                <a:gd name="T0" fmla="*/ 23 w 24"/>
                <a:gd name="T1" fmla="*/ 0 h 18"/>
                <a:gd name="T2" fmla="*/ 0 w 24"/>
                <a:gd name="T3" fmla="*/ 12 h 18"/>
                <a:gd name="T4" fmla="*/ 9 w 24"/>
                <a:gd name="T5" fmla="*/ 18 h 18"/>
                <a:gd name="T6" fmla="*/ 24 w 24"/>
                <a:gd name="T7" fmla="*/ 0 h 18"/>
                <a:gd name="T8" fmla="*/ 23 w 2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23" y="0"/>
                  </a:moveTo>
                  <a:cubicBezTo>
                    <a:pt x="17" y="0"/>
                    <a:pt x="0" y="4"/>
                    <a:pt x="0" y="12"/>
                  </a:cubicBezTo>
                  <a:cubicBezTo>
                    <a:pt x="0" y="16"/>
                    <a:pt x="4" y="18"/>
                    <a:pt x="9" y="18"/>
                  </a:cubicBezTo>
                  <a:cubicBezTo>
                    <a:pt x="15" y="18"/>
                    <a:pt x="23" y="7"/>
                    <a:pt x="24" y="0"/>
                  </a:cubicBezTo>
                  <a:cubicBezTo>
                    <a:pt x="24" y="0"/>
                    <a:pt x="24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41"/>
            <p:cNvSpPr>
              <a:spLocks/>
            </p:cNvSpPr>
            <p:nvPr/>
          </p:nvSpPr>
          <p:spPr bwMode="auto">
            <a:xfrm>
              <a:off x="-655" y="-426"/>
              <a:ext cx="43" cy="16"/>
            </a:xfrm>
            <a:custGeom>
              <a:avLst/>
              <a:gdLst>
                <a:gd name="T0" fmla="*/ 18 w 18"/>
                <a:gd name="T1" fmla="*/ 0 h 7"/>
                <a:gd name="T2" fmla="*/ 0 w 18"/>
                <a:gd name="T3" fmla="*/ 0 h 7"/>
                <a:gd name="T4" fmla="*/ 6 w 18"/>
                <a:gd name="T5" fmla="*/ 7 h 7"/>
                <a:gd name="T6" fmla="*/ 18 w 18"/>
                <a:gd name="T7" fmla="*/ 7 h 7"/>
                <a:gd name="T8" fmla="*/ 18 w 1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4" y="7"/>
                    <a:pt x="6" y="7"/>
                  </a:cubicBezTo>
                  <a:cubicBezTo>
                    <a:pt x="6" y="7"/>
                    <a:pt x="16" y="7"/>
                    <a:pt x="18" y="7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42"/>
            <p:cNvSpPr>
              <a:spLocks/>
            </p:cNvSpPr>
            <p:nvPr/>
          </p:nvSpPr>
          <p:spPr bwMode="auto">
            <a:xfrm>
              <a:off x="-938" y="-471"/>
              <a:ext cx="248" cy="128"/>
            </a:xfrm>
            <a:custGeom>
              <a:avLst/>
              <a:gdLst>
                <a:gd name="T0" fmla="*/ 96 w 105"/>
                <a:gd name="T1" fmla="*/ 0 h 54"/>
                <a:gd name="T2" fmla="*/ 74 w 105"/>
                <a:gd name="T3" fmla="*/ 3 h 54"/>
                <a:gd name="T4" fmla="*/ 64 w 105"/>
                <a:gd name="T5" fmla="*/ 2 h 54"/>
                <a:gd name="T6" fmla="*/ 37 w 105"/>
                <a:gd name="T7" fmla="*/ 22 h 54"/>
                <a:gd name="T8" fmla="*/ 11 w 105"/>
                <a:gd name="T9" fmla="*/ 33 h 54"/>
                <a:gd name="T10" fmla="*/ 0 w 105"/>
                <a:gd name="T11" fmla="*/ 42 h 54"/>
                <a:gd name="T12" fmla="*/ 5 w 105"/>
                <a:gd name="T13" fmla="*/ 50 h 54"/>
                <a:gd name="T14" fmla="*/ 14 w 105"/>
                <a:gd name="T15" fmla="*/ 46 h 54"/>
                <a:gd name="T16" fmla="*/ 23 w 105"/>
                <a:gd name="T17" fmla="*/ 47 h 54"/>
                <a:gd name="T18" fmla="*/ 29 w 105"/>
                <a:gd name="T19" fmla="*/ 46 h 54"/>
                <a:gd name="T20" fmla="*/ 38 w 105"/>
                <a:gd name="T21" fmla="*/ 54 h 54"/>
                <a:gd name="T22" fmla="*/ 49 w 105"/>
                <a:gd name="T23" fmla="*/ 42 h 54"/>
                <a:gd name="T24" fmla="*/ 50 w 105"/>
                <a:gd name="T25" fmla="*/ 42 h 54"/>
                <a:gd name="T26" fmla="*/ 67 w 105"/>
                <a:gd name="T27" fmla="*/ 26 h 54"/>
                <a:gd name="T28" fmla="*/ 80 w 105"/>
                <a:gd name="T29" fmla="*/ 40 h 54"/>
                <a:gd name="T30" fmla="*/ 103 w 105"/>
                <a:gd name="T31" fmla="*/ 24 h 54"/>
                <a:gd name="T32" fmla="*/ 98 w 105"/>
                <a:gd name="T33" fmla="*/ 13 h 54"/>
                <a:gd name="T34" fmla="*/ 105 w 105"/>
                <a:gd name="T35" fmla="*/ 5 h 54"/>
                <a:gd name="T36" fmla="*/ 96 w 105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4">
                  <a:moveTo>
                    <a:pt x="96" y="0"/>
                  </a:moveTo>
                  <a:cubicBezTo>
                    <a:pt x="87" y="0"/>
                    <a:pt x="74" y="3"/>
                    <a:pt x="74" y="3"/>
                  </a:cubicBezTo>
                  <a:cubicBezTo>
                    <a:pt x="69" y="3"/>
                    <a:pt x="68" y="2"/>
                    <a:pt x="64" y="2"/>
                  </a:cubicBezTo>
                  <a:cubicBezTo>
                    <a:pt x="49" y="2"/>
                    <a:pt x="47" y="16"/>
                    <a:pt x="37" y="22"/>
                  </a:cubicBezTo>
                  <a:cubicBezTo>
                    <a:pt x="28" y="27"/>
                    <a:pt x="20" y="28"/>
                    <a:pt x="11" y="33"/>
                  </a:cubicBezTo>
                  <a:cubicBezTo>
                    <a:pt x="9" y="34"/>
                    <a:pt x="0" y="41"/>
                    <a:pt x="0" y="42"/>
                  </a:cubicBezTo>
                  <a:cubicBezTo>
                    <a:pt x="0" y="44"/>
                    <a:pt x="4" y="46"/>
                    <a:pt x="5" y="50"/>
                  </a:cubicBezTo>
                  <a:cubicBezTo>
                    <a:pt x="9" y="49"/>
                    <a:pt x="11" y="46"/>
                    <a:pt x="14" y="46"/>
                  </a:cubicBezTo>
                  <a:cubicBezTo>
                    <a:pt x="18" y="46"/>
                    <a:pt x="20" y="47"/>
                    <a:pt x="23" y="47"/>
                  </a:cubicBezTo>
                  <a:cubicBezTo>
                    <a:pt x="25" y="47"/>
                    <a:pt x="27" y="47"/>
                    <a:pt x="29" y="46"/>
                  </a:cubicBezTo>
                  <a:cubicBezTo>
                    <a:pt x="30" y="48"/>
                    <a:pt x="34" y="54"/>
                    <a:pt x="38" y="54"/>
                  </a:cubicBezTo>
                  <a:cubicBezTo>
                    <a:pt x="44" y="54"/>
                    <a:pt x="48" y="48"/>
                    <a:pt x="49" y="42"/>
                  </a:cubicBezTo>
                  <a:cubicBezTo>
                    <a:pt x="49" y="42"/>
                    <a:pt x="50" y="42"/>
                    <a:pt x="50" y="42"/>
                  </a:cubicBezTo>
                  <a:cubicBezTo>
                    <a:pt x="59" y="42"/>
                    <a:pt x="66" y="34"/>
                    <a:pt x="67" y="26"/>
                  </a:cubicBezTo>
                  <a:cubicBezTo>
                    <a:pt x="72" y="28"/>
                    <a:pt x="71" y="40"/>
                    <a:pt x="80" y="40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19"/>
                    <a:pt x="99" y="18"/>
                    <a:pt x="98" y="13"/>
                  </a:cubicBezTo>
                  <a:cubicBezTo>
                    <a:pt x="102" y="12"/>
                    <a:pt x="105" y="8"/>
                    <a:pt x="105" y="5"/>
                  </a:cubicBezTo>
                  <a:cubicBezTo>
                    <a:pt x="105" y="1"/>
                    <a:pt x="101" y="0"/>
                    <a:pt x="9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43"/>
            <p:cNvSpPr>
              <a:spLocks/>
            </p:cNvSpPr>
            <p:nvPr/>
          </p:nvSpPr>
          <p:spPr bwMode="auto">
            <a:xfrm>
              <a:off x="-605" y="-570"/>
              <a:ext cx="142" cy="42"/>
            </a:xfrm>
            <a:custGeom>
              <a:avLst/>
              <a:gdLst>
                <a:gd name="T0" fmla="*/ 38 w 60"/>
                <a:gd name="T1" fmla="*/ 0 h 18"/>
                <a:gd name="T2" fmla="*/ 0 w 60"/>
                <a:gd name="T3" fmla="*/ 18 h 18"/>
                <a:gd name="T4" fmla="*/ 10 w 60"/>
                <a:gd name="T5" fmla="*/ 14 h 18"/>
                <a:gd name="T6" fmla="*/ 23 w 60"/>
                <a:gd name="T7" fmla="*/ 18 h 18"/>
                <a:gd name="T8" fmla="*/ 46 w 60"/>
                <a:gd name="T9" fmla="*/ 18 h 18"/>
                <a:gd name="T10" fmla="*/ 60 w 60"/>
                <a:gd name="T11" fmla="*/ 13 h 18"/>
                <a:gd name="T12" fmla="*/ 38 w 6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8">
                  <a:moveTo>
                    <a:pt x="38" y="0"/>
                  </a:moveTo>
                  <a:cubicBezTo>
                    <a:pt x="31" y="0"/>
                    <a:pt x="0" y="11"/>
                    <a:pt x="0" y="18"/>
                  </a:cubicBezTo>
                  <a:cubicBezTo>
                    <a:pt x="4" y="17"/>
                    <a:pt x="6" y="14"/>
                    <a:pt x="10" y="14"/>
                  </a:cubicBezTo>
                  <a:cubicBezTo>
                    <a:pt x="16" y="14"/>
                    <a:pt x="17" y="18"/>
                    <a:pt x="23" y="18"/>
                  </a:cubicBezTo>
                  <a:cubicBezTo>
                    <a:pt x="35" y="18"/>
                    <a:pt x="32" y="18"/>
                    <a:pt x="46" y="18"/>
                  </a:cubicBezTo>
                  <a:cubicBezTo>
                    <a:pt x="53" y="18"/>
                    <a:pt x="56" y="15"/>
                    <a:pt x="60" y="13"/>
                  </a:cubicBezTo>
                  <a:cubicBezTo>
                    <a:pt x="58" y="6"/>
                    <a:pt x="4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44"/>
            <p:cNvSpPr>
              <a:spLocks/>
            </p:cNvSpPr>
            <p:nvPr/>
          </p:nvSpPr>
          <p:spPr bwMode="auto">
            <a:xfrm>
              <a:off x="-603" y="-521"/>
              <a:ext cx="126" cy="64"/>
            </a:xfrm>
            <a:custGeom>
              <a:avLst/>
              <a:gdLst>
                <a:gd name="T0" fmla="*/ 44 w 53"/>
                <a:gd name="T1" fmla="*/ 0 h 27"/>
                <a:gd name="T2" fmla="*/ 0 w 53"/>
                <a:gd name="T3" fmla="*/ 13 h 27"/>
                <a:gd name="T4" fmla="*/ 17 w 53"/>
                <a:gd name="T5" fmla="*/ 27 h 27"/>
                <a:gd name="T6" fmla="*/ 45 w 53"/>
                <a:gd name="T7" fmla="*/ 11 h 27"/>
                <a:gd name="T8" fmla="*/ 30 w 53"/>
                <a:gd name="T9" fmla="*/ 11 h 27"/>
                <a:gd name="T10" fmla="*/ 53 w 53"/>
                <a:gd name="T11" fmla="*/ 5 h 27"/>
                <a:gd name="T12" fmla="*/ 44 w 53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7">
                  <a:moveTo>
                    <a:pt x="44" y="0"/>
                  </a:moveTo>
                  <a:cubicBezTo>
                    <a:pt x="33" y="0"/>
                    <a:pt x="0" y="1"/>
                    <a:pt x="0" y="13"/>
                  </a:cubicBezTo>
                  <a:cubicBezTo>
                    <a:pt x="0" y="18"/>
                    <a:pt x="9" y="27"/>
                    <a:pt x="17" y="27"/>
                  </a:cubicBezTo>
                  <a:cubicBezTo>
                    <a:pt x="29" y="27"/>
                    <a:pt x="46" y="22"/>
                    <a:pt x="45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8" y="11"/>
                    <a:pt x="47" y="10"/>
                    <a:pt x="53" y="5"/>
                  </a:cubicBezTo>
                  <a:cubicBezTo>
                    <a:pt x="52" y="3"/>
                    <a:pt x="49" y="0"/>
                    <a:pt x="4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45"/>
            <p:cNvSpPr>
              <a:spLocks/>
            </p:cNvSpPr>
            <p:nvPr/>
          </p:nvSpPr>
          <p:spPr bwMode="auto">
            <a:xfrm>
              <a:off x="-662" y="-514"/>
              <a:ext cx="43" cy="33"/>
            </a:xfrm>
            <a:custGeom>
              <a:avLst/>
              <a:gdLst>
                <a:gd name="T0" fmla="*/ 4 w 18"/>
                <a:gd name="T1" fmla="*/ 0 h 14"/>
                <a:gd name="T2" fmla="*/ 0 w 18"/>
                <a:gd name="T3" fmla="*/ 6 h 14"/>
                <a:gd name="T4" fmla="*/ 11 w 18"/>
                <a:gd name="T5" fmla="*/ 14 h 14"/>
                <a:gd name="T6" fmla="*/ 18 w 18"/>
                <a:gd name="T7" fmla="*/ 7 h 14"/>
                <a:gd name="T8" fmla="*/ 4 w 1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0"/>
                  </a:moveTo>
                  <a:cubicBezTo>
                    <a:pt x="2" y="0"/>
                    <a:pt x="0" y="1"/>
                    <a:pt x="0" y="6"/>
                  </a:cubicBezTo>
                  <a:cubicBezTo>
                    <a:pt x="0" y="8"/>
                    <a:pt x="6" y="14"/>
                    <a:pt x="11" y="14"/>
                  </a:cubicBezTo>
                  <a:cubicBezTo>
                    <a:pt x="14" y="14"/>
                    <a:pt x="16" y="10"/>
                    <a:pt x="18" y="7"/>
                  </a:cubicBezTo>
                  <a:cubicBezTo>
                    <a:pt x="16" y="6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46"/>
            <p:cNvSpPr>
              <a:spLocks/>
            </p:cNvSpPr>
            <p:nvPr/>
          </p:nvSpPr>
          <p:spPr bwMode="auto">
            <a:xfrm>
              <a:off x="-201" y="-202"/>
              <a:ext cx="213" cy="171"/>
            </a:xfrm>
            <a:custGeom>
              <a:avLst/>
              <a:gdLst>
                <a:gd name="T0" fmla="*/ 39 w 90"/>
                <a:gd name="T1" fmla="*/ 0 h 72"/>
                <a:gd name="T2" fmla="*/ 19 w 90"/>
                <a:gd name="T3" fmla="*/ 7 h 72"/>
                <a:gd name="T4" fmla="*/ 15 w 90"/>
                <a:gd name="T5" fmla="*/ 11 h 72"/>
                <a:gd name="T6" fmla="*/ 32 w 90"/>
                <a:gd name="T7" fmla="*/ 18 h 72"/>
                <a:gd name="T8" fmla="*/ 32 w 90"/>
                <a:gd name="T9" fmla="*/ 32 h 72"/>
                <a:gd name="T10" fmla="*/ 24 w 90"/>
                <a:gd name="T11" fmla="*/ 32 h 72"/>
                <a:gd name="T12" fmla="*/ 0 w 90"/>
                <a:gd name="T13" fmla="*/ 26 h 72"/>
                <a:gd name="T14" fmla="*/ 0 w 90"/>
                <a:gd name="T15" fmla="*/ 35 h 72"/>
                <a:gd name="T16" fmla="*/ 47 w 90"/>
                <a:gd name="T17" fmla="*/ 63 h 72"/>
                <a:gd name="T18" fmla="*/ 58 w 90"/>
                <a:gd name="T19" fmla="*/ 72 h 72"/>
                <a:gd name="T20" fmla="*/ 69 w 90"/>
                <a:gd name="T21" fmla="*/ 64 h 72"/>
                <a:gd name="T22" fmla="*/ 90 w 90"/>
                <a:gd name="T23" fmla="*/ 36 h 72"/>
                <a:gd name="T24" fmla="*/ 78 w 90"/>
                <a:gd name="T25" fmla="*/ 34 h 72"/>
                <a:gd name="T26" fmla="*/ 80 w 90"/>
                <a:gd name="T27" fmla="*/ 26 h 72"/>
                <a:gd name="T28" fmla="*/ 75 w 90"/>
                <a:gd name="T29" fmla="*/ 23 h 72"/>
                <a:gd name="T30" fmla="*/ 60 w 90"/>
                <a:gd name="T31" fmla="*/ 25 h 72"/>
                <a:gd name="T32" fmla="*/ 77 w 90"/>
                <a:gd name="T33" fmla="*/ 6 h 72"/>
                <a:gd name="T34" fmla="*/ 72 w 90"/>
                <a:gd name="T35" fmla="*/ 0 h 72"/>
                <a:gd name="T36" fmla="*/ 50 w 90"/>
                <a:gd name="T37" fmla="*/ 0 h 72"/>
                <a:gd name="T38" fmla="*/ 39 w 90"/>
                <a:gd name="T3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72">
                  <a:moveTo>
                    <a:pt x="39" y="0"/>
                  </a:moveTo>
                  <a:cubicBezTo>
                    <a:pt x="31" y="0"/>
                    <a:pt x="24" y="1"/>
                    <a:pt x="19" y="7"/>
                  </a:cubicBezTo>
                  <a:cubicBezTo>
                    <a:pt x="18" y="8"/>
                    <a:pt x="15" y="9"/>
                    <a:pt x="15" y="11"/>
                  </a:cubicBezTo>
                  <a:cubicBezTo>
                    <a:pt x="15" y="18"/>
                    <a:pt x="25" y="17"/>
                    <a:pt x="32" y="18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8" y="32"/>
                    <a:pt x="29" y="32"/>
                    <a:pt x="24" y="32"/>
                  </a:cubicBezTo>
                  <a:cubicBezTo>
                    <a:pt x="15" y="32"/>
                    <a:pt x="7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6" y="50"/>
                    <a:pt x="32" y="48"/>
                    <a:pt x="47" y="63"/>
                  </a:cubicBezTo>
                  <a:cubicBezTo>
                    <a:pt x="50" y="66"/>
                    <a:pt x="51" y="72"/>
                    <a:pt x="58" y="72"/>
                  </a:cubicBezTo>
                  <a:cubicBezTo>
                    <a:pt x="63" y="72"/>
                    <a:pt x="64" y="65"/>
                    <a:pt x="69" y="64"/>
                  </a:cubicBezTo>
                  <a:cubicBezTo>
                    <a:pt x="86" y="57"/>
                    <a:pt x="88" y="65"/>
                    <a:pt x="90" y="36"/>
                  </a:cubicBezTo>
                  <a:cubicBezTo>
                    <a:pt x="87" y="35"/>
                    <a:pt x="80" y="34"/>
                    <a:pt x="78" y="34"/>
                  </a:cubicBezTo>
                  <a:cubicBezTo>
                    <a:pt x="78" y="28"/>
                    <a:pt x="80" y="33"/>
                    <a:pt x="80" y="26"/>
                  </a:cubicBezTo>
                  <a:cubicBezTo>
                    <a:pt x="80" y="24"/>
                    <a:pt x="77" y="23"/>
                    <a:pt x="75" y="23"/>
                  </a:cubicBezTo>
                  <a:cubicBezTo>
                    <a:pt x="70" y="23"/>
                    <a:pt x="63" y="25"/>
                    <a:pt x="60" y="25"/>
                  </a:cubicBezTo>
                  <a:cubicBezTo>
                    <a:pt x="64" y="20"/>
                    <a:pt x="77" y="16"/>
                    <a:pt x="77" y="6"/>
                  </a:cubicBezTo>
                  <a:cubicBezTo>
                    <a:pt x="77" y="3"/>
                    <a:pt x="73" y="0"/>
                    <a:pt x="72" y="0"/>
                  </a:cubicBezTo>
                  <a:cubicBezTo>
                    <a:pt x="72" y="0"/>
                    <a:pt x="60" y="0"/>
                    <a:pt x="50" y="0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147"/>
            <p:cNvSpPr>
              <a:spLocks/>
            </p:cNvSpPr>
            <p:nvPr/>
          </p:nvSpPr>
          <p:spPr bwMode="auto">
            <a:xfrm>
              <a:off x="-276" y="-410"/>
              <a:ext cx="236" cy="121"/>
            </a:xfrm>
            <a:custGeom>
              <a:avLst/>
              <a:gdLst>
                <a:gd name="T0" fmla="*/ 50 w 100"/>
                <a:gd name="T1" fmla="*/ 0 h 51"/>
                <a:gd name="T2" fmla="*/ 46 w 100"/>
                <a:gd name="T3" fmla="*/ 1 h 51"/>
                <a:gd name="T4" fmla="*/ 64 w 100"/>
                <a:gd name="T5" fmla="*/ 8 h 51"/>
                <a:gd name="T6" fmla="*/ 64 w 100"/>
                <a:gd name="T7" fmla="*/ 20 h 51"/>
                <a:gd name="T8" fmla="*/ 35 w 100"/>
                <a:gd name="T9" fmla="*/ 8 h 51"/>
                <a:gd name="T10" fmla="*/ 35 w 100"/>
                <a:gd name="T11" fmla="*/ 14 h 51"/>
                <a:gd name="T12" fmla="*/ 46 w 100"/>
                <a:gd name="T13" fmla="*/ 23 h 51"/>
                <a:gd name="T14" fmla="*/ 42 w 100"/>
                <a:gd name="T15" fmla="*/ 24 h 51"/>
                <a:gd name="T16" fmla="*/ 6 w 100"/>
                <a:gd name="T17" fmla="*/ 1 h 51"/>
                <a:gd name="T18" fmla="*/ 0 w 100"/>
                <a:gd name="T19" fmla="*/ 1 h 51"/>
                <a:gd name="T20" fmla="*/ 1 w 100"/>
                <a:gd name="T21" fmla="*/ 7 h 51"/>
                <a:gd name="T22" fmla="*/ 1 w 100"/>
                <a:gd name="T23" fmla="*/ 7 h 51"/>
                <a:gd name="T24" fmla="*/ 1 w 100"/>
                <a:gd name="T25" fmla="*/ 16 h 51"/>
                <a:gd name="T26" fmla="*/ 11 w 100"/>
                <a:gd name="T27" fmla="*/ 22 h 51"/>
                <a:gd name="T28" fmla="*/ 14 w 100"/>
                <a:gd name="T29" fmla="*/ 21 h 51"/>
                <a:gd name="T30" fmla="*/ 15 w 100"/>
                <a:gd name="T31" fmla="*/ 27 h 51"/>
                <a:gd name="T32" fmla="*/ 23 w 100"/>
                <a:gd name="T33" fmla="*/ 27 h 51"/>
                <a:gd name="T34" fmla="*/ 30 w 100"/>
                <a:gd name="T35" fmla="*/ 33 h 51"/>
                <a:gd name="T36" fmla="*/ 68 w 100"/>
                <a:gd name="T37" fmla="*/ 28 h 51"/>
                <a:gd name="T38" fmla="*/ 75 w 100"/>
                <a:gd name="T39" fmla="*/ 29 h 51"/>
                <a:gd name="T40" fmla="*/ 61 w 100"/>
                <a:gd name="T41" fmla="*/ 37 h 51"/>
                <a:gd name="T42" fmla="*/ 61 w 100"/>
                <a:gd name="T43" fmla="*/ 42 h 51"/>
                <a:gd name="T44" fmla="*/ 58 w 100"/>
                <a:gd name="T45" fmla="*/ 48 h 51"/>
                <a:gd name="T46" fmla="*/ 66 w 100"/>
                <a:gd name="T47" fmla="*/ 51 h 51"/>
                <a:gd name="T48" fmla="*/ 75 w 100"/>
                <a:gd name="T49" fmla="*/ 50 h 51"/>
                <a:gd name="T50" fmla="*/ 96 w 100"/>
                <a:gd name="T51" fmla="*/ 48 h 51"/>
                <a:gd name="T52" fmla="*/ 100 w 100"/>
                <a:gd name="T53" fmla="*/ 14 h 51"/>
                <a:gd name="T54" fmla="*/ 89 w 100"/>
                <a:gd name="T55" fmla="*/ 1 h 51"/>
                <a:gd name="T56" fmla="*/ 79 w 100"/>
                <a:gd name="T57" fmla="*/ 5 h 51"/>
                <a:gd name="T58" fmla="*/ 55 w 100"/>
                <a:gd name="T59" fmla="*/ 0 h 51"/>
                <a:gd name="T60" fmla="*/ 50 w 100"/>
                <a:gd name="T6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0" h="51">
                  <a:moveTo>
                    <a:pt x="50" y="0"/>
                  </a:moveTo>
                  <a:cubicBezTo>
                    <a:pt x="48" y="0"/>
                    <a:pt x="47" y="0"/>
                    <a:pt x="46" y="1"/>
                  </a:cubicBezTo>
                  <a:cubicBezTo>
                    <a:pt x="48" y="8"/>
                    <a:pt x="55" y="8"/>
                    <a:pt x="64" y="8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51" y="20"/>
                    <a:pt x="47" y="8"/>
                    <a:pt x="35" y="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7" y="17"/>
                    <a:pt x="41" y="21"/>
                    <a:pt x="46" y="23"/>
                  </a:cubicBezTo>
                  <a:cubicBezTo>
                    <a:pt x="44" y="24"/>
                    <a:pt x="43" y="24"/>
                    <a:pt x="42" y="24"/>
                  </a:cubicBezTo>
                  <a:cubicBezTo>
                    <a:pt x="28" y="24"/>
                    <a:pt x="20" y="1"/>
                    <a:pt x="6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0" y="4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19"/>
                    <a:pt x="7" y="22"/>
                    <a:pt x="11" y="22"/>
                  </a:cubicBezTo>
                  <a:cubicBezTo>
                    <a:pt x="12" y="22"/>
                    <a:pt x="13" y="22"/>
                    <a:pt x="14" y="21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30"/>
                    <a:pt x="26" y="33"/>
                    <a:pt x="30" y="33"/>
                  </a:cubicBezTo>
                  <a:cubicBezTo>
                    <a:pt x="40" y="33"/>
                    <a:pt x="59" y="28"/>
                    <a:pt x="68" y="28"/>
                  </a:cubicBezTo>
                  <a:cubicBezTo>
                    <a:pt x="70" y="28"/>
                    <a:pt x="73" y="28"/>
                    <a:pt x="75" y="29"/>
                  </a:cubicBezTo>
                  <a:cubicBezTo>
                    <a:pt x="71" y="32"/>
                    <a:pt x="61" y="32"/>
                    <a:pt x="61" y="37"/>
                  </a:cubicBezTo>
                  <a:cubicBezTo>
                    <a:pt x="61" y="39"/>
                    <a:pt x="61" y="41"/>
                    <a:pt x="61" y="42"/>
                  </a:cubicBezTo>
                  <a:cubicBezTo>
                    <a:pt x="59" y="43"/>
                    <a:pt x="58" y="46"/>
                    <a:pt x="58" y="48"/>
                  </a:cubicBezTo>
                  <a:cubicBezTo>
                    <a:pt x="58" y="50"/>
                    <a:pt x="62" y="51"/>
                    <a:pt x="66" y="51"/>
                  </a:cubicBezTo>
                  <a:cubicBezTo>
                    <a:pt x="69" y="51"/>
                    <a:pt x="73" y="50"/>
                    <a:pt x="75" y="50"/>
                  </a:cubicBezTo>
                  <a:cubicBezTo>
                    <a:pt x="76" y="50"/>
                    <a:pt x="88" y="50"/>
                    <a:pt x="96" y="48"/>
                  </a:cubicBezTo>
                  <a:cubicBezTo>
                    <a:pt x="94" y="33"/>
                    <a:pt x="100" y="27"/>
                    <a:pt x="100" y="14"/>
                  </a:cubicBezTo>
                  <a:cubicBezTo>
                    <a:pt x="100" y="7"/>
                    <a:pt x="99" y="1"/>
                    <a:pt x="89" y="1"/>
                  </a:cubicBezTo>
                  <a:cubicBezTo>
                    <a:pt x="85" y="1"/>
                    <a:pt x="83" y="5"/>
                    <a:pt x="79" y="5"/>
                  </a:cubicBezTo>
                  <a:cubicBezTo>
                    <a:pt x="69" y="5"/>
                    <a:pt x="63" y="0"/>
                    <a:pt x="55" y="0"/>
                  </a:cubicBezTo>
                  <a:cubicBezTo>
                    <a:pt x="53" y="0"/>
                    <a:pt x="51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48"/>
            <p:cNvSpPr>
              <a:spLocks/>
            </p:cNvSpPr>
            <p:nvPr/>
          </p:nvSpPr>
          <p:spPr bwMode="auto">
            <a:xfrm>
              <a:off x="-97" y="66"/>
              <a:ext cx="140" cy="83"/>
            </a:xfrm>
            <a:custGeom>
              <a:avLst/>
              <a:gdLst>
                <a:gd name="T0" fmla="*/ 27 w 59"/>
                <a:gd name="T1" fmla="*/ 0 h 35"/>
                <a:gd name="T2" fmla="*/ 12 w 59"/>
                <a:gd name="T3" fmla="*/ 17 h 35"/>
                <a:gd name="T4" fmla="*/ 11 w 59"/>
                <a:gd name="T5" fmla="*/ 17 h 35"/>
                <a:gd name="T6" fmla="*/ 8 w 59"/>
                <a:gd name="T7" fmla="*/ 17 h 35"/>
                <a:gd name="T8" fmla="*/ 6 w 59"/>
                <a:gd name="T9" fmla="*/ 17 h 35"/>
                <a:gd name="T10" fmla="*/ 0 w 59"/>
                <a:gd name="T11" fmla="*/ 19 h 35"/>
                <a:gd name="T12" fmla="*/ 46 w 59"/>
                <a:gd name="T13" fmla="*/ 35 h 35"/>
                <a:gd name="T14" fmla="*/ 59 w 59"/>
                <a:gd name="T15" fmla="*/ 27 h 35"/>
                <a:gd name="T16" fmla="*/ 27 w 59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35">
                  <a:moveTo>
                    <a:pt x="27" y="0"/>
                  </a:moveTo>
                  <a:cubicBezTo>
                    <a:pt x="16" y="0"/>
                    <a:pt x="18" y="15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8" y="17"/>
                    <a:pt x="7" y="17"/>
                    <a:pt x="6" y="17"/>
                  </a:cubicBezTo>
                  <a:cubicBezTo>
                    <a:pt x="3" y="17"/>
                    <a:pt x="0" y="17"/>
                    <a:pt x="0" y="19"/>
                  </a:cubicBezTo>
                  <a:cubicBezTo>
                    <a:pt x="0" y="21"/>
                    <a:pt x="39" y="35"/>
                    <a:pt x="46" y="35"/>
                  </a:cubicBezTo>
                  <a:cubicBezTo>
                    <a:pt x="52" y="35"/>
                    <a:pt x="54" y="30"/>
                    <a:pt x="59" y="27"/>
                  </a:cubicBezTo>
                  <a:cubicBezTo>
                    <a:pt x="56" y="19"/>
                    <a:pt x="34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49"/>
            <p:cNvSpPr>
              <a:spLocks/>
            </p:cNvSpPr>
            <p:nvPr/>
          </p:nvSpPr>
          <p:spPr bwMode="auto">
            <a:xfrm>
              <a:off x="38" y="-228"/>
              <a:ext cx="184" cy="149"/>
            </a:xfrm>
            <a:custGeom>
              <a:avLst/>
              <a:gdLst>
                <a:gd name="T0" fmla="*/ 26 w 78"/>
                <a:gd name="T1" fmla="*/ 0 h 63"/>
                <a:gd name="T2" fmla="*/ 12 w 78"/>
                <a:gd name="T3" fmla="*/ 8 h 63"/>
                <a:gd name="T4" fmla="*/ 12 w 78"/>
                <a:gd name="T5" fmla="*/ 13 h 63"/>
                <a:gd name="T6" fmla="*/ 0 w 78"/>
                <a:gd name="T7" fmla="*/ 13 h 63"/>
                <a:gd name="T8" fmla="*/ 0 w 78"/>
                <a:gd name="T9" fmla="*/ 22 h 63"/>
                <a:gd name="T10" fmla="*/ 8 w 78"/>
                <a:gd name="T11" fmla="*/ 47 h 63"/>
                <a:gd name="T12" fmla="*/ 8 w 78"/>
                <a:gd name="T13" fmla="*/ 63 h 63"/>
                <a:gd name="T14" fmla="*/ 18 w 78"/>
                <a:gd name="T15" fmla="*/ 63 h 63"/>
                <a:gd name="T16" fmla="*/ 30 w 78"/>
                <a:gd name="T17" fmla="*/ 46 h 63"/>
                <a:gd name="T18" fmla="*/ 23 w 78"/>
                <a:gd name="T19" fmla="*/ 46 h 63"/>
                <a:gd name="T20" fmla="*/ 27 w 78"/>
                <a:gd name="T21" fmla="*/ 40 h 63"/>
                <a:gd name="T22" fmla="*/ 38 w 78"/>
                <a:gd name="T23" fmla="*/ 42 h 63"/>
                <a:gd name="T24" fmla="*/ 68 w 78"/>
                <a:gd name="T25" fmla="*/ 21 h 63"/>
                <a:gd name="T26" fmla="*/ 78 w 78"/>
                <a:gd name="T27" fmla="*/ 13 h 63"/>
                <a:gd name="T28" fmla="*/ 78 w 78"/>
                <a:gd name="T29" fmla="*/ 6 h 63"/>
                <a:gd name="T30" fmla="*/ 26 w 78"/>
                <a:gd name="T3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63">
                  <a:moveTo>
                    <a:pt x="26" y="0"/>
                  </a:moveTo>
                  <a:cubicBezTo>
                    <a:pt x="15" y="0"/>
                    <a:pt x="12" y="7"/>
                    <a:pt x="12" y="8"/>
                  </a:cubicBezTo>
                  <a:cubicBezTo>
                    <a:pt x="12" y="9"/>
                    <a:pt x="11" y="12"/>
                    <a:pt x="12" y="13"/>
                  </a:cubicBezTo>
                  <a:cubicBezTo>
                    <a:pt x="10" y="13"/>
                    <a:pt x="4" y="13"/>
                    <a:pt x="0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2"/>
                    <a:pt x="0" y="39"/>
                    <a:pt x="8" y="47"/>
                  </a:cubicBezTo>
                  <a:cubicBezTo>
                    <a:pt x="8" y="50"/>
                    <a:pt x="8" y="56"/>
                    <a:pt x="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24" y="57"/>
                    <a:pt x="29" y="55"/>
                    <a:pt x="30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5" y="41"/>
                    <a:pt x="26" y="40"/>
                    <a:pt x="27" y="40"/>
                  </a:cubicBezTo>
                  <a:cubicBezTo>
                    <a:pt x="29" y="40"/>
                    <a:pt x="32" y="42"/>
                    <a:pt x="38" y="42"/>
                  </a:cubicBezTo>
                  <a:cubicBezTo>
                    <a:pt x="54" y="42"/>
                    <a:pt x="61" y="30"/>
                    <a:pt x="68" y="21"/>
                  </a:cubicBezTo>
                  <a:cubicBezTo>
                    <a:pt x="68" y="21"/>
                    <a:pt x="78" y="14"/>
                    <a:pt x="78" y="13"/>
                  </a:cubicBezTo>
                  <a:cubicBezTo>
                    <a:pt x="78" y="10"/>
                    <a:pt x="77" y="9"/>
                    <a:pt x="78" y="6"/>
                  </a:cubicBezTo>
                  <a:cubicBezTo>
                    <a:pt x="59" y="6"/>
                    <a:pt x="44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0"/>
            <p:cNvSpPr>
              <a:spLocks/>
            </p:cNvSpPr>
            <p:nvPr/>
          </p:nvSpPr>
          <p:spPr bwMode="auto">
            <a:xfrm>
              <a:off x="-338" y="-495"/>
              <a:ext cx="62" cy="50"/>
            </a:xfrm>
            <a:custGeom>
              <a:avLst/>
              <a:gdLst>
                <a:gd name="T0" fmla="*/ 0 w 26"/>
                <a:gd name="T1" fmla="*/ 0 h 21"/>
                <a:gd name="T2" fmla="*/ 19 w 26"/>
                <a:gd name="T3" fmla="*/ 21 h 21"/>
                <a:gd name="T4" fmla="*/ 26 w 26"/>
                <a:gd name="T5" fmla="*/ 15 h 21"/>
                <a:gd name="T6" fmla="*/ 0 w 2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0" y="7"/>
                    <a:pt x="13" y="21"/>
                    <a:pt x="19" y="21"/>
                  </a:cubicBezTo>
                  <a:cubicBezTo>
                    <a:pt x="22" y="21"/>
                    <a:pt x="26" y="19"/>
                    <a:pt x="26" y="15"/>
                  </a:cubicBezTo>
                  <a:cubicBezTo>
                    <a:pt x="15" y="11"/>
                    <a:pt x="1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1"/>
            <p:cNvSpPr>
              <a:spLocks/>
            </p:cNvSpPr>
            <p:nvPr/>
          </p:nvSpPr>
          <p:spPr bwMode="auto">
            <a:xfrm>
              <a:off x="-300" y="-325"/>
              <a:ext cx="45" cy="34"/>
            </a:xfrm>
            <a:custGeom>
              <a:avLst/>
              <a:gdLst>
                <a:gd name="T0" fmla="*/ 15 w 19"/>
                <a:gd name="T1" fmla="*/ 0 h 14"/>
                <a:gd name="T2" fmla="*/ 0 w 19"/>
                <a:gd name="T3" fmla="*/ 14 h 14"/>
                <a:gd name="T4" fmla="*/ 2 w 19"/>
                <a:gd name="T5" fmla="*/ 14 h 14"/>
                <a:gd name="T6" fmla="*/ 11 w 19"/>
                <a:gd name="T7" fmla="*/ 14 h 14"/>
                <a:gd name="T8" fmla="*/ 19 w 19"/>
                <a:gd name="T9" fmla="*/ 7 h 14"/>
                <a:gd name="T10" fmla="*/ 15 w 1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15" y="0"/>
                  </a:moveTo>
                  <a:cubicBezTo>
                    <a:pt x="7" y="2"/>
                    <a:pt x="2" y="5"/>
                    <a:pt x="0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5" y="14"/>
                    <a:pt x="6" y="14"/>
                    <a:pt x="11" y="14"/>
                  </a:cubicBezTo>
                  <a:cubicBezTo>
                    <a:pt x="14" y="14"/>
                    <a:pt x="19" y="14"/>
                    <a:pt x="19" y="7"/>
                  </a:cubicBezTo>
                  <a:cubicBezTo>
                    <a:pt x="19" y="4"/>
                    <a:pt x="16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52"/>
            <p:cNvSpPr>
              <a:spLocks/>
            </p:cNvSpPr>
            <p:nvPr/>
          </p:nvSpPr>
          <p:spPr bwMode="auto">
            <a:xfrm>
              <a:off x="-321" y="-620"/>
              <a:ext cx="231" cy="123"/>
            </a:xfrm>
            <a:custGeom>
              <a:avLst/>
              <a:gdLst>
                <a:gd name="T0" fmla="*/ 17 w 98"/>
                <a:gd name="T1" fmla="*/ 0 h 52"/>
                <a:gd name="T2" fmla="*/ 0 w 98"/>
                <a:gd name="T3" fmla="*/ 5 h 52"/>
                <a:gd name="T4" fmla="*/ 9 w 98"/>
                <a:gd name="T5" fmla="*/ 13 h 52"/>
                <a:gd name="T6" fmla="*/ 5 w 98"/>
                <a:gd name="T7" fmla="*/ 18 h 52"/>
                <a:gd name="T8" fmla="*/ 9 w 98"/>
                <a:gd name="T9" fmla="*/ 19 h 52"/>
                <a:gd name="T10" fmla="*/ 24 w 98"/>
                <a:gd name="T11" fmla="*/ 18 h 52"/>
                <a:gd name="T12" fmla="*/ 24 w 98"/>
                <a:gd name="T13" fmla="*/ 24 h 52"/>
                <a:gd name="T14" fmla="*/ 8 w 98"/>
                <a:gd name="T15" fmla="*/ 31 h 52"/>
                <a:gd name="T16" fmla="*/ 19 w 98"/>
                <a:gd name="T17" fmla="*/ 35 h 52"/>
                <a:gd name="T18" fmla="*/ 22 w 98"/>
                <a:gd name="T19" fmla="*/ 35 h 52"/>
                <a:gd name="T20" fmla="*/ 33 w 98"/>
                <a:gd name="T21" fmla="*/ 34 h 52"/>
                <a:gd name="T22" fmla="*/ 40 w 98"/>
                <a:gd name="T23" fmla="*/ 37 h 52"/>
                <a:gd name="T24" fmla="*/ 44 w 98"/>
                <a:gd name="T25" fmla="*/ 37 h 52"/>
                <a:gd name="T26" fmla="*/ 65 w 98"/>
                <a:gd name="T27" fmla="*/ 39 h 52"/>
                <a:gd name="T28" fmla="*/ 88 w 98"/>
                <a:gd name="T29" fmla="*/ 52 h 52"/>
                <a:gd name="T30" fmla="*/ 98 w 98"/>
                <a:gd name="T31" fmla="*/ 45 h 52"/>
                <a:gd name="T32" fmla="*/ 83 w 98"/>
                <a:gd name="T33" fmla="*/ 31 h 52"/>
                <a:gd name="T34" fmla="*/ 87 w 98"/>
                <a:gd name="T35" fmla="*/ 26 h 52"/>
                <a:gd name="T36" fmla="*/ 71 w 98"/>
                <a:gd name="T37" fmla="*/ 14 h 52"/>
                <a:gd name="T38" fmla="*/ 63 w 98"/>
                <a:gd name="T39" fmla="*/ 18 h 52"/>
                <a:gd name="T40" fmla="*/ 48 w 98"/>
                <a:gd name="T41" fmla="*/ 6 h 52"/>
                <a:gd name="T42" fmla="*/ 37 w 98"/>
                <a:gd name="T43" fmla="*/ 10 h 52"/>
                <a:gd name="T44" fmla="*/ 17 w 98"/>
                <a:gd name="T4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52">
                  <a:moveTo>
                    <a:pt x="17" y="0"/>
                  </a:moveTo>
                  <a:cubicBezTo>
                    <a:pt x="11" y="0"/>
                    <a:pt x="6" y="4"/>
                    <a:pt x="0" y="5"/>
                  </a:cubicBezTo>
                  <a:cubicBezTo>
                    <a:pt x="0" y="11"/>
                    <a:pt x="2" y="13"/>
                    <a:pt x="9" y="13"/>
                  </a:cubicBezTo>
                  <a:cubicBezTo>
                    <a:pt x="9" y="15"/>
                    <a:pt x="7" y="17"/>
                    <a:pt x="5" y="18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2" y="19"/>
                    <a:pt x="16" y="18"/>
                    <a:pt x="24" y="18"/>
                  </a:cubicBezTo>
                  <a:cubicBezTo>
                    <a:pt x="23" y="20"/>
                    <a:pt x="23" y="23"/>
                    <a:pt x="24" y="24"/>
                  </a:cubicBezTo>
                  <a:cubicBezTo>
                    <a:pt x="18" y="26"/>
                    <a:pt x="13" y="26"/>
                    <a:pt x="8" y="31"/>
                  </a:cubicBezTo>
                  <a:cubicBezTo>
                    <a:pt x="12" y="34"/>
                    <a:pt x="14" y="35"/>
                    <a:pt x="19" y="35"/>
                  </a:cubicBezTo>
                  <a:cubicBezTo>
                    <a:pt x="20" y="35"/>
                    <a:pt x="21" y="35"/>
                    <a:pt x="22" y="35"/>
                  </a:cubicBezTo>
                  <a:cubicBezTo>
                    <a:pt x="26" y="35"/>
                    <a:pt x="30" y="34"/>
                    <a:pt x="33" y="34"/>
                  </a:cubicBezTo>
                  <a:cubicBezTo>
                    <a:pt x="36" y="34"/>
                    <a:pt x="38" y="35"/>
                    <a:pt x="40" y="37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51" y="37"/>
                    <a:pt x="56" y="39"/>
                    <a:pt x="65" y="39"/>
                  </a:cubicBezTo>
                  <a:cubicBezTo>
                    <a:pt x="77" y="39"/>
                    <a:pt x="76" y="52"/>
                    <a:pt x="88" y="52"/>
                  </a:cubicBezTo>
                  <a:cubicBezTo>
                    <a:pt x="92" y="52"/>
                    <a:pt x="98" y="51"/>
                    <a:pt x="98" y="45"/>
                  </a:cubicBezTo>
                  <a:cubicBezTo>
                    <a:pt x="98" y="40"/>
                    <a:pt x="87" y="35"/>
                    <a:pt x="83" y="31"/>
                  </a:cubicBezTo>
                  <a:cubicBezTo>
                    <a:pt x="84" y="30"/>
                    <a:pt x="86" y="27"/>
                    <a:pt x="87" y="26"/>
                  </a:cubicBezTo>
                  <a:cubicBezTo>
                    <a:pt x="85" y="23"/>
                    <a:pt x="79" y="14"/>
                    <a:pt x="71" y="14"/>
                  </a:cubicBezTo>
                  <a:cubicBezTo>
                    <a:pt x="68" y="14"/>
                    <a:pt x="67" y="18"/>
                    <a:pt x="63" y="18"/>
                  </a:cubicBezTo>
                  <a:cubicBezTo>
                    <a:pt x="58" y="18"/>
                    <a:pt x="58" y="6"/>
                    <a:pt x="48" y="6"/>
                  </a:cubicBezTo>
                  <a:cubicBezTo>
                    <a:pt x="43" y="6"/>
                    <a:pt x="41" y="10"/>
                    <a:pt x="37" y="10"/>
                  </a:cubicBezTo>
                  <a:cubicBezTo>
                    <a:pt x="31" y="10"/>
                    <a:pt x="28" y="0"/>
                    <a:pt x="1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53"/>
            <p:cNvSpPr>
              <a:spLocks/>
            </p:cNvSpPr>
            <p:nvPr/>
          </p:nvSpPr>
          <p:spPr bwMode="auto">
            <a:xfrm>
              <a:off x="-229" y="-514"/>
              <a:ext cx="61" cy="19"/>
            </a:xfrm>
            <a:custGeom>
              <a:avLst/>
              <a:gdLst>
                <a:gd name="T0" fmla="*/ 14 w 26"/>
                <a:gd name="T1" fmla="*/ 0 h 8"/>
                <a:gd name="T2" fmla="*/ 9 w 26"/>
                <a:gd name="T3" fmla="*/ 8 h 8"/>
                <a:gd name="T4" fmla="*/ 26 w 26"/>
                <a:gd name="T5" fmla="*/ 5 h 8"/>
                <a:gd name="T6" fmla="*/ 14 w 2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14" y="0"/>
                  </a:moveTo>
                  <a:cubicBezTo>
                    <a:pt x="12" y="0"/>
                    <a:pt x="0" y="8"/>
                    <a:pt x="9" y="8"/>
                  </a:cubicBezTo>
                  <a:cubicBezTo>
                    <a:pt x="17" y="8"/>
                    <a:pt x="23" y="8"/>
                    <a:pt x="26" y="5"/>
                  </a:cubicBezTo>
                  <a:cubicBezTo>
                    <a:pt x="21" y="3"/>
                    <a:pt x="20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54"/>
            <p:cNvSpPr>
              <a:spLocks/>
            </p:cNvSpPr>
            <p:nvPr/>
          </p:nvSpPr>
          <p:spPr bwMode="auto">
            <a:xfrm>
              <a:off x="-2" y="-440"/>
              <a:ext cx="610" cy="189"/>
            </a:xfrm>
            <a:custGeom>
              <a:avLst/>
              <a:gdLst>
                <a:gd name="T0" fmla="*/ 16 w 258"/>
                <a:gd name="T1" fmla="*/ 0 h 80"/>
                <a:gd name="T2" fmla="*/ 0 w 258"/>
                <a:gd name="T3" fmla="*/ 8 h 80"/>
                <a:gd name="T4" fmla="*/ 38 w 258"/>
                <a:gd name="T5" fmla="*/ 26 h 80"/>
                <a:gd name="T6" fmla="*/ 48 w 258"/>
                <a:gd name="T7" fmla="*/ 21 h 80"/>
                <a:gd name="T8" fmla="*/ 69 w 258"/>
                <a:gd name="T9" fmla="*/ 48 h 80"/>
                <a:gd name="T10" fmla="*/ 63 w 258"/>
                <a:gd name="T11" fmla="*/ 56 h 80"/>
                <a:gd name="T12" fmla="*/ 101 w 258"/>
                <a:gd name="T13" fmla="*/ 80 h 80"/>
                <a:gd name="T14" fmla="*/ 116 w 258"/>
                <a:gd name="T15" fmla="*/ 71 h 80"/>
                <a:gd name="T16" fmla="*/ 122 w 258"/>
                <a:gd name="T17" fmla="*/ 71 h 80"/>
                <a:gd name="T18" fmla="*/ 139 w 258"/>
                <a:gd name="T19" fmla="*/ 80 h 80"/>
                <a:gd name="T20" fmla="*/ 149 w 258"/>
                <a:gd name="T21" fmla="*/ 79 h 80"/>
                <a:gd name="T22" fmla="*/ 191 w 258"/>
                <a:gd name="T23" fmla="*/ 79 h 80"/>
                <a:gd name="T24" fmla="*/ 204 w 258"/>
                <a:gd name="T25" fmla="*/ 72 h 80"/>
                <a:gd name="T26" fmla="*/ 215 w 258"/>
                <a:gd name="T27" fmla="*/ 80 h 80"/>
                <a:gd name="T28" fmla="*/ 258 w 258"/>
                <a:gd name="T29" fmla="*/ 62 h 80"/>
                <a:gd name="T30" fmla="*/ 256 w 258"/>
                <a:gd name="T31" fmla="*/ 62 h 80"/>
                <a:gd name="T32" fmla="*/ 252 w 258"/>
                <a:gd name="T33" fmla="*/ 61 h 80"/>
                <a:gd name="T34" fmla="*/ 254 w 258"/>
                <a:gd name="T35" fmla="*/ 56 h 80"/>
                <a:gd name="T36" fmla="*/ 258 w 258"/>
                <a:gd name="T37" fmla="*/ 55 h 80"/>
                <a:gd name="T38" fmla="*/ 216 w 258"/>
                <a:gd name="T39" fmla="*/ 41 h 80"/>
                <a:gd name="T40" fmla="*/ 150 w 258"/>
                <a:gd name="T41" fmla="*/ 54 h 80"/>
                <a:gd name="T42" fmla="*/ 114 w 258"/>
                <a:gd name="T43" fmla="*/ 48 h 80"/>
                <a:gd name="T44" fmla="*/ 109 w 258"/>
                <a:gd name="T45" fmla="*/ 50 h 80"/>
                <a:gd name="T46" fmla="*/ 105 w 258"/>
                <a:gd name="T47" fmla="*/ 45 h 80"/>
                <a:gd name="T48" fmla="*/ 109 w 258"/>
                <a:gd name="T49" fmla="*/ 42 h 80"/>
                <a:gd name="T50" fmla="*/ 85 w 258"/>
                <a:gd name="T51" fmla="*/ 30 h 80"/>
                <a:gd name="T52" fmla="*/ 106 w 258"/>
                <a:gd name="T53" fmla="*/ 30 h 80"/>
                <a:gd name="T54" fmla="*/ 82 w 258"/>
                <a:gd name="T55" fmla="*/ 14 h 80"/>
                <a:gd name="T56" fmla="*/ 72 w 258"/>
                <a:gd name="T57" fmla="*/ 14 h 80"/>
                <a:gd name="T58" fmla="*/ 62 w 258"/>
                <a:gd name="T59" fmla="*/ 18 h 80"/>
                <a:gd name="T60" fmla="*/ 16 w 258"/>
                <a:gd name="T6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8" h="80">
                  <a:moveTo>
                    <a:pt x="16" y="0"/>
                  </a:moveTo>
                  <a:cubicBezTo>
                    <a:pt x="9" y="0"/>
                    <a:pt x="0" y="0"/>
                    <a:pt x="0" y="8"/>
                  </a:cubicBezTo>
                  <a:cubicBezTo>
                    <a:pt x="0" y="13"/>
                    <a:pt x="32" y="26"/>
                    <a:pt x="38" y="26"/>
                  </a:cubicBezTo>
                  <a:cubicBezTo>
                    <a:pt x="42" y="26"/>
                    <a:pt x="45" y="24"/>
                    <a:pt x="48" y="21"/>
                  </a:cubicBezTo>
                  <a:cubicBezTo>
                    <a:pt x="57" y="30"/>
                    <a:pt x="60" y="39"/>
                    <a:pt x="69" y="48"/>
                  </a:cubicBezTo>
                  <a:cubicBezTo>
                    <a:pt x="67" y="49"/>
                    <a:pt x="63" y="53"/>
                    <a:pt x="63" y="56"/>
                  </a:cubicBezTo>
                  <a:cubicBezTo>
                    <a:pt x="63" y="67"/>
                    <a:pt x="89" y="80"/>
                    <a:pt x="101" y="80"/>
                  </a:cubicBezTo>
                  <a:cubicBezTo>
                    <a:pt x="106" y="80"/>
                    <a:pt x="114" y="74"/>
                    <a:pt x="116" y="71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8"/>
                    <a:pt x="130" y="80"/>
                    <a:pt x="139" y="80"/>
                  </a:cubicBezTo>
                  <a:cubicBezTo>
                    <a:pt x="142" y="80"/>
                    <a:pt x="146" y="80"/>
                    <a:pt x="149" y="79"/>
                  </a:cubicBezTo>
                  <a:cubicBezTo>
                    <a:pt x="191" y="79"/>
                    <a:pt x="191" y="79"/>
                    <a:pt x="191" y="79"/>
                  </a:cubicBezTo>
                  <a:cubicBezTo>
                    <a:pt x="196" y="76"/>
                    <a:pt x="197" y="73"/>
                    <a:pt x="204" y="72"/>
                  </a:cubicBezTo>
                  <a:cubicBezTo>
                    <a:pt x="205" y="76"/>
                    <a:pt x="208" y="80"/>
                    <a:pt x="215" y="80"/>
                  </a:cubicBezTo>
                  <a:cubicBezTo>
                    <a:pt x="233" y="80"/>
                    <a:pt x="257" y="80"/>
                    <a:pt x="258" y="62"/>
                  </a:cubicBezTo>
                  <a:cubicBezTo>
                    <a:pt x="258" y="62"/>
                    <a:pt x="258" y="62"/>
                    <a:pt x="256" y="62"/>
                  </a:cubicBezTo>
                  <a:cubicBezTo>
                    <a:pt x="255" y="62"/>
                    <a:pt x="253" y="62"/>
                    <a:pt x="252" y="61"/>
                  </a:cubicBezTo>
                  <a:cubicBezTo>
                    <a:pt x="252" y="59"/>
                    <a:pt x="253" y="58"/>
                    <a:pt x="254" y="56"/>
                  </a:cubicBezTo>
                  <a:cubicBezTo>
                    <a:pt x="256" y="56"/>
                    <a:pt x="258" y="56"/>
                    <a:pt x="258" y="55"/>
                  </a:cubicBezTo>
                  <a:cubicBezTo>
                    <a:pt x="251" y="42"/>
                    <a:pt x="237" y="41"/>
                    <a:pt x="216" y="41"/>
                  </a:cubicBezTo>
                  <a:cubicBezTo>
                    <a:pt x="189" y="41"/>
                    <a:pt x="179" y="54"/>
                    <a:pt x="150" y="54"/>
                  </a:cubicBezTo>
                  <a:cubicBezTo>
                    <a:pt x="137" y="54"/>
                    <a:pt x="126" y="51"/>
                    <a:pt x="114" y="48"/>
                  </a:cubicBezTo>
                  <a:cubicBezTo>
                    <a:pt x="113" y="48"/>
                    <a:pt x="110" y="50"/>
                    <a:pt x="109" y="50"/>
                  </a:cubicBezTo>
                  <a:cubicBezTo>
                    <a:pt x="107" y="50"/>
                    <a:pt x="105" y="48"/>
                    <a:pt x="105" y="45"/>
                  </a:cubicBezTo>
                  <a:cubicBezTo>
                    <a:pt x="105" y="43"/>
                    <a:pt x="108" y="43"/>
                    <a:pt x="109" y="42"/>
                  </a:cubicBezTo>
                  <a:cubicBezTo>
                    <a:pt x="102" y="36"/>
                    <a:pt x="88" y="44"/>
                    <a:pt x="8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2" y="23"/>
                    <a:pt x="77" y="26"/>
                    <a:pt x="82" y="14"/>
                  </a:cubicBezTo>
                  <a:cubicBezTo>
                    <a:pt x="82" y="14"/>
                    <a:pt x="76" y="14"/>
                    <a:pt x="72" y="14"/>
                  </a:cubicBezTo>
                  <a:cubicBezTo>
                    <a:pt x="70" y="17"/>
                    <a:pt x="67" y="18"/>
                    <a:pt x="62" y="18"/>
                  </a:cubicBezTo>
                  <a:cubicBezTo>
                    <a:pt x="44" y="18"/>
                    <a:pt x="39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55"/>
            <p:cNvSpPr>
              <a:spLocks/>
            </p:cNvSpPr>
            <p:nvPr/>
          </p:nvSpPr>
          <p:spPr bwMode="auto">
            <a:xfrm>
              <a:off x="5" y="-339"/>
              <a:ext cx="106" cy="83"/>
            </a:xfrm>
            <a:custGeom>
              <a:avLst/>
              <a:gdLst>
                <a:gd name="T0" fmla="*/ 23 w 45"/>
                <a:gd name="T1" fmla="*/ 0 h 35"/>
                <a:gd name="T2" fmla="*/ 7 w 45"/>
                <a:gd name="T3" fmla="*/ 12 h 35"/>
                <a:gd name="T4" fmla="*/ 0 w 45"/>
                <a:gd name="T5" fmla="*/ 20 h 35"/>
                <a:gd name="T6" fmla="*/ 35 w 45"/>
                <a:gd name="T7" fmla="*/ 35 h 35"/>
                <a:gd name="T8" fmla="*/ 45 w 45"/>
                <a:gd name="T9" fmla="*/ 18 h 35"/>
                <a:gd name="T10" fmla="*/ 23 w 45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5">
                  <a:moveTo>
                    <a:pt x="23" y="0"/>
                  </a:moveTo>
                  <a:cubicBezTo>
                    <a:pt x="11" y="0"/>
                    <a:pt x="13" y="12"/>
                    <a:pt x="7" y="12"/>
                  </a:cubicBezTo>
                  <a:cubicBezTo>
                    <a:pt x="6" y="12"/>
                    <a:pt x="0" y="15"/>
                    <a:pt x="0" y="20"/>
                  </a:cubicBezTo>
                  <a:cubicBezTo>
                    <a:pt x="0" y="20"/>
                    <a:pt x="31" y="35"/>
                    <a:pt x="35" y="35"/>
                  </a:cubicBezTo>
                  <a:cubicBezTo>
                    <a:pt x="42" y="35"/>
                    <a:pt x="45" y="27"/>
                    <a:pt x="45" y="18"/>
                  </a:cubicBezTo>
                  <a:cubicBezTo>
                    <a:pt x="45" y="11"/>
                    <a:pt x="33" y="0"/>
                    <a:pt x="2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156"/>
            <p:cNvSpPr>
              <a:spLocks/>
            </p:cNvSpPr>
            <p:nvPr/>
          </p:nvSpPr>
          <p:spPr bwMode="auto">
            <a:xfrm>
              <a:off x="19" y="-495"/>
              <a:ext cx="97" cy="29"/>
            </a:xfrm>
            <a:custGeom>
              <a:avLst/>
              <a:gdLst>
                <a:gd name="T0" fmla="*/ 41 w 41"/>
                <a:gd name="T1" fmla="*/ 0 h 12"/>
                <a:gd name="T2" fmla="*/ 38 w 41"/>
                <a:gd name="T3" fmla="*/ 1 h 12"/>
                <a:gd name="T4" fmla="*/ 34 w 41"/>
                <a:gd name="T5" fmla="*/ 0 h 12"/>
                <a:gd name="T6" fmla="*/ 0 w 41"/>
                <a:gd name="T7" fmla="*/ 7 h 12"/>
                <a:gd name="T8" fmla="*/ 33 w 41"/>
                <a:gd name="T9" fmla="*/ 12 h 12"/>
                <a:gd name="T10" fmla="*/ 41 w 41"/>
                <a:gd name="T11" fmla="*/ 7 h 12"/>
                <a:gd name="T12" fmla="*/ 41 w 41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2">
                  <a:moveTo>
                    <a:pt x="41" y="0"/>
                  </a:move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8" y="0"/>
                    <a:pt x="34" y="0"/>
                  </a:cubicBezTo>
                  <a:cubicBezTo>
                    <a:pt x="24" y="0"/>
                    <a:pt x="5" y="1"/>
                    <a:pt x="0" y="7"/>
                  </a:cubicBezTo>
                  <a:cubicBezTo>
                    <a:pt x="0" y="7"/>
                    <a:pt x="30" y="12"/>
                    <a:pt x="33" y="12"/>
                  </a:cubicBezTo>
                  <a:cubicBezTo>
                    <a:pt x="38" y="12"/>
                    <a:pt x="41" y="10"/>
                    <a:pt x="41" y="7"/>
                  </a:cubicBezTo>
                  <a:cubicBezTo>
                    <a:pt x="41" y="6"/>
                    <a:pt x="41" y="4"/>
                    <a:pt x="4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57"/>
            <p:cNvSpPr>
              <a:spLocks/>
            </p:cNvSpPr>
            <p:nvPr/>
          </p:nvSpPr>
          <p:spPr bwMode="auto">
            <a:xfrm>
              <a:off x="-57" y="-587"/>
              <a:ext cx="116" cy="87"/>
            </a:xfrm>
            <a:custGeom>
              <a:avLst/>
              <a:gdLst>
                <a:gd name="T0" fmla="*/ 12 w 49"/>
                <a:gd name="T1" fmla="*/ 0 h 37"/>
                <a:gd name="T2" fmla="*/ 0 w 49"/>
                <a:gd name="T3" fmla="*/ 8 h 37"/>
                <a:gd name="T4" fmla="*/ 17 w 49"/>
                <a:gd name="T5" fmla="*/ 28 h 37"/>
                <a:gd name="T6" fmla="*/ 12 w 49"/>
                <a:gd name="T7" fmla="*/ 33 h 37"/>
                <a:gd name="T8" fmla="*/ 22 w 49"/>
                <a:gd name="T9" fmla="*/ 37 h 37"/>
                <a:gd name="T10" fmla="*/ 49 w 49"/>
                <a:gd name="T11" fmla="*/ 33 h 37"/>
                <a:gd name="T12" fmla="*/ 49 w 49"/>
                <a:gd name="T13" fmla="*/ 20 h 37"/>
                <a:gd name="T14" fmla="*/ 31 w 49"/>
                <a:gd name="T15" fmla="*/ 8 h 37"/>
                <a:gd name="T16" fmla="*/ 12 w 49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7">
                  <a:moveTo>
                    <a:pt x="12" y="0"/>
                  </a:moveTo>
                  <a:cubicBezTo>
                    <a:pt x="7" y="0"/>
                    <a:pt x="0" y="2"/>
                    <a:pt x="0" y="8"/>
                  </a:cubicBezTo>
                  <a:cubicBezTo>
                    <a:pt x="0" y="18"/>
                    <a:pt x="11" y="21"/>
                    <a:pt x="17" y="28"/>
                  </a:cubicBezTo>
                  <a:cubicBezTo>
                    <a:pt x="16" y="28"/>
                    <a:pt x="12" y="30"/>
                    <a:pt x="12" y="33"/>
                  </a:cubicBezTo>
                  <a:cubicBezTo>
                    <a:pt x="12" y="36"/>
                    <a:pt x="16" y="37"/>
                    <a:pt x="22" y="37"/>
                  </a:cubicBezTo>
                  <a:cubicBezTo>
                    <a:pt x="29" y="37"/>
                    <a:pt x="39" y="35"/>
                    <a:pt x="49" y="33"/>
                  </a:cubicBezTo>
                  <a:cubicBezTo>
                    <a:pt x="48" y="27"/>
                    <a:pt x="49" y="23"/>
                    <a:pt x="49" y="20"/>
                  </a:cubicBezTo>
                  <a:cubicBezTo>
                    <a:pt x="49" y="9"/>
                    <a:pt x="31" y="20"/>
                    <a:pt x="31" y="8"/>
                  </a:cubicBezTo>
                  <a:cubicBezTo>
                    <a:pt x="25" y="8"/>
                    <a:pt x="14" y="4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58"/>
            <p:cNvSpPr>
              <a:spLocks/>
            </p:cNvSpPr>
            <p:nvPr/>
          </p:nvSpPr>
          <p:spPr bwMode="auto">
            <a:xfrm>
              <a:off x="-99" y="-672"/>
              <a:ext cx="42" cy="26"/>
            </a:xfrm>
            <a:custGeom>
              <a:avLst/>
              <a:gdLst>
                <a:gd name="T0" fmla="*/ 7 w 18"/>
                <a:gd name="T1" fmla="*/ 0 h 11"/>
                <a:gd name="T2" fmla="*/ 0 w 18"/>
                <a:gd name="T3" fmla="*/ 0 h 11"/>
                <a:gd name="T4" fmla="*/ 9 w 18"/>
                <a:gd name="T5" fmla="*/ 11 h 11"/>
                <a:gd name="T6" fmla="*/ 18 w 18"/>
                <a:gd name="T7" fmla="*/ 11 h 11"/>
                <a:gd name="T8" fmla="*/ 18 w 18"/>
                <a:gd name="T9" fmla="*/ 0 h 11"/>
                <a:gd name="T10" fmla="*/ 7 w 1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7"/>
                    <a:pt x="6" y="8"/>
                    <a:pt x="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59"/>
            <p:cNvSpPr>
              <a:spLocks/>
            </p:cNvSpPr>
            <p:nvPr/>
          </p:nvSpPr>
          <p:spPr bwMode="auto">
            <a:xfrm>
              <a:off x="24" y="-783"/>
              <a:ext cx="390" cy="262"/>
            </a:xfrm>
            <a:custGeom>
              <a:avLst/>
              <a:gdLst>
                <a:gd name="T0" fmla="*/ 29 w 165"/>
                <a:gd name="T1" fmla="*/ 0 h 111"/>
                <a:gd name="T2" fmla="*/ 45 w 165"/>
                <a:gd name="T3" fmla="*/ 11 h 111"/>
                <a:gd name="T4" fmla="*/ 36 w 165"/>
                <a:gd name="T5" fmla="*/ 11 h 111"/>
                <a:gd name="T6" fmla="*/ 31 w 165"/>
                <a:gd name="T7" fmla="*/ 11 h 111"/>
                <a:gd name="T8" fmla="*/ 16 w 165"/>
                <a:gd name="T9" fmla="*/ 16 h 111"/>
                <a:gd name="T10" fmla="*/ 23 w 165"/>
                <a:gd name="T11" fmla="*/ 25 h 111"/>
                <a:gd name="T12" fmla="*/ 32 w 165"/>
                <a:gd name="T13" fmla="*/ 23 h 111"/>
                <a:gd name="T14" fmla="*/ 38 w 165"/>
                <a:gd name="T15" fmla="*/ 25 h 111"/>
                <a:gd name="T16" fmla="*/ 32 w 165"/>
                <a:gd name="T17" fmla="*/ 30 h 111"/>
                <a:gd name="T18" fmla="*/ 18 w 165"/>
                <a:gd name="T19" fmla="*/ 26 h 111"/>
                <a:gd name="T20" fmla="*/ 15 w 165"/>
                <a:gd name="T21" fmla="*/ 26 h 111"/>
                <a:gd name="T22" fmla="*/ 6 w 165"/>
                <a:gd name="T23" fmla="*/ 31 h 111"/>
                <a:gd name="T24" fmla="*/ 29 w 165"/>
                <a:gd name="T25" fmla="*/ 43 h 111"/>
                <a:gd name="T26" fmla="*/ 24 w 165"/>
                <a:gd name="T27" fmla="*/ 47 h 111"/>
                <a:gd name="T28" fmla="*/ 8 w 165"/>
                <a:gd name="T29" fmla="*/ 42 h 111"/>
                <a:gd name="T30" fmla="*/ 0 w 165"/>
                <a:gd name="T31" fmla="*/ 42 h 111"/>
                <a:gd name="T32" fmla="*/ 31 w 165"/>
                <a:gd name="T33" fmla="*/ 59 h 111"/>
                <a:gd name="T34" fmla="*/ 19 w 165"/>
                <a:gd name="T35" fmla="*/ 66 h 111"/>
                <a:gd name="T36" fmla="*/ 23 w 165"/>
                <a:gd name="T37" fmla="*/ 71 h 111"/>
                <a:gd name="T38" fmla="*/ 34 w 165"/>
                <a:gd name="T39" fmla="*/ 67 h 111"/>
                <a:gd name="T40" fmla="*/ 42 w 165"/>
                <a:gd name="T41" fmla="*/ 74 h 111"/>
                <a:gd name="T42" fmla="*/ 57 w 165"/>
                <a:gd name="T43" fmla="*/ 69 h 111"/>
                <a:gd name="T44" fmla="*/ 79 w 165"/>
                <a:gd name="T45" fmla="*/ 74 h 111"/>
                <a:gd name="T46" fmla="*/ 39 w 165"/>
                <a:gd name="T47" fmla="*/ 84 h 111"/>
                <a:gd name="T48" fmla="*/ 63 w 165"/>
                <a:gd name="T49" fmla="*/ 97 h 111"/>
                <a:gd name="T50" fmla="*/ 56 w 165"/>
                <a:gd name="T51" fmla="*/ 101 h 111"/>
                <a:gd name="T52" fmla="*/ 77 w 165"/>
                <a:gd name="T53" fmla="*/ 111 h 111"/>
                <a:gd name="T54" fmla="*/ 90 w 165"/>
                <a:gd name="T55" fmla="*/ 99 h 111"/>
                <a:gd name="T56" fmla="*/ 108 w 165"/>
                <a:gd name="T57" fmla="*/ 108 h 111"/>
                <a:gd name="T58" fmla="*/ 109 w 165"/>
                <a:gd name="T59" fmla="*/ 108 h 111"/>
                <a:gd name="T60" fmla="*/ 109 w 165"/>
                <a:gd name="T61" fmla="*/ 101 h 111"/>
                <a:gd name="T62" fmla="*/ 118 w 165"/>
                <a:gd name="T63" fmla="*/ 101 h 111"/>
                <a:gd name="T64" fmla="*/ 111 w 165"/>
                <a:gd name="T65" fmla="*/ 91 h 111"/>
                <a:gd name="T66" fmla="*/ 118 w 165"/>
                <a:gd name="T67" fmla="*/ 83 h 111"/>
                <a:gd name="T68" fmla="*/ 126 w 165"/>
                <a:gd name="T69" fmla="*/ 93 h 111"/>
                <a:gd name="T70" fmla="*/ 151 w 165"/>
                <a:gd name="T71" fmla="*/ 76 h 111"/>
                <a:gd name="T72" fmla="*/ 163 w 165"/>
                <a:gd name="T73" fmla="*/ 74 h 111"/>
                <a:gd name="T74" fmla="*/ 164 w 165"/>
                <a:gd name="T75" fmla="*/ 66 h 111"/>
                <a:gd name="T76" fmla="*/ 138 w 165"/>
                <a:gd name="T77" fmla="*/ 59 h 111"/>
                <a:gd name="T78" fmla="*/ 131 w 165"/>
                <a:gd name="T79" fmla="*/ 61 h 111"/>
                <a:gd name="T80" fmla="*/ 129 w 165"/>
                <a:gd name="T81" fmla="*/ 59 h 111"/>
                <a:gd name="T82" fmla="*/ 132 w 165"/>
                <a:gd name="T83" fmla="*/ 51 h 111"/>
                <a:gd name="T84" fmla="*/ 126 w 165"/>
                <a:gd name="T85" fmla="*/ 43 h 111"/>
                <a:gd name="T86" fmla="*/ 119 w 165"/>
                <a:gd name="T87" fmla="*/ 34 h 111"/>
                <a:gd name="T88" fmla="*/ 114 w 165"/>
                <a:gd name="T89" fmla="*/ 34 h 111"/>
                <a:gd name="T90" fmla="*/ 117 w 165"/>
                <a:gd name="T91" fmla="*/ 38 h 111"/>
                <a:gd name="T92" fmla="*/ 117 w 165"/>
                <a:gd name="T93" fmla="*/ 45 h 111"/>
                <a:gd name="T94" fmla="*/ 110 w 165"/>
                <a:gd name="T95" fmla="*/ 45 h 111"/>
                <a:gd name="T96" fmla="*/ 101 w 165"/>
                <a:gd name="T97" fmla="*/ 30 h 111"/>
                <a:gd name="T98" fmla="*/ 95 w 165"/>
                <a:gd name="T99" fmla="*/ 29 h 111"/>
                <a:gd name="T100" fmla="*/ 90 w 165"/>
                <a:gd name="T101" fmla="*/ 29 h 111"/>
                <a:gd name="T102" fmla="*/ 85 w 165"/>
                <a:gd name="T103" fmla="*/ 30 h 111"/>
                <a:gd name="T104" fmla="*/ 80 w 165"/>
                <a:gd name="T105" fmla="*/ 29 h 111"/>
                <a:gd name="T106" fmla="*/ 63 w 165"/>
                <a:gd name="T107" fmla="*/ 6 h 111"/>
                <a:gd name="T108" fmla="*/ 29 w 165"/>
                <a:gd name="T10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5" h="111">
                  <a:moveTo>
                    <a:pt x="29" y="0"/>
                  </a:moveTo>
                  <a:cubicBezTo>
                    <a:pt x="30" y="8"/>
                    <a:pt x="39" y="8"/>
                    <a:pt x="4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4" y="11"/>
                    <a:pt x="32" y="11"/>
                    <a:pt x="31" y="11"/>
                  </a:cubicBezTo>
                  <a:cubicBezTo>
                    <a:pt x="25" y="11"/>
                    <a:pt x="21" y="13"/>
                    <a:pt x="16" y="16"/>
                  </a:cubicBezTo>
                  <a:cubicBezTo>
                    <a:pt x="16" y="17"/>
                    <a:pt x="21" y="25"/>
                    <a:pt x="23" y="25"/>
                  </a:cubicBezTo>
                  <a:cubicBezTo>
                    <a:pt x="25" y="25"/>
                    <a:pt x="29" y="23"/>
                    <a:pt x="32" y="23"/>
                  </a:cubicBezTo>
                  <a:cubicBezTo>
                    <a:pt x="34" y="23"/>
                    <a:pt x="36" y="24"/>
                    <a:pt x="38" y="25"/>
                  </a:cubicBezTo>
                  <a:cubicBezTo>
                    <a:pt x="36" y="26"/>
                    <a:pt x="35" y="30"/>
                    <a:pt x="32" y="30"/>
                  </a:cubicBezTo>
                  <a:cubicBezTo>
                    <a:pt x="28" y="30"/>
                    <a:pt x="25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1" y="26"/>
                    <a:pt x="6" y="27"/>
                    <a:pt x="6" y="31"/>
                  </a:cubicBezTo>
                  <a:cubicBezTo>
                    <a:pt x="6" y="37"/>
                    <a:pt x="22" y="41"/>
                    <a:pt x="29" y="43"/>
                  </a:cubicBezTo>
                  <a:cubicBezTo>
                    <a:pt x="29" y="43"/>
                    <a:pt x="26" y="47"/>
                    <a:pt x="24" y="47"/>
                  </a:cubicBezTo>
                  <a:cubicBezTo>
                    <a:pt x="19" y="47"/>
                    <a:pt x="11" y="44"/>
                    <a:pt x="8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57"/>
                    <a:pt x="13" y="59"/>
                    <a:pt x="31" y="59"/>
                  </a:cubicBezTo>
                  <a:cubicBezTo>
                    <a:pt x="28" y="63"/>
                    <a:pt x="24" y="64"/>
                    <a:pt x="19" y="66"/>
                  </a:cubicBezTo>
                  <a:cubicBezTo>
                    <a:pt x="19" y="69"/>
                    <a:pt x="19" y="71"/>
                    <a:pt x="23" y="71"/>
                  </a:cubicBezTo>
                  <a:cubicBezTo>
                    <a:pt x="27" y="71"/>
                    <a:pt x="29" y="69"/>
                    <a:pt x="34" y="67"/>
                  </a:cubicBezTo>
                  <a:cubicBezTo>
                    <a:pt x="36" y="70"/>
                    <a:pt x="36" y="74"/>
                    <a:pt x="42" y="74"/>
                  </a:cubicBezTo>
                  <a:cubicBezTo>
                    <a:pt x="48" y="74"/>
                    <a:pt x="49" y="69"/>
                    <a:pt x="57" y="69"/>
                  </a:cubicBezTo>
                  <a:cubicBezTo>
                    <a:pt x="65" y="69"/>
                    <a:pt x="71" y="72"/>
                    <a:pt x="79" y="74"/>
                  </a:cubicBezTo>
                  <a:cubicBezTo>
                    <a:pt x="72" y="75"/>
                    <a:pt x="39" y="74"/>
                    <a:pt x="39" y="84"/>
                  </a:cubicBezTo>
                  <a:cubicBezTo>
                    <a:pt x="39" y="92"/>
                    <a:pt x="54" y="97"/>
                    <a:pt x="63" y="97"/>
                  </a:cubicBezTo>
                  <a:cubicBezTo>
                    <a:pt x="61" y="99"/>
                    <a:pt x="59" y="101"/>
                    <a:pt x="56" y="101"/>
                  </a:cubicBezTo>
                  <a:cubicBezTo>
                    <a:pt x="57" y="109"/>
                    <a:pt x="68" y="111"/>
                    <a:pt x="77" y="111"/>
                  </a:cubicBezTo>
                  <a:cubicBezTo>
                    <a:pt x="85" y="111"/>
                    <a:pt x="90" y="108"/>
                    <a:pt x="90" y="99"/>
                  </a:cubicBezTo>
                  <a:cubicBezTo>
                    <a:pt x="94" y="102"/>
                    <a:pt x="103" y="108"/>
                    <a:pt x="108" y="108"/>
                  </a:cubicBezTo>
                  <a:cubicBezTo>
                    <a:pt x="108" y="108"/>
                    <a:pt x="108" y="108"/>
                    <a:pt x="109" y="108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7" y="97"/>
                    <a:pt x="114" y="96"/>
                    <a:pt x="111" y="91"/>
                  </a:cubicBezTo>
                  <a:cubicBezTo>
                    <a:pt x="114" y="88"/>
                    <a:pt x="115" y="85"/>
                    <a:pt x="118" y="83"/>
                  </a:cubicBezTo>
                  <a:cubicBezTo>
                    <a:pt x="119" y="89"/>
                    <a:pt x="119" y="93"/>
                    <a:pt x="126" y="93"/>
                  </a:cubicBezTo>
                  <a:cubicBezTo>
                    <a:pt x="133" y="93"/>
                    <a:pt x="140" y="77"/>
                    <a:pt x="151" y="76"/>
                  </a:cubicBezTo>
                  <a:cubicBezTo>
                    <a:pt x="155" y="76"/>
                    <a:pt x="161" y="77"/>
                    <a:pt x="163" y="74"/>
                  </a:cubicBezTo>
                  <a:cubicBezTo>
                    <a:pt x="165" y="72"/>
                    <a:pt x="164" y="69"/>
                    <a:pt x="164" y="66"/>
                  </a:cubicBezTo>
                  <a:cubicBezTo>
                    <a:pt x="157" y="65"/>
                    <a:pt x="143" y="59"/>
                    <a:pt x="138" y="59"/>
                  </a:cubicBezTo>
                  <a:cubicBezTo>
                    <a:pt x="137" y="59"/>
                    <a:pt x="133" y="61"/>
                    <a:pt x="131" y="61"/>
                  </a:cubicBezTo>
                  <a:cubicBezTo>
                    <a:pt x="130" y="61"/>
                    <a:pt x="129" y="61"/>
                    <a:pt x="129" y="59"/>
                  </a:cubicBezTo>
                  <a:cubicBezTo>
                    <a:pt x="129" y="56"/>
                    <a:pt x="132" y="55"/>
                    <a:pt x="132" y="51"/>
                  </a:cubicBezTo>
                  <a:cubicBezTo>
                    <a:pt x="132" y="47"/>
                    <a:pt x="126" y="47"/>
                    <a:pt x="126" y="43"/>
                  </a:cubicBezTo>
                  <a:cubicBezTo>
                    <a:pt x="126" y="37"/>
                    <a:pt x="127" y="34"/>
                    <a:pt x="119" y="34"/>
                  </a:cubicBezTo>
                  <a:cubicBezTo>
                    <a:pt x="118" y="34"/>
                    <a:pt x="115" y="34"/>
                    <a:pt x="114" y="34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5" y="40"/>
                    <a:pt x="109" y="33"/>
                    <a:pt x="101" y="30"/>
                  </a:cubicBezTo>
                  <a:cubicBezTo>
                    <a:pt x="99" y="29"/>
                    <a:pt x="97" y="29"/>
                    <a:pt x="95" y="29"/>
                  </a:cubicBezTo>
                  <a:cubicBezTo>
                    <a:pt x="93" y="29"/>
                    <a:pt x="92" y="29"/>
                    <a:pt x="90" y="29"/>
                  </a:cubicBezTo>
                  <a:cubicBezTo>
                    <a:pt x="88" y="30"/>
                    <a:pt x="87" y="30"/>
                    <a:pt x="85" y="30"/>
                  </a:cubicBezTo>
                  <a:cubicBezTo>
                    <a:pt x="83" y="30"/>
                    <a:pt x="82" y="30"/>
                    <a:pt x="80" y="29"/>
                  </a:cubicBezTo>
                  <a:cubicBezTo>
                    <a:pt x="71" y="26"/>
                    <a:pt x="73" y="10"/>
                    <a:pt x="63" y="6"/>
                  </a:cubicBezTo>
                  <a:cubicBezTo>
                    <a:pt x="53" y="2"/>
                    <a:pt x="43" y="1"/>
                    <a:pt x="2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60"/>
            <p:cNvSpPr>
              <a:spLocks/>
            </p:cNvSpPr>
            <p:nvPr/>
          </p:nvSpPr>
          <p:spPr bwMode="auto">
            <a:xfrm>
              <a:off x="336" y="305"/>
              <a:ext cx="255" cy="160"/>
            </a:xfrm>
            <a:custGeom>
              <a:avLst/>
              <a:gdLst>
                <a:gd name="T0" fmla="*/ 31 w 108"/>
                <a:gd name="T1" fmla="*/ 0 h 68"/>
                <a:gd name="T2" fmla="*/ 14 w 108"/>
                <a:gd name="T3" fmla="*/ 32 h 68"/>
                <a:gd name="T4" fmla="*/ 14 w 108"/>
                <a:gd name="T5" fmla="*/ 40 h 68"/>
                <a:gd name="T6" fmla="*/ 8 w 108"/>
                <a:gd name="T7" fmla="*/ 47 h 68"/>
                <a:gd name="T8" fmla="*/ 0 w 108"/>
                <a:gd name="T9" fmla="*/ 57 h 68"/>
                <a:gd name="T10" fmla="*/ 13 w 108"/>
                <a:gd name="T11" fmla="*/ 56 h 68"/>
                <a:gd name="T12" fmla="*/ 23 w 108"/>
                <a:gd name="T13" fmla="*/ 57 h 68"/>
                <a:gd name="T14" fmla="*/ 27 w 108"/>
                <a:gd name="T15" fmla="*/ 68 h 68"/>
                <a:gd name="T16" fmla="*/ 31 w 108"/>
                <a:gd name="T17" fmla="*/ 64 h 68"/>
                <a:gd name="T18" fmla="*/ 34 w 108"/>
                <a:gd name="T19" fmla="*/ 64 h 68"/>
                <a:gd name="T20" fmla="*/ 56 w 108"/>
                <a:gd name="T21" fmla="*/ 44 h 68"/>
                <a:gd name="T22" fmla="*/ 76 w 108"/>
                <a:gd name="T23" fmla="*/ 57 h 68"/>
                <a:gd name="T24" fmla="*/ 90 w 108"/>
                <a:gd name="T25" fmla="*/ 57 h 68"/>
                <a:gd name="T26" fmla="*/ 108 w 108"/>
                <a:gd name="T27" fmla="*/ 51 h 68"/>
                <a:gd name="T28" fmla="*/ 85 w 108"/>
                <a:gd name="T29" fmla="*/ 41 h 68"/>
                <a:gd name="T30" fmla="*/ 81 w 108"/>
                <a:gd name="T31" fmla="*/ 32 h 68"/>
                <a:gd name="T32" fmla="*/ 44 w 108"/>
                <a:gd name="T33" fmla="*/ 11 h 68"/>
                <a:gd name="T34" fmla="*/ 39 w 108"/>
                <a:gd name="T35" fmla="*/ 15 h 68"/>
                <a:gd name="T36" fmla="*/ 31 w 108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68">
                  <a:moveTo>
                    <a:pt x="31" y="0"/>
                  </a:moveTo>
                  <a:cubicBezTo>
                    <a:pt x="16" y="2"/>
                    <a:pt x="14" y="23"/>
                    <a:pt x="14" y="32"/>
                  </a:cubicBezTo>
                  <a:cubicBezTo>
                    <a:pt x="14" y="37"/>
                    <a:pt x="14" y="35"/>
                    <a:pt x="14" y="40"/>
                  </a:cubicBezTo>
                  <a:cubicBezTo>
                    <a:pt x="14" y="43"/>
                    <a:pt x="11" y="45"/>
                    <a:pt x="8" y="47"/>
                  </a:cubicBezTo>
                  <a:cubicBezTo>
                    <a:pt x="7" y="49"/>
                    <a:pt x="1" y="48"/>
                    <a:pt x="0" y="57"/>
                  </a:cubicBezTo>
                  <a:cubicBezTo>
                    <a:pt x="3" y="57"/>
                    <a:pt x="8" y="56"/>
                    <a:pt x="13" y="56"/>
                  </a:cubicBezTo>
                  <a:cubicBezTo>
                    <a:pt x="16" y="56"/>
                    <a:pt x="20" y="56"/>
                    <a:pt x="23" y="57"/>
                  </a:cubicBezTo>
                  <a:cubicBezTo>
                    <a:pt x="22" y="62"/>
                    <a:pt x="20" y="68"/>
                    <a:pt x="27" y="68"/>
                  </a:cubicBezTo>
                  <a:cubicBezTo>
                    <a:pt x="29" y="68"/>
                    <a:pt x="29" y="66"/>
                    <a:pt x="31" y="64"/>
                  </a:cubicBezTo>
                  <a:cubicBezTo>
                    <a:pt x="32" y="64"/>
                    <a:pt x="33" y="64"/>
                    <a:pt x="34" y="64"/>
                  </a:cubicBezTo>
                  <a:cubicBezTo>
                    <a:pt x="42" y="64"/>
                    <a:pt x="56" y="54"/>
                    <a:pt x="56" y="44"/>
                  </a:cubicBezTo>
                  <a:cubicBezTo>
                    <a:pt x="59" y="45"/>
                    <a:pt x="76" y="57"/>
                    <a:pt x="76" y="57"/>
                  </a:cubicBezTo>
                  <a:cubicBezTo>
                    <a:pt x="81" y="57"/>
                    <a:pt x="84" y="57"/>
                    <a:pt x="90" y="57"/>
                  </a:cubicBezTo>
                  <a:cubicBezTo>
                    <a:pt x="97" y="57"/>
                    <a:pt x="102" y="55"/>
                    <a:pt x="108" y="51"/>
                  </a:cubicBezTo>
                  <a:cubicBezTo>
                    <a:pt x="103" y="45"/>
                    <a:pt x="93" y="48"/>
                    <a:pt x="85" y="41"/>
                  </a:cubicBezTo>
                  <a:cubicBezTo>
                    <a:pt x="82" y="39"/>
                    <a:pt x="84" y="36"/>
                    <a:pt x="81" y="32"/>
                  </a:cubicBezTo>
                  <a:cubicBezTo>
                    <a:pt x="72" y="19"/>
                    <a:pt x="55" y="24"/>
                    <a:pt x="44" y="11"/>
                  </a:cubicBezTo>
                  <a:cubicBezTo>
                    <a:pt x="42" y="12"/>
                    <a:pt x="40" y="13"/>
                    <a:pt x="39" y="15"/>
                  </a:cubicBezTo>
                  <a:cubicBezTo>
                    <a:pt x="36" y="10"/>
                    <a:pt x="34" y="8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61"/>
            <p:cNvSpPr>
              <a:spLocks/>
            </p:cNvSpPr>
            <p:nvPr/>
          </p:nvSpPr>
          <p:spPr bwMode="auto">
            <a:xfrm>
              <a:off x="695" y="163"/>
              <a:ext cx="78" cy="61"/>
            </a:xfrm>
            <a:custGeom>
              <a:avLst/>
              <a:gdLst>
                <a:gd name="T0" fmla="*/ 16 w 33"/>
                <a:gd name="T1" fmla="*/ 0 h 26"/>
                <a:gd name="T2" fmla="*/ 0 w 33"/>
                <a:gd name="T3" fmla="*/ 14 h 26"/>
                <a:gd name="T4" fmla="*/ 14 w 33"/>
                <a:gd name="T5" fmla="*/ 26 h 26"/>
                <a:gd name="T6" fmla="*/ 33 w 33"/>
                <a:gd name="T7" fmla="*/ 14 h 26"/>
                <a:gd name="T8" fmla="*/ 16 w 3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6">
                  <a:moveTo>
                    <a:pt x="16" y="0"/>
                  </a:moveTo>
                  <a:cubicBezTo>
                    <a:pt x="8" y="0"/>
                    <a:pt x="0" y="4"/>
                    <a:pt x="0" y="14"/>
                  </a:cubicBezTo>
                  <a:cubicBezTo>
                    <a:pt x="0" y="21"/>
                    <a:pt x="6" y="26"/>
                    <a:pt x="14" y="26"/>
                  </a:cubicBezTo>
                  <a:cubicBezTo>
                    <a:pt x="20" y="26"/>
                    <a:pt x="33" y="21"/>
                    <a:pt x="33" y="14"/>
                  </a:cubicBezTo>
                  <a:cubicBezTo>
                    <a:pt x="33" y="5"/>
                    <a:pt x="24" y="0"/>
                    <a:pt x="1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62"/>
            <p:cNvSpPr>
              <a:spLocks/>
            </p:cNvSpPr>
            <p:nvPr/>
          </p:nvSpPr>
          <p:spPr bwMode="auto">
            <a:xfrm>
              <a:off x="466" y="473"/>
              <a:ext cx="61" cy="47"/>
            </a:xfrm>
            <a:custGeom>
              <a:avLst/>
              <a:gdLst>
                <a:gd name="T0" fmla="*/ 18 w 26"/>
                <a:gd name="T1" fmla="*/ 0 h 20"/>
                <a:gd name="T2" fmla="*/ 11 w 26"/>
                <a:gd name="T3" fmla="*/ 0 h 20"/>
                <a:gd name="T4" fmla="*/ 0 w 26"/>
                <a:gd name="T5" fmla="*/ 14 h 20"/>
                <a:gd name="T6" fmla="*/ 0 w 26"/>
                <a:gd name="T7" fmla="*/ 20 h 20"/>
                <a:gd name="T8" fmla="*/ 26 w 26"/>
                <a:gd name="T9" fmla="*/ 3 h 20"/>
                <a:gd name="T10" fmla="*/ 18 w 26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0">
                  <a:moveTo>
                    <a:pt x="18" y="0"/>
                  </a:moveTo>
                  <a:cubicBezTo>
                    <a:pt x="17" y="0"/>
                    <a:pt x="15" y="0"/>
                    <a:pt x="11" y="0"/>
                  </a:cubicBezTo>
                  <a:cubicBezTo>
                    <a:pt x="11" y="4"/>
                    <a:pt x="4" y="8"/>
                    <a:pt x="0" y="1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8" y="19"/>
                    <a:pt x="21" y="9"/>
                    <a:pt x="26" y="3"/>
                  </a:cubicBezTo>
                  <a:cubicBezTo>
                    <a:pt x="22" y="1"/>
                    <a:pt x="21" y="0"/>
                    <a:pt x="1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63"/>
            <p:cNvSpPr>
              <a:spLocks/>
            </p:cNvSpPr>
            <p:nvPr/>
          </p:nvSpPr>
          <p:spPr bwMode="auto">
            <a:xfrm>
              <a:off x="565" y="-202"/>
              <a:ext cx="168" cy="74"/>
            </a:xfrm>
            <a:custGeom>
              <a:avLst/>
              <a:gdLst>
                <a:gd name="T0" fmla="*/ 9 w 71"/>
                <a:gd name="T1" fmla="*/ 0 h 31"/>
                <a:gd name="T2" fmla="*/ 0 w 71"/>
                <a:gd name="T3" fmla="*/ 8 h 31"/>
                <a:gd name="T4" fmla="*/ 11 w 71"/>
                <a:gd name="T5" fmla="*/ 19 h 31"/>
                <a:gd name="T6" fmla="*/ 26 w 71"/>
                <a:gd name="T7" fmla="*/ 31 h 31"/>
                <a:gd name="T8" fmla="*/ 46 w 71"/>
                <a:gd name="T9" fmla="*/ 26 h 31"/>
                <a:gd name="T10" fmla="*/ 62 w 71"/>
                <a:gd name="T11" fmla="*/ 29 h 31"/>
                <a:gd name="T12" fmla="*/ 71 w 71"/>
                <a:gd name="T13" fmla="*/ 21 h 31"/>
                <a:gd name="T14" fmla="*/ 35 w 71"/>
                <a:gd name="T15" fmla="*/ 5 h 31"/>
                <a:gd name="T16" fmla="*/ 9 w 71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31">
                  <a:moveTo>
                    <a:pt x="9" y="0"/>
                  </a:moveTo>
                  <a:cubicBezTo>
                    <a:pt x="5" y="0"/>
                    <a:pt x="0" y="3"/>
                    <a:pt x="0" y="8"/>
                  </a:cubicBezTo>
                  <a:cubicBezTo>
                    <a:pt x="0" y="14"/>
                    <a:pt x="6" y="17"/>
                    <a:pt x="11" y="19"/>
                  </a:cubicBezTo>
                  <a:cubicBezTo>
                    <a:pt x="7" y="28"/>
                    <a:pt x="16" y="31"/>
                    <a:pt x="26" y="31"/>
                  </a:cubicBezTo>
                  <a:cubicBezTo>
                    <a:pt x="35" y="31"/>
                    <a:pt x="40" y="26"/>
                    <a:pt x="46" y="26"/>
                  </a:cubicBezTo>
                  <a:cubicBezTo>
                    <a:pt x="52" y="26"/>
                    <a:pt x="55" y="29"/>
                    <a:pt x="62" y="29"/>
                  </a:cubicBezTo>
                  <a:cubicBezTo>
                    <a:pt x="66" y="29"/>
                    <a:pt x="70" y="26"/>
                    <a:pt x="71" y="21"/>
                  </a:cubicBezTo>
                  <a:cubicBezTo>
                    <a:pt x="62" y="16"/>
                    <a:pt x="50" y="5"/>
                    <a:pt x="35" y="5"/>
                  </a:cubicBezTo>
                  <a:cubicBezTo>
                    <a:pt x="24" y="5"/>
                    <a:pt x="21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64"/>
            <p:cNvSpPr>
              <a:spLocks/>
            </p:cNvSpPr>
            <p:nvPr/>
          </p:nvSpPr>
          <p:spPr bwMode="auto">
            <a:xfrm>
              <a:off x="579" y="508"/>
              <a:ext cx="43" cy="38"/>
            </a:xfrm>
            <a:custGeom>
              <a:avLst/>
              <a:gdLst>
                <a:gd name="T0" fmla="*/ 9 w 18"/>
                <a:gd name="T1" fmla="*/ 0 h 16"/>
                <a:gd name="T2" fmla="*/ 0 w 18"/>
                <a:gd name="T3" fmla="*/ 8 h 16"/>
                <a:gd name="T4" fmla="*/ 8 w 18"/>
                <a:gd name="T5" fmla="*/ 16 h 16"/>
                <a:gd name="T6" fmla="*/ 18 w 18"/>
                <a:gd name="T7" fmla="*/ 4 h 16"/>
                <a:gd name="T8" fmla="*/ 9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9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7" y="16"/>
                    <a:pt x="8" y="16"/>
                  </a:cubicBezTo>
                  <a:cubicBezTo>
                    <a:pt x="13" y="16"/>
                    <a:pt x="15" y="9"/>
                    <a:pt x="18" y="4"/>
                  </a:cubicBezTo>
                  <a:cubicBezTo>
                    <a:pt x="15" y="2"/>
                    <a:pt x="12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65"/>
            <p:cNvSpPr>
              <a:spLocks/>
            </p:cNvSpPr>
            <p:nvPr/>
          </p:nvSpPr>
          <p:spPr bwMode="auto">
            <a:xfrm>
              <a:off x="785" y="167"/>
              <a:ext cx="42" cy="24"/>
            </a:xfrm>
            <a:custGeom>
              <a:avLst/>
              <a:gdLst>
                <a:gd name="T0" fmla="*/ 7 w 18"/>
                <a:gd name="T1" fmla="*/ 0 h 10"/>
                <a:gd name="T2" fmla="*/ 0 w 18"/>
                <a:gd name="T3" fmla="*/ 5 h 10"/>
                <a:gd name="T4" fmla="*/ 7 w 18"/>
                <a:gd name="T5" fmla="*/ 10 h 10"/>
                <a:gd name="T6" fmla="*/ 11 w 18"/>
                <a:gd name="T7" fmla="*/ 10 h 10"/>
                <a:gd name="T8" fmla="*/ 18 w 18"/>
                <a:gd name="T9" fmla="*/ 9 h 10"/>
                <a:gd name="T10" fmla="*/ 7 w 18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0">
                  <a:moveTo>
                    <a:pt x="7" y="0"/>
                  </a:moveTo>
                  <a:cubicBezTo>
                    <a:pt x="6" y="0"/>
                    <a:pt x="0" y="4"/>
                    <a:pt x="0" y="5"/>
                  </a:cubicBezTo>
                  <a:cubicBezTo>
                    <a:pt x="0" y="9"/>
                    <a:pt x="4" y="10"/>
                    <a:pt x="7" y="10"/>
                  </a:cubicBezTo>
                  <a:cubicBezTo>
                    <a:pt x="9" y="10"/>
                    <a:pt x="10" y="10"/>
                    <a:pt x="11" y="10"/>
                  </a:cubicBezTo>
                  <a:cubicBezTo>
                    <a:pt x="13" y="10"/>
                    <a:pt x="14" y="10"/>
                    <a:pt x="18" y="9"/>
                  </a:cubicBezTo>
                  <a:cubicBezTo>
                    <a:pt x="16" y="6"/>
                    <a:pt x="12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66"/>
            <p:cNvSpPr>
              <a:spLocks/>
            </p:cNvSpPr>
            <p:nvPr/>
          </p:nvSpPr>
          <p:spPr bwMode="auto">
            <a:xfrm>
              <a:off x="608" y="94"/>
              <a:ext cx="45" cy="31"/>
            </a:xfrm>
            <a:custGeom>
              <a:avLst/>
              <a:gdLst>
                <a:gd name="T0" fmla="*/ 19 w 19"/>
                <a:gd name="T1" fmla="*/ 0 h 13"/>
                <a:gd name="T2" fmla="*/ 7 w 19"/>
                <a:gd name="T3" fmla="*/ 13 h 13"/>
                <a:gd name="T4" fmla="*/ 19 w 1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3" y="0"/>
                    <a:pt x="0" y="13"/>
                    <a:pt x="7" y="13"/>
                  </a:cubicBezTo>
                  <a:cubicBezTo>
                    <a:pt x="13" y="13"/>
                    <a:pt x="17" y="7"/>
                    <a:pt x="1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67"/>
            <p:cNvSpPr>
              <a:spLocks/>
            </p:cNvSpPr>
            <p:nvPr/>
          </p:nvSpPr>
          <p:spPr bwMode="auto">
            <a:xfrm>
              <a:off x="234" y="-204"/>
              <a:ext cx="1026" cy="740"/>
            </a:xfrm>
            <a:custGeom>
              <a:avLst/>
              <a:gdLst>
                <a:gd name="T0" fmla="*/ 14 w 434"/>
                <a:gd name="T1" fmla="*/ 20 h 313"/>
                <a:gd name="T2" fmla="*/ 0 w 434"/>
                <a:gd name="T3" fmla="*/ 58 h 313"/>
                <a:gd name="T4" fmla="*/ 37 w 434"/>
                <a:gd name="T5" fmla="*/ 78 h 313"/>
                <a:gd name="T6" fmla="*/ 19 w 434"/>
                <a:gd name="T7" fmla="*/ 82 h 313"/>
                <a:gd name="T8" fmla="*/ 25 w 434"/>
                <a:gd name="T9" fmla="*/ 99 h 313"/>
                <a:gd name="T10" fmla="*/ 66 w 434"/>
                <a:gd name="T11" fmla="*/ 110 h 313"/>
                <a:gd name="T12" fmla="*/ 146 w 434"/>
                <a:gd name="T13" fmla="*/ 110 h 313"/>
                <a:gd name="T14" fmla="*/ 175 w 434"/>
                <a:gd name="T15" fmla="*/ 102 h 313"/>
                <a:gd name="T16" fmla="*/ 202 w 434"/>
                <a:gd name="T17" fmla="*/ 138 h 313"/>
                <a:gd name="T18" fmla="*/ 223 w 434"/>
                <a:gd name="T19" fmla="*/ 138 h 313"/>
                <a:gd name="T20" fmla="*/ 252 w 434"/>
                <a:gd name="T21" fmla="*/ 201 h 313"/>
                <a:gd name="T22" fmla="*/ 248 w 434"/>
                <a:gd name="T23" fmla="*/ 220 h 313"/>
                <a:gd name="T24" fmla="*/ 202 w 434"/>
                <a:gd name="T25" fmla="*/ 227 h 313"/>
                <a:gd name="T26" fmla="*/ 203 w 434"/>
                <a:gd name="T27" fmla="*/ 256 h 313"/>
                <a:gd name="T28" fmla="*/ 228 w 434"/>
                <a:gd name="T29" fmla="*/ 252 h 313"/>
                <a:gd name="T30" fmla="*/ 280 w 434"/>
                <a:gd name="T31" fmla="*/ 271 h 313"/>
                <a:gd name="T32" fmla="*/ 354 w 434"/>
                <a:gd name="T33" fmla="*/ 306 h 313"/>
                <a:gd name="T34" fmla="*/ 364 w 434"/>
                <a:gd name="T35" fmla="*/ 306 h 313"/>
                <a:gd name="T36" fmla="*/ 334 w 434"/>
                <a:gd name="T37" fmla="*/ 270 h 313"/>
                <a:gd name="T38" fmla="*/ 391 w 434"/>
                <a:gd name="T39" fmla="*/ 270 h 313"/>
                <a:gd name="T40" fmla="*/ 381 w 434"/>
                <a:gd name="T41" fmla="*/ 247 h 313"/>
                <a:gd name="T42" fmla="*/ 368 w 434"/>
                <a:gd name="T43" fmla="*/ 242 h 313"/>
                <a:gd name="T44" fmla="*/ 365 w 434"/>
                <a:gd name="T45" fmla="*/ 242 h 313"/>
                <a:gd name="T46" fmla="*/ 346 w 434"/>
                <a:gd name="T47" fmla="*/ 220 h 313"/>
                <a:gd name="T48" fmla="*/ 339 w 434"/>
                <a:gd name="T49" fmla="*/ 213 h 313"/>
                <a:gd name="T50" fmla="*/ 347 w 434"/>
                <a:gd name="T51" fmla="*/ 213 h 313"/>
                <a:gd name="T52" fmla="*/ 342 w 434"/>
                <a:gd name="T53" fmla="*/ 207 h 313"/>
                <a:gd name="T54" fmla="*/ 347 w 434"/>
                <a:gd name="T55" fmla="*/ 199 h 313"/>
                <a:gd name="T56" fmla="*/ 407 w 434"/>
                <a:gd name="T57" fmla="*/ 220 h 313"/>
                <a:gd name="T58" fmla="*/ 418 w 434"/>
                <a:gd name="T59" fmla="*/ 207 h 313"/>
                <a:gd name="T60" fmla="*/ 420 w 434"/>
                <a:gd name="T61" fmla="*/ 186 h 313"/>
                <a:gd name="T62" fmla="*/ 405 w 434"/>
                <a:gd name="T63" fmla="*/ 178 h 313"/>
                <a:gd name="T64" fmla="*/ 380 w 434"/>
                <a:gd name="T65" fmla="*/ 162 h 313"/>
                <a:gd name="T66" fmla="*/ 339 w 434"/>
                <a:gd name="T67" fmla="*/ 140 h 313"/>
                <a:gd name="T68" fmla="*/ 348 w 434"/>
                <a:gd name="T69" fmla="*/ 123 h 313"/>
                <a:gd name="T70" fmla="*/ 351 w 434"/>
                <a:gd name="T71" fmla="*/ 114 h 313"/>
                <a:gd name="T72" fmla="*/ 327 w 434"/>
                <a:gd name="T73" fmla="*/ 102 h 313"/>
                <a:gd name="T74" fmla="*/ 290 w 434"/>
                <a:gd name="T75" fmla="*/ 78 h 313"/>
                <a:gd name="T76" fmla="*/ 260 w 434"/>
                <a:gd name="T77" fmla="*/ 67 h 313"/>
                <a:gd name="T78" fmla="*/ 187 w 434"/>
                <a:gd name="T79" fmla="*/ 33 h 313"/>
                <a:gd name="T80" fmla="*/ 154 w 434"/>
                <a:gd name="T81" fmla="*/ 41 h 313"/>
                <a:gd name="T82" fmla="*/ 144 w 434"/>
                <a:gd name="T83" fmla="*/ 36 h 313"/>
                <a:gd name="T84" fmla="*/ 66 w 434"/>
                <a:gd name="T85" fmla="*/ 32 h 313"/>
                <a:gd name="T86" fmla="*/ 61 w 434"/>
                <a:gd name="T87" fmla="*/ 57 h 313"/>
                <a:gd name="T88" fmla="*/ 55 w 434"/>
                <a:gd name="T89" fmla="*/ 38 h 313"/>
                <a:gd name="T90" fmla="*/ 74 w 434"/>
                <a:gd name="T91" fmla="*/ 6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4" h="313">
                  <a:moveTo>
                    <a:pt x="57" y="0"/>
                  </a:moveTo>
                  <a:cubicBezTo>
                    <a:pt x="39" y="0"/>
                    <a:pt x="25" y="9"/>
                    <a:pt x="14" y="20"/>
                  </a:cubicBezTo>
                  <a:cubicBezTo>
                    <a:pt x="12" y="22"/>
                    <a:pt x="15" y="31"/>
                    <a:pt x="11" y="35"/>
                  </a:cubicBezTo>
                  <a:cubicBezTo>
                    <a:pt x="3" y="40"/>
                    <a:pt x="0" y="44"/>
                    <a:pt x="0" y="58"/>
                  </a:cubicBezTo>
                  <a:cubicBezTo>
                    <a:pt x="0" y="63"/>
                    <a:pt x="8" y="73"/>
                    <a:pt x="8" y="73"/>
                  </a:cubicBezTo>
                  <a:cubicBezTo>
                    <a:pt x="8" y="73"/>
                    <a:pt x="32" y="75"/>
                    <a:pt x="37" y="78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1" y="84"/>
                    <a:pt x="25" y="82"/>
                    <a:pt x="19" y="82"/>
                  </a:cubicBezTo>
                  <a:cubicBezTo>
                    <a:pt x="17" y="82"/>
                    <a:pt x="15" y="82"/>
                    <a:pt x="13" y="83"/>
                  </a:cubicBezTo>
                  <a:cubicBezTo>
                    <a:pt x="14" y="91"/>
                    <a:pt x="22" y="92"/>
                    <a:pt x="25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3" y="103"/>
                    <a:pt x="62" y="110"/>
                    <a:pt x="66" y="110"/>
                  </a:cubicBezTo>
                  <a:cubicBezTo>
                    <a:pt x="82" y="110"/>
                    <a:pt x="105" y="109"/>
                    <a:pt x="123" y="109"/>
                  </a:cubicBezTo>
                  <a:cubicBezTo>
                    <a:pt x="133" y="109"/>
                    <a:pt x="141" y="109"/>
                    <a:pt x="146" y="110"/>
                  </a:cubicBezTo>
                  <a:cubicBezTo>
                    <a:pt x="146" y="113"/>
                    <a:pt x="144" y="122"/>
                    <a:pt x="151" y="122"/>
                  </a:cubicBezTo>
                  <a:cubicBezTo>
                    <a:pt x="160" y="122"/>
                    <a:pt x="168" y="102"/>
                    <a:pt x="175" y="102"/>
                  </a:cubicBezTo>
                  <a:cubicBezTo>
                    <a:pt x="181" y="102"/>
                    <a:pt x="210" y="126"/>
                    <a:pt x="214" y="131"/>
                  </a:cubicBezTo>
                  <a:cubicBezTo>
                    <a:pt x="211" y="131"/>
                    <a:pt x="202" y="132"/>
                    <a:pt x="202" y="138"/>
                  </a:cubicBezTo>
                  <a:cubicBezTo>
                    <a:pt x="202" y="139"/>
                    <a:pt x="204" y="144"/>
                    <a:pt x="206" y="144"/>
                  </a:cubicBezTo>
                  <a:cubicBezTo>
                    <a:pt x="213" y="144"/>
                    <a:pt x="216" y="138"/>
                    <a:pt x="223" y="138"/>
                  </a:cubicBezTo>
                  <a:cubicBezTo>
                    <a:pt x="234" y="138"/>
                    <a:pt x="268" y="163"/>
                    <a:pt x="268" y="177"/>
                  </a:cubicBezTo>
                  <a:cubicBezTo>
                    <a:pt x="268" y="185"/>
                    <a:pt x="257" y="196"/>
                    <a:pt x="252" y="201"/>
                  </a:cubicBezTo>
                  <a:cubicBezTo>
                    <a:pt x="248" y="205"/>
                    <a:pt x="239" y="200"/>
                    <a:pt x="239" y="209"/>
                  </a:cubicBezTo>
                  <a:cubicBezTo>
                    <a:pt x="239" y="213"/>
                    <a:pt x="246" y="218"/>
                    <a:pt x="248" y="220"/>
                  </a:cubicBezTo>
                  <a:cubicBezTo>
                    <a:pt x="242" y="224"/>
                    <a:pt x="229" y="227"/>
                    <a:pt x="224" y="227"/>
                  </a:cubicBezTo>
                  <a:cubicBezTo>
                    <a:pt x="220" y="227"/>
                    <a:pt x="211" y="227"/>
                    <a:pt x="202" y="227"/>
                  </a:cubicBezTo>
                  <a:cubicBezTo>
                    <a:pt x="194" y="227"/>
                    <a:pt x="181" y="236"/>
                    <a:pt x="181" y="242"/>
                  </a:cubicBezTo>
                  <a:cubicBezTo>
                    <a:pt x="181" y="249"/>
                    <a:pt x="198" y="256"/>
                    <a:pt x="203" y="256"/>
                  </a:cubicBezTo>
                  <a:cubicBezTo>
                    <a:pt x="210" y="256"/>
                    <a:pt x="213" y="248"/>
                    <a:pt x="219" y="248"/>
                  </a:cubicBezTo>
                  <a:cubicBezTo>
                    <a:pt x="224" y="248"/>
                    <a:pt x="223" y="252"/>
                    <a:pt x="228" y="252"/>
                  </a:cubicBezTo>
                  <a:cubicBezTo>
                    <a:pt x="233" y="252"/>
                    <a:pt x="236" y="248"/>
                    <a:pt x="239" y="244"/>
                  </a:cubicBezTo>
                  <a:cubicBezTo>
                    <a:pt x="254" y="253"/>
                    <a:pt x="262" y="263"/>
                    <a:pt x="280" y="271"/>
                  </a:cubicBezTo>
                  <a:cubicBezTo>
                    <a:pt x="271" y="288"/>
                    <a:pt x="303" y="287"/>
                    <a:pt x="315" y="294"/>
                  </a:cubicBezTo>
                  <a:cubicBezTo>
                    <a:pt x="328" y="302"/>
                    <a:pt x="338" y="299"/>
                    <a:pt x="354" y="306"/>
                  </a:cubicBezTo>
                  <a:cubicBezTo>
                    <a:pt x="355" y="307"/>
                    <a:pt x="356" y="313"/>
                    <a:pt x="359" y="313"/>
                  </a:cubicBezTo>
                  <a:cubicBezTo>
                    <a:pt x="361" y="313"/>
                    <a:pt x="364" y="310"/>
                    <a:pt x="364" y="306"/>
                  </a:cubicBezTo>
                  <a:cubicBezTo>
                    <a:pt x="364" y="292"/>
                    <a:pt x="335" y="281"/>
                    <a:pt x="326" y="270"/>
                  </a:cubicBezTo>
                  <a:cubicBezTo>
                    <a:pt x="334" y="270"/>
                    <a:pt x="334" y="270"/>
                    <a:pt x="334" y="270"/>
                  </a:cubicBezTo>
                  <a:cubicBezTo>
                    <a:pt x="340" y="277"/>
                    <a:pt x="373" y="290"/>
                    <a:pt x="383" y="291"/>
                  </a:cubicBezTo>
                  <a:cubicBezTo>
                    <a:pt x="385" y="285"/>
                    <a:pt x="391" y="275"/>
                    <a:pt x="391" y="270"/>
                  </a:cubicBezTo>
                  <a:cubicBezTo>
                    <a:pt x="391" y="264"/>
                    <a:pt x="381" y="261"/>
                    <a:pt x="381" y="257"/>
                  </a:cubicBezTo>
                  <a:cubicBezTo>
                    <a:pt x="381" y="255"/>
                    <a:pt x="381" y="255"/>
                    <a:pt x="381" y="247"/>
                  </a:cubicBezTo>
                  <a:cubicBezTo>
                    <a:pt x="378" y="247"/>
                    <a:pt x="378" y="247"/>
                    <a:pt x="372" y="247"/>
                  </a:cubicBezTo>
                  <a:cubicBezTo>
                    <a:pt x="372" y="242"/>
                    <a:pt x="371" y="242"/>
                    <a:pt x="368" y="242"/>
                  </a:cubicBezTo>
                  <a:cubicBezTo>
                    <a:pt x="368" y="242"/>
                    <a:pt x="367" y="242"/>
                    <a:pt x="367" y="242"/>
                  </a:cubicBezTo>
                  <a:cubicBezTo>
                    <a:pt x="366" y="242"/>
                    <a:pt x="365" y="242"/>
                    <a:pt x="365" y="242"/>
                  </a:cubicBezTo>
                  <a:cubicBezTo>
                    <a:pt x="363" y="242"/>
                    <a:pt x="360" y="242"/>
                    <a:pt x="357" y="241"/>
                  </a:cubicBezTo>
                  <a:cubicBezTo>
                    <a:pt x="353" y="239"/>
                    <a:pt x="347" y="227"/>
                    <a:pt x="346" y="220"/>
                  </a:cubicBezTo>
                  <a:cubicBezTo>
                    <a:pt x="339" y="220"/>
                    <a:pt x="339" y="220"/>
                    <a:pt x="339" y="220"/>
                  </a:cubicBezTo>
                  <a:cubicBezTo>
                    <a:pt x="339" y="213"/>
                    <a:pt x="339" y="213"/>
                    <a:pt x="339" y="213"/>
                  </a:cubicBezTo>
                  <a:cubicBezTo>
                    <a:pt x="340" y="213"/>
                    <a:pt x="341" y="214"/>
                    <a:pt x="342" y="214"/>
                  </a:cubicBezTo>
                  <a:cubicBezTo>
                    <a:pt x="344" y="214"/>
                    <a:pt x="345" y="213"/>
                    <a:pt x="347" y="213"/>
                  </a:cubicBezTo>
                  <a:cubicBezTo>
                    <a:pt x="347" y="206"/>
                    <a:pt x="347" y="206"/>
                    <a:pt x="347" y="206"/>
                  </a:cubicBezTo>
                  <a:cubicBezTo>
                    <a:pt x="345" y="207"/>
                    <a:pt x="343" y="207"/>
                    <a:pt x="342" y="207"/>
                  </a:cubicBezTo>
                  <a:cubicBezTo>
                    <a:pt x="340" y="207"/>
                    <a:pt x="339" y="207"/>
                    <a:pt x="336" y="205"/>
                  </a:cubicBezTo>
                  <a:cubicBezTo>
                    <a:pt x="337" y="205"/>
                    <a:pt x="344" y="199"/>
                    <a:pt x="347" y="199"/>
                  </a:cubicBezTo>
                  <a:cubicBezTo>
                    <a:pt x="372" y="199"/>
                    <a:pt x="373" y="235"/>
                    <a:pt x="400" y="235"/>
                  </a:cubicBezTo>
                  <a:cubicBezTo>
                    <a:pt x="406" y="235"/>
                    <a:pt x="407" y="226"/>
                    <a:pt x="407" y="220"/>
                  </a:cubicBezTo>
                  <a:cubicBezTo>
                    <a:pt x="417" y="220"/>
                    <a:pt x="418" y="216"/>
                    <a:pt x="418" y="214"/>
                  </a:cubicBezTo>
                  <a:cubicBezTo>
                    <a:pt x="418" y="211"/>
                    <a:pt x="419" y="213"/>
                    <a:pt x="418" y="207"/>
                  </a:cubicBezTo>
                  <a:cubicBezTo>
                    <a:pt x="425" y="207"/>
                    <a:pt x="434" y="205"/>
                    <a:pt x="434" y="198"/>
                  </a:cubicBezTo>
                  <a:cubicBezTo>
                    <a:pt x="434" y="190"/>
                    <a:pt x="430" y="186"/>
                    <a:pt x="420" y="186"/>
                  </a:cubicBezTo>
                  <a:cubicBezTo>
                    <a:pt x="417" y="186"/>
                    <a:pt x="413" y="186"/>
                    <a:pt x="410" y="184"/>
                  </a:cubicBezTo>
                  <a:cubicBezTo>
                    <a:pt x="409" y="179"/>
                    <a:pt x="407" y="178"/>
                    <a:pt x="405" y="178"/>
                  </a:cubicBezTo>
                  <a:cubicBezTo>
                    <a:pt x="402" y="178"/>
                    <a:pt x="399" y="181"/>
                    <a:pt x="392" y="181"/>
                  </a:cubicBezTo>
                  <a:cubicBezTo>
                    <a:pt x="384" y="181"/>
                    <a:pt x="381" y="172"/>
                    <a:pt x="380" y="162"/>
                  </a:cubicBezTo>
                  <a:cubicBezTo>
                    <a:pt x="369" y="161"/>
                    <a:pt x="355" y="156"/>
                    <a:pt x="354" y="144"/>
                  </a:cubicBezTo>
                  <a:cubicBezTo>
                    <a:pt x="347" y="144"/>
                    <a:pt x="344" y="142"/>
                    <a:pt x="339" y="140"/>
                  </a:cubicBezTo>
                  <a:cubicBezTo>
                    <a:pt x="344" y="132"/>
                    <a:pt x="348" y="132"/>
                    <a:pt x="356" y="128"/>
                  </a:cubicBezTo>
                  <a:cubicBezTo>
                    <a:pt x="355" y="124"/>
                    <a:pt x="351" y="123"/>
                    <a:pt x="348" y="123"/>
                  </a:cubicBezTo>
                  <a:cubicBezTo>
                    <a:pt x="344" y="123"/>
                    <a:pt x="342" y="123"/>
                    <a:pt x="333" y="122"/>
                  </a:cubicBezTo>
                  <a:cubicBezTo>
                    <a:pt x="337" y="115"/>
                    <a:pt x="344" y="116"/>
                    <a:pt x="351" y="114"/>
                  </a:cubicBezTo>
                  <a:cubicBezTo>
                    <a:pt x="348" y="107"/>
                    <a:pt x="344" y="102"/>
                    <a:pt x="336" y="102"/>
                  </a:cubicBezTo>
                  <a:cubicBezTo>
                    <a:pt x="336" y="102"/>
                    <a:pt x="331" y="102"/>
                    <a:pt x="327" y="102"/>
                  </a:cubicBezTo>
                  <a:cubicBezTo>
                    <a:pt x="327" y="93"/>
                    <a:pt x="327" y="93"/>
                    <a:pt x="327" y="93"/>
                  </a:cubicBezTo>
                  <a:cubicBezTo>
                    <a:pt x="313" y="91"/>
                    <a:pt x="305" y="83"/>
                    <a:pt x="290" y="78"/>
                  </a:cubicBezTo>
                  <a:cubicBezTo>
                    <a:pt x="292" y="69"/>
                    <a:pt x="279" y="67"/>
                    <a:pt x="273" y="67"/>
                  </a:cubicBezTo>
                  <a:cubicBezTo>
                    <a:pt x="269" y="67"/>
                    <a:pt x="268" y="67"/>
                    <a:pt x="260" y="67"/>
                  </a:cubicBezTo>
                  <a:cubicBezTo>
                    <a:pt x="242" y="67"/>
                    <a:pt x="239" y="49"/>
                    <a:pt x="227" y="41"/>
                  </a:cubicBezTo>
                  <a:cubicBezTo>
                    <a:pt x="220" y="36"/>
                    <a:pt x="198" y="33"/>
                    <a:pt x="187" y="33"/>
                  </a:cubicBezTo>
                  <a:cubicBezTo>
                    <a:pt x="178" y="33"/>
                    <a:pt x="175" y="46"/>
                    <a:pt x="166" y="46"/>
                  </a:cubicBezTo>
                  <a:cubicBezTo>
                    <a:pt x="162" y="46"/>
                    <a:pt x="160" y="41"/>
                    <a:pt x="154" y="41"/>
                  </a:cubicBezTo>
                  <a:cubicBezTo>
                    <a:pt x="149" y="41"/>
                    <a:pt x="147" y="46"/>
                    <a:pt x="144" y="46"/>
                  </a:cubicBezTo>
                  <a:cubicBezTo>
                    <a:pt x="141" y="46"/>
                    <a:pt x="144" y="38"/>
                    <a:pt x="144" y="36"/>
                  </a:cubicBezTo>
                  <a:cubicBezTo>
                    <a:pt x="144" y="24"/>
                    <a:pt x="136" y="6"/>
                    <a:pt x="123" y="6"/>
                  </a:cubicBezTo>
                  <a:cubicBezTo>
                    <a:pt x="101" y="6"/>
                    <a:pt x="66" y="12"/>
                    <a:pt x="66" y="32"/>
                  </a:cubicBezTo>
                  <a:cubicBezTo>
                    <a:pt x="66" y="37"/>
                    <a:pt x="71" y="41"/>
                    <a:pt x="71" y="46"/>
                  </a:cubicBezTo>
                  <a:cubicBezTo>
                    <a:pt x="71" y="50"/>
                    <a:pt x="64" y="57"/>
                    <a:pt x="61" y="57"/>
                  </a:cubicBezTo>
                  <a:cubicBezTo>
                    <a:pt x="54" y="57"/>
                    <a:pt x="55" y="52"/>
                    <a:pt x="55" y="48"/>
                  </a:cubicBezTo>
                  <a:cubicBezTo>
                    <a:pt x="55" y="48"/>
                    <a:pt x="54" y="42"/>
                    <a:pt x="55" y="38"/>
                  </a:cubicBezTo>
                  <a:cubicBezTo>
                    <a:pt x="53" y="38"/>
                    <a:pt x="51" y="36"/>
                    <a:pt x="51" y="33"/>
                  </a:cubicBezTo>
                  <a:cubicBezTo>
                    <a:pt x="51" y="18"/>
                    <a:pt x="69" y="17"/>
                    <a:pt x="74" y="6"/>
                  </a:cubicBezTo>
                  <a:cubicBezTo>
                    <a:pt x="73" y="6"/>
                    <a:pt x="57" y="0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68"/>
            <p:cNvSpPr>
              <a:spLocks/>
            </p:cNvSpPr>
            <p:nvPr/>
          </p:nvSpPr>
          <p:spPr bwMode="auto">
            <a:xfrm>
              <a:off x="655" y="442"/>
              <a:ext cx="28" cy="16"/>
            </a:xfrm>
            <a:custGeom>
              <a:avLst/>
              <a:gdLst>
                <a:gd name="T0" fmla="*/ 5 w 12"/>
                <a:gd name="T1" fmla="*/ 0 h 7"/>
                <a:gd name="T2" fmla="*/ 0 w 12"/>
                <a:gd name="T3" fmla="*/ 4 h 7"/>
                <a:gd name="T4" fmla="*/ 6 w 12"/>
                <a:gd name="T5" fmla="*/ 7 h 7"/>
                <a:gd name="T6" fmla="*/ 12 w 12"/>
                <a:gd name="T7" fmla="*/ 4 h 7"/>
                <a:gd name="T8" fmla="*/ 5 w 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5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8" y="7"/>
                    <a:pt x="9" y="6"/>
                    <a:pt x="12" y="4"/>
                  </a:cubicBezTo>
                  <a:cubicBezTo>
                    <a:pt x="8" y="2"/>
                    <a:pt x="7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69"/>
            <p:cNvSpPr>
              <a:spLocks/>
            </p:cNvSpPr>
            <p:nvPr/>
          </p:nvSpPr>
          <p:spPr bwMode="auto">
            <a:xfrm>
              <a:off x="445" y="298"/>
              <a:ext cx="26" cy="21"/>
            </a:xfrm>
            <a:custGeom>
              <a:avLst/>
              <a:gdLst>
                <a:gd name="T0" fmla="*/ 4 w 11"/>
                <a:gd name="T1" fmla="*/ 0 h 9"/>
                <a:gd name="T2" fmla="*/ 1 w 11"/>
                <a:gd name="T3" fmla="*/ 1 h 9"/>
                <a:gd name="T4" fmla="*/ 11 w 11"/>
                <a:gd name="T5" fmla="*/ 9 h 9"/>
                <a:gd name="T6" fmla="*/ 4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4"/>
                    <a:pt x="4" y="8"/>
                    <a:pt x="11" y="9"/>
                  </a:cubicBezTo>
                  <a:cubicBezTo>
                    <a:pt x="8" y="5"/>
                    <a:pt x="8" y="0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70"/>
            <p:cNvSpPr>
              <a:spLocks/>
            </p:cNvSpPr>
            <p:nvPr/>
          </p:nvSpPr>
          <p:spPr bwMode="auto">
            <a:xfrm>
              <a:off x="173" y="-947"/>
              <a:ext cx="1094" cy="575"/>
            </a:xfrm>
            <a:custGeom>
              <a:avLst/>
              <a:gdLst>
                <a:gd name="T0" fmla="*/ 261 w 463"/>
                <a:gd name="T1" fmla="*/ 9 h 243"/>
                <a:gd name="T2" fmla="*/ 235 w 463"/>
                <a:gd name="T3" fmla="*/ 7 h 243"/>
                <a:gd name="T4" fmla="*/ 162 w 463"/>
                <a:gd name="T5" fmla="*/ 13 h 243"/>
                <a:gd name="T6" fmla="*/ 151 w 463"/>
                <a:gd name="T7" fmla="*/ 14 h 243"/>
                <a:gd name="T8" fmla="*/ 89 w 463"/>
                <a:gd name="T9" fmla="*/ 27 h 243"/>
                <a:gd name="T10" fmla="*/ 64 w 463"/>
                <a:gd name="T11" fmla="*/ 42 h 243"/>
                <a:gd name="T12" fmla="*/ 0 w 463"/>
                <a:gd name="T13" fmla="*/ 62 h 243"/>
                <a:gd name="T14" fmla="*/ 19 w 463"/>
                <a:gd name="T15" fmla="*/ 58 h 243"/>
                <a:gd name="T16" fmla="*/ 20 w 463"/>
                <a:gd name="T17" fmla="*/ 67 h 243"/>
                <a:gd name="T18" fmla="*/ 51 w 463"/>
                <a:gd name="T19" fmla="*/ 62 h 243"/>
                <a:gd name="T20" fmla="*/ 29 w 463"/>
                <a:gd name="T21" fmla="*/ 79 h 243"/>
                <a:gd name="T22" fmla="*/ 54 w 463"/>
                <a:gd name="T23" fmla="*/ 79 h 243"/>
                <a:gd name="T24" fmla="*/ 68 w 463"/>
                <a:gd name="T25" fmla="*/ 96 h 243"/>
                <a:gd name="T26" fmla="*/ 87 w 463"/>
                <a:gd name="T27" fmla="*/ 91 h 243"/>
                <a:gd name="T28" fmla="*/ 118 w 463"/>
                <a:gd name="T29" fmla="*/ 96 h 243"/>
                <a:gd name="T30" fmla="*/ 177 w 463"/>
                <a:gd name="T31" fmla="*/ 88 h 243"/>
                <a:gd name="T32" fmla="*/ 159 w 463"/>
                <a:gd name="T33" fmla="*/ 103 h 243"/>
                <a:gd name="T34" fmla="*/ 129 w 463"/>
                <a:gd name="T35" fmla="*/ 108 h 243"/>
                <a:gd name="T36" fmla="*/ 146 w 463"/>
                <a:gd name="T37" fmla="*/ 125 h 243"/>
                <a:gd name="T38" fmla="*/ 102 w 463"/>
                <a:gd name="T39" fmla="*/ 105 h 243"/>
                <a:gd name="T40" fmla="*/ 83 w 463"/>
                <a:gd name="T41" fmla="*/ 105 h 243"/>
                <a:gd name="T42" fmla="*/ 88 w 463"/>
                <a:gd name="T43" fmla="*/ 112 h 243"/>
                <a:gd name="T44" fmla="*/ 75 w 463"/>
                <a:gd name="T45" fmla="*/ 116 h 243"/>
                <a:gd name="T46" fmla="*/ 81 w 463"/>
                <a:gd name="T47" fmla="*/ 157 h 243"/>
                <a:gd name="T48" fmla="*/ 66 w 463"/>
                <a:gd name="T49" fmla="*/ 181 h 243"/>
                <a:gd name="T50" fmla="*/ 79 w 463"/>
                <a:gd name="T51" fmla="*/ 177 h 243"/>
                <a:gd name="T52" fmla="*/ 111 w 463"/>
                <a:gd name="T53" fmla="*/ 203 h 243"/>
                <a:gd name="T54" fmla="*/ 68 w 463"/>
                <a:gd name="T55" fmla="*/ 189 h 243"/>
                <a:gd name="T56" fmla="*/ 55 w 463"/>
                <a:gd name="T57" fmla="*/ 194 h 243"/>
                <a:gd name="T58" fmla="*/ 34 w 463"/>
                <a:gd name="T59" fmla="*/ 231 h 243"/>
                <a:gd name="T60" fmla="*/ 46 w 463"/>
                <a:gd name="T61" fmla="*/ 230 h 243"/>
                <a:gd name="T62" fmla="*/ 112 w 463"/>
                <a:gd name="T63" fmla="*/ 235 h 243"/>
                <a:gd name="T64" fmla="*/ 169 w 463"/>
                <a:gd name="T65" fmla="*/ 243 h 243"/>
                <a:gd name="T66" fmla="*/ 204 w 463"/>
                <a:gd name="T67" fmla="*/ 220 h 243"/>
                <a:gd name="T68" fmla="*/ 190 w 463"/>
                <a:gd name="T69" fmla="*/ 220 h 243"/>
                <a:gd name="T70" fmla="*/ 208 w 463"/>
                <a:gd name="T71" fmla="*/ 188 h 243"/>
                <a:gd name="T72" fmla="*/ 258 w 463"/>
                <a:gd name="T73" fmla="*/ 163 h 243"/>
                <a:gd name="T74" fmla="*/ 251 w 463"/>
                <a:gd name="T75" fmla="*/ 151 h 243"/>
                <a:gd name="T76" fmla="*/ 244 w 463"/>
                <a:gd name="T77" fmla="*/ 141 h 243"/>
                <a:gd name="T78" fmla="*/ 282 w 463"/>
                <a:gd name="T79" fmla="*/ 129 h 243"/>
                <a:gd name="T80" fmla="*/ 296 w 463"/>
                <a:gd name="T81" fmla="*/ 130 h 243"/>
                <a:gd name="T82" fmla="*/ 353 w 463"/>
                <a:gd name="T83" fmla="*/ 88 h 243"/>
                <a:gd name="T84" fmla="*/ 411 w 463"/>
                <a:gd name="T85" fmla="*/ 62 h 243"/>
                <a:gd name="T86" fmla="*/ 387 w 463"/>
                <a:gd name="T87" fmla="*/ 64 h 243"/>
                <a:gd name="T88" fmla="*/ 449 w 463"/>
                <a:gd name="T89" fmla="*/ 41 h 243"/>
                <a:gd name="T90" fmla="*/ 428 w 463"/>
                <a:gd name="T91" fmla="*/ 20 h 243"/>
                <a:gd name="T92" fmla="*/ 410 w 463"/>
                <a:gd name="T93" fmla="*/ 7 h 243"/>
                <a:gd name="T94" fmla="*/ 377 w 463"/>
                <a:gd name="T95" fmla="*/ 13 h 243"/>
                <a:gd name="T96" fmla="*/ 309 w 463"/>
                <a:gd name="T97" fmla="*/ 4 h 243"/>
                <a:gd name="T98" fmla="*/ 278 w 463"/>
                <a:gd name="T9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3" h="243">
                  <a:moveTo>
                    <a:pt x="278" y="0"/>
                  </a:moveTo>
                  <a:cubicBezTo>
                    <a:pt x="270" y="0"/>
                    <a:pt x="268" y="9"/>
                    <a:pt x="261" y="9"/>
                  </a:cubicBezTo>
                  <a:cubicBezTo>
                    <a:pt x="253" y="9"/>
                    <a:pt x="250" y="3"/>
                    <a:pt x="241" y="3"/>
                  </a:cubicBezTo>
                  <a:cubicBezTo>
                    <a:pt x="238" y="3"/>
                    <a:pt x="236" y="4"/>
                    <a:pt x="235" y="7"/>
                  </a:cubicBezTo>
                  <a:cubicBezTo>
                    <a:pt x="207" y="7"/>
                    <a:pt x="201" y="7"/>
                    <a:pt x="174" y="7"/>
                  </a:cubicBezTo>
                  <a:cubicBezTo>
                    <a:pt x="169" y="7"/>
                    <a:pt x="164" y="8"/>
                    <a:pt x="162" y="13"/>
                  </a:cubicBezTo>
                  <a:cubicBezTo>
                    <a:pt x="159" y="16"/>
                    <a:pt x="158" y="16"/>
                    <a:pt x="158" y="16"/>
                  </a:cubicBezTo>
                  <a:cubicBezTo>
                    <a:pt x="157" y="16"/>
                    <a:pt x="157" y="14"/>
                    <a:pt x="151" y="14"/>
                  </a:cubicBezTo>
                  <a:cubicBezTo>
                    <a:pt x="136" y="14"/>
                    <a:pt x="130" y="26"/>
                    <a:pt x="125" y="38"/>
                  </a:cubicBezTo>
                  <a:cubicBezTo>
                    <a:pt x="120" y="37"/>
                    <a:pt x="99" y="27"/>
                    <a:pt x="89" y="27"/>
                  </a:cubicBezTo>
                  <a:cubicBezTo>
                    <a:pt x="78" y="27"/>
                    <a:pt x="85" y="38"/>
                    <a:pt x="68" y="38"/>
                  </a:cubicBezTo>
                  <a:cubicBezTo>
                    <a:pt x="68" y="40"/>
                    <a:pt x="66" y="42"/>
                    <a:pt x="64" y="42"/>
                  </a:cubicBezTo>
                  <a:cubicBezTo>
                    <a:pt x="63" y="42"/>
                    <a:pt x="59" y="42"/>
                    <a:pt x="52" y="42"/>
                  </a:cubicBezTo>
                  <a:cubicBezTo>
                    <a:pt x="37" y="42"/>
                    <a:pt x="3" y="49"/>
                    <a:pt x="0" y="62"/>
                  </a:cubicBezTo>
                  <a:cubicBezTo>
                    <a:pt x="3" y="62"/>
                    <a:pt x="9" y="62"/>
                    <a:pt x="11" y="62"/>
                  </a:cubicBezTo>
                  <a:cubicBezTo>
                    <a:pt x="13" y="61"/>
                    <a:pt x="16" y="59"/>
                    <a:pt x="19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29" y="60"/>
                    <a:pt x="26" y="62"/>
                    <a:pt x="20" y="67"/>
                  </a:cubicBezTo>
                  <a:cubicBezTo>
                    <a:pt x="21" y="68"/>
                    <a:pt x="27" y="71"/>
                    <a:pt x="30" y="71"/>
                  </a:cubicBezTo>
                  <a:cubicBezTo>
                    <a:pt x="40" y="71"/>
                    <a:pt x="40" y="62"/>
                    <a:pt x="51" y="62"/>
                  </a:cubicBezTo>
                  <a:cubicBezTo>
                    <a:pt x="55" y="62"/>
                    <a:pt x="57" y="62"/>
                    <a:pt x="61" y="63"/>
                  </a:cubicBezTo>
                  <a:cubicBezTo>
                    <a:pt x="48" y="67"/>
                    <a:pt x="35" y="66"/>
                    <a:pt x="29" y="79"/>
                  </a:cubicBezTo>
                  <a:cubicBezTo>
                    <a:pt x="30" y="79"/>
                    <a:pt x="32" y="79"/>
                    <a:pt x="35" y="79"/>
                  </a:cubicBezTo>
                  <a:cubicBezTo>
                    <a:pt x="40" y="79"/>
                    <a:pt x="47" y="79"/>
                    <a:pt x="54" y="79"/>
                  </a:cubicBezTo>
                  <a:cubicBezTo>
                    <a:pt x="47" y="80"/>
                    <a:pt x="43" y="83"/>
                    <a:pt x="39" y="85"/>
                  </a:cubicBezTo>
                  <a:cubicBezTo>
                    <a:pt x="43" y="90"/>
                    <a:pt x="58" y="96"/>
                    <a:pt x="68" y="96"/>
                  </a:cubicBezTo>
                  <a:cubicBezTo>
                    <a:pt x="73" y="96"/>
                    <a:pt x="76" y="94"/>
                    <a:pt x="80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4" y="98"/>
                    <a:pt x="97" y="102"/>
                    <a:pt x="108" y="102"/>
                  </a:cubicBezTo>
                  <a:cubicBezTo>
                    <a:pt x="112" y="102"/>
                    <a:pt x="114" y="96"/>
                    <a:pt x="118" y="96"/>
                  </a:cubicBezTo>
                  <a:cubicBezTo>
                    <a:pt x="124" y="96"/>
                    <a:pt x="127" y="100"/>
                    <a:pt x="137" y="100"/>
                  </a:cubicBezTo>
                  <a:cubicBezTo>
                    <a:pt x="154" y="100"/>
                    <a:pt x="166" y="97"/>
                    <a:pt x="177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78" y="96"/>
                    <a:pt x="169" y="99"/>
                    <a:pt x="159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5"/>
                    <a:pt x="129" y="106"/>
                    <a:pt x="129" y="108"/>
                  </a:cubicBezTo>
                  <a:cubicBezTo>
                    <a:pt x="129" y="112"/>
                    <a:pt x="146" y="122"/>
                    <a:pt x="149" y="125"/>
                  </a:cubicBezTo>
                  <a:cubicBezTo>
                    <a:pt x="148" y="125"/>
                    <a:pt x="147" y="125"/>
                    <a:pt x="146" y="125"/>
                  </a:cubicBezTo>
                  <a:cubicBezTo>
                    <a:pt x="133" y="125"/>
                    <a:pt x="128" y="111"/>
                    <a:pt x="116" y="107"/>
                  </a:cubicBezTo>
                  <a:cubicBezTo>
                    <a:pt x="111" y="105"/>
                    <a:pt x="107" y="105"/>
                    <a:pt x="102" y="105"/>
                  </a:cubicBezTo>
                  <a:cubicBezTo>
                    <a:pt x="96" y="105"/>
                    <a:pt x="91" y="106"/>
                    <a:pt x="88" y="106"/>
                  </a:cubicBezTo>
                  <a:cubicBezTo>
                    <a:pt x="86" y="106"/>
                    <a:pt x="84" y="105"/>
                    <a:pt x="83" y="105"/>
                  </a:cubicBezTo>
                  <a:cubicBezTo>
                    <a:pt x="82" y="105"/>
                    <a:pt x="81" y="105"/>
                    <a:pt x="80" y="106"/>
                  </a:cubicBezTo>
                  <a:cubicBezTo>
                    <a:pt x="81" y="110"/>
                    <a:pt x="82" y="112"/>
                    <a:pt x="88" y="112"/>
                  </a:cubicBezTo>
                  <a:cubicBezTo>
                    <a:pt x="86" y="112"/>
                    <a:pt x="85" y="112"/>
                    <a:pt x="83" y="112"/>
                  </a:cubicBezTo>
                  <a:cubicBezTo>
                    <a:pt x="79" y="112"/>
                    <a:pt x="75" y="113"/>
                    <a:pt x="75" y="116"/>
                  </a:cubicBezTo>
                  <a:cubicBezTo>
                    <a:pt x="75" y="126"/>
                    <a:pt x="111" y="126"/>
                    <a:pt x="111" y="143"/>
                  </a:cubicBezTo>
                  <a:cubicBezTo>
                    <a:pt x="111" y="158"/>
                    <a:pt x="95" y="153"/>
                    <a:pt x="81" y="157"/>
                  </a:cubicBezTo>
                  <a:cubicBezTo>
                    <a:pt x="74" y="160"/>
                    <a:pt x="70" y="165"/>
                    <a:pt x="66" y="174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76" y="179"/>
                    <a:pt x="76" y="179"/>
                    <a:pt x="79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90"/>
                    <a:pt x="103" y="196"/>
                    <a:pt x="111" y="203"/>
                  </a:cubicBezTo>
                  <a:cubicBezTo>
                    <a:pt x="101" y="203"/>
                    <a:pt x="101" y="203"/>
                    <a:pt x="101" y="203"/>
                  </a:cubicBezTo>
                  <a:cubicBezTo>
                    <a:pt x="91" y="198"/>
                    <a:pt x="85" y="189"/>
                    <a:pt x="68" y="189"/>
                  </a:cubicBezTo>
                  <a:cubicBezTo>
                    <a:pt x="66" y="189"/>
                    <a:pt x="64" y="188"/>
                    <a:pt x="62" y="188"/>
                  </a:cubicBezTo>
                  <a:cubicBezTo>
                    <a:pt x="58" y="188"/>
                    <a:pt x="55" y="189"/>
                    <a:pt x="55" y="194"/>
                  </a:cubicBezTo>
                  <a:cubicBezTo>
                    <a:pt x="55" y="203"/>
                    <a:pt x="66" y="205"/>
                    <a:pt x="73" y="210"/>
                  </a:cubicBezTo>
                  <a:cubicBezTo>
                    <a:pt x="61" y="218"/>
                    <a:pt x="34" y="210"/>
                    <a:pt x="34" y="231"/>
                  </a:cubicBezTo>
                  <a:cubicBezTo>
                    <a:pt x="34" y="232"/>
                    <a:pt x="36" y="235"/>
                    <a:pt x="39" y="235"/>
                  </a:cubicBezTo>
                  <a:cubicBezTo>
                    <a:pt x="42" y="235"/>
                    <a:pt x="44" y="232"/>
                    <a:pt x="46" y="230"/>
                  </a:cubicBezTo>
                  <a:cubicBezTo>
                    <a:pt x="64" y="236"/>
                    <a:pt x="78" y="240"/>
                    <a:pt x="96" y="240"/>
                  </a:cubicBezTo>
                  <a:cubicBezTo>
                    <a:pt x="104" y="240"/>
                    <a:pt x="107" y="235"/>
                    <a:pt x="112" y="235"/>
                  </a:cubicBezTo>
                  <a:cubicBezTo>
                    <a:pt x="125" y="235"/>
                    <a:pt x="136" y="235"/>
                    <a:pt x="151" y="235"/>
                  </a:cubicBezTo>
                  <a:cubicBezTo>
                    <a:pt x="162" y="235"/>
                    <a:pt x="156" y="243"/>
                    <a:pt x="169" y="243"/>
                  </a:cubicBezTo>
                  <a:cubicBezTo>
                    <a:pt x="181" y="243"/>
                    <a:pt x="211" y="234"/>
                    <a:pt x="211" y="225"/>
                  </a:cubicBezTo>
                  <a:cubicBezTo>
                    <a:pt x="211" y="221"/>
                    <a:pt x="207" y="220"/>
                    <a:pt x="204" y="220"/>
                  </a:cubicBezTo>
                  <a:cubicBezTo>
                    <a:pt x="204" y="220"/>
                    <a:pt x="203" y="220"/>
                    <a:pt x="203" y="220"/>
                  </a:cubicBezTo>
                  <a:cubicBezTo>
                    <a:pt x="199" y="220"/>
                    <a:pt x="198" y="220"/>
                    <a:pt x="190" y="220"/>
                  </a:cubicBezTo>
                  <a:cubicBezTo>
                    <a:pt x="190" y="202"/>
                    <a:pt x="212" y="212"/>
                    <a:pt x="212" y="196"/>
                  </a:cubicBezTo>
                  <a:cubicBezTo>
                    <a:pt x="212" y="192"/>
                    <a:pt x="209" y="191"/>
                    <a:pt x="208" y="188"/>
                  </a:cubicBezTo>
                  <a:cubicBezTo>
                    <a:pt x="212" y="188"/>
                    <a:pt x="212" y="188"/>
                    <a:pt x="235" y="188"/>
                  </a:cubicBezTo>
                  <a:cubicBezTo>
                    <a:pt x="244" y="181"/>
                    <a:pt x="247" y="169"/>
                    <a:pt x="258" y="163"/>
                  </a:cubicBezTo>
                  <a:cubicBezTo>
                    <a:pt x="255" y="156"/>
                    <a:pt x="249" y="154"/>
                    <a:pt x="243" y="151"/>
                  </a:cubicBezTo>
                  <a:cubicBezTo>
                    <a:pt x="246" y="151"/>
                    <a:pt x="249" y="151"/>
                    <a:pt x="251" y="151"/>
                  </a:cubicBezTo>
                  <a:cubicBezTo>
                    <a:pt x="256" y="151"/>
                    <a:pt x="259" y="149"/>
                    <a:pt x="258" y="141"/>
                  </a:cubicBezTo>
                  <a:cubicBezTo>
                    <a:pt x="244" y="141"/>
                    <a:pt x="244" y="141"/>
                    <a:pt x="244" y="141"/>
                  </a:cubicBezTo>
                  <a:cubicBezTo>
                    <a:pt x="252" y="134"/>
                    <a:pt x="265" y="133"/>
                    <a:pt x="277" y="130"/>
                  </a:cubicBezTo>
                  <a:cubicBezTo>
                    <a:pt x="278" y="129"/>
                    <a:pt x="280" y="129"/>
                    <a:pt x="282" y="129"/>
                  </a:cubicBezTo>
                  <a:cubicBezTo>
                    <a:pt x="284" y="129"/>
                    <a:pt x="287" y="129"/>
                    <a:pt x="289" y="129"/>
                  </a:cubicBezTo>
                  <a:cubicBezTo>
                    <a:pt x="291" y="130"/>
                    <a:pt x="294" y="130"/>
                    <a:pt x="296" y="130"/>
                  </a:cubicBezTo>
                  <a:cubicBezTo>
                    <a:pt x="299" y="130"/>
                    <a:pt x="302" y="130"/>
                    <a:pt x="304" y="128"/>
                  </a:cubicBezTo>
                  <a:cubicBezTo>
                    <a:pt x="320" y="116"/>
                    <a:pt x="332" y="95"/>
                    <a:pt x="353" y="88"/>
                  </a:cubicBezTo>
                  <a:cubicBezTo>
                    <a:pt x="372" y="82"/>
                    <a:pt x="402" y="75"/>
                    <a:pt x="414" y="62"/>
                  </a:cubicBezTo>
                  <a:cubicBezTo>
                    <a:pt x="413" y="62"/>
                    <a:pt x="412" y="62"/>
                    <a:pt x="411" y="62"/>
                  </a:cubicBezTo>
                  <a:cubicBezTo>
                    <a:pt x="408" y="62"/>
                    <a:pt x="403" y="63"/>
                    <a:pt x="399" y="63"/>
                  </a:cubicBezTo>
                  <a:cubicBezTo>
                    <a:pt x="395" y="63"/>
                    <a:pt x="391" y="64"/>
                    <a:pt x="387" y="64"/>
                  </a:cubicBezTo>
                  <a:cubicBezTo>
                    <a:pt x="381" y="64"/>
                    <a:pt x="377" y="63"/>
                    <a:pt x="374" y="61"/>
                  </a:cubicBezTo>
                  <a:cubicBezTo>
                    <a:pt x="402" y="47"/>
                    <a:pt x="428" y="57"/>
                    <a:pt x="449" y="41"/>
                  </a:cubicBezTo>
                  <a:cubicBezTo>
                    <a:pt x="453" y="38"/>
                    <a:pt x="463" y="40"/>
                    <a:pt x="463" y="33"/>
                  </a:cubicBezTo>
                  <a:cubicBezTo>
                    <a:pt x="463" y="23"/>
                    <a:pt x="435" y="26"/>
                    <a:pt x="428" y="20"/>
                  </a:cubicBezTo>
                  <a:cubicBezTo>
                    <a:pt x="425" y="17"/>
                    <a:pt x="425" y="12"/>
                    <a:pt x="419" y="11"/>
                  </a:cubicBezTo>
                  <a:cubicBezTo>
                    <a:pt x="416" y="10"/>
                    <a:pt x="414" y="9"/>
                    <a:pt x="410" y="7"/>
                  </a:cubicBezTo>
                  <a:cubicBezTo>
                    <a:pt x="370" y="18"/>
                    <a:pt x="370" y="18"/>
                    <a:pt x="370" y="18"/>
                  </a:cubicBezTo>
                  <a:cubicBezTo>
                    <a:pt x="373" y="17"/>
                    <a:pt x="374" y="16"/>
                    <a:pt x="377" y="13"/>
                  </a:cubicBezTo>
                  <a:cubicBezTo>
                    <a:pt x="369" y="5"/>
                    <a:pt x="340" y="4"/>
                    <a:pt x="322" y="4"/>
                  </a:cubicBezTo>
                  <a:cubicBezTo>
                    <a:pt x="316" y="4"/>
                    <a:pt x="311" y="4"/>
                    <a:pt x="309" y="4"/>
                  </a:cubicBezTo>
                  <a:cubicBezTo>
                    <a:pt x="303" y="4"/>
                    <a:pt x="300" y="4"/>
                    <a:pt x="294" y="4"/>
                  </a:cubicBezTo>
                  <a:cubicBezTo>
                    <a:pt x="289" y="4"/>
                    <a:pt x="286" y="0"/>
                    <a:pt x="2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71"/>
            <p:cNvSpPr>
              <a:spLocks/>
            </p:cNvSpPr>
            <p:nvPr/>
          </p:nvSpPr>
          <p:spPr bwMode="auto">
            <a:xfrm>
              <a:off x="858" y="-1001"/>
              <a:ext cx="2139" cy="1627"/>
            </a:xfrm>
            <a:custGeom>
              <a:avLst/>
              <a:gdLst>
                <a:gd name="T0" fmla="*/ 489 w 905"/>
                <a:gd name="T1" fmla="*/ 15 h 688"/>
                <a:gd name="T2" fmla="*/ 468 w 905"/>
                <a:gd name="T3" fmla="*/ 22 h 688"/>
                <a:gd name="T4" fmla="*/ 425 w 905"/>
                <a:gd name="T5" fmla="*/ 18 h 688"/>
                <a:gd name="T6" fmla="*/ 370 w 905"/>
                <a:gd name="T7" fmla="*/ 43 h 688"/>
                <a:gd name="T8" fmla="*/ 328 w 905"/>
                <a:gd name="T9" fmla="*/ 45 h 688"/>
                <a:gd name="T10" fmla="*/ 312 w 905"/>
                <a:gd name="T11" fmla="*/ 64 h 688"/>
                <a:gd name="T12" fmla="*/ 284 w 905"/>
                <a:gd name="T13" fmla="*/ 66 h 688"/>
                <a:gd name="T14" fmla="*/ 173 w 905"/>
                <a:gd name="T15" fmla="*/ 71 h 688"/>
                <a:gd name="T16" fmla="*/ 86 w 905"/>
                <a:gd name="T17" fmla="*/ 122 h 688"/>
                <a:gd name="T18" fmla="*/ 100 w 905"/>
                <a:gd name="T19" fmla="*/ 168 h 688"/>
                <a:gd name="T20" fmla="*/ 67 w 905"/>
                <a:gd name="T21" fmla="*/ 170 h 688"/>
                <a:gd name="T22" fmla="*/ 0 w 905"/>
                <a:gd name="T23" fmla="*/ 198 h 688"/>
                <a:gd name="T24" fmla="*/ 77 w 905"/>
                <a:gd name="T25" fmla="*/ 216 h 688"/>
                <a:gd name="T26" fmla="*/ 61 w 905"/>
                <a:gd name="T27" fmla="*/ 227 h 688"/>
                <a:gd name="T28" fmla="*/ 22 w 905"/>
                <a:gd name="T29" fmla="*/ 242 h 688"/>
                <a:gd name="T30" fmla="*/ 62 w 905"/>
                <a:gd name="T31" fmla="*/ 251 h 688"/>
                <a:gd name="T32" fmla="*/ 89 w 905"/>
                <a:gd name="T33" fmla="*/ 273 h 688"/>
                <a:gd name="T34" fmla="*/ 98 w 905"/>
                <a:gd name="T35" fmla="*/ 264 h 688"/>
                <a:gd name="T36" fmla="*/ 146 w 905"/>
                <a:gd name="T37" fmla="*/ 262 h 688"/>
                <a:gd name="T38" fmla="*/ 270 w 905"/>
                <a:gd name="T39" fmla="*/ 370 h 688"/>
                <a:gd name="T40" fmla="*/ 286 w 905"/>
                <a:gd name="T41" fmla="*/ 393 h 688"/>
                <a:gd name="T42" fmla="*/ 288 w 905"/>
                <a:gd name="T43" fmla="*/ 423 h 688"/>
                <a:gd name="T44" fmla="*/ 335 w 905"/>
                <a:gd name="T45" fmla="*/ 446 h 688"/>
                <a:gd name="T46" fmla="*/ 305 w 905"/>
                <a:gd name="T47" fmla="*/ 482 h 688"/>
                <a:gd name="T48" fmla="*/ 284 w 905"/>
                <a:gd name="T49" fmla="*/ 525 h 688"/>
                <a:gd name="T50" fmla="*/ 289 w 905"/>
                <a:gd name="T51" fmla="*/ 538 h 688"/>
                <a:gd name="T52" fmla="*/ 315 w 905"/>
                <a:gd name="T53" fmla="*/ 587 h 688"/>
                <a:gd name="T54" fmla="*/ 331 w 905"/>
                <a:gd name="T55" fmla="*/ 587 h 688"/>
                <a:gd name="T56" fmla="*/ 357 w 905"/>
                <a:gd name="T57" fmla="*/ 655 h 688"/>
                <a:gd name="T58" fmla="*/ 422 w 905"/>
                <a:gd name="T59" fmla="*/ 687 h 688"/>
                <a:gd name="T60" fmla="*/ 459 w 905"/>
                <a:gd name="T61" fmla="*/ 655 h 688"/>
                <a:gd name="T62" fmla="*/ 478 w 905"/>
                <a:gd name="T63" fmla="*/ 586 h 688"/>
                <a:gd name="T64" fmla="*/ 520 w 905"/>
                <a:gd name="T65" fmla="*/ 551 h 688"/>
                <a:gd name="T66" fmla="*/ 539 w 905"/>
                <a:gd name="T67" fmla="*/ 548 h 688"/>
                <a:gd name="T68" fmla="*/ 610 w 905"/>
                <a:gd name="T69" fmla="*/ 497 h 688"/>
                <a:gd name="T70" fmla="*/ 700 w 905"/>
                <a:gd name="T71" fmla="*/ 475 h 688"/>
                <a:gd name="T72" fmla="*/ 702 w 905"/>
                <a:gd name="T73" fmla="*/ 422 h 688"/>
                <a:gd name="T74" fmla="*/ 711 w 905"/>
                <a:gd name="T75" fmla="*/ 402 h 688"/>
                <a:gd name="T76" fmla="*/ 772 w 905"/>
                <a:gd name="T77" fmla="*/ 422 h 688"/>
                <a:gd name="T78" fmla="*/ 723 w 905"/>
                <a:gd name="T79" fmla="*/ 356 h 688"/>
                <a:gd name="T80" fmla="*/ 763 w 905"/>
                <a:gd name="T81" fmla="*/ 365 h 688"/>
                <a:gd name="T82" fmla="*/ 758 w 905"/>
                <a:gd name="T83" fmla="*/ 353 h 688"/>
                <a:gd name="T84" fmla="*/ 805 w 905"/>
                <a:gd name="T85" fmla="*/ 311 h 688"/>
                <a:gd name="T86" fmla="*/ 801 w 905"/>
                <a:gd name="T87" fmla="*/ 282 h 688"/>
                <a:gd name="T88" fmla="*/ 787 w 905"/>
                <a:gd name="T89" fmla="*/ 242 h 688"/>
                <a:gd name="T90" fmla="*/ 801 w 905"/>
                <a:gd name="T91" fmla="*/ 216 h 688"/>
                <a:gd name="T92" fmla="*/ 779 w 905"/>
                <a:gd name="T93" fmla="*/ 204 h 688"/>
                <a:gd name="T94" fmla="*/ 804 w 905"/>
                <a:gd name="T95" fmla="*/ 158 h 688"/>
                <a:gd name="T96" fmla="*/ 827 w 905"/>
                <a:gd name="T97" fmla="*/ 130 h 688"/>
                <a:gd name="T98" fmla="*/ 840 w 905"/>
                <a:gd name="T99" fmla="*/ 113 h 688"/>
                <a:gd name="T100" fmla="*/ 874 w 905"/>
                <a:gd name="T101" fmla="*/ 61 h 688"/>
                <a:gd name="T102" fmla="*/ 818 w 905"/>
                <a:gd name="T103" fmla="*/ 79 h 688"/>
                <a:gd name="T104" fmla="*/ 771 w 905"/>
                <a:gd name="T105" fmla="*/ 77 h 688"/>
                <a:gd name="T106" fmla="*/ 744 w 905"/>
                <a:gd name="T107" fmla="*/ 60 h 688"/>
                <a:gd name="T108" fmla="*/ 693 w 905"/>
                <a:gd name="T109" fmla="*/ 63 h 688"/>
                <a:gd name="T110" fmla="*/ 595 w 905"/>
                <a:gd name="T111" fmla="*/ 64 h 688"/>
                <a:gd name="T112" fmla="*/ 718 w 905"/>
                <a:gd name="T113" fmla="*/ 31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5" h="688">
                  <a:moveTo>
                    <a:pt x="639" y="0"/>
                  </a:moveTo>
                  <a:cubicBezTo>
                    <a:pt x="612" y="0"/>
                    <a:pt x="592" y="0"/>
                    <a:pt x="562" y="0"/>
                  </a:cubicBezTo>
                  <a:cubicBezTo>
                    <a:pt x="535" y="0"/>
                    <a:pt x="515" y="15"/>
                    <a:pt x="489" y="15"/>
                  </a:cubicBezTo>
                  <a:cubicBezTo>
                    <a:pt x="484" y="15"/>
                    <a:pt x="480" y="15"/>
                    <a:pt x="476" y="15"/>
                  </a:cubicBezTo>
                  <a:cubicBezTo>
                    <a:pt x="473" y="15"/>
                    <a:pt x="471" y="15"/>
                    <a:pt x="468" y="15"/>
                  </a:cubicBezTo>
                  <a:cubicBezTo>
                    <a:pt x="468" y="22"/>
                    <a:pt x="468" y="22"/>
                    <a:pt x="468" y="22"/>
                  </a:cubicBezTo>
                  <a:cubicBezTo>
                    <a:pt x="458" y="22"/>
                    <a:pt x="458" y="22"/>
                    <a:pt x="458" y="22"/>
                  </a:cubicBezTo>
                  <a:cubicBezTo>
                    <a:pt x="449" y="18"/>
                    <a:pt x="441" y="18"/>
                    <a:pt x="432" y="18"/>
                  </a:cubicBezTo>
                  <a:cubicBezTo>
                    <a:pt x="430" y="18"/>
                    <a:pt x="428" y="18"/>
                    <a:pt x="425" y="18"/>
                  </a:cubicBezTo>
                  <a:cubicBezTo>
                    <a:pt x="408" y="18"/>
                    <a:pt x="394" y="22"/>
                    <a:pt x="380" y="28"/>
                  </a:cubicBezTo>
                  <a:cubicBezTo>
                    <a:pt x="383" y="32"/>
                    <a:pt x="387" y="33"/>
                    <a:pt x="391" y="36"/>
                  </a:cubicBezTo>
                  <a:cubicBezTo>
                    <a:pt x="386" y="37"/>
                    <a:pt x="370" y="35"/>
                    <a:pt x="370" y="43"/>
                  </a:cubicBezTo>
                  <a:cubicBezTo>
                    <a:pt x="370" y="53"/>
                    <a:pt x="391" y="60"/>
                    <a:pt x="400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63" y="57"/>
                    <a:pt x="350" y="45"/>
                    <a:pt x="328" y="45"/>
                  </a:cubicBezTo>
                  <a:cubicBezTo>
                    <a:pt x="323" y="45"/>
                    <a:pt x="315" y="46"/>
                    <a:pt x="315" y="52"/>
                  </a:cubicBezTo>
                  <a:cubicBezTo>
                    <a:pt x="315" y="56"/>
                    <a:pt x="318" y="60"/>
                    <a:pt x="319" y="64"/>
                  </a:cubicBezTo>
                  <a:cubicBezTo>
                    <a:pt x="319" y="64"/>
                    <a:pt x="314" y="64"/>
                    <a:pt x="312" y="64"/>
                  </a:cubicBezTo>
                  <a:cubicBezTo>
                    <a:pt x="301" y="60"/>
                    <a:pt x="292" y="61"/>
                    <a:pt x="286" y="51"/>
                  </a:cubicBezTo>
                  <a:cubicBezTo>
                    <a:pt x="281" y="56"/>
                    <a:pt x="281" y="56"/>
                    <a:pt x="281" y="56"/>
                  </a:cubicBezTo>
                  <a:cubicBezTo>
                    <a:pt x="281" y="60"/>
                    <a:pt x="284" y="63"/>
                    <a:pt x="284" y="66"/>
                  </a:cubicBezTo>
                  <a:cubicBezTo>
                    <a:pt x="274" y="66"/>
                    <a:pt x="271" y="51"/>
                    <a:pt x="261" y="51"/>
                  </a:cubicBezTo>
                  <a:cubicBezTo>
                    <a:pt x="247" y="51"/>
                    <a:pt x="237" y="59"/>
                    <a:pt x="222" y="63"/>
                  </a:cubicBezTo>
                  <a:cubicBezTo>
                    <a:pt x="202" y="63"/>
                    <a:pt x="194" y="68"/>
                    <a:pt x="173" y="71"/>
                  </a:cubicBezTo>
                  <a:cubicBezTo>
                    <a:pt x="156" y="73"/>
                    <a:pt x="170" y="97"/>
                    <a:pt x="152" y="97"/>
                  </a:cubicBezTo>
                  <a:cubicBezTo>
                    <a:pt x="146" y="97"/>
                    <a:pt x="142" y="96"/>
                    <a:pt x="138" y="93"/>
                  </a:cubicBezTo>
                  <a:cubicBezTo>
                    <a:pt x="127" y="103"/>
                    <a:pt x="104" y="116"/>
                    <a:pt x="86" y="122"/>
                  </a:cubicBezTo>
                  <a:cubicBezTo>
                    <a:pt x="83" y="122"/>
                    <a:pt x="75" y="125"/>
                    <a:pt x="75" y="130"/>
                  </a:cubicBezTo>
                  <a:cubicBezTo>
                    <a:pt x="75" y="140"/>
                    <a:pt x="105" y="139"/>
                    <a:pt x="115" y="140"/>
                  </a:cubicBezTo>
                  <a:cubicBezTo>
                    <a:pt x="115" y="154"/>
                    <a:pt x="109" y="163"/>
                    <a:pt x="100" y="168"/>
                  </a:cubicBezTo>
                  <a:cubicBezTo>
                    <a:pt x="96" y="171"/>
                    <a:pt x="92" y="171"/>
                    <a:pt x="86" y="171"/>
                  </a:cubicBezTo>
                  <a:cubicBezTo>
                    <a:pt x="83" y="171"/>
                    <a:pt x="80" y="171"/>
                    <a:pt x="77" y="171"/>
                  </a:cubicBezTo>
                  <a:cubicBezTo>
                    <a:pt x="74" y="171"/>
                    <a:pt x="71" y="170"/>
                    <a:pt x="67" y="170"/>
                  </a:cubicBezTo>
                  <a:cubicBezTo>
                    <a:pt x="63" y="170"/>
                    <a:pt x="59" y="171"/>
                    <a:pt x="55" y="172"/>
                  </a:cubicBezTo>
                  <a:cubicBezTo>
                    <a:pt x="45" y="175"/>
                    <a:pt x="40" y="181"/>
                    <a:pt x="30" y="184"/>
                  </a:cubicBezTo>
                  <a:cubicBezTo>
                    <a:pt x="19" y="188"/>
                    <a:pt x="0" y="182"/>
                    <a:pt x="0" y="198"/>
                  </a:cubicBezTo>
                  <a:cubicBezTo>
                    <a:pt x="0" y="207"/>
                    <a:pt x="51" y="221"/>
                    <a:pt x="53" y="221"/>
                  </a:cubicBezTo>
                  <a:cubicBezTo>
                    <a:pt x="60" y="221"/>
                    <a:pt x="63" y="221"/>
                    <a:pt x="71" y="221"/>
                  </a:cubicBezTo>
                  <a:cubicBezTo>
                    <a:pt x="74" y="221"/>
                    <a:pt x="76" y="219"/>
                    <a:pt x="77" y="216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96" y="222"/>
                    <a:pt x="96" y="224"/>
                    <a:pt x="91" y="227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58" y="231"/>
                    <a:pt x="57" y="232"/>
                    <a:pt x="51" y="232"/>
                  </a:cubicBezTo>
                  <a:cubicBezTo>
                    <a:pt x="48" y="232"/>
                    <a:pt x="44" y="232"/>
                    <a:pt x="38" y="232"/>
                  </a:cubicBezTo>
                  <a:cubicBezTo>
                    <a:pt x="34" y="232"/>
                    <a:pt x="23" y="235"/>
                    <a:pt x="22" y="242"/>
                  </a:cubicBezTo>
                  <a:cubicBezTo>
                    <a:pt x="26" y="243"/>
                    <a:pt x="27" y="244"/>
                    <a:pt x="29" y="244"/>
                  </a:cubicBezTo>
                  <a:cubicBezTo>
                    <a:pt x="32" y="244"/>
                    <a:pt x="33" y="242"/>
                    <a:pt x="41" y="242"/>
                  </a:cubicBezTo>
                  <a:cubicBezTo>
                    <a:pt x="47" y="242"/>
                    <a:pt x="53" y="248"/>
                    <a:pt x="62" y="251"/>
                  </a:cubicBezTo>
                  <a:cubicBezTo>
                    <a:pt x="60" y="256"/>
                    <a:pt x="56" y="257"/>
                    <a:pt x="51" y="260"/>
                  </a:cubicBezTo>
                  <a:cubicBezTo>
                    <a:pt x="58" y="268"/>
                    <a:pt x="74" y="272"/>
                    <a:pt x="86" y="272"/>
                  </a:cubicBezTo>
                  <a:cubicBezTo>
                    <a:pt x="88" y="272"/>
                    <a:pt x="89" y="273"/>
                    <a:pt x="89" y="273"/>
                  </a:cubicBezTo>
                  <a:cubicBezTo>
                    <a:pt x="90" y="273"/>
                    <a:pt x="91" y="272"/>
                    <a:pt x="92" y="271"/>
                  </a:cubicBezTo>
                  <a:cubicBezTo>
                    <a:pt x="91" y="270"/>
                    <a:pt x="89" y="268"/>
                    <a:pt x="87" y="267"/>
                  </a:cubicBezTo>
                  <a:cubicBezTo>
                    <a:pt x="90" y="265"/>
                    <a:pt x="92" y="264"/>
                    <a:pt x="98" y="264"/>
                  </a:cubicBezTo>
                  <a:cubicBezTo>
                    <a:pt x="104" y="264"/>
                    <a:pt x="109" y="269"/>
                    <a:pt x="114" y="269"/>
                  </a:cubicBezTo>
                  <a:cubicBezTo>
                    <a:pt x="120" y="269"/>
                    <a:pt x="124" y="262"/>
                    <a:pt x="130" y="262"/>
                  </a:cubicBezTo>
                  <a:cubicBezTo>
                    <a:pt x="135" y="262"/>
                    <a:pt x="137" y="262"/>
                    <a:pt x="146" y="262"/>
                  </a:cubicBezTo>
                  <a:cubicBezTo>
                    <a:pt x="205" y="262"/>
                    <a:pt x="242" y="308"/>
                    <a:pt x="257" y="353"/>
                  </a:cubicBezTo>
                  <a:cubicBezTo>
                    <a:pt x="257" y="361"/>
                    <a:pt x="257" y="361"/>
                    <a:pt x="257" y="361"/>
                  </a:cubicBezTo>
                  <a:cubicBezTo>
                    <a:pt x="262" y="362"/>
                    <a:pt x="270" y="362"/>
                    <a:pt x="270" y="370"/>
                  </a:cubicBezTo>
                  <a:cubicBezTo>
                    <a:pt x="270" y="382"/>
                    <a:pt x="259" y="381"/>
                    <a:pt x="259" y="393"/>
                  </a:cubicBezTo>
                  <a:cubicBezTo>
                    <a:pt x="259" y="401"/>
                    <a:pt x="263" y="402"/>
                    <a:pt x="273" y="402"/>
                  </a:cubicBezTo>
                  <a:cubicBezTo>
                    <a:pt x="280" y="402"/>
                    <a:pt x="281" y="393"/>
                    <a:pt x="286" y="393"/>
                  </a:cubicBezTo>
                  <a:cubicBezTo>
                    <a:pt x="304" y="393"/>
                    <a:pt x="308" y="418"/>
                    <a:pt x="325" y="423"/>
                  </a:cubicBezTo>
                  <a:cubicBezTo>
                    <a:pt x="324" y="426"/>
                    <a:pt x="325" y="431"/>
                    <a:pt x="319" y="431"/>
                  </a:cubicBezTo>
                  <a:cubicBezTo>
                    <a:pt x="307" y="431"/>
                    <a:pt x="299" y="423"/>
                    <a:pt x="288" y="423"/>
                  </a:cubicBezTo>
                  <a:cubicBezTo>
                    <a:pt x="285" y="423"/>
                    <a:pt x="284" y="422"/>
                    <a:pt x="282" y="422"/>
                  </a:cubicBezTo>
                  <a:cubicBezTo>
                    <a:pt x="281" y="422"/>
                    <a:pt x="280" y="422"/>
                    <a:pt x="278" y="423"/>
                  </a:cubicBezTo>
                  <a:cubicBezTo>
                    <a:pt x="280" y="438"/>
                    <a:pt x="319" y="440"/>
                    <a:pt x="335" y="446"/>
                  </a:cubicBezTo>
                  <a:cubicBezTo>
                    <a:pt x="331" y="460"/>
                    <a:pt x="323" y="466"/>
                    <a:pt x="319" y="481"/>
                  </a:cubicBezTo>
                  <a:cubicBezTo>
                    <a:pt x="316" y="480"/>
                    <a:pt x="314" y="479"/>
                    <a:pt x="313" y="479"/>
                  </a:cubicBezTo>
                  <a:cubicBezTo>
                    <a:pt x="311" y="479"/>
                    <a:pt x="309" y="480"/>
                    <a:pt x="305" y="482"/>
                  </a:cubicBezTo>
                  <a:cubicBezTo>
                    <a:pt x="305" y="484"/>
                    <a:pt x="305" y="484"/>
                    <a:pt x="305" y="484"/>
                  </a:cubicBezTo>
                  <a:cubicBezTo>
                    <a:pt x="294" y="492"/>
                    <a:pt x="291" y="503"/>
                    <a:pt x="284" y="513"/>
                  </a:cubicBezTo>
                  <a:cubicBezTo>
                    <a:pt x="284" y="525"/>
                    <a:pt x="284" y="525"/>
                    <a:pt x="284" y="525"/>
                  </a:cubicBezTo>
                  <a:cubicBezTo>
                    <a:pt x="285" y="523"/>
                    <a:pt x="287" y="523"/>
                    <a:pt x="288" y="523"/>
                  </a:cubicBezTo>
                  <a:cubicBezTo>
                    <a:pt x="290" y="523"/>
                    <a:pt x="292" y="524"/>
                    <a:pt x="294" y="525"/>
                  </a:cubicBezTo>
                  <a:cubicBezTo>
                    <a:pt x="293" y="530"/>
                    <a:pt x="289" y="533"/>
                    <a:pt x="289" y="538"/>
                  </a:cubicBezTo>
                  <a:cubicBezTo>
                    <a:pt x="289" y="552"/>
                    <a:pt x="303" y="558"/>
                    <a:pt x="306" y="568"/>
                  </a:cubicBezTo>
                  <a:cubicBezTo>
                    <a:pt x="308" y="573"/>
                    <a:pt x="309" y="583"/>
                    <a:pt x="312" y="585"/>
                  </a:cubicBezTo>
                  <a:cubicBezTo>
                    <a:pt x="313" y="586"/>
                    <a:pt x="314" y="587"/>
                    <a:pt x="315" y="587"/>
                  </a:cubicBezTo>
                  <a:cubicBezTo>
                    <a:pt x="317" y="587"/>
                    <a:pt x="319" y="586"/>
                    <a:pt x="321" y="585"/>
                  </a:cubicBezTo>
                  <a:cubicBezTo>
                    <a:pt x="322" y="584"/>
                    <a:pt x="324" y="583"/>
                    <a:pt x="325" y="583"/>
                  </a:cubicBezTo>
                  <a:cubicBezTo>
                    <a:pt x="327" y="583"/>
                    <a:pt x="329" y="584"/>
                    <a:pt x="331" y="587"/>
                  </a:cubicBezTo>
                  <a:cubicBezTo>
                    <a:pt x="327" y="591"/>
                    <a:pt x="323" y="590"/>
                    <a:pt x="323" y="597"/>
                  </a:cubicBezTo>
                  <a:cubicBezTo>
                    <a:pt x="323" y="612"/>
                    <a:pt x="343" y="636"/>
                    <a:pt x="354" y="645"/>
                  </a:cubicBezTo>
                  <a:cubicBezTo>
                    <a:pt x="355" y="646"/>
                    <a:pt x="354" y="653"/>
                    <a:pt x="357" y="655"/>
                  </a:cubicBezTo>
                  <a:cubicBezTo>
                    <a:pt x="366" y="661"/>
                    <a:pt x="371" y="658"/>
                    <a:pt x="375" y="670"/>
                  </a:cubicBezTo>
                  <a:cubicBezTo>
                    <a:pt x="381" y="669"/>
                    <a:pt x="390" y="663"/>
                    <a:pt x="397" y="663"/>
                  </a:cubicBezTo>
                  <a:cubicBezTo>
                    <a:pt x="410" y="663"/>
                    <a:pt x="409" y="687"/>
                    <a:pt x="422" y="687"/>
                  </a:cubicBezTo>
                  <a:cubicBezTo>
                    <a:pt x="426" y="687"/>
                    <a:pt x="427" y="684"/>
                    <a:pt x="433" y="683"/>
                  </a:cubicBezTo>
                  <a:cubicBezTo>
                    <a:pt x="434" y="686"/>
                    <a:pt x="436" y="688"/>
                    <a:pt x="439" y="688"/>
                  </a:cubicBezTo>
                  <a:cubicBezTo>
                    <a:pt x="454" y="688"/>
                    <a:pt x="447" y="661"/>
                    <a:pt x="459" y="655"/>
                  </a:cubicBezTo>
                  <a:cubicBezTo>
                    <a:pt x="458" y="649"/>
                    <a:pt x="459" y="636"/>
                    <a:pt x="459" y="626"/>
                  </a:cubicBezTo>
                  <a:cubicBezTo>
                    <a:pt x="459" y="611"/>
                    <a:pt x="484" y="617"/>
                    <a:pt x="484" y="599"/>
                  </a:cubicBezTo>
                  <a:cubicBezTo>
                    <a:pt x="484" y="593"/>
                    <a:pt x="478" y="590"/>
                    <a:pt x="478" y="586"/>
                  </a:cubicBezTo>
                  <a:cubicBezTo>
                    <a:pt x="478" y="584"/>
                    <a:pt x="480" y="582"/>
                    <a:pt x="482" y="580"/>
                  </a:cubicBezTo>
                  <a:cubicBezTo>
                    <a:pt x="482" y="579"/>
                    <a:pt x="480" y="576"/>
                    <a:pt x="480" y="575"/>
                  </a:cubicBezTo>
                  <a:cubicBezTo>
                    <a:pt x="480" y="557"/>
                    <a:pt x="509" y="562"/>
                    <a:pt x="520" y="551"/>
                  </a:cubicBezTo>
                  <a:cubicBezTo>
                    <a:pt x="525" y="546"/>
                    <a:pt x="523" y="541"/>
                    <a:pt x="531" y="538"/>
                  </a:cubicBezTo>
                  <a:cubicBezTo>
                    <a:pt x="531" y="548"/>
                    <a:pt x="531" y="548"/>
                    <a:pt x="531" y="548"/>
                  </a:cubicBezTo>
                  <a:cubicBezTo>
                    <a:pt x="539" y="548"/>
                    <a:pt x="539" y="548"/>
                    <a:pt x="539" y="548"/>
                  </a:cubicBezTo>
                  <a:cubicBezTo>
                    <a:pt x="550" y="541"/>
                    <a:pt x="568" y="543"/>
                    <a:pt x="578" y="533"/>
                  </a:cubicBezTo>
                  <a:cubicBezTo>
                    <a:pt x="586" y="525"/>
                    <a:pt x="587" y="514"/>
                    <a:pt x="597" y="506"/>
                  </a:cubicBezTo>
                  <a:cubicBezTo>
                    <a:pt x="610" y="497"/>
                    <a:pt x="610" y="497"/>
                    <a:pt x="610" y="497"/>
                  </a:cubicBezTo>
                  <a:cubicBezTo>
                    <a:pt x="610" y="493"/>
                    <a:pt x="615" y="491"/>
                    <a:pt x="620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65" y="479"/>
                    <a:pt x="681" y="481"/>
                    <a:pt x="700" y="475"/>
                  </a:cubicBezTo>
                  <a:cubicBezTo>
                    <a:pt x="715" y="470"/>
                    <a:pt x="720" y="455"/>
                    <a:pt x="738" y="449"/>
                  </a:cubicBezTo>
                  <a:cubicBezTo>
                    <a:pt x="747" y="446"/>
                    <a:pt x="752" y="446"/>
                    <a:pt x="760" y="439"/>
                  </a:cubicBezTo>
                  <a:cubicBezTo>
                    <a:pt x="749" y="435"/>
                    <a:pt x="702" y="438"/>
                    <a:pt x="702" y="422"/>
                  </a:cubicBezTo>
                  <a:cubicBezTo>
                    <a:pt x="705" y="421"/>
                    <a:pt x="714" y="420"/>
                    <a:pt x="714" y="415"/>
                  </a:cubicBezTo>
                  <a:cubicBezTo>
                    <a:pt x="714" y="411"/>
                    <a:pt x="709" y="409"/>
                    <a:pt x="709" y="402"/>
                  </a:cubicBezTo>
                  <a:cubicBezTo>
                    <a:pt x="709" y="402"/>
                    <a:pt x="710" y="402"/>
                    <a:pt x="711" y="402"/>
                  </a:cubicBezTo>
                  <a:cubicBezTo>
                    <a:pt x="713" y="402"/>
                    <a:pt x="715" y="402"/>
                    <a:pt x="716" y="402"/>
                  </a:cubicBezTo>
                  <a:cubicBezTo>
                    <a:pt x="738" y="402"/>
                    <a:pt x="733" y="428"/>
                    <a:pt x="758" y="428"/>
                  </a:cubicBezTo>
                  <a:cubicBezTo>
                    <a:pt x="763" y="428"/>
                    <a:pt x="772" y="428"/>
                    <a:pt x="772" y="422"/>
                  </a:cubicBezTo>
                  <a:cubicBezTo>
                    <a:pt x="772" y="392"/>
                    <a:pt x="738" y="383"/>
                    <a:pt x="719" y="364"/>
                  </a:cubicBezTo>
                  <a:cubicBezTo>
                    <a:pt x="719" y="356"/>
                    <a:pt x="719" y="356"/>
                    <a:pt x="719" y="356"/>
                  </a:cubicBezTo>
                  <a:cubicBezTo>
                    <a:pt x="720" y="356"/>
                    <a:pt x="721" y="356"/>
                    <a:pt x="723" y="356"/>
                  </a:cubicBezTo>
                  <a:cubicBezTo>
                    <a:pt x="723" y="356"/>
                    <a:pt x="725" y="356"/>
                    <a:pt x="726" y="356"/>
                  </a:cubicBezTo>
                  <a:cubicBezTo>
                    <a:pt x="729" y="366"/>
                    <a:pt x="746" y="380"/>
                    <a:pt x="755" y="380"/>
                  </a:cubicBezTo>
                  <a:cubicBezTo>
                    <a:pt x="761" y="380"/>
                    <a:pt x="763" y="371"/>
                    <a:pt x="763" y="365"/>
                  </a:cubicBezTo>
                  <a:cubicBezTo>
                    <a:pt x="763" y="350"/>
                    <a:pt x="739" y="355"/>
                    <a:pt x="734" y="341"/>
                  </a:cubicBezTo>
                  <a:cubicBezTo>
                    <a:pt x="742" y="341"/>
                    <a:pt x="742" y="341"/>
                    <a:pt x="742" y="341"/>
                  </a:cubicBezTo>
                  <a:cubicBezTo>
                    <a:pt x="746" y="347"/>
                    <a:pt x="752" y="349"/>
                    <a:pt x="758" y="353"/>
                  </a:cubicBezTo>
                  <a:cubicBezTo>
                    <a:pt x="762" y="342"/>
                    <a:pt x="783" y="349"/>
                    <a:pt x="787" y="333"/>
                  </a:cubicBezTo>
                  <a:cubicBezTo>
                    <a:pt x="784" y="332"/>
                    <a:pt x="781" y="329"/>
                    <a:pt x="781" y="325"/>
                  </a:cubicBezTo>
                  <a:cubicBezTo>
                    <a:pt x="791" y="324"/>
                    <a:pt x="802" y="319"/>
                    <a:pt x="805" y="311"/>
                  </a:cubicBezTo>
                  <a:cubicBezTo>
                    <a:pt x="799" y="309"/>
                    <a:pt x="784" y="309"/>
                    <a:pt x="784" y="300"/>
                  </a:cubicBezTo>
                  <a:cubicBezTo>
                    <a:pt x="784" y="293"/>
                    <a:pt x="792" y="293"/>
                    <a:pt x="801" y="293"/>
                  </a:cubicBezTo>
                  <a:cubicBezTo>
                    <a:pt x="798" y="290"/>
                    <a:pt x="801" y="286"/>
                    <a:pt x="801" y="282"/>
                  </a:cubicBezTo>
                  <a:cubicBezTo>
                    <a:pt x="801" y="274"/>
                    <a:pt x="793" y="271"/>
                    <a:pt x="793" y="259"/>
                  </a:cubicBezTo>
                  <a:cubicBezTo>
                    <a:pt x="786" y="259"/>
                    <a:pt x="776" y="259"/>
                    <a:pt x="776" y="250"/>
                  </a:cubicBezTo>
                  <a:cubicBezTo>
                    <a:pt x="776" y="246"/>
                    <a:pt x="781" y="242"/>
                    <a:pt x="787" y="242"/>
                  </a:cubicBezTo>
                  <a:cubicBezTo>
                    <a:pt x="791" y="242"/>
                    <a:pt x="798" y="243"/>
                    <a:pt x="805" y="243"/>
                  </a:cubicBezTo>
                  <a:cubicBezTo>
                    <a:pt x="815" y="243"/>
                    <a:pt x="824" y="242"/>
                    <a:pt x="824" y="234"/>
                  </a:cubicBezTo>
                  <a:cubicBezTo>
                    <a:pt x="824" y="222"/>
                    <a:pt x="803" y="224"/>
                    <a:pt x="801" y="216"/>
                  </a:cubicBezTo>
                  <a:cubicBezTo>
                    <a:pt x="804" y="216"/>
                    <a:pt x="808" y="214"/>
                    <a:pt x="810" y="213"/>
                  </a:cubicBezTo>
                  <a:cubicBezTo>
                    <a:pt x="805" y="208"/>
                    <a:pt x="798" y="203"/>
                    <a:pt x="789" y="203"/>
                  </a:cubicBezTo>
                  <a:cubicBezTo>
                    <a:pt x="785" y="203"/>
                    <a:pt x="782" y="204"/>
                    <a:pt x="779" y="204"/>
                  </a:cubicBezTo>
                  <a:cubicBezTo>
                    <a:pt x="777" y="204"/>
                    <a:pt x="775" y="204"/>
                    <a:pt x="773" y="203"/>
                  </a:cubicBezTo>
                  <a:cubicBezTo>
                    <a:pt x="777" y="197"/>
                    <a:pt x="776" y="185"/>
                    <a:pt x="782" y="180"/>
                  </a:cubicBezTo>
                  <a:cubicBezTo>
                    <a:pt x="792" y="173"/>
                    <a:pt x="804" y="169"/>
                    <a:pt x="804" y="158"/>
                  </a:cubicBezTo>
                  <a:cubicBezTo>
                    <a:pt x="804" y="156"/>
                    <a:pt x="804" y="156"/>
                    <a:pt x="804" y="150"/>
                  </a:cubicBezTo>
                  <a:cubicBezTo>
                    <a:pt x="814" y="147"/>
                    <a:pt x="827" y="145"/>
                    <a:pt x="827" y="137"/>
                  </a:cubicBezTo>
                  <a:cubicBezTo>
                    <a:pt x="827" y="131"/>
                    <a:pt x="831" y="137"/>
                    <a:pt x="827" y="130"/>
                  </a:cubicBezTo>
                  <a:cubicBezTo>
                    <a:pt x="837" y="128"/>
                    <a:pt x="851" y="128"/>
                    <a:pt x="851" y="113"/>
                  </a:cubicBezTo>
                  <a:cubicBezTo>
                    <a:pt x="849" y="115"/>
                    <a:pt x="848" y="115"/>
                    <a:pt x="846" y="115"/>
                  </a:cubicBezTo>
                  <a:cubicBezTo>
                    <a:pt x="845" y="115"/>
                    <a:pt x="843" y="115"/>
                    <a:pt x="840" y="113"/>
                  </a:cubicBezTo>
                  <a:cubicBezTo>
                    <a:pt x="864" y="113"/>
                    <a:pt x="875" y="98"/>
                    <a:pt x="892" y="92"/>
                  </a:cubicBezTo>
                  <a:cubicBezTo>
                    <a:pt x="895" y="91"/>
                    <a:pt x="905" y="86"/>
                    <a:pt x="905" y="80"/>
                  </a:cubicBezTo>
                  <a:cubicBezTo>
                    <a:pt x="905" y="73"/>
                    <a:pt x="881" y="61"/>
                    <a:pt x="874" y="61"/>
                  </a:cubicBezTo>
                  <a:cubicBezTo>
                    <a:pt x="869" y="61"/>
                    <a:pt x="865" y="62"/>
                    <a:pt x="863" y="68"/>
                  </a:cubicBezTo>
                  <a:cubicBezTo>
                    <a:pt x="838" y="68"/>
                    <a:pt x="838" y="68"/>
                    <a:pt x="838" y="68"/>
                  </a:cubicBezTo>
                  <a:cubicBezTo>
                    <a:pt x="829" y="72"/>
                    <a:pt x="828" y="75"/>
                    <a:pt x="818" y="79"/>
                  </a:cubicBezTo>
                  <a:cubicBezTo>
                    <a:pt x="818" y="79"/>
                    <a:pt x="818" y="79"/>
                    <a:pt x="817" y="79"/>
                  </a:cubicBezTo>
                  <a:cubicBezTo>
                    <a:pt x="814" y="79"/>
                    <a:pt x="806" y="77"/>
                    <a:pt x="806" y="77"/>
                  </a:cubicBezTo>
                  <a:cubicBezTo>
                    <a:pt x="806" y="77"/>
                    <a:pt x="785" y="77"/>
                    <a:pt x="771" y="77"/>
                  </a:cubicBezTo>
                  <a:cubicBezTo>
                    <a:pt x="762" y="83"/>
                    <a:pt x="736" y="118"/>
                    <a:pt x="722" y="122"/>
                  </a:cubicBezTo>
                  <a:cubicBezTo>
                    <a:pt x="724" y="117"/>
                    <a:pt x="758" y="81"/>
                    <a:pt x="758" y="76"/>
                  </a:cubicBezTo>
                  <a:cubicBezTo>
                    <a:pt x="758" y="68"/>
                    <a:pt x="754" y="60"/>
                    <a:pt x="744" y="60"/>
                  </a:cubicBezTo>
                  <a:cubicBezTo>
                    <a:pt x="727" y="60"/>
                    <a:pt x="696" y="90"/>
                    <a:pt x="682" y="90"/>
                  </a:cubicBezTo>
                  <a:cubicBezTo>
                    <a:pt x="678" y="90"/>
                    <a:pt x="701" y="68"/>
                    <a:pt x="702" y="64"/>
                  </a:cubicBezTo>
                  <a:cubicBezTo>
                    <a:pt x="701" y="63"/>
                    <a:pt x="697" y="63"/>
                    <a:pt x="693" y="63"/>
                  </a:cubicBezTo>
                  <a:cubicBezTo>
                    <a:pt x="684" y="63"/>
                    <a:pt x="670" y="64"/>
                    <a:pt x="656" y="65"/>
                  </a:cubicBezTo>
                  <a:cubicBezTo>
                    <a:pt x="642" y="65"/>
                    <a:pt x="627" y="66"/>
                    <a:pt x="615" y="66"/>
                  </a:cubicBezTo>
                  <a:cubicBezTo>
                    <a:pt x="605" y="66"/>
                    <a:pt x="598" y="66"/>
                    <a:pt x="595" y="64"/>
                  </a:cubicBezTo>
                  <a:cubicBezTo>
                    <a:pt x="711" y="57"/>
                    <a:pt x="711" y="57"/>
                    <a:pt x="711" y="57"/>
                  </a:cubicBezTo>
                  <a:cubicBezTo>
                    <a:pt x="725" y="52"/>
                    <a:pt x="761" y="55"/>
                    <a:pt x="764" y="36"/>
                  </a:cubicBezTo>
                  <a:cubicBezTo>
                    <a:pt x="751" y="33"/>
                    <a:pt x="732" y="37"/>
                    <a:pt x="718" y="31"/>
                  </a:cubicBezTo>
                  <a:cubicBezTo>
                    <a:pt x="693" y="21"/>
                    <a:pt x="670" y="0"/>
                    <a:pt x="63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72"/>
            <p:cNvSpPr>
              <a:spLocks/>
            </p:cNvSpPr>
            <p:nvPr/>
          </p:nvSpPr>
          <p:spPr bwMode="auto">
            <a:xfrm>
              <a:off x="1494" y="23"/>
              <a:ext cx="104" cy="69"/>
            </a:xfrm>
            <a:custGeom>
              <a:avLst/>
              <a:gdLst>
                <a:gd name="T0" fmla="*/ 12 w 44"/>
                <a:gd name="T1" fmla="*/ 0 h 29"/>
                <a:gd name="T2" fmla="*/ 0 w 44"/>
                <a:gd name="T3" fmla="*/ 11 h 29"/>
                <a:gd name="T4" fmla="*/ 11 w 44"/>
                <a:gd name="T5" fmla="*/ 29 h 29"/>
                <a:gd name="T6" fmla="*/ 22 w 44"/>
                <a:gd name="T7" fmla="*/ 29 h 29"/>
                <a:gd name="T8" fmla="*/ 44 w 44"/>
                <a:gd name="T9" fmla="*/ 19 h 29"/>
                <a:gd name="T10" fmla="*/ 12 w 4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9">
                  <a:moveTo>
                    <a:pt x="12" y="0"/>
                  </a:moveTo>
                  <a:cubicBezTo>
                    <a:pt x="7" y="0"/>
                    <a:pt x="0" y="3"/>
                    <a:pt x="0" y="11"/>
                  </a:cubicBezTo>
                  <a:cubicBezTo>
                    <a:pt x="0" y="17"/>
                    <a:pt x="6" y="29"/>
                    <a:pt x="1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31" y="29"/>
                    <a:pt x="43" y="28"/>
                    <a:pt x="44" y="19"/>
                  </a:cubicBezTo>
                  <a:cubicBezTo>
                    <a:pt x="30" y="15"/>
                    <a:pt x="26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73"/>
            <p:cNvSpPr>
              <a:spLocks/>
            </p:cNvSpPr>
            <p:nvPr/>
          </p:nvSpPr>
          <p:spPr bwMode="auto">
            <a:xfrm>
              <a:off x="2770" y="-325"/>
              <a:ext cx="57" cy="34"/>
            </a:xfrm>
            <a:custGeom>
              <a:avLst/>
              <a:gdLst>
                <a:gd name="T0" fmla="*/ 15 w 24"/>
                <a:gd name="T1" fmla="*/ 0 h 14"/>
                <a:gd name="T2" fmla="*/ 5 w 24"/>
                <a:gd name="T3" fmla="*/ 0 h 14"/>
                <a:gd name="T4" fmla="*/ 0 w 24"/>
                <a:gd name="T5" fmla="*/ 6 h 14"/>
                <a:gd name="T6" fmla="*/ 7 w 24"/>
                <a:gd name="T7" fmla="*/ 14 h 14"/>
                <a:gd name="T8" fmla="*/ 24 w 24"/>
                <a:gd name="T9" fmla="*/ 6 h 14"/>
                <a:gd name="T10" fmla="*/ 15 w 24"/>
                <a:gd name="T11" fmla="*/ 6 h 14"/>
                <a:gd name="T12" fmla="*/ 15 w 24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1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0" y="3"/>
                    <a:pt x="0" y="6"/>
                  </a:cubicBezTo>
                  <a:cubicBezTo>
                    <a:pt x="0" y="9"/>
                    <a:pt x="3" y="14"/>
                    <a:pt x="7" y="14"/>
                  </a:cubicBezTo>
                  <a:cubicBezTo>
                    <a:pt x="12" y="14"/>
                    <a:pt x="21" y="8"/>
                    <a:pt x="24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74"/>
            <p:cNvSpPr>
              <a:spLocks/>
            </p:cNvSpPr>
            <p:nvPr/>
          </p:nvSpPr>
          <p:spPr bwMode="auto">
            <a:xfrm>
              <a:off x="1340" y="1057"/>
              <a:ext cx="234" cy="227"/>
            </a:xfrm>
            <a:custGeom>
              <a:avLst/>
              <a:gdLst>
                <a:gd name="T0" fmla="*/ 50 w 99"/>
                <a:gd name="T1" fmla="*/ 0 h 96"/>
                <a:gd name="T2" fmla="*/ 34 w 99"/>
                <a:gd name="T3" fmla="*/ 16 h 96"/>
                <a:gd name="T4" fmla="*/ 6 w 99"/>
                <a:gd name="T5" fmla="*/ 59 h 96"/>
                <a:gd name="T6" fmla="*/ 10 w 99"/>
                <a:gd name="T7" fmla="*/ 62 h 96"/>
                <a:gd name="T8" fmla="*/ 10 w 99"/>
                <a:gd name="T9" fmla="*/ 65 h 96"/>
                <a:gd name="T10" fmla="*/ 0 w 99"/>
                <a:gd name="T11" fmla="*/ 75 h 96"/>
                <a:gd name="T12" fmla="*/ 6 w 99"/>
                <a:gd name="T13" fmla="*/ 80 h 96"/>
                <a:gd name="T14" fmla="*/ 22 w 99"/>
                <a:gd name="T15" fmla="*/ 77 h 96"/>
                <a:gd name="T16" fmla="*/ 38 w 99"/>
                <a:gd name="T17" fmla="*/ 81 h 96"/>
                <a:gd name="T18" fmla="*/ 48 w 99"/>
                <a:gd name="T19" fmla="*/ 78 h 96"/>
                <a:gd name="T20" fmla="*/ 54 w 99"/>
                <a:gd name="T21" fmla="*/ 81 h 96"/>
                <a:gd name="T22" fmla="*/ 63 w 99"/>
                <a:gd name="T23" fmla="*/ 80 h 96"/>
                <a:gd name="T24" fmla="*/ 57 w 99"/>
                <a:gd name="T25" fmla="*/ 89 h 96"/>
                <a:gd name="T26" fmla="*/ 58 w 99"/>
                <a:gd name="T27" fmla="*/ 89 h 96"/>
                <a:gd name="T28" fmla="*/ 61 w 99"/>
                <a:gd name="T29" fmla="*/ 89 h 96"/>
                <a:gd name="T30" fmla="*/ 76 w 99"/>
                <a:gd name="T31" fmla="*/ 74 h 96"/>
                <a:gd name="T32" fmla="*/ 81 w 99"/>
                <a:gd name="T33" fmla="*/ 89 h 96"/>
                <a:gd name="T34" fmla="*/ 85 w 99"/>
                <a:gd name="T35" fmla="*/ 90 h 96"/>
                <a:gd name="T36" fmla="*/ 90 w 99"/>
                <a:gd name="T37" fmla="*/ 96 h 96"/>
                <a:gd name="T38" fmla="*/ 99 w 99"/>
                <a:gd name="T39" fmla="*/ 83 h 96"/>
                <a:gd name="T40" fmla="*/ 95 w 99"/>
                <a:gd name="T41" fmla="*/ 72 h 96"/>
                <a:gd name="T42" fmla="*/ 88 w 99"/>
                <a:gd name="T43" fmla="*/ 75 h 96"/>
                <a:gd name="T44" fmla="*/ 84 w 99"/>
                <a:gd name="T45" fmla="*/ 67 h 96"/>
                <a:gd name="T46" fmla="*/ 90 w 99"/>
                <a:gd name="T47" fmla="*/ 59 h 96"/>
                <a:gd name="T48" fmla="*/ 84 w 99"/>
                <a:gd name="T49" fmla="*/ 61 h 96"/>
                <a:gd name="T50" fmla="*/ 84 w 99"/>
                <a:gd name="T51" fmla="*/ 43 h 96"/>
                <a:gd name="T52" fmla="*/ 78 w 99"/>
                <a:gd name="T53" fmla="*/ 44 h 96"/>
                <a:gd name="T54" fmla="*/ 69 w 99"/>
                <a:gd name="T55" fmla="*/ 43 h 96"/>
                <a:gd name="T56" fmla="*/ 63 w 99"/>
                <a:gd name="T57" fmla="*/ 45 h 96"/>
                <a:gd name="T58" fmla="*/ 63 w 99"/>
                <a:gd name="T59" fmla="*/ 43 h 96"/>
                <a:gd name="T60" fmla="*/ 53 w 99"/>
                <a:gd name="T61" fmla="*/ 43 h 96"/>
                <a:gd name="T62" fmla="*/ 53 w 99"/>
                <a:gd name="T63" fmla="*/ 38 h 96"/>
                <a:gd name="T64" fmla="*/ 56 w 99"/>
                <a:gd name="T65" fmla="*/ 35 h 96"/>
                <a:gd name="T66" fmla="*/ 47 w 99"/>
                <a:gd name="T67" fmla="*/ 33 h 96"/>
                <a:gd name="T68" fmla="*/ 39 w 99"/>
                <a:gd name="T69" fmla="*/ 37 h 96"/>
                <a:gd name="T70" fmla="*/ 39 w 99"/>
                <a:gd name="T71" fmla="*/ 32 h 96"/>
                <a:gd name="T72" fmla="*/ 54 w 99"/>
                <a:gd name="T73" fmla="*/ 5 h 96"/>
                <a:gd name="T74" fmla="*/ 50 w 99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6">
                  <a:moveTo>
                    <a:pt x="50" y="0"/>
                  </a:moveTo>
                  <a:cubicBezTo>
                    <a:pt x="42" y="0"/>
                    <a:pt x="38" y="9"/>
                    <a:pt x="34" y="16"/>
                  </a:cubicBezTo>
                  <a:cubicBezTo>
                    <a:pt x="26" y="28"/>
                    <a:pt x="20" y="52"/>
                    <a:pt x="6" y="59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0" y="73"/>
                    <a:pt x="0" y="75"/>
                  </a:cubicBezTo>
                  <a:cubicBezTo>
                    <a:pt x="0" y="77"/>
                    <a:pt x="3" y="80"/>
                    <a:pt x="6" y="80"/>
                  </a:cubicBezTo>
                  <a:cubicBezTo>
                    <a:pt x="12" y="80"/>
                    <a:pt x="14" y="77"/>
                    <a:pt x="22" y="77"/>
                  </a:cubicBezTo>
                  <a:cubicBezTo>
                    <a:pt x="28" y="77"/>
                    <a:pt x="31" y="81"/>
                    <a:pt x="38" y="81"/>
                  </a:cubicBezTo>
                  <a:cubicBezTo>
                    <a:pt x="42" y="81"/>
                    <a:pt x="45" y="80"/>
                    <a:pt x="48" y="78"/>
                  </a:cubicBezTo>
                  <a:cubicBezTo>
                    <a:pt x="50" y="81"/>
                    <a:pt x="52" y="81"/>
                    <a:pt x="54" y="81"/>
                  </a:cubicBezTo>
                  <a:cubicBezTo>
                    <a:pt x="57" y="81"/>
                    <a:pt x="60" y="80"/>
                    <a:pt x="63" y="80"/>
                  </a:cubicBezTo>
                  <a:cubicBezTo>
                    <a:pt x="62" y="83"/>
                    <a:pt x="57" y="83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9" y="89"/>
                    <a:pt x="60" y="89"/>
                    <a:pt x="61" y="89"/>
                  </a:cubicBezTo>
                  <a:cubicBezTo>
                    <a:pt x="67" y="89"/>
                    <a:pt x="72" y="81"/>
                    <a:pt x="76" y="74"/>
                  </a:cubicBezTo>
                  <a:cubicBezTo>
                    <a:pt x="80" y="79"/>
                    <a:pt x="77" y="89"/>
                    <a:pt x="81" y="89"/>
                  </a:cubicBezTo>
                  <a:cubicBezTo>
                    <a:pt x="83" y="89"/>
                    <a:pt x="84" y="90"/>
                    <a:pt x="85" y="90"/>
                  </a:cubicBezTo>
                  <a:cubicBezTo>
                    <a:pt x="85" y="92"/>
                    <a:pt x="86" y="96"/>
                    <a:pt x="90" y="96"/>
                  </a:cubicBezTo>
                  <a:cubicBezTo>
                    <a:pt x="95" y="96"/>
                    <a:pt x="99" y="90"/>
                    <a:pt x="99" y="83"/>
                  </a:cubicBezTo>
                  <a:cubicBezTo>
                    <a:pt x="99" y="78"/>
                    <a:pt x="95" y="79"/>
                    <a:pt x="95" y="72"/>
                  </a:cubicBezTo>
                  <a:cubicBezTo>
                    <a:pt x="92" y="74"/>
                    <a:pt x="93" y="75"/>
                    <a:pt x="88" y="75"/>
                  </a:cubicBezTo>
                  <a:cubicBezTo>
                    <a:pt x="88" y="72"/>
                    <a:pt x="84" y="70"/>
                    <a:pt x="84" y="67"/>
                  </a:cubicBezTo>
                  <a:cubicBezTo>
                    <a:pt x="84" y="65"/>
                    <a:pt x="89" y="64"/>
                    <a:pt x="90" y="59"/>
                  </a:cubicBezTo>
                  <a:cubicBezTo>
                    <a:pt x="87" y="59"/>
                    <a:pt x="85" y="60"/>
                    <a:pt x="84" y="61"/>
                  </a:cubicBezTo>
                  <a:cubicBezTo>
                    <a:pt x="84" y="53"/>
                    <a:pt x="84" y="48"/>
                    <a:pt x="84" y="43"/>
                  </a:cubicBezTo>
                  <a:cubicBezTo>
                    <a:pt x="83" y="44"/>
                    <a:pt x="81" y="44"/>
                    <a:pt x="78" y="44"/>
                  </a:cubicBezTo>
                  <a:cubicBezTo>
                    <a:pt x="75" y="44"/>
                    <a:pt x="72" y="44"/>
                    <a:pt x="69" y="43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3"/>
                    <a:pt x="6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4" y="33"/>
                    <a:pt x="50" y="33"/>
                    <a:pt x="47" y="33"/>
                  </a:cubicBezTo>
                  <a:cubicBezTo>
                    <a:pt x="44" y="33"/>
                    <a:pt x="44" y="36"/>
                    <a:pt x="39" y="37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3" y="23"/>
                    <a:pt x="54" y="17"/>
                    <a:pt x="54" y="5"/>
                  </a:cubicBezTo>
                  <a:cubicBezTo>
                    <a:pt x="54" y="3"/>
                    <a:pt x="52" y="0"/>
                    <a:pt x="5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75"/>
            <p:cNvSpPr>
              <a:spLocks/>
            </p:cNvSpPr>
            <p:nvPr/>
          </p:nvSpPr>
          <p:spPr bwMode="auto">
            <a:xfrm>
              <a:off x="8308" y="-398"/>
              <a:ext cx="275" cy="107"/>
            </a:xfrm>
            <a:custGeom>
              <a:avLst/>
              <a:gdLst>
                <a:gd name="T0" fmla="*/ 24 w 116"/>
                <a:gd name="T1" fmla="*/ 0 h 45"/>
                <a:gd name="T2" fmla="*/ 0 w 116"/>
                <a:gd name="T3" fmla="*/ 22 h 45"/>
                <a:gd name="T4" fmla="*/ 26 w 116"/>
                <a:gd name="T5" fmla="*/ 45 h 45"/>
                <a:gd name="T6" fmla="*/ 38 w 116"/>
                <a:gd name="T7" fmla="*/ 37 h 45"/>
                <a:gd name="T8" fmla="*/ 47 w 116"/>
                <a:gd name="T9" fmla="*/ 43 h 45"/>
                <a:gd name="T10" fmla="*/ 59 w 116"/>
                <a:gd name="T11" fmla="*/ 38 h 45"/>
                <a:gd name="T12" fmla="*/ 70 w 116"/>
                <a:gd name="T13" fmla="*/ 35 h 45"/>
                <a:gd name="T14" fmla="*/ 79 w 116"/>
                <a:gd name="T15" fmla="*/ 40 h 45"/>
                <a:gd name="T16" fmla="*/ 92 w 116"/>
                <a:gd name="T17" fmla="*/ 35 h 45"/>
                <a:gd name="T18" fmla="*/ 107 w 116"/>
                <a:gd name="T19" fmla="*/ 35 h 45"/>
                <a:gd name="T20" fmla="*/ 116 w 116"/>
                <a:gd name="T21" fmla="*/ 17 h 45"/>
                <a:gd name="T22" fmla="*/ 64 w 116"/>
                <a:gd name="T23" fmla="*/ 3 h 45"/>
                <a:gd name="T24" fmla="*/ 55 w 116"/>
                <a:gd name="T25" fmla="*/ 17 h 45"/>
                <a:gd name="T26" fmla="*/ 24 w 116"/>
                <a:gd name="T2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45">
                  <a:moveTo>
                    <a:pt x="24" y="0"/>
                  </a:moveTo>
                  <a:cubicBezTo>
                    <a:pt x="13" y="0"/>
                    <a:pt x="0" y="9"/>
                    <a:pt x="0" y="22"/>
                  </a:cubicBezTo>
                  <a:cubicBezTo>
                    <a:pt x="0" y="34"/>
                    <a:pt x="13" y="45"/>
                    <a:pt x="26" y="45"/>
                  </a:cubicBezTo>
                  <a:cubicBezTo>
                    <a:pt x="32" y="45"/>
                    <a:pt x="34" y="41"/>
                    <a:pt x="38" y="37"/>
                  </a:cubicBezTo>
                  <a:cubicBezTo>
                    <a:pt x="41" y="41"/>
                    <a:pt x="43" y="43"/>
                    <a:pt x="47" y="43"/>
                  </a:cubicBezTo>
                  <a:cubicBezTo>
                    <a:pt x="53" y="43"/>
                    <a:pt x="56" y="38"/>
                    <a:pt x="59" y="38"/>
                  </a:cubicBezTo>
                  <a:cubicBezTo>
                    <a:pt x="63" y="38"/>
                    <a:pt x="65" y="35"/>
                    <a:pt x="70" y="35"/>
                  </a:cubicBezTo>
                  <a:cubicBezTo>
                    <a:pt x="73" y="35"/>
                    <a:pt x="75" y="40"/>
                    <a:pt x="79" y="40"/>
                  </a:cubicBezTo>
                  <a:cubicBezTo>
                    <a:pt x="85" y="40"/>
                    <a:pt x="88" y="35"/>
                    <a:pt x="92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1"/>
                    <a:pt x="114" y="25"/>
                    <a:pt x="116" y="17"/>
                  </a:cubicBezTo>
                  <a:cubicBezTo>
                    <a:pt x="105" y="14"/>
                    <a:pt x="74" y="3"/>
                    <a:pt x="64" y="3"/>
                  </a:cubicBezTo>
                  <a:cubicBezTo>
                    <a:pt x="58" y="3"/>
                    <a:pt x="55" y="9"/>
                    <a:pt x="55" y="17"/>
                  </a:cubicBezTo>
                  <a:cubicBezTo>
                    <a:pt x="41" y="17"/>
                    <a:pt x="40" y="0"/>
                    <a:pt x="2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76"/>
            <p:cNvSpPr>
              <a:spLocks noEditPoints="1"/>
            </p:cNvSpPr>
            <p:nvPr/>
          </p:nvSpPr>
          <p:spPr bwMode="auto">
            <a:xfrm>
              <a:off x="-721" y="1877"/>
              <a:ext cx="1426" cy="958"/>
            </a:xfrm>
            <a:custGeom>
              <a:avLst/>
              <a:gdLst>
                <a:gd name="T0" fmla="*/ 298 w 603"/>
                <a:gd name="T1" fmla="*/ 109 h 405"/>
                <a:gd name="T2" fmla="*/ 296 w 603"/>
                <a:gd name="T3" fmla="*/ 104 h 405"/>
                <a:gd name="T4" fmla="*/ 1 w 603"/>
                <a:gd name="T5" fmla="*/ 0 h 405"/>
                <a:gd name="T6" fmla="*/ 0 w 603"/>
                <a:gd name="T7" fmla="*/ 4 h 405"/>
                <a:gd name="T8" fmla="*/ 48 w 603"/>
                <a:gd name="T9" fmla="*/ 82 h 405"/>
                <a:gd name="T10" fmla="*/ 62 w 603"/>
                <a:gd name="T11" fmla="*/ 101 h 405"/>
                <a:gd name="T12" fmla="*/ 83 w 603"/>
                <a:gd name="T13" fmla="*/ 136 h 405"/>
                <a:gd name="T14" fmla="*/ 115 w 603"/>
                <a:gd name="T15" fmla="*/ 156 h 405"/>
                <a:gd name="T16" fmla="*/ 88 w 603"/>
                <a:gd name="T17" fmla="*/ 114 h 405"/>
                <a:gd name="T18" fmla="*/ 43 w 603"/>
                <a:gd name="T19" fmla="*/ 50 h 405"/>
                <a:gd name="T20" fmla="*/ 59 w 603"/>
                <a:gd name="T21" fmla="*/ 27 h 405"/>
                <a:gd name="T22" fmla="*/ 93 w 603"/>
                <a:gd name="T23" fmla="*/ 82 h 405"/>
                <a:gd name="T24" fmla="*/ 119 w 603"/>
                <a:gd name="T25" fmla="*/ 105 h 405"/>
                <a:gd name="T26" fmla="*/ 178 w 603"/>
                <a:gd name="T27" fmla="*/ 179 h 405"/>
                <a:gd name="T28" fmla="*/ 185 w 603"/>
                <a:gd name="T29" fmla="*/ 217 h 405"/>
                <a:gd name="T30" fmla="*/ 233 w 603"/>
                <a:gd name="T31" fmla="*/ 243 h 405"/>
                <a:gd name="T32" fmla="*/ 256 w 603"/>
                <a:gd name="T33" fmla="*/ 255 h 405"/>
                <a:gd name="T34" fmla="*/ 294 w 603"/>
                <a:gd name="T35" fmla="*/ 271 h 405"/>
                <a:gd name="T36" fmla="*/ 317 w 603"/>
                <a:gd name="T37" fmla="*/ 277 h 405"/>
                <a:gd name="T38" fmla="*/ 352 w 603"/>
                <a:gd name="T39" fmla="*/ 271 h 405"/>
                <a:gd name="T40" fmla="*/ 435 w 603"/>
                <a:gd name="T41" fmla="*/ 314 h 405"/>
                <a:gd name="T42" fmla="*/ 468 w 603"/>
                <a:gd name="T43" fmla="*/ 337 h 405"/>
                <a:gd name="T44" fmla="*/ 486 w 603"/>
                <a:gd name="T45" fmla="*/ 367 h 405"/>
                <a:gd name="T46" fmla="*/ 515 w 603"/>
                <a:gd name="T47" fmla="*/ 387 h 405"/>
                <a:gd name="T48" fmla="*/ 534 w 603"/>
                <a:gd name="T49" fmla="*/ 391 h 405"/>
                <a:gd name="T50" fmla="*/ 556 w 603"/>
                <a:gd name="T51" fmla="*/ 393 h 405"/>
                <a:gd name="T52" fmla="*/ 584 w 603"/>
                <a:gd name="T53" fmla="*/ 394 h 405"/>
                <a:gd name="T54" fmla="*/ 591 w 603"/>
                <a:gd name="T55" fmla="*/ 397 h 405"/>
                <a:gd name="T56" fmla="*/ 574 w 603"/>
                <a:gd name="T57" fmla="*/ 368 h 405"/>
                <a:gd name="T58" fmla="*/ 506 w 603"/>
                <a:gd name="T59" fmla="*/ 346 h 405"/>
                <a:gd name="T60" fmla="*/ 510 w 603"/>
                <a:gd name="T61" fmla="*/ 282 h 405"/>
                <a:gd name="T62" fmla="*/ 428 w 603"/>
                <a:gd name="T63" fmla="*/ 269 h 405"/>
                <a:gd name="T64" fmla="*/ 437 w 603"/>
                <a:gd name="T65" fmla="*/ 230 h 405"/>
                <a:gd name="T66" fmla="*/ 448 w 603"/>
                <a:gd name="T67" fmla="*/ 216 h 405"/>
                <a:gd name="T68" fmla="*/ 445 w 603"/>
                <a:gd name="T69" fmla="*/ 184 h 405"/>
                <a:gd name="T70" fmla="*/ 391 w 603"/>
                <a:gd name="T71" fmla="*/ 224 h 405"/>
                <a:gd name="T72" fmla="*/ 345 w 603"/>
                <a:gd name="T73" fmla="*/ 236 h 405"/>
                <a:gd name="T74" fmla="*/ 300 w 603"/>
                <a:gd name="T75" fmla="*/ 192 h 405"/>
                <a:gd name="T76" fmla="*/ 294 w 603"/>
                <a:gd name="T77" fmla="*/ 139 h 405"/>
                <a:gd name="T78" fmla="*/ 297 w 603"/>
                <a:gd name="T79" fmla="*/ 108 h 405"/>
                <a:gd name="T80" fmla="*/ 206 w 603"/>
                <a:gd name="T81" fmla="*/ 60 h 405"/>
                <a:gd name="T82" fmla="*/ 135 w 603"/>
                <a:gd name="T83" fmla="*/ 13 h 405"/>
                <a:gd name="T84" fmla="*/ 34 w 603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3" h="405">
                  <a:moveTo>
                    <a:pt x="296" y="104"/>
                  </a:moveTo>
                  <a:cubicBezTo>
                    <a:pt x="297" y="108"/>
                    <a:pt x="297" y="108"/>
                    <a:pt x="297" y="108"/>
                  </a:cubicBezTo>
                  <a:cubicBezTo>
                    <a:pt x="298" y="108"/>
                    <a:pt x="298" y="109"/>
                    <a:pt x="298" y="109"/>
                  </a:cubicBezTo>
                  <a:cubicBezTo>
                    <a:pt x="298" y="107"/>
                    <a:pt x="297" y="106"/>
                    <a:pt x="296" y="104"/>
                  </a:cubicBezTo>
                  <a:moveTo>
                    <a:pt x="296" y="103"/>
                  </a:moveTo>
                  <a:cubicBezTo>
                    <a:pt x="296" y="104"/>
                    <a:pt x="296" y="104"/>
                    <a:pt x="296" y="104"/>
                  </a:cubicBezTo>
                  <a:cubicBezTo>
                    <a:pt x="296" y="103"/>
                    <a:pt x="296" y="103"/>
                    <a:pt x="296" y="103"/>
                  </a:cubicBezTo>
                  <a:moveTo>
                    <a:pt x="3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6"/>
                    <a:pt x="9" y="19"/>
                    <a:pt x="13" y="29"/>
                  </a:cubicBezTo>
                  <a:cubicBezTo>
                    <a:pt x="17" y="35"/>
                    <a:pt x="16" y="50"/>
                    <a:pt x="22" y="54"/>
                  </a:cubicBezTo>
                  <a:cubicBezTo>
                    <a:pt x="32" y="60"/>
                    <a:pt x="40" y="71"/>
                    <a:pt x="48" y="82"/>
                  </a:cubicBezTo>
                  <a:cubicBezTo>
                    <a:pt x="51" y="86"/>
                    <a:pt x="47" y="87"/>
                    <a:pt x="43" y="87"/>
                  </a:cubicBezTo>
                  <a:cubicBezTo>
                    <a:pt x="41" y="87"/>
                    <a:pt x="39" y="87"/>
                    <a:pt x="38" y="87"/>
                  </a:cubicBezTo>
                  <a:cubicBezTo>
                    <a:pt x="43" y="95"/>
                    <a:pt x="55" y="93"/>
                    <a:pt x="62" y="101"/>
                  </a:cubicBezTo>
                  <a:cubicBezTo>
                    <a:pt x="67" y="106"/>
                    <a:pt x="71" y="112"/>
                    <a:pt x="77" y="11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4"/>
                    <a:pt x="79" y="134"/>
                    <a:pt x="83" y="136"/>
                  </a:cubicBezTo>
                  <a:cubicBezTo>
                    <a:pt x="88" y="140"/>
                    <a:pt x="93" y="152"/>
                    <a:pt x="103" y="152"/>
                  </a:cubicBezTo>
                  <a:cubicBezTo>
                    <a:pt x="103" y="154"/>
                    <a:pt x="111" y="164"/>
                    <a:pt x="112" y="164"/>
                  </a:cubicBezTo>
                  <a:cubicBezTo>
                    <a:pt x="113" y="164"/>
                    <a:pt x="115" y="158"/>
                    <a:pt x="115" y="156"/>
                  </a:cubicBezTo>
                  <a:cubicBezTo>
                    <a:pt x="115" y="152"/>
                    <a:pt x="111" y="146"/>
                    <a:pt x="107" y="146"/>
                  </a:cubicBezTo>
                  <a:cubicBezTo>
                    <a:pt x="106" y="146"/>
                    <a:pt x="105" y="146"/>
                    <a:pt x="105" y="147"/>
                  </a:cubicBezTo>
                  <a:cubicBezTo>
                    <a:pt x="95" y="140"/>
                    <a:pt x="92" y="127"/>
                    <a:pt x="88" y="114"/>
                  </a:cubicBezTo>
                  <a:cubicBezTo>
                    <a:pt x="84" y="103"/>
                    <a:pt x="74" y="97"/>
                    <a:pt x="70" y="85"/>
                  </a:cubicBezTo>
                  <a:cubicBezTo>
                    <a:pt x="67" y="76"/>
                    <a:pt x="66" y="71"/>
                    <a:pt x="59" y="63"/>
                  </a:cubicBezTo>
                  <a:cubicBezTo>
                    <a:pt x="53" y="58"/>
                    <a:pt x="47" y="58"/>
                    <a:pt x="43" y="50"/>
                  </a:cubicBezTo>
                  <a:cubicBezTo>
                    <a:pt x="39" y="41"/>
                    <a:pt x="33" y="34"/>
                    <a:pt x="33" y="23"/>
                  </a:cubicBezTo>
                  <a:cubicBezTo>
                    <a:pt x="33" y="22"/>
                    <a:pt x="33" y="18"/>
                    <a:pt x="34" y="16"/>
                  </a:cubicBezTo>
                  <a:cubicBezTo>
                    <a:pt x="41" y="23"/>
                    <a:pt x="50" y="23"/>
                    <a:pt x="59" y="27"/>
                  </a:cubicBezTo>
                  <a:cubicBezTo>
                    <a:pt x="63" y="29"/>
                    <a:pt x="62" y="41"/>
                    <a:pt x="67" y="45"/>
                  </a:cubicBezTo>
                  <a:cubicBezTo>
                    <a:pt x="71" y="50"/>
                    <a:pt x="70" y="59"/>
                    <a:pt x="75" y="64"/>
                  </a:cubicBezTo>
                  <a:cubicBezTo>
                    <a:pt x="80" y="70"/>
                    <a:pt x="86" y="75"/>
                    <a:pt x="93" y="82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5" y="81"/>
                    <a:pt x="96" y="82"/>
                    <a:pt x="98" y="82"/>
                  </a:cubicBezTo>
                  <a:cubicBezTo>
                    <a:pt x="98" y="95"/>
                    <a:pt x="115" y="96"/>
                    <a:pt x="119" y="105"/>
                  </a:cubicBezTo>
                  <a:cubicBezTo>
                    <a:pt x="122" y="111"/>
                    <a:pt x="118" y="117"/>
                    <a:pt x="123" y="121"/>
                  </a:cubicBezTo>
                  <a:cubicBezTo>
                    <a:pt x="128" y="126"/>
                    <a:pt x="136" y="128"/>
                    <a:pt x="142" y="133"/>
                  </a:cubicBezTo>
                  <a:cubicBezTo>
                    <a:pt x="153" y="145"/>
                    <a:pt x="171" y="160"/>
                    <a:pt x="178" y="179"/>
                  </a:cubicBezTo>
                  <a:cubicBezTo>
                    <a:pt x="179" y="183"/>
                    <a:pt x="183" y="185"/>
                    <a:pt x="183" y="192"/>
                  </a:cubicBezTo>
                  <a:cubicBezTo>
                    <a:pt x="183" y="197"/>
                    <a:pt x="178" y="201"/>
                    <a:pt x="178" y="206"/>
                  </a:cubicBezTo>
                  <a:cubicBezTo>
                    <a:pt x="178" y="211"/>
                    <a:pt x="181" y="217"/>
                    <a:pt x="185" y="217"/>
                  </a:cubicBezTo>
                  <a:cubicBezTo>
                    <a:pt x="187" y="224"/>
                    <a:pt x="203" y="227"/>
                    <a:pt x="210" y="234"/>
                  </a:cubicBezTo>
                  <a:cubicBezTo>
                    <a:pt x="211" y="235"/>
                    <a:pt x="212" y="236"/>
                    <a:pt x="216" y="237"/>
                  </a:cubicBezTo>
                  <a:cubicBezTo>
                    <a:pt x="222" y="241"/>
                    <a:pt x="226" y="240"/>
                    <a:pt x="233" y="243"/>
                  </a:cubicBezTo>
                  <a:cubicBezTo>
                    <a:pt x="240" y="246"/>
                    <a:pt x="242" y="253"/>
                    <a:pt x="249" y="255"/>
                  </a:cubicBezTo>
                  <a:cubicBezTo>
                    <a:pt x="251" y="255"/>
                    <a:pt x="252" y="255"/>
                    <a:pt x="253" y="255"/>
                  </a:cubicBezTo>
                  <a:cubicBezTo>
                    <a:pt x="254" y="255"/>
                    <a:pt x="255" y="255"/>
                    <a:pt x="256" y="255"/>
                  </a:cubicBezTo>
                  <a:cubicBezTo>
                    <a:pt x="257" y="255"/>
                    <a:pt x="258" y="255"/>
                    <a:pt x="260" y="255"/>
                  </a:cubicBezTo>
                  <a:cubicBezTo>
                    <a:pt x="261" y="255"/>
                    <a:pt x="263" y="255"/>
                    <a:pt x="265" y="256"/>
                  </a:cubicBezTo>
                  <a:cubicBezTo>
                    <a:pt x="270" y="259"/>
                    <a:pt x="288" y="271"/>
                    <a:pt x="294" y="271"/>
                  </a:cubicBezTo>
                  <a:cubicBezTo>
                    <a:pt x="296" y="271"/>
                    <a:pt x="298" y="271"/>
                    <a:pt x="300" y="271"/>
                  </a:cubicBezTo>
                  <a:cubicBezTo>
                    <a:pt x="302" y="271"/>
                    <a:pt x="304" y="271"/>
                    <a:pt x="306" y="272"/>
                  </a:cubicBezTo>
                  <a:cubicBezTo>
                    <a:pt x="308" y="273"/>
                    <a:pt x="313" y="277"/>
                    <a:pt x="317" y="277"/>
                  </a:cubicBezTo>
                  <a:cubicBezTo>
                    <a:pt x="326" y="277"/>
                    <a:pt x="327" y="266"/>
                    <a:pt x="337" y="266"/>
                  </a:cubicBezTo>
                  <a:cubicBezTo>
                    <a:pt x="341" y="266"/>
                    <a:pt x="344" y="268"/>
                    <a:pt x="349" y="271"/>
                  </a:cubicBezTo>
                  <a:cubicBezTo>
                    <a:pt x="352" y="271"/>
                    <a:pt x="352" y="271"/>
                    <a:pt x="352" y="271"/>
                  </a:cubicBezTo>
                  <a:cubicBezTo>
                    <a:pt x="366" y="278"/>
                    <a:pt x="368" y="290"/>
                    <a:pt x="385" y="298"/>
                  </a:cubicBezTo>
                  <a:cubicBezTo>
                    <a:pt x="395" y="303"/>
                    <a:pt x="402" y="300"/>
                    <a:pt x="413" y="305"/>
                  </a:cubicBezTo>
                  <a:cubicBezTo>
                    <a:pt x="419" y="308"/>
                    <a:pt x="425" y="314"/>
                    <a:pt x="435" y="314"/>
                  </a:cubicBezTo>
                  <a:cubicBezTo>
                    <a:pt x="438" y="314"/>
                    <a:pt x="441" y="311"/>
                    <a:pt x="445" y="311"/>
                  </a:cubicBezTo>
                  <a:cubicBezTo>
                    <a:pt x="446" y="311"/>
                    <a:pt x="447" y="311"/>
                    <a:pt x="448" y="311"/>
                  </a:cubicBezTo>
                  <a:cubicBezTo>
                    <a:pt x="451" y="324"/>
                    <a:pt x="460" y="329"/>
                    <a:pt x="468" y="337"/>
                  </a:cubicBezTo>
                  <a:cubicBezTo>
                    <a:pt x="471" y="340"/>
                    <a:pt x="474" y="341"/>
                    <a:pt x="475" y="346"/>
                  </a:cubicBezTo>
                  <a:cubicBezTo>
                    <a:pt x="478" y="354"/>
                    <a:pt x="473" y="362"/>
                    <a:pt x="481" y="367"/>
                  </a:cubicBezTo>
                  <a:cubicBezTo>
                    <a:pt x="486" y="367"/>
                    <a:pt x="486" y="367"/>
                    <a:pt x="486" y="367"/>
                  </a:cubicBezTo>
                  <a:cubicBezTo>
                    <a:pt x="485" y="366"/>
                    <a:pt x="485" y="364"/>
                    <a:pt x="486" y="362"/>
                  </a:cubicBezTo>
                  <a:cubicBezTo>
                    <a:pt x="486" y="362"/>
                    <a:pt x="504" y="373"/>
                    <a:pt x="506" y="376"/>
                  </a:cubicBezTo>
                  <a:cubicBezTo>
                    <a:pt x="508" y="381"/>
                    <a:pt x="508" y="386"/>
                    <a:pt x="515" y="387"/>
                  </a:cubicBezTo>
                  <a:cubicBezTo>
                    <a:pt x="515" y="388"/>
                    <a:pt x="517" y="391"/>
                    <a:pt x="518" y="391"/>
                  </a:cubicBezTo>
                  <a:cubicBezTo>
                    <a:pt x="520" y="391"/>
                    <a:pt x="525" y="389"/>
                    <a:pt x="528" y="389"/>
                  </a:cubicBezTo>
                  <a:cubicBezTo>
                    <a:pt x="531" y="389"/>
                    <a:pt x="533" y="390"/>
                    <a:pt x="534" y="391"/>
                  </a:cubicBezTo>
                  <a:cubicBezTo>
                    <a:pt x="538" y="395"/>
                    <a:pt x="543" y="405"/>
                    <a:pt x="552" y="405"/>
                  </a:cubicBezTo>
                  <a:cubicBezTo>
                    <a:pt x="556" y="405"/>
                    <a:pt x="559" y="403"/>
                    <a:pt x="560" y="397"/>
                  </a:cubicBezTo>
                  <a:cubicBezTo>
                    <a:pt x="559" y="397"/>
                    <a:pt x="556" y="395"/>
                    <a:pt x="556" y="393"/>
                  </a:cubicBezTo>
                  <a:cubicBezTo>
                    <a:pt x="556" y="389"/>
                    <a:pt x="570" y="379"/>
                    <a:pt x="574" y="379"/>
                  </a:cubicBezTo>
                  <a:cubicBezTo>
                    <a:pt x="580" y="379"/>
                    <a:pt x="581" y="386"/>
                    <a:pt x="587" y="388"/>
                  </a:cubicBezTo>
                  <a:cubicBezTo>
                    <a:pt x="586" y="391"/>
                    <a:pt x="584" y="392"/>
                    <a:pt x="584" y="394"/>
                  </a:cubicBezTo>
                  <a:cubicBezTo>
                    <a:pt x="584" y="395"/>
                    <a:pt x="589" y="397"/>
                    <a:pt x="590" y="398"/>
                  </a:cubicBezTo>
                  <a:cubicBezTo>
                    <a:pt x="590" y="398"/>
                    <a:pt x="590" y="398"/>
                    <a:pt x="590" y="398"/>
                  </a:cubicBezTo>
                  <a:cubicBezTo>
                    <a:pt x="590" y="398"/>
                    <a:pt x="591" y="398"/>
                    <a:pt x="591" y="397"/>
                  </a:cubicBezTo>
                  <a:cubicBezTo>
                    <a:pt x="593" y="396"/>
                    <a:pt x="597" y="392"/>
                    <a:pt x="600" y="389"/>
                  </a:cubicBezTo>
                  <a:cubicBezTo>
                    <a:pt x="602" y="387"/>
                    <a:pt x="603" y="386"/>
                    <a:pt x="603" y="385"/>
                  </a:cubicBezTo>
                  <a:cubicBezTo>
                    <a:pt x="595" y="379"/>
                    <a:pt x="588" y="368"/>
                    <a:pt x="574" y="368"/>
                  </a:cubicBezTo>
                  <a:cubicBezTo>
                    <a:pt x="561" y="368"/>
                    <a:pt x="554" y="379"/>
                    <a:pt x="540" y="379"/>
                  </a:cubicBezTo>
                  <a:cubicBezTo>
                    <a:pt x="531" y="379"/>
                    <a:pt x="531" y="369"/>
                    <a:pt x="525" y="366"/>
                  </a:cubicBezTo>
                  <a:cubicBezTo>
                    <a:pt x="517" y="362"/>
                    <a:pt x="506" y="357"/>
                    <a:pt x="506" y="346"/>
                  </a:cubicBezTo>
                  <a:cubicBezTo>
                    <a:pt x="506" y="337"/>
                    <a:pt x="506" y="326"/>
                    <a:pt x="506" y="313"/>
                  </a:cubicBezTo>
                  <a:cubicBezTo>
                    <a:pt x="509" y="308"/>
                    <a:pt x="510" y="295"/>
                    <a:pt x="510" y="290"/>
                  </a:cubicBezTo>
                  <a:cubicBezTo>
                    <a:pt x="510" y="288"/>
                    <a:pt x="510" y="285"/>
                    <a:pt x="510" y="282"/>
                  </a:cubicBezTo>
                  <a:cubicBezTo>
                    <a:pt x="500" y="280"/>
                    <a:pt x="497" y="271"/>
                    <a:pt x="484" y="271"/>
                  </a:cubicBezTo>
                  <a:cubicBezTo>
                    <a:pt x="466" y="271"/>
                    <a:pt x="452" y="274"/>
                    <a:pt x="434" y="274"/>
                  </a:cubicBezTo>
                  <a:cubicBezTo>
                    <a:pt x="431" y="274"/>
                    <a:pt x="428" y="272"/>
                    <a:pt x="428" y="269"/>
                  </a:cubicBezTo>
                  <a:cubicBezTo>
                    <a:pt x="428" y="268"/>
                    <a:pt x="428" y="267"/>
                    <a:pt x="428" y="266"/>
                  </a:cubicBezTo>
                  <a:cubicBezTo>
                    <a:pt x="431" y="263"/>
                    <a:pt x="437" y="261"/>
                    <a:pt x="437" y="255"/>
                  </a:cubicBezTo>
                  <a:cubicBezTo>
                    <a:pt x="437" y="248"/>
                    <a:pt x="437" y="236"/>
                    <a:pt x="437" y="230"/>
                  </a:cubicBezTo>
                  <a:cubicBezTo>
                    <a:pt x="439" y="230"/>
                    <a:pt x="440" y="230"/>
                    <a:pt x="442" y="230"/>
                  </a:cubicBezTo>
                  <a:cubicBezTo>
                    <a:pt x="442" y="231"/>
                    <a:pt x="442" y="233"/>
                    <a:pt x="442" y="234"/>
                  </a:cubicBezTo>
                  <a:cubicBezTo>
                    <a:pt x="445" y="228"/>
                    <a:pt x="448" y="225"/>
                    <a:pt x="448" y="216"/>
                  </a:cubicBezTo>
                  <a:cubicBezTo>
                    <a:pt x="448" y="206"/>
                    <a:pt x="457" y="197"/>
                    <a:pt x="457" y="189"/>
                  </a:cubicBezTo>
                  <a:cubicBezTo>
                    <a:pt x="457" y="188"/>
                    <a:pt x="457" y="186"/>
                    <a:pt x="457" y="185"/>
                  </a:cubicBezTo>
                  <a:cubicBezTo>
                    <a:pt x="454" y="185"/>
                    <a:pt x="447" y="184"/>
                    <a:pt x="445" y="184"/>
                  </a:cubicBezTo>
                  <a:cubicBezTo>
                    <a:pt x="443" y="183"/>
                    <a:pt x="439" y="182"/>
                    <a:pt x="434" y="182"/>
                  </a:cubicBezTo>
                  <a:cubicBezTo>
                    <a:pt x="420" y="182"/>
                    <a:pt x="402" y="187"/>
                    <a:pt x="402" y="203"/>
                  </a:cubicBezTo>
                  <a:cubicBezTo>
                    <a:pt x="402" y="211"/>
                    <a:pt x="393" y="217"/>
                    <a:pt x="391" y="224"/>
                  </a:cubicBezTo>
                  <a:cubicBezTo>
                    <a:pt x="391" y="226"/>
                    <a:pt x="388" y="232"/>
                    <a:pt x="384" y="232"/>
                  </a:cubicBezTo>
                  <a:cubicBezTo>
                    <a:pt x="382" y="232"/>
                    <a:pt x="380" y="229"/>
                    <a:pt x="374" y="229"/>
                  </a:cubicBezTo>
                  <a:cubicBezTo>
                    <a:pt x="363" y="229"/>
                    <a:pt x="355" y="236"/>
                    <a:pt x="345" y="236"/>
                  </a:cubicBezTo>
                  <a:cubicBezTo>
                    <a:pt x="341" y="236"/>
                    <a:pt x="341" y="232"/>
                    <a:pt x="336" y="230"/>
                  </a:cubicBezTo>
                  <a:cubicBezTo>
                    <a:pt x="322" y="226"/>
                    <a:pt x="322" y="217"/>
                    <a:pt x="313" y="207"/>
                  </a:cubicBezTo>
                  <a:cubicBezTo>
                    <a:pt x="309" y="204"/>
                    <a:pt x="302" y="196"/>
                    <a:pt x="300" y="192"/>
                  </a:cubicBezTo>
                  <a:cubicBezTo>
                    <a:pt x="298" y="187"/>
                    <a:pt x="301" y="184"/>
                    <a:pt x="298" y="179"/>
                  </a:cubicBezTo>
                  <a:cubicBezTo>
                    <a:pt x="297" y="177"/>
                    <a:pt x="293" y="173"/>
                    <a:pt x="294" y="169"/>
                  </a:cubicBezTo>
                  <a:cubicBezTo>
                    <a:pt x="294" y="139"/>
                    <a:pt x="294" y="139"/>
                    <a:pt x="294" y="139"/>
                  </a:cubicBezTo>
                  <a:cubicBezTo>
                    <a:pt x="296" y="131"/>
                    <a:pt x="300" y="128"/>
                    <a:pt x="300" y="118"/>
                  </a:cubicBezTo>
                  <a:cubicBezTo>
                    <a:pt x="300" y="115"/>
                    <a:pt x="298" y="113"/>
                    <a:pt x="297" y="110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8" y="107"/>
                    <a:pt x="276" y="105"/>
                    <a:pt x="272" y="101"/>
                  </a:cubicBezTo>
                  <a:cubicBezTo>
                    <a:pt x="255" y="84"/>
                    <a:pt x="256" y="45"/>
                    <a:pt x="225" y="45"/>
                  </a:cubicBezTo>
                  <a:cubicBezTo>
                    <a:pt x="213" y="45"/>
                    <a:pt x="216" y="60"/>
                    <a:pt x="206" y="60"/>
                  </a:cubicBezTo>
                  <a:cubicBezTo>
                    <a:pt x="195" y="60"/>
                    <a:pt x="187" y="42"/>
                    <a:pt x="182" y="35"/>
                  </a:cubicBezTo>
                  <a:cubicBezTo>
                    <a:pt x="173" y="19"/>
                    <a:pt x="163" y="17"/>
                    <a:pt x="145" y="13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34" y="0"/>
                    <a:pt x="34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77"/>
            <p:cNvSpPr>
              <a:spLocks/>
            </p:cNvSpPr>
            <p:nvPr/>
          </p:nvSpPr>
          <p:spPr bwMode="auto">
            <a:xfrm>
              <a:off x="532" y="986"/>
              <a:ext cx="43" cy="21"/>
            </a:xfrm>
            <a:custGeom>
              <a:avLst/>
              <a:gdLst>
                <a:gd name="T0" fmla="*/ 0 w 18"/>
                <a:gd name="T1" fmla="*/ 0 h 9"/>
                <a:gd name="T2" fmla="*/ 0 w 18"/>
                <a:gd name="T3" fmla="*/ 4 h 9"/>
                <a:gd name="T4" fmla="*/ 15 w 18"/>
                <a:gd name="T5" fmla="*/ 9 h 9"/>
                <a:gd name="T6" fmla="*/ 17 w 18"/>
                <a:gd name="T7" fmla="*/ 9 h 9"/>
                <a:gd name="T8" fmla="*/ 18 w 18"/>
                <a:gd name="T9" fmla="*/ 9 h 9"/>
                <a:gd name="T10" fmla="*/ 0 w 1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3" y="7"/>
                    <a:pt x="10" y="9"/>
                    <a:pt x="15" y="9"/>
                  </a:cubicBezTo>
                  <a:cubicBezTo>
                    <a:pt x="15" y="9"/>
                    <a:pt x="16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78"/>
            <p:cNvSpPr>
              <a:spLocks/>
            </p:cNvSpPr>
            <p:nvPr/>
          </p:nvSpPr>
          <p:spPr bwMode="auto">
            <a:xfrm>
              <a:off x="-1118" y="1104"/>
              <a:ext cx="168" cy="109"/>
            </a:xfrm>
            <a:custGeom>
              <a:avLst/>
              <a:gdLst>
                <a:gd name="T0" fmla="*/ 8 w 71"/>
                <a:gd name="T1" fmla="*/ 0 h 46"/>
                <a:gd name="T2" fmla="*/ 0 w 71"/>
                <a:gd name="T3" fmla="*/ 3 h 46"/>
                <a:gd name="T4" fmla="*/ 2 w 71"/>
                <a:gd name="T5" fmla="*/ 3 h 46"/>
                <a:gd name="T6" fmla="*/ 10 w 71"/>
                <a:gd name="T7" fmla="*/ 5 h 46"/>
                <a:gd name="T8" fmla="*/ 5 w 71"/>
                <a:gd name="T9" fmla="*/ 10 h 46"/>
                <a:gd name="T10" fmla="*/ 32 w 71"/>
                <a:gd name="T11" fmla="*/ 21 h 46"/>
                <a:gd name="T12" fmla="*/ 27 w 71"/>
                <a:gd name="T13" fmla="*/ 26 h 46"/>
                <a:gd name="T14" fmla="*/ 66 w 71"/>
                <a:gd name="T15" fmla="*/ 46 h 46"/>
                <a:gd name="T16" fmla="*/ 71 w 71"/>
                <a:gd name="T17" fmla="*/ 46 h 46"/>
                <a:gd name="T18" fmla="*/ 71 w 71"/>
                <a:gd name="T19" fmla="*/ 41 h 46"/>
                <a:gd name="T20" fmla="*/ 22 w 71"/>
                <a:gd name="T21" fmla="*/ 7 h 46"/>
                <a:gd name="T22" fmla="*/ 8 w 71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8" y="0"/>
                  </a:moveTo>
                  <a:cubicBezTo>
                    <a:pt x="5" y="0"/>
                    <a:pt x="2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8" y="4"/>
                    <a:pt x="10" y="5"/>
                  </a:cubicBezTo>
                  <a:cubicBezTo>
                    <a:pt x="10" y="6"/>
                    <a:pt x="8" y="9"/>
                    <a:pt x="5" y="10"/>
                  </a:cubicBezTo>
                  <a:cubicBezTo>
                    <a:pt x="7" y="16"/>
                    <a:pt x="22" y="21"/>
                    <a:pt x="32" y="21"/>
                  </a:cubicBezTo>
                  <a:cubicBezTo>
                    <a:pt x="31" y="23"/>
                    <a:pt x="28" y="23"/>
                    <a:pt x="27" y="26"/>
                  </a:cubicBezTo>
                  <a:cubicBezTo>
                    <a:pt x="36" y="32"/>
                    <a:pt x="54" y="46"/>
                    <a:pt x="66" y="46"/>
                  </a:cubicBezTo>
                  <a:cubicBezTo>
                    <a:pt x="68" y="46"/>
                    <a:pt x="69" y="46"/>
                    <a:pt x="71" y="46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7" y="28"/>
                    <a:pt x="45" y="15"/>
                    <a:pt x="22" y="7"/>
                  </a:cubicBezTo>
                  <a:cubicBezTo>
                    <a:pt x="18" y="6"/>
                    <a:pt x="13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179"/>
            <p:cNvSpPr>
              <a:spLocks/>
            </p:cNvSpPr>
            <p:nvPr/>
          </p:nvSpPr>
          <p:spPr bwMode="auto">
            <a:xfrm>
              <a:off x="-1283" y="948"/>
              <a:ext cx="59" cy="85"/>
            </a:xfrm>
            <a:custGeom>
              <a:avLst/>
              <a:gdLst>
                <a:gd name="T0" fmla="*/ 0 w 25"/>
                <a:gd name="T1" fmla="*/ 0 h 36"/>
                <a:gd name="T2" fmla="*/ 0 w 25"/>
                <a:gd name="T3" fmla="*/ 4 h 36"/>
                <a:gd name="T4" fmla="*/ 6 w 25"/>
                <a:gd name="T5" fmla="*/ 13 h 36"/>
                <a:gd name="T6" fmla="*/ 14 w 25"/>
                <a:gd name="T7" fmla="*/ 20 h 36"/>
                <a:gd name="T8" fmla="*/ 12 w 25"/>
                <a:gd name="T9" fmla="*/ 26 h 36"/>
                <a:gd name="T10" fmla="*/ 20 w 25"/>
                <a:gd name="T11" fmla="*/ 36 h 36"/>
                <a:gd name="T12" fmla="*/ 15 w 25"/>
                <a:gd name="T13" fmla="*/ 26 h 36"/>
                <a:gd name="T14" fmla="*/ 18 w 25"/>
                <a:gd name="T15" fmla="*/ 21 h 36"/>
                <a:gd name="T16" fmla="*/ 15 w 25"/>
                <a:gd name="T17" fmla="*/ 14 h 36"/>
                <a:gd name="T18" fmla="*/ 15 w 25"/>
                <a:gd name="T19" fmla="*/ 3 h 36"/>
                <a:gd name="T20" fmla="*/ 8 w 25"/>
                <a:gd name="T21" fmla="*/ 10 h 36"/>
                <a:gd name="T22" fmla="*/ 12 w 25"/>
                <a:gd name="T23" fmla="*/ 3 h 36"/>
                <a:gd name="T24" fmla="*/ 0 w 25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4" y="13"/>
                    <a:pt x="6" y="13"/>
                  </a:cubicBezTo>
                  <a:cubicBezTo>
                    <a:pt x="9" y="13"/>
                    <a:pt x="10" y="19"/>
                    <a:pt x="14" y="20"/>
                  </a:cubicBezTo>
                  <a:cubicBezTo>
                    <a:pt x="14" y="21"/>
                    <a:pt x="12" y="23"/>
                    <a:pt x="12" y="26"/>
                  </a:cubicBezTo>
                  <a:cubicBezTo>
                    <a:pt x="12" y="30"/>
                    <a:pt x="15" y="36"/>
                    <a:pt x="20" y="36"/>
                  </a:cubicBezTo>
                  <a:cubicBezTo>
                    <a:pt x="25" y="36"/>
                    <a:pt x="15" y="28"/>
                    <a:pt x="15" y="26"/>
                  </a:cubicBezTo>
                  <a:cubicBezTo>
                    <a:pt x="15" y="24"/>
                    <a:pt x="18" y="23"/>
                    <a:pt x="18" y="21"/>
                  </a:cubicBezTo>
                  <a:cubicBezTo>
                    <a:pt x="18" y="18"/>
                    <a:pt x="15" y="17"/>
                    <a:pt x="15" y="14"/>
                  </a:cubicBezTo>
                  <a:cubicBezTo>
                    <a:pt x="15" y="9"/>
                    <a:pt x="16" y="6"/>
                    <a:pt x="15" y="3"/>
                  </a:cubicBezTo>
                  <a:cubicBezTo>
                    <a:pt x="14" y="5"/>
                    <a:pt x="12" y="10"/>
                    <a:pt x="8" y="10"/>
                  </a:cubicBezTo>
                  <a:cubicBezTo>
                    <a:pt x="5" y="10"/>
                    <a:pt x="12" y="4"/>
                    <a:pt x="12" y="3"/>
                  </a:cubicBezTo>
                  <a:cubicBezTo>
                    <a:pt x="7" y="3"/>
                    <a:pt x="4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180"/>
            <p:cNvSpPr>
              <a:spLocks/>
            </p:cNvSpPr>
            <p:nvPr/>
          </p:nvSpPr>
          <p:spPr bwMode="auto">
            <a:xfrm>
              <a:off x="-2047" y="759"/>
              <a:ext cx="76" cy="49"/>
            </a:xfrm>
            <a:custGeom>
              <a:avLst/>
              <a:gdLst>
                <a:gd name="T0" fmla="*/ 32 w 32"/>
                <a:gd name="T1" fmla="*/ 0 h 21"/>
                <a:gd name="T2" fmla="*/ 25 w 32"/>
                <a:gd name="T3" fmla="*/ 0 h 21"/>
                <a:gd name="T4" fmla="*/ 0 w 32"/>
                <a:gd name="T5" fmla="*/ 8 h 21"/>
                <a:gd name="T6" fmla="*/ 0 w 32"/>
                <a:gd name="T7" fmla="*/ 14 h 21"/>
                <a:gd name="T8" fmla="*/ 11 w 32"/>
                <a:gd name="T9" fmla="*/ 21 h 21"/>
                <a:gd name="T10" fmla="*/ 32 w 32"/>
                <a:gd name="T11" fmla="*/ 6 h 21"/>
                <a:gd name="T12" fmla="*/ 32 w 32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9" y="0"/>
                    <a:pt x="29" y="0"/>
                    <a:pt x="25" y="0"/>
                  </a:cubicBezTo>
                  <a:cubicBezTo>
                    <a:pt x="16" y="0"/>
                    <a:pt x="9" y="5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6" y="17"/>
                    <a:pt x="11" y="21"/>
                  </a:cubicBezTo>
                  <a:cubicBezTo>
                    <a:pt x="19" y="15"/>
                    <a:pt x="22" y="11"/>
                    <a:pt x="32" y="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81"/>
            <p:cNvSpPr>
              <a:spLocks/>
            </p:cNvSpPr>
            <p:nvPr/>
          </p:nvSpPr>
          <p:spPr bwMode="auto">
            <a:xfrm>
              <a:off x="3881" y="1648"/>
              <a:ext cx="97" cy="59"/>
            </a:xfrm>
            <a:custGeom>
              <a:avLst/>
              <a:gdLst>
                <a:gd name="T0" fmla="*/ 38 w 41"/>
                <a:gd name="T1" fmla="*/ 0 h 25"/>
                <a:gd name="T2" fmla="*/ 23 w 41"/>
                <a:gd name="T3" fmla="*/ 4 h 25"/>
                <a:gd name="T4" fmla="*/ 8 w 41"/>
                <a:gd name="T5" fmla="*/ 0 h 25"/>
                <a:gd name="T6" fmla="*/ 0 w 41"/>
                <a:gd name="T7" fmla="*/ 2 h 25"/>
                <a:gd name="T8" fmla="*/ 0 w 41"/>
                <a:gd name="T9" fmla="*/ 6 h 25"/>
                <a:gd name="T10" fmla="*/ 7 w 41"/>
                <a:gd name="T11" fmla="*/ 9 h 25"/>
                <a:gd name="T12" fmla="*/ 31 w 41"/>
                <a:gd name="T13" fmla="*/ 22 h 25"/>
                <a:gd name="T14" fmla="*/ 36 w 41"/>
                <a:gd name="T15" fmla="*/ 25 h 25"/>
                <a:gd name="T16" fmla="*/ 39 w 41"/>
                <a:gd name="T17" fmla="*/ 21 h 25"/>
                <a:gd name="T18" fmla="*/ 36 w 41"/>
                <a:gd name="T19" fmla="*/ 12 h 25"/>
                <a:gd name="T20" fmla="*/ 39 w 41"/>
                <a:gd name="T21" fmla="*/ 7 h 25"/>
                <a:gd name="T22" fmla="*/ 41 w 41"/>
                <a:gd name="T23" fmla="*/ 0 h 25"/>
                <a:gd name="T24" fmla="*/ 38 w 41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5">
                  <a:moveTo>
                    <a:pt x="38" y="0"/>
                  </a:moveTo>
                  <a:cubicBezTo>
                    <a:pt x="32" y="0"/>
                    <a:pt x="29" y="4"/>
                    <a:pt x="23" y="4"/>
                  </a:cubicBezTo>
                  <a:cubicBezTo>
                    <a:pt x="18" y="4"/>
                    <a:pt x="14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9"/>
                    <a:pt x="6" y="8"/>
                    <a:pt x="7" y="9"/>
                  </a:cubicBezTo>
                  <a:cubicBezTo>
                    <a:pt x="16" y="11"/>
                    <a:pt x="22" y="20"/>
                    <a:pt x="31" y="22"/>
                  </a:cubicBezTo>
                  <a:cubicBezTo>
                    <a:pt x="31" y="24"/>
                    <a:pt x="34" y="25"/>
                    <a:pt x="36" y="25"/>
                  </a:cubicBezTo>
                  <a:cubicBezTo>
                    <a:pt x="37" y="25"/>
                    <a:pt x="39" y="22"/>
                    <a:pt x="39" y="21"/>
                  </a:cubicBezTo>
                  <a:cubicBezTo>
                    <a:pt x="39" y="17"/>
                    <a:pt x="36" y="16"/>
                    <a:pt x="36" y="12"/>
                  </a:cubicBezTo>
                  <a:cubicBezTo>
                    <a:pt x="36" y="10"/>
                    <a:pt x="39" y="7"/>
                    <a:pt x="39" y="7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82"/>
            <p:cNvSpPr>
              <a:spLocks/>
            </p:cNvSpPr>
            <p:nvPr/>
          </p:nvSpPr>
          <p:spPr bwMode="auto">
            <a:xfrm>
              <a:off x="3744" y="1447"/>
              <a:ext cx="33" cy="64"/>
            </a:xfrm>
            <a:custGeom>
              <a:avLst/>
              <a:gdLst>
                <a:gd name="T0" fmla="*/ 12 w 14"/>
                <a:gd name="T1" fmla="*/ 0 h 27"/>
                <a:gd name="T2" fmla="*/ 4 w 14"/>
                <a:gd name="T3" fmla="*/ 5 h 27"/>
                <a:gd name="T4" fmla="*/ 0 w 14"/>
                <a:gd name="T5" fmla="*/ 6 h 27"/>
                <a:gd name="T6" fmla="*/ 10 w 14"/>
                <a:gd name="T7" fmla="*/ 27 h 27"/>
                <a:gd name="T8" fmla="*/ 14 w 14"/>
                <a:gd name="T9" fmla="*/ 6 h 27"/>
                <a:gd name="T10" fmla="*/ 1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2" y="0"/>
                  </a:moveTo>
                  <a:cubicBezTo>
                    <a:pt x="10" y="0"/>
                    <a:pt x="8" y="5"/>
                    <a:pt x="4" y="5"/>
                  </a:cubicBezTo>
                  <a:cubicBezTo>
                    <a:pt x="3" y="5"/>
                    <a:pt x="1" y="6"/>
                    <a:pt x="0" y="6"/>
                  </a:cubicBezTo>
                  <a:cubicBezTo>
                    <a:pt x="3" y="10"/>
                    <a:pt x="4" y="26"/>
                    <a:pt x="10" y="27"/>
                  </a:cubicBezTo>
                  <a:cubicBezTo>
                    <a:pt x="11" y="23"/>
                    <a:pt x="13" y="12"/>
                    <a:pt x="14" y="6"/>
                  </a:cubicBezTo>
                  <a:cubicBezTo>
                    <a:pt x="13" y="5"/>
                    <a:pt x="12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83"/>
            <p:cNvSpPr>
              <a:spLocks/>
            </p:cNvSpPr>
            <p:nvPr/>
          </p:nvSpPr>
          <p:spPr bwMode="auto">
            <a:xfrm>
              <a:off x="3735" y="1518"/>
              <a:ext cx="54" cy="95"/>
            </a:xfrm>
            <a:custGeom>
              <a:avLst/>
              <a:gdLst>
                <a:gd name="T0" fmla="*/ 12 w 23"/>
                <a:gd name="T1" fmla="*/ 0 h 40"/>
                <a:gd name="T2" fmla="*/ 0 w 23"/>
                <a:gd name="T3" fmla="*/ 7 h 40"/>
                <a:gd name="T4" fmla="*/ 6 w 23"/>
                <a:gd name="T5" fmla="*/ 18 h 40"/>
                <a:gd name="T6" fmla="*/ 3 w 23"/>
                <a:gd name="T7" fmla="*/ 29 h 40"/>
                <a:gd name="T8" fmla="*/ 8 w 23"/>
                <a:gd name="T9" fmla="*/ 40 h 40"/>
                <a:gd name="T10" fmla="*/ 22 w 23"/>
                <a:gd name="T11" fmla="*/ 25 h 40"/>
                <a:gd name="T12" fmla="*/ 18 w 23"/>
                <a:gd name="T13" fmla="*/ 4 h 40"/>
                <a:gd name="T14" fmla="*/ 1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12" y="0"/>
                  </a:moveTo>
                  <a:cubicBezTo>
                    <a:pt x="7" y="0"/>
                    <a:pt x="6" y="6"/>
                    <a:pt x="0" y="7"/>
                  </a:cubicBezTo>
                  <a:cubicBezTo>
                    <a:pt x="1" y="11"/>
                    <a:pt x="6" y="14"/>
                    <a:pt x="6" y="18"/>
                  </a:cubicBezTo>
                  <a:cubicBezTo>
                    <a:pt x="6" y="22"/>
                    <a:pt x="3" y="25"/>
                    <a:pt x="3" y="29"/>
                  </a:cubicBezTo>
                  <a:cubicBezTo>
                    <a:pt x="3" y="33"/>
                    <a:pt x="3" y="40"/>
                    <a:pt x="8" y="40"/>
                  </a:cubicBezTo>
                  <a:cubicBezTo>
                    <a:pt x="12" y="40"/>
                    <a:pt x="22" y="33"/>
                    <a:pt x="22" y="25"/>
                  </a:cubicBezTo>
                  <a:cubicBezTo>
                    <a:pt x="22" y="17"/>
                    <a:pt x="23" y="12"/>
                    <a:pt x="18" y="4"/>
                  </a:cubicBezTo>
                  <a:cubicBezTo>
                    <a:pt x="17" y="4"/>
                    <a:pt x="15" y="0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184"/>
            <p:cNvSpPr>
              <a:spLocks/>
            </p:cNvSpPr>
            <p:nvPr/>
          </p:nvSpPr>
          <p:spPr bwMode="auto">
            <a:xfrm>
              <a:off x="3534" y="1575"/>
              <a:ext cx="28" cy="21"/>
            </a:xfrm>
            <a:custGeom>
              <a:avLst/>
              <a:gdLst>
                <a:gd name="T0" fmla="*/ 9 w 12"/>
                <a:gd name="T1" fmla="*/ 0 h 9"/>
                <a:gd name="T2" fmla="*/ 0 w 12"/>
                <a:gd name="T3" fmla="*/ 4 h 9"/>
                <a:gd name="T4" fmla="*/ 7 w 12"/>
                <a:gd name="T5" fmla="*/ 9 h 9"/>
                <a:gd name="T6" fmla="*/ 12 w 12"/>
                <a:gd name="T7" fmla="*/ 6 h 9"/>
                <a:gd name="T8" fmla="*/ 9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9" y="0"/>
                  </a:moveTo>
                  <a:cubicBezTo>
                    <a:pt x="6" y="1"/>
                    <a:pt x="4" y="2"/>
                    <a:pt x="0" y="4"/>
                  </a:cubicBezTo>
                  <a:cubicBezTo>
                    <a:pt x="1" y="4"/>
                    <a:pt x="5" y="9"/>
                    <a:pt x="7" y="9"/>
                  </a:cubicBezTo>
                  <a:cubicBezTo>
                    <a:pt x="9" y="9"/>
                    <a:pt x="12" y="7"/>
                    <a:pt x="12" y="6"/>
                  </a:cubicBezTo>
                  <a:cubicBezTo>
                    <a:pt x="12" y="4"/>
                    <a:pt x="9" y="1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185"/>
            <p:cNvSpPr>
              <a:spLocks/>
            </p:cNvSpPr>
            <p:nvPr/>
          </p:nvSpPr>
          <p:spPr bwMode="auto">
            <a:xfrm>
              <a:off x="3794" y="858"/>
              <a:ext cx="31" cy="38"/>
            </a:xfrm>
            <a:custGeom>
              <a:avLst/>
              <a:gdLst>
                <a:gd name="T0" fmla="*/ 10 w 13"/>
                <a:gd name="T1" fmla="*/ 0 h 16"/>
                <a:gd name="T2" fmla="*/ 0 w 13"/>
                <a:gd name="T3" fmla="*/ 0 h 16"/>
                <a:gd name="T4" fmla="*/ 0 w 13"/>
                <a:gd name="T5" fmla="*/ 5 h 16"/>
                <a:gd name="T6" fmla="*/ 12 w 13"/>
                <a:gd name="T7" fmla="*/ 12 h 16"/>
                <a:gd name="T8" fmla="*/ 12 w 13"/>
                <a:gd name="T9" fmla="*/ 16 h 16"/>
                <a:gd name="T10" fmla="*/ 13 w 13"/>
                <a:gd name="T11" fmla="*/ 10 h 16"/>
                <a:gd name="T12" fmla="*/ 10 w 13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5"/>
                  </a:cubicBezTo>
                  <a:cubicBezTo>
                    <a:pt x="0" y="10"/>
                    <a:pt x="6" y="12"/>
                    <a:pt x="12" y="12"/>
                  </a:cubicBezTo>
                  <a:cubicBezTo>
                    <a:pt x="12" y="13"/>
                    <a:pt x="12" y="14"/>
                    <a:pt x="12" y="16"/>
                  </a:cubicBezTo>
                  <a:cubicBezTo>
                    <a:pt x="12" y="13"/>
                    <a:pt x="13" y="14"/>
                    <a:pt x="13" y="10"/>
                  </a:cubicBezTo>
                  <a:cubicBezTo>
                    <a:pt x="13" y="5"/>
                    <a:pt x="10" y="6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86"/>
            <p:cNvSpPr>
              <a:spLocks/>
            </p:cNvSpPr>
            <p:nvPr/>
          </p:nvSpPr>
          <p:spPr bwMode="auto">
            <a:xfrm>
              <a:off x="3832" y="820"/>
              <a:ext cx="56" cy="83"/>
            </a:xfrm>
            <a:custGeom>
              <a:avLst/>
              <a:gdLst>
                <a:gd name="T0" fmla="*/ 10 w 24"/>
                <a:gd name="T1" fmla="*/ 0 h 35"/>
                <a:gd name="T2" fmla="*/ 0 w 24"/>
                <a:gd name="T3" fmla="*/ 16 h 35"/>
                <a:gd name="T4" fmla="*/ 11 w 24"/>
                <a:gd name="T5" fmla="*/ 24 h 35"/>
                <a:gd name="T6" fmla="*/ 4 w 24"/>
                <a:gd name="T7" fmla="*/ 31 h 35"/>
                <a:gd name="T8" fmla="*/ 3 w 24"/>
                <a:gd name="T9" fmla="*/ 29 h 35"/>
                <a:gd name="T10" fmla="*/ 0 w 24"/>
                <a:gd name="T11" fmla="*/ 32 h 35"/>
                <a:gd name="T12" fmla="*/ 8 w 24"/>
                <a:gd name="T13" fmla="*/ 35 h 35"/>
                <a:gd name="T14" fmla="*/ 24 w 24"/>
                <a:gd name="T15" fmla="*/ 14 h 35"/>
                <a:gd name="T16" fmla="*/ 10 w 24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5">
                  <a:moveTo>
                    <a:pt x="10" y="0"/>
                  </a:moveTo>
                  <a:cubicBezTo>
                    <a:pt x="7" y="0"/>
                    <a:pt x="0" y="14"/>
                    <a:pt x="0" y="16"/>
                  </a:cubicBezTo>
                  <a:cubicBezTo>
                    <a:pt x="0" y="19"/>
                    <a:pt x="6" y="23"/>
                    <a:pt x="11" y="24"/>
                  </a:cubicBezTo>
                  <a:cubicBezTo>
                    <a:pt x="11" y="27"/>
                    <a:pt x="8" y="31"/>
                    <a:pt x="4" y="31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1" y="31"/>
                    <a:pt x="0" y="32"/>
                  </a:cubicBezTo>
                  <a:cubicBezTo>
                    <a:pt x="1" y="32"/>
                    <a:pt x="4" y="35"/>
                    <a:pt x="8" y="35"/>
                  </a:cubicBezTo>
                  <a:cubicBezTo>
                    <a:pt x="19" y="35"/>
                    <a:pt x="15" y="17"/>
                    <a:pt x="24" y="14"/>
                  </a:cubicBezTo>
                  <a:cubicBezTo>
                    <a:pt x="21" y="5"/>
                    <a:pt x="21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87"/>
            <p:cNvSpPr>
              <a:spLocks/>
            </p:cNvSpPr>
            <p:nvPr/>
          </p:nvSpPr>
          <p:spPr bwMode="auto">
            <a:xfrm>
              <a:off x="4077" y="730"/>
              <a:ext cx="31" cy="48"/>
            </a:xfrm>
            <a:custGeom>
              <a:avLst/>
              <a:gdLst>
                <a:gd name="T0" fmla="*/ 13 w 13"/>
                <a:gd name="T1" fmla="*/ 0 h 20"/>
                <a:gd name="T2" fmla="*/ 1 w 13"/>
                <a:gd name="T3" fmla="*/ 13 h 20"/>
                <a:gd name="T4" fmla="*/ 1 w 13"/>
                <a:gd name="T5" fmla="*/ 20 h 20"/>
                <a:gd name="T6" fmla="*/ 9 w 13"/>
                <a:gd name="T7" fmla="*/ 7 h 20"/>
                <a:gd name="T8" fmla="*/ 13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4" y="0"/>
                    <a:pt x="1" y="10"/>
                    <a:pt x="1" y="13"/>
                  </a:cubicBezTo>
                  <a:cubicBezTo>
                    <a:pt x="1" y="15"/>
                    <a:pt x="0" y="18"/>
                    <a:pt x="1" y="20"/>
                  </a:cubicBezTo>
                  <a:cubicBezTo>
                    <a:pt x="5" y="15"/>
                    <a:pt x="9" y="12"/>
                    <a:pt x="9" y="7"/>
                  </a:cubicBezTo>
                  <a:cubicBezTo>
                    <a:pt x="9" y="4"/>
                    <a:pt x="12" y="2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88"/>
            <p:cNvSpPr>
              <a:spLocks/>
            </p:cNvSpPr>
            <p:nvPr/>
          </p:nvSpPr>
          <p:spPr bwMode="auto">
            <a:xfrm>
              <a:off x="4210" y="666"/>
              <a:ext cx="42" cy="57"/>
            </a:xfrm>
            <a:custGeom>
              <a:avLst/>
              <a:gdLst>
                <a:gd name="T0" fmla="*/ 12 w 18"/>
                <a:gd name="T1" fmla="*/ 0 h 24"/>
                <a:gd name="T2" fmla="*/ 8 w 18"/>
                <a:gd name="T3" fmla="*/ 6 h 24"/>
                <a:gd name="T4" fmla="*/ 11 w 18"/>
                <a:gd name="T5" fmla="*/ 12 h 24"/>
                <a:gd name="T6" fmla="*/ 0 w 18"/>
                <a:gd name="T7" fmla="*/ 16 h 24"/>
                <a:gd name="T8" fmla="*/ 5 w 18"/>
                <a:gd name="T9" fmla="*/ 24 h 24"/>
                <a:gd name="T10" fmla="*/ 14 w 18"/>
                <a:gd name="T11" fmla="*/ 19 h 24"/>
                <a:gd name="T12" fmla="*/ 14 w 18"/>
                <a:gd name="T13" fmla="*/ 12 h 24"/>
                <a:gd name="T14" fmla="*/ 18 w 18"/>
                <a:gd name="T15" fmla="*/ 6 h 24"/>
                <a:gd name="T16" fmla="*/ 12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2" y="0"/>
                  </a:moveTo>
                  <a:cubicBezTo>
                    <a:pt x="12" y="0"/>
                    <a:pt x="8" y="3"/>
                    <a:pt x="8" y="6"/>
                  </a:cubicBezTo>
                  <a:cubicBezTo>
                    <a:pt x="8" y="8"/>
                    <a:pt x="10" y="10"/>
                    <a:pt x="11" y="12"/>
                  </a:cubicBezTo>
                  <a:cubicBezTo>
                    <a:pt x="7" y="12"/>
                    <a:pt x="4" y="16"/>
                    <a:pt x="0" y="16"/>
                  </a:cubicBezTo>
                  <a:cubicBezTo>
                    <a:pt x="0" y="19"/>
                    <a:pt x="0" y="24"/>
                    <a:pt x="5" y="24"/>
                  </a:cubicBezTo>
                  <a:cubicBezTo>
                    <a:pt x="7" y="24"/>
                    <a:pt x="14" y="20"/>
                    <a:pt x="14" y="19"/>
                  </a:cubicBezTo>
                  <a:cubicBezTo>
                    <a:pt x="14" y="17"/>
                    <a:pt x="14" y="15"/>
                    <a:pt x="14" y="12"/>
                  </a:cubicBezTo>
                  <a:cubicBezTo>
                    <a:pt x="15" y="12"/>
                    <a:pt x="18" y="8"/>
                    <a:pt x="18" y="6"/>
                  </a:cubicBezTo>
                  <a:cubicBezTo>
                    <a:pt x="16" y="5"/>
                    <a:pt x="15" y="3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89"/>
            <p:cNvSpPr>
              <a:spLocks/>
            </p:cNvSpPr>
            <p:nvPr/>
          </p:nvSpPr>
          <p:spPr bwMode="auto">
            <a:xfrm>
              <a:off x="4285" y="1762"/>
              <a:ext cx="81" cy="11"/>
            </a:xfrm>
            <a:custGeom>
              <a:avLst/>
              <a:gdLst>
                <a:gd name="T0" fmla="*/ 9 w 34"/>
                <a:gd name="T1" fmla="*/ 0 h 5"/>
                <a:gd name="T2" fmla="*/ 0 w 34"/>
                <a:gd name="T3" fmla="*/ 0 h 5"/>
                <a:gd name="T4" fmla="*/ 20 w 34"/>
                <a:gd name="T5" fmla="*/ 5 h 5"/>
                <a:gd name="T6" fmla="*/ 27 w 34"/>
                <a:gd name="T7" fmla="*/ 5 h 5"/>
                <a:gd name="T8" fmla="*/ 34 w 34"/>
                <a:gd name="T9" fmla="*/ 3 h 5"/>
                <a:gd name="T10" fmla="*/ 9 w 3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6" y="3"/>
                    <a:pt x="16" y="5"/>
                    <a:pt x="20" y="5"/>
                  </a:cubicBezTo>
                  <a:cubicBezTo>
                    <a:pt x="23" y="5"/>
                    <a:pt x="24" y="5"/>
                    <a:pt x="27" y="5"/>
                  </a:cubicBezTo>
                  <a:cubicBezTo>
                    <a:pt x="29" y="5"/>
                    <a:pt x="31" y="5"/>
                    <a:pt x="34" y="3"/>
                  </a:cubicBezTo>
                  <a:cubicBezTo>
                    <a:pt x="27" y="2"/>
                    <a:pt x="18" y="0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90"/>
            <p:cNvSpPr>
              <a:spLocks/>
            </p:cNvSpPr>
            <p:nvPr/>
          </p:nvSpPr>
          <p:spPr bwMode="auto">
            <a:xfrm>
              <a:off x="4588" y="1747"/>
              <a:ext cx="71" cy="38"/>
            </a:xfrm>
            <a:custGeom>
              <a:avLst/>
              <a:gdLst>
                <a:gd name="T0" fmla="*/ 30 w 30"/>
                <a:gd name="T1" fmla="*/ 0 h 16"/>
                <a:gd name="T2" fmla="*/ 0 w 30"/>
                <a:gd name="T3" fmla="*/ 11 h 16"/>
                <a:gd name="T4" fmla="*/ 2 w 30"/>
                <a:gd name="T5" fmla="*/ 13 h 16"/>
                <a:gd name="T6" fmla="*/ 6 w 30"/>
                <a:gd name="T7" fmla="*/ 16 h 16"/>
                <a:gd name="T8" fmla="*/ 22 w 30"/>
                <a:gd name="T9" fmla="*/ 10 h 16"/>
                <a:gd name="T10" fmla="*/ 23 w 30"/>
                <a:gd name="T11" fmla="*/ 5 h 16"/>
                <a:gd name="T12" fmla="*/ 30 w 30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2"/>
                    <a:pt x="7" y="7"/>
                    <a:pt x="0" y="11"/>
                  </a:cubicBezTo>
                  <a:cubicBezTo>
                    <a:pt x="0" y="12"/>
                    <a:pt x="1" y="13"/>
                    <a:pt x="2" y="13"/>
                  </a:cubicBezTo>
                  <a:cubicBezTo>
                    <a:pt x="2" y="15"/>
                    <a:pt x="4" y="16"/>
                    <a:pt x="6" y="16"/>
                  </a:cubicBezTo>
                  <a:cubicBezTo>
                    <a:pt x="11" y="16"/>
                    <a:pt x="21" y="13"/>
                    <a:pt x="22" y="10"/>
                  </a:cubicBezTo>
                  <a:cubicBezTo>
                    <a:pt x="23" y="8"/>
                    <a:pt x="22" y="5"/>
                    <a:pt x="23" y="5"/>
                  </a:cubicBezTo>
                  <a:cubicBezTo>
                    <a:pt x="26" y="3"/>
                    <a:pt x="29" y="5"/>
                    <a:pt x="3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91"/>
            <p:cNvSpPr>
              <a:spLocks/>
            </p:cNvSpPr>
            <p:nvPr/>
          </p:nvSpPr>
          <p:spPr bwMode="auto">
            <a:xfrm>
              <a:off x="5328" y="2627"/>
              <a:ext cx="35" cy="17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3 h 7"/>
                <a:gd name="T4" fmla="*/ 5 w 15"/>
                <a:gd name="T5" fmla="*/ 7 h 7"/>
                <a:gd name="T6" fmla="*/ 15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8" y="0"/>
                    <a:pt x="4" y="1"/>
                    <a:pt x="0" y="3"/>
                  </a:cubicBezTo>
                  <a:cubicBezTo>
                    <a:pt x="0" y="5"/>
                    <a:pt x="4" y="7"/>
                    <a:pt x="5" y="7"/>
                  </a:cubicBezTo>
                  <a:cubicBezTo>
                    <a:pt x="10" y="7"/>
                    <a:pt x="14" y="2"/>
                    <a:pt x="1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92"/>
            <p:cNvSpPr>
              <a:spLocks/>
            </p:cNvSpPr>
            <p:nvPr/>
          </p:nvSpPr>
          <p:spPr bwMode="auto">
            <a:xfrm>
              <a:off x="5134" y="68"/>
              <a:ext cx="76" cy="57"/>
            </a:xfrm>
            <a:custGeom>
              <a:avLst/>
              <a:gdLst>
                <a:gd name="T0" fmla="*/ 14 w 32"/>
                <a:gd name="T1" fmla="*/ 0 h 24"/>
                <a:gd name="T2" fmla="*/ 7 w 32"/>
                <a:gd name="T3" fmla="*/ 5 h 24"/>
                <a:gd name="T4" fmla="*/ 0 w 32"/>
                <a:gd name="T5" fmla="*/ 17 h 24"/>
                <a:gd name="T6" fmla="*/ 10 w 32"/>
                <a:gd name="T7" fmla="*/ 24 h 24"/>
                <a:gd name="T8" fmla="*/ 32 w 32"/>
                <a:gd name="T9" fmla="*/ 15 h 24"/>
                <a:gd name="T10" fmla="*/ 32 w 32"/>
                <a:gd name="T11" fmla="*/ 8 h 24"/>
                <a:gd name="T12" fmla="*/ 14 w 32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4">
                  <a:moveTo>
                    <a:pt x="14" y="0"/>
                  </a:moveTo>
                  <a:cubicBezTo>
                    <a:pt x="11" y="0"/>
                    <a:pt x="10" y="5"/>
                    <a:pt x="7" y="5"/>
                  </a:cubicBezTo>
                  <a:cubicBezTo>
                    <a:pt x="6" y="5"/>
                    <a:pt x="0" y="15"/>
                    <a:pt x="0" y="17"/>
                  </a:cubicBezTo>
                  <a:cubicBezTo>
                    <a:pt x="0" y="23"/>
                    <a:pt x="3" y="24"/>
                    <a:pt x="10" y="24"/>
                  </a:cubicBezTo>
                  <a:cubicBezTo>
                    <a:pt x="19" y="24"/>
                    <a:pt x="25" y="18"/>
                    <a:pt x="32" y="15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5" y="7"/>
                    <a:pt x="21" y="0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93"/>
            <p:cNvSpPr>
              <a:spLocks/>
            </p:cNvSpPr>
            <p:nvPr/>
          </p:nvSpPr>
          <p:spPr bwMode="auto">
            <a:xfrm>
              <a:off x="5510" y="18"/>
              <a:ext cx="59" cy="41"/>
            </a:xfrm>
            <a:custGeom>
              <a:avLst/>
              <a:gdLst>
                <a:gd name="T0" fmla="*/ 5 w 25"/>
                <a:gd name="T1" fmla="*/ 0 h 17"/>
                <a:gd name="T2" fmla="*/ 0 w 25"/>
                <a:gd name="T3" fmla="*/ 4 h 17"/>
                <a:gd name="T4" fmla="*/ 18 w 25"/>
                <a:gd name="T5" fmla="*/ 17 h 17"/>
                <a:gd name="T6" fmla="*/ 20 w 25"/>
                <a:gd name="T7" fmla="*/ 17 h 17"/>
                <a:gd name="T8" fmla="*/ 25 w 25"/>
                <a:gd name="T9" fmla="*/ 15 h 17"/>
                <a:gd name="T10" fmla="*/ 5 w 25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7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10"/>
                    <a:pt x="11" y="17"/>
                    <a:pt x="18" y="17"/>
                  </a:cubicBezTo>
                  <a:cubicBezTo>
                    <a:pt x="18" y="17"/>
                    <a:pt x="19" y="17"/>
                    <a:pt x="20" y="17"/>
                  </a:cubicBezTo>
                  <a:cubicBezTo>
                    <a:pt x="22" y="17"/>
                    <a:pt x="25" y="17"/>
                    <a:pt x="25" y="15"/>
                  </a:cubicBezTo>
                  <a:cubicBezTo>
                    <a:pt x="25" y="7"/>
                    <a:pt x="12" y="0"/>
                    <a:pt x="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94"/>
            <p:cNvSpPr>
              <a:spLocks/>
            </p:cNvSpPr>
            <p:nvPr/>
          </p:nvSpPr>
          <p:spPr bwMode="auto">
            <a:xfrm>
              <a:off x="5914" y="-197"/>
              <a:ext cx="54" cy="38"/>
            </a:xfrm>
            <a:custGeom>
              <a:avLst/>
              <a:gdLst>
                <a:gd name="T0" fmla="*/ 10 w 23"/>
                <a:gd name="T1" fmla="*/ 0 h 16"/>
                <a:gd name="T2" fmla="*/ 2 w 23"/>
                <a:gd name="T3" fmla="*/ 10 h 16"/>
                <a:gd name="T4" fmla="*/ 2 w 23"/>
                <a:gd name="T5" fmla="*/ 16 h 16"/>
                <a:gd name="T6" fmla="*/ 23 w 23"/>
                <a:gd name="T7" fmla="*/ 10 h 16"/>
                <a:gd name="T8" fmla="*/ 10 w 2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5" y="0"/>
                    <a:pt x="2" y="6"/>
                    <a:pt x="2" y="10"/>
                  </a:cubicBezTo>
                  <a:cubicBezTo>
                    <a:pt x="2" y="12"/>
                    <a:pt x="0" y="16"/>
                    <a:pt x="2" y="16"/>
                  </a:cubicBezTo>
                  <a:cubicBezTo>
                    <a:pt x="8" y="16"/>
                    <a:pt x="20" y="12"/>
                    <a:pt x="23" y="10"/>
                  </a:cubicBezTo>
                  <a:cubicBezTo>
                    <a:pt x="18" y="6"/>
                    <a:pt x="16" y="0"/>
                    <a:pt x="1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95"/>
            <p:cNvSpPr>
              <a:spLocks/>
            </p:cNvSpPr>
            <p:nvPr/>
          </p:nvSpPr>
          <p:spPr bwMode="auto">
            <a:xfrm>
              <a:off x="8417" y="-235"/>
              <a:ext cx="118" cy="50"/>
            </a:xfrm>
            <a:custGeom>
              <a:avLst/>
              <a:gdLst>
                <a:gd name="T0" fmla="*/ 25 w 50"/>
                <a:gd name="T1" fmla="*/ 0 h 21"/>
                <a:gd name="T2" fmla="*/ 0 w 50"/>
                <a:gd name="T3" fmla="*/ 16 h 21"/>
                <a:gd name="T4" fmla="*/ 2 w 50"/>
                <a:gd name="T5" fmla="*/ 13 h 21"/>
                <a:gd name="T6" fmla="*/ 34 w 50"/>
                <a:gd name="T7" fmla="*/ 21 h 21"/>
                <a:gd name="T8" fmla="*/ 50 w 50"/>
                <a:gd name="T9" fmla="*/ 21 h 21"/>
                <a:gd name="T10" fmla="*/ 25 w 50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1">
                  <a:moveTo>
                    <a:pt x="25" y="0"/>
                  </a:moveTo>
                  <a:cubicBezTo>
                    <a:pt x="13" y="0"/>
                    <a:pt x="6" y="8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3" y="17"/>
                    <a:pt x="25" y="16"/>
                    <a:pt x="34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9"/>
                    <a:pt x="39" y="0"/>
                    <a:pt x="2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96"/>
            <p:cNvSpPr>
              <a:spLocks/>
            </p:cNvSpPr>
            <p:nvPr/>
          </p:nvSpPr>
          <p:spPr bwMode="auto">
            <a:xfrm>
              <a:off x="8642" y="-351"/>
              <a:ext cx="158" cy="57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4 h 24"/>
                <a:gd name="T4" fmla="*/ 44 w 67"/>
                <a:gd name="T5" fmla="*/ 24 h 24"/>
                <a:gd name="T6" fmla="*/ 67 w 67"/>
                <a:gd name="T7" fmla="*/ 16 h 24"/>
                <a:gd name="T8" fmla="*/ 62 w 67"/>
                <a:gd name="T9" fmla="*/ 11 h 24"/>
                <a:gd name="T10" fmla="*/ 0 w 67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17"/>
                    <a:pt x="30" y="24"/>
                    <a:pt x="44" y="24"/>
                  </a:cubicBezTo>
                  <a:cubicBezTo>
                    <a:pt x="52" y="24"/>
                    <a:pt x="67" y="22"/>
                    <a:pt x="67" y="16"/>
                  </a:cubicBezTo>
                  <a:cubicBezTo>
                    <a:pt x="67" y="13"/>
                    <a:pt x="65" y="11"/>
                    <a:pt x="62" y="11"/>
                  </a:cubicBezTo>
                  <a:cubicBezTo>
                    <a:pt x="60" y="11"/>
                    <a:pt x="5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197"/>
            <p:cNvSpPr>
              <a:spLocks/>
            </p:cNvSpPr>
            <p:nvPr/>
          </p:nvSpPr>
          <p:spPr bwMode="auto">
            <a:xfrm>
              <a:off x="8415" y="-265"/>
              <a:ext cx="33" cy="30"/>
            </a:xfrm>
            <a:custGeom>
              <a:avLst/>
              <a:gdLst>
                <a:gd name="T0" fmla="*/ 7 w 14"/>
                <a:gd name="T1" fmla="*/ 0 h 13"/>
                <a:gd name="T2" fmla="*/ 0 w 14"/>
                <a:gd name="T3" fmla="*/ 6 h 13"/>
                <a:gd name="T4" fmla="*/ 6 w 14"/>
                <a:gd name="T5" fmla="*/ 13 h 13"/>
                <a:gd name="T6" fmla="*/ 14 w 14"/>
                <a:gd name="T7" fmla="*/ 6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11"/>
                    <a:pt x="0" y="13"/>
                    <a:pt x="6" y="13"/>
                  </a:cubicBezTo>
                  <a:cubicBezTo>
                    <a:pt x="10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98"/>
            <p:cNvSpPr>
              <a:spLocks/>
            </p:cNvSpPr>
            <p:nvPr/>
          </p:nvSpPr>
          <p:spPr bwMode="auto">
            <a:xfrm>
              <a:off x="1158" y="1139"/>
              <a:ext cx="90" cy="38"/>
            </a:xfrm>
            <a:custGeom>
              <a:avLst/>
              <a:gdLst>
                <a:gd name="T0" fmla="*/ 7 w 38"/>
                <a:gd name="T1" fmla="*/ 0 h 16"/>
                <a:gd name="T2" fmla="*/ 0 w 38"/>
                <a:gd name="T3" fmla="*/ 0 h 16"/>
                <a:gd name="T4" fmla="*/ 30 w 38"/>
                <a:gd name="T5" fmla="*/ 16 h 16"/>
                <a:gd name="T6" fmla="*/ 38 w 38"/>
                <a:gd name="T7" fmla="*/ 13 h 16"/>
                <a:gd name="T8" fmla="*/ 7 w 3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6">
                  <a:moveTo>
                    <a:pt x="7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7" y="5"/>
                    <a:pt x="22" y="16"/>
                    <a:pt x="30" y="16"/>
                  </a:cubicBezTo>
                  <a:cubicBezTo>
                    <a:pt x="35" y="16"/>
                    <a:pt x="36" y="16"/>
                    <a:pt x="38" y="13"/>
                  </a:cubicBezTo>
                  <a:cubicBezTo>
                    <a:pt x="28" y="8"/>
                    <a:pt x="20" y="0"/>
                    <a:pt x="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199"/>
            <p:cNvSpPr>
              <a:spLocks/>
            </p:cNvSpPr>
            <p:nvPr/>
          </p:nvSpPr>
          <p:spPr bwMode="auto">
            <a:xfrm>
              <a:off x="1165" y="1274"/>
              <a:ext cx="69" cy="43"/>
            </a:xfrm>
            <a:custGeom>
              <a:avLst/>
              <a:gdLst>
                <a:gd name="T0" fmla="*/ 2 w 29"/>
                <a:gd name="T1" fmla="*/ 0 h 18"/>
                <a:gd name="T2" fmla="*/ 0 w 29"/>
                <a:gd name="T3" fmla="*/ 4 h 18"/>
                <a:gd name="T4" fmla="*/ 23 w 29"/>
                <a:gd name="T5" fmla="*/ 18 h 18"/>
                <a:gd name="T6" fmla="*/ 29 w 29"/>
                <a:gd name="T7" fmla="*/ 12 h 18"/>
                <a:gd name="T8" fmla="*/ 29 w 29"/>
                <a:gd name="T9" fmla="*/ 9 h 18"/>
                <a:gd name="T10" fmla="*/ 14 w 29"/>
                <a:gd name="T11" fmla="*/ 9 h 18"/>
                <a:gd name="T12" fmla="*/ 2 w 29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8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8"/>
                    <a:pt x="19" y="18"/>
                    <a:pt x="23" y="18"/>
                  </a:cubicBezTo>
                  <a:cubicBezTo>
                    <a:pt x="24" y="18"/>
                    <a:pt x="29" y="15"/>
                    <a:pt x="29" y="12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8"/>
                    <a:pt x="5" y="6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00"/>
            <p:cNvSpPr>
              <a:spLocks/>
            </p:cNvSpPr>
            <p:nvPr/>
          </p:nvSpPr>
          <p:spPr bwMode="auto">
            <a:xfrm>
              <a:off x="1267" y="1277"/>
              <a:ext cx="47" cy="56"/>
            </a:xfrm>
            <a:custGeom>
              <a:avLst/>
              <a:gdLst>
                <a:gd name="T0" fmla="*/ 12 w 20"/>
                <a:gd name="T1" fmla="*/ 0 h 24"/>
                <a:gd name="T2" fmla="*/ 0 w 20"/>
                <a:gd name="T3" fmla="*/ 18 h 24"/>
                <a:gd name="T4" fmla="*/ 8 w 20"/>
                <a:gd name="T5" fmla="*/ 24 h 24"/>
                <a:gd name="T6" fmla="*/ 20 w 20"/>
                <a:gd name="T7" fmla="*/ 17 h 24"/>
                <a:gd name="T8" fmla="*/ 20 w 20"/>
                <a:gd name="T9" fmla="*/ 13 h 24"/>
                <a:gd name="T10" fmla="*/ 16 w 20"/>
                <a:gd name="T11" fmla="*/ 5 h 24"/>
                <a:gd name="T12" fmla="*/ 12 w 20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2" y="0"/>
                  </a:moveTo>
                  <a:cubicBezTo>
                    <a:pt x="7" y="2"/>
                    <a:pt x="0" y="15"/>
                    <a:pt x="0" y="18"/>
                  </a:cubicBezTo>
                  <a:cubicBezTo>
                    <a:pt x="0" y="21"/>
                    <a:pt x="3" y="24"/>
                    <a:pt x="8" y="24"/>
                  </a:cubicBezTo>
                  <a:cubicBezTo>
                    <a:pt x="14" y="24"/>
                    <a:pt x="20" y="21"/>
                    <a:pt x="20" y="17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8" y="13"/>
                    <a:pt x="16" y="10"/>
                    <a:pt x="16" y="5"/>
                  </a:cubicBezTo>
                  <a:cubicBezTo>
                    <a:pt x="16" y="3"/>
                    <a:pt x="13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01"/>
            <p:cNvSpPr>
              <a:spLocks/>
            </p:cNvSpPr>
            <p:nvPr/>
          </p:nvSpPr>
          <p:spPr bwMode="auto">
            <a:xfrm>
              <a:off x="-2493" y="626"/>
              <a:ext cx="56" cy="22"/>
            </a:xfrm>
            <a:custGeom>
              <a:avLst/>
              <a:gdLst>
                <a:gd name="T0" fmla="*/ 13 w 24"/>
                <a:gd name="T1" fmla="*/ 0 h 9"/>
                <a:gd name="T2" fmla="*/ 8 w 24"/>
                <a:gd name="T3" fmla="*/ 4 h 9"/>
                <a:gd name="T4" fmla="*/ 0 w 24"/>
                <a:gd name="T5" fmla="*/ 4 h 9"/>
                <a:gd name="T6" fmla="*/ 7 w 24"/>
                <a:gd name="T7" fmla="*/ 9 h 9"/>
                <a:gd name="T8" fmla="*/ 24 w 24"/>
                <a:gd name="T9" fmla="*/ 9 h 9"/>
                <a:gd name="T10" fmla="*/ 16 w 24"/>
                <a:gd name="T11" fmla="*/ 0 h 9"/>
                <a:gd name="T12" fmla="*/ 13 w 2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9">
                  <a:moveTo>
                    <a:pt x="13" y="0"/>
                  </a:moveTo>
                  <a:cubicBezTo>
                    <a:pt x="11" y="0"/>
                    <a:pt x="10" y="1"/>
                    <a:pt x="8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6"/>
                    <a:pt x="5" y="8"/>
                    <a:pt x="7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4"/>
                    <a:pt x="23" y="0"/>
                    <a:pt x="16" y="0"/>
                  </a:cubicBezTo>
                  <a:cubicBezTo>
                    <a:pt x="15" y="0"/>
                    <a:pt x="14" y="0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02"/>
            <p:cNvSpPr>
              <a:spLocks/>
            </p:cNvSpPr>
            <p:nvPr/>
          </p:nvSpPr>
          <p:spPr bwMode="auto">
            <a:xfrm>
              <a:off x="-2080" y="2393"/>
              <a:ext cx="31" cy="28"/>
            </a:xfrm>
            <a:custGeom>
              <a:avLst/>
              <a:gdLst>
                <a:gd name="T0" fmla="*/ 0 w 13"/>
                <a:gd name="T1" fmla="*/ 0 h 12"/>
                <a:gd name="T2" fmla="*/ 0 w 13"/>
                <a:gd name="T3" fmla="*/ 8 h 12"/>
                <a:gd name="T4" fmla="*/ 3 w 13"/>
                <a:gd name="T5" fmla="*/ 12 h 12"/>
                <a:gd name="T6" fmla="*/ 13 w 13"/>
                <a:gd name="T7" fmla="*/ 9 h 12"/>
                <a:gd name="T8" fmla="*/ 13 w 13"/>
                <a:gd name="T9" fmla="*/ 5 h 12"/>
                <a:gd name="T10" fmla="*/ 0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  <a:cubicBezTo>
                    <a:pt x="0" y="9"/>
                    <a:pt x="2" y="12"/>
                    <a:pt x="3" y="12"/>
                  </a:cubicBezTo>
                  <a:cubicBezTo>
                    <a:pt x="7" y="12"/>
                    <a:pt x="9" y="10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2"/>
                    <a:pt x="6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03"/>
            <p:cNvSpPr>
              <a:spLocks/>
            </p:cNvSpPr>
            <p:nvPr/>
          </p:nvSpPr>
          <p:spPr bwMode="auto">
            <a:xfrm>
              <a:off x="-2103" y="2353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7 w 7"/>
                <a:gd name="T5" fmla="*/ 4 h 5"/>
                <a:gd name="T6" fmla="*/ 0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2" y="5"/>
                    <a:pt x="5" y="5"/>
                  </a:cubicBezTo>
                  <a:cubicBezTo>
                    <a:pt x="5" y="5"/>
                    <a:pt x="7" y="4"/>
                    <a:pt x="7" y="4"/>
                  </a:cubicBezTo>
                  <a:cubicBezTo>
                    <a:pt x="5" y="2"/>
                    <a:pt x="3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04"/>
            <p:cNvSpPr>
              <a:spLocks/>
            </p:cNvSpPr>
            <p:nvPr/>
          </p:nvSpPr>
          <p:spPr bwMode="auto">
            <a:xfrm>
              <a:off x="-2134" y="2339"/>
              <a:ext cx="21" cy="9"/>
            </a:xfrm>
            <a:custGeom>
              <a:avLst/>
              <a:gdLst>
                <a:gd name="T0" fmla="*/ 9 w 9"/>
                <a:gd name="T1" fmla="*/ 0 h 4"/>
                <a:gd name="T2" fmla="*/ 0 w 9"/>
                <a:gd name="T3" fmla="*/ 0 h 4"/>
                <a:gd name="T4" fmla="*/ 3 w 9"/>
                <a:gd name="T5" fmla="*/ 4 h 4"/>
                <a:gd name="T6" fmla="*/ 9 w 9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5" y="4"/>
                    <a:pt x="8" y="2"/>
                    <a:pt x="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05"/>
            <p:cNvSpPr>
              <a:spLocks/>
            </p:cNvSpPr>
            <p:nvPr/>
          </p:nvSpPr>
          <p:spPr bwMode="auto">
            <a:xfrm>
              <a:off x="-2165" y="2324"/>
              <a:ext cx="19" cy="12"/>
            </a:xfrm>
            <a:custGeom>
              <a:avLst/>
              <a:gdLst>
                <a:gd name="T0" fmla="*/ 8 w 8"/>
                <a:gd name="T1" fmla="*/ 0 h 5"/>
                <a:gd name="T2" fmla="*/ 3 w 8"/>
                <a:gd name="T3" fmla="*/ 1 h 5"/>
                <a:gd name="T4" fmla="*/ 4 w 8"/>
                <a:gd name="T5" fmla="*/ 1 h 5"/>
                <a:gd name="T6" fmla="*/ 0 w 8"/>
                <a:gd name="T7" fmla="*/ 1 h 5"/>
                <a:gd name="T8" fmla="*/ 5 w 8"/>
                <a:gd name="T9" fmla="*/ 5 h 5"/>
                <a:gd name="T10" fmla="*/ 8 w 8"/>
                <a:gd name="T11" fmla="*/ 3 h 5"/>
                <a:gd name="T12" fmla="*/ 8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0"/>
                    <a:pt x="5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3" y="5"/>
                    <a:pt x="5" y="5"/>
                  </a:cubicBezTo>
                  <a:cubicBezTo>
                    <a:pt x="6" y="5"/>
                    <a:pt x="8" y="4"/>
                    <a:pt x="8" y="3"/>
                  </a:cubicBezTo>
                  <a:cubicBezTo>
                    <a:pt x="8" y="2"/>
                    <a:pt x="8" y="1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06"/>
            <p:cNvSpPr>
              <a:spLocks/>
            </p:cNvSpPr>
            <p:nvPr/>
          </p:nvSpPr>
          <p:spPr bwMode="auto">
            <a:xfrm>
              <a:off x="-2215" y="2296"/>
              <a:ext cx="19" cy="17"/>
            </a:xfrm>
            <a:custGeom>
              <a:avLst/>
              <a:gdLst>
                <a:gd name="T0" fmla="*/ 3 w 8"/>
                <a:gd name="T1" fmla="*/ 0 h 7"/>
                <a:gd name="T2" fmla="*/ 0 w 8"/>
                <a:gd name="T3" fmla="*/ 3 h 7"/>
                <a:gd name="T4" fmla="*/ 4 w 8"/>
                <a:gd name="T5" fmla="*/ 7 h 7"/>
                <a:gd name="T6" fmla="*/ 8 w 8"/>
                <a:gd name="T7" fmla="*/ 7 h 7"/>
                <a:gd name="T8" fmla="*/ 7 w 8"/>
                <a:gd name="T9" fmla="*/ 2 h 7"/>
                <a:gd name="T10" fmla="*/ 3 w 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2" y="7"/>
                    <a:pt x="4" y="7"/>
                  </a:cubicBezTo>
                  <a:cubicBezTo>
                    <a:pt x="5" y="7"/>
                    <a:pt x="7" y="7"/>
                    <a:pt x="8" y="7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2"/>
                    <a:pt x="4" y="1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3532981" y="1855788"/>
            <a:ext cx="5126038" cy="5000625"/>
            <a:chOff x="2413" y="1169"/>
            <a:chExt cx="3229" cy="3150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120" y="3547"/>
              <a:ext cx="1816" cy="772"/>
            </a:xfrm>
            <a:custGeom>
              <a:avLst/>
              <a:gdLst>
                <a:gd name="T0" fmla="*/ 1439 w 1439"/>
                <a:gd name="T1" fmla="*/ 611 h 611"/>
                <a:gd name="T2" fmla="*/ 1438 w 1439"/>
                <a:gd name="T3" fmla="*/ 512 h 611"/>
                <a:gd name="T4" fmla="*/ 1438 w 1439"/>
                <a:gd name="T5" fmla="*/ 512 h 611"/>
                <a:gd name="T6" fmla="*/ 1437 w 1439"/>
                <a:gd name="T7" fmla="*/ 470 h 611"/>
                <a:gd name="T8" fmla="*/ 1437 w 1439"/>
                <a:gd name="T9" fmla="*/ 470 h 611"/>
                <a:gd name="T10" fmla="*/ 1359 w 1439"/>
                <a:gd name="T11" fmla="*/ 109 h 611"/>
                <a:gd name="T12" fmla="*/ 1021 w 1439"/>
                <a:gd name="T13" fmla="*/ 39 h 611"/>
                <a:gd name="T14" fmla="*/ 932 w 1439"/>
                <a:gd name="T15" fmla="*/ 0 h 611"/>
                <a:gd name="T16" fmla="*/ 719 w 1439"/>
                <a:gd name="T17" fmla="*/ 66 h 611"/>
                <a:gd name="T18" fmla="*/ 506 w 1439"/>
                <a:gd name="T19" fmla="*/ 0 h 611"/>
                <a:gd name="T20" fmla="*/ 478 w 1439"/>
                <a:gd name="T21" fmla="*/ 14 h 611"/>
                <a:gd name="T22" fmla="*/ 417 w 1439"/>
                <a:gd name="T23" fmla="*/ 39 h 611"/>
                <a:gd name="T24" fmla="*/ 79 w 1439"/>
                <a:gd name="T25" fmla="*/ 109 h 611"/>
                <a:gd name="T26" fmla="*/ 2 w 1439"/>
                <a:gd name="T27" fmla="*/ 444 h 611"/>
                <a:gd name="T28" fmla="*/ 2 w 1439"/>
                <a:gd name="T29" fmla="*/ 444 h 611"/>
                <a:gd name="T30" fmla="*/ 0 w 1439"/>
                <a:gd name="T31" fmla="*/ 512 h 611"/>
                <a:gd name="T32" fmla="*/ 1 w 1439"/>
                <a:gd name="T33" fmla="*/ 512 h 611"/>
                <a:gd name="T34" fmla="*/ 0 w 1439"/>
                <a:gd name="T35" fmla="*/ 611 h 611"/>
                <a:gd name="T36" fmla="*/ 1439 w 1439"/>
                <a:gd name="T37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9" h="611">
                  <a:moveTo>
                    <a:pt x="1439" y="611"/>
                  </a:moveTo>
                  <a:cubicBezTo>
                    <a:pt x="1438" y="512"/>
                    <a:pt x="1438" y="512"/>
                    <a:pt x="1438" y="512"/>
                  </a:cubicBezTo>
                  <a:cubicBezTo>
                    <a:pt x="1438" y="512"/>
                    <a:pt x="1438" y="512"/>
                    <a:pt x="1438" y="512"/>
                  </a:cubicBezTo>
                  <a:cubicBezTo>
                    <a:pt x="1438" y="512"/>
                    <a:pt x="1438" y="496"/>
                    <a:pt x="1437" y="470"/>
                  </a:cubicBezTo>
                  <a:cubicBezTo>
                    <a:pt x="1437" y="470"/>
                    <a:pt x="1437" y="470"/>
                    <a:pt x="1437" y="470"/>
                  </a:cubicBezTo>
                  <a:cubicBezTo>
                    <a:pt x="1434" y="377"/>
                    <a:pt x="1421" y="158"/>
                    <a:pt x="1359" y="109"/>
                  </a:cubicBezTo>
                  <a:cubicBezTo>
                    <a:pt x="1280" y="46"/>
                    <a:pt x="1021" y="39"/>
                    <a:pt x="1021" y="39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719" y="66"/>
                    <a:pt x="719" y="66"/>
                    <a:pt x="719" y="66"/>
                  </a:cubicBezTo>
                  <a:cubicBezTo>
                    <a:pt x="506" y="0"/>
                    <a:pt x="506" y="0"/>
                    <a:pt x="506" y="0"/>
                  </a:cubicBezTo>
                  <a:cubicBezTo>
                    <a:pt x="478" y="14"/>
                    <a:pt x="478" y="14"/>
                    <a:pt x="478" y="14"/>
                  </a:cubicBezTo>
                  <a:cubicBezTo>
                    <a:pt x="417" y="39"/>
                    <a:pt x="417" y="39"/>
                    <a:pt x="417" y="39"/>
                  </a:cubicBezTo>
                  <a:cubicBezTo>
                    <a:pt x="417" y="39"/>
                    <a:pt x="158" y="46"/>
                    <a:pt x="79" y="109"/>
                  </a:cubicBezTo>
                  <a:cubicBezTo>
                    <a:pt x="22" y="154"/>
                    <a:pt x="6" y="342"/>
                    <a:pt x="2" y="444"/>
                  </a:cubicBezTo>
                  <a:cubicBezTo>
                    <a:pt x="2" y="444"/>
                    <a:pt x="2" y="444"/>
                    <a:pt x="2" y="444"/>
                  </a:cubicBezTo>
                  <a:cubicBezTo>
                    <a:pt x="0" y="485"/>
                    <a:pt x="0" y="512"/>
                    <a:pt x="0" y="512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0" y="611"/>
                    <a:pt x="0" y="611"/>
                    <a:pt x="0" y="611"/>
                  </a:cubicBezTo>
                  <a:lnTo>
                    <a:pt x="1439" y="611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3770" y="3272"/>
              <a:ext cx="515" cy="392"/>
            </a:xfrm>
            <a:custGeom>
              <a:avLst/>
              <a:gdLst>
                <a:gd name="T0" fmla="*/ 345 w 408"/>
                <a:gd name="T1" fmla="*/ 0 h 310"/>
                <a:gd name="T2" fmla="*/ 204 w 408"/>
                <a:gd name="T3" fmla="*/ 85 h 310"/>
                <a:gd name="T4" fmla="*/ 63 w 408"/>
                <a:gd name="T5" fmla="*/ 0 h 310"/>
                <a:gd name="T6" fmla="*/ 0 w 408"/>
                <a:gd name="T7" fmla="*/ 227 h 310"/>
                <a:gd name="T8" fmla="*/ 204 w 408"/>
                <a:gd name="T9" fmla="*/ 310 h 310"/>
                <a:gd name="T10" fmla="*/ 408 w 408"/>
                <a:gd name="T11" fmla="*/ 227 h 310"/>
                <a:gd name="T12" fmla="*/ 345 w 408"/>
                <a:gd name="T1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8" h="310">
                  <a:moveTo>
                    <a:pt x="345" y="0"/>
                  </a:moveTo>
                  <a:cubicBezTo>
                    <a:pt x="204" y="85"/>
                    <a:pt x="204" y="85"/>
                    <a:pt x="204" y="8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71" y="74"/>
                    <a:pt x="0" y="227"/>
                    <a:pt x="0" y="227"/>
                  </a:cubicBezTo>
                  <a:cubicBezTo>
                    <a:pt x="204" y="310"/>
                    <a:pt x="204" y="310"/>
                    <a:pt x="204" y="310"/>
                  </a:cubicBezTo>
                  <a:cubicBezTo>
                    <a:pt x="408" y="227"/>
                    <a:pt x="408" y="227"/>
                    <a:pt x="408" y="227"/>
                  </a:cubicBezTo>
                  <a:cubicBezTo>
                    <a:pt x="408" y="227"/>
                    <a:pt x="337" y="74"/>
                    <a:pt x="345" y="0"/>
                  </a:cubicBezTo>
                  <a:close/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3312" y="1995"/>
              <a:ext cx="1514" cy="852"/>
            </a:xfrm>
            <a:custGeom>
              <a:avLst/>
              <a:gdLst>
                <a:gd name="T0" fmla="*/ 886 w 1514"/>
                <a:gd name="T1" fmla="*/ 0 h 852"/>
                <a:gd name="T2" fmla="*/ 0 w 1514"/>
                <a:gd name="T3" fmla="*/ 287 h 852"/>
                <a:gd name="T4" fmla="*/ 662 w 1514"/>
                <a:gd name="T5" fmla="*/ 852 h 852"/>
                <a:gd name="T6" fmla="*/ 1514 w 1514"/>
                <a:gd name="T7" fmla="*/ 698 h 852"/>
                <a:gd name="T8" fmla="*/ 886 w 1514"/>
                <a:gd name="T9" fmla="*/ 0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4" h="852">
                  <a:moveTo>
                    <a:pt x="886" y="0"/>
                  </a:moveTo>
                  <a:lnTo>
                    <a:pt x="0" y="287"/>
                  </a:lnTo>
                  <a:lnTo>
                    <a:pt x="662" y="852"/>
                  </a:lnTo>
                  <a:lnTo>
                    <a:pt x="1514" y="698"/>
                  </a:lnTo>
                  <a:lnTo>
                    <a:pt x="886" y="0"/>
                  </a:ln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3602" y="2693"/>
              <a:ext cx="851" cy="713"/>
            </a:xfrm>
            <a:custGeom>
              <a:avLst/>
              <a:gdLst>
                <a:gd name="T0" fmla="*/ 337 w 674"/>
                <a:gd name="T1" fmla="*/ 0 h 565"/>
                <a:gd name="T2" fmla="*/ 101 w 674"/>
                <a:gd name="T3" fmla="*/ 0 h 565"/>
                <a:gd name="T4" fmla="*/ 10 w 674"/>
                <a:gd name="T5" fmla="*/ 108 h 565"/>
                <a:gd name="T6" fmla="*/ 61 w 674"/>
                <a:gd name="T7" fmla="*/ 325 h 565"/>
                <a:gd name="T8" fmla="*/ 298 w 674"/>
                <a:gd name="T9" fmla="*/ 553 h 565"/>
                <a:gd name="T10" fmla="*/ 376 w 674"/>
                <a:gd name="T11" fmla="*/ 553 h 565"/>
                <a:gd name="T12" fmla="*/ 613 w 674"/>
                <a:gd name="T13" fmla="*/ 325 h 565"/>
                <a:gd name="T14" fmla="*/ 664 w 674"/>
                <a:gd name="T15" fmla="*/ 108 h 565"/>
                <a:gd name="T16" fmla="*/ 573 w 674"/>
                <a:gd name="T17" fmla="*/ 0 h 565"/>
                <a:gd name="T18" fmla="*/ 337 w 674"/>
                <a:gd name="T19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4" h="565">
                  <a:moveTo>
                    <a:pt x="337" y="0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44" y="0"/>
                    <a:pt x="0" y="52"/>
                    <a:pt x="10" y="108"/>
                  </a:cubicBezTo>
                  <a:cubicBezTo>
                    <a:pt x="23" y="183"/>
                    <a:pt x="41" y="277"/>
                    <a:pt x="61" y="325"/>
                  </a:cubicBezTo>
                  <a:cubicBezTo>
                    <a:pt x="86" y="389"/>
                    <a:pt x="212" y="513"/>
                    <a:pt x="298" y="553"/>
                  </a:cubicBezTo>
                  <a:cubicBezTo>
                    <a:pt x="323" y="565"/>
                    <a:pt x="351" y="565"/>
                    <a:pt x="376" y="553"/>
                  </a:cubicBezTo>
                  <a:cubicBezTo>
                    <a:pt x="462" y="513"/>
                    <a:pt x="588" y="389"/>
                    <a:pt x="613" y="325"/>
                  </a:cubicBezTo>
                  <a:cubicBezTo>
                    <a:pt x="633" y="277"/>
                    <a:pt x="651" y="183"/>
                    <a:pt x="664" y="108"/>
                  </a:cubicBezTo>
                  <a:cubicBezTo>
                    <a:pt x="674" y="52"/>
                    <a:pt x="630" y="0"/>
                    <a:pt x="573" y="0"/>
                  </a:cubicBezTo>
                  <a:lnTo>
                    <a:pt x="337" y="0"/>
                  </a:lnTo>
                  <a:close/>
                </a:path>
              </a:pathLst>
            </a:custGeom>
            <a:solidFill>
              <a:srgbClr val="F4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4027" y="2693"/>
              <a:ext cx="416" cy="356"/>
            </a:xfrm>
            <a:custGeom>
              <a:avLst/>
              <a:gdLst>
                <a:gd name="T0" fmla="*/ 0 w 329"/>
                <a:gd name="T1" fmla="*/ 0 h 282"/>
                <a:gd name="T2" fmla="*/ 280 w 329"/>
                <a:gd name="T3" fmla="*/ 66 h 282"/>
                <a:gd name="T4" fmla="*/ 280 w 329"/>
                <a:gd name="T5" fmla="*/ 281 h 282"/>
                <a:gd name="T6" fmla="*/ 312 w 329"/>
                <a:gd name="T7" fmla="*/ 237 h 282"/>
                <a:gd name="T8" fmla="*/ 329 w 329"/>
                <a:gd name="T9" fmla="*/ 83 h 282"/>
                <a:gd name="T10" fmla="*/ 329 w 329"/>
                <a:gd name="T11" fmla="*/ 0 h 282"/>
                <a:gd name="T12" fmla="*/ 0 w 329"/>
                <a:gd name="T1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9" h="282">
                  <a:moveTo>
                    <a:pt x="0" y="0"/>
                  </a:moveTo>
                  <a:cubicBezTo>
                    <a:pt x="98" y="0"/>
                    <a:pt x="238" y="47"/>
                    <a:pt x="280" y="66"/>
                  </a:cubicBezTo>
                  <a:cubicBezTo>
                    <a:pt x="321" y="85"/>
                    <a:pt x="272" y="282"/>
                    <a:pt x="280" y="281"/>
                  </a:cubicBezTo>
                  <a:cubicBezTo>
                    <a:pt x="287" y="280"/>
                    <a:pt x="300" y="246"/>
                    <a:pt x="312" y="237"/>
                  </a:cubicBezTo>
                  <a:cubicBezTo>
                    <a:pt x="324" y="227"/>
                    <a:pt x="329" y="83"/>
                    <a:pt x="329" y="83"/>
                  </a:cubicBezTo>
                  <a:cubicBezTo>
                    <a:pt x="329" y="0"/>
                    <a:pt x="329" y="0"/>
                    <a:pt x="32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52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3612" y="2282"/>
              <a:ext cx="831" cy="411"/>
            </a:xfrm>
            <a:custGeom>
              <a:avLst/>
              <a:gdLst>
                <a:gd name="T0" fmla="*/ 329 w 658"/>
                <a:gd name="T1" fmla="*/ 0 h 325"/>
                <a:gd name="T2" fmla="*/ 0 w 658"/>
                <a:gd name="T3" fmla="*/ 85 h 325"/>
                <a:gd name="T4" fmla="*/ 0 w 658"/>
                <a:gd name="T5" fmla="*/ 325 h 325"/>
                <a:gd name="T6" fmla="*/ 658 w 658"/>
                <a:gd name="T7" fmla="*/ 325 h 325"/>
                <a:gd name="T8" fmla="*/ 658 w 658"/>
                <a:gd name="T9" fmla="*/ 85 h 325"/>
                <a:gd name="T10" fmla="*/ 329 w 658"/>
                <a:gd name="T11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8" h="325">
                  <a:moveTo>
                    <a:pt x="329" y="0"/>
                  </a:moveTo>
                  <a:cubicBezTo>
                    <a:pt x="148" y="0"/>
                    <a:pt x="0" y="38"/>
                    <a:pt x="0" y="8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658" y="325"/>
                    <a:pt x="658" y="325"/>
                    <a:pt x="658" y="325"/>
                  </a:cubicBezTo>
                  <a:cubicBezTo>
                    <a:pt x="658" y="85"/>
                    <a:pt x="658" y="85"/>
                    <a:pt x="658" y="85"/>
                  </a:cubicBezTo>
                  <a:cubicBezTo>
                    <a:pt x="658" y="38"/>
                    <a:pt x="510" y="0"/>
                    <a:pt x="329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3326" y="2282"/>
              <a:ext cx="37" cy="421"/>
            </a:xfrm>
            <a:prstGeom prst="rect">
              <a:avLst/>
            </a:pr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3298" y="2690"/>
              <a:ext cx="93" cy="171"/>
            </a:xfrm>
            <a:custGeom>
              <a:avLst/>
              <a:gdLst>
                <a:gd name="T0" fmla="*/ 0 w 74"/>
                <a:gd name="T1" fmla="*/ 37 h 135"/>
                <a:gd name="T2" fmla="*/ 0 w 74"/>
                <a:gd name="T3" fmla="*/ 129 h 135"/>
                <a:gd name="T4" fmla="*/ 3 w 74"/>
                <a:gd name="T5" fmla="*/ 100 h 135"/>
                <a:gd name="T6" fmla="*/ 5 w 74"/>
                <a:gd name="T7" fmla="*/ 127 h 135"/>
                <a:gd name="T8" fmla="*/ 6 w 74"/>
                <a:gd name="T9" fmla="*/ 100 h 135"/>
                <a:gd name="T10" fmla="*/ 9 w 74"/>
                <a:gd name="T11" fmla="*/ 135 h 135"/>
                <a:gd name="T12" fmla="*/ 11 w 74"/>
                <a:gd name="T13" fmla="*/ 100 h 135"/>
                <a:gd name="T14" fmla="*/ 11 w 74"/>
                <a:gd name="T15" fmla="*/ 135 h 135"/>
                <a:gd name="T16" fmla="*/ 12 w 74"/>
                <a:gd name="T17" fmla="*/ 100 h 135"/>
                <a:gd name="T18" fmla="*/ 14 w 74"/>
                <a:gd name="T19" fmla="*/ 117 h 135"/>
                <a:gd name="T20" fmla="*/ 14 w 74"/>
                <a:gd name="T21" fmla="*/ 100 h 135"/>
                <a:gd name="T22" fmla="*/ 16 w 74"/>
                <a:gd name="T23" fmla="*/ 120 h 135"/>
                <a:gd name="T24" fmla="*/ 16 w 74"/>
                <a:gd name="T25" fmla="*/ 100 h 135"/>
                <a:gd name="T26" fmla="*/ 21 w 74"/>
                <a:gd name="T27" fmla="*/ 135 h 135"/>
                <a:gd name="T28" fmla="*/ 21 w 74"/>
                <a:gd name="T29" fmla="*/ 100 h 135"/>
                <a:gd name="T30" fmla="*/ 25 w 74"/>
                <a:gd name="T31" fmla="*/ 118 h 135"/>
                <a:gd name="T32" fmla="*/ 29 w 74"/>
                <a:gd name="T33" fmla="*/ 100 h 135"/>
                <a:gd name="T34" fmla="*/ 31 w 74"/>
                <a:gd name="T35" fmla="*/ 122 h 135"/>
                <a:gd name="T36" fmla="*/ 35 w 74"/>
                <a:gd name="T37" fmla="*/ 100 h 135"/>
                <a:gd name="T38" fmla="*/ 37 w 74"/>
                <a:gd name="T39" fmla="*/ 135 h 135"/>
                <a:gd name="T40" fmla="*/ 40 w 74"/>
                <a:gd name="T41" fmla="*/ 100 h 135"/>
                <a:gd name="T42" fmla="*/ 42 w 74"/>
                <a:gd name="T43" fmla="*/ 131 h 135"/>
                <a:gd name="T44" fmla="*/ 47 w 74"/>
                <a:gd name="T45" fmla="*/ 100 h 135"/>
                <a:gd name="T46" fmla="*/ 51 w 74"/>
                <a:gd name="T47" fmla="*/ 127 h 135"/>
                <a:gd name="T48" fmla="*/ 54 w 74"/>
                <a:gd name="T49" fmla="*/ 100 h 135"/>
                <a:gd name="T50" fmla="*/ 58 w 74"/>
                <a:gd name="T51" fmla="*/ 123 h 135"/>
                <a:gd name="T52" fmla="*/ 60 w 74"/>
                <a:gd name="T53" fmla="*/ 100 h 135"/>
                <a:gd name="T54" fmla="*/ 64 w 74"/>
                <a:gd name="T55" fmla="*/ 135 h 135"/>
                <a:gd name="T56" fmla="*/ 70 w 74"/>
                <a:gd name="T57" fmla="*/ 100 h 135"/>
                <a:gd name="T58" fmla="*/ 73 w 74"/>
                <a:gd name="T59" fmla="*/ 135 h 135"/>
                <a:gd name="T60" fmla="*/ 74 w 74"/>
                <a:gd name="T61" fmla="*/ 100 h 135"/>
                <a:gd name="T62" fmla="*/ 74 w 74"/>
                <a:gd name="T63" fmla="*/ 3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35">
                  <a:moveTo>
                    <a:pt x="37" y="0"/>
                  </a:moveTo>
                  <a:cubicBezTo>
                    <a:pt x="17" y="0"/>
                    <a:pt x="0" y="17"/>
                    <a:pt x="0" y="37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70" y="135"/>
                    <a:pt x="70" y="135"/>
                    <a:pt x="70" y="135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5"/>
                    <a:pt x="74" y="135"/>
                    <a:pt x="74" y="135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17"/>
                    <a:pt x="58" y="0"/>
                    <a:pt x="37" y="0"/>
                  </a:cubicBezTo>
                  <a:close/>
                </a:path>
              </a:pathLst>
            </a:custGeom>
            <a:solidFill>
              <a:srgbClr val="FDB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3848" y="3272"/>
              <a:ext cx="359" cy="152"/>
            </a:xfrm>
            <a:custGeom>
              <a:avLst/>
              <a:gdLst>
                <a:gd name="T0" fmla="*/ 284 w 284"/>
                <a:gd name="T1" fmla="*/ 38 h 120"/>
                <a:gd name="T2" fmla="*/ 283 w 284"/>
                <a:gd name="T3" fmla="*/ 0 h 120"/>
                <a:gd name="T4" fmla="*/ 142 w 284"/>
                <a:gd name="T5" fmla="*/ 85 h 120"/>
                <a:gd name="T6" fmla="*/ 1 w 284"/>
                <a:gd name="T7" fmla="*/ 0 h 120"/>
                <a:gd name="T8" fmla="*/ 0 w 284"/>
                <a:gd name="T9" fmla="*/ 38 h 120"/>
                <a:gd name="T10" fmla="*/ 103 w 284"/>
                <a:gd name="T11" fmla="*/ 108 h 120"/>
                <a:gd name="T12" fmla="*/ 181 w 284"/>
                <a:gd name="T13" fmla="*/ 108 h 120"/>
                <a:gd name="T14" fmla="*/ 284 w 284"/>
                <a:gd name="T15" fmla="*/ 3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4" h="120">
                  <a:moveTo>
                    <a:pt x="284" y="38"/>
                  </a:moveTo>
                  <a:cubicBezTo>
                    <a:pt x="282" y="24"/>
                    <a:pt x="282" y="11"/>
                    <a:pt x="283" y="0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1"/>
                    <a:pt x="2" y="24"/>
                    <a:pt x="0" y="38"/>
                  </a:cubicBezTo>
                  <a:cubicBezTo>
                    <a:pt x="35" y="68"/>
                    <a:pt x="72" y="93"/>
                    <a:pt x="103" y="108"/>
                  </a:cubicBezTo>
                  <a:cubicBezTo>
                    <a:pt x="128" y="120"/>
                    <a:pt x="156" y="120"/>
                    <a:pt x="181" y="108"/>
                  </a:cubicBezTo>
                  <a:cubicBezTo>
                    <a:pt x="212" y="93"/>
                    <a:pt x="249" y="68"/>
                    <a:pt x="284" y="38"/>
                  </a:cubicBezTo>
                  <a:close/>
                </a:path>
              </a:pathLst>
            </a:custGeom>
            <a:solidFill>
              <a:srgbClr val="DDB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3312" y="1995"/>
              <a:ext cx="1514" cy="852"/>
            </a:xfrm>
            <a:custGeom>
              <a:avLst/>
              <a:gdLst>
                <a:gd name="T0" fmla="*/ 886 w 1514"/>
                <a:gd name="T1" fmla="*/ 0 h 852"/>
                <a:gd name="T2" fmla="*/ 0 w 1514"/>
                <a:gd name="T3" fmla="*/ 287 h 852"/>
                <a:gd name="T4" fmla="*/ 662 w 1514"/>
                <a:gd name="T5" fmla="*/ 852 h 852"/>
                <a:gd name="T6" fmla="*/ 1514 w 1514"/>
                <a:gd name="T7" fmla="*/ 698 h 852"/>
                <a:gd name="T8" fmla="*/ 886 w 1514"/>
                <a:gd name="T9" fmla="*/ 0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4" h="852">
                  <a:moveTo>
                    <a:pt x="886" y="0"/>
                  </a:moveTo>
                  <a:lnTo>
                    <a:pt x="0" y="287"/>
                  </a:lnTo>
                  <a:lnTo>
                    <a:pt x="662" y="852"/>
                  </a:lnTo>
                  <a:lnTo>
                    <a:pt x="1514" y="698"/>
                  </a:lnTo>
                  <a:lnTo>
                    <a:pt x="886" y="0"/>
                  </a:ln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3602" y="2693"/>
              <a:ext cx="851" cy="713"/>
            </a:xfrm>
            <a:custGeom>
              <a:avLst/>
              <a:gdLst>
                <a:gd name="T0" fmla="*/ 337 w 674"/>
                <a:gd name="T1" fmla="*/ 0 h 565"/>
                <a:gd name="T2" fmla="*/ 101 w 674"/>
                <a:gd name="T3" fmla="*/ 0 h 565"/>
                <a:gd name="T4" fmla="*/ 10 w 674"/>
                <a:gd name="T5" fmla="*/ 108 h 565"/>
                <a:gd name="T6" fmla="*/ 61 w 674"/>
                <a:gd name="T7" fmla="*/ 325 h 565"/>
                <a:gd name="T8" fmla="*/ 298 w 674"/>
                <a:gd name="T9" fmla="*/ 553 h 565"/>
                <a:gd name="T10" fmla="*/ 376 w 674"/>
                <a:gd name="T11" fmla="*/ 553 h 565"/>
                <a:gd name="T12" fmla="*/ 613 w 674"/>
                <a:gd name="T13" fmla="*/ 325 h 565"/>
                <a:gd name="T14" fmla="*/ 664 w 674"/>
                <a:gd name="T15" fmla="*/ 108 h 565"/>
                <a:gd name="T16" fmla="*/ 573 w 674"/>
                <a:gd name="T17" fmla="*/ 0 h 565"/>
                <a:gd name="T18" fmla="*/ 337 w 674"/>
                <a:gd name="T19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4" h="565">
                  <a:moveTo>
                    <a:pt x="337" y="0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44" y="0"/>
                    <a:pt x="0" y="52"/>
                    <a:pt x="10" y="108"/>
                  </a:cubicBezTo>
                  <a:cubicBezTo>
                    <a:pt x="23" y="183"/>
                    <a:pt x="41" y="277"/>
                    <a:pt x="61" y="325"/>
                  </a:cubicBezTo>
                  <a:cubicBezTo>
                    <a:pt x="86" y="389"/>
                    <a:pt x="212" y="513"/>
                    <a:pt x="298" y="553"/>
                  </a:cubicBezTo>
                  <a:cubicBezTo>
                    <a:pt x="323" y="565"/>
                    <a:pt x="351" y="565"/>
                    <a:pt x="376" y="553"/>
                  </a:cubicBezTo>
                  <a:cubicBezTo>
                    <a:pt x="462" y="513"/>
                    <a:pt x="588" y="389"/>
                    <a:pt x="613" y="325"/>
                  </a:cubicBezTo>
                  <a:cubicBezTo>
                    <a:pt x="633" y="277"/>
                    <a:pt x="651" y="183"/>
                    <a:pt x="664" y="108"/>
                  </a:cubicBezTo>
                  <a:cubicBezTo>
                    <a:pt x="674" y="52"/>
                    <a:pt x="630" y="0"/>
                    <a:pt x="573" y="0"/>
                  </a:cubicBezTo>
                  <a:lnTo>
                    <a:pt x="337" y="0"/>
                  </a:lnTo>
                  <a:close/>
                </a:path>
              </a:pathLst>
            </a:custGeom>
            <a:solidFill>
              <a:srgbClr val="F4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4027" y="2693"/>
              <a:ext cx="426" cy="356"/>
            </a:xfrm>
            <a:custGeom>
              <a:avLst/>
              <a:gdLst>
                <a:gd name="T0" fmla="*/ 0 w 337"/>
                <a:gd name="T1" fmla="*/ 0 h 282"/>
                <a:gd name="T2" fmla="*/ 280 w 337"/>
                <a:gd name="T3" fmla="*/ 66 h 282"/>
                <a:gd name="T4" fmla="*/ 280 w 337"/>
                <a:gd name="T5" fmla="*/ 281 h 282"/>
                <a:gd name="T6" fmla="*/ 312 w 337"/>
                <a:gd name="T7" fmla="*/ 237 h 282"/>
                <a:gd name="T8" fmla="*/ 337 w 337"/>
                <a:gd name="T9" fmla="*/ 84 h 282"/>
                <a:gd name="T10" fmla="*/ 329 w 337"/>
                <a:gd name="T11" fmla="*/ 0 h 282"/>
                <a:gd name="T12" fmla="*/ 0 w 337"/>
                <a:gd name="T1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7" h="282">
                  <a:moveTo>
                    <a:pt x="0" y="0"/>
                  </a:moveTo>
                  <a:cubicBezTo>
                    <a:pt x="98" y="0"/>
                    <a:pt x="238" y="47"/>
                    <a:pt x="280" y="66"/>
                  </a:cubicBezTo>
                  <a:cubicBezTo>
                    <a:pt x="321" y="85"/>
                    <a:pt x="272" y="282"/>
                    <a:pt x="280" y="281"/>
                  </a:cubicBezTo>
                  <a:cubicBezTo>
                    <a:pt x="287" y="280"/>
                    <a:pt x="300" y="246"/>
                    <a:pt x="312" y="237"/>
                  </a:cubicBezTo>
                  <a:cubicBezTo>
                    <a:pt x="324" y="227"/>
                    <a:pt x="337" y="84"/>
                    <a:pt x="337" y="84"/>
                  </a:cubicBezTo>
                  <a:cubicBezTo>
                    <a:pt x="329" y="0"/>
                    <a:pt x="329" y="0"/>
                    <a:pt x="32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52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3612" y="2282"/>
              <a:ext cx="831" cy="411"/>
            </a:xfrm>
            <a:custGeom>
              <a:avLst/>
              <a:gdLst>
                <a:gd name="T0" fmla="*/ 329 w 658"/>
                <a:gd name="T1" fmla="*/ 0 h 325"/>
                <a:gd name="T2" fmla="*/ 0 w 658"/>
                <a:gd name="T3" fmla="*/ 85 h 325"/>
                <a:gd name="T4" fmla="*/ 0 w 658"/>
                <a:gd name="T5" fmla="*/ 325 h 325"/>
                <a:gd name="T6" fmla="*/ 658 w 658"/>
                <a:gd name="T7" fmla="*/ 325 h 325"/>
                <a:gd name="T8" fmla="*/ 658 w 658"/>
                <a:gd name="T9" fmla="*/ 85 h 325"/>
                <a:gd name="T10" fmla="*/ 329 w 658"/>
                <a:gd name="T11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8" h="325">
                  <a:moveTo>
                    <a:pt x="329" y="0"/>
                  </a:moveTo>
                  <a:cubicBezTo>
                    <a:pt x="148" y="0"/>
                    <a:pt x="0" y="38"/>
                    <a:pt x="0" y="8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658" y="325"/>
                    <a:pt x="658" y="325"/>
                    <a:pt x="658" y="325"/>
                  </a:cubicBezTo>
                  <a:cubicBezTo>
                    <a:pt x="658" y="85"/>
                    <a:pt x="658" y="85"/>
                    <a:pt x="658" y="85"/>
                  </a:cubicBezTo>
                  <a:cubicBezTo>
                    <a:pt x="658" y="38"/>
                    <a:pt x="510" y="0"/>
                    <a:pt x="329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18"/>
            <p:cNvSpPr>
              <a:spLocks noChangeArrowheads="1"/>
            </p:cNvSpPr>
            <p:nvPr/>
          </p:nvSpPr>
          <p:spPr bwMode="auto">
            <a:xfrm>
              <a:off x="3326" y="2282"/>
              <a:ext cx="37" cy="421"/>
            </a:xfrm>
            <a:prstGeom prst="rect">
              <a:avLst/>
            </a:pr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3298" y="2690"/>
              <a:ext cx="93" cy="171"/>
            </a:xfrm>
            <a:custGeom>
              <a:avLst/>
              <a:gdLst>
                <a:gd name="T0" fmla="*/ 0 w 74"/>
                <a:gd name="T1" fmla="*/ 37 h 135"/>
                <a:gd name="T2" fmla="*/ 0 w 74"/>
                <a:gd name="T3" fmla="*/ 129 h 135"/>
                <a:gd name="T4" fmla="*/ 3 w 74"/>
                <a:gd name="T5" fmla="*/ 100 h 135"/>
                <a:gd name="T6" fmla="*/ 5 w 74"/>
                <a:gd name="T7" fmla="*/ 127 h 135"/>
                <a:gd name="T8" fmla="*/ 6 w 74"/>
                <a:gd name="T9" fmla="*/ 100 h 135"/>
                <a:gd name="T10" fmla="*/ 9 w 74"/>
                <a:gd name="T11" fmla="*/ 135 h 135"/>
                <a:gd name="T12" fmla="*/ 11 w 74"/>
                <a:gd name="T13" fmla="*/ 100 h 135"/>
                <a:gd name="T14" fmla="*/ 11 w 74"/>
                <a:gd name="T15" fmla="*/ 135 h 135"/>
                <a:gd name="T16" fmla="*/ 12 w 74"/>
                <a:gd name="T17" fmla="*/ 100 h 135"/>
                <a:gd name="T18" fmla="*/ 14 w 74"/>
                <a:gd name="T19" fmla="*/ 117 h 135"/>
                <a:gd name="T20" fmla="*/ 14 w 74"/>
                <a:gd name="T21" fmla="*/ 100 h 135"/>
                <a:gd name="T22" fmla="*/ 16 w 74"/>
                <a:gd name="T23" fmla="*/ 120 h 135"/>
                <a:gd name="T24" fmla="*/ 16 w 74"/>
                <a:gd name="T25" fmla="*/ 100 h 135"/>
                <a:gd name="T26" fmla="*/ 21 w 74"/>
                <a:gd name="T27" fmla="*/ 135 h 135"/>
                <a:gd name="T28" fmla="*/ 21 w 74"/>
                <a:gd name="T29" fmla="*/ 100 h 135"/>
                <a:gd name="T30" fmla="*/ 25 w 74"/>
                <a:gd name="T31" fmla="*/ 118 h 135"/>
                <a:gd name="T32" fmla="*/ 29 w 74"/>
                <a:gd name="T33" fmla="*/ 100 h 135"/>
                <a:gd name="T34" fmla="*/ 31 w 74"/>
                <a:gd name="T35" fmla="*/ 122 h 135"/>
                <a:gd name="T36" fmla="*/ 35 w 74"/>
                <a:gd name="T37" fmla="*/ 100 h 135"/>
                <a:gd name="T38" fmla="*/ 37 w 74"/>
                <a:gd name="T39" fmla="*/ 135 h 135"/>
                <a:gd name="T40" fmla="*/ 40 w 74"/>
                <a:gd name="T41" fmla="*/ 100 h 135"/>
                <a:gd name="T42" fmla="*/ 42 w 74"/>
                <a:gd name="T43" fmla="*/ 131 h 135"/>
                <a:gd name="T44" fmla="*/ 47 w 74"/>
                <a:gd name="T45" fmla="*/ 100 h 135"/>
                <a:gd name="T46" fmla="*/ 51 w 74"/>
                <a:gd name="T47" fmla="*/ 127 h 135"/>
                <a:gd name="T48" fmla="*/ 54 w 74"/>
                <a:gd name="T49" fmla="*/ 100 h 135"/>
                <a:gd name="T50" fmla="*/ 58 w 74"/>
                <a:gd name="T51" fmla="*/ 123 h 135"/>
                <a:gd name="T52" fmla="*/ 60 w 74"/>
                <a:gd name="T53" fmla="*/ 100 h 135"/>
                <a:gd name="T54" fmla="*/ 64 w 74"/>
                <a:gd name="T55" fmla="*/ 135 h 135"/>
                <a:gd name="T56" fmla="*/ 70 w 74"/>
                <a:gd name="T57" fmla="*/ 100 h 135"/>
                <a:gd name="T58" fmla="*/ 73 w 74"/>
                <a:gd name="T59" fmla="*/ 135 h 135"/>
                <a:gd name="T60" fmla="*/ 74 w 74"/>
                <a:gd name="T61" fmla="*/ 100 h 135"/>
                <a:gd name="T62" fmla="*/ 74 w 74"/>
                <a:gd name="T63" fmla="*/ 3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35">
                  <a:moveTo>
                    <a:pt x="37" y="0"/>
                  </a:moveTo>
                  <a:cubicBezTo>
                    <a:pt x="17" y="0"/>
                    <a:pt x="0" y="17"/>
                    <a:pt x="0" y="37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70" y="135"/>
                    <a:pt x="70" y="135"/>
                    <a:pt x="70" y="135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5"/>
                    <a:pt x="74" y="135"/>
                    <a:pt x="74" y="135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17"/>
                    <a:pt x="58" y="0"/>
                    <a:pt x="37" y="0"/>
                  </a:cubicBezTo>
                  <a:close/>
                </a:path>
              </a:pathLst>
            </a:custGeom>
            <a:solidFill>
              <a:srgbClr val="FDB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3486" y="3573"/>
              <a:ext cx="1083" cy="443"/>
            </a:xfrm>
            <a:custGeom>
              <a:avLst/>
              <a:gdLst>
                <a:gd name="T0" fmla="*/ 731 w 858"/>
                <a:gd name="T1" fmla="*/ 19 h 351"/>
                <a:gd name="T2" fmla="*/ 693 w 858"/>
                <a:gd name="T3" fmla="*/ 0 h 351"/>
                <a:gd name="T4" fmla="*/ 429 w 858"/>
                <a:gd name="T5" fmla="*/ 43 h 351"/>
                <a:gd name="T6" fmla="*/ 165 w 858"/>
                <a:gd name="T7" fmla="*/ 0 h 351"/>
                <a:gd name="T8" fmla="*/ 127 w 858"/>
                <a:gd name="T9" fmla="*/ 19 h 351"/>
                <a:gd name="T10" fmla="*/ 0 w 858"/>
                <a:gd name="T11" fmla="*/ 29 h 351"/>
                <a:gd name="T12" fmla="*/ 429 w 858"/>
                <a:gd name="T13" fmla="*/ 351 h 351"/>
                <a:gd name="T14" fmla="*/ 858 w 858"/>
                <a:gd name="T15" fmla="*/ 29 h 351"/>
                <a:gd name="T16" fmla="*/ 731 w 858"/>
                <a:gd name="T17" fmla="*/ 1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8" h="351">
                  <a:moveTo>
                    <a:pt x="731" y="19"/>
                  </a:moveTo>
                  <a:cubicBezTo>
                    <a:pt x="693" y="0"/>
                    <a:pt x="693" y="0"/>
                    <a:pt x="693" y="0"/>
                  </a:cubicBezTo>
                  <a:cubicBezTo>
                    <a:pt x="429" y="43"/>
                    <a:pt x="429" y="43"/>
                    <a:pt x="429" y="43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27" y="19"/>
                    <a:pt x="127" y="19"/>
                    <a:pt x="127" y="1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12" y="309"/>
                    <a:pt x="429" y="351"/>
                  </a:cubicBezTo>
                  <a:cubicBezTo>
                    <a:pt x="646" y="309"/>
                    <a:pt x="858" y="29"/>
                    <a:pt x="858" y="29"/>
                  </a:cubicBezTo>
                  <a:lnTo>
                    <a:pt x="731" y="1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3602" y="2690"/>
              <a:ext cx="437" cy="359"/>
            </a:xfrm>
            <a:custGeom>
              <a:avLst/>
              <a:gdLst>
                <a:gd name="T0" fmla="*/ 24 w 346"/>
                <a:gd name="T1" fmla="*/ 0 h 284"/>
                <a:gd name="T2" fmla="*/ 24 w 346"/>
                <a:gd name="T3" fmla="*/ 2 h 284"/>
                <a:gd name="T4" fmla="*/ 8 w 346"/>
                <a:gd name="T5" fmla="*/ 2 h 284"/>
                <a:gd name="T6" fmla="*/ 0 w 346"/>
                <a:gd name="T7" fmla="*/ 86 h 284"/>
                <a:gd name="T8" fmla="*/ 25 w 346"/>
                <a:gd name="T9" fmla="*/ 239 h 284"/>
                <a:gd name="T10" fmla="*/ 57 w 346"/>
                <a:gd name="T11" fmla="*/ 283 h 284"/>
                <a:gd name="T12" fmla="*/ 57 w 346"/>
                <a:gd name="T13" fmla="*/ 68 h 284"/>
                <a:gd name="T14" fmla="*/ 285 w 346"/>
                <a:gd name="T15" fmla="*/ 48 h 284"/>
                <a:gd name="T16" fmla="*/ 216 w 346"/>
                <a:gd name="T17" fmla="*/ 18 h 284"/>
                <a:gd name="T18" fmla="*/ 337 w 346"/>
                <a:gd name="T19" fmla="*/ 2 h 284"/>
                <a:gd name="T20" fmla="*/ 311 w 346"/>
                <a:gd name="T21" fmla="*/ 2 h 284"/>
                <a:gd name="T22" fmla="*/ 346 w 346"/>
                <a:gd name="T23" fmla="*/ 0 h 284"/>
                <a:gd name="T24" fmla="*/ 24 w 346"/>
                <a:gd name="T2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6" h="284">
                  <a:moveTo>
                    <a:pt x="24" y="0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13" y="229"/>
                    <a:pt x="25" y="239"/>
                  </a:cubicBezTo>
                  <a:cubicBezTo>
                    <a:pt x="37" y="248"/>
                    <a:pt x="50" y="282"/>
                    <a:pt x="57" y="283"/>
                  </a:cubicBezTo>
                  <a:cubicBezTo>
                    <a:pt x="65" y="284"/>
                    <a:pt x="16" y="87"/>
                    <a:pt x="57" y="68"/>
                  </a:cubicBezTo>
                  <a:cubicBezTo>
                    <a:pt x="57" y="68"/>
                    <a:pt x="238" y="59"/>
                    <a:pt x="285" y="48"/>
                  </a:cubicBezTo>
                  <a:cubicBezTo>
                    <a:pt x="285" y="48"/>
                    <a:pt x="219" y="30"/>
                    <a:pt x="216" y="18"/>
                  </a:cubicBezTo>
                  <a:cubicBezTo>
                    <a:pt x="257" y="9"/>
                    <a:pt x="300" y="2"/>
                    <a:pt x="337" y="2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23" y="1"/>
                    <a:pt x="334" y="1"/>
                    <a:pt x="346" y="0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552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4039" y="2690"/>
              <a:ext cx="15" cy="0"/>
            </a:xfrm>
            <a:custGeom>
              <a:avLst/>
              <a:gdLst>
                <a:gd name="T0" fmla="*/ 0 w 12"/>
                <a:gd name="T1" fmla="*/ 12 w 12"/>
                <a:gd name="T2" fmla="*/ 0 w 1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2">
                  <a:moveTo>
                    <a:pt x="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552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4054" y="2690"/>
              <a:ext cx="310" cy="109"/>
            </a:xfrm>
            <a:custGeom>
              <a:avLst/>
              <a:gdLst>
                <a:gd name="T0" fmla="*/ 246 w 246"/>
                <a:gd name="T1" fmla="*/ 86 h 86"/>
                <a:gd name="T2" fmla="*/ 227 w 246"/>
                <a:gd name="T3" fmla="*/ 48 h 86"/>
                <a:gd name="T4" fmla="*/ 72 w 246"/>
                <a:gd name="T5" fmla="*/ 0 h 86"/>
                <a:gd name="T6" fmla="*/ 0 w 246"/>
                <a:gd name="T7" fmla="*/ 0 h 86"/>
                <a:gd name="T8" fmla="*/ 123 w 246"/>
                <a:gd name="T9" fmla="*/ 24 h 86"/>
                <a:gd name="T10" fmla="*/ 246 w 246"/>
                <a:gd name="T1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6" h="86">
                  <a:moveTo>
                    <a:pt x="246" y="86"/>
                  </a:moveTo>
                  <a:cubicBezTo>
                    <a:pt x="227" y="48"/>
                    <a:pt x="227" y="48"/>
                    <a:pt x="227" y="4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8" y="1"/>
                    <a:pt x="79" y="7"/>
                    <a:pt x="123" y="24"/>
                  </a:cubicBezTo>
                  <a:cubicBezTo>
                    <a:pt x="221" y="62"/>
                    <a:pt x="246" y="86"/>
                    <a:pt x="246" y="86"/>
                  </a:cubicBezTo>
                  <a:close/>
                </a:path>
              </a:pathLst>
            </a:custGeom>
            <a:solidFill>
              <a:srgbClr val="552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4027" y="3544"/>
              <a:ext cx="334" cy="292"/>
            </a:xfrm>
            <a:custGeom>
              <a:avLst/>
              <a:gdLst>
                <a:gd name="T0" fmla="*/ 269 w 334"/>
                <a:gd name="T1" fmla="*/ 0 h 292"/>
                <a:gd name="T2" fmla="*/ 0 w 334"/>
                <a:gd name="T3" fmla="*/ 83 h 292"/>
                <a:gd name="T4" fmla="*/ 191 w 334"/>
                <a:gd name="T5" fmla="*/ 292 h 292"/>
                <a:gd name="T6" fmla="*/ 334 w 334"/>
                <a:gd name="T7" fmla="*/ 29 h 292"/>
                <a:gd name="T8" fmla="*/ 269 w 334"/>
                <a:gd name="T9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4" h="292">
                  <a:moveTo>
                    <a:pt x="269" y="0"/>
                  </a:moveTo>
                  <a:lnTo>
                    <a:pt x="0" y="83"/>
                  </a:lnTo>
                  <a:lnTo>
                    <a:pt x="191" y="292"/>
                  </a:lnTo>
                  <a:lnTo>
                    <a:pt x="334" y="29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3694" y="3544"/>
              <a:ext cx="333" cy="292"/>
            </a:xfrm>
            <a:custGeom>
              <a:avLst/>
              <a:gdLst>
                <a:gd name="T0" fmla="*/ 65 w 333"/>
                <a:gd name="T1" fmla="*/ 0 h 292"/>
                <a:gd name="T2" fmla="*/ 333 w 333"/>
                <a:gd name="T3" fmla="*/ 83 h 292"/>
                <a:gd name="T4" fmla="*/ 143 w 333"/>
                <a:gd name="T5" fmla="*/ 292 h 292"/>
                <a:gd name="T6" fmla="*/ 0 w 333"/>
                <a:gd name="T7" fmla="*/ 29 h 292"/>
                <a:gd name="T8" fmla="*/ 65 w 333"/>
                <a:gd name="T9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3" h="292">
                  <a:moveTo>
                    <a:pt x="65" y="0"/>
                  </a:moveTo>
                  <a:lnTo>
                    <a:pt x="333" y="83"/>
                  </a:lnTo>
                  <a:lnTo>
                    <a:pt x="143" y="292"/>
                  </a:lnTo>
                  <a:lnTo>
                    <a:pt x="0" y="2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3593" y="2803"/>
              <a:ext cx="65" cy="233"/>
            </a:xfrm>
            <a:custGeom>
              <a:avLst/>
              <a:gdLst>
                <a:gd name="T0" fmla="*/ 23 w 51"/>
                <a:gd name="T1" fmla="*/ 61 h 185"/>
                <a:gd name="T2" fmla="*/ 0 w 51"/>
                <a:gd name="T3" fmla="*/ 66 h 185"/>
                <a:gd name="T4" fmla="*/ 51 w 51"/>
                <a:gd name="T5" fmla="*/ 185 h 185"/>
                <a:gd name="T6" fmla="*/ 23 w 51"/>
                <a:gd name="T7" fmla="*/ 6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85">
                  <a:moveTo>
                    <a:pt x="23" y="61"/>
                  </a:moveTo>
                  <a:cubicBezTo>
                    <a:pt x="23" y="61"/>
                    <a:pt x="0" y="0"/>
                    <a:pt x="0" y="66"/>
                  </a:cubicBezTo>
                  <a:cubicBezTo>
                    <a:pt x="0" y="132"/>
                    <a:pt x="51" y="185"/>
                    <a:pt x="51" y="185"/>
                  </a:cubicBezTo>
                  <a:lnTo>
                    <a:pt x="23" y="61"/>
                  </a:lnTo>
                  <a:close/>
                </a:path>
              </a:pathLst>
            </a:custGeom>
            <a:solidFill>
              <a:srgbClr val="F4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4397" y="2803"/>
              <a:ext cx="65" cy="233"/>
            </a:xfrm>
            <a:custGeom>
              <a:avLst/>
              <a:gdLst>
                <a:gd name="T0" fmla="*/ 28 w 51"/>
                <a:gd name="T1" fmla="*/ 61 h 185"/>
                <a:gd name="T2" fmla="*/ 51 w 51"/>
                <a:gd name="T3" fmla="*/ 66 h 185"/>
                <a:gd name="T4" fmla="*/ 0 w 51"/>
                <a:gd name="T5" fmla="*/ 185 h 185"/>
                <a:gd name="T6" fmla="*/ 28 w 51"/>
                <a:gd name="T7" fmla="*/ 6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85">
                  <a:moveTo>
                    <a:pt x="28" y="61"/>
                  </a:moveTo>
                  <a:cubicBezTo>
                    <a:pt x="28" y="61"/>
                    <a:pt x="51" y="0"/>
                    <a:pt x="51" y="66"/>
                  </a:cubicBezTo>
                  <a:cubicBezTo>
                    <a:pt x="51" y="132"/>
                    <a:pt x="0" y="185"/>
                    <a:pt x="0" y="185"/>
                  </a:cubicBezTo>
                  <a:lnTo>
                    <a:pt x="28" y="61"/>
                  </a:lnTo>
                  <a:close/>
                </a:path>
              </a:pathLst>
            </a:custGeom>
            <a:solidFill>
              <a:srgbClr val="F4D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3955" y="3627"/>
              <a:ext cx="144" cy="141"/>
            </a:xfrm>
            <a:custGeom>
              <a:avLst/>
              <a:gdLst>
                <a:gd name="T0" fmla="*/ 72 w 144"/>
                <a:gd name="T1" fmla="*/ 141 h 141"/>
                <a:gd name="T2" fmla="*/ 144 w 144"/>
                <a:gd name="T3" fmla="*/ 78 h 141"/>
                <a:gd name="T4" fmla="*/ 72 w 144"/>
                <a:gd name="T5" fmla="*/ 0 h 141"/>
                <a:gd name="T6" fmla="*/ 0 w 144"/>
                <a:gd name="T7" fmla="*/ 78 h 141"/>
                <a:gd name="T8" fmla="*/ 72 w 144"/>
                <a:gd name="T9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141">
                  <a:moveTo>
                    <a:pt x="72" y="141"/>
                  </a:moveTo>
                  <a:lnTo>
                    <a:pt x="144" y="78"/>
                  </a:lnTo>
                  <a:lnTo>
                    <a:pt x="72" y="0"/>
                  </a:lnTo>
                  <a:lnTo>
                    <a:pt x="0" y="78"/>
                  </a:lnTo>
                  <a:lnTo>
                    <a:pt x="72" y="14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3928" y="3741"/>
              <a:ext cx="199" cy="275"/>
            </a:xfrm>
            <a:custGeom>
              <a:avLst/>
              <a:gdLst>
                <a:gd name="T0" fmla="*/ 104 w 158"/>
                <a:gd name="T1" fmla="*/ 0 h 218"/>
                <a:gd name="T2" fmla="*/ 79 w 158"/>
                <a:gd name="T3" fmla="*/ 22 h 218"/>
                <a:gd name="T4" fmla="*/ 54 w 158"/>
                <a:gd name="T5" fmla="*/ 0 h 218"/>
                <a:gd name="T6" fmla="*/ 0 w 158"/>
                <a:gd name="T7" fmla="*/ 193 h 218"/>
                <a:gd name="T8" fmla="*/ 79 w 158"/>
                <a:gd name="T9" fmla="*/ 218 h 218"/>
                <a:gd name="T10" fmla="*/ 158 w 158"/>
                <a:gd name="T11" fmla="*/ 193 h 218"/>
                <a:gd name="T12" fmla="*/ 104 w 158"/>
                <a:gd name="T1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218">
                  <a:moveTo>
                    <a:pt x="104" y="0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3"/>
                    <a:pt x="52" y="217"/>
                    <a:pt x="79" y="218"/>
                  </a:cubicBezTo>
                  <a:cubicBezTo>
                    <a:pt x="106" y="217"/>
                    <a:pt x="158" y="193"/>
                    <a:pt x="158" y="193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3714" y="1217"/>
              <a:ext cx="626" cy="6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3740" y="1242"/>
              <a:ext cx="575" cy="577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3902" y="1341"/>
              <a:ext cx="250" cy="334"/>
            </a:xfrm>
            <a:custGeom>
              <a:avLst/>
              <a:gdLst>
                <a:gd name="T0" fmla="*/ 99 w 198"/>
                <a:gd name="T1" fmla="*/ 0 h 265"/>
                <a:gd name="T2" fmla="*/ 0 w 198"/>
                <a:gd name="T3" fmla="*/ 100 h 265"/>
                <a:gd name="T4" fmla="*/ 53 w 198"/>
                <a:gd name="T5" fmla="*/ 219 h 265"/>
                <a:gd name="T6" fmla="*/ 53 w 198"/>
                <a:gd name="T7" fmla="*/ 265 h 265"/>
                <a:gd name="T8" fmla="*/ 145 w 198"/>
                <a:gd name="T9" fmla="*/ 265 h 265"/>
                <a:gd name="T10" fmla="*/ 145 w 198"/>
                <a:gd name="T11" fmla="*/ 219 h 265"/>
                <a:gd name="T12" fmla="*/ 198 w 198"/>
                <a:gd name="T13" fmla="*/ 100 h 265"/>
                <a:gd name="T14" fmla="*/ 99 w 198"/>
                <a:gd name="T1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265">
                  <a:moveTo>
                    <a:pt x="99" y="0"/>
                  </a:moveTo>
                  <a:cubicBezTo>
                    <a:pt x="44" y="0"/>
                    <a:pt x="0" y="45"/>
                    <a:pt x="0" y="100"/>
                  </a:cubicBezTo>
                  <a:cubicBezTo>
                    <a:pt x="0" y="138"/>
                    <a:pt x="44" y="187"/>
                    <a:pt x="53" y="219"/>
                  </a:cubicBezTo>
                  <a:cubicBezTo>
                    <a:pt x="53" y="265"/>
                    <a:pt x="53" y="265"/>
                    <a:pt x="53" y="265"/>
                  </a:cubicBezTo>
                  <a:cubicBezTo>
                    <a:pt x="145" y="265"/>
                    <a:pt x="145" y="265"/>
                    <a:pt x="145" y="265"/>
                  </a:cubicBezTo>
                  <a:cubicBezTo>
                    <a:pt x="145" y="219"/>
                    <a:pt x="145" y="219"/>
                    <a:pt x="145" y="219"/>
                  </a:cubicBezTo>
                  <a:cubicBezTo>
                    <a:pt x="150" y="188"/>
                    <a:pt x="198" y="138"/>
                    <a:pt x="198" y="100"/>
                  </a:cubicBezTo>
                  <a:cubicBezTo>
                    <a:pt x="198" y="45"/>
                    <a:pt x="154" y="0"/>
                    <a:pt x="99" y="0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3968" y="1458"/>
              <a:ext cx="114" cy="177"/>
            </a:xfrm>
            <a:custGeom>
              <a:avLst/>
              <a:gdLst>
                <a:gd name="T0" fmla="*/ 89 w 90"/>
                <a:gd name="T1" fmla="*/ 2 h 140"/>
                <a:gd name="T2" fmla="*/ 90 w 90"/>
                <a:gd name="T3" fmla="*/ 1 h 140"/>
                <a:gd name="T4" fmla="*/ 89 w 90"/>
                <a:gd name="T5" fmla="*/ 0 h 140"/>
                <a:gd name="T6" fmla="*/ 83 w 90"/>
                <a:gd name="T7" fmla="*/ 5 h 140"/>
                <a:gd name="T8" fmla="*/ 78 w 90"/>
                <a:gd name="T9" fmla="*/ 11 h 140"/>
                <a:gd name="T10" fmla="*/ 73 w 90"/>
                <a:gd name="T11" fmla="*/ 6 h 140"/>
                <a:gd name="T12" fmla="*/ 67 w 90"/>
                <a:gd name="T13" fmla="*/ 2 h 140"/>
                <a:gd name="T14" fmla="*/ 66 w 90"/>
                <a:gd name="T15" fmla="*/ 2 h 140"/>
                <a:gd name="T16" fmla="*/ 63 w 90"/>
                <a:gd name="T17" fmla="*/ 5 h 140"/>
                <a:gd name="T18" fmla="*/ 59 w 90"/>
                <a:gd name="T19" fmla="*/ 9 h 140"/>
                <a:gd name="T20" fmla="*/ 56 w 90"/>
                <a:gd name="T21" fmla="*/ 5 h 140"/>
                <a:gd name="T22" fmla="*/ 50 w 90"/>
                <a:gd name="T23" fmla="*/ 1 h 140"/>
                <a:gd name="T24" fmla="*/ 49 w 90"/>
                <a:gd name="T25" fmla="*/ 1 h 140"/>
                <a:gd name="T26" fmla="*/ 48 w 90"/>
                <a:gd name="T27" fmla="*/ 1 h 140"/>
                <a:gd name="T28" fmla="*/ 43 w 90"/>
                <a:gd name="T29" fmla="*/ 4 h 140"/>
                <a:gd name="T30" fmla="*/ 41 w 90"/>
                <a:gd name="T31" fmla="*/ 7 h 140"/>
                <a:gd name="T32" fmla="*/ 38 w 90"/>
                <a:gd name="T33" fmla="*/ 9 h 140"/>
                <a:gd name="T34" fmla="*/ 34 w 90"/>
                <a:gd name="T35" fmla="*/ 6 h 140"/>
                <a:gd name="T36" fmla="*/ 28 w 90"/>
                <a:gd name="T37" fmla="*/ 2 h 140"/>
                <a:gd name="T38" fmla="*/ 27 w 90"/>
                <a:gd name="T39" fmla="*/ 2 h 140"/>
                <a:gd name="T40" fmla="*/ 27 w 90"/>
                <a:gd name="T41" fmla="*/ 2 h 140"/>
                <a:gd name="T42" fmla="*/ 21 w 90"/>
                <a:gd name="T43" fmla="*/ 4 h 140"/>
                <a:gd name="T44" fmla="*/ 15 w 90"/>
                <a:gd name="T45" fmla="*/ 9 h 140"/>
                <a:gd name="T46" fmla="*/ 3 w 90"/>
                <a:gd name="T47" fmla="*/ 2 h 140"/>
                <a:gd name="T48" fmla="*/ 3 w 90"/>
                <a:gd name="T49" fmla="*/ 1 h 140"/>
                <a:gd name="T50" fmla="*/ 0 w 90"/>
                <a:gd name="T51" fmla="*/ 2 h 140"/>
                <a:gd name="T52" fmla="*/ 28 w 90"/>
                <a:gd name="T53" fmla="*/ 140 h 140"/>
                <a:gd name="T54" fmla="*/ 31 w 90"/>
                <a:gd name="T55" fmla="*/ 139 h 140"/>
                <a:gd name="T56" fmla="*/ 4 w 90"/>
                <a:gd name="T57" fmla="*/ 4 h 140"/>
                <a:gd name="T58" fmla="*/ 14 w 90"/>
                <a:gd name="T59" fmla="*/ 11 h 140"/>
                <a:gd name="T60" fmla="*/ 15 w 90"/>
                <a:gd name="T61" fmla="*/ 11 h 140"/>
                <a:gd name="T62" fmla="*/ 23 w 90"/>
                <a:gd name="T63" fmla="*/ 7 h 140"/>
                <a:gd name="T64" fmla="*/ 27 w 90"/>
                <a:gd name="T65" fmla="*/ 3 h 140"/>
                <a:gd name="T66" fmla="*/ 32 w 90"/>
                <a:gd name="T67" fmla="*/ 8 h 140"/>
                <a:gd name="T68" fmla="*/ 38 w 90"/>
                <a:gd name="T69" fmla="*/ 12 h 140"/>
                <a:gd name="T70" fmla="*/ 38 w 90"/>
                <a:gd name="T71" fmla="*/ 12 h 140"/>
                <a:gd name="T72" fmla="*/ 43 w 90"/>
                <a:gd name="T73" fmla="*/ 8 h 140"/>
                <a:gd name="T74" fmla="*/ 49 w 90"/>
                <a:gd name="T75" fmla="*/ 2 h 140"/>
                <a:gd name="T76" fmla="*/ 54 w 90"/>
                <a:gd name="T77" fmla="*/ 7 h 140"/>
                <a:gd name="T78" fmla="*/ 60 w 90"/>
                <a:gd name="T79" fmla="*/ 11 h 140"/>
                <a:gd name="T80" fmla="*/ 60 w 90"/>
                <a:gd name="T81" fmla="*/ 11 h 140"/>
                <a:gd name="T82" fmla="*/ 60 w 90"/>
                <a:gd name="T83" fmla="*/ 11 h 140"/>
                <a:gd name="T84" fmla="*/ 64 w 90"/>
                <a:gd name="T85" fmla="*/ 7 h 140"/>
                <a:gd name="T86" fmla="*/ 67 w 90"/>
                <a:gd name="T87" fmla="*/ 4 h 140"/>
                <a:gd name="T88" fmla="*/ 71 w 90"/>
                <a:gd name="T89" fmla="*/ 9 h 140"/>
                <a:gd name="T90" fmla="*/ 77 w 90"/>
                <a:gd name="T91" fmla="*/ 12 h 140"/>
                <a:gd name="T92" fmla="*/ 78 w 90"/>
                <a:gd name="T93" fmla="*/ 13 h 140"/>
                <a:gd name="T94" fmla="*/ 85 w 90"/>
                <a:gd name="T95" fmla="*/ 7 h 140"/>
                <a:gd name="T96" fmla="*/ 86 w 90"/>
                <a:gd name="T97" fmla="*/ 6 h 140"/>
                <a:gd name="T98" fmla="*/ 59 w 90"/>
                <a:gd name="T99" fmla="*/ 139 h 140"/>
                <a:gd name="T100" fmla="*/ 63 w 90"/>
                <a:gd name="T101" fmla="*/ 140 h 140"/>
                <a:gd name="T102" fmla="*/ 90 w 90"/>
                <a:gd name="T103" fmla="*/ 2 h 140"/>
                <a:gd name="T104" fmla="*/ 89 w 90"/>
                <a:gd name="T105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0" h="140">
                  <a:moveTo>
                    <a:pt x="89" y="2"/>
                  </a:moveTo>
                  <a:cubicBezTo>
                    <a:pt x="90" y="2"/>
                    <a:pt x="90" y="1"/>
                    <a:pt x="90" y="1"/>
                  </a:cubicBezTo>
                  <a:cubicBezTo>
                    <a:pt x="90" y="0"/>
                    <a:pt x="89" y="0"/>
                    <a:pt x="89" y="0"/>
                  </a:cubicBezTo>
                  <a:cubicBezTo>
                    <a:pt x="86" y="0"/>
                    <a:pt x="84" y="3"/>
                    <a:pt x="83" y="5"/>
                  </a:cubicBezTo>
                  <a:cubicBezTo>
                    <a:pt x="81" y="7"/>
                    <a:pt x="79" y="9"/>
                    <a:pt x="78" y="11"/>
                  </a:cubicBezTo>
                  <a:cubicBezTo>
                    <a:pt x="77" y="9"/>
                    <a:pt x="75" y="8"/>
                    <a:pt x="73" y="6"/>
                  </a:cubicBezTo>
                  <a:cubicBezTo>
                    <a:pt x="71" y="5"/>
                    <a:pt x="69" y="3"/>
                    <a:pt x="67" y="2"/>
                  </a:cubicBezTo>
                  <a:cubicBezTo>
                    <a:pt x="67" y="2"/>
                    <a:pt x="67" y="1"/>
                    <a:pt x="66" y="2"/>
                  </a:cubicBezTo>
                  <a:cubicBezTo>
                    <a:pt x="65" y="3"/>
                    <a:pt x="64" y="4"/>
                    <a:pt x="63" y="5"/>
                  </a:cubicBezTo>
                  <a:cubicBezTo>
                    <a:pt x="62" y="6"/>
                    <a:pt x="60" y="8"/>
                    <a:pt x="59" y="9"/>
                  </a:cubicBezTo>
                  <a:cubicBezTo>
                    <a:pt x="58" y="8"/>
                    <a:pt x="57" y="7"/>
                    <a:pt x="56" y="5"/>
                  </a:cubicBezTo>
                  <a:cubicBezTo>
                    <a:pt x="54" y="4"/>
                    <a:pt x="52" y="2"/>
                    <a:pt x="50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6" y="1"/>
                    <a:pt x="45" y="3"/>
                    <a:pt x="43" y="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39" y="9"/>
                    <a:pt x="38" y="9"/>
                  </a:cubicBezTo>
                  <a:cubicBezTo>
                    <a:pt x="37" y="8"/>
                    <a:pt x="36" y="7"/>
                    <a:pt x="34" y="6"/>
                  </a:cubicBezTo>
                  <a:cubicBezTo>
                    <a:pt x="33" y="4"/>
                    <a:pt x="30" y="2"/>
                    <a:pt x="28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4" y="1"/>
                    <a:pt x="23" y="3"/>
                    <a:pt x="21" y="4"/>
                  </a:cubicBezTo>
                  <a:cubicBezTo>
                    <a:pt x="19" y="6"/>
                    <a:pt x="16" y="7"/>
                    <a:pt x="15" y="9"/>
                  </a:cubicBezTo>
                  <a:cubicBezTo>
                    <a:pt x="11" y="6"/>
                    <a:pt x="7" y="4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7"/>
                    <a:pt x="10" y="9"/>
                    <a:pt x="14" y="11"/>
                  </a:cubicBezTo>
                  <a:cubicBezTo>
                    <a:pt x="14" y="11"/>
                    <a:pt x="15" y="12"/>
                    <a:pt x="15" y="11"/>
                  </a:cubicBezTo>
                  <a:cubicBezTo>
                    <a:pt x="18" y="11"/>
                    <a:pt x="20" y="9"/>
                    <a:pt x="23" y="7"/>
                  </a:cubicBezTo>
                  <a:cubicBezTo>
                    <a:pt x="24" y="6"/>
                    <a:pt x="27" y="5"/>
                    <a:pt x="27" y="3"/>
                  </a:cubicBezTo>
                  <a:cubicBezTo>
                    <a:pt x="29" y="5"/>
                    <a:pt x="30" y="7"/>
                    <a:pt x="32" y="8"/>
                  </a:cubicBezTo>
                  <a:cubicBezTo>
                    <a:pt x="34" y="10"/>
                    <a:pt x="36" y="11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12"/>
                    <a:pt x="42" y="9"/>
                    <a:pt x="43" y="8"/>
                  </a:cubicBezTo>
                  <a:cubicBezTo>
                    <a:pt x="45" y="7"/>
                    <a:pt x="48" y="5"/>
                    <a:pt x="49" y="2"/>
                  </a:cubicBezTo>
                  <a:cubicBezTo>
                    <a:pt x="50" y="4"/>
                    <a:pt x="52" y="6"/>
                    <a:pt x="54" y="7"/>
                  </a:cubicBezTo>
                  <a:cubicBezTo>
                    <a:pt x="56" y="9"/>
                    <a:pt x="57" y="10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2" y="10"/>
                    <a:pt x="63" y="9"/>
                    <a:pt x="64" y="7"/>
                  </a:cubicBezTo>
                  <a:cubicBezTo>
                    <a:pt x="65" y="6"/>
                    <a:pt x="66" y="5"/>
                    <a:pt x="67" y="4"/>
                  </a:cubicBezTo>
                  <a:cubicBezTo>
                    <a:pt x="68" y="6"/>
                    <a:pt x="70" y="7"/>
                    <a:pt x="71" y="9"/>
                  </a:cubicBezTo>
                  <a:cubicBezTo>
                    <a:pt x="73" y="10"/>
                    <a:pt x="75" y="12"/>
                    <a:pt x="77" y="12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80" y="11"/>
                    <a:pt x="83" y="9"/>
                    <a:pt x="85" y="7"/>
                  </a:cubicBezTo>
                  <a:cubicBezTo>
                    <a:pt x="85" y="7"/>
                    <a:pt x="86" y="6"/>
                    <a:pt x="86" y="6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90" y="2"/>
                    <a:pt x="90" y="2"/>
                    <a:pt x="90" y="2"/>
                  </a:cubicBezTo>
                  <a:lnTo>
                    <a:pt x="89" y="2"/>
                  </a:lnTo>
                  <a:close/>
                </a:path>
              </a:pathLst>
            </a:custGeom>
            <a:solidFill>
              <a:srgbClr val="333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3993" y="1704"/>
              <a:ext cx="65" cy="15"/>
            </a:xfrm>
            <a:prstGeom prst="ellipse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3964" y="1635"/>
              <a:ext cx="127" cy="79"/>
            </a:xfrm>
            <a:custGeom>
              <a:avLst/>
              <a:gdLst>
                <a:gd name="T0" fmla="*/ 82 w 100"/>
                <a:gd name="T1" fmla="*/ 0 h 63"/>
                <a:gd name="T2" fmla="*/ 18 w 100"/>
                <a:gd name="T3" fmla="*/ 0 h 63"/>
                <a:gd name="T4" fmla="*/ 0 w 100"/>
                <a:gd name="T5" fmla="*/ 14 h 63"/>
                <a:gd name="T6" fmla="*/ 0 w 100"/>
                <a:gd name="T7" fmla="*/ 37 h 63"/>
                <a:gd name="T8" fmla="*/ 14 w 100"/>
                <a:gd name="T9" fmla="*/ 63 h 63"/>
                <a:gd name="T10" fmla="*/ 85 w 100"/>
                <a:gd name="T11" fmla="*/ 63 h 63"/>
                <a:gd name="T12" fmla="*/ 100 w 100"/>
                <a:gd name="T13" fmla="*/ 37 h 63"/>
                <a:gd name="T14" fmla="*/ 100 w 100"/>
                <a:gd name="T15" fmla="*/ 14 h 63"/>
                <a:gd name="T16" fmla="*/ 82 w 100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63">
                  <a:moveTo>
                    <a:pt x="82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6"/>
                    <a:pt x="0" y="14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44"/>
                    <a:pt x="6" y="59"/>
                    <a:pt x="14" y="63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93" y="59"/>
                    <a:pt x="100" y="44"/>
                    <a:pt x="100" y="37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6"/>
                    <a:pt x="92" y="0"/>
                    <a:pt x="82" y="0"/>
                  </a:cubicBezTo>
                  <a:close/>
                </a:path>
              </a:pathLst>
            </a:custGeom>
            <a:solidFill>
              <a:srgbClr val="495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3962" y="1631"/>
              <a:ext cx="131" cy="29"/>
            </a:xfrm>
            <a:custGeom>
              <a:avLst/>
              <a:gdLst>
                <a:gd name="T0" fmla="*/ 100 w 104"/>
                <a:gd name="T1" fmla="*/ 23 h 23"/>
                <a:gd name="T2" fmla="*/ 4 w 104"/>
                <a:gd name="T3" fmla="*/ 23 h 23"/>
                <a:gd name="T4" fmla="*/ 0 w 104"/>
                <a:gd name="T5" fmla="*/ 19 h 23"/>
                <a:gd name="T6" fmla="*/ 0 w 104"/>
                <a:gd name="T7" fmla="*/ 4 h 23"/>
                <a:gd name="T8" fmla="*/ 4 w 104"/>
                <a:gd name="T9" fmla="*/ 0 h 23"/>
                <a:gd name="T10" fmla="*/ 100 w 104"/>
                <a:gd name="T11" fmla="*/ 0 h 23"/>
                <a:gd name="T12" fmla="*/ 104 w 104"/>
                <a:gd name="T13" fmla="*/ 4 h 23"/>
                <a:gd name="T14" fmla="*/ 104 w 104"/>
                <a:gd name="T15" fmla="*/ 19 h 23"/>
                <a:gd name="T16" fmla="*/ 100 w 104"/>
                <a:gd name="T1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23">
                  <a:moveTo>
                    <a:pt x="100" y="23"/>
                  </a:move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1"/>
                    <a:pt x="0" y="19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4" y="2"/>
                    <a:pt x="104" y="4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4" y="21"/>
                    <a:pt x="102" y="23"/>
                    <a:pt x="100" y="23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2847" y="1495"/>
              <a:ext cx="626" cy="6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2872" y="1520"/>
              <a:ext cx="576" cy="577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2982" y="1551"/>
              <a:ext cx="385" cy="509"/>
            </a:xfrm>
            <a:custGeom>
              <a:avLst/>
              <a:gdLst>
                <a:gd name="T0" fmla="*/ 145 w 305"/>
                <a:gd name="T1" fmla="*/ 109 h 403"/>
                <a:gd name="T2" fmla="*/ 123 w 305"/>
                <a:gd name="T3" fmla="*/ 50 h 403"/>
                <a:gd name="T4" fmla="*/ 125 w 305"/>
                <a:gd name="T5" fmla="*/ 49 h 403"/>
                <a:gd name="T6" fmla="*/ 139 w 305"/>
                <a:gd name="T7" fmla="*/ 18 h 403"/>
                <a:gd name="T8" fmla="*/ 108 w 305"/>
                <a:gd name="T9" fmla="*/ 5 h 403"/>
                <a:gd name="T10" fmla="*/ 19 w 305"/>
                <a:gd name="T11" fmla="*/ 39 h 403"/>
                <a:gd name="T12" fmla="*/ 5 w 305"/>
                <a:gd name="T13" fmla="*/ 69 h 403"/>
                <a:gd name="T14" fmla="*/ 36 w 305"/>
                <a:gd name="T15" fmla="*/ 83 h 403"/>
                <a:gd name="T16" fmla="*/ 38 w 305"/>
                <a:gd name="T17" fmla="*/ 82 h 403"/>
                <a:gd name="T18" fmla="*/ 61 w 305"/>
                <a:gd name="T19" fmla="*/ 142 h 403"/>
                <a:gd name="T20" fmla="*/ 21 w 305"/>
                <a:gd name="T21" fmla="*/ 296 h 403"/>
                <a:gd name="T22" fmla="*/ 199 w 305"/>
                <a:gd name="T23" fmla="*/ 375 h 403"/>
                <a:gd name="T24" fmla="*/ 278 w 305"/>
                <a:gd name="T25" fmla="*/ 198 h 403"/>
                <a:gd name="T26" fmla="*/ 145 w 305"/>
                <a:gd name="T27" fmla="*/ 109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403">
                  <a:moveTo>
                    <a:pt x="145" y="109"/>
                  </a:moveTo>
                  <a:cubicBezTo>
                    <a:pt x="123" y="50"/>
                    <a:pt x="123" y="50"/>
                    <a:pt x="123" y="50"/>
                  </a:cubicBezTo>
                  <a:cubicBezTo>
                    <a:pt x="125" y="49"/>
                    <a:pt x="125" y="49"/>
                    <a:pt x="125" y="49"/>
                  </a:cubicBezTo>
                  <a:cubicBezTo>
                    <a:pt x="137" y="44"/>
                    <a:pt x="143" y="31"/>
                    <a:pt x="139" y="18"/>
                  </a:cubicBezTo>
                  <a:cubicBezTo>
                    <a:pt x="134" y="6"/>
                    <a:pt x="120" y="0"/>
                    <a:pt x="108" y="5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7" y="43"/>
                    <a:pt x="1" y="57"/>
                    <a:pt x="5" y="69"/>
                  </a:cubicBezTo>
                  <a:cubicBezTo>
                    <a:pt x="10" y="82"/>
                    <a:pt x="24" y="88"/>
                    <a:pt x="36" y="83"/>
                  </a:cubicBezTo>
                  <a:cubicBezTo>
                    <a:pt x="38" y="82"/>
                    <a:pt x="38" y="82"/>
                    <a:pt x="38" y="8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17" y="178"/>
                    <a:pt x="0" y="240"/>
                    <a:pt x="21" y="296"/>
                  </a:cubicBezTo>
                  <a:cubicBezTo>
                    <a:pt x="48" y="367"/>
                    <a:pt x="128" y="403"/>
                    <a:pt x="199" y="375"/>
                  </a:cubicBezTo>
                  <a:cubicBezTo>
                    <a:pt x="270" y="348"/>
                    <a:pt x="305" y="269"/>
                    <a:pt x="278" y="198"/>
                  </a:cubicBezTo>
                  <a:cubicBezTo>
                    <a:pt x="257" y="141"/>
                    <a:pt x="202" y="107"/>
                    <a:pt x="145" y="109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0"/>
            <p:cNvSpPr>
              <a:spLocks/>
            </p:cNvSpPr>
            <p:nvPr/>
          </p:nvSpPr>
          <p:spPr bwMode="auto">
            <a:xfrm>
              <a:off x="2994" y="1772"/>
              <a:ext cx="332" cy="250"/>
            </a:xfrm>
            <a:custGeom>
              <a:avLst/>
              <a:gdLst>
                <a:gd name="T0" fmla="*/ 263 w 263"/>
                <a:gd name="T1" fmla="*/ 68 h 198"/>
                <a:gd name="T2" fmla="*/ 121 w 263"/>
                <a:gd name="T3" fmla="*/ 107 h 198"/>
                <a:gd name="T4" fmla="*/ 41 w 263"/>
                <a:gd name="T5" fmla="*/ 0 h 198"/>
                <a:gd name="T6" fmla="*/ 36 w 263"/>
                <a:gd name="T7" fmla="*/ 7 h 198"/>
                <a:gd name="T8" fmla="*/ 16 w 263"/>
                <a:gd name="T9" fmla="*/ 74 h 198"/>
                <a:gd name="T10" fmla="*/ 140 w 263"/>
                <a:gd name="T11" fmla="*/ 198 h 198"/>
                <a:gd name="T12" fmla="*/ 263 w 263"/>
                <a:gd name="T13" fmla="*/ 74 h 198"/>
                <a:gd name="T14" fmla="*/ 263 w 263"/>
                <a:gd name="T15" fmla="*/ 6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3" h="198">
                  <a:moveTo>
                    <a:pt x="263" y="68"/>
                  </a:moveTo>
                  <a:cubicBezTo>
                    <a:pt x="215" y="107"/>
                    <a:pt x="163" y="114"/>
                    <a:pt x="121" y="107"/>
                  </a:cubicBezTo>
                  <a:cubicBezTo>
                    <a:pt x="120" y="107"/>
                    <a:pt x="0" y="88"/>
                    <a:pt x="41" y="0"/>
                  </a:cubicBezTo>
                  <a:cubicBezTo>
                    <a:pt x="40" y="2"/>
                    <a:pt x="38" y="4"/>
                    <a:pt x="36" y="7"/>
                  </a:cubicBezTo>
                  <a:cubicBezTo>
                    <a:pt x="24" y="26"/>
                    <a:pt x="16" y="49"/>
                    <a:pt x="16" y="74"/>
                  </a:cubicBezTo>
                  <a:cubicBezTo>
                    <a:pt x="16" y="143"/>
                    <a:pt x="71" y="198"/>
                    <a:pt x="140" y="198"/>
                  </a:cubicBezTo>
                  <a:cubicBezTo>
                    <a:pt x="208" y="198"/>
                    <a:pt x="263" y="143"/>
                    <a:pt x="263" y="74"/>
                  </a:cubicBezTo>
                  <a:cubicBezTo>
                    <a:pt x="263" y="72"/>
                    <a:pt x="263" y="70"/>
                    <a:pt x="263" y="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3124" y="1830"/>
              <a:ext cx="43" cy="4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218" y="1830"/>
              <a:ext cx="27" cy="2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3170" y="1783"/>
              <a:ext cx="23" cy="2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3102" y="1742"/>
              <a:ext cx="22" cy="2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4582" y="1495"/>
              <a:ext cx="626" cy="6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4607" y="1520"/>
              <a:ext cx="575" cy="57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47"/>
            <p:cNvSpPr>
              <a:spLocks noChangeArrowheads="1"/>
            </p:cNvSpPr>
            <p:nvPr/>
          </p:nvSpPr>
          <p:spPr bwMode="auto">
            <a:xfrm>
              <a:off x="4869" y="1953"/>
              <a:ext cx="61" cy="39"/>
            </a:xfrm>
            <a:prstGeom prst="rect">
              <a:avLst/>
            </a:prstGeom>
            <a:solidFill>
              <a:srgbClr val="FF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4800" y="1645"/>
              <a:ext cx="297" cy="312"/>
            </a:xfrm>
            <a:custGeom>
              <a:avLst/>
              <a:gdLst>
                <a:gd name="T0" fmla="*/ 80 w 235"/>
                <a:gd name="T1" fmla="*/ 247 h 247"/>
                <a:gd name="T2" fmla="*/ 101 w 235"/>
                <a:gd name="T3" fmla="*/ 246 h 247"/>
                <a:gd name="T4" fmla="*/ 191 w 235"/>
                <a:gd name="T5" fmla="*/ 191 h 247"/>
                <a:gd name="T6" fmla="*/ 160 w 235"/>
                <a:gd name="T7" fmla="*/ 0 h 247"/>
                <a:gd name="T8" fmla="*/ 153 w 235"/>
                <a:gd name="T9" fmla="*/ 9 h 247"/>
                <a:gd name="T10" fmla="*/ 181 w 235"/>
                <a:gd name="T11" fmla="*/ 184 h 247"/>
                <a:gd name="T12" fmla="*/ 100 w 235"/>
                <a:gd name="T13" fmla="*/ 234 h 247"/>
                <a:gd name="T14" fmla="*/ 6 w 235"/>
                <a:gd name="T15" fmla="*/ 212 h 247"/>
                <a:gd name="T16" fmla="*/ 0 w 235"/>
                <a:gd name="T17" fmla="*/ 221 h 247"/>
                <a:gd name="T18" fmla="*/ 80 w 235"/>
                <a:gd name="T1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5" h="247">
                  <a:moveTo>
                    <a:pt x="80" y="247"/>
                  </a:moveTo>
                  <a:cubicBezTo>
                    <a:pt x="87" y="247"/>
                    <a:pt x="94" y="247"/>
                    <a:pt x="101" y="246"/>
                  </a:cubicBezTo>
                  <a:cubicBezTo>
                    <a:pt x="138" y="240"/>
                    <a:pt x="169" y="220"/>
                    <a:pt x="191" y="191"/>
                  </a:cubicBezTo>
                  <a:cubicBezTo>
                    <a:pt x="235" y="130"/>
                    <a:pt x="221" y="44"/>
                    <a:pt x="160" y="0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209" y="50"/>
                    <a:pt x="222" y="128"/>
                    <a:pt x="181" y="184"/>
                  </a:cubicBezTo>
                  <a:cubicBezTo>
                    <a:pt x="162" y="211"/>
                    <a:pt x="133" y="229"/>
                    <a:pt x="100" y="234"/>
                  </a:cubicBezTo>
                  <a:cubicBezTo>
                    <a:pt x="67" y="240"/>
                    <a:pt x="34" y="232"/>
                    <a:pt x="6" y="212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3" y="238"/>
                    <a:pt x="51" y="247"/>
                    <a:pt x="80" y="247"/>
                  </a:cubicBezTo>
                  <a:close/>
                </a:path>
              </a:pathLst>
            </a:custGeom>
            <a:solidFill>
              <a:srgbClr val="FFF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9"/>
            <p:cNvSpPr>
              <a:spLocks/>
            </p:cNvSpPr>
            <p:nvPr/>
          </p:nvSpPr>
          <p:spPr bwMode="auto">
            <a:xfrm>
              <a:off x="4778" y="1623"/>
              <a:ext cx="233" cy="315"/>
            </a:xfrm>
            <a:custGeom>
              <a:avLst/>
              <a:gdLst>
                <a:gd name="T0" fmla="*/ 0 w 233"/>
                <a:gd name="T1" fmla="*/ 306 h 315"/>
                <a:gd name="T2" fmla="*/ 12 w 233"/>
                <a:gd name="T3" fmla="*/ 315 h 315"/>
                <a:gd name="T4" fmla="*/ 233 w 233"/>
                <a:gd name="T5" fmla="*/ 9 h 315"/>
                <a:gd name="T6" fmla="*/ 221 w 233"/>
                <a:gd name="T7" fmla="*/ 0 h 315"/>
                <a:gd name="T8" fmla="*/ 0 w 233"/>
                <a:gd name="T9" fmla="*/ 306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315">
                  <a:moveTo>
                    <a:pt x="0" y="306"/>
                  </a:moveTo>
                  <a:lnTo>
                    <a:pt x="12" y="315"/>
                  </a:lnTo>
                  <a:lnTo>
                    <a:pt x="233" y="9"/>
                  </a:lnTo>
                  <a:lnTo>
                    <a:pt x="221" y="0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FFF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0"/>
            <p:cNvSpPr>
              <a:spLocks noEditPoints="1"/>
            </p:cNvSpPr>
            <p:nvPr/>
          </p:nvSpPr>
          <p:spPr bwMode="auto">
            <a:xfrm>
              <a:off x="4857" y="1644"/>
              <a:ext cx="3" cy="1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2 w 3"/>
                <a:gd name="T9" fmla="*/ 0 h 1"/>
                <a:gd name="T10" fmla="*/ 2 w 3"/>
                <a:gd name="T11" fmla="*/ 1 h 1"/>
                <a:gd name="T12" fmla="*/ 3 w 3"/>
                <a:gd name="T13" fmla="*/ 1 h 1"/>
                <a:gd name="T14" fmla="*/ 2 w 3"/>
                <a:gd name="T15" fmla="*/ 0 h 1"/>
                <a:gd name="T16" fmla="*/ 2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  <a:moveTo>
                    <a:pt x="2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C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1"/>
            <p:cNvSpPr>
              <a:spLocks noEditPoints="1"/>
            </p:cNvSpPr>
            <p:nvPr/>
          </p:nvSpPr>
          <p:spPr bwMode="auto">
            <a:xfrm>
              <a:off x="4857" y="1644"/>
              <a:ext cx="3" cy="1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1 h 1"/>
                <a:gd name="T4" fmla="*/ 1 w 3"/>
                <a:gd name="T5" fmla="*/ 1 h 1"/>
                <a:gd name="T6" fmla="*/ 0 w 3"/>
                <a:gd name="T7" fmla="*/ 1 h 1"/>
                <a:gd name="T8" fmla="*/ 2 w 3"/>
                <a:gd name="T9" fmla="*/ 0 h 1"/>
                <a:gd name="T10" fmla="*/ 2 w 3"/>
                <a:gd name="T11" fmla="*/ 1 h 1"/>
                <a:gd name="T12" fmla="*/ 3 w 3"/>
                <a:gd name="T13" fmla="*/ 1 h 1"/>
                <a:gd name="T14" fmla="*/ 2 w 3"/>
                <a:gd name="T15" fmla="*/ 0 h 1"/>
                <a:gd name="T16" fmla="*/ 2 w 3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moveTo>
                    <a:pt x="2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810" y="16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4810" y="16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4"/>
            <p:cNvSpPr>
              <a:spLocks/>
            </p:cNvSpPr>
            <p:nvPr/>
          </p:nvSpPr>
          <p:spPr bwMode="auto">
            <a:xfrm>
              <a:off x="4811" y="16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4811" y="16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4825" y="1992"/>
              <a:ext cx="152" cy="20"/>
            </a:xfrm>
            <a:custGeom>
              <a:avLst/>
              <a:gdLst>
                <a:gd name="T0" fmla="*/ 117 w 120"/>
                <a:gd name="T1" fmla="*/ 16 h 16"/>
                <a:gd name="T2" fmla="*/ 3 w 120"/>
                <a:gd name="T3" fmla="*/ 16 h 16"/>
                <a:gd name="T4" fmla="*/ 0 w 120"/>
                <a:gd name="T5" fmla="*/ 13 h 16"/>
                <a:gd name="T6" fmla="*/ 0 w 120"/>
                <a:gd name="T7" fmla="*/ 3 h 16"/>
                <a:gd name="T8" fmla="*/ 3 w 120"/>
                <a:gd name="T9" fmla="*/ 0 h 16"/>
                <a:gd name="T10" fmla="*/ 117 w 120"/>
                <a:gd name="T11" fmla="*/ 0 h 16"/>
                <a:gd name="T12" fmla="*/ 120 w 120"/>
                <a:gd name="T13" fmla="*/ 3 h 16"/>
                <a:gd name="T14" fmla="*/ 120 w 120"/>
                <a:gd name="T15" fmla="*/ 13 h 16"/>
                <a:gd name="T16" fmla="*/ 117 w 120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16">
                  <a:moveTo>
                    <a:pt x="117" y="16"/>
                  </a:move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0" y="14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9" y="0"/>
                    <a:pt x="120" y="1"/>
                    <a:pt x="120" y="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4"/>
                    <a:pt x="119" y="16"/>
                    <a:pt x="117" y="16"/>
                  </a:cubicBezTo>
                  <a:close/>
                </a:path>
              </a:pathLst>
            </a:custGeom>
            <a:solidFill>
              <a:srgbClr val="FF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4734" y="1618"/>
              <a:ext cx="254" cy="286"/>
            </a:xfrm>
            <a:custGeom>
              <a:avLst/>
              <a:gdLst>
                <a:gd name="T0" fmla="*/ 200 w 201"/>
                <a:gd name="T1" fmla="*/ 38 h 226"/>
                <a:gd name="T2" fmla="*/ 38 w 201"/>
                <a:gd name="T3" fmla="*/ 64 h 226"/>
                <a:gd name="T4" fmla="*/ 64 w 201"/>
                <a:gd name="T5" fmla="*/ 226 h 226"/>
                <a:gd name="T6" fmla="*/ 64 w 201"/>
                <a:gd name="T7" fmla="*/ 226 h 226"/>
                <a:gd name="T8" fmla="*/ 201 w 201"/>
                <a:gd name="T9" fmla="*/ 38 h 226"/>
                <a:gd name="T10" fmla="*/ 200 w 201"/>
                <a:gd name="T11" fmla="*/ 38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226">
                  <a:moveTo>
                    <a:pt x="200" y="38"/>
                  </a:moveTo>
                  <a:cubicBezTo>
                    <a:pt x="148" y="0"/>
                    <a:pt x="75" y="12"/>
                    <a:pt x="38" y="64"/>
                  </a:cubicBezTo>
                  <a:cubicBezTo>
                    <a:pt x="0" y="116"/>
                    <a:pt x="12" y="189"/>
                    <a:pt x="64" y="226"/>
                  </a:cubicBezTo>
                  <a:cubicBezTo>
                    <a:pt x="64" y="226"/>
                    <a:pt x="64" y="226"/>
                    <a:pt x="64" y="226"/>
                  </a:cubicBezTo>
                  <a:cubicBezTo>
                    <a:pt x="201" y="38"/>
                    <a:pt x="201" y="38"/>
                    <a:pt x="201" y="38"/>
                  </a:cubicBezTo>
                  <a:lnTo>
                    <a:pt x="20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4815" y="1666"/>
              <a:ext cx="252" cy="286"/>
            </a:xfrm>
            <a:custGeom>
              <a:avLst/>
              <a:gdLst>
                <a:gd name="T0" fmla="*/ 163 w 200"/>
                <a:gd name="T1" fmla="*/ 162 h 226"/>
                <a:gd name="T2" fmla="*/ 137 w 200"/>
                <a:gd name="T3" fmla="*/ 0 h 226"/>
                <a:gd name="T4" fmla="*/ 0 w 200"/>
                <a:gd name="T5" fmla="*/ 188 h 226"/>
                <a:gd name="T6" fmla="*/ 163 w 200"/>
                <a:gd name="T7" fmla="*/ 16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226">
                  <a:moveTo>
                    <a:pt x="163" y="162"/>
                  </a:moveTo>
                  <a:cubicBezTo>
                    <a:pt x="200" y="110"/>
                    <a:pt x="188" y="38"/>
                    <a:pt x="137" y="0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53" y="226"/>
                    <a:pt x="125" y="214"/>
                    <a:pt x="163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9"/>
            <p:cNvSpPr>
              <a:spLocks noEditPoints="1"/>
            </p:cNvSpPr>
            <p:nvPr/>
          </p:nvSpPr>
          <p:spPr bwMode="auto">
            <a:xfrm>
              <a:off x="4815" y="1666"/>
              <a:ext cx="230" cy="272"/>
            </a:xfrm>
            <a:custGeom>
              <a:avLst/>
              <a:gdLst>
                <a:gd name="T0" fmla="*/ 176 w 182"/>
                <a:gd name="T1" fmla="*/ 115 h 215"/>
                <a:gd name="T2" fmla="*/ 170 w 182"/>
                <a:gd name="T3" fmla="*/ 115 h 215"/>
                <a:gd name="T4" fmla="*/ 170 w 182"/>
                <a:gd name="T5" fmla="*/ 99 h 215"/>
                <a:gd name="T6" fmla="*/ 164 w 182"/>
                <a:gd name="T7" fmla="*/ 98 h 215"/>
                <a:gd name="T8" fmla="*/ 166 w 182"/>
                <a:gd name="T9" fmla="*/ 106 h 215"/>
                <a:gd name="T10" fmla="*/ 159 w 182"/>
                <a:gd name="T11" fmla="*/ 106 h 215"/>
                <a:gd name="T12" fmla="*/ 164 w 182"/>
                <a:gd name="T13" fmla="*/ 105 h 215"/>
                <a:gd name="T14" fmla="*/ 156 w 182"/>
                <a:gd name="T15" fmla="*/ 93 h 215"/>
                <a:gd name="T16" fmla="*/ 142 w 182"/>
                <a:gd name="T17" fmla="*/ 95 h 215"/>
                <a:gd name="T18" fmla="*/ 133 w 182"/>
                <a:gd name="T19" fmla="*/ 86 h 215"/>
                <a:gd name="T20" fmla="*/ 144 w 182"/>
                <a:gd name="T21" fmla="*/ 81 h 215"/>
                <a:gd name="T22" fmla="*/ 148 w 182"/>
                <a:gd name="T23" fmla="*/ 81 h 215"/>
                <a:gd name="T24" fmla="*/ 165 w 182"/>
                <a:gd name="T25" fmla="*/ 78 h 215"/>
                <a:gd name="T26" fmla="*/ 173 w 182"/>
                <a:gd name="T27" fmla="*/ 84 h 215"/>
                <a:gd name="T28" fmla="*/ 171 w 182"/>
                <a:gd name="T29" fmla="*/ 73 h 215"/>
                <a:gd name="T30" fmla="*/ 174 w 182"/>
                <a:gd name="T31" fmla="*/ 68 h 215"/>
                <a:gd name="T32" fmla="*/ 137 w 182"/>
                <a:gd name="T33" fmla="*/ 0 h 215"/>
                <a:gd name="T34" fmla="*/ 123 w 182"/>
                <a:gd name="T35" fmla="*/ 22 h 215"/>
                <a:gd name="T36" fmla="*/ 119 w 182"/>
                <a:gd name="T37" fmla="*/ 24 h 215"/>
                <a:gd name="T38" fmla="*/ 109 w 182"/>
                <a:gd name="T39" fmla="*/ 42 h 215"/>
                <a:gd name="T40" fmla="*/ 107 w 182"/>
                <a:gd name="T41" fmla="*/ 47 h 215"/>
                <a:gd name="T42" fmla="*/ 104 w 182"/>
                <a:gd name="T43" fmla="*/ 49 h 215"/>
                <a:gd name="T44" fmla="*/ 59 w 182"/>
                <a:gd name="T45" fmla="*/ 113 h 215"/>
                <a:gd name="T46" fmla="*/ 69 w 182"/>
                <a:gd name="T47" fmla="*/ 129 h 215"/>
                <a:gd name="T48" fmla="*/ 49 w 182"/>
                <a:gd name="T49" fmla="*/ 144 h 215"/>
                <a:gd name="T50" fmla="*/ 34 w 182"/>
                <a:gd name="T51" fmla="*/ 142 h 215"/>
                <a:gd name="T52" fmla="*/ 28 w 182"/>
                <a:gd name="T53" fmla="*/ 150 h 215"/>
                <a:gd name="T54" fmla="*/ 96 w 182"/>
                <a:gd name="T55" fmla="*/ 204 h 215"/>
                <a:gd name="T56" fmla="*/ 105 w 182"/>
                <a:gd name="T57" fmla="*/ 183 h 215"/>
                <a:gd name="T58" fmla="*/ 115 w 182"/>
                <a:gd name="T59" fmla="*/ 171 h 215"/>
                <a:gd name="T60" fmla="*/ 118 w 182"/>
                <a:gd name="T61" fmla="*/ 142 h 215"/>
                <a:gd name="T62" fmla="*/ 110 w 182"/>
                <a:gd name="T63" fmla="*/ 136 h 215"/>
                <a:gd name="T64" fmla="*/ 98 w 182"/>
                <a:gd name="T65" fmla="*/ 128 h 215"/>
                <a:gd name="T66" fmla="*/ 104 w 182"/>
                <a:gd name="T67" fmla="*/ 104 h 215"/>
                <a:gd name="T68" fmla="*/ 106 w 182"/>
                <a:gd name="T69" fmla="*/ 96 h 215"/>
                <a:gd name="T70" fmla="*/ 133 w 182"/>
                <a:gd name="T71" fmla="*/ 91 h 215"/>
                <a:gd name="T72" fmla="*/ 144 w 182"/>
                <a:gd name="T73" fmla="*/ 97 h 215"/>
                <a:gd name="T74" fmla="*/ 158 w 182"/>
                <a:gd name="T75" fmla="*/ 117 h 215"/>
                <a:gd name="T76" fmla="*/ 163 w 182"/>
                <a:gd name="T77" fmla="*/ 118 h 215"/>
                <a:gd name="T78" fmla="*/ 177 w 182"/>
                <a:gd name="T79" fmla="*/ 133 h 215"/>
                <a:gd name="T80" fmla="*/ 156 w 182"/>
                <a:gd name="T81" fmla="*/ 64 h 215"/>
                <a:gd name="T82" fmla="*/ 159 w 182"/>
                <a:gd name="T83" fmla="*/ 70 h 215"/>
                <a:gd name="T84" fmla="*/ 161 w 182"/>
                <a:gd name="T85" fmla="*/ 78 h 215"/>
                <a:gd name="T86" fmla="*/ 151 w 182"/>
                <a:gd name="T87" fmla="*/ 74 h 215"/>
                <a:gd name="T88" fmla="*/ 157 w 182"/>
                <a:gd name="T89" fmla="*/ 71 h 215"/>
                <a:gd name="T90" fmla="*/ 156 w 182"/>
                <a:gd name="T91" fmla="*/ 64 h 215"/>
                <a:gd name="T92" fmla="*/ 154 w 182"/>
                <a:gd name="T93" fmla="*/ 66 h 215"/>
                <a:gd name="T94" fmla="*/ 147 w 182"/>
                <a:gd name="T95" fmla="*/ 7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2" h="215">
                  <a:moveTo>
                    <a:pt x="181" y="123"/>
                  </a:moveTo>
                  <a:cubicBezTo>
                    <a:pt x="176" y="120"/>
                    <a:pt x="176" y="120"/>
                    <a:pt x="176" y="120"/>
                  </a:cubicBezTo>
                  <a:cubicBezTo>
                    <a:pt x="176" y="115"/>
                    <a:pt x="176" y="115"/>
                    <a:pt x="176" y="115"/>
                  </a:cubicBezTo>
                  <a:cubicBezTo>
                    <a:pt x="178" y="111"/>
                    <a:pt x="178" y="111"/>
                    <a:pt x="178" y="111"/>
                  </a:cubicBezTo>
                  <a:cubicBezTo>
                    <a:pt x="175" y="110"/>
                    <a:pt x="175" y="110"/>
                    <a:pt x="175" y="110"/>
                  </a:cubicBezTo>
                  <a:cubicBezTo>
                    <a:pt x="170" y="115"/>
                    <a:pt x="170" y="115"/>
                    <a:pt x="170" y="115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7" y="104"/>
                    <a:pt x="167" y="104"/>
                    <a:pt x="167" y="104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4" y="109"/>
                    <a:pt x="164" y="109"/>
                    <a:pt x="164" y="109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59" y="106"/>
                    <a:pt x="159" y="106"/>
                    <a:pt x="159" y="106"/>
                  </a:cubicBezTo>
                  <a:cubicBezTo>
                    <a:pt x="159" y="103"/>
                    <a:pt x="159" y="103"/>
                    <a:pt x="159" y="103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5"/>
                    <a:pt x="164" y="105"/>
                    <a:pt x="164" y="10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45" y="93"/>
                    <a:pt x="145" y="93"/>
                    <a:pt x="145" y="93"/>
                  </a:cubicBezTo>
                  <a:cubicBezTo>
                    <a:pt x="142" y="95"/>
                    <a:pt x="142" y="95"/>
                    <a:pt x="142" y="95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4" y="90"/>
                    <a:pt x="134" y="90"/>
                    <a:pt x="134" y="90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38" y="79"/>
                    <a:pt x="138" y="79"/>
                    <a:pt x="138" y="79"/>
                  </a:cubicBezTo>
                  <a:cubicBezTo>
                    <a:pt x="144" y="81"/>
                    <a:pt x="144" y="81"/>
                    <a:pt x="144" y="81"/>
                  </a:cubicBezTo>
                  <a:cubicBezTo>
                    <a:pt x="148" y="86"/>
                    <a:pt x="148" y="86"/>
                    <a:pt x="148" y="86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80"/>
                    <a:pt x="158" y="80"/>
                    <a:pt x="158" y="80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9" y="80"/>
                    <a:pt x="169" y="80"/>
                    <a:pt x="169" y="80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73" y="84"/>
                    <a:pt x="173" y="84"/>
                    <a:pt x="173" y="84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1" y="73"/>
                    <a:pt x="171" y="73"/>
                    <a:pt x="171" y="73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82" y="68"/>
                    <a:pt x="182" y="68"/>
                    <a:pt x="182" y="68"/>
                  </a:cubicBezTo>
                  <a:cubicBezTo>
                    <a:pt x="176" y="41"/>
                    <a:pt x="161" y="17"/>
                    <a:pt x="137" y="0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6" y="19"/>
                    <a:pt x="126" y="19"/>
                    <a:pt x="126" y="19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66" y="131"/>
                    <a:pt x="66" y="131"/>
                    <a:pt x="66" y="131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38" y="140"/>
                    <a:pt x="38" y="140"/>
                    <a:pt x="38" y="140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1" y="149"/>
                    <a:pt x="31" y="149"/>
                    <a:pt x="31" y="149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30" y="210"/>
                    <a:pt x="66" y="215"/>
                    <a:pt x="99" y="206"/>
                  </a:cubicBezTo>
                  <a:cubicBezTo>
                    <a:pt x="96" y="204"/>
                    <a:pt x="96" y="204"/>
                    <a:pt x="96" y="204"/>
                  </a:cubicBezTo>
                  <a:cubicBezTo>
                    <a:pt x="100" y="198"/>
                    <a:pt x="100" y="198"/>
                    <a:pt x="100" y="198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105" y="183"/>
                    <a:pt x="105" y="183"/>
                    <a:pt x="105" y="183"/>
                  </a:cubicBezTo>
                  <a:cubicBezTo>
                    <a:pt x="105" y="178"/>
                    <a:pt x="105" y="178"/>
                    <a:pt x="105" y="178"/>
                  </a:cubicBezTo>
                  <a:cubicBezTo>
                    <a:pt x="107" y="175"/>
                    <a:pt x="107" y="175"/>
                    <a:pt x="107" y="175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123" y="147"/>
                    <a:pt x="123" y="147"/>
                    <a:pt x="123" y="147"/>
                  </a:cubicBezTo>
                  <a:cubicBezTo>
                    <a:pt x="118" y="142"/>
                    <a:pt x="118" y="142"/>
                    <a:pt x="118" y="142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06" y="96"/>
                    <a:pt x="106" y="96"/>
                    <a:pt x="106" y="96"/>
                  </a:cubicBezTo>
                  <a:cubicBezTo>
                    <a:pt x="122" y="96"/>
                    <a:pt x="122" y="96"/>
                    <a:pt x="122" y="96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33" y="91"/>
                    <a:pt x="133" y="91"/>
                    <a:pt x="133" y="91"/>
                  </a:cubicBezTo>
                  <a:cubicBezTo>
                    <a:pt x="135" y="93"/>
                    <a:pt x="135" y="93"/>
                    <a:pt x="135" y="93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8" y="117"/>
                    <a:pt x="158" y="117"/>
                    <a:pt x="158" y="117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60" y="121"/>
                    <a:pt x="160" y="121"/>
                    <a:pt x="160" y="121"/>
                  </a:cubicBezTo>
                  <a:cubicBezTo>
                    <a:pt x="163" y="118"/>
                    <a:pt x="163" y="118"/>
                    <a:pt x="163" y="118"/>
                  </a:cubicBezTo>
                  <a:cubicBezTo>
                    <a:pt x="168" y="121"/>
                    <a:pt x="168" y="121"/>
                    <a:pt x="168" y="121"/>
                  </a:cubicBezTo>
                  <a:cubicBezTo>
                    <a:pt x="170" y="127"/>
                    <a:pt x="170" y="127"/>
                    <a:pt x="170" y="127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78" y="133"/>
                    <a:pt x="178" y="133"/>
                    <a:pt x="178" y="133"/>
                  </a:cubicBezTo>
                  <a:cubicBezTo>
                    <a:pt x="179" y="130"/>
                    <a:pt x="180" y="127"/>
                    <a:pt x="181" y="123"/>
                  </a:cubicBezTo>
                  <a:close/>
                  <a:moveTo>
                    <a:pt x="156" y="64"/>
                  </a:moveTo>
                  <a:cubicBezTo>
                    <a:pt x="158" y="64"/>
                    <a:pt x="158" y="64"/>
                    <a:pt x="158" y="64"/>
                  </a:cubicBezTo>
                  <a:cubicBezTo>
                    <a:pt x="161" y="65"/>
                    <a:pt x="161" y="65"/>
                    <a:pt x="161" y="65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9" y="73"/>
                    <a:pt x="159" y="73"/>
                    <a:pt x="159" y="73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3" y="76"/>
                    <a:pt x="153" y="76"/>
                    <a:pt x="153" y="76"/>
                  </a:cubicBezTo>
                  <a:cubicBezTo>
                    <a:pt x="151" y="74"/>
                    <a:pt x="151" y="74"/>
                    <a:pt x="151" y="74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5" y="66"/>
                    <a:pt x="155" y="66"/>
                    <a:pt x="155" y="66"/>
                  </a:cubicBezTo>
                  <a:lnTo>
                    <a:pt x="156" y="64"/>
                  </a:lnTo>
                  <a:close/>
                  <a:moveTo>
                    <a:pt x="147" y="67"/>
                  </a:moveTo>
                  <a:cubicBezTo>
                    <a:pt x="151" y="65"/>
                    <a:pt x="151" y="65"/>
                    <a:pt x="151" y="65"/>
                  </a:cubicBezTo>
                  <a:cubicBezTo>
                    <a:pt x="154" y="66"/>
                    <a:pt x="154" y="66"/>
                    <a:pt x="154" y="66"/>
                  </a:cubicBezTo>
                  <a:cubicBezTo>
                    <a:pt x="155" y="68"/>
                    <a:pt x="155" y="68"/>
                    <a:pt x="155" y="68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5" y="68"/>
                    <a:pt x="145" y="68"/>
                    <a:pt x="145" y="68"/>
                  </a:cubicBezTo>
                  <a:lnTo>
                    <a:pt x="147" y="6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Rectangle 60"/>
            <p:cNvSpPr>
              <a:spLocks noChangeArrowheads="1"/>
            </p:cNvSpPr>
            <p:nvPr/>
          </p:nvSpPr>
          <p:spPr bwMode="auto">
            <a:xfrm>
              <a:off x="4858" y="1846"/>
              <a:ext cx="1" cy="1"/>
            </a:xfrm>
            <a:prstGeom prst="rect">
              <a:avLst/>
            </a:prstGeom>
            <a:solidFill>
              <a:srgbClr val="034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1"/>
            <p:cNvSpPr>
              <a:spLocks/>
            </p:cNvSpPr>
            <p:nvPr/>
          </p:nvSpPr>
          <p:spPr bwMode="auto">
            <a:xfrm>
              <a:off x="4734" y="1659"/>
              <a:ext cx="116" cy="246"/>
            </a:xfrm>
            <a:custGeom>
              <a:avLst/>
              <a:gdLst>
                <a:gd name="T0" fmla="*/ 84 w 92"/>
                <a:gd name="T1" fmla="*/ 158 h 195"/>
                <a:gd name="T2" fmla="*/ 79 w 92"/>
                <a:gd name="T3" fmla="*/ 160 h 195"/>
                <a:gd name="T4" fmla="*/ 72 w 92"/>
                <a:gd name="T5" fmla="*/ 159 h 195"/>
                <a:gd name="T6" fmla="*/ 68 w 92"/>
                <a:gd name="T7" fmla="*/ 157 h 195"/>
                <a:gd name="T8" fmla="*/ 66 w 92"/>
                <a:gd name="T9" fmla="*/ 158 h 195"/>
                <a:gd name="T10" fmla="*/ 68 w 92"/>
                <a:gd name="T11" fmla="*/ 161 h 195"/>
                <a:gd name="T12" fmla="*/ 67 w 92"/>
                <a:gd name="T13" fmla="*/ 162 h 195"/>
                <a:gd name="T14" fmla="*/ 63 w 92"/>
                <a:gd name="T15" fmla="*/ 163 h 195"/>
                <a:gd name="T16" fmla="*/ 63 w 92"/>
                <a:gd name="T17" fmla="*/ 166 h 195"/>
                <a:gd name="T18" fmla="*/ 66 w 92"/>
                <a:gd name="T19" fmla="*/ 168 h 195"/>
                <a:gd name="T20" fmla="*/ 64 w 92"/>
                <a:gd name="T21" fmla="*/ 170 h 195"/>
                <a:gd name="T22" fmla="*/ 62 w 92"/>
                <a:gd name="T23" fmla="*/ 172 h 195"/>
                <a:gd name="T24" fmla="*/ 60 w 92"/>
                <a:gd name="T25" fmla="*/ 173 h 195"/>
                <a:gd name="T26" fmla="*/ 62 w 92"/>
                <a:gd name="T27" fmla="*/ 180 h 195"/>
                <a:gd name="T28" fmla="*/ 60 w 92"/>
                <a:gd name="T29" fmla="*/ 181 h 195"/>
                <a:gd name="T30" fmla="*/ 55 w 92"/>
                <a:gd name="T31" fmla="*/ 177 h 195"/>
                <a:gd name="T32" fmla="*/ 52 w 92"/>
                <a:gd name="T33" fmla="*/ 168 h 195"/>
                <a:gd name="T34" fmla="*/ 54 w 92"/>
                <a:gd name="T35" fmla="*/ 157 h 195"/>
                <a:gd name="T36" fmla="*/ 60 w 92"/>
                <a:gd name="T37" fmla="*/ 150 h 195"/>
                <a:gd name="T38" fmla="*/ 59 w 92"/>
                <a:gd name="T39" fmla="*/ 143 h 195"/>
                <a:gd name="T40" fmla="*/ 66 w 92"/>
                <a:gd name="T41" fmla="*/ 137 h 195"/>
                <a:gd name="T42" fmla="*/ 65 w 92"/>
                <a:gd name="T43" fmla="*/ 135 h 195"/>
                <a:gd name="T44" fmla="*/ 76 w 92"/>
                <a:gd name="T45" fmla="*/ 119 h 195"/>
                <a:gd name="T46" fmla="*/ 73 w 92"/>
                <a:gd name="T47" fmla="*/ 110 h 195"/>
                <a:gd name="T48" fmla="*/ 71 w 92"/>
                <a:gd name="T49" fmla="*/ 108 h 195"/>
                <a:gd name="T50" fmla="*/ 73 w 92"/>
                <a:gd name="T51" fmla="*/ 104 h 195"/>
                <a:gd name="T52" fmla="*/ 72 w 92"/>
                <a:gd name="T53" fmla="*/ 90 h 195"/>
                <a:gd name="T54" fmla="*/ 75 w 92"/>
                <a:gd name="T55" fmla="*/ 87 h 195"/>
                <a:gd name="T56" fmla="*/ 79 w 92"/>
                <a:gd name="T57" fmla="*/ 82 h 195"/>
                <a:gd name="T58" fmla="*/ 87 w 92"/>
                <a:gd name="T59" fmla="*/ 82 h 195"/>
                <a:gd name="T60" fmla="*/ 90 w 92"/>
                <a:gd name="T61" fmla="*/ 76 h 195"/>
                <a:gd name="T62" fmla="*/ 83 w 92"/>
                <a:gd name="T63" fmla="*/ 70 h 195"/>
                <a:gd name="T64" fmla="*/ 82 w 92"/>
                <a:gd name="T65" fmla="*/ 60 h 195"/>
                <a:gd name="T66" fmla="*/ 79 w 92"/>
                <a:gd name="T67" fmla="*/ 56 h 195"/>
                <a:gd name="T68" fmla="*/ 77 w 92"/>
                <a:gd name="T69" fmla="*/ 53 h 195"/>
                <a:gd name="T70" fmla="*/ 79 w 92"/>
                <a:gd name="T71" fmla="*/ 51 h 195"/>
                <a:gd name="T72" fmla="*/ 76 w 92"/>
                <a:gd name="T73" fmla="*/ 48 h 195"/>
                <a:gd name="T74" fmla="*/ 75 w 92"/>
                <a:gd name="T75" fmla="*/ 50 h 195"/>
                <a:gd name="T76" fmla="*/ 68 w 92"/>
                <a:gd name="T77" fmla="*/ 42 h 195"/>
                <a:gd name="T78" fmla="*/ 68 w 92"/>
                <a:gd name="T79" fmla="*/ 34 h 195"/>
                <a:gd name="T80" fmla="*/ 72 w 92"/>
                <a:gd name="T81" fmla="*/ 33 h 195"/>
                <a:gd name="T82" fmla="*/ 72 w 92"/>
                <a:gd name="T83" fmla="*/ 21 h 195"/>
                <a:gd name="T84" fmla="*/ 75 w 92"/>
                <a:gd name="T85" fmla="*/ 15 h 195"/>
                <a:gd name="T86" fmla="*/ 73 w 92"/>
                <a:gd name="T87" fmla="*/ 14 h 195"/>
                <a:gd name="T88" fmla="*/ 70 w 92"/>
                <a:gd name="T89" fmla="*/ 19 h 195"/>
                <a:gd name="T90" fmla="*/ 69 w 92"/>
                <a:gd name="T91" fmla="*/ 28 h 195"/>
                <a:gd name="T92" fmla="*/ 67 w 92"/>
                <a:gd name="T93" fmla="*/ 30 h 195"/>
                <a:gd name="T94" fmla="*/ 65 w 92"/>
                <a:gd name="T95" fmla="*/ 27 h 195"/>
                <a:gd name="T96" fmla="*/ 65 w 92"/>
                <a:gd name="T97" fmla="*/ 18 h 195"/>
                <a:gd name="T98" fmla="*/ 71 w 92"/>
                <a:gd name="T99" fmla="*/ 10 h 195"/>
                <a:gd name="T100" fmla="*/ 68 w 92"/>
                <a:gd name="T101" fmla="*/ 6 h 195"/>
                <a:gd name="T102" fmla="*/ 72 w 92"/>
                <a:gd name="T103" fmla="*/ 0 h 195"/>
                <a:gd name="T104" fmla="*/ 38 w 92"/>
                <a:gd name="T105" fmla="*/ 32 h 195"/>
                <a:gd name="T106" fmla="*/ 64 w 92"/>
                <a:gd name="T107" fmla="*/ 194 h 195"/>
                <a:gd name="T108" fmla="*/ 64 w 92"/>
                <a:gd name="T109" fmla="*/ 195 h 195"/>
                <a:gd name="T110" fmla="*/ 92 w 92"/>
                <a:gd name="T111" fmla="*/ 156 h 195"/>
                <a:gd name="T112" fmla="*/ 84 w 92"/>
                <a:gd name="T113" fmla="*/ 158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" h="195">
                  <a:moveTo>
                    <a:pt x="84" y="158"/>
                  </a:moveTo>
                  <a:cubicBezTo>
                    <a:pt x="79" y="160"/>
                    <a:pt x="79" y="160"/>
                    <a:pt x="79" y="160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6" y="158"/>
                    <a:pt x="66" y="158"/>
                    <a:pt x="66" y="158"/>
                  </a:cubicBezTo>
                  <a:cubicBezTo>
                    <a:pt x="68" y="161"/>
                    <a:pt x="68" y="161"/>
                    <a:pt x="68" y="161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3" y="166"/>
                    <a:pt x="63" y="166"/>
                    <a:pt x="63" y="166"/>
                  </a:cubicBezTo>
                  <a:cubicBezTo>
                    <a:pt x="66" y="168"/>
                    <a:pt x="66" y="168"/>
                    <a:pt x="66" y="168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62" y="172"/>
                    <a:pt x="62" y="172"/>
                    <a:pt x="62" y="172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0" y="181"/>
                    <a:pt x="60" y="181"/>
                    <a:pt x="60" y="181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2" y="168"/>
                    <a:pt x="52" y="168"/>
                    <a:pt x="52" y="168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3" y="110"/>
                    <a:pt x="73" y="110"/>
                    <a:pt x="73" y="110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9" y="8"/>
                    <a:pt x="47" y="19"/>
                    <a:pt x="38" y="32"/>
                  </a:cubicBezTo>
                  <a:cubicBezTo>
                    <a:pt x="0" y="84"/>
                    <a:pt x="12" y="157"/>
                    <a:pt x="64" y="194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92" y="156"/>
                    <a:pt x="92" y="156"/>
                    <a:pt x="92" y="156"/>
                  </a:cubicBezTo>
                  <a:lnTo>
                    <a:pt x="84" y="15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2"/>
            <p:cNvSpPr>
              <a:spLocks noEditPoints="1"/>
            </p:cNvSpPr>
            <p:nvPr/>
          </p:nvSpPr>
          <p:spPr bwMode="auto">
            <a:xfrm>
              <a:off x="4834" y="1703"/>
              <a:ext cx="112" cy="102"/>
            </a:xfrm>
            <a:custGeom>
              <a:avLst/>
              <a:gdLst>
                <a:gd name="T0" fmla="*/ 86 w 89"/>
                <a:gd name="T1" fmla="*/ 12 h 81"/>
                <a:gd name="T2" fmla="*/ 88 w 89"/>
                <a:gd name="T3" fmla="*/ 12 h 81"/>
                <a:gd name="T4" fmla="*/ 88 w 89"/>
                <a:gd name="T5" fmla="*/ 9 h 81"/>
                <a:gd name="T6" fmla="*/ 83 w 89"/>
                <a:gd name="T7" fmla="*/ 9 h 81"/>
                <a:gd name="T8" fmla="*/ 83 w 89"/>
                <a:gd name="T9" fmla="*/ 8 h 81"/>
                <a:gd name="T10" fmla="*/ 82 w 89"/>
                <a:gd name="T11" fmla="*/ 6 h 81"/>
                <a:gd name="T12" fmla="*/ 79 w 89"/>
                <a:gd name="T13" fmla="*/ 3 h 81"/>
                <a:gd name="T14" fmla="*/ 77 w 89"/>
                <a:gd name="T15" fmla="*/ 5 h 81"/>
                <a:gd name="T16" fmla="*/ 79 w 89"/>
                <a:gd name="T17" fmla="*/ 8 h 81"/>
                <a:gd name="T18" fmla="*/ 76 w 89"/>
                <a:gd name="T19" fmla="*/ 9 h 81"/>
                <a:gd name="T20" fmla="*/ 75 w 89"/>
                <a:gd name="T21" fmla="*/ 6 h 81"/>
                <a:gd name="T22" fmla="*/ 68 w 89"/>
                <a:gd name="T23" fmla="*/ 8 h 81"/>
                <a:gd name="T24" fmla="*/ 49 w 89"/>
                <a:gd name="T25" fmla="*/ 8 h 81"/>
                <a:gd name="T26" fmla="*/ 38 w 89"/>
                <a:gd name="T27" fmla="*/ 10 h 81"/>
                <a:gd name="T28" fmla="*/ 29 w 89"/>
                <a:gd name="T29" fmla="*/ 17 h 81"/>
                <a:gd name="T30" fmla="*/ 29 w 89"/>
                <a:gd name="T31" fmla="*/ 9 h 81"/>
                <a:gd name="T32" fmla="*/ 10 w 89"/>
                <a:gd name="T33" fmla="*/ 0 h 81"/>
                <a:gd name="T34" fmla="*/ 1 w 89"/>
                <a:gd name="T35" fmla="*/ 6 h 81"/>
                <a:gd name="T36" fmla="*/ 4 w 89"/>
                <a:gd name="T37" fmla="*/ 14 h 81"/>
                <a:gd name="T38" fmla="*/ 13 w 89"/>
                <a:gd name="T39" fmla="*/ 17 h 81"/>
                <a:gd name="T40" fmla="*/ 13 w 89"/>
                <a:gd name="T41" fmla="*/ 25 h 81"/>
                <a:gd name="T42" fmla="*/ 14 w 89"/>
                <a:gd name="T43" fmla="*/ 41 h 81"/>
                <a:gd name="T44" fmla="*/ 28 w 89"/>
                <a:gd name="T45" fmla="*/ 44 h 81"/>
                <a:gd name="T46" fmla="*/ 34 w 89"/>
                <a:gd name="T47" fmla="*/ 52 h 81"/>
                <a:gd name="T48" fmla="*/ 37 w 89"/>
                <a:gd name="T49" fmla="*/ 54 h 81"/>
                <a:gd name="T50" fmla="*/ 42 w 89"/>
                <a:gd name="T51" fmla="*/ 66 h 81"/>
                <a:gd name="T52" fmla="*/ 39 w 89"/>
                <a:gd name="T53" fmla="*/ 77 h 81"/>
                <a:gd name="T54" fmla="*/ 88 w 89"/>
                <a:gd name="T55" fmla="*/ 18 h 81"/>
                <a:gd name="T56" fmla="*/ 72 w 89"/>
                <a:gd name="T57" fmla="*/ 12 h 81"/>
                <a:gd name="T58" fmla="*/ 71 w 89"/>
                <a:gd name="T59" fmla="*/ 10 h 81"/>
                <a:gd name="T60" fmla="*/ 73 w 89"/>
                <a:gd name="T61" fmla="*/ 11 h 81"/>
                <a:gd name="T62" fmla="*/ 80 w 89"/>
                <a:gd name="T63" fmla="*/ 15 h 81"/>
                <a:gd name="T64" fmla="*/ 78 w 89"/>
                <a:gd name="T65" fmla="*/ 15 h 81"/>
                <a:gd name="T66" fmla="*/ 75 w 89"/>
                <a:gd name="T67" fmla="*/ 14 h 81"/>
                <a:gd name="T68" fmla="*/ 74 w 89"/>
                <a:gd name="T69" fmla="*/ 13 h 81"/>
                <a:gd name="T70" fmla="*/ 78 w 89"/>
                <a:gd name="T71" fmla="*/ 13 h 81"/>
                <a:gd name="T72" fmla="*/ 81 w 89"/>
                <a:gd name="T73" fmla="*/ 13 h 81"/>
                <a:gd name="T74" fmla="*/ 80 w 89"/>
                <a:gd name="T75" fmla="*/ 1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81">
                  <a:moveTo>
                    <a:pt x="85" y="14"/>
                  </a:move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88" y="18"/>
                    <a:pt x="88" y="18"/>
                    <a:pt x="88" y="18"/>
                  </a:cubicBezTo>
                  <a:lnTo>
                    <a:pt x="85" y="14"/>
                  </a:lnTo>
                  <a:close/>
                  <a:moveTo>
                    <a:pt x="72" y="12"/>
                  </a:moveTo>
                  <a:cubicBezTo>
                    <a:pt x="70" y="11"/>
                    <a:pt x="70" y="11"/>
                    <a:pt x="70" y="11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2" y="12"/>
                  </a:lnTo>
                  <a:close/>
                  <a:moveTo>
                    <a:pt x="80" y="15"/>
                  </a:moveTo>
                  <a:cubicBezTo>
                    <a:pt x="79" y="14"/>
                    <a:pt x="79" y="14"/>
                    <a:pt x="79" y="14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2" y="14"/>
                    <a:pt x="82" y="14"/>
                    <a:pt x="82" y="14"/>
                  </a:cubicBezTo>
                  <a:lnTo>
                    <a:pt x="80" y="1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3"/>
            <p:cNvSpPr>
              <a:spLocks/>
            </p:cNvSpPr>
            <p:nvPr/>
          </p:nvSpPr>
          <p:spPr bwMode="auto">
            <a:xfrm>
              <a:off x="4901" y="1637"/>
              <a:ext cx="87" cy="51"/>
            </a:xfrm>
            <a:custGeom>
              <a:avLst/>
              <a:gdLst>
                <a:gd name="T0" fmla="*/ 69 w 69"/>
                <a:gd name="T1" fmla="*/ 22 h 40"/>
                <a:gd name="T2" fmla="*/ 0 w 69"/>
                <a:gd name="T3" fmla="*/ 0 h 40"/>
                <a:gd name="T4" fmla="*/ 5 w 69"/>
                <a:gd name="T5" fmla="*/ 4 h 40"/>
                <a:gd name="T6" fmla="*/ 6 w 69"/>
                <a:gd name="T7" fmla="*/ 7 h 40"/>
                <a:gd name="T8" fmla="*/ 9 w 69"/>
                <a:gd name="T9" fmla="*/ 10 h 40"/>
                <a:gd name="T10" fmla="*/ 9 w 69"/>
                <a:gd name="T11" fmla="*/ 12 h 40"/>
                <a:gd name="T12" fmla="*/ 15 w 69"/>
                <a:gd name="T13" fmla="*/ 17 h 40"/>
                <a:gd name="T14" fmla="*/ 15 w 69"/>
                <a:gd name="T15" fmla="*/ 14 h 40"/>
                <a:gd name="T16" fmla="*/ 10 w 69"/>
                <a:gd name="T17" fmla="*/ 10 h 40"/>
                <a:gd name="T18" fmla="*/ 12 w 69"/>
                <a:gd name="T19" fmla="*/ 10 h 40"/>
                <a:gd name="T20" fmla="*/ 13 w 69"/>
                <a:gd name="T21" fmla="*/ 8 h 40"/>
                <a:gd name="T22" fmla="*/ 8 w 69"/>
                <a:gd name="T23" fmla="*/ 4 h 40"/>
                <a:gd name="T24" fmla="*/ 16 w 69"/>
                <a:gd name="T25" fmla="*/ 4 h 40"/>
                <a:gd name="T26" fmla="*/ 22 w 69"/>
                <a:gd name="T27" fmla="*/ 8 h 40"/>
                <a:gd name="T28" fmla="*/ 22 w 69"/>
                <a:gd name="T29" fmla="*/ 13 h 40"/>
                <a:gd name="T30" fmla="*/ 26 w 69"/>
                <a:gd name="T31" fmla="*/ 16 h 40"/>
                <a:gd name="T32" fmla="*/ 30 w 69"/>
                <a:gd name="T33" fmla="*/ 16 h 40"/>
                <a:gd name="T34" fmla="*/ 31 w 69"/>
                <a:gd name="T35" fmla="*/ 18 h 40"/>
                <a:gd name="T36" fmla="*/ 25 w 69"/>
                <a:gd name="T37" fmla="*/ 19 h 40"/>
                <a:gd name="T38" fmla="*/ 21 w 69"/>
                <a:gd name="T39" fmla="*/ 16 h 40"/>
                <a:gd name="T40" fmla="*/ 19 w 69"/>
                <a:gd name="T41" fmla="*/ 19 h 40"/>
                <a:gd name="T42" fmla="*/ 24 w 69"/>
                <a:gd name="T43" fmla="*/ 23 h 40"/>
                <a:gd name="T44" fmla="*/ 26 w 69"/>
                <a:gd name="T45" fmla="*/ 22 h 40"/>
                <a:gd name="T46" fmla="*/ 30 w 69"/>
                <a:gd name="T47" fmla="*/ 25 h 40"/>
                <a:gd name="T48" fmla="*/ 33 w 69"/>
                <a:gd name="T49" fmla="*/ 23 h 40"/>
                <a:gd name="T50" fmla="*/ 31 w 69"/>
                <a:gd name="T51" fmla="*/ 21 h 40"/>
                <a:gd name="T52" fmla="*/ 33 w 69"/>
                <a:gd name="T53" fmla="*/ 19 h 40"/>
                <a:gd name="T54" fmla="*/ 35 w 69"/>
                <a:gd name="T55" fmla="*/ 20 h 40"/>
                <a:gd name="T56" fmla="*/ 41 w 69"/>
                <a:gd name="T57" fmla="*/ 25 h 40"/>
                <a:gd name="T58" fmla="*/ 35 w 69"/>
                <a:gd name="T59" fmla="*/ 26 h 40"/>
                <a:gd name="T60" fmla="*/ 34 w 69"/>
                <a:gd name="T61" fmla="*/ 28 h 40"/>
                <a:gd name="T62" fmla="*/ 37 w 69"/>
                <a:gd name="T63" fmla="*/ 32 h 40"/>
                <a:gd name="T64" fmla="*/ 40 w 69"/>
                <a:gd name="T65" fmla="*/ 27 h 40"/>
                <a:gd name="T66" fmla="*/ 45 w 69"/>
                <a:gd name="T67" fmla="*/ 28 h 40"/>
                <a:gd name="T68" fmla="*/ 52 w 69"/>
                <a:gd name="T69" fmla="*/ 31 h 40"/>
                <a:gd name="T70" fmla="*/ 57 w 69"/>
                <a:gd name="T71" fmla="*/ 40 h 40"/>
                <a:gd name="T72" fmla="*/ 69 w 69"/>
                <a:gd name="T73" fmla="*/ 23 h 40"/>
                <a:gd name="T74" fmla="*/ 69 w 69"/>
                <a:gd name="T7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40">
                  <a:moveTo>
                    <a:pt x="69" y="22"/>
                  </a:moveTo>
                  <a:cubicBezTo>
                    <a:pt x="48" y="7"/>
                    <a:pt x="24" y="0"/>
                    <a:pt x="0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69" y="23"/>
                    <a:pt x="69" y="23"/>
                    <a:pt x="69" y="23"/>
                  </a:cubicBezTo>
                  <a:lnTo>
                    <a:pt x="69" y="2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4"/>
            <p:cNvSpPr>
              <a:spLocks/>
            </p:cNvSpPr>
            <p:nvPr/>
          </p:nvSpPr>
          <p:spPr bwMode="auto">
            <a:xfrm>
              <a:off x="4913" y="1673"/>
              <a:ext cx="52" cy="39"/>
            </a:xfrm>
            <a:custGeom>
              <a:avLst/>
              <a:gdLst>
                <a:gd name="T0" fmla="*/ 51 w 52"/>
                <a:gd name="T1" fmla="*/ 24 h 39"/>
                <a:gd name="T2" fmla="*/ 47 w 52"/>
                <a:gd name="T3" fmla="*/ 26 h 39"/>
                <a:gd name="T4" fmla="*/ 37 w 52"/>
                <a:gd name="T5" fmla="*/ 15 h 39"/>
                <a:gd name="T6" fmla="*/ 50 w 52"/>
                <a:gd name="T7" fmla="*/ 16 h 39"/>
                <a:gd name="T8" fmla="*/ 48 w 52"/>
                <a:gd name="T9" fmla="*/ 11 h 39"/>
                <a:gd name="T10" fmla="*/ 40 w 52"/>
                <a:gd name="T11" fmla="*/ 6 h 39"/>
                <a:gd name="T12" fmla="*/ 38 w 52"/>
                <a:gd name="T13" fmla="*/ 7 h 39"/>
                <a:gd name="T14" fmla="*/ 38 w 52"/>
                <a:gd name="T15" fmla="*/ 7 h 39"/>
                <a:gd name="T16" fmla="*/ 38 w 52"/>
                <a:gd name="T17" fmla="*/ 7 h 39"/>
                <a:gd name="T18" fmla="*/ 35 w 52"/>
                <a:gd name="T19" fmla="*/ 7 h 39"/>
                <a:gd name="T20" fmla="*/ 31 w 52"/>
                <a:gd name="T21" fmla="*/ 5 h 39"/>
                <a:gd name="T22" fmla="*/ 30 w 52"/>
                <a:gd name="T23" fmla="*/ 7 h 39"/>
                <a:gd name="T24" fmla="*/ 31 w 52"/>
                <a:gd name="T25" fmla="*/ 9 h 39"/>
                <a:gd name="T26" fmla="*/ 31 w 52"/>
                <a:gd name="T27" fmla="*/ 10 h 39"/>
                <a:gd name="T28" fmla="*/ 27 w 52"/>
                <a:gd name="T29" fmla="*/ 7 h 39"/>
                <a:gd name="T30" fmla="*/ 26 w 52"/>
                <a:gd name="T31" fmla="*/ 9 h 39"/>
                <a:gd name="T32" fmla="*/ 22 w 52"/>
                <a:gd name="T33" fmla="*/ 7 h 39"/>
                <a:gd name="T34" fmla="*/ 24 w 52"/>
                <a:gd name="T35" fmla="*/ 3 h 39"/>
                <a:gd name="T36" fmla="*/ 18 w 52"/>
                <a:gd name="T37" fmla="*/ 1 h 39"/>
                <a:gd name="T38" fmla="*/ 3 w 52"/>
                <a:gd name="T39" fmla="*/ 0 h 39"/>
                <a:gd name="T40" fmla="*/ 0 w 52"/>
                <a:gd name="T41" fmla="*/ 5 h 39"/>
                <a:gd name="T42" fmla="*/ 3 w 52"/>
                <a:gd name="T43" fmla="*/ 9 h 39"/>
                <a:gd name="T44" fmla="*/ 8 w 52"/>
                <a:gd name="T45" fmla="*/ 14 h 39"/>
                <a:gd name="T46" fmla="*/ 3 w 52"/>
                <a:gd name="T47" fmla="*/ 21 h 39"/>
                <a:gd name="T48" fmla="*/ 6 w 52"/>
                <a:gd name="T49" fmla="*/ 22 h 39"/>
                <a:gd name="T50" fmla="*/ 12 w 52"/>
                <a:gd name="T51" fmla="*/ 19 h 39"/>
                <a:gd name="T52" fmla="*/ 21 w 52"/>
                <a:gd name="T53" fmla="*/ 21 h 39"/>
                <a:gd name="T54" fmla="*/ 26 w 52"/>
                <a:gd name="T55" fmla="*/ 14 h 39"/>
                <a:gd name="T56" fmla="*/ 31 w 52"/>
                <a:gd name="T57" fmla="*/ 14 h 39"/>
                <a:gd name="T58" fmla="*/ 38 w 52"/>
                <a:gd name="T59" fmla="*/ 21 h 39"/>
                <a:gd name="T60" fmla="*/ 35 w 52"/>
                <a:gd name="T61" fmla="*/ 26 h 39"/>
                <a:gd name="T62" fmla="*/ 36 w 52"/>
                <a:gd name="T63" fmla="*/ 27 h 39"/>
                <a:gd name="T64" fmla="*/ 45 w 52"/>
                <a:gd name="T65" fmla="*/ 30 h 39"/>
                <a:gd name="T66" fmla="*/ 40 w 52"/>
                <a:gd name="T67" fmla="*/ 36 h 39"/>
                <a:gd name="T68" fmla="*/ 41 w 52"/>
                <a:gd name="T69" fmla="*/ 39 h 39"/>
                <a:gd name="T70" fmla="*/ 52 w 52"/>
                <a:gd name="T71" fmla="*/ 24 h 39"/>
                <a:gd name="T72" fmla="*/ 51 w 52"/>
                <a:gd name="T73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39">
                  <a:moveTo>
                    <a:pt x="51" y="24"/>
                  </a:moveTo>
                  <a:lnTo>
                    <a:pt x="47" y="26"/>
                  </a:lnTo>
                  <a:lnTo>
                    <a:pt x="37" y="15"/>
                  </a:lnTo>
                  <a:lnTo>
                    <a:pt x="50" y="16"/>
                  </a:lnTo>
                  <a:lnTo>
                    <a:pt x="48" y="11"/>
                  </a:lnTo>
                  <a:lnTo>
                    <a:pt x="40" y="6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5" y="7"/>
                  </a:lnTo>
                  <a:lnTo>
                    <a:pt x="31" y="5"/>
                  </a:lnTo>
                  <a:lnTo>
                    <a:pt x="30" y="7"/>
                  </a:lnTo>
                  <a:lnTo>
                    <a:pt x="31" y="9"/>
                  </a:lnTo>
                  <a:lnTo>
                    <a:pt x="31" y="10"/>
                  </a:lnTo>
                  <a:lnTo>
                    <a:pt x="27" y="7"/>
                  </a:lnTo>
                  <a:lnTo>
                    <a:pt x="26" y="9"/>
                  </a:lnTo>
                  <a:lnTo>
                    <a:pt x="22" y="7"/>
                  </a:lnTo>
                  <a:lnTo>
                    <a:pt x="24" y="3"/>
                  </a:lnTo>
                  <a:lnTo>
                    <a:pt x="18" y="1"/>
                  </a:lnTo>
                  <a:lnTo>
                    <a:pt x="3" y="0"/>
                  </a:lnTo>
                  <a:lnTo>
                    <a:pt x="0" y="5"/>
                  </a:lnTo>
                  <a:lnTo>
                    <a:pt x="3" y="9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6" y="22"/>
                  </a:lnTo>
                  <a:lnTo>
                    <a:pt x="12" y="19"/>
                  </a:lnTo>
                  <a:lnTo>
                    <a:pt x="21" y="21"/>
                  </a:lnTo>
                  <a:lnTo>
                    <a:pt x="26" y="14"/>
                  </a:lnTo>
                  <a:lnTo>
                    <a:pt x="31" y="14"/>
                  </a:lnTo>
                  <a:lnTo>
                    <a:pt x="38" y="21"/>
                  </a:lnTo>
                  <a:lnTo>
                    <a:pt x="35" y="26"/>
                  </a:lnTo>
                  <a:lnTo>
                    <a:pt x="36" y="27"/>
                  </a:lnTo>
                  <a:lnTo>
                    <a:pt x="45" y="30"/>
                  </a:lnTo>
                  <a:lnTo>
                    <a:pt x="40" y="36"/>
                  </a:lnTo>
                  <a:lnTo>
                    <a:pt x="41" y="39"/>
                  </a:lnTo>
                  <a:lnTo>
                    <a:pt x="52" y="24"/>
                  </a:lnTo>
                  <a:lnTo>
                    <a:pt x="51" y="2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5"/>
            <p:cNvSpPr>
              <a:spLocks/>
            </p:cNvSpPr>
            <p:nvPr/>
          </p:nvSpPr>
          <p:spPr bwMode="auto">
            <a:xfrm>
              <a:off x="4946" y="1718"/>
              <a:ext cx="3" cy="4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 h 4"/>
                <a:gd name="T4" fmla="*/ 2 w 3"/>
                <a:gd name="T5" fmla="*/ 4 h 4"/>
                <a:gd name="T6" fmla="*/ 3 w 3"/>
                <a:gd name="T7" fmla="*/ 1 h 4"/>
                <a:gd name="T8" fmla="*/ 0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lnTo>
                    <a:pt x="0" y="1"/>
                  </a:lnTo>
                  <a:lnTo>
                    <a:pt x="2" y="4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7B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2413" y="2405"/>
              <a:ext cx="607" cy="6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Oval 67"/>
            <p:cNvSpPr>
              <a:spLocks noChangeArrowheads="1"/>
            </p:cNvSpPr>
            <p:nvPr/>
          </p:nvSpPr>
          <p:spPr bwMode="auto">
            <a:xfrm>
              <a:off x="2437" y="2429"/>
              <a:ext cx="558" cy="559"/>
            </a:xfrm>
            <a:prstGeom prst="ellips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2561" y="2546"/>
              <a:ext cx="296" cy="317"/>
            </a:xfrm>
            <a:custGeom>
              <a:avLst/>
              <a:gdLst>
                <a:gd name="T0" fmla="*/ 296 w 296"/>
                <a:gd name="T1" fmla="*/ 267 h 317"/>
                <a:gd name="T2" fmla="*/ 240 w 296"/>
                <a:gd name="T3" fmla="*/ 317 h 317"/>
                <a:gd name="T4" fmla="*/ 0 w 296"/>
                <a:gd name="T5" fmla="*/ 52 h 317"/>
                <a:gd name="T6" fmla="*/ 58 w 296"/>
                <a:gd name="T7" fmla="*/ 0 h 317"/>
                <a:gd name="T8" fmla="*/ 296 w 296"/>
                <a:gd name="T9" fmla="*/ 26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6" h="317">
                  <a:moveTo>
                    <a:pt x="296" y="267"/>
                  </a:moveTo>
                  <a:lnTo>
                    <a:pt x="240" y="317"/>
                  </a:lnTo>
                  <a:lnTo>
                    <a:pt x="0" y="52"/>
                  </a:lnTo>
                  <a:lnTo>
                    <a:pt x="58" y="0"/>
                  </a:lnTo>
                  <a:lnTo>
                    <a:pt x="296" y="267"/>
                  </a:lnTo>
                  <a:close/>
                </a:path>
              </a:pathLst>
            </a:custGeom>
            <a:solidFill>
              <a:srgbClr val="DB1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2561" y="2572"/>
              <a:ext cx="269" cy="291"/>
            </a:xfrm>
            <a:custGeom>
              <a:avLst/>
              <a:gdLst>
                <a:gd name="T0" fmla="*/ 269 w 269"/>
                <a:gd name="T1" fmla="*/ 266 h 291"/>
                <a:gd name="T2" fmla="*/ 240 w 269"/>
                <a:gd name="T3" fmla="*/ 291 h 291"/>
                <a:gd name="T4" fmla="*/ 0 w 269"/>
                <a:gd name="T5" fmla="*/ 26 h 291"/>
                <a:gd name="T6" fmla="*/ 29 w 269"/>
                <a:gd name="T7" fmla="*/ 0 h 291"/>
                <a:gd name="T8" fmla="*/ 269 w 269"/>
                <a:gd name="T9" fmla="*/ 266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91">
                  <a:moveTo>
                    <a:pt x="269" y="266"/>
                  </a:moveTo>
                  <a:lnTo>
                    <a:pt x="240" y="291"/>
                  </a:lnTo>
                  <a:lnTo>
                    <a:pt x="0" y="26"/>
                  </a:lnTo>
                  <a:lnTo>
                    <a:pt x="29" y="0"/>
                  </a:lnTo>
                  <a:lnTo>
                    <a:pt x="269" y="266"/>
                  </a:lnTo>
                  <a:close/>
                </a:path>
              </a:pathLst>
            </a:custGeom>
            <a:solidFill>
              <a:srgbClr val="E8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2542" y="2524"/>
              <a:ext cx="79" cy="77"/>
            </a:xfrm>
            <a:custGeom>
              <a:avLst/>
              <a:gdLst>
                <a:gd name="T0" fmla="*/ 51 w 63"/>
                <a:gd name="T1" fmla="*/ 7 h 61"/>
                <a:gd name="T2" fmla="*/ 51 w 63"/>
                <a:gd name="T3" fmla="*/ 7 h 61"/>
                <a:gd name="T4" fmla="*/ 51 w 63"/>
                <a:gd name="T5" fmla="*/ 7 h 61"/>
                <a:gd name="T6" fmla="*/ 51 w 63"/>
                <a:gd name="T7" fmla="*/ 7 h 61"/>
                <a:gd name="T8" fmla="*/ 51 w 63"/>
                <a:gd name="T9" fmla="*/ 7 h 61"/>
                <a:gd name="T10" fmla="*/ 17 w 63"/>
                <a:gd name="T11" fmla="*/ 15 h 61"/>
                <a:gd name="T12" fmla="*/ 5 w 63"/>
                <a:gd name="T13" fmla="*/ 47 h 61"/>
                <a:gd name="T14" fmla="*/ 5 w 63"/>
                <a:gd name="T15" fmla="*/ 47 h 61"/>
                <a:gd name="T16" fmla="*/ 18 w 63"/>
                <a:gd name="T17" fmla="*/ 61 h 61"/>
                <a:gd name="T18" fmla="*/ 63 w 63"/>
                <a:gd name="T19" fmla="*/ 20 h 61"/>
                <a:gd name="T20" fmla="*/ 51 w 63"/>
                <a:gd name="T21" fmla="*/ 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61">
                  <a:moveTo>
                    <a:pt x="51" y="7"/>
                  </a:move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4" y="0"/>
                    <a:pt x="29" y="4"/>
                    <a:pt x="17" y="15"/>
                  </a:cubicBezTo>
                  <a:cubicBezTo>
                    <a:pt x="5" y="26"/>
                    <a:pt x="0" y="40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63" y="20"/>
                    <a:pt x="63" y="20"/>
                    <a:pt x="63" y="20"/>
                  </a:cubicBezTo>
                  <a:lnTo>
                    <a:pt x="51" y="7"/>
                  </a:lnTo>
                  <a:close/>
                </a:path>
              </a:pathLst>
            </a:custGeom>
            <a:solidFill>
              <a:srgbClr val="F37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1"/>
            <p:cNvSpPr>
              <a:spLocks/>
            </p:cNvSpPr>
            <p:nvPr/>
          </p:nvSpPr>
          <p:spPr bwMode="auto">
            <a:xfrm>
              <a:off x="2801" y="2813"/>
              <a:ext cx="65" cy="67"/>
            </a:xfrm>
            <a:custGeom>
              <a:avLst/>
              <a:gdLst>
                <a:gd name="T0" fmla="*/ 65 w 65"/>
                <a:gd name="T1" fmla="*/ 67 h 67"/>
                <a:gd name="T2" fmla="*/ 56 w 65"/>
                <a:gd name="T3" fmla="*/ 0 h 67"/>
                <a:gd name="T4" fmla="*/ 0 w 65"/>
                <a:gd name="T5" fmla="*/ 50 h 67"/>
                <a:gd name="T6" fmla="*/ 65 w 65"/>
                <a:gd name="T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7">
                  <a:moveTo>
                    <a:pt x="65" y="67"/>
                  </a:moveTo>
                  <a:lnTo>
                    <a:pt x="56" y="0"/>
                  </a:lnTo>
                  <a:lnTo>
                    <a:pt x="0" y="50"/>
                  </a:lnTo>
                  <a:lnTo>
                    <a:pt x="65" y="67"/>
                  </a:lnTo>
                  <a:close/>
                </a:path>
              </a:pathLst>
            </a:custGeom>
            <a:solidFill>
              <a:srgbClr val="FFF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2"/>
            <p:cNvSpPr>
              <a:spLocks/>
            </p:cNvSpPr>
            <p:nvPr/>
          </p:nvSpPr>
          <p:spPr bwMode="auto">
            <a:xfrm>
              <a:off x="2851" y="2864"/>
              <a:ext cx="15" cy="16"/>
            </a:xfrm>
            <a:custGeom>
              <a:avLst/>
              <a:gdLst>
                <a:gd name="T0" fmla="*/ 15 w 15"/>
                <a:gd name="T1" fmla="*/ 16 h 16"/>
                <a:gd name="T2" fmla="*/ 13 w 15"/>
                <a:gd name="T3" fmla="*/ 0 h 16"/>
                <a:gd name="T4" fmla="*/ 0 w 15"/>
                <a:gd name="T5" fmla="*/ 12 h 16"/>
                <a:gd name="T6" fmla="*/ 15 w 15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5" y="16"/>
                  </a:moveTo>
                  <a:lnTo>
                    <a:pt x="13" y="0"/>
                  </a:lnTo>
                  <a:lnTo>
                    <a:pt x="0" y="12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rgbClr val="333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73"/>
            <p:cNvSpPr>
              <a:spLocks noChangeArrowheads="1"/>
            </p:cNvSpPr>
            <p:nvPr/>
          </p:nvSpPr>
          <p:spPr bwMode="auto">
            <a:xfrm>
              <a:off x="5035" y="2405"/>
              <a:ext cx="607" cy="60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74"/>
            <p:cNvSpPr>
              <a:spLocks noChangeArrowheads="1"/>
            </p:cNvSpPr>
            <p:nvPr/>
          </p:nvSpPr>
          <p:spPr bwMode="auto">
            <a:xfrm>
              <a:off x="5060" y="2429"/>
              <a:ext cx="558" cy="559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5184" y="2525"/>
              <a:ext cx="93" cy="362"/>
            </a:xfrm>
            <a:custGeom>
              <a:avLst/>
              <a:gdLst>
                <a:gd name="T0" fmla="*/ 0 w 93"/>
                <a:gd name="T1" fmla="*/ 0 h 362"/>
                <a:gd name="T2" fmla="*/ 93 w 93"/>
                <a:gd name="T3" fmla="*/ 93 h 362"/>
                <a:gd name="T4" fmla="*/ 93 w 93"/>
                <a:gd name="T5" fmla="*/ 362 h 362"/>
                <a:gd name="T6" fmla="*/ 0 w 93"/>
                <a:gd name="T7" fmla="*/ 269 h 362"/>
                <a:gd name="T8" fmla="*/ 0 w 93"/>
                <a:gd name="T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362">
                  <a:moveTo>
                    <a:pt x="0" y="0"/>
                  </a:moveTo>
                  <a:lnTo>
                    <a:pt x="93" y="93"/>
                  </a:lnTo>
                  <a:lnTo>
                    <a:pt x="93" y="362"/>
                  </a:lnTo>
                  <a:lnTo>
                    <a:pt x="0" y="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5190" y="2532"/>
              <a:ext cx="288" cy="86"/>
            </a:xfrm>
            <a:custGeom>
              <a:avLst/>
              <a:gdLst>
                <a:gd name="T0" fmla="*/ 102 w 288"/>
                <a:gd name="T1" fmla="*/ 82 h 86"/>
                <a:gd name="T2" fmla="*/ 20 w 288"/>
                <a:gd name="T3" fmla="*/ 0 h 86"/>
                <a:gd name="T4" fmla="*/ 0 w 288"/>
                <a:gd name="T5" fmla="*/ 0 h 86"/>
                <a:gd name="T6" fmla="*/ 87 w 288"/>
                <a:gd name="T7" fmla="*/ 86 h 86"/>
                <a:gd name="T8" fmla="*/ 106 w 288"/>
                <a:gd name="T9" fmla="*/ 86 h 86"/>
                <a:gd name="T10" fmla="*/ 106 w 288"/>
                <a:gd name="T11" fmla="*/ 86 h 86"/>
                <a:gd name="T12" fmla="*/ 288 w 288"/>
                <a:gd name="T13" fmla="*/ 86 h 86"/>
                <a:gd name="T14" fmla="*/ 288 w 288"/>
                <a:gd name="T15" fmla="*/ 61 h 86"/>
                <a:gd name="T16" fmla="*/ 102 w 288"/>
                <a:gd name="T17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8" h="86">
                  <a:moveTo>
                    <a:pt x="102" y="82"/>
                  </a:moveTo>
                  <a:lnTo>
                    <a:pt x="20" y="0"/>
                  </a:lnTo>
                  <a:lnTo>
                    <a:pt x="0" y="0"/>
                  </a:lnTo>
                  <a:lnTo>
                    <a:pt x="87" y="86"/>
                  </a:lnTo>
                  <a:lnTo>
                    <a:pt x="106" y="86"/>
                  </a:lnTo>
                  <a:lnTo>
                    <a:pt x="106" y="86"/>
                  </a:lnTo>
                  <a:lnTo>
                    <a:pt x="288" y="86"/>
                  </a:lnTo>
                  <a:lnTo>
                    <a:pt x="288" y="61"/>
                  </a:lnTo>
                  <a:lnTo>
                    <a:pt x="102" y="82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5277" y="2614"/>
              <a:ext cx="19" cy="277"/>
            </a:xfrm>
            <a:custGeom>
              <a:avLst/>
              <a:gdLst>
                <a:gd name="T0" fmla="*/ 3 w 15"/>
                <a:gd name="T1" fmla="*/ 0 h 219"/>
                <a:gd name="T2" fmla="*/ 11 w 15"/>
                <a:gd name="T3" fmla="*/ 0 h 219"/>
                <a:gd name="T4" fmla="*/ 15 w 15"/>
                <a:gd name="T5" fmla="*/ 3 h 219"/>
                <a:gd name="T6" fmla="*/ 15 w 15"/>
                <a:gd name="T7" fmla="*/ 216 h 219"/>
                <a:gd name="T8" fmla="*/ 11 w 15"/>
                <a:gd name="T9" fmla="*/ 219 h 219"/>
                <a:gd name="T10" fmla="*/ 3 w 15"/>
                <a:gd name="T11" fmla="*/ 219 h 219"/>
                <a:gd name="T12" fmla="*/ 0 w 15"/>
                <a:gd name="T13" fmla="*/ 216 h 219"/>
                <a:gd name="T14" fmla="*/ 0 w 15"/>
                <a:gd name="T15" fmla="*/ 3 h 219"/>
                <a:gd name="T16" fmla="*/ 3 w 15"/>
                <a:gd name="T17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19">
                  <a:moveTo>
                    <a:pt x="3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1"/>
                    <a:pt x="15" y="3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5" y="218"/>
                    <a:pt x="13" y="219"/>
                    <a:pt x="11" y="219"/>
                  </a:cubicBezTo>
                  <a:cubicBezTo>
                    <a:pt x="3" y="219"/>
                    <a:pt x="3" y="219"/>
                    <a:pt x="3" y="219"/>
                  </a:cubicBezTo>
                  <a:cubicBezTo>
                    <a:pt x="1" y="219"/>
                    <a:pt x="0" y="218"/>
                    <a:pt x="0" y="21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78"/>
            <p:cNvSpPr>
              <a:spLocks noChangeArrowheads="1"/>
            </p:cNvSpPr>
            <p:nvPr/>
          </p:nvSpPr>
          <p:spPr bwMode="auto">
            <a:xfrm>
              <a:off x="5296" y="2618"/>
              <a:ext cx="198" cy="269"/>
            </a:xfrm>
            <a:prstGeom prst="rect">
              <a:avLst/>
            </a:pr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5291" y="2599"/>
              <a:ext cx="196" cy="19"/>
            </a:xfrm>
            <a:custGeom>
              <a:avLst/>
              <a:gdLst>
                <a:gd name="T0" fmla="*/ 0 w 196"/>
                <a:gd name="T1" fmla="*/ 15 h 19"/>
                <a:gd name="T2" fmla="*/ 196 w 196"/>
                <a:gd name="T3" fmla="*/ 0 h 19"/>
                <a:gd name="T4" fmla="*/ 196 w 196"/>
                <a:gd name="T5" fmla="*/ 19 h 19"/>
                <a:gd name="T6" fmla="*/ 0 w 196"/>
                <a:gd name="T7" fmla="*/ 19 h 19"/>
                <a:gd name="T8" fmla="*/ 0 w 196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19">
                  <a:moveTo>
                    <a:pt x="0" y="15"/>
                  </a:moveTo>
                  <a:lnTo>
                    <a:pt x="196" y="0"/>
                  </a:lnTo>
                  <a:lnTo>
                    <a:pt x="196" y="19"/>
                  </a:lnTo>
                  <a:lnTo>
                    <a:pt x="0" y="1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5305" y="2651"/>
              <a:ext cx="180" cy="119"/>
            </a:xfrm>
            <a:custGeom>
              <a:avLst/>
              <a:gdLst>
                <a:gd name="T0" fmla="*/ 138 w 143"/>
                <a:gd name="T1" fmla="*/ 94 h 94"/>
                <a:gd name="T2" fmla="*/ 4 w 143"/>
                <a:gd name="T3" fmla="*/ 94 h 94"/>
                <a:gd name="T4" fmla="*/ 0 w 143"/>
                <a:gd name="T5" fmla="*/ 89 h 94"/>
                <a:gd name="T6" fmla="*/ 0 w 143"/>
                <a:gd name="T7" fmla="*/ 5 h 94"/>
                <a:gd name="T8" fmla="*/ 4 w 143"/>
                <a:gd name="T9" fmla="*/ 0 h 94"/>
                <a:gd name="T10" fmla="*/ 138 w 143"/>
                <a:gd name="T11" fmla="*/ 0 h 94"/>
                <a:gd name="T12" fmla="*/ 143 w 143"/>
                <a:gd name="T13" fmla="*/ 5 h 94"/>
                <a:gd name="T14" fmla="*/ 143 w 143"/>
                <a:gd name="T15" fmla="*/ 89 h 94"/>
                <a:gd name="T16" fmla="*/ 138 w 143"/>
                <a:gd name="T17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94">
                  <a:moveTo>
                    <a:pt x="138" y="94"/>
                  </a:moveTo>
                  <a:cubicBezTo>
                    <a:pt x="4" y="94"/>
                    <a:pt x="4" y="94"/>
                    <a:pt x="4" y="94"/>
                  </a:cubicBezTo>
                  <a:cubicBezTo>
                    <a:pt x="2" y="94"/>
                    <a:pt x="0" y="92"/>
                    <a:pt x="0" y="8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41" y="0"/>
                    <a:pt x="143" y="2"/>
                    <a:pt x="143" y="5"/>
                  </a:cubicBezTo>
                  <a:cubicBezTo>
                    <a:pt x="143" y="89"/>
                    <a:pt x="143" y="89"/>
                    <a:pt x="143" y="89"/>
                  </a:cubicBezTo>
                  <a:cubicBezTo>
                    <a:pt x="143" y="92"/>
                    <a:pt x="141" y="94"/>
                    <a:pt x="138" y="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1"/>
            <p:cNvSpPr>
              <a:spLocks noEditPoints="1"/>
            </p:cNvSpPr>
            <p:nvPr/>
          </p:nvSpPr>
          <p:spPr bwMode="auto">
            <a:xfrm>
              <a:off x="3323" y="1206"/>
              <a:ext cx="288" cy="287"/>
            </a:xfrm>
            <a:custGeom>
              <a:avLst/>
              <a:gdLst>
                <a:gd name="T0" fmla="*/ 114 w 228"/>
                <a:gd name="T1" fmla="*/ 0 h 228"/>
                <a:gd name="T2" fmla="*/ 0 w 228"/>
                <a:gd name="T3" fmla="*/ 114 h 228"/>
                <a:gd name="T4" fmla="*/ 114 w 228"/>
                <a:gd name="T5" fmla="*/ 228 h 228"/>
                <a:gd name="T6" fmla="*/ 228 w 228"/>
                <a:gd name="T7" fmla="*/ 114 h 228"/>
                <a:gd name="T8" fmla="*/ 114 w 228"/>
                <a:gd name="T9" fmla="*/ 0 h 228"/>
                <a:gd name="T10" fmla="*/ 114 w 228"/>
                <a:gd name="T11" fmla="*/ 208 h 228"/>
                <a:gd name="T12" fmla="*/ 20 w 228"/>
                <a:gd name="T13" fmla="*/ 114 h 228"/>
                <a:gd name="T14" fmla="*/ 114 w 228"/>
                <a:gd name="T15" fmla="*/ 20 h 228"/>
                <a:gd name="T16" fmla="*/ 208 w 228"/>
                <a:gd name="T17" fmla="*/ 114 h 228"/>
                <a:gd name="T18" fmla="*/ 114 w 228"/>
                <a:gd name="T19" fmla="*/ 20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228">
                  <a:moveTo>
                    <a:pt x="114" y="0"/>
                  </a:moveTo>
                  <a:cubicBezTo>
                    <a:pt x="51" y="0"/>
                    <a:pt x="0" y="51"/>
                    <a:pt x="0" y="114"/>
                  </a:cubicBezTo>
                  <a:cubicBezTo>
                    <a:pt x="0" y="177"/>
                    <a:pt x="51" y="228"/>
                    <a:pt x="114" y="228"/>
                  </a:cubicBezTo>
                  <a:cubicBezTo>
                    <a:pt x="177" y="228"/>
                    <a:pt x="228" y="177"/>
                    <a:pt x="228" y="114"/>
                  </a:cubicBezTo>
                  <a:cubicBezTo>
                    <a:pt x="228" y="51"/>
                    <a:pt x="177" y="0"/>
                    <a:pt x="114" y="0"/>
                  </a:cubicBezTo>
                  <a:close/>
                  <a:moveTo>
                    <a:pt x="114" y="208"/>
                  </a:moveTo>
                  <a:cubicBezTo>
                    <a:pt x="62" y="208"/>
                    <a:pt x="20" y="166"/>
                    <a:pt x="20" y="114"/>
                  </a:cubicBezTo>
                  <a:cubicBezTo>
                    <a:pt x="20" y="62"/>
                    <a:pt x="62" y="20"/>
                    <a:pt x="114" y="20"/>
                  </a:cubicBezTo>
                  <a:cubicBezTo>
                    <a:pt x="166" y="20"/>
                    <a:pt x="208" y="62"/>
                    <a:pt x="208" y="114"/>
                  </a:cubicBezTo>
                  <a:cubicBezTo>
                    <a:pt x="208" y="166"/>
                    <a:pt x="166" y="208"/>
                    <a:pt x="114" y="2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2"/>
            <p:cNvSpPr>
              <a:spLocks/>
            </p:cNvSpPr>
            <p:nvPr/>
          </p:nvSpPr>
          <p:spPr bwMode="auto">
            <a:xfrm>
              <a:off x="3463" y="1241"/>
              <a:ext cx="8" cy="37"/>
            </a:xfrm>
            <a:custGeom>
              <a:avLst/>
              <a:gdLst>
                <a:gd name="T0" fmla="*/ 3 w 6"/>
                <a:gd name="T1" fmla="*/ 29 h 29"/>
                <a:gd name="T2" fmla="*/ 3 w 6"/>
                <a:gd name="T3" fmla="*/ 29 h 29"/>
                <a:gd name="T4" fmla="*/ 0 w 6"/>
                <a:gd name="T5" fmla="*/ 26 h 29"/>
                <a:gd name="T6" fmla="*/ 0 w 6"/>
                <a:gd name="T7" fmla="*/ 3 h 29"/>
                <a:gd name="T8" fmla="*/ 3 w 6"/>
                <a:gd name="T9" fmla="*/ 0 h 29"/>
                <a:gd name="T10" fmla="*/ 6 w 6"/>
                <a:gd name="T11" fmla="*/ 3 h 29"/>
                <a:gd name="T12" fmla="*/ 6 w 6"/>
                <a:gd name="T13" fmla="*/ 26 h 29"/>
                <a:gd name="T14" fmla="*/ 3 w 6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29">
                  <a:moveTo>
                    <a:pt x="3" y="29"/>
                  </a:moveTo>
                  <a:cubicBezTo>
                    <a:pt x="3" y="29"/>
                    <a:pt x="3" y="29"/>
                    <a:pt x="3" y="29"/>
                  </a:cubicBezTo>
                  <a:cubicBezTo>
                    <a:pt x="2" y="29"/>
                    <a:pt x="0" y="27"/>
                    <a:pt x="0" y="2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5" y="29"/>
                    <a:pt x="3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3"/>
            <p:cNvSpPr>
              <a:spLocks/>
            </p:cNvSpPr>
            <p:nvPr/>
          </p:nvSpPr>
          <p:spPr bwMode="auto">
            <a:xfrm>
              <a:off x="3390" y="1271"/>
              <a:ext cx="28" cy="29"/>
            </a:xfrm>
            <a:custGeom>
              <a:avLst/>
              <a:gdLst>
                <a:gd name="T0" fmla="*/ 21 w 22"/>
                <a:gd name="T1" fmla="*/ 22 h 23"/>
                <a:gd name="T2" fmla="*/ 21 w 22"/>
                <a:gd name="T3" fmla="*/ 22 h 23"/>
                <a:gd name="T4" fmla="*/ 16 w 22"/>
                <a:gd name="T5" fmla="*/ 22 h 23"/>
                <a:gd name="T6" fmla="*/ 1 w 22"/>
                <a:gd name="T7" fmla="*/ 6 h 23"/>
                <a:gd name="T8" fmla="*/ 1 w 22"/>
                <a:gd name="T9" fmla="*/ 1 h 23"/>
                <a:gd name="T10" fmla="*/ 5 w 22"/>
                <a:gd name="T11" fmla="*/ 1 h 23"/>
                <a:gd name="T12" fmla="*/ 21 w 22"/>
                <a:gd name="T13" fmla="*/ 17 h 23"/>
                <a:gd name="T14" fmla="*/ 21 w 22"/>
                <a:gd name="T1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3">
                  <a:moveTo>
                    <a:pt x="21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0" y="23"/>
                    <a:pt x="18" y="23"/>
                    <a:pt x="16" y="22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18"/>
                    <a:pt x="22" y="20"/>
                    <a:pt x="21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4"/>
            <p:cNvSpPr>
              <a:spLocks/>
            </p:cNvSpPr>
            <p:nvPr/>
          </p:nvSpPr>
          <p:spPr bwMode="auto">
            <a:xfrm>
              <a:off x="3360" y="1346"/>
              <a:ext cx="35" cy="7"/>
            </a:xfrm>
            <a:custGeom>
              <a:avLst/>
              <a:gdLst>
                <a:gd name="T0" fmla="*/ 28 w 28"/>
                <a:gd name="T1" fmla="*/ 3 h 6"/>
                <a:gd name="T2" fmla="*/ 28 w 28"/>
                <a:gd name="T3" fmla="*/ 3 h 6"/>
                <a:gd name="T4" fmla="*/ 25 w 28"/>
                <a:gd name="T5" fmla="*/ 6 h 6"/>
                <a:gd name="T6" fmla="*/ 3 w 28"/>
                <a:gd name="T7" fmla="*/ 6 h 6"/>
                <a:gd name="T8" fmla="*/ 0 w 28"/>
                <a:gd name="T9" fmla="*/ 3 h 6"/>
                <a:gd name="T10" fmla="*/ 3 w 28"/>
                <a:gd name="T11" fmla="*/ 0 h 6"/>
                <a:gd name="T12" fmla="*/ 25 w 28"/>
                <a:gd name="T13" fmla="*/ 0 h 6"/>
                <a:gd name="T14" fmla="*/ 28 w 28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">
                  <a:moveTo>
                    <a:pt x="28" y="3"/>
                  </a:moveTo>
                  <a:cubicBezTo>
                    <a:pt x="28" y="3"/>
                    <a:pt x="28" y="3"/>
                    <a:pt x="28" y="3"/>
                  </a:cubicBezTo>
                  <a:cubicBezTo>
                    <a:pt x="28" y="5"/>
                    <a:pt x="27" y="6"/>
                    <a:pt x="25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7" y="0"/>
                    <a:pt x="28" y="1"/>
                    <a:pt x="2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5"/>
            <p:cNvSpPr>
              <a:spLocks/>
            </p:cNvSpPr>
            <p:nvPr/>
          </p:nvSpPr>
          <p:spPr bwMode="auto">
            <a:xfrm>
              <a:off x="3390" y="1399"/>
              <a:ext cx="28" cy="29"/>
            </a:xfrm>
            <a:custGeom>
              <a:avLst/>
              <a:gdLst>
                <a:gd name="T0" fmla="*/ 21 w 22"/>
                <a:gd name="T1" fmla="*/ 1 h 23"/>
                <a:gd name="T2" fmla="*/ 21 w 22"/>
                <a:gd name="T3" fmla="*/ 1 h 23"/>
                <a:gd name="T4" fmla="*/ 21 w 22"/>
                <a:gd name="T5" fmla="*/ 6 h 23"/>
                <a:gd name="T6" fmla="*/ 5 w 22"/>
                <a:gd name="T7" fmla="*/ 21 h 23"/>
                <a:gd name="T8" fmla="*/ 1 w 22"/>
                <a:gd name="T9" fmla="*/ 21 h 23"/>
                <a:gd name="T10" fmla="*/ 1 w 22"/>
                <a:gd name="T11" fmla="*/ 17 h 23"/>
                <a:gd name="T12" fmla="*/ 16 w 22"/>
                <a:gd name="T13" fmla="*/ 1 h 23"/>
                <a:gd name="T14" fmla="*/ 21 w 22"/>
                <a:gd name="T15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3">
                  <a:moveTo>
                    <a:pt x="21" y="1"/>
                  </a:moveTo>
                  <a:cubicBezTo>
                    <a:pt x="21" y="1"/>
                    <a:pt x="21" y="1"/>
                    <a:pt x="21" y="1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2" y="23"/>
                    <a:pt x="1" y="21"/>
                  </a:cubicBezTo>
                  <a:cubicBezTo>
                    <a:pt x="0" y="20"/>
                    <a:pt x="0" y="18"/>
                    <a:pt x="1" y="17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0"/>
                    <a:pt x="20" y="0"/>
                    <a:pt x="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6"/>
            <p:cNvSpPr>
              <a:spLocks/>
            </p:cNvSpPr>
            <p:nvPr/>
          </p:nvSpPr>
          <p:spPr bwMode="auto">
            <a:xfrm>
              <a:off x="3516" y="1399"/>
              <a:ext cx="29" cy="29"/>
            </a:xfrm>
            <a:custGeom>
              <a:avLst/>
              <a:gdLst>
                <a:gd name="T0" fmla="*/ 2 w 23"/>
                <a:gd name="T1" fmla="*/ 1 h 23"/>
                <a:gd name="T2" fmla="*/ 2 w 23"/>
                <a:gd name="T3" fmla="*/ 1 h 23"/>
                <a:gd name="T4" fmla="*/ 6 w 23"/>
                <a:gd name="T5" fmla="*/ 1 h 23"/>
                <a:gd name="T6" fmla="*/ 22 w 23"/>
                <a:gd name="T7" fmla="*/ 17 h 23"/>
                <a:gd name="T8" fmla="*/ 22 w 23"/>
                <a:gd name="T9" fmla="*/ 21 h 23"/>
                <a:gd name="T10" fmla="*/ 17 w 23"/>
                <a:gd name="T11" fmla="*/ 21 h 23"/>
                <a:gd name="T12" fmla="*/ 2 w 23"/>
                <a:gd name="T13" fmla="*/ 6 h 23"/>
                <a:gd name="T14" fmla="*/ 2 w 23"/>
                <a:gd name="T15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8"/>
                    <a:pt x="23" y="20"/>
                    <a:pt x="22" y="21"/>
                  </a:cubicBezTo>
                  <a:cubicBezTo>
                    <a:pt x="21" y="23"/>
                    <a:pt x="19" y="23"/>
                    <a:pt x="17" y="21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7"/>
            <p:cNvSpPr>
              <a:spLocks/>
            </p:cNvSpPr>
            <p:nvPr/>
          </p:nvSpPr>
          <p:spPr bwMode="auto">
            <a:xfrm>
              <a:off x="3539" y="1346"/>
              <a:ext cx="37" cy="7"/>
            </a:xfrm>
            <a:custGeom>
              <a:avLst/>
              <a:gdLst>
                <a:gd name="T0" fmla="*/ 0 w 29"/>
                <a:gd name="T1" fmla="*/ 3 h 6"/>
                <a:gd name="T2" fmla="*/ 0 w 29"/>
                <a:gd name="T3" fmla="*/ 3 h 6"/>
                <a:gd name="T4" fmla="*/ 4 w 29"/>
                <a:gd name="T5" fmla="*/ 0 h 6"/>
                <a:gd name="T6" fmla="*/ 26 w 29"/>
                <a:gd name="T7" fmla="*/ 0 h 6"/>
                <a:gd name="T8" fmla="*/ 29 w 29"/>
                <a:gd name="T9" fmla="*/ 3 h 6"/>
                <a:gd name="T10" fmla="*/ 26 w 29"/>
                <a:gd name="T11" fmla="*/ 6 h 6"/>
                <a:gd name="T12" fmla="*/ 4 w 29"/>
                <a:gd name="T13" fmla="*/ 6 h 6"/>
                <a:gd name="T14" fmla="*/ 0 w 29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9" y="1"/>
                    <a:pt x="29" y="3"/>
                  </a:cubicBezTo>
                  <a:cubicBezTo>
                    <a:pt x="29" y="5"/>
                    <a:pt x="27" y="6"/>
                    <a:pt x="2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8"/>
            <p:cNvSpPr>
              <a:spLocks/>
            </p:cNvSpPr>
            <p:nvPr/>
          </p:nvSpPr>
          <p:spPr bwMode="auto">
            <a:xfrm>
              <a:off x="3516" y="1271"/>
              <a:ext cx="29" cy="29"/>
            </a:xfrm>
            <a:custGeom>
              <a:avLst/>
              <a:gdLst>
                <a:gd name="T0" fmla="*/ 2 w 23"/>
                <a:gd name="T1" fmla="*/ 22 h 23"/>
                <a:gd name="T2" fmla="*/ 2 w 23"/>
                <a:gd name="T3" fmla="*/ 22 h 23"/>
                <a:gd name="T4" fmla="*/ 2 w 23"/>
                <a:gd name="T5" fmla="*/ 17 h 23"/>
                <a:gd name="T6" fmla="*/ 17 w 23"/>
                <a:gd name="T7" fmla="*/ 1 h 23"/>
                <a:gd name="T8" fmla="*/ 22 w 23"/>
                <a:gd name="T9" fmla="*/ 1 h 23"/>
                <a:gd name="T10" fmla="*/ 22 w 23"/>
                <a:gd name="T11" fmla="*/ 6 h 23"/>
                <a:gd name="T12" fmla="*/ 6 w 23"/>
                <a:gd name="T13" fmla="*/ 22 h 23"/>
                <a:gd name="T14" fmla="*/ 2 w 23"/>
                <a:gd name="T1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3">
                  <a:moveTo>
                    <a:pt x="2" y="22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9" y="0"/>
                    <a:pt x="21" y="0"/>
                    <a:pt x="22" y="1"/>
                  </a:cubicBezTo>
                  <a:cubicBezTo>
                    <a:pt x="23" y="3"/>
                    <a:pt x="23" y="5"/>
                    <a:pt x="22" y="6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3" y="23"/>
                    <a:pt x="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3462" y="1288"/>
              <a:ext cx="72" cy="68"/>
            </a:xfrm>
            <a:custGeom>
              <a:avLst/>
              <a:gdLst>
                <a:gd name="T0" fmla="*/ 53 w 57"/>
                <a:gd name="T1" fmla="*/ 47 h 54"/>
                <a:gd name="T2" fmla="*/ 12 w 57"/>
                <a:gd name="T3" fmla="*/ 47 h 54"/>
                <a:gd name="T4" fmla="*/ 12 w 57"/>
                <a:gd name="T5" fmla="*/ 6 h 54"/>
                <a:gd name="T6" fmla="*/ 6 w 57"/>
                <a:gd name="T7" fmla="*/ 0 h 54"/>
                <a:gd name="T8" fmla="*/ 0 w 57"/>
                <a:gd name="T9" fmla="*/ 6 h 54"/>
                <a:gd name="T10" fmla="*/ 0 w 57"/>
                <a:gd name="T11" fmla="*/ 48 h 54"/>
                <a:gd name="T12" fmla="*/ 0 w 57"/>
                <a:gd name="T13" fmla="*/ 49 h 54"/>
                <a:gd name="T14" fmla="*/ 0 w 57"/>
                <a:gd name="T15" fmla="*/ 51 h 54"/>
                <a:gd name="T16" fmla="*/ 3 w 57"/>
                <a:gd name="T17" fmla="*/ 54 h 54"/>
                <a:gd name="T18" fmla="*/ 53 w 57"/>
                <a:gd name="T19" fmla="*/ 54 h 54"/>
                <a:gd name="T20" fmla="*/ 57 w 57"/>
                <a:gd name="T21" fmla="*/ 51 h 54"/>
                <a:gd name="T22" fmla="*/ 53 w 57"/>
                <a:gd name="T23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54">
                  <a:moveTo>
                    <a:pt x="53" y="47"/>
                  </a:moveTo>
                  <a:cubicBezTo>
                    <a:pt x="12" y="47"/>
                    <a:pt x="12" y="47"/>
                    <a:pt x="12" y="4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9"/>
                    <a:pt x="0" y="49"/>
                  </a:cubicBezTo>
                  <a:cubicBezTo>
                    <a:pt x="0" y="50"/>
                    <a:pt x="0" y="50"/>
                    <a:pt x="0" y="51"/>
                  </a:cubicBezTo>
                  <a:cubicBezTo>
                    <a:pt x="0" y="52"/>
                    <a:pt x="1" y="54"/>
                    <a:pt x="3" y="54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5" y="54"/>
                    <a:pt x="57" y="52"/>
                    <a:pt x="57" y="51"/>
                  </a:cubicBezTo>
                  <a:cubicBezTo>
                    <a:pt x="57" y="49"/>
                    <a:pt x="55" y="47"/>
                    <a:pt x="53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5225" y="2036"/>
              <a:ext cx="292" cy="299"/>
            </a:xfrm>
            <a:custGeom>
              <a:avLst/>
              <a:gdLst>
                <a:gd name="T0" fmla="*/ 231 w 231"/>
                <a:gd name="T1" fmla="*/ 130 h 237"/>
                <a:gd name="T2" fmla="*/ 231 w 231"/>
                <a:gd name="T3" fmla="*/ 31 h 237"/>
                <a:gd name="T4" fmla="*/ 200 w 231"/>
                <a:gd name="T5" fmla="*/ 0 h 237"/>
                <a:gd name="T6" fmla="*/ 31 w 231"/>
                <a:gd name="T7" fmla="*/ 0 h 237"/>
                <a:gd name="T8" fmla="*/ 0 w 231"/>
                <a:gd name="T9" fmla="*/ 31 h 237"/>
                <a:gd name="T10" fmla="*/ 0 w 231"/>
                <a:gd name="T11" fmla="*/ 130 h 237"/>
                <a:gd name="T12" fmla="*/ 31 w 231"/>
                <a:gd name="T13" fmla="*/ 161 h 237"/>
                <a:gd name="T14" fmla="*/ 162 w 231"/>
                <a:gd name="T15" fmla="*/ 161 h 237"/>
                <a:gd name="T16" fmla="*/ 231 w 231"/>
                <a:gd name="T17" fmla="*/ 237 h 237"/>
                <a:gd name="T18" fmla="*/ 208 w 231"/>
                <a:gd name="T19" fmla="*/ 159 h 237"/>
                <a:gd name="T20" fmla="*/ 231 w 231"/>
                <a:gd name="T21" fmla="*/ 13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1" h="237">
                  <a:moveTo>
                    <a:pt x="231" y="130"/>
                  </a:moveTo>
                  <a:cubicBezTo>
                    <a:pt x="231" y="31"/>
                    <a:pt x="231" y="31"/>
                    <a:pt x="231" y="31"/>
                  </a:cubicBezTo>
                  <a:cubicBezTo>
                    <a:pt x="231" y="14"/>
                    <a:pt x="217" y="0"/>
                    <a:pt x="20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47"/>
                    <a:pt x="14" y="161"/>
                    <a:pt x="31" y="161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231" y="237"/>
                    <a:pt x="231" y="237"/>
                    <a:pt x="231" y="237"/>
                  </a:cubicBezTo>
                  <a:cubicBezTo>
                    <a:pt x="208" y="159"/>
                    <a:pt x="208" y="159"/>
                    <a:pt x="208" y="159"/>
                  </a:cubicBezTo>
                  <a:cubicBezTo>
                    <a:pt x="221" y="156"/>
                    <a:pt x="231" y="144"/>
                    <a:pt x="231" y="1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1"/>
            <p:cNvSpPr>
              <a:spLocks noEditPoints="1"/>
            </p:cNvSpPr>
            <p:nvPr/>
          </p:nvSpPr>
          <p:spPr bwMode="auto">
            <a:xfrm>
              <a:off x="4388" y="1169"/>
              <a:ext cx="300" cy="417"/>
            </a:xfrm>
            <a:custGeom>
              <a:avLst/>
              <a:gdLst>
                <a:gd name="T0" fmla="*/ 195 w 237"/>
                <a:gd name="T1" fmla="*/ 316 h 330"/>
                <a:gd name="T2" fmla="*/ 198 w 237"/>
                <a:gd name="T3" fmla="*/ 316 h 330"/>
                <a:gd name="T4" fmla="*/ 201 w 237"/>
                <a:gd name="T5" fmla="*/ 313 h 330"/>
                <a:gd name="T6" fmla="*/ 204 w 237"/>
                <a:gd name="T7" fmla="*/ 118 h 330"/>
                <a:gd name="T8" fmla="*/ 228 w 237"/>
                <a:gd name="T9" fmla="*/ 97 h 330"/>
                <a:gd name="T10" fmla="*/ 220 w 237"/>
                <a:gd name="T11" fmla="*/ 53 h 330"/>
                <a:gd name="T12" fmla="*/ 236 w 237"/>
                <a:gd name="T13" fmla="*/ 20 h 330"/>
                <a:gd name="T14" fmla="*/ 233 w 237"/>
                <a:gd name="T15" fmla="*/ 13 h 330"/>
                <a:gd name="T16" fmla="*/ 231 w 237"/>
                <a:gd name="T17" fmla="*/ 12 h 330"/>
                <a:gd name="T18" fmla="*/ 234 w 237"/>
                <a:gd name="T19" fmla="*/ 6 h 330"/>
                <a:gd name="T20" fmla="*/ 232 w 237"/>
                <a:gd name="T21" fmla="*/ 1 h 330"/>
                <a:gd name="T22" fmla="*/ 226 w 237"/>
                <a:gd name="T23" fmla="*/ 3 h 330"/>
                <a:gd name="T24" fmla="*/ 223 w 237"/>
                <a:gd name="T25" fmla="*/ 8 h 330"/>
                <a:gd name="T26" fmla="*/ 221 w 237"/>
                <a:gd name="T27" fmla="*/ 7 h 330"/>
                <a:gd name="T28" fmla="*/ 213 w 237"/>
                <a:gd name="T29" fmla="*/ 10 h 330"/>
                <a:gd name="T30" fmla="*/ 198 w 237"/>
                <a:gd name="T31" fmla="*/ 42 h 330"/>
                <a:gd name="T32" fmla="*/ 159 w 237"/>
                <a:gd name="T33" fmla="*/ 64 h 330"/>
                <a:gd name="T34" fmla="*/ 158 w 237"/>
                <a:gd name="T35" fmla="*/ 96 h 330"/>
                <a:gd name="T36" fmla="*/ 8 w 237"/>
                <a:gd name="T37" fmla="*/ 221 h 330"/>
                <a:gd name="T38" fmla="*/ 7 w 237"/>
                <a:gd name="T39" fmla="*/ 226 h 330"/>
                <a:gd name="T40" fmla="*/ 10 w 237"/>
                <a:gd name="T41" fmla="*/ 228 h 330"/>
                <a:gd name="T42" fmla="*/ 0 w 237"/>
                <a:gd name="T43" fmla="*/ 237 h 330"/>
                <a:gd name="T44" fmla="*/ 11 w 237"/>
                <a:gd name="T45" fmla="*/ 230 h 330"/>
                <a:gd name="T46" fmla="*/ 14 w 237"/>
                <a:gd name="T47" fmla="*/ 233 h 330"/>
                <a:gd name="T48" fmla="*/ 18 w 237"/>
                <a:gd name="T49" fmla="*/ 233 h 330"/>
                <a:gd name="T50" fmla="*/ 112 w 237"/>
                <a:gd name="T51" fmla="*/ 155 h 330"/>
                <a:gd name="T52" fmla="*/ 144 w 237"/>
                <a:gd name="T53" fmla="*/ 184 h 330"/>
                <a:gd name="T54" fmla="*/ 187 w 237"/>
                <a:gd name="T55" fmla="*/ 190 h 330"/>
                <a:gd name="T56" fmla="*/ 186 w 237"/>
                <a:gd name="T57" fmla="*/ 313 h 330"/>
                <a:gd name="T58" fmla="*/ 189 w 237"/>
                <a:gd name="T59" fmla="*/ 316 h 330"/>
                <a:gd name="T60" fmla="*/ 192 w 237"/>
                <a:gd name="T61" fmla="*/ 316 h 330"/>
                <a:gd name="T62" fmla="*/ 194 w 237"/>
                <a:gd name="T63" fmla="*/ 330 h 330"/>
                <a:gd name="T64" fmla="*/ 195 w 237"/>
                <a:gd name="T65" fmla="*/ 316 h 330"/>
                <a:gd name="T66" fmla="*/ 204 w 237"/>
                <a:gd name="T67" fmla="*/ 59 h 330"/>
                <a:gd name="T68" fmla="*/ 215 w 237"/>
                <a:gd name="T69" fmla="*/ 91 h 330"/>
                <a:gd name="T70" fmla="*/ 183 w 237"/>
                <a:gd name="T71" fmla="*/ 102 h 330"/>
                <a:gd name="T72" fmla="*/ 172 w 237"/>
                <a:gd name="T73" fmla="*/ 71 h 330"/>
                <a:gd name="T74" fmla="*/ 204 w 237"/>
                <a:gd name="T75" fmla="*/ 59 h 330"/>
                <a:gd name="T76" fmla="*/ 149 w 237"/>
                <a:gd name="T77" fmla="*/ 174 h 330"/>
                <a:gd name="T78" fmla="*/ 120 w 237"/>
                <a:gd name="T79" fmla="*/ 148 h 330"/>
                <a:gd name="T80" fmla="*/ 167 w 237"/>
                <a:gd name="T81" fmla="*/ 109 h 330"/>
                <a:gd name="T82" fmla="*/ 177 w 237"/>
                <a:gd name="T83" fmla="*/ 116 h 330"/>
                <a:gd name="T84" fmla="*/ 188 w 237"/>
                <a:gd name="T85" fmla="*/ 119 h 330"/>
                <a:gd name="T86" fmla="*/ 187 w 237"/>
                <a:gd name="T87" fmla="*/ 180 h 330"/>
                <a:gd name="T88" fmla="*/ 149 w 237"/>
                <a:gd name="T89" fmla="*/ 17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7" h="330">
                  <a:moveTo>
                    <a:pt x="195" y="316"/>
                  </a:moveTo>
                  <a:cubicBezTo>
                    <a:pt x="198" y="316"/>
                    <a:pt x="198" y="316"/>
                    <a:pt x="198" y="316"/>
                  </a:cubicBezTo>
                  <a:cubicBezTo>
                    <a:pt x="200" y="316"/>
                    <a:pt x="201" y="315"/>
                    <a:pt x="201" y="313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4" y="115"/>
                    <a:pt x="223" y="108"/>
                    <a:pt x="228" y="97"/>
                  </a:cubicBezTo>
                  <a:cubicBezTo>
                    <a:pt x="236" y="82"/>
                    <a:pt x="232" y="64"/>
                    <a:pt x="220" y="53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7" y="18"/>
                    <a:pt x="236" y="15"/>
                    <a:pt x="233" y="13"/>
                  </a:cubicBezTo>
                  <a:cubicBezTo>
                    <a:pt x="231" y="12"/>
                    <a:pt x="231" y="12"/>
                    <a:pt x="231" y="12"/>
                  </a:cubicBezTo>
                  <a:cubicBezTo>
                    <a:pt x="234" y="6"/>
                    <a:pt x="234" y="6"/>
                    <a:pt x="234" y="6"/>
                  </a:cubicBezTo>
                  <a:cubicBezTo>
                    <a:pt x="235" y="4"/>
                    <a:pt x="234" y="2"/>
                    <a:pt x="232" y="1"/>
                  </a:cubicBezTo>
                  <a:cubicBezTo>
                    <a:pt x="229" y="0"/>
                    <a:pt x="227" y="1"/>
                    <a:pt x="226" y="3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18" y="6"/>
                    <a:pt x="215" y="7"/>
                    <a:pt x="213" y="10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82" y="40"/>
                    <a:pt x="166" y="49"/>
                    <a:pt x="159" y="64"/>
                  </a:cubicBezTo>
                  <a:cubicBezTo>
                    <a:pt x="154" y="75"/>
                    <a:pt x="154" y="86"/>
                    <a:pt x="158" y="96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7" y="222"/>
                    <a:pt x="6" y="224"/>
                    <a:pt x="7" y="226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4" y="233"/>
                    <a:pt x="14" y="233"/>
                    <a:pt x="14" y="233"/>
                  </a:cubicBezTo>
                  <a:cubicBezTo>
                    <a:pt x="15" y="234"/>
                    <a:pt x="17" y="234"/>
                    <a:pt x="18" y="233"/>
                  </a:cubicBezTo>
                  <a:cubicBezTo>
                    <a:pt x="112" y="155"/>
                    <a:pt x="112" y="155"/>
                    <a:pt x="112" y="155"/>
                  </a:cubicBezTo>
                  <a:cubicBezTo>
                    <a:pt x="120" y="167"/>
                    <a:pt x="131" y="177"/>
                    <a:pt x="144" y="184"/>
                  </a:cubicBezTo>
                  <a:cubicBezTo>
                    <a:pt x="158" y="190"/>
                    <a:pt x="173" y="192"/>
                    <a:pt x="187" y="190"/>
                  </a:cubicBezTo>
                  <a:cubicBezTo>
                    <a:pt x="186" y="313"/>
                    <a:pt x="186" y="313"/>
                    <a:pt x="186" y="313"/>
                  </a:cubicBezTo>
                  <a:cubicBezTo>
                    <a:pt x="186" y="315"/>
                    <a:pt x="187" y="316"/>
                    <a:pt x="189" y="316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4" y="330"/>
                    <a:pt x="194" y="330"/>
                    <a:pt x="194" y="330"/>
                  </a:cubicBezTo>
                  <a:lnTo>
                    <a:pt x="195" y="316"/>
                  </a:lnTo>
                  <a:close/>
                  <a:moveTo>
                    <a:pt x="204" y="59"/>
                  </a:moveTo>
                  <a:cubicBezTo>
                    <a:pt x="215" y="65"/>
                    <a:pt x="220" y="79"/>
                    <a:pt x="215" y="91"/>
                  </a:cubicBezTo>
                  <a:cubicBezTo>
                    <a:pt x="209" y="102"/>
                    <a:pt x="195" y="107"/>
                    <a:pt x="183" y="102"/>
                  </a:cubicBezTo>
                  <a:cubicBezTo>
                    <a:pt x="172" y="96"/>
                    <a:pt x="167" y="82"/>
                    <a:pt x="172" y="71"/>
                  </a:cubicBezTo>
                  <a:cubicBezTo>
                    <a:pt x="178" y="59"/>
                    <a:pt x="192" y="54"/>
                    <a:pt x="204" y="59"/>
                  </a:cubicBezTo>
                  <a:close/>
                  <a:moveTo>
                    <a:pt x="149" y="174"/>
                  </a:moveTo>
                  <a:cubicBezTo>
                    <a:pt x="137" y="168"/>
                    <a:pt x="127" y="159"/>
                    <a:pt x="120" y="14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70" y="112"/>
                    <a:pt x="173" y="114"/>
                    <a:pt x="177" y="116"/>
                  </a:cubicBezTo>
                  <a:cubicBezTo>
                    <a:pt x="180" y="117"/>
                    <a:pt x="184" y="118"/>
                    <a:pt x="188" y="119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75" y="182"/>
                    <a:pt x="161" y="180"/>
                    <a:pt x="149" y="1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2"/>
            <p:cNvSpPr>
              <a:spLocks noEditPoints="1"/>
            </p:cNvSpPr>
            <p:nvPr/>
          </p:nvSpPr>
          <p:spPr bwMode="auto">
            <a:xfrm>
              <a:off x="2528" y="2068"/>
              <a:ext cx="339" cy="236"/>
            </a:xfrm>
            <a:custGeom>
              <a:avLst/>
              <a:gdLst>
                <a:gd name="T0" fmla="*/ 251 w 269"/>
                <a:gd name="T1" fmla="*/ 187 h 187"/>
                <a:gd name="T2" fmla="*/ 17 w 269"/>
                <a:gd name="T3" fmla="*/ 187 h 187"/>
                <a:gd name="T4" fmla="*/ 0 w 269"/>
                <a:gd name="T5" fmla="*/ 170 h 187"/>
                <a:gd name="T6" fmla="*/ 0 w 269"/>
                <a:gd name="T7" fmla="*/ 18 h 187"/>
                <a:gd name="T8" fmla="*/ 17 w 269"/>
                <a:gd name="T9" fmla="*/ 0 h 187"/>
                <a:gd name="T10" fmla="*/ 251 w 269"/>
                <a:gd name="T11" fmla="*/ 0 h 187"/>
                <a:gd name="T12" fmla="*/ 269 w 269"/>
                <a:gd name="T13" fmla="*/ 18 h 187"/>
                <a:gd name="T14" fmla="*/ 269 w 269"/>
                <a:gd name="T15" fmla="*/ 170 h 187"/>
                <a:gd name="T16" fmla="*/ 251 w 269"/>
                <a:gd name="T17" fmla="*/ 187 h 187"/>
                <a:gd name="T18" fmla="*/ 17 w 269"/>
                <a:gd name="T19" fmla="*/ 17 h 187"/>
                <a:gd name="T20" fmla="*/ 16 w 269"/>
                <a:gd name="T21" fmla="*/ 18 h 187"/>
                <a:gd name="T22" fmla="*/ 16 w 269"/>
                <a:gd name="T23" fmla="*/ 170 h 187"/>
                <a:gd name="T24" fmla="*/ 17 w 269"/>
                <a:gd name="T25" fmla="*/ 171 h 187"/>
                <a:gd name="T26" fmla="*/ 251 w 269"/>
                <a:gd name="T27" fmla="*/ 171 h 187"/>
                <a:gd name="T28" fmla="*/ 252 w 269"/>
                <a:gd name="T29" fmla="*/ 170 h 187"/>
                <a:gd name="T30" fmla="*/ 252 w 269"/>
                <a:gd name="T31" fmla="*/ 18 h 187"/>
                <a:gd name="T32" fmla="*/ 251 w 269"/>
                <a:gd name="T33" fmla="*/ 17 h 187"/>
                <a:gd name="T34" fmla="*/ 17 w 269"/>
                <a:gd name="T35" fmla="*/ 1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9" h="187">
                  <a:moveTo>
                    <a:pt x="251" y="187"/>
                  </a:moveTo>
                  <a:cubicBezTo>
                    <a:pt x="17" y="187"/>
                    <a:pt x="17" y="187"/>
                    <a:pt x="17" y="187"/>
                  </a:cubicBezTo>
                  <a:cubicBezTo>
                    <a:pt x="8" y="187"/>
                    <a:pt x="0" y="179"/>
                    <a:pt x="0" y="17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251" y="0"/>
                    <a:pt x="251" y="0"/>
                    <a:pt x="251" y="0"/>
                  </a:cubicBezTo>
                  <a:cubicBezTo>
                    <a:pt x="261" y="0"/>
                    <a:pt x="269" y="8"/>
                    <a:pt x="269" y="18"/>
                  </a:cubicBezTo>
                  <a:cubicBezTo>
                    <a:pt x="269" y="170"/>
                    <a:pt x="269" y="170"/>
                    <a:pt x="269" y="170"/>
                  </a:cubicBezTo>
                  <a:cubicBezTo>
                    <a:pt x="269" y="179"/>
                    <a:pt x="261" y="187"/>
                    <a:pt x="251" y="187"/>
                  </a:cubicBezTo>
                  <a:close/>
                  <a:moveTo>
                    <a:pt x="17" y="17"/>
                  </a:moveTo>
                  <a:cubicBezTo>
                    <a:pt x="17" y="17"/>
                    <a:pt x="16" y="17"/>
                    <a:pt x="16" y="18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6" y="170"/>
                    <a:pt x="17" y="171"/>
                    <a:pt x="17" y="171"/>
                  </a:cubicBezTo>
                  <a:cubicBezTo>
                    <a:pt x="251" y="171"/>
                    <a:pt x="251" y="171"/>
                    <a:pt x="251" y="171"/>
                  </a:cubicBezTo>
                  <a:cubicBezTo>
                    <a:pt x="252" y="171"/>
                    <a:pt x="252" y="170"/>
                    <a:pt x="252" y="170"/>
                  </a:cubicBezTo>
                  <a:cubicBezTo>
                    <a:pt x="252" y="18"/>
                    <a:pt x="252" y="18"/>
                    <a:pt x="252" y="18"/>
                  </a:cubicBezTo>
                  <a:cubicBezTo>
                    <a:pt x="252" y="17"/>
                    <a:pt x="252" y="17"/>
                    <a:pt x="251" y="17"/>
                  </a:cubicBezTo>
                  <a:lnTo>
                    <a:pt x="1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2487" y="2309"/>
              <a:ext cx="421" cy="20"/>
            </a:xfrm>
            <a:custGeom>
              <a:avLst/>
              <a:gdLst>
                <a:gd name="T0" fmla="*/ 325 w 333"/>
                <a:gd name="T1" fmla="*/ 16 h 16"/>
                <a:gd name="T2" fmla="*/ 8 w 333"/>
                <a:gd name="T3" fmla="*/ 16 h 16"/>
                <a:gd name="T4" fmla="*/ 0 w 333"/>
                <a:gd name="T5" fmla="*/ 8 h 16"/>
                <a:gd name="T6" fmla="*/ 8 w 333"/>
                <a:gd name="T7" fmla="*/ 0 h 16"/>
                <a:gd name="T8" fmla="*/ 325 w 333"/>
                <a:gd name="T9" fmla="*/ 0 h 16"/>
                <a:gd name="T10" fmla="*/ 333 w 333"/>
                <a:gd name="T11" fmla="*/ 8 h 16"/>
                <a:gd name="T12" fmla="*/ 325 w 333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3" h="16">
                  <a:moveTo>
                    <a:pt x="325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3" y="16"/>
                    <a:pt x="0" y="12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9" y="0"/>
                    <a:pt x="333" y="3"/>
                    <a:pt x="333" y="8"/>
                  </a:cubicBezTo>
                  <a:cubicBezTo>
                    <a:pt x="333" y="12"/>
                    <a:pt x="329" y="16"/>
                    <a:pt x="32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4"/>
            <p:cNvSpPr>
              <a:spLocks noEditPoints="1"/>
            </p:cNvSpPr>
            <p:nvPr/>
          </p:nvSpPr>
          <p:spPr bwMode="auto">
            <a:xfrm>
              <a:off x="2676" y="1872"/>
              <a:ext cx="109" cy="111"/>
            </a:xfrm>
            <a:custGeom>
              <a:avLst/>
              <a:gdLst>
                <a:gd name="T0" fmla="*/ 87 w 87"/>
                <a:gd name="T1" fmla="*/ 39 h 88"/>
                <a:gd name="T2" fmla="*/ 82 w 87"/>
                <a:gd name="T3" fmla="*/ 37 h 88"/>
                <a:gd name="T4" fmla="*/ 76 w 87"/>
                <a:gd name="T5" fmla="*/ 22 h 88"/>
                <a:gd name="T6" fmla="*/ 78 w 87"/>
                <a:gd name="T7" fmla="*/ 17 h 88"/>
                <a:gd name="T8" fmla="*/ 78 w 87"/>
                <a:gd name="T9" fmla="*/ 16 h 88"/>
                <a:gd name="T10" fmla="*/ 75 w 87"/>
                <a:gd name="T11" fmla="*/ 13 h 88"/>
                <a:gd name="T12" fmla="*/ 71 w 87"/>
                <a:gd name="T13" fmla="*/ 10 h 88"/>
                <a:gd name="T14" fmla="*/ 71 w 87"/>
                <a:gd name="T15" fmla="*/ 10 h 88"/>
                <a:gd name="T16" fmla="*/ 66 w 87"/>
                <a:gd name="T17" fmla="*/ 12 h 88"/>
                <a:gd name="T18" fmla="*/ 51 w 87"/>
                <a:gd name="T19" fmla="*/ 5 h 88"/>
                <a:gd name="T20" fmla="*/ 49 w 87"/>
                <a:gd name="T21" fmla="*/ 0 h 88"/>
                <a:gd name="T22" fmla="*/ 48 w 87"/>
                <a:gd name="T23" fmla="*/ 0 h 88"/>
                <a:gd name="T24" fmla="*/ 44 w 87"/>
                <a:gd name="T25" fmla="*/ 0 h 88"/>
                <a:gd name="T26" fmla="*/ 39 w 87"/>
                <a:gd name="T27" fmla="*/ 0 h 88"/>
                <a:gd name="T28" fmla="*/ 39 w 87"/>
                <a:gd name="T29" fmla="*/ 0 h 88"/>
                <a:gd name="T30" fmla="*/ 36 w 87"/>
                <a:gd name="T31" fmla="*/ 5 h 88"/>
                <a:gd name="T32" fmla="*/ 22 w 87"/>
                <a:gd name="T33" fmla="*/ 11 h 88"/>
                <a:gd name="T34" fmla="*/ 17 w 87"/>
                <a:gd name="T35" fmla="*/ 9 h 88"/>
                <a:gd name="T36" fmla="*/ 16 w 87"/>
                <a:gd name="T37" fmla="*/ 9 h 88"/>
                <a:gd name="T38" fmla="*/ 13 w 87"/>
                <a:gd name="T39" fmla="*/ 13 h 88"/>
                <a:gd name="T40" fmla="*/ 9 w 87"/>
                <a:gd name="T41" fmla="*/ 16 h 88"/>
                <a:gd name="T42" fmla="*/ 9 w 87"/>
                <a:gd name="T43" fmla="*/ 17 h 88"/>
                <a:gd name="T44" fmla="*/ 11 w 87"/>
                <a:gd name="T45" fmla="*/ 22 h 88"/>
                <a:gd name="T46" fmla="*/ 5 w 87"/>
                <a:gd name="T47" fmla="*/ 36 h 88"/>
                <a:gd name="T48" fmla="*/ 0 w 87"/>
                <a:gd name="T49" fmla="*/ 38 h 88"/>
                <a:gd name="T50" fmla="*/ 0 w 87"/>
                <a:gd name="T51" fmla="*/ 39 h 88"/>
                <a:gd name="T52" fmla="*/ 0 w 87"/>
                <a:gd name="T53" fmla="*/ 44 h 88"/>
                <a:gd name="T54" fmla="*/ 0 w 87"/>
                <a:gd name="T55" fmla="*/ 48 h 88"/>
                <a:gd name="T56" fmla="*/ 0 w 87"/>
                <a:gd name="T57" fmla="*/ 49 h 88"/>
                <a:gd name="T58" fmla="*/ 5 w 87"/>
                <a:gd name="T59" fmla="*/ 51 h 88"/>
                <a:gd name="T60" fmla="*/ 11 w 87"/>
                <a:gd name="T61" fmla="*/ 66 h 88"/>
                <a:gd name="T62" fmla="*/ 9 w 87"/>
                <a:gd name="T63" fmla="*/ 71 h 88"/>
                <a:gd name="T64" fmla="*/ 9 w 87"/>
                <a:gd name="T65" fmla="*/ 71 h 88"/>
                <a:gd name="T66" fmla="*/ 12 w 87"/>
                <a:gd name="T67" fmla="*/ 75 h 88"/>
                <a:gd name="T68" fmla="*/ 16 w 87"/>
                <a:gd name="T69" fmla="*/ 78 h 88"/>
                <a:gd name="T70" fmla="*/ 16 w 87"/>
                <a:gd name="T71" fmla="*/ 78 h 88"/>
                <a:gd name="T72" fmla="*/ 21 w 87"/>
                <a:gd name="T73" fmla="*/ 76 h 88"/>
                <a:gd name="T74" fmla="*/ 36 w 87"/>
                <a:gd name="T75" fmla="*/ 82 h 88"/>
                <a:gd name="T76" fmla="*/ 38 w 87"/>
                <a:gd name="T77" fmla="*/ 87 h 88"/>
                <a:gd name="T78" fmla="*/ 39 w 87"/>
                <a:gd name="T79" fmla="*/ 88 h 88"/>
                <a:gd name="T80" fmla="*/ 43 w 87"/>
                <a:gd name="T81" fmla="*/ 88 h 88"/>
                <a:gd name="T82" fmla="*/ 48 w 87"/>
                <a:gd name="T83" fmla="*/ 88 h 88"/>
                <a:gd name="T84" fmla="*/ 48 w 87"/>
                <a:gd name="T85" fmla="*/ 87 h 88"/>
                <a:gd name="T86" fmla="*/ 51 w 87"/>
                <a:gd name="T87" fmla="*/ 82 h 88"/>
                <a:gd name="T88" fmla="*/ 65 w 87"/>
                <a:gd name="T89" fmla="*/ 76 h 88"/>
                <a:gd name="T90" fmla="*/ 71 w 87"/>
                <a:gd name="T91" fmla="*/ 78 h 88"/>
                <a:gd name="T92" fmla="*/ 71 w 87"/>
                <a:gd name="T93" fmla="*/ 78 h 88"/>
                <a:gd name="T94" fmla="*/ 74 w 87"/>
                <a:gd name="T95" fmla="*/ 75 h 88"/>
                <a:gd name="T96" fmla="*/ 78 w 87"/>
                <a:gd name="T97" fmla="*/ 72 h 88"/>
                <a:gd name="T98" fmla="*/ 78 w 87"/>
                <a:gd name="T99" fmla="*/ 71 h 88"/>
                <a:gd name="T100" fmla="*/ 76 w 87"/>
                <a:gd name="T101" fmla="*/ 66 h 88"/>
                <a:gd name="T102" fmla="*/ 82 w 87"/>
                <a:gd name="T103" fmla="*/ 51 h 88"/>
                <a:gd name="T104" fmla="*/ 87 w 87"/>
                <a:gd name="T105" fmla="*/ 49 h 88"/>
                <a:gd name="T106" fmla="*/ 87 w 87"/>
                <a:gd name="T107" fmla="*/ 49 h 88"/>
                <a:gd name="T108" fmla="*/ 87 w 87"/>
                <a:gd name="T109" fmla="*/ 44 h 88"/>
                <a:gd name="T110" fmla="*/ 87 w 87"/>
                <a:gd name="T111" fmla="*/ 39 h 88"/>
                <a:gd name="T112" fmla="*/ 44 w 87"/>
                <a:gd name="T113" fmla="*/ 67 h 88"/>
                <a:gd name="T114" fmla="*/ 20 w 87"/>
                <a:gd name="T115" fmla="*/ 44 h 88"/>
                <a:gd name="T116" fmla="*/ 44 w 87"/>
                <a:gd name="T117" fmla="*/ 20 h 88"/>
                <a:gd name="T118" fmla="*/ 67 w 87"/>
                <a:gd name="T119" fmla="*/ 44 h 88"/>
                <a:gd name="T120" fmla="*/ 44 w 87"/>
                <a:gd name="T121" fmla="*/ 6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" h="88">
                  <a:moveTo>
                    <a:pt x="87" y="39"/>
                  </a:moveTo>
                  <a:cubicBezTo>
                    <a:pt x="82" y="37"/>
                    <a:pt x="82" y="37"/>
                    <a:pt x="82" y="37"/>
                  </a:cubicBezTo>
                  <a:cubicBezTo>
                    <a:pt x="81" y="31"/>
                    <a:pt x="79" y="26"/>
                    <a:pt x="76" y="22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1" y="9"/>
                    <a:pt x="56" y="6"/>
                    <a:pt x="51" y="5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1" y="6"/>
                    <a:pt x="26" y="8"/>
                    <a:pt x="22" y="11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26"/>
                    <a:pt x="6" y="31"/>
                    <a:pt x="5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6" y="56"/>
                    <a:pt x="8" y="61"/>
                    <a:pt x="11" y="66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6" y="79"/>
                    <a:pt x="31" y="81"/>
                    <a:pt x="36" y="82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6" y="81"/>
                    <a:pt x="61" y="79"/>
                    <a:pt x="65" y="76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9" y="62"/>
                    <a:pt x="81" y="57"/>
                    <a:pt x="82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39"/>
                    <a:pt x="87" y="39"/>
                    <a:pt x="87" y="39"/>
                  </a:cubicBezTo>
                  <a:close/>
                  <a:moveTo>
                    <a:pt x="44" y="67"/>
                  </a:moveTo>
                  <a:cubicBezTo>
                    <a:pt x="30" y="67"/>
                    <a:pt x="20" y="57"/>
                    <a:pt x="20" y="44"/>
                  </a:cubicBezTo>
                  <a:cubicBezTo>
                    <a:pt x="20" y="31"/>
                    <a:pt x="30" y="20"/>
                    <a:pt x="44" y="20"/>
                  </a:cubicBezTo>
                  <a:cubicBezTo>
                    <a:pt x="57" y="20"/>
                    <a:pt x="67" y="31"/>
                    <a:pt x="67" y="44"/>
                  </a:cubicBezTo>
                  <a:cubicBezTo>
                    <a:pt x="67" y="57"/>
                    <a:pt x="57" y="67"/>
                    <a:pt x="44" y="67"/>
                  </a:cubicBezTo>
                  <a:close/>
                </a:path>
              </a:pathLst>
            </a:custGeom>
            <a:solidFill>
              <a:srgbClr val="F4F9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5"/>
            <p:cNvSpPr>
              <a:spLocks/>
            </p:cNvSpPr>
            <p:nvPr/>
          </p:nvSpPr>
          <p:spPr bwMode="auto">
            <a:xfrm>
              <a:off x="3525" y="1528"/>
              <a:ext cx="148" cy="147"/>
            </a:xfrm>
            <a:custGeom>
              <a:avLst/>
              <a:gdLst>
                <a:gd name="T0" fmla="*/ 58 w 117"/>
                <a:gd name="T1" fmla="*/ 0 h 117"/>
                <a:gd name="T2" fmla="*/ 58 w 117"/>
                <a:gd name="T3" fmla="*/ 59 h 117"/>
                <a:gd name="T4" fmla="*/ 0 w 117"/>
                <a:gd name="T5" fmla="*/ 59 h 117"/>
                <a:gd name="T6" fmla="*/ 58 w 117"/>
                <a:gd name="T7" fmla="*/ 117 h 117"/>
                <a:gd name="T8" fmla="*/ 117 w 117"/>
                <a:gd name="T9" fmla="*/ 59 h 117"/>
                <a:gd name="T10" fmla="*/ 58 w 117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58" y="59"/>
                    <a:pt x="58" y="59"/>
                    <a:pt x="58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9"/>
                  </a:cubicBezTo>
                  <a:cubicBezTo>
                    <a:pt x="117" y="26"/>
                    <a:pt x="91" y="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6"/>
            <p:cNvSpPr>
              <a:spLocks/>
            </p:cNvSpPr>
            <p:nvPr/>
          </p:nvSpPr>
          <p:spPr bwMode="auto">
            <a:xfrm>
              <a:off x="3517" y="1520"/>
              <a:ext cx="71" cy="68"/>
            </a:xfrm>
            <a:custGeom>
              <a:avLst/>
              <a:gdLst>
                <a:gd name="T0" fmla="*/ 56 w 56"/>
                <a:gd name="T1" fmla="*/ 0 h 54"/>
                <a:gd name="T2" fmla="*/ 54 w 56"/>
                <a:gd name="T3" fmla="*/ 0 h 54"/>
                <a:gd name="T4" fmla="*/ 0 w 56"/>
                <a:gd name="T5" fmla="*/ 54 h 54"/>
                <a:gd name="T6" fmla="*/ 56 w 56"/>
                <a:gd name="T7" fmla="*/ 54 h 54"/>
                <a:gd name="T8" fmla="*/ 56 w 56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4">
                  <a:moveTo>
                    <a:pt x="56" y="0"/>
                  </a:moveTo>
                  <a:cubicBezTo>
                    <a:pt x="56" y="0"/>
                    <a:pt x="55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56" y="54"/>
                    <a:pt x="56" y="54"/>
                    <a:pt x="56" y="54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7"/>
            <p:cNvSpPr>
              <a:spLocks/>
            </p:cNvSpPr>
            <p:nvPr/>
          </p:nvSpPr>
          <p:spPr bwMode="auto">
            <a:xfrm>
              <a:off x="4376" y="1252"/>
              <a:ext cx="88" cy="96"/>
            </a:xfrm>
            <a:custGeom>
              <a:avLst/>
              <a:gdLst>
                <a:gd name="T0" fmla="*/ 61 w 70"/>
                <a:gd name="T1" fmla="*/ 31 h 76"/>
                <a:gd name="T2" fmla="*/ 39 w 70"/>
                <a:gd name="T3" fmla="*/ 9 h 76"/>
                <a:gd name="T4" fmla="*/ 7 w 70"/>
                <a:gd name="T5" fmla="*/ 9 h 76"/>
                <a:gd name="T6" fmla="*/ 0 w 70"/>
                <a:gd name="T7" fmla="*/ 15 h 76"/>
                <a:gd name="T8" fmla="*/ 0 w 70"/>
                <a:gd name="T9" fmla="*/ 16 h 76"/>
                <a:gd name="T10" fmla="*/ 10 w 70"/>
                <a:gd name="T11" fmla="*/ 25 h 76"/>
                <a:gd name="T12" fmla="*/ 10 w 70"/>
                <a:gd name="T13" fmla="*/ 25 h 76"/>
                <a:gd name="T14" fmla="*/ 17 w 70"/>
                <a:gd name="T15" fmla="*/ 19 h 76"/>
                <a:gd name="T16" fmla="*/ 29 w 70"/>
                <a:gd name="T17" fmla="*/ 19 h 76"/>
                <a:gd name="T18" fmla="*/ 51 w 70"/>
                <a:gd name="T19" fmla="*/ 41 h 76"/>
                <a:gd name="T20" fmla="*/ 51 w 70"/>
                <a:gd name="T21" fmla="*/ 53 h 76"/>
                <a:gd name="T22" fmla="*/ 48 w 70"/>
                <a:gd name="T23" fmla="*/ 57 h 76"/>
                <a:gd name="T24" fmla="*/ 36 w 70"/>
                <a:gd name="T25" fmla="*/ 57 h 76"/>
                <a:gd name="T26" fmla="*/ 25 w 70"/>
                <a:gd name="T27" fmla="*/ 47 h 76"/>
                <a:gd name="T28" fmla="*/ 10 w 70"/>
                <a:gd name="T29" fmla="*/ 51 h 76"/>
                <a:gd name="T30" fmla="*/ 26 w 70"/>
                <a:gd name="T31" fmla="*/ 67 h 76"/>
                <a:gd name="T32" fmla="*/ 58 w 70"/>
                <a:gd name="T33" fmla="*/ 67 h 76"/>
                <a:gd name="T34" fmla="*/ 61 w 70"/>
                <a:gd name="T35" fmla="*/ 63 h 76"/>
                <a:gd name="T36" fmla="*/ 61 w 70"/>
                <a:gd name="T37" fmla="*/ 3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76">
                  <a:moveTo>
                    <a:pt x="61" y="31"/>
                  </a:moveTo>
                  <a:cubicBezTo>
                    <a:pt x="39" y="9"/>
                    <a:pt x="39" y="9"/>
                    <a:pt x="39" y="9"/>
                  </a:cubicBezTo>
                  <a:cubicBezTo>
                    <a:pt x="30" y="0"/>
                    <a:pt x="16" y="0"/>
                    <a:pt x="7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20" y="15"/>
                    <a:pt x="25" y="15"/>
                    <a:pt x="29" y="1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5" y="45"/>
                    <a:pt x="55" y="50"/>
                    <a:pt x="51" y="53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4" y="60"/>
                    <a:pt x="39" y="60"/>
                    <a:pt x="36" y="5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1" y="50"/>
                    <a:pt x="15" y="51"/>
                    <a:pt x="10" y="51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35" y="76"/>
                    <a:pt x="49" y="76"/>
                    <a:pt x="58" y="67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70" y="54"/>
                    <a:pt x="70" y="40"/>
                    <a:pt x="6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8"/>
            <p:cNvSpPr>
              <a:spLocks/>
            </p:cNvSpPr>
            <p:nvPr/>
          </p:nvSpPr>
          <p:spPr bwMode="auto">
            <a:xfrm>
              <a:off x="4290" y="1173"/>
              <a:ext cx="95" cy="88"/>
            </a:xfrm>
            <a:custGeom>
              <a:avLst/>
              <a:gdLst>
                <a:gd name="T0" fmla="*/ 18 w 75"/>
                <a:gd name="T1" fmla="*/ 22 h 70"/>
                <a:gd name="T2" fmla="*/ 22 w 75"/>
                <a:gd name="T3" fmla="*/ 19 h 70"/>
                <a:gd name="T4" fmla="*/ 34 w 75"/>
                <a:gd name="T5" fmla="*/ 19 h 70"/>
                <a:gd name="T6" fmla="*/ 56 w 75"/>
                <a:gd name="T7" fmla="*/ 41 h 70"/>
                <a:gd name="T8" fmla="*/ 56 w 75"/>
                <a:gd name="T9" fmla="*/ 53 h 70"/>
                <a:gd name="T10" fmla="*/ 50 w 75"/>
                <a:gd name="T11" fmla="*/ 60 h 70"/>
                <a:gd name="T12" fmla="*/ 50 w 75"/>
                <a:gd name="T13" fmla="*/ 60 h 70"/>
                <a:gd name="T14" fmla="*/ 59 w 75"/>
                <a:gd name="T15" fmla="*/ 70 h 70"/>
                <a:gd name="T16" fmla="*/ 60 w 75"/>
                <a:gd name="T17" fmla="*/ 70 h 70"/>
                <a:gd name="T18" fmla="*/ 66 w 75"/>
                <a:gd name="T19" fmla="*/ 63 h 70"/>
                <a:gd name="T20" fmla="*/ 66 w 75"/>
                <a:gd name="T21" fmla="*/ 32 h 70"/>
                <a:gd name="T22" fmla="*/ 44 w 75"/>
                <a:gd name="T23" fmla="*/ 9 h 70"/>
                <a:gd name="T24" fmla="*/ 12 w 75"/>
                <a:gd name="T25" fmla="*/ 9 h 70"/>
                <a:gd name="T26" fmla="*/ 8 w 75"/>
                <a:gd name="T27" fmla="*/ 13 h 70"/>
                <a:gd name="T28" fmla="*/ 8 w 75"/>
                <a:gd name="T29" fmla="*/ 44 h 70"/>
                <a:gd name="T30" fmla="*/ 24 w 75"/>
                <a:gd name="T31" fmla="*/ 60 h 70"/>
                <a:gd name="T32" fmla="*/ 28 w 75"/>
                <a:gd name="T33" fmla="*/ 45 h 70"/>
                <a:gd name="T34" fmla="*/ 18 w 75"/>
                <a:gd name="T35" fmla="*/ 34 h 70"/>
                <a:gd name="T36" fmla="*/ 18 w 75"/>
                <a:gd name="T37" fmla="*/ 2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70">
                  <a:moveTo>
                    <a:pt x="18" y="22"/>
                  </a:moveTo>
                  <a:cubicBezTo>
                    <a:pt x="22" y="19"/>
                    <a:pt x="22" y="19"/>
                    <a:pt x="22" y="19"/>
                  </a:cubicBezTo>
                  <a:cubicBezTo>
                    <a:pt x="25" y="15"/>
                    <a:pt x="31" y="15"/>
                    <a:pt x="34" y="19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60" y="45"/>
                    <a:pt x="60" y="50"/>
                    <a:pt x="56" y="53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5" y="55"/>
                    <a:pt x="75" y="40"/>
                    <a:pt x="66" y="3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5" y="0"/>
                    <a:pt x="21" y="0"/>
                    <a:pt x="12" y="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0" y="21"/>
                    <a:pt x="0" y="36"/>
                    <a:pt x="8" y="44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5"/>
                    <a:pt x="25" y="49"/>
                    <a:pt x="28" y="4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5" y="31"/>
                    <a:pt x="15" y="26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9"/>
            <p:cNvSpPr>
              <a:spLocks/>
            </p:cNvSpPr>
            <p:nvPr/>
          </p:nvSpPr>
          <p:spPr bwMode="auto">
            <a:xfrm>
              <a:off x="4327" y="1221"/>
              <a:ext cx="88" cy="89"/>
            </a:xfrm>
            <a:custGeom>
              <a:avLst/>
              <a:gdLst>
                <a:gd name="T0" fmla="*/ 70 w 70"/>
                <a:gd name="T1" fmla="*/ 55 h 71"/>
                <a:gd name="T2" fmla="*/ 60 w 70"/>
                <a:gd name="T3" fmla="*/ 46 h 71"/>
                <a:gd name="T4" fmla="*/ 53 w 70"/>
                <a:gd name="T5" fmla="*/ 53 h 71"/>
                <a:gd name="T6" fmla="*/ 41 w 70"/>
                <a:gd name="T7" fmla="*/ 53 h 71"/>
                <a:gd name="T8" fmla="*/ 18 w 70"/>
                <a:gd name="T9" fmla="*/ 30 h 71"/>
                <a:gd name="T10" fmla="*/ 18 w 70"/>
                <a:gd name="T11" fmla="*/ 18 h 71"/>
                <a:gd name="T12" fmla="*/ 26 w 70"/>
                <a:gd name="T13" fmla="*/ 10 h 71"/>
                <a:gd name="T14" fmla="*/ 16 w 70"/>
                <a:gd name="T15" fmla="*/ 0 h 71"/>
                <a:gd name="T16" fmla="*/ 8 w 70"/>
                <a:gd name="T17" fmla="*/ 8 h 71"/>
                <a:gd name="T18" fmla="*/ 8 w 70"/>
                <a:gd name="T19" fmla="*/ 40 h 71"/>
                <a:gd name="T20" fmla="*/ 31 w 70"/>
                <a:gd name="T21" fmla="*/ 62 h 71"/>
                <a:gd name="T22" fmla="*/ 63 w 70"/>
                <a:gd name="T23" fmla="*/ 62 h 71"/>
                <a:gd name="T24" fmla="*/ 70 w 70"/>
                <a:gd name="T25" fmla="*/ 5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1">
                  <a:moveTo>
                    <a:pt x="70" y="55"/>
                  </a:moveTo>
                  <a:cubicBezTo>
                    <a:pt x="60" y="46"/>
                    <a:pt x="60" y="46"/>
                    <a:pt x="60" y="46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0" y="56"/>
                    <a:pt x="44" y="56"/>
                    <a:pt x="41" y="53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5" y="27"/>
                    <a:pt x="15" y="21"/>
                    <a:pt x="18" y="18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0" y="17"/>
                    <a:pt x="0" y="31"/>
                    <a:pt x="8" y="4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40" y="71"/>
                    <a:pt x="54" y="71"/>
                    <a:pt x="63" y="62"/>
                  </a:cubicBezTo>
                  <a:lnTo>
                    <a:pt x="70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00"/>
            <p:cNvSpPr>
              <a:spLocks/>
            </p:cNvSpPr>
            <p:nvPr/>
          </p:nvSpPr>
          <p:spPr bwMode="auto">
            <a:xfrm>
              <a:off x="4980" y="2255"/>
              <a:ext cx="224" cy="112"/>
            </a:xfrm>
            <a:custGeom>
              <a:avLst/>
              <a:gdLst>
                <a:gd name="T0" fmla="*/ 0 w 224"/>
                <a:gd name="T1" fmla="*/ 0 h 112"/>
                <a:gd name="T2" fmla="*/ 224 w 224"/>
                <a:gd name="T3" fmla="*/ 50 h 112"/>
                <a:gd name="T4" fmla="*/ 40 w 224"/>
                <a:gd name="T5" fmla="*/ 112 h 112"/>
                <a:gd name="T6" fmla="*/ 51 w 224"/>
                <a:gd name="T7" fmla="*/ 51 h 112"/>
                <a:gd name="T8" fmla="*/ 206 w 224"/>
                <a:gd name="T9" fmla="*/ 50 h 112"/>
                <a:gd name="T10" fmla="*/ 51 w 224"/>
                <a:gd name="T11" fmla="*/ 43 h 112"/>
                <a:gd name="T12" fmla="*/ 0 w 224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4" h="112">
                  <a:moveTo>
                    <a:pt x="0" y="0"/>
                  </a:moveTo>
                  <a:lnTo>
                    <a:pt x="224" y="50"/>
                  </a:lnTo>
                  <a:lnTo>
                    <a:pt x="40" y="112"/>
                  </a:lnTo>
                  <a:lnTo>
                    <a:pt x="51" y="51"/>
                  </a:lnTo>
                  <a:lnTo>
                    <a:pt x="206" y="50"/>
                  </a:lnTo>
                  <a:lnTo>
                    <a:pt x="51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4994" y="2306"/>
              <a:ext cx="32" cy="52"/>
            </a:xfrm>
            <a:custGeom>
              <a:avLst/>
              <a:gdLst>
                <a:gd name="T0" fmla="*/ 20 w 25"/>
                <a:gd name="T1" fmla="*/ 0 h 41"/>
                <a:gd name="T2" fmla="*/ 2 w 25"/>
                <a:gd name="T3" fmla="*/ 39 h 41"/>
                <a:gd name="T4" fmla="*/ 21 w 25"/>
                <a:gd name="T5" fmla="*/ 25 h 41"/>
                <a:gd name="T6" fmla="*/ 25 w 25"/>
                <a:gd name="T7" fmla="*/ 2 h 41"/>
                <a:gd name="T8" fmla="*/ 20 w 25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1">
                  <a:moveTo>
                    <a:pt x="20" y="0"/>
                  </a:moveTo>
                  <a:cubicBezTo>
                    <a:pt x="20" y="0"/>
                    <a:pt x="0" y="41"/>
                    <a:pt x="2" y="39"/>
                  </a:cubicBezTo>
                  <a:cubicBezTo>
                    <a:pt x="4" y="37"/>
                    <a:pt x="21" y="25"/>
                    <a:pt x="21" y="25"/>
                  </a:cubicBezTo>
                  <a:cubicBezTo>
                    <a:pt x="25" y="2"/>
                    <a:pt x="25" y="2"/>
                    <a:pt x="25" y="2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252462" y="2106428"/>
            <a:ext cx="9154224" cy="1200329"/>
            <a:chOff x="1163171" y="2352089"/>
            <a:chExt cx="9154224" cy="1200329"/>
          </a:xfrm>
        </p:grpSpPr>
        <p:sp>
          <p:nvSpPr>
            <p:cNvPr id="103" name="TextBox 102"/>
            <p:cNvSpPr txBox="1"/>
            <p:nvPr/>
          </p:nvSpPr>
          <p:spPr>
            <a:xfrm flipH="1">
              <a:off x="1163171" y="2352089"/>
              <a:ext cx="267292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-Design Method builds in Artistic Expression</a:t>
              </a:r>
            </a:p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-Writing for meaning and analysis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 flipH="1">
              <a:off x="8203966" y="2352278"/>
              <a:ext cx="2113429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Local, State, National, and Global Outreach</a:t>
              </a: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905562" y="3873784"/>
            <a:ext cx="10960325" cy="1225742"/>
            <a:chOff x="826102" y="3873784"/>
            <a:chExt cx="10960325" cy="1225742"/>
          </a:xfrm>
        </p:grpSpPr>
        <p:sp>
          <p:nvSpPr>
            <p:cNvPr id="106" name="TextBox 105"/>
            <p:cNvSpPr txBox="1"/>
            <p:nvPr/>
          </p:nvSpPr>
          <p:spPr>
            <a:xfrm flipH="1">
              <a:off x="826102" y="3873784"/>
              <a:ext cx="280404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Project Management Skills Incorporated, Including SMART Goals 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 flipH="1">
              <a:off x="8846341" y="3899197"/>
              <a:ext cx="294008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-Scientific Inquiry </a:t>
              </a:r>
            </a:p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-Mathematical Application</a:t>
              </a:r>
            </a:p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-Technical Reading</a:t>
              </a:r>
            </a:p>
            <a:p>
              <a:r>
                <a:rPr lang="en-US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-Presentation Skills </a:t>
              </a:r>
            </a:p>
          </p:txBody>
        </p:sp>
      </p:grpSp>
      <p:sp>
        <p:nvSpPr>
          <p:cNvPr id="108" name="TextBox 107"/>
          <p:cNvSpPr txBox="1"/>
          <p:nvPr/>
        </p:nvSpPr>
        <p:spPr>
          <a:xfrm flipH="1">
            <a:off x="4773798" y="882226"/>
            <a:ext cx="259444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Introduction to Career Technical Education Pathways</a:t>
            </a:r>
          </a:p>
        </p:txBody>
      </p:sp>
    </p:spTree>
    <p:extLst>
      <p:ext uri="{BB962C8B-B14F-4D97-AF65-F5344CB8AC3E}">
        <p14:creationId xmlns:p14="http://schemas.microsoft.com/office/powerpoint/2010/main" val="3723594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Biz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A1FF"/>
      </a:accent1>
      <a:accent2>
        <a:srgbClr val="F11A18"/>
      </a:accent2>
      <a:accent3>
        <a:srgbClr val="83C800"/>
      </a:accent3>
      <a:accent4>
        <a:srgbClr val="F546D1"/>
      </a:accent4>
      <a:accent5>
        <a:srgbClr val="FFB400"/>
      </a:accent5>
      <a:accent6>
        <a:srgbClr val="8912CC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525</TotalTime>
  <Words>859</Words>
  <Application>Microsoft Office PowerPoint</Application>
  <PresentationFormat>Widescreen</PresentationFormat>
  <Paragraphs>143</Paragraphs>
  <Slides>19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6" baseType="lpstr">
      <vt:lpstr>Arial</vt:lpstr>
      <vt:lpstr>Arial Black</vt:lpstr>
      <vt:lpstr>Calibri</vt:lpstr>
      <vt:lpstr>Calibri Light</vt:lpstr>
      <vt:lpstr>Cambria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MD Junaed</dc:creator>
  <cp:lastModifiedBy>Lisa Byrd</cp:lastModifiedBy>
  <cp:revision>59</cp:revision>
  <dcterms:created xsi:type="dcterms:W3CDTF">2015-04-05T19:00:25Z</dcterms:created>
  <dcterms:modified xsi:type="dcterms:W3CDTF">2018-04-25T17:17:28Z</dcterms:modified>
</cp:coreProperties>
</file>