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3.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4.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5.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6.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51.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2.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9.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85.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notesSlides/notesSlide89.xml" ContentType="application/vnd.openxmlformats-officedocument.presentationml.notesSlide+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notesSlides/notesSlide90.xml" ContentType="application/vnd.openxmlformats-officedocument.presentationml.notesSlide+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91.xml" ContentType="application/vnd.openxmlformats-officedocument.presentationml.notesSlide+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notesSlides/notesSlide96.xml" ContentType="application/vnd.openxmlformats-officedocument.presentationml.notesSlide+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70" r:id="rId1"/>
  </p:sldMasterIdLst>
  <p:notesMasterIdLst>
    <p:notesMasterId r:id="rId103"/>
  </p:notesMasterIdLst>
  <p:handoutMasterIdLst>
    <p:handoutMasterId r:id="rId104"/>
  </p:handoutMasterIdLst>
  <p:sldIdLst>
    <p:sldId id="432" r:id="rId2"/>
    <p:sldId id="894" r:id="rId3"/>
    <p:sldId id="527" r:id="rId4"/>
    <p:sldId id="865" r:id="rId5"/>
    <p:sldId id="625" r:id="rId6"/>
    <p:sldId id="795" r:id="rId7"/>
    <p:sldId id="1164" r:id="rId8"/>
    <p:sldId id="799" r:id="rId9"/>
    <p:sldId id="800" r:id="rId10"/>
    <p:sldId id="1165" r:id="rId11"/>
    <p:sldId id="1166" r:id="rId12"/>
    <p:sldId id="801" r:id="rId13"/>
    <p:sldId id="802" r:id="rId14"/>
    <p:sldId id="803" r:id="rId15"/>
    <p:sldId id="1042" r:id="rId16"/>
    <p:sldId id="804" r:id="rId17"/>
    <p:sldId id="889" r:id="rId18"/>
    <p:sldId id="1066" r:id="rId19"/>
    <p:sldId id="1046" r:id="rId20"/>
    <p:sldId id="689" r:id="rId21"/>
    <p:sldId id="810" r:id="rId22"/>
    <p:sldId id="812" r:id="rId23"/>
    <p:sldId id="1168" r:id="rId24"/>
    <p:sldId id="1054" r:id="rId25"/>
    <p:sldId id="1055" r:id="rId26"/>
    <p:sldId id="1057" r:id="rId27"/>
    <p:sldId id="1061" r:id="rId28"/>
    <p:sldId id="1062" r:id="rId29"/>
    <p:sldId id="1063" r:id="rId30"/>
    <p:sldId id="1059" r:id="rId31"/>
    <p:sldId id="1060" r:id="rId32"/>
    <p:sldId id="1169" r:id="rId33"/>
    <p:sldId id="667" r:id="rId34"/>
    <p:sldId id="815" r:id="rId35"/>
    <p:sldId id="563" r:id="rId36"/>
    <p:sldId id="818" r:id="rId37"/>
    <p:sldId id="890" r:id="rId38"/>
    <p:sldId id="565" r:id="rId39"/>
    <p:sldId id="570" r:id="rId40"/>
    <p:sldId id="869" r:id="rId41"/>
    <p:sldId id="870" r:id="rId42"/>
    <p:sldId id="829" r:id="rId43"/>
    <p:sldId id="1100" r:id="rId44"/>
    <p:sldId id="1101" r:id="rId45"/>
    <p:sldId id="887" r:id="rId46"/>
    <p:sldId id="1170" r:id="rId47"/>
    <p:sldId id="1090" r:id="rId48"/>
    <p:sldId id="571" r:id="rId49"/>
    <p:sldId id="472" r:id="rId50"/>
    <p:sldId id="832" r:id="rId51"/>
    <p:sldId id="872" r:id="rId52"/>
    <p:sldId id="873" r:id="rId53"/>
    <p:sldId id="874" r:id="rId54"/>
    <p:sldId id="841" r:id="rId55"/>
    <p:sldId id="1028" r:id="rId56"/>
    <p:sldId id="581" r:id="rId57"/>
    <p:sldId id="732" r:id="rId58"/>
    <p:sldId id="843" r:id="rId59"/>
    <p:sldId id="844" r:id="rId60"/>
    <p:sldId id="1108" r:id="rId61"/>
    <p:sldId id="586" r:id="rId62"/>
    <p:sldId id="734" r:id="rId63"/>
    <p:sldId id="837" r:id="rId64"/>
    <p:sldId id="828" r:id="rId65"/>
    <p:sldId id="589" r:id="rId66"/>
    <p:sldId id="590" r:id="rId67"/>
    <p:sldId id="1103" r:id="rId68"/>
    <p:sldId id="845" r:id="rId69"/>
    <p:sldId id="597" r:id="rId70"/>
    <p:sldId id="598" r:id="rId71"/>
    <p:sldId id="599" r:id="rId72"/>
    <p:sldId id="1104" r:id="rId73"/>
    <p:sldId id="1109" r:id="rId74"/>
    <p:sldId id="600" r:id="rId75"/>
    <p:sldId id="288" r:id="rId76"/>
    <p:sldId id="603" r:id="rId77"/>
    <p:sldId id="851" r:id="rId78"/>
    <p:sldId id="1106" r:id="rId79"/>
    <p:sldId id="853" r:id="rId80"/>
    <p:sldId id="609" r:id="rId81"/>
    <p:sldId id="741" r:id="rId82"/>
    <p:sldId id="612" r:id="rId83"/>
    <p:sldId id="856" r:id="rId84"/>
    <p:sldId id="337" r:id="rId85"/>
    <p:sldId id="338" r:id="rId86"/>
    <p:sldId id="318" r:id="rId87"/>
    <p:sldId id="340" r:id="rId88"/>
    <p:sldId id="1025" r:id="rId89"/>
    <p:sldId id="341" r:id="rId90"/>
    <p:sldId id="1107" r:id="rId91"/>
    <p:sldId id="343" r:id="rId92"/>
    <p:sldId id="859" r:id="rId93"/>
    <p:sldId id="861" r:id="rId94"/>
    <p:sldId id="621" r:id="rId95"/>
    <p:sldId id="622" r:id="rId96"/>
    <p:sldId id="862" r:id="rId97"/>
    <p:sldId id="552" r:id="rId98"/>
    <p:sldId id="554" r:id="rId99"/>
    <p:sldId id="553" r:id="rId100"/>
    <p:sldId id="295" r:id="rId101"/>
    <p:sldId id="558" r:id="rId10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14AF8347-371F-4EBA-9A84-343FBFD5BEF3}">
          <p14:sldIdLst>
            <p14:sldId id="432"/>
            <p14:sldId id="894"/>
            <p14:sldId id="527"/>
            <p14:sldId id="865"/>
            <p14:sldId id="625"/>
            <p14:sldId id="795"/>
            <p14:sldId id="1164"/>
            <p14:sldId id="799"/>
            <p14:sldId id="800"/>
            <p14:sldId id="1165"/>
            <p14:sldId id="1166"/>
            <p14:sldId id="801"/>
            <p14:sldId id="802"/>
            <p14:sldId id="803"/>
            <p14:sldId id="1042"/>
            <p14:sldId id="804"/>
            <p14:sldId id="889"/>
            <p14:sldId id="1066"/>
            <p14:sldId id="1046"/>
            <p14:sldId id="689"/>
            <p14:sldId id="810"/>
            <p14:sldId id="812"/>
            <p14:sldId id="1168"/>
            <p14:sldId id="1054"/>
            <p14:sldId id="1055"/>
            <p14:sldId id="1057"/>
            <p14:sldId id="1061"/>
            <p14:sldId id="1062"/>
            <p14:sldId id="1063"/>
            <p14:sldId id="1059"/>
            <p14:sldId id="1060"/>
            <p14:sldId id="1169"/>
            <p14:sldId id="667"/>
            <p14:sldId id="815"/>
            <p14:sldId id="563"/>
            <p14:sldId id="818"/>
            <p14:sldId id="890"/>
            <p14:sldId id="565"/>
            <p14:sldId id="570"/>
            <p14:sldId id="869"/>
            <p14:sldId id="870"/>
            <p14:sldId id="829"/>
            <p14:sldId id="1100"/>
            <p14:sldId id="1101"/>
            <p14:sldId id="887"/>
            <p14:sldId id="1170"/>
            <p14:sldId id="1090"/>
            <p14:sldId id="571"/>
            <p14:sldId id="472"/>
            <p14:sldId id="832"/>
            <p14:sldId id="872"/>
            <p14:sldId id="873"/>
            <p14:sldId id="874"/>
            <p14:sldId id="841"/>
            <p14:sldId id="1028"/>
            <p14:sldId id="581"/>
            <p14:sldId id="732"/>
            <p14:sldId id="843"/>
            <p14:sldId id="844"/>
            <p14:sldId id="1108"/>
            <p14:sldId id="586"/>
            <p14:sldId id="734"/>
            <p14:sldId id="837"/>
            <p14:sldId id="828"/>
            <p14:sldId id="589"/>
            <p14:sldId id="590"/>
            <p14:sldId id="1103"/>
            <p14:sldId id="845"/>
            <p14:sldId id="597"/>
            <p14:sldId id="598"/>
            <p14:sldId id="599"/>
            <p14:sldId id="1104"/>
            <p14:sldId id="1109"/>
            <p14:sldId id="600"/>
            <p14:sldId id="288"/>
            <p14:sldId id="603"/>
            <p14:sldId id="851"/>
            <p14:sldId id="1106"/>
            <p14:sldId id="853"/>
          </p14:sldIdLst>
        </p14:section>
        <p14:section name="Untitled Section" id="{2D10FE5E-56BC-4D6E-8F52-B24864EA86DD}">
          <p14:sldIdLst>
            <p14:sldId id="609"/>
            <p14:sldId id="741"/>
            <p14:sldId id="612"/>
            <p14:sldId id="856"/>
            <p14:sldId id="337"/>
            <p14:sldId id="338"/>
            <p14:sldId id="318"/>
            <p14:sldId id="340"/>
            <p14:sldId id="1025"/>
            <p14:sldId id="341"/>
            <p14:sldId id="1107"/>
            <p14:sldId id="343"/>
            <p14:sldId id="859"/>
            <p14:sldId id="861"/>
            <p14:sldId id="621"/>
            <p14:sldId id="622"/>
            <p14:sldId id="862"/>
            <p14:sldId id="552"/>
            <p14:sldId id="554"/>
            <p14:sldId id="553"/>
            <p14:sldId id="295"/>
            <p14:sldId id="55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1AC438-7A38-2108-F30F-D8831E8F6047}" name="Maura Healy" initials="MH" userId="S::mhealy@lozanosmith.com::755a70e2-cf65-4a93-94aa-f5829168371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4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3452" autoAdjust="0"/>
  </p:normalViewPr>
  <p:slideViewPr>
    <p:cSldViewPr>
      <p:cViewPr varScale="1">
        <p:scale>
          <a:sx n="91" d="100"/>
          <a:sy n="91" d="100"/>
        </p:scale>
        <p:origin x="492" y="90"/>
      </p:cViewPr>
      <p:guideLst/>
    </p:cSldViewPr>
  </p:slideViewPr>
  <p:notesTextViewPr>
    <p:cViewPr>
      <p:scale>
        <a:sx n="100" d="100"/>
        <a:sy n="100" d="100"/>
      </p:scale>
      <p:origin x="0" y="0"/>
    </p:cViewPr>
  </p:notesTextViewPr>
  <p:sorterViewPr>
    <p:cViewPr varScale="1">
      <p:scale>
        <a:sx n="100" d="100"/>
        <a:sy n="100" d="100"/>
      </p:scale>
      <p:origin x="0" y="-6402"/>
    </p:cViewPr>
  </p:sorterViewPr>
  <p:notesViewPr>
    <p:cSldViewPr>
      <p:cViewPr varScale="1">
        <p:scale>
          <a:sx n="53" d="100"/>
          <a:sy n="53" d="100"/>
        </p:scale>
        <p:origin x="2624" y="2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8/10/relationships/authors" Target="author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iagrams/_rels/data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diagrams/_rels/drawing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C87FF8-3EBE-4015-876F-5595E2FE9A5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085DB7B-2CDD-41AD-AD94-EB21C80C7A4E}">
      <dgm:prSet custT="1"/>
      <dgm:spPr/>
      <dgm:t>
        <a:bodyPr/>
        <a:lstStyle/>
        <a:p>
          <a:pPr rtl="0"/>
          <a:r>
            <a:rPr lang="en-US" sz="3600" b="1" i="1" dirty="0">
              <a:solidFill>
                <a:schemeClr val="tx1"/>
              </a:solidFill>
              <a:latin typeface="+mj-lt"/>
            </a:rPr>
            <a:t>“No person in the United States shall, </a:t>
          </a:r>
          <a:r>
            <a:rPr lang="en-US" sz="3600" b="1" i="1" u="sng" dirty="0">
              <a:solidFill>
                <a:schemeClr val="tx1"/>
              </a:solidFill>
              <a:latin typeface="+mj-lt"/>
            </a:rPr>
            <a:t>on the basis of sex</a:t>
          </a:r>
          <a:r>
            <a:rPr lang="en-US" sz="3600" b="1" i="1" dirty="0">
              <a:solidFill>
                <a:schemeClr val="tx1"/>
              </a:solidFill>
              <a:latin typeface="+mj-lt"/>
            </a:rPr>
            <a:t>, be excluded from </a:t>
          </a:r>
          <a:r>
            <a:rPr lang="en-US" sz="3600" b="1" i="1" u="sng" dirty="0">
              <a:solidFill>
                <a:schemeClr val="tx1"/>
              </a:solidFill>
              <a:latin typeface="+mj-lt"/>
            </a:rPr>
            <a:t>participation</a:t>
          </a:r>
          <a:r>
            <a:rPr lang="en-US" sz="3600" b="1" i="1" dirty="0">
              <a:solidFill>
                <a:schemeClr val="tx1"/>
              </a:solidFill>
              <a:latin typeface="+mj-lt"/>
            </a:rPr>
            <a:t> in, be denied the </a:t>
          </a:r>
          <a:r>
            <a:rPr lang="en-US" sz="3600" b="1" i="1" u="sng" dirty="0">
              <a:solidFill>
                <a:schemeClr val="tx1"/>
              </a:solidFill>
              <a:latin typeface="+mj-lt"/>
            </a:rPr>
            <a:t>benefits</a:t>
          </a:r>
          <a:r>
            <a:rPr lang="en-US" sz="3600" b="1" i="1" dirty="0">
              <a:solidFill>
                <a:schemeClr val="tx1"/>
              </a:solidFill>
              <a:latin typeface="+mj-lt"/>
            </a:rPr>
            <a:t> of, or be subjected to </a:t>
          </a:r>
          <a:r>
            <a:rPr lang="en-US" sz="3600" b="1" i="1" u="sng" dirty="0">
              <a:solidFill>
                <a:schemeClr val="tx1"/>
              </a:solidFill>
              <a:latin typeface="+mj-lt"/>
            </a:rPr>
            <a:t>discrimination</a:t>
          </a:r>
          <a:r>
            <a:rPr lang="en-US" sz="3600" b="1" i="1" dirty="0">
              <a:solidFill>
                <a:schemeClr val="tx1"/>
              </a:solidFill>
              <a:latin typeface="+mj-lt"/>
            </a:rPr>
            <a:t> under any education program or activity receiving Federal financial assistance.”</a:t>
          </a:r>
          <a:endParaRPr lang="en-US" sz="3600" dirty="0">
            <a:solidFill>
              <a:schemeClr val="tx1"/>
            </a:solidFill>
            <a:latin typeface="+mj-lt"/>
          </a:endParaRPr>
        </a:p>
      </dgm:t>
    </dgm:pt>
    <dgm:pt modelId="{18DE5BD4-D884-4531-91A1-C241DC7BF59B}" type="parTrans" cxnId="{11E1511D-A32A-4062-98B9-2AEE6F8E3E36}">
      <dgm:prSet/>
      <dgm:spPr/>
      <dgm:t>
        <a:bodyPr/>
        <a:lstStyle/>
        <a:p>
          <a:endParaRPr lang="en-US" sz="2000">
            <a:latin typeface="+mj-lt"/>
          </a:endParaRPr>
        </a:p>
      </dgm:t>
    </dgm:pt>
    <dgm:pt modelId="{3E39A3AC-8E20-42CF-9289-1F9405D2ACA8}" type="sibTrans" cxnId="{11E1511D-A32A-4062-98B9-2AEE6F8E3E36}">
      <dgm:prSet/>
      <dgm:spPr/>
      <dgm:t>
        <a:bodyPr/>
        <a:lstStyle/>
        <a:p>
          <a:endParaRPr lang="en-US" sz="2000">
            <a:latin typeface="+mj-lt"/>
          </a:endParaRPr>
        </a:p>
      </dgm:t>
    </dgm:pt>
    <dgm:pt modelId="{669FC8A3-D18D-4349-BBD6-9F8F940C7C66}" type="pres">
      <dgm:prSet presAssocID="{5AC87FF8-3EBE-4015-876F-5595E2FE9A5B}" presName="linear" presStyleCnt="0">
        <dgm:presLayoutVars>
          <dgm:animLvl val="lvl"/>
          <dgm:resizeHandles val="exact"/>
        </dgm:presLayoutVars>
      </dgm:prSet>
      <dgm:spPr/>
    </dgm:pt>
    <dgm:pt modelId="{394CAF7D-EF81-4C1A-A83D-DA2A28AFB9AD}" type="pres">
      <dgm:prSet presAssocID="{9085DB7B-2CDD-41AD-AD94-EB21C80C7A4E}" presName="parentText" presStyleLbl="node1" presStyleIdx="0" presStyleCnt="1" custScaleY="1254997" custLinFactY="-7526" custLinFactNeighborY="-100000">
        <dgm:presLayoutVars>
          <dgm:chMax val="0"/>
          <dgm:bulletEnabled val="1"/>
        </dgm:presLayoutVars>
      </dgm:prSet>
      <dgm:spPr/>
    </dgm:pt>
  </dgm:ptLst>
  <dgm:cxnLst>
    <dgm:cxn modelId="{11E1511D-A32A-4062-98B9-2AEE6F8E3E36}" srcId="{5AC87FF8-3EBE-4015-876F-5595E2FE9A5B}" destId="{9085DB7B-2CDD-41AD-AD94-EB21C80C7A4E}" srcOrd="0" destOrd="0" parTransId="{18DE5BD4-D884-4531-91A1-C241DC7BF59B}" sibTransId="{3E39A3AC-8E20-42CF-9289-1F9405D2ACA8}"/>
    <dgm:cxn modelId="{7AC7718B-7653-4A40-B48F-AC888B1562D2}" type="presOf" srcId="{9085DB7B-2CDD-41AD-AD94-EB21C80C7A4E}" destId="{394CAF7D-EF81-4C1A-A83D-DA2A28AFB9AD}" srcOrd="0" destOrd="0" presId="urn:microsoft.com/office/officeart/2005/8/layout/vList2"/>
    <dgm:cxn modelId="{F9987FD3-5041-4823-A031-598FF6856F34}" type="presOf" srcId="{5AC87FF8-3EBE-4015-876F-5595E2FE9A5B}" destId="{669FC8A3-D18D-4349-BBD6-9F8F940C7C66}" srcOrd="0" destOrd="0" presId="urn:microsoft.com/office/officeart/2005/8/layout/vList2"/>
    <dgm:cxn modelId="{B76A93BF-6EA1-4FDA-B7A5-BDA45D8F49F3}" type="presParOf" srcId="{669FC8A3-D18D-4349-BBD6-9F8F940C7C66}" destId="{394CAF7D-EF81-4C1A-A83D-DA2A28AFB9A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676336-A0A3-4C00-A3D7-F30B961AAA2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C89AFF8-4C50-4CA4-B313-58DDC7479886}">
      <dgm:prSet/>
      <dgm:spPr/>
      <dgm:t>
        <a:bodyPr/>
        <a:lstStyle/>
        <a:p>
          <a:r>
            <a:rPr lang="en-US" b="1" dirty="0">
              <a:solidFill>
                <a:schemeClr val="tx1"/>
              </a:solidFill>
            </a:rPr>
            <a:t>Actual Knowledge (K-12)</a:t>
          </a:r>
          <a:endParaRPr lang="en-US" dirty="0">
            <a:solidFill>
              <a:schemeClr val="tx1"/>
            </a:solidFill>
          </a:endParaRPr>
        </a:p>
      </dgm:t>
    </dgm:pt>
    <dgm:pt modelId="{EAABD8B5-C73E-45DC-A88A-FCECFBF0380A}" type="parTrans" cxnId="{E856A992-4253-49FC-B106-B19AC54486E9}">
      <dgm:prSet/>
      <dgm:spPr/>
      <dgm:t>
        <a:bodyPr/>
        <a:lstStyle/>
        <a:p>
          <a:endParaRPr lang="en-US">
            <a:solidFill>
              <a:schemeClr val="tx1"/>
            </a:solidFill>
          </a:endParaRPr>
        </a:p>
      </dgm:t>
    </dgm:pt>
    <dgm:pt modelId="{FCC985DB-3245-4D08-A5BC-7D94D5B857BC}" type="sibTrans" cxnId="{E856A992-4253-49FC-B106-B19AC54486E9}">
      <dgm:prSet/>
      <dgm:spPr/>
      <dgm:t>
        <a:bodyPr/>
        <a:lstStyle/>
        <a:p>
          <a:endParaRPr lang="en-US">
            <a:solidFill>
              <a:schemeClr val="tx1"/>
            </a:solidFill>
          </a:endParaRPr>
        </a:p>
      </dgm:t>
    </dgm:pt>
    <dgm:pt modelId="{6301C3B3-08AE-433F-8C4F-D4E0CCC2860E}">
      <dgm:prSet/>
      <dgm:spPr/>
      <dgm:t>
        <a:bodyPr/>
        <a:lstStyle/>
        <a:p>
          <a:r>
            <a:rPr lang="en-US" dirty="0">
              <a:solidFill>
                <a:schemeClr val="tx1"/>
              </a:solidFill>
            </a:rPr>
            <a:t>When </a:t>
          </a:r>
          <a:r>
            <a:rPr lang="en-US" b="1" i="1" dirty="0">
              <a:solidFill>
                <a:schemeClr val="tx1"/>
              </a:solidFill>
            </a:rPr>
            <a:t>any employee </a:t>
          </a:r>
          <a:r>
            <a:rPr lang="en-US" dirty="0">
              <a:solidFill>
                <a:schemeClr val="tx1"/>
              </a:solidFill>
            </a:rPr>
            <a:t>has</a:t>
          </a:r>
          <a:r>
            <a:rPr lang="en-US" b="1" dirty="0">
              <a:solidFill>
                <a:schemeClr val="tx1"/>
              </a:solidFill>
            </a:rPr>
            <a:t> </a:t>
          </a:r>
          <a:r>
            <a:rPr lang="en-US" dirty="0">
              <a:solidFill>
                <a:schemeClr val="tx1"/>
              </a:solidFill>
            </a:rPr>
            <a:t>notice of sexual harassment or allegations of sexual harassment</a:t>
          </a:r>
        </a:p>
      </dgm:t>
    </dgm:pt>
    <dgm:pt modelId="{98293D0B-1636-447D-905F-61FF2663022C}" type="parTrans" cxnId="{24733A7E-388F-42F0-84A4-E31D1CBF79EF}">
      <dgm:prSet/>
      <dgm:spPr/>
      <dgm:t>
        <a:bodyPr/>
        <a:lstStyle/>
        <a:p>
          <a:endParaRPr lang="en-US">
            <a:solidFill>
              <a:schemeClr val="tx1"/>
            </a:solidFill>
          </a:endParaRPr>
        </a:p>
      </dgm:t>
    </dgm:pt>
    <dgm:pt modelId="{2C5F7019-F7A5-42B0-8DB1-1003CA65770F}" type="sibTrans" cxnId="{24733A7E-388F-42F0-84A4-E31D1CBF79EF}">
      <dgm:prSet/>
      <dgm:spPr/>
      <dgm:t>
        <a:bodyPr/>
        <a:lstStyle/>
        <a:p>
          <a:endParaRPr lang="en-US">
            <a:solidFill>
              <a:schemeClr val="tx1"/>
            </a:solidFill>
          </a:endParaRPr>
        </a:p>
      </dgm:t>
    </dgm:pt>
    <dgm:pt modelId="{31878945-20B2-4671-8E33-528D534F3295}">
      <dgm:prSet/>
      <dgm:spPr/>
      <dgm:t>
        <a:bodyPr/>
        <a:lstStyle/>
        <a:p>
          <a:r>
            <a:rPr lang="en-US" b="1" dirty="0">
              <a:solidFill>
                <a:schemeClr val="tx1"/>
              </a:solidFill>
            </a:rPr>
            <a:t>Formal Complaint</a:t>
          </a:r>
          <a:endParaRPr lang="en-US" dirty="0">
            <a:solidFill>
              <a:schemeClr val="tx1"/>
            </a:solidFill>
          </a:endParaRPr>
        </a:p>
      </dgm:t>
    </dgm:pt>
    <dgm:pt modelId="{DF5261C2-377D-4F1E-ACC1-03252CC3EDE6}" type="parTrans" cxnId="{7424ADF1-FD97-42FC-A0BC-BCD2525A73FE}">
      <dgm:prSet/>
      <dgm:spPr/>
      <dgm:t>
        <a:bodyPr/>
        <a:lstStyle/>
        <a:p>
          <a:endParaRPr lang="en-US">
            <a:solidFill>
              <a:schemeClr val="tx1"/>
            </a:solidFill>
          </a:endParaRPr>
        </a:p>
      </dgm:t>
    </dgm:pt>
    <dgm:pt modelId="{5BDBB67C-9A84-411A-A3C0-001778807FC1}" type="sibTrans" cxnId="{7424ADF1-FD97-42FC-A0BC-BCD2525A73FE}">
      <dgm:prSet/>
      <dgm:spPr/>
      <dgm:t>
        <a:bodyPr/>
        <a:lstStyle/>
        <a:p>
          <a:endParaRPr lang="en-US">
            <a:solidFill>
              <a:schemeClr val="tx1"/>
            </a:solidFill>
          </a:endParaRPr>
        </a:p>
      </dgm:t>
    </dgm:pt>
    <dgm:pt modelId="{68C62082-2EB0-4F10-AF7C-C1400BBD779D}">
      <dgm:prSet/>
      <dgm:spPr/>
      <dgm:t>
        <a:bodyPr/>
        <a:lstStyle/>
        <a:p>
          <a:r>
            <a:rPr lang="en-US" dirty="0">
              <a:solidFill>
                <a:schemeClr val="tx1"/>
              </a:solidFill>
            </a:rPr>
            <a:t>A document filed by a </a:t>
          </a:r>
          <a:r>
            <a:rPr lang="en-US" b="1" i="1" dirty="0">
              <a:solidFill>
                <a:schemeClr val="tx1"/>
              </a:solidFill>
            </a:rPr>
            <a:t>complainant</a:t>
          </a:r>
          <a:r>
            <a:rPr lang="en-US" dirty="0">
              <a:solidFill>
                <a:schemeClr val="tx1"/>
              </a:solidFill>
            </a:rPr>
            <a:t> or signed by the </a:t>
          </a:r>
          <a:r>
            <a:rPr lang="en-US" b="1" i="1" dirty="0">
              <a:solidFill>
                <a:schemeClr val="tx1"/>
              </a:solidFill>
            </a:rPr>
            <a:t>Title IX Coordinator </a:t>
          </a:r>
          <a:r>
            <a:rPr lang="en-US" dirty="0">
              <a:solidFill>
                <a:schemeClr val="tx1"/>
              </a:solidFill>
            </a:rPr>
            <a:t>alleging sexual harassment against a respondent, and requesting that the recipient (District) investigate the allegation</a:t>
          </a:r>
        </a:p>
      </dgm:t>
    </dgm:pt>
    <dgm:pt modelId="{9872CFEC-14B1-4587-B7AD-D66D37051A6B}" type="parTrans" cxnId="{77FBD132-4CF9-4F9B-9720-DBF6EA52872F}">
      <dgm:prSet/>
      <dgm:spPr/>
      <dgm:t>
        <a:bodyPr/>
        <a:lstStyle/>
        <a:p>
          <a:endParaRPr lang="en-US">
            <a:solidFill>
              <a:schemeClr val="tx1"/>
            </a:solidFill>
          </a:endParaRPr>
        </a:p>
      </dgm:t>
    </dgm:pt>
    <dgm:pt modelId="{DE459C75-0A1A-47B4-B32E-28FE9C6048B8}" type="sibTrans" cxnId="{77FBD132-4CF9-4F9B-9720-DBF6EA52872F}">
      <dgm:prSet/>
      <dgm:spPr/>
      <dgm:t>
        <a:bodyPr/>
        <a:lstStyle/>
        <a:p>
          <a:endParaRPr lang="en-US">
            <a:solidFill>
              <a:schemeClr val="tx1"/>
            </a:solidFill>
          </a:endParaRPr>
        </a:p>
      </dgm:t>
    </dgm:pt>
    <dgm:pt modelId="{CE4BBECA-4763-42E3-AEC9-02D4D9D2697B}">
      <dgm:prSet/>
      <dgm:spPr/>
      <dgm:t>
        <a:bodyPr/>
        <a:lstStyle/>
        <a:p>
          <a:r>
            <a:rPr lang="en-US" b="1" dirty="0">
              <a:solidFill>
                <a:schemeClr val="tx1"/>
              </a:solidFill>
            </a:rPr>
            <a:t>Complainant</a:t>
          </a:r>
          <a:endParaRPr lang="en-US" dirty="0">
            <a:solidFill>
              <a:schemeClr val="tx1"/>
            </a:solidFill>
          </a:endParaRPr>
        </a:p>
      </dgm:t>
    </dgm:pt>
    <dgm:pt modelId="{5975C894-13AA-43D6-A888-7610B0DC074B}" type="parTrans" cxnId="{639E9DBC-B340-4C00-8B2E-7349725DF3A5}">
      <dgm:prSet/>
      <dgm:spPr/>
      <dgm:t>
        <a:bodyPr/>
        <a:lstStyle/>
        <a:p>
          <a:endParaRPr lang="en-US">
            <a:solidFill>
              <a:schemeClr val="tx1"/>
            </a:solidFill>
          </a:endParaRPr>
        </a:p>
      </dgm:t>
    </dgm:pt>
    <dgm:pt modelId="{472853F2-9C97-482A-B4A1-FE8E4111DC08}" type="sibTrans" cxnId="{639E9DBC-B340-4C00-8B2E-7349725DF3A5}">
      <dgm:prSet/>
      <dgm:spPr/>
      <dgm:t>
        <a:bodyPr/>
        <a:lstStyle/>
        <a:p>
          <a:endParaRPr lang="en-US">
            <a:solidFill>
              <a:schemeClr val="tx1"/>
            </a:solidFill>
          </a:endParaRPr>
        </a:p>
      </dgm:t>
    </dgm:pt>
    <dgm:pt modelId="{0ED07CBF-5506-4623-AC01-03AFE638473A}">
      <dgm:prSet/>
      <dgm:spPr/>
      <dgm:t>
        <a:bodyPr/>
        <a:lstStyle/>
        <a:p>
          <a:r>
            <a:rPr lang="en-US" dirty="0">
              <a:solidFill>
                <a:schemeClr val="tx1"/>
              </a:solidFill>
            </a:rPr>
            <a:t>An individual who is alleged to be the </a:t>
          </a:r>
          <a:r>
            <a:rPr lang="en-US" b="1" i="1" dirty="0">
              <a:solidFill>
                <a:schemeClr val="tx1"/>
              </a:solidFill>
            </a:rPr>
            <a:t>victim of the conduct </a:t>
          </a:r>
          <a:r>
            <a:rPr lang="en-US" dirty="0">
              <a:solidFill>
                <a:schemeClr val="tx1"/>
              </a:solidFill>
            </a:rPr>
            <a:t>that could constitute sexual harassment</a:t>
          </a:r>
        </a:p>
      </dgm:t>
    </dgm:pt>
    <dgm:pt modelId="{8A1D3A93-857E-4E90-A135-7E2BAB75E03D}" type="parTrans" cxnId="{D9370CA0-EC2C-41CE-898A-9360F7B55AD7}">
      <dgm:prSet/>
      <dgm:spPr/>
      <dgm:t>
        <a:bodyPr/>
        <a:lstStyle/>
        <a:p>
          <a:endParaRPr lang="en-US">
            <a:solidFill>
              <a:schemeClr val="tx1"/>
            </a:solidFill>
          </a:endParaRPr>
        </a:p>
      </dgm:t>
    </dgm:pt>
    <dgm:pt modelId="{BC3C1925-D146-43E1-8987-3E62FF615D21}" type="sibTrans" cxnId="{D9370CA0-EC2C-41CE-898A-9360F7B55AD7}">
      <dgm:prSet/>
      <dgm:spPr/>
      <dgm:t>
        <a:bodyPr/>
        <a:lstStyle/>
        <a:p>
          <a:endParaRPr lang="en-US">
            <a:solidFill>
              <a:schemeClr val="tx1"/>
            </a:solidFill>
          </a:endParaRPr>
        </a:p>
      </dgm:t>
    </dgm:pt>
    <dgm:pt modelId="{382ED803-55DF-4283-9508-79236E31A5AC}">
      <dgm:prSet/>
      <dgm:spPr/>
      <dgm:t>
        <a:bodyPr/>
        <a:lstStyle/>
        <a:p>
          <a:r>
            <a:rPr lang="en-US" b="1" dirty="0">
              <a:solidFill>
                <a:schemeClr val="tx1"/>
              </a:solidFill>
            </a:rPr>
            <a:t>Respondent</a:t>
          </a:r>
          <a:endParaRPr lang="en-US" dirty="0">
            <a:solidFill>
              <a:schemeClr val="tx1"/>
            </a:solidFill>
          </a:endParaRPr>
        </a:p>
      </dgm:t>
    </dgm:pt>
    <dgm:pt modelId="{D5799B23-BEC4-4B54-9277-C4A682935E5E}" type="parTrans" cxnId="{12A83F18-9A4F-4C24-9355-2D4A1B365F91}">
      <dgm:prSet/>
      <dgm:spPr/>
      <dgm:t>
        <a:bodyPr/>
        <a:lstStyle/>
        <a:p>
          <a:endParaRPr lang="en-US">
            <a:solidFill>
              <a:schemeClr val="tx1"/>
            </a:solidFill>
          </a:endParaRPr>
        </a:p>
      </dgm:t>
    </dgm:pt>
    <dgm:pt modelId="{75251B21-DCAF-4753-9080-956803C1EED7}" type="sibTrans" cxnId="{12A83F18-9A4F-4C24-9355-2D4A1B365F91}">
      <dgm:prSet/>
      <dgm:spPr/>
      <dgm:t>
        <a:bodyPr/>
        <a:lstStyle/>
        <a:p>
          <a:endParaRPr lang="en-US">
            <a:solidFill>
              <a:schemeClr val="tx1"/>
            </a:solidFill>
          </a:endParaRPr>
        </a:p>
      </dgm:t>
    </dgm:pt>
    <dgm:pt modelId="{ED3B8251-938A-4053-BDF0-E6B2AA91CDB0}">
      <dgm:prSet/>
      <dgm:spPr/>
      <dgm:t>
        <a:bodyPr/>
        <a:lstStyle/>
        <a:p>
          <a:r>
            <a:rPr lang="en-US" dirty="0">
              <a:solidFill>
                <a:schemeClr val="tx1"/>
              </a:solidFill>
            </a:rPr>
            <a:t>An individual who has been reported to be the </a:t>
          </a:r>
          <a:r>
            <a:rPr lang="en-US" b="1" i="1" dirty="0">
              <a:solidFill>
                <a:schemeClr val="tx1"/>
              </a:solidFill>
            </a:rPr>
            <a:t>perpetrator of conduct </a:t>
          </a:r>
          <a:r>
            <a:rPr lang="en-US" dirty="0">
              <a:solidFill>
                <a:schemeClr val="tx1"/>
              </a:solidFill>
            </a:rPr>
            <a:t>that could constitute sexual harassment</a:t>
          </a:r>
        </a:p>
      </dgm:t>
    </dgm:pt>
    <dgm:pt modelId="{BD2AFECE-1C13-4CE2-ADD6-A2FD19E48572}" type="parTrans" cxnId="{627C2EDC-974C-4C03-9978-4746974809A3}">
      <dgm:prSet/>
      <dgm:spPr/>
      <dgm:t>
        <a:bodyPr/>
        <a:lstStyle/>
        <a:p>
          <a:endParaRPr lang="en-US">
            <a:solidFill>
              <a:schemeClr val="tx1"/>
            </a:solidFill>
          </a:endParaRPr>
        </a:p>
      </dgm:t>
    </dgm:pt>
    <dgm:pt modelId="{E1C278FD-A212-4685-90CD-A765901EB89B}" type="sibTrans" cxnId="{627C2EDC-974C-4C03-9978-4746974809A3}">
      <dgm:prSet/>
      <dgm:spPr/>
      <dgm:t>
        <a:bodyPr/>
        <a:lstStyle/>
        <a:p>
          <a:endParaRPr lang="en-US">
            <a:solidFill>
              <a:schemeClr val="tx1"/>
            </a:solidFill>
          </a:endParaRPr>
        </a:p>
      </dgm:t>
    </dgm:pt>
    <dgm:pt modelId="{EE27467E-B706-4577-8931-9DD94E59F3ED}" type="pres">
      <dgm:prSet presAssocID="{40676336-A0A3-4C00-A3D7-F30B961AAA2F}" presName="linear" presStyleCnt="0">
        <dgm:presLayoutVars>
          <dgm:animLvl val="lvl"/>
          <dgm:resizeHandles val="exact"/>
        </dgm:presLayoutVars>
      </dgm:prSet>
      <dgm:spPr/>
    </dgm:pt>
    <dgm:pt modelId="{FBE942D6-C931-48C6-B6A7-2BE8042221C9}" type="pres">
      <dgm:prSet presAssocID="{8C89AFF8-4C50-4CA4-B313-58DDC7479886}" presName="parentText" presStyleLbl="node1" presStyleIdx="0" presStyleCnt="4">
        <dgm:presLayoutVars>
          <dgm:chMax val="0"/>
          <dgm:bulletEnabled val="1"/>
        </dgm:presLayoutVars>
      </dgm:prSet>
      <dgm:spPr/>
    </dgm:pt>
    <dgm:pt modelId="{54EA55F9-B1DB-42A5-971B-1B131AB35B0F}" type="pres">
      <dgm:prSet presAssocID="{8C89AFF8-4C50-4CA4-B313-58DDC7479886}" presName="childText" presStyleLbl="revTx" presStyleIdx="0" presStyleCnt="4">
        <dgm:presLayoutVars>
          <dgm:bulletEnabled val="1"/>
        </dgm:presLayoutVars>
      </dgm:prSet>
      <dgm:spPr/>
    </dgm:pt>
    <dgm:pt modelId="{79D5D2BA-AE70-4FFB-A6F6-05AE418C369D}" type="pres">
      <dgm:prSet presAssocID="{31878945-20B2-4671-8E33-528D534F3295}" presName="parentText" presStyleLbl="node1" presStyleIdx="1" presStyleCnt="4">
        <dgm:presLayoutVars>
          <dgm:chMax val="0"/>
          <dgm:bulletEnabled val="1"/>
        </dgm:presLayoutVars>
      </dgm:prSet>
      <dgm:spPr/>
    </dgm:pt>
    <dgm:pt modelId="{BD664CF0-C89D-40F3-A964-B74F9118CB7B}" type="pres">
      <dgm:prSet presAssocID="{31878945-20B2-4671-8E33-528D534F3295}" presName="childText" presStyleLbl="revTx" presStyleIdx="1" presStyleCnt="4">
        <dgm:presLayoutVars>
          <dgm:bulletEnabled val="1"/>
        </dgm:presLayoutVars>
      </dgm:prSet>
      <dgm:spPr/>
    </dgm:pt>
    <dgm:pt modelId="{DF756480-27C8-4508-B20E-E0C096FCCE70}" type="pres">
      <dgm:prSet presAssocID="{CE4BBECA-4763-42E3-AEC9-02D4D9D2697B}" presName="parentText" presStyleLbl="node1" presStyleIdx="2" presStyleCnt="4">
        <dgm:presLayoutVars>
          <dgm:chMax val="0"/>
          <dgm:bulletEnabled val="1"/>
        </dgm:presLayoutVars>
      </dgm:prSet>
      <dgm:spPr/>
    </dgm:pt>
    <dgm:pt modelId="{5986F4AD-FF4C-4FFC-967B-5A3CC8F26F1A}" type="pres">
      <dgm:prSet presAssocID="{CE4BBECA-4763-42E3-AEC9-02D4D9D2697B}" presName="childText" presStyleLbl="revTx" presStyleIdx="2" presStyleCnt="4">
        <dgm:presLayoutVars>
          <dgm:bulletEnabled val="1"/>
        </dgm:presLayoutVars>
      </dgm:prSet>
      <dgm:spPr/>
    </dgm:pt>
    <dgm:pt modelId="{76A8EDCB-9A91-424C-A293-CC49936E7605}" type="pres">
      <dgm:prSet presAssocID="{382ED803-55DF-4283-9508-79236E31A5AC}" presName="parentText" presStyleLbl="node1" presStyleIdx="3" presStyleCnt="4">
        <dgm:presLayoutVars>
          <dgm:chMax val="0"/>
          <dgm:bulletEnabled val="1"/>
        </dgm:presLayoutVars>
      </dgm:prSet>
      <dgm:spPr/>
    </dgm:pt>
    <dgm:pt modelId="{90484D29-DCAF-4A23-84BA-383B9888FAD2}" type="pres">
      <dgm:prSet presAssocID="{382ED803-55DF-4283-9508-79236E31A5AC}" presName="childText" presStyleLbl="revTx" presStyleIdx="3" presStyleCnt="4">
        <dgm:presLayoutVars>
          <dgm:bulletEnabled val="1"/>
        </dgm:presLayoutVars>
      </dgm:prSet>
      <dgm:spPr/>
    </dgm:pt>
  </dgm:ptLst>
  <dgm:cxnLst>
    <dgm:cxn modelId="{12A83F18-9A4F-4C24-9355-2D4A1B365F91}" srcId="{40676336-A0A3-4C00-A3D7-F30B961AAA2F}" destId="{382ED803-55DF-4283-9508-79236E31A5AC}" srcOrd="3" destOrd="0" parTransId="{D5799B23-BEC4-4B54-9277-C4A682935E5E}" sibTransId="{75251B21-DCAF-4753-9080-956803C1EED7}"/>
    <dgm:cxn modelId="{77FBD132-4CF9-4F9B-9720-DBF6EA52872F}" srcId="{31878945-20B2-4671-8E33-528D534F3295}" destId="{68C62082-2EB0-4F10-AF7C-C1400BBD779D}" srcOrd="0" destOrd="0" parTransId="{9872CFEC-14B1-4587-B7AD-D66D37051A6B}" sibTransId="{DE459C75-0A1A-47B4-B32E-28FE9C6048B8}"/>
    <dgm:cxn modelId="{0A7AEC5B-C8ED-4AA2-B76E-C0D1EBFD3921}" type="presOf" srcId="{68C62082-2EB0-4F10-AF7C-C1400BBD779D}" destId="{BD664CF0-C89D-40F3-A964-B74F9118CB7B}" srcOrd="0" destOrd="0" presId="urn:microsoft.com/office/officeart/2005/8/layout/vList2"/>
    <dgm:cxn modelId="{B2EFA64A-FA48-4784-A8DD-66180520A480}" type="presOf" srcId="{382ED803-55DF-4283-9508-79236E31A5AC}" destId="{76A8EDCB-9A91-424C-A293-CC49936E7605}" srcOrd="0" destOrd="0" presId="urn:microsoft.com/office/officeart/2005/8/layout/vList2"/>
    <dgm:cxn modelId="{B722F04B-70C3-478B-B8C1-01445312F129}" type="presOf" srcId="{ED3B8251-938A-4053-BDF0-E6B2AA91CDB0}" destId="{90484D29-DCAF-4A23-84BA-383B9888FAD2}" srcOrd="0" destOrd="0" presId="urn:microsoft.com/office/officeart/2005/8/layout/vList2"/>
    <dgm:cxn modelId="{EF529656-1D1C-4CB1-8559-CA7208AF10F3}" type="presOf" srcId="{40676336-A0A3-4C00-A3D7-F30B961AAA2F}" destId="{EE27467E-B706-4577-8931-9DD94E59F3ED}" srcOrd="0" destOrd="0" presId="urn:microsoft.com/office/officeart/2005/8/layout/vList2"/>
    <dgm:cxn modelId="{24733A7E-388F-42F0-84A4-E31D1CBF79EF}" srcId="{8C89AFF8-4C50-4CA4-B313-58DDC7479886}" destId="{6301C3B3-08AE-433F-8C4F-D4E0CCC2860E}" srcOrd="0" destOrd="0" parTransId="{98293D0B-1636-447D-905F-61FF2663022C}" sibTransId="{2C5F7019-F7A5-42B0-8DB1-1003CA65770F}"/>
    <dgm:cxn modelId="{3A28FE8B-A981-49CC-B733-1268B0E40262}" type="presOf" srcId="{8C89AFF8-4C50-4CA4-B313-58DDC7479886}" destId="{FBE942D6-C931-48C6-B6A7-2BE8042221C9}" srcOrd="0" destOrd="0" presId="urn:microsoft.com/office/officeart/2005/8/layout/vList2"/>
    <dgm:cxn modelId="{E856A992-4253-49FC-B106-B19AC54486E9}" srcId="{40676336-A0A3-4C00-A3D7-F30B961AAA2F}" destId="{8C89AFF8-4C50-4CA4-B313-58DDC7479886}" srcOrd="0" destOrd="0" parTransId="{EAABD8B5-C73E-45DC-A88A-FCECFBF0380A}" sibTransId="{FCC985DB-3245-4D08-A5BC-7D94D5B857BC}"/>
    <dgm:cxn modelId="{9BBFAC9F-4A16-4A94-A386-4EE513EBB123}" type="presOf" srcId="{0ED07CBF-5506-4623-AC01-03AFE638473A}" destId="{5986F4AD-FF4C-4FFC-967B-5A3CC8F26F1A}" srcOrd="0" destOrd="0" presId="urn:microsoft.com/office/officeart/2005/8/layout/vList2"/>
    <dgm:cxn modelId="{D9370CA0-EC2C-41CE-898A-9360F7B55AD7}" srcId="{CE4BBECA-4763-42E3-AEC9-02D4D9D2697B}" destId="{0ED07CBF-5506-4623-AC01-03AFE638473A}" srcOrd="0" destOrd="0" parTransId="{8A1D3A93-857E-4E90-A135-7E2BAB75E03D}" sibTransId="{BC3C1925-D146-43E1-8987-3E62FF615D21}"/>
    <dgm:cxn modelId="{55AD39A9-6D90-4968-8912-0E9B3BCA50E9}" type="presOf" srcId="{31878945-20B2-4671-8E33-528D534F3295}" destId="{79D5D2BA-AE70-4FFB-A6F6-05AE418C369D}" srcOrd="0" destOrd="0" presId="urn:microsoft.com/office/officeart/2005/8/layout/vList2"/>
    <dgm:cxn modelId="{639E9DBC-B340-4C00-8B2E-7349725DF3A5}" srcId="{40676336-A0A3-4C00-A3D7-F30B961AAA2F}" destId="{CE4BBECA-4763-42E3-AEC9-02D4D9D2697B}" srcOrd="2" destOrd="0" parTransId="{5975C894-13AA-43D6-A888-7610B0DC074B}" sibTransId="{472853F2-9C97-482A-B4A1-FE8E4111DC08}"/>
    <dgm:cxn modelId="{627C2EDC-974C-4C03-9978-4746974809A3}" srcId="{382ED803-55DF-4283-9508-79236E31A5AC}" destId="{ED3B8251-938A-4053-BDF0-E6B2AA91CDB0}" srcOrd="0" destOrd="0" parTransId="{BD2AFECE-1C13-4CE2-ADD6-A2FD19E48572}" sibTransId="{E1C278FD-A212-4685-90CD-A765901EB89B}"/>
    <dgm:cxn modelId="{6C0366DE-A35D-4506-B9E3-0C5DB7DE90AB}" type="presOf" srcId="{6301C3B3-08AE-433F-8C4F-D4E0CCC2860E}" destId="{54EA55F9-B1DB-42A5-971B-1B131AB35B0F}" srcOrd="0" destOrd="0" presId="urn:microsoft.com/office/officeart/2005/8/layout/vList2"/>
    <dgm:cxn modelId="{7424ADF1-FD97-42FC-A0BC-BCD2525A73FE}" srcId="{40676336-A0A3-4C00-A3D7-F30B961AAA2F}" destId="{31878945-20B2-4671-8E33-528D534F3295}" srcOrd="1" destOrd="0" parTransId="{DF5261C2-377D-4F1E-ACC1-03252CC3EDE6}" sibTransId="{5BDBB67C-9A84-411A-A3C0-001778807FC1}"/>
    <dgm:cxn modelId="{09D62FFC-C0F6-45B2-B049-77BB85AC5A0F}" type="presOf" srcId="{CE4BBECA-4763-42E3-AEC9-02D4D9D2697B}" destId="{DF756480-27C8-4508-B20E-E0C096FCCE70}" srcOrd="0" destOrd="0" presId="urn:microsoft.com/office/officeart/2005/8/layout/vList2"/>
    <dgm:cxn modelId="{FDD4B796-9B62-4212-BCDB-C7B76F792040}" type="presParOf" srcId="{EE27467E-B706-4577-8931-9DD94E59F3ED}" destId="{FBE942D6-C931-48C6-B6A7-2BE8042221C9}" srcOrd="0" destOrd="0" presId="urn:microsoft.com/office/officeart/2005/8/layout/vList2"/>
    <dgm:cxn modelId="{ECE531F1-142B-4D8D-ABAF-B3582A4E4DFA}" type="presParOf" srcId="{EE27467E-B706-4577-8931-9DD94E59F3ED}" destId="{54EA55F9-B1DB-42A5-971B-1B131AB35B0F}" srcOrd="1" destOrd="0" presId="urn:microsoft.com/office/officeart/2005/8/layout/vList2"/>
    <dgm:cxn modelId="{594AF2C6-81EA-412F-AB65-EA8B83608322}" type="presParOf" srcId="{EE27467E-B706-4577-8931-9DD94E59F3ED}" destId="{79D5D2BA-AE70-4FFB-A6F6-05AE418C369D}" srcOrd="2" destOrd="0" presId="urn:microsoft.com/office/officeart/2005/8/layout/vList2"/>
    <dgm:cxn modelId="{058072BD-8931-47A2-8CB5-82CFF2A7C598}" type="presParOf" srcId="{EE27467E-B706-4577-8931-9DD94E59F3ED}" destId="{BD664CF0-C89D-40F3-A964-B74F9118CB7B}" srcOrd="3" destOrd="0" presId="urn:microsoft.com/office/officeart/2005/8/layout/vList2"/>
    <dgm:cxn modelId="{EC6C9CDD-60E9-4867-89BB-90D807E96329}" type="presParOf" srcId="{EE27467E-B706-4577-8931-9DD94E59F3ED}" destId="{DF756480-27C8-4508-B20E-E0C096FCCE70}" srcOrd="4" destOrd="0" presId="urn:microsoft.com/office/officeart/2005/8/layout/vList2"/>
    <dgm:cxn modelId="{1995F126-BF86-41D1-9F7B-CBA4E9D16F00}" type="presParOf" srcId="{EE27467E-B706-4577-8931-9DD94E59F3ED}" destId="{5986F4AD-FF4C-4FFC-967B-5A3CC8F26F1A}" srcOrd="5" destOrd="0" presId="urn:microsoft.com/office/officeart/2005/8/layout/vList2"/>
    <dgm:cxn modelId="{08EAB9B8-15C9-4439-9CCC-70B0BBAE56A9}" type="presParOf" srcId="{EE27467E-B706-4577-8931-9DD94E59F3ED}" destId="{76A8EDCB-9A91-424C-A293-CC49936E7605}" srcOrd="6" destOrd="0" presId="urn:microsoft.com/office/officeart/2005/8/layout/vList2"/>
    <dgm:cxn modelId="{EDF9164F-108D-4886-AF63-D0CFB43C3DAC}" type="presParOf" srcId="{EE27467E-B706-4577-8931-9DD94E59F3ED}" destId="{90484D29-DCAF-4A23-84BA-383B9888FAD2}"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D4BF67-03BC-400A-8A43-EF7C1A66E918}"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2FC8B1FA-ADA4-4195-99C1-95D95B832EA4}">
      <dgm:prSet custT="1"/>
      <dgm:spPr/>
      <dgm:t>
        <a:bodyPr/>
        <a:lstStyle/>
        <a:p>
          <a:r>
            <a:rPr lang="en-US" sz="4400" dirty="0">
              <a:solidFill>
                <a:schemeClr val="tx1"/>
              </a:solidFill>
            </a:rPr>
            <a:t>Conduct on the basis of sex:</a:t>
          </a:r>
        </a:p>
      </dgm:t>
    </dgm:pt>
    <dgm:pt modelId="{28DBE4AD-1C60-4AAC-92FF-B0D9D7D05D9B}" type="parTrans" cxnId="{FF4BC109-0586-407F-A74F-0BF562CEB959}">
      <dgm:prSet/>
      <dgm:spPr/>
      <dgm:t>
        <a:bodyPr/>
        <a:lstStyle/>
        <a:p>
          <a:endParaRPr lang="en-US"/>
        </a:p>
      </dgm:t>
    </dgm:pt>
    <dgm:pt modelId="{7C7C81F7-DD39-4F7A-914C-9C557E79E680}" type="sibTrans" cxnId="{FF4BC109-0586-407F-A74F-0BF562CEB959}">
      <dgm:prSet/>
      <dgm:spPr/>
      <dgm:t>
        <a:bodyPr/>
        <a:lstStyle/>
        <a:p>
          <a:endParaRPr lang="en-US"/>
        </a:p>
      </dgm:t>
    </dgm:pt>
    <dgm:pt modelId="{7D49BDF3-2ED4-41DC-AF41-434516E7B82C}">
      <dgm:prSet custT="1"/>
      <dgm:spPr>
        <a:solidFill>
          <a:schemeClr val="accent1">
            <a:lumMod val="20000"/>
            <a:lumOff val="80000"/>
          </a:schemeClr>
        </a:solidFill>
        <a:ln>
          <a:solidFill>
            <a:schemeClr val="accent1"/>
          </a:solidFill>
        </a:ln>
      </dgm:spPr>
      <dgm:t>
        <a:bodyPr/>
        <a:lstStyle/>
        <a:p>
          <a:r>
            <a:rPr lang="en-US" sz="3200" b="0" i="0" dirty="0">
              <a:solidFill>
                <a:schemeClr val="tx1"/>
              </a:solidFill>
            </a:rPr>
            <a:t>Employee Quid Pro Quo;</a:t>
          </a:r>
        </a:p>
      </dgm:t>
    </dgm:pt>
    <dgm:pt modelId="{CDCBA58A-3666-4359-A6E5-C3B81C765FA8}" type="parTrans" cxnId="{EDF9B4B9-9CAD-4E52-BB34-76A100DB8F14}">
      <dgm:prSet/>
      <dgm:spPr/>
      <dgm:t>
        <a:bodyPr/>
        <a:lstStyle/>
        <a:p>
          <a:endParaRPr lang="en-US" dirty="0"/>
        </a:p>
      </dgm:t>
    </dgm:pt>
    <dgm:pt modelId="{ACBB4A1A-010E-4069-A4C7-FD00D506AA83}" type="sibTrans" cxnId="{EDF9B4B9-9CAD-4E52-BB34-76A100DB8F14}">
      <dgm:prSet/>
      <dgm:spPr/>
      <dgm:t>
        <a:bodyPr/>
        <a:lstStyle/>
        <a:p>
          <a:endParaRPr lang="en-US"/>
        </a:p>
      </dgm:t>
    </dgm:pt>
    <dgm:pt modelId="{577E5ADA-0D6D-441D-816F-E5CFD8D1405C}">
      <dgm:prSet custT="1"/>
      <dgm:spPr>
        <a:solidFill>
          <a:schemeClr val="accent1">
            <a:lumMod val="20000"/>
            <a:lumOff val="80000"/>
          </a:schemeClr>
        </a:solidFill>
        <a:ln>
          <a:solidFill>
            <a:schemeClr val="accent1"/>
          </a:solidFill>
        </a:ln>
      </dgm:spPr>
      <dgm:t>
        <a:bodyPr/>
        <a:lstStyle/>
        <a:p>
          <a:r>
            <a:rPr lang="en-US" sz="3200" b="0" i="0" dirty="0">
              <a:solidFill>
                <a:schemeClr val="tx1"/>
              </a:solidFill>
            </a:rPr>
            <a:t>Severe, pervasive, </a:t>
          </a:r>
          <a:r>
            <a:rPr lang="en-US" sz="3200" b="0" i="0" u="sng" dirty="0">
              <a:solidFill>
                <a:schemeClr val="tx1"/>
              </a:solidFill>
            </a:rPr>
            <a:t>and</a:t>
          </a:r>
          <a:r>
            <a:rPr lang="en-US" sz="3200" b="0" i="0" dirty="0">
              <a:solidFill>
                <a:schemeClr val="tx1"/>
              </a:solidFill>
            </a:rPr>
            <a:t> objectively offensive; or</a:t>
          </a:r>
        </a:p>
      </dgm:t>
    </dgm:pt>
    <dgm:pt modelId="{08456DAC-1D02-46EA-901D-D224CDC81DCE}" type="parTrans" cxnId="{8D0FC5DD-B0CF-474D-A6B1-0BD4DD5F6912}">
      <dgm:prSet/>
      <dgm:spPr/>
      <dgm:t>
        <a:bodyPr/>
        <a:lstStyle/>
        <a:p>
          <a:endParaRPr lang="en-US" dirty="0"/>
        </a:p>
      </dgm:t>
    </dgm:pt>
    <dgm:pt modelId="{6B1DDE86-7F29-400D-9DAF-B019F24C0724}" type="sibTrans" cxnId="{8D0FC5DD-B0CF-474D-A6B1-0BD4DD5F6912}">
      <dgm:prSet/>
      <dgm:spPr/>
      <dgm:t>
        <a:bodyPr/>
        <a:lstStyle/>
        <a:p>
          <a:endParaRPr lang="en-US"/>
        </a:p>
      </dgm:t>
    </dgm:pt>
    <dgm:pt modelId="{C236EE5C-7BC4-4E87-A545-7C4F3BA22BB6}">
      <dgm:prSet custT="1"/>
      <dgm:spPr>
        <a:solidFill>
          <a:schemeClr val="accent1">
            <a:lumMod val="20000"/>
            <a:lumOff val="80000"/>
          </a:schemeClr>
        </a:solidFill>
        <a:ln>
          <a:solidFill>
            <a:schemeClr val="accent1"/>
          </a:solidFill>
        </a:ln>
      </dgm:spPr>
      <dgm:t>
        <a:bodyPr/>
        <a:lstStyle/>
        <a:p>
          <a:r>
            <a:rPr lang="en-US" sz="3200" b="0" i="0" dirty="0">
              <a:solidFill>
                <a:schemeClr val="tx1"/>
              </a:solidFill>
            </a:rPr>
            <a:t>Sexual assault, dating violence, domestic violence, or stalking.</a:t>
          </a:r>
        </a:p>
      </dgm:t>
    </dgm:pt>
    <dgm:pt modelId="{B05C4A08-1B21-4580-A2A0-48DC821802BB}" type="parTrans" cxnId="{EA5944CB-C498-421E-8EF6-10A9550388E5}">
      <dgm:prSet/>
      <dgm:spPr/>
      <dgm:t>
        <a:bodyPr/>
        <a:lstStyle/>
        <a:p>
          <a:endParaRPr lang="en-US" dirty="0"/>
        </a:p>
      </dgm:t>
    </dgm:pt>
    <dgm:pt modelId="{C71B6CDF-B167-4661-97D0-29BEC157E754}" type="sibTrans" cxnId="{EA5944CB-C498-421E-8EF6-10A9550388E5}">
      <dgm:prSet/>
      <dgm:spPr/>
      <dgm:t>
        <a:bodyPr/>
        <a:lstStyle/>
        <a:p>
          <a:endParaRPr lang="en-US"/>
        </a:p>
      </dgm:t>
    </dgm:pt>
    <dgm:pt modelId="{2DEE9D82-80B6-462A-AFE5-1D83FAB5559F}" type="pres">
      <dgm:prSet presAssocID="{27D4BF67-03BC-400A-8A43-EF7C1A66E918}" presName="Name0" presStyleCnt="0">
        <dgm:presLayoutVars>
          <dgm:chPref val="1"/>
          <dgm:dir/>
          <dgm:animOne val="branch"/>
          <dgm:animLvl val="lvl"/>
          <dgm:resizeHandles val="exact"/>
        </dgm:presLayoutVars>
      </dgm:prSet>
      <dgm:spPr/>
    </dgm:pt>
    <dgm:pt modelId="{828F3B45-8C9A-4ED3-B407-FCB974557618}" type="pres">
      <dgm:prSet presAssocID="{2FC8B1FA-ADA4-4195-99C1-95D95B832EA4}" presName="root1" presStyleCnt="0"/>
      <dgm:spPr/>
    </dgm:pt>
    <dgm:pt modelId="{DFCA143F-DCA2-4102-8976-CE76BEB6497B}" type="pres">
      <dgm:prSet presAssocID="{2FC8B1FA-ADA4-4195-99C1-95D95B832EA4}" presName="LevelOneTextNode" presStyleLbl="node0" presStyleIdx="0" presStyleCnt="1" custScaleX="246476">
        <dgm:presLayoutVars>
          <dgm:chPref val="3"/>
        </dgm:presLayoutVars>
      </dgm:prSet>
      <dgm:spPr/>
    </dgm:pt>
    <dgm:pt modelId="{22125C99-CA9B-4359-885E-044789A42BE5}" type="pres">
      <dgm:prSet presAssocID="{2FC8B1FA-ADA4-4195-99C1-95D95B832EA4}" presName="level2hierChild" presStyleCnt="0"/>
      <dgm:spPr/>
    </dgm:pt>
    <dgm:pt modelId="{14F32621-1161-475E-936E-4E4CF7C003B2}" type="pres">
      <dgm:prSet presAssocID="{CDCBA58A-3666-4359-A6E5-C3B81C765FA8}" presName="conn2-1" presStyleLbl="parChTrans1D2" presStyleIdx="0" presStyleCnt="3"/>
      <dgm:spPr/>
    </dgm:pt>
    <dgm:pt modelId="{2A1FD679-F247-4EC1-AD56-3814CAF9AD53}" type="pres">
      <dgm:prSet presAssocID="{CDCBA58A-3666-4359-A6E5-C3B81C765FA8}" presName="connTx" presStyleLbl="parChTrans1D2" presStyleIdx="0" presStyleCnt="3"/>
      <dgm:spPr/>
    </dgm:pt>
    <dgm:pt modelId="{613507B1-B599-4CA4-8C7B-BC0F4876E296}" type="pres">
      <dgm:prSet presAssocID="{7D49BDF3-2ED4-41DC-AF41-434516E7B82C}" presName="root2" presStyleCnt="0"/>
      <dgm:spPr/>
    </dgm:pt>
    <dgm:pt modelId="{EA46C6B3-3CAE-4CAA-B596-CD1A23C45B15}" type="pres">
      <dgm:prSet presAssocID="{7D49BDF3-2ED4-41DC-AF41-434516E7B82C}" presName="LevelTwoTextNode" presStyleLbl="node2" presStyleIdx="0" presStyleCnt="3" custScaleX="247867" custScaleY="134903">
        <dgm:presLayoutVars>
          <dgm:chPref val="3"/>
        </dgm:presLayoutVars>
      </dgm:prSet>
      <dgm:spPr/>
    </dgm:pt>
    <dgm:pt modelId="{6603684E-EF13-43DB-8925-4592FF678FFD}" type="pres">
      <dgm:prSet presAssocID="{7D49BDF3-2ED4-41DC-AF41-434516E7B82C}" presName="level3hierChild" presStyleCnt="0"/>
      <dgm:spPr/>
    </dgm:pt>
    <dgm:pt modelId="{11255D1A-99E6-46F1-958C-F79DC1A16FCC}" type="pres">
      <dgm:prSet presAssocID="{08456DAC-1D02-46EA-901D-D224CDC81DCE}" presName="conn2-1" presStyleLbl="parChTrans1D2" presStyleIdx="1" presStyleCnt="3"/>
      <dgm:spPr/>
    </dgm:pt>
    <dgm:pt modelId="{7980B736-BE3C-43B0-8C10-7650A70472A0}" type="pres">
      <dgm:prSet presAssocID="{08456DAC-1D02-46EA-901D-D224CDC81DCE}" presName="connTx" presStyleLbl="parChTrans1D2" presStyleIdx="1" presStyleCnt="3"/>
      <dgm:spPr/>
    </dgm:pt>
    <dgm:pt modelId="{11E8E62D-A785-4990-8716-AC27B6B14B73}" type="pres">
      <dgm:prSet presAssocID="{577E5ADA-0D6D-441D-816F-E5CFD8D1405C}" presName="root2" presStyleCnt="0"/>
      <dgm:spPr/>
    </dgm:pt>
    <dgm:pt modelId="{F67E9CB1-7143-4CE2-AA09-9E65B6F872AE}" type="pres">
      <dgm:prSet presAssocID="{577E5ADA-0D6D-441D-816F-E5CFD8D1405C}" presName="LevelTwoTextNode" presStyleLbl="node2" presStyleIdx="1" presStyleCnt="3" custScaleX="247867" custScaleY="134903">
        <dgm:presLayoutVars>
          <dgm:chPref val="3"/>
        </dgm:presLayoutVars>
      </dgm:prSet>
      <dgm:spPr/>
    </dgm:pt>
    <dgm:pt modelId="{E78FAA13-F44B-4565-9FC0-02751D748FD7}" type="pres">
      <dgm:prSet presAssocID="{577E5ADA-0D6D-441D-816F-E5CFD8D1405C}" presName="level3hierChild" presStyleCnt="0"/>
      <dgm:spPr/>
    </dgm:pt>
    <dgm:pt modelId="{0F776B85-9032-45ED-AE95-4BF3CC3DA5FE}" type="pres">
      <dgm:prSet presAssocID="{B05C4A08-1B21-4580-A2A0-48DC821802BB}" presName="conn2-1" presStyleLbl="parChTrans1D2" presStyleIdx="2" presStyleCnt="3"/>
      <dgm:spPr/>
    </dgm:pt>
    <dgm:pt modelId="{579D24BB-B4D0-454B-B54D-1F52E17AF16F}" type="pres">
      <dgm:prSet presAssocID="{B05C4A08-1B21-4580-A2A0-48DC821802BB}" presName="connTx" presStyleLbl="parChTrans1D2" presStyleIdx="2" presStyleCnt="3"/>
      <dgm:spPr/>
    </dgm:pt>
    <dgm:pt modelId="{7CA090AD-A4C7-43B5-8507-34A87A7B0DC1}" type="pres">
      <dgm:prSet presAssocID="{C236EE5C-7BC4-4E87-A545-7C4F3BA22BB6}" presName="root2" presStyleCnt="0"/>
      <dgm:spPr/>
    </dgm:pt>
    <dgm:pt modelId="{355AB994-BEB0-4811-8567-5FC60746DFB4}" type="pres">
      <dgm:prSet presAssocID="{C236EE5C-7BC4-4E87-A545-7C4F3BA22BB6}" presName="LevelTwoTextNode" presStyleLbl="node2" presStyleIdx="2" presStyleCnt="3" custScaleX="247867" custScaleY="134903">
        <dgm:presLayoutVars>
          <dgm:chPref val="3"/>
        </dgm:presLayoutVars>
      </dgm:prSet>
      <dgm:spPr/>
    </dgm:pt>
    <dgm:pt modelId="{13F162DE-8F96-44BF-8279-53B75078913F}" type="pres">
      <dgm:prSet presAssocID="{C236EE5C-7BC4-4E87-A545-7C4F3BA22BB6}" presName="level3hierChild" presStyleCnt="0"/>
      <dgm:spPr/>
    </dgm:pt>
  </dgm:ptLst>
  <dgm:cxnLst>
    <dgm:cxn modelId="{4394AB04-E992-4CEC-BA8C-DCE7176483E6}" type="presOf" srcId="{CDCBA58A-3666-4359-A6E5-C3B81C765FA8}" destId="{14F32621-1161-475E-936E-4E4CF7C003B2}" srcOrd="0" destOrd="0" presId="urn:microsoft.com/office/officeart/2008/layout/HorizontalMultiLevelHierarchy"/>
    <dgm:cxn modelId="{DBA2D604-008E-4590-A47D-63BCC6635935}" type="presOf" srcId="{7D49BDF3-2ED4-41DC-AF41-434516E7B82C}" destId="{EA46C6B3-3CAE-4CAA-B596-CD1A23C45B15}" srcOrd="0" destOrd="0" presId="urn:microsoft.com/office/officeart/2008/layout/HorizontalMultiLevelHierarchy"/>
    <dgm:cxn modelId="{FF4BC109-0586-407F-A74F-0BF562CEB959}" srcId="{27D4BF67-03BC-400A-8A43-EF7C1A66E918}" destId="{2FC8B1FA-ADA4-4195-99C1-95D95B832EA4}" srcOrd="0" destOrd="0" parTransId="{28DBE4AD-1C60-4AAC-92FF-B0D9D7D05D9B}" sibTransId="{7C7C81F7-DD39-4F7A-914C-9C557E79E680}"/>
    <dgm:cxn modelId="{26A1AB0D-24DD-4551-9570-4E3D238389CD}" type="presOf" srcId="{577E5ADA-0D6D-441D-816F-E5CFD8D1405C}" destId="{F67E9CB1-7143-4CE2-AA09-9E65B6F872AE}" srcOrd="0" destOrd="0" presId="urn:microsoft.com/office/officeart/2008/layout/HorizontalMultiLevelHierarchy"/>
    <dgm:cxn modelId="{C2290D1E-7233-447A-BE62-772769FB83A9}" type="presOf" srcId="{C236EE5C-7BC4-4E87-A545-7C4F3BA22BB6}" destId="{355AB994-BEB0-4811-8567-5FC60746DFB4}" srcOrd="0" destOrd="0" presId="urn:microsoft.com/office/officeart/2008/layout/HorizontalMultiLevelHierarchy"/>
    <dgm:cxn modelId="{65BBE629-730C-42DE-B841-6482B3582F90}" type="presOf" srcId="{27D4BF67-03BC-400A-8A43-EF7C1A66E918}" destId="{2DEE9D82-80B6-462A-AFE5-1D83FAB5559F}" srcOrd="0" destOrd="0" presId="urn:microsoft.com/office/officeart/2008/layout/HorizontalMultiLevelHierarchy"/>
    <dgm:cxn modelId="{3B506031-4183-4F58-8641-1E0312BF0380}" type="presOf" srcId="{CDCBA58A-3666-4359-A6E5-C3B81C765FA8}" destId="{2A1FD679-F247-4EC1-AD56-3814CAF9AD53}" srcOrd="1" destOrd="0" presId="urn:microsoft.com/office/officeart/2008/layout/HorizontalMultiLevelHierarchy"/>
    <dgm:cxn modelId="{F2E8DC60-FBED-48CB-9C99-2A5A26A8E93D}" type="presOf" srcId="{B05C4A08-1B21-4580-A2A0-48DC821802BB}" destId="{0F776B85-9032-45ED-AE95-4BF3CC3DA5FE}" srcOrd="0" destOrd="0" presId="urn:microsoft.com/office/officeart/2008/layout/HorizontalMultiLevelHierarchy"/>
    <dgm:cxn modelId="{EA90EF78-5036-4BF9-8045-E78D8844B3FA}" type="presOf" srcId="{08456DAC-1D02-46EA-901D-D224CDC81DCE}" destId="{7980B736-BE3C-43B0-8C10-7650A70472A0}" srcOrd="1" destOrd="0" presId="urn:microsoft.com/office/officeart/2008/layout/HorizontalMultiLevelHierarchy"/>
    <dgm:cxn modelId="{EDF9B4B9-9CAD-4E52-BB34-76A100DB8F14}" srcId="{2FC8B1FA-ADA4-4195-99C1-95D95B832EA4}" destId="{7D49BDF3-2ED4-41DC-AF41-434516E7B82C}" srcOrd="0" destOrd="0" parTransId="{CDCBA58A-3666-4359-A6E5-C3B81C765FA8}" sibTransId="{ACBB4A1A-010E-4069-A4C7-FD00D506AA83}"/>
    <dgm:cxn modelId="{22933DBE-14DD-4496-8547-16621A90DB64}" type="presOf" srcId="{08456DAC-1D02-46EA-901D-D224CDC81DCE}" destId="{11255D1A-99E6-46F1-958C-F79DC1A16FCC}" srcOrd="0" destOrd="0" presId="urn:microsoft.com/office/officeart/2008/layout/HorizontalMultiLevelHierarchy"/>
    <dgm:cxn modelId="{EA5944CB-C498-421E-8EF6-10A9550388E5}" srcId="{2FC8B1FA-ADA4-4195-99C1-95D95B832EA4}" destId="{C236EE5C-7BC4-4E87-A545-7C4F3BA22BB6}" srcOrd="2" destOrd="0" parTransId="{B05C4A08-1B21-4580-A2A0-48DC821802BB}" sibTransId="{C71B6CDF-B167-4661-97D0-29BEC157E754}"/>
    <dgm:cxn modelId="{B3C17DD7-C35F-452C-935A-195EF2DCBBBD}" type="presOf" srcId="{2FC8B1FA-ADA4-4195-99C1-95D95B832EA4}" destId="{DFCA143F-DCA2-4102-8976-CE76BEB6497B}" srcOrd="0" destOrd="0" presId="urn:microsoft.com/office/officeart/2008/layout/HorizontalMultiLevelHierarchy"/>
    <dgm:cxn modelId="{8D0FC5DD-B0CF-474D-A6B1-0BD4DD5F6912}" srcId="{2FC8B1FA-ADA4-4195-99C1-95D95B832EA4}" destId="{577E5ADA-0D6D-441D-816F-E5CFD8D1405C}" srcOrd="1" destOrd="0" parTransId="{08456DAC-1D02-46EA-901D-D224CDC81DCE}" sibTransId="{6B1DDE86-7F29-400D-9DAF-B019F24C0724}"/>
    <dgm:cxn modelId="{97CC27FE-07BB-4F6E-B1C1-D528F74424BF}" type="presOf" srcId="{B05C4A08-1B21-4580-A2A0-48DC821802BB}" destId="{579D24BB-B4D0-454B-B54D-1F52E17AF16F}" srcOrd="1" destOrd="0" presId="urn:microsoft.com/office/officeart/2008/layout/HorizontalMultiLevelHierarchy"/>
    <dgm:cxn modelId="{1A494813-D18C-4146-AB29-8BAABEA4C8D7}" type="presParOf" srcId="{2DEE9D82-80B6-462A-AFE5-1D83FAB5559F}" destId="{828F3B45-8C9A-4ED3-B407-FCB974557618}" srcOrd="0" destOrd="0" presId="urn:microsoft.com/office/officeart/2008/layout/HorizontalMultiLevelHierarchy"/>
    <dgm:cxn modelId="{D98F4C04-8EE6-42EB-8345-736BFC1473C1}" type="presParOf" srcId="{828F3B45-8C9A-4ED3-B407-FCB974557618}" destId="{DFCA143F-DCA2-4102-8976-CE76BEB6497B}" srcOrd="0" destOrd="0" presId="urn:microsoft.com/office/officeart/2008/layout/HorizontalMultiLevelHierarchy"/>
    <dgm:cxn modelId="{5B439A37-DD62-4366-A4F9-E3AFF07B8C1A}" type="presParOf" srcId="{828F3B45-8C9A-4ED3-B407-FCB974557618}" destId="{22125C99-CA9B-4359-885E-044789A42BE5}" srcOrd="1" destOrd="0" presId="urn:microsoft.com/office/officeart/2008/layout/HorizontalMultiLevelHierarchy"/>
    <dgm:cxn modelId="{F4641DA9-612E-49A0-9AD8-2B9C56CF4720}" type="presParOf" srcId="{22125C99-CA9B-4359-885E-044789A42BE5}" destId="{14F32621-1161-475E-936E-4E4CF7C003B2}" srcOrd="0" destOrd="0" presId="urn:microsoft.com/office/officeart/2008/layout/HorizontalMultiLevelHierarchy"/>
    <dgm:cxn modelId="{2D5552C8-5740-4B7A-9170-D7E14A906679}" type="presParOf" srcId="{14F32621-1161-475E-936E-4E4CF7C003B2}" destId="{2A1FD679-F247-4EC1-AD56-3814CAF9AD53}" srcOrd="0" destOrd="0" presId="urn:microsoft.com/office/officeart/2008/layout/HorizontalMultiLevelHierarchy"/>
    <dgm:cxn modelId="{F5142A49-ED1D-4D21-BBD3-690CF5D02A5E}" type="presParOf" srcId="{22125C99-CA9B-4359-885E-044789A42BE5}" destId="{613507B1-B599-4CA4-8C7B-BC0F4876E296}" srcOrd="1" destOrd="0" presId="urn:microsoft.com/office/officeart/2008/layout/HorizontalMultiLevelHierarchy"/>
    <dgm:cxn modelId="{0FE001BD-7BA7-475C-BF68-997CFC746503}" type="presParOf" srcId="{613507B1-B599-4CA4-8C7B-BC0F4876E296}" destId="{EA46C6B3-3CAE-4CAA-B596-CD1A23C45B15}" srcOrd="0" destOrd="0" presId="urn:microsoft.com/office/officeart/2008/layout/HorizontalMultiLevelHierarchy"/>
    <dgm:cxn modelId="{2DB38115-0E05-4819-97F7-40445B6A9B5D}" type="presParOf" srcId="{613507B1-B599-4CA4-8C7B-BC0F4876E296}" destId="{6603684E-EF13-43DB-8925-4592FF678FFD}" srcOrd="1" destOrd="0" presId="urn:microsoft.com/office/officeart/2008/layout/HorizontalMultiLevelHierarchy"/>
    <dgm:cxn modelId="{13005AF0-1C4B-4C6D-BB20-704B2E4640C1}" type="presParOf" srcId="{22125C99-CA9B-4359-885E-044789A42BE5}" destId="{11255D1A-99E6-46F1-958C-F79DC1A16FCC}" srcOrd="2" destOrd="0" presId="urn:microsoft.com/office/officeart/2008/layout/HorizontalMultiLevelHierarchy"/>
    <dgm:cxn modelId="{6ED29A28-9565-4D3E-B9B2-4FDDE6B00F8C}" type="presParOf" srcId="{11255D1A-99E6-46F1-958C-F79DC1A16FCC}" destId="{7980B736-BE3C-43B0-8C10-7650A70472A0}" srcOrd="0" destOrd="0" presId="urn:microsoft.com/office/officeart/2008/layout/HorizontalMultiLevelHierarchy"/>
    <dgm:cxn modelId="{ED005FFF-D88A-43B2-A476-E78BCEDD8545}" type="presParOf" srcId="{22125C99-CA9B-4359-885E-044789A42BE5}" destId="{11E8E62D-A785-4990-8716-AC27B6B14B73}" srcOrd="3" destOrd="0" presId="urn:microsoft.com/office/officeart/2008/layout/HorizontalMultiLevelHierarchy"/>
    <dgm:cxn modelId="{0097865F-FA89-455C-B30C-94F28FF6B76F}" type="presParOf" srcId="{11E8E62D-A785-4990-8716-AC27B6B14B73}" destId="{F67E9CB1-7143-4CE2-AA09-9E65B6F872AE}" srcOrd="0" destOrd="0" presId="urn:microsoft.com/office/officeart/2008/layout/HorizontalMultiLevelHierarchy"/>
    <dgm:cxn modelId="{83B958A5-1248-4A6B-99D7-83F5C620189F}" type="presParOf" srcId="{11E8E62D-A785-4990-8716-AC27B6B14B73}" destId="{E78FAA13-F44B-4565-9FC0-02751D748FD7}" srcOrd="1" destOrd="0" presId="urn:microsoft.com/office/officeart/2008/layout/HorizontalMultiLevelHierarchy"/>
    <dgm:cxn modelId="{DB3A7C4F-6131-4F46-A2B8-EB1E77328286}" type="presParOf" srcId="{22125C99-CA9B-4359-885E-044789A42BE5}" destId="{0F776B85-9032-45ED-AE95-4BF3CC3DA5FE}" srcOrd="4" destOrd="0" presId="urn:microsoft.com/office/officeart/2008/layout/HorizontalMultiLevelHierarchy"/>
    <dgm:cxn modelId="{79455B6E-ACCC-465F-AD49-7F43827F8A2D}" type="presParOf" srcId="{0F776B85-9032-45ED-AE95-4BF3CC3DA5FE}" destId="{579D24BB-B4D0-454B-B54D-1F52E17AF16F}" srcOrd="0" destOrd="0" presId="urn:microsoft.com/office/officeart/2008/layout/HorizontalMultiLevelHierarchy"/>
    <dgm:cxn modelId="{74105891-143B-43C2-9802-99DDD3C8722D}" type="presParOf" srcId="{22125C99-CA9B-4359-885E-044789A42BE5}" destId="{7CA090AD-A4C7-43B5-8507-34A87A7B0DC1}" srcOrd="5" destOrd="0" presId="urn:microsoft.com/office/officeart/2008/layout/HorizontalMultiLevelHierarchy"/>
    <dgm:cxn modelId="{BEB5456F-28BF-42C4-BB0F-3AB275B6DDB3}" type="presParOf" srcId="{7CA090AD-A4C7-43B5-8507-34A87A7B0DC1}" destId="{355AB994-BEB0-4811-8567-5FC60746DFB4}" srcOrd="0" destOrd="0" presId="urn:microsoft.com/office/officeart/2008/layout/HorizontalMultiLevelHierarchy"/>
    <dgm:cxn modelId="{A8D7FA8B-18D2-4A54-B210-9736CC9CFF90}" type="presParOf" srcId="{7CA090AD-A4C7-43B5-8507-34A87A7B0DC1}" destId="{13F162DE-8F96-44BF-8279-53B75078913F}"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767207-055F-4111-BFF6-81DA833580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204863D-2BE0-4FD4-8648-A95BE70497DF}">
      <dgm:prSet/>
      <dgm:spPr/>
      <dgm:t>
        <a:bodyPr/>
        <a:lstStyle/>
        <a:p>
          <a:r>
            <a:rPr lang="en-US" b="1" dirty="0">
              <a:solidFill>
                <a:schemeClr val="tx1"/>
              </a:solidFill>
            </a:rPr>
            <a:t>Sexual assault: </a:t>
          </a:r>
          <a:endParaRPr lang="en-US" dirty="0">
            <a:solidFill>
              <a:schemeClr val="tx1"/>
            </a:solidFill>
          </a:endParaRPr>
        </a:p>
      </dgm:t>
    </dgm:pt>
    <dgm:pt modelId="{6EDA7121-DD0C-45E8-A883-35CC12CCC95A}" type="parTrans" cxnId="{1A29AFF9-7AEE-4E96-AC4F-19626BFFEE01}">
      <dgm:prSet/>
      <dgm:spPr/>
      <dgm:t>
        <a:bodyPr/>
        <a:lstStyle/>
        <a:p>
          <a:endParaRPr lang="en-US"/>
        </a:p>
      </dgm:t>
    </dgm:pt>
    <dgm:pt modelId="{7904F7AC-A9FB-42A1-A7DF-3983824233B9}" type="sibTrans" cxnId="{1A29AFF9-7AEE-4E96-AC4F-19626BFFEE01}">
      <dgm:prSet/>
      <dgm:spPr/>
      <dgm:t>
        <a:bodyPr/>
        <a:lstStyle/>
        <a:p>
          <a:endParaRPr lang="en-US"/>
        </a:p>
      </dgm:t>
    </dgm:pt>
    <dgm:pt modelId="{C23332C8-6DEE-4313-B3FE-3CB6C7BBD551}">
      <dgm:prSet/>
      <dgm:spPr/>
      <dgm:t>
        <a:bodyPr/>
        <a:lstStyle/>
        <a:p>
          <a:pPr marL="457200" lvl="1" indent="-228600" defTabSz="844550">
            <a:lnSpc>
              <a:spcPct val="90000"/>
            </a:lnSpc>
            <a:spcBef>
              <a:spcPct val="0"/>
            </a:spcBef>
            <a:spcAft>
              <a:spcPct val="20000"/>
            </a:spcAft>
            <a:buFont typeface="Arial" panose="020B0604020202020204" pitchFamily="34" charset="0"/>
            <a:buChar char="•"/>
          </a:pPr>
          <a:r>
            <a:rPr lang="en-US" dirty="0"/>
            <a:t>Sex Offenses, Forcible—Any sexual act directed against another person, without the consent of the victim including instances where the victim is incapable of giving consent.</a:t>
          </a:r>
        </a:p>
      </dgm:t>
    </dgm:pt>
    <dgm:pt modelId="{30527AA5-A945-471F-8D07-5438913C35BB}" type="parTrans" cxnId="{267C2328-8D58-4688-A37C-3A57081797C8}">
      <dgm:prSet/>
      <dgm:spPr/>
      <dgm:t>
        <a:bodyPr/>
        <a:lstStyle/>
        <a:p>
          <a:endParaRPr lang="en-US"/>
        </a:p>
      </dgm:t>
    </dgm:pt>
    <dgm:pt modelId="{80FD4C5A-C41E-48E1-8C8A-745053124882}" type="sibTrans" cxnId="{267C2328-8D58-4688-A37C-3A57081797C8}">
      <dgm:prSet/>
      <dgm:spPr/>
      <dgm:t>
        <a:bodyPr/>
        <a:lstStyle/>
        <a:p>
          <a:endParaRPr lang="en-US"/>
        </a:p>
      </dgm:t>
    </dgm:pt>
    <dgm:pt modelId="{EEE722B0-592A-46B2-A1C4-8220A88DA298}">
      <dgm:prSet/>
      <dgm:spPr/>
      <dgm:t>
        <a:bodyPr/>
        <a:lstStyle/>
        <a:p>
          <a:pPr marL="4572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Sex Offenses, Nonforcible—(Except Prostitution Offenses) Unlawful, nonforcible sexual intercourse.</a:t>
          </a:r>
        </a:p>
      </dgm:t>
    </dgm:pt>
    <dgm:pt modelId="{6FA900B3-2B46-485B-BAE7-BB88CC2E71C4}" type="sibTrans" cxnId="{8DF9C07F-5EC5-4920-B514-4CB58FC49E29}">
      <dgm:prSet/>
      <dgm:spPr/>
      <dgm:t>
        <a:bodyPr/>
        <a:lstStyle/>
        <a:p>
          <a:endParaRPr lang="en-US"/>
        </a:p>
      </dgm:t>
    </dgm:pt>
    <dgm:pt modelId="{26C1BFAD-362C-4A06-9A2D-0046AABA1410}" type="parTrans" cxnId="{8DF9C07F-5EC5-4920-B514-4CB58FC49E29}">
      <dgm:prSet/>
      <dgm:spPr/>
      <dgm:t>
        <a:bodyPr/>
        <a:lstStyle/>
        <a:p>
          <a:endParaRPr lang="en-US"/>
        </a:p>
      </dgm:t>
    </dgm:pt>
    <dgm:pt modelId="{DBC77E6F-C3BD-462D-889B-2A6521285725}">
      <dgm:prSet/>
      <dgm:spPr/>
      <dgm:t>
        <a:bodyPr/>
        <a:lstStyle/>
        <a:p>
          <a:pPr marL="739775" marR="0" lvl="2" indent="-282575" defTabSz="844550" eaLnBrk="1" fontAlgn="auto" latinLnBrk="0" hangingPunct="1">
            <a:lnSpc>
              <a:spcPct val="90000"/>
            </a:lnSpc>
            <a:spcBef>
              <a:spcPct val="0"/>
            </a:spcBef>
            <a:spcAft>
              <a:spcPct val="20000"/>
            </a:spcAft>
            <a:buClrTx/>
            <a:buSzTx/>
            <a:buFont typeface="+mj-lt"/>
            <a:buAutoNum type="arabicPeriod"/>
            <a:tabLst/>
            <a:defRPr/>
          </a:pPr>
          <a:r>
            <a:rPr lang="en-US" dirty="0"/>
            <a:t>Incest</a:t>
          </a:r>
        </a:p>
      </dgm:t>
    </dgm:pt>
    <dgm:pt modelId="{8BD2F172-8E42-4F1C-9061-398C11A7168E}" type="sibTrans" cxnId="{0AAB5F52-17FD-4512-BFA9-9458E43EB737}">
      <dgm:prSet/>
      <dgm:spPr/>
      <dgm:t>
        <a:bodyPr/>
        <a:lstStyle/>
        <a:p>
          <a:endParaRPr lang="en-US"/>
        </a:p>
      </dgm:t>
    </dgm:pt>
    <dgm:pt modelId="{D426F847-BE43-4037-B049-13EF654C1C99}" type="parTrans" cxnId="{0AAB5F52-17FD-4512-BFA9-9458E43EB737}">
      <dgm:prSet/>
      <dgm:spPr/>
      <dgm:t>
        <a:bodyPr/>
        <a:lstStyle/>
        <a:p>
          <a:endParaRPr lang="en-US"/>
        </a:p>
      </dgm:t>
    </dgm:pt>
    <dgm:pt modelId="{F2559A60-DF8A-4B69-A032-E95DE2340549}">
      <dgm:prSet/>
      <dgm:spPr/>
      <dgm:t>
        <a:bodyPr/>
        <a:lstStyle/>
        <a:p>
          <a:pPr marL="739775" lvl="2" indent="-282575" defTabSz="844550">
            <a:lnSpc>
              <a:spcPct val="90000"/>
            </a:lnSpc>
            <a:spcBef>
              <a:spcPct val="0"/>
            </a:spcBef>
            <a:spcAft>
              <a:spcPct val="20000"/>
            </a:spcAft>
            <a:buFont typeface="+mj-lt"/>
            <a:buAutoNum type="arabicPeriod"/>
          </a:pPr>
          <a:r>
            <a:rPr lang="en-US" dirty="0"/>
            <a:t>Statutory Rape</a:t>
          </a:r>
        </a:p>
      </dgm:t>
    </dgm:pt>
    <dgm:pt modelId="{0A173DAE-7AED-4019-93F2-E56124953771}" type="sibTrans" cxnId="{64BAFBF4-F225-42D3-A1A2-1A89E45A77D7}">
      <dgm:prSet/>
      <dgm:spPr/>
      <dgm:t>
        <a:bodyPr/>
        <a:lstStyle/>
        <a:p>
          <a:endParaRPr lang="en-US"/>
        </a:p>
      </dgm:t>
    </dgm:pt>
    <dgm:pt modelId="{E4461BEB-017B-4539-8566-42C3D1578292}" type="parTrans" cxnId="{64BAFBF4-F225-42D3-A1A2-1A89E45A77D7}">
      <dgm:prSet/>
      <dgm:spPr/>
      <dgm:t>
        <a:bodyPr/>
        <a:lstStyle/>
        <a:p>
          <a:endParaRPr lang="en-US"/>
        </a:p>
      </dgm:t>
    </dgm:pt>
    <dgm:pt modelId="{0FA177B3-71D9-4087-8C2A-AC86EBFF601B}">
      <dgm:prSet/>
      <dgm:spPr/>
      <dgm:t>
        <a:bodyPr/>
        <a:lstStyle/>
        <a:p>
          <a:pPr marL="739775" lvl="2" indent="-282575" defTabSz="844550">
            <a:lnSpc>
              <a:spcPct val="90000"/>
            </a:lnSpc>
            <a:spcBef>
              <a:spcPct val="0"/>
            </a:spcBef>
            <a:spcAft>
              <a:spcPct val="20000"/>
            </a:spcAft>
            <a:buFont typeface="+mj-lt"/>
            <a:buAutoNum type="arabicPeriod"/>
          </a:pPr>
          <a:r>
            <a:rPr lang="en-US" dirty="0"/>
            <a:t>Forcible Rape—(Except Statutory Rape)</a:t>
          </a:r>
        </a:p>
      </dgm:t>
    </dgm:pt>
    <dgm:pt modelId="{F108E067-EACB-4FD9-8797-EA2A23B042B9}" type="sibTrans" cxnId="{ED8D933F-A83F-457D-BE21-C12DD51BE3ED}">
      <dgm:prSet/>
      <dgm:spPr/>
      <dgm:t>
        <a:bodyPr/>
        <a:lstStyle/>
        <a:p>
          <a:endParaRPr lang="en-US"/>
        </a:p>
      </dgm:t>
    </dgm:pt>
    <dgm:pt modelId="{CCB0E1EF-6550-45DA-9C1C-B0BFC8B4E124}" type="parTrans" cxnId="{ED8D933F-A83F-457D-BE21-C12DD51BE3ED}">
      <dgm:prSet/>
      <dgm:spPr/>
      <dgm:t>
        <a:bodyPr/>
        <a:lstStyle/>
        <a:p>
          <a:endParaRPr lang="en-US"/>
        </a:p>
      </dgm:t>
    </dgm:pt>
    <dgm:pt modelId="{81C3E535-A45D-4631-8582-4D975A5970B6}">
      <dgm:prSet/>
      <dgm:spPr/>
      <dgm:t>
        <a:bodyPr/>
        <a:lstStyle/>
        <a:p>
          <a:pPr marL="739775" lvl="2" indent="-282575" defTabSz="844550">
            <a:lnSpc>
              <a:spcPct val="90000"/>
            </a:lnSpc>
            <a:spcBef>
              <a:spcPct val="0"/>
            </a:spcBef>
            <a:spcAft>
              <a:spcPct val="20000"/>
            </a:spcAft>
            <a:buFont typeface="+mj-lt"/>
            <a:buAutoNum type="arabicPeriod"/>
          </a:pPr>
          <a:r>
            <a:rPr lang="en-US" dirty="0"/>
            <a:t>Forcible Sodomy</a:t>
          </a:r>
        </a:p>
      </dgm:t>
    </dgm:pt>
    <dgm:pt modelId="{B1A688EF-3EBC-4D85-BDFD-D1E30927EAED}" type="sibTrans" cxnId="{31653711-36BE-4ED2-82B9-0FB43ABA9749}">
      <dgm:prSet/>
      <dgm:spPr/>
      <dgm:t>
        <a:bodyPr/>
        <a:lstStyle/>
        <a:p>
          <a:endParaRPr lang="en-US"/>
        </a:p>
      </dgm:t>
    </dgm:pt>
    <dgm:pt modelId="{5578020F-3018-456C-B25F-4170694798AC}" type="parTrans" cxnId="{31653711-36BE-4ED2-82B9-0FB43ABA9749}">
      <dgm:prSet/>
      <dgm:spPr/>
      <dgm:t>
        <a:bodyPr/>
        <a:lstStyle/>
        <a:p>
          <a:endParaRPr lang="en-US"/>
        </a:p>
      </dgm:t>
    </dgm:pt>
    <dgm:pt modelId="{A31C64B6-FD29-49C5-B924-20C87F8B969E}">
      <dgm:prSet/>
      <dgm:spPr/>
      <dgm:t>
        <a:bodyPr/>
        <a:lstStyle/>
        <a:p>
          <a:pPr marL="739775" lvl="2" indent="-282575" defTabSz="844550">
            <a:lnSpc>
              <a:spcPct val="90000"/>
            </a:lnSpc>
            <a:spcBef>
              <a:spcPct val="0"/>
            </a:spcBef>
            <a:spcAft>
              <a:spcPct val="20000"/>
            </a:spcAft>
            <a:buFont typeface="+mj-lt"/>
            <a:buAutoNum type="arabicPeriod"/>
          </a:pPr>
          <a:r>
            <a:rPr lang="en-US" dirty="0"/>
            <a:t>Sexual Assault With An Object</a:t>
          </a:r>
        </a:p>
      </dgm:t>
    </dgm:pt>
    <dgm:pt modelId="{19682BAB-9BD3-4DB3-A423-0DBE81011B97}" type="sibTrans" cxnId="{DBE35499-DCEC-4640-A531-7BBD219E078D}">
      <dgm:prSet/>
      <dgm:spPr/>
      <dgm:t>
        <a:bodyPr/>
        <a:lstStyle/>
        <a:p>
          <a:endParaRPr lang="en-US"/>
        </a:p>
      </dgm:t>
    </dgm:pt>
    <dgm:pt modelId="{43BD9A18-5A67-4485-A251-E04996B7FE37}" type="parTrans" cxnId="{DBE35499-DCEC-4640-A531-7BBD219E078D}">
      <dgm:prSet/>
      <dgm:spPr/>
      <dgm:t>
        <a:bodyPr/>
        <a:lstStyle/>
        <a:p>
          <a:endParaRPr lang="en-US"/>
        </a:p>
      </dgm:t>
    </dgm:pt>
    <dgm:pt modelId="{A8691FF0-3319-4A76-ACBF-1CBB41833EC5}">
      <dgm:prSet/>
      <dgm:spPr/>
      <dgm:t>
        <a:bodyPr/>
        <a:lstStyle/>
        <a:p>
          <a:pPr marL="739775" lvl="2" indent="-282575" defTabSz="844550">
            <a:lnSpc>
              <a:spcPct val="90000"/>
            </a:lnSpc>
            <a:spcBef>
              <a:spcPct val="0"/>
            </a:spcBef>
            <a:spcAft>
              <a:spcPct val="20000"/>
            </a:spcAft>
            <a:buFont typeface="+mj-lt"/>
            <a:buAutoNum type="arabicPeriod"/>
          </a:pPr>
          <a:r>
            <a:rPr lang="en-US" dirty="0"/>
            <a:t>Forcible Fondling</a:t>
          </a:r>
        </a:p>
      </dgm:t>
    </dgm:pt>
    <dgm:pt modelId="{5606EA09-33CB-43BE-AFEF-17D460151274}" type="sibTrans" cxnId="{C96E7C73-CA32-4426-9824-13C2DFBF3006}">
      <dgm:prSet/>
      <dgm:spPr/>
      <dgm:t>
        <a:bodyPr/>
        <a:lstStyle/>
        <a:p>
          <a:endParaRPr lang="en-US"/>
        </a:p>
      </dgm:t>
    </dgm:pt>
    <dgm:pt modelId="{8639515E-4AAF-4D3E-B2D9-BE56F9456907}" type="parTrans" cxnId="{C96E7C73-CA32-4426-9824-13C2DFBF3006}">
      <dgm:prSet/>
      <dgm:spPr/>
      <dgm:t>
        <a:bodyPr/>
        <a:lstStyle/>
        <a:p>
          <a:endParaRPr lang="en-US"/>
        </a:p>
      </dgm:t>
    </dgm:pt>
    <dgm:pt modelId="{8E6CFD37-0556-473C-B91A-3A65EE024E3C}" type="pres">
      <dgm:prSet presAssocID="{E1767207-055F-4111-BFF6-81DA83358096}" presName="linear" presStyleCnt="0">
        <dgm:presLayoutVars>
          <dgm:animLvl val="lvl"/>
          <dgm:resizeHandles val="exact"/>
        </dgm:presLayoutVars>
      </dgm:prSet>
      <dgm:spPr/>
    </dgm:pt>
    <dgm:pt modelId="{84384D74-9C88-4524-BE35-7B7AF8D7C752}" type="pres">
      <dgm:prSet presAssocID="{5204863D-2BE0-4FD4-8648-A95BE70497DF}" presName="parentText" presStyleLbl="node1" presStyleIdx="0" presStyleCnt="1">
        <dgm:presLayoutVars>
          <dgm:chMax val="0"/>
          <dgm:bulletEnabled val="1"/>
        </dgm:presLayoutVars>
      </dgm:prSet>
      <dgm:spPr/>
    </dgm:pt>
    <dgm:pt modelId="{E535F20C-8572-44C8-89CF-F344BDA6C992}" type="pres">
      <dgm:prSet presAssocID="{5204863D-2BE0-4FD4-8648-A95BE70497DF}" presName="childText" presStyleLbl="revTx" presStyleIdx="0" presStyleCnt="1">
        <dgm:presLayoutVars>
          <dgm:bulletEnabled val="1"/>
        </dgm:presLayoutVars>
      </dgm:prSet>
      <dgm:spPr/>
    </dgm:pt>
  </dgm:ptLst>
  <dgm:cxnLst>
    <dgm:cxn modelId="{B6F2F603-6724-4145-95AF-68961E702A1E}" type="presOf" srcId="{E1767207-055F-4111-BFF6-81DA83358096}" destId="{8E6CFD37-0556-473C-B91A-3A65EE024E3C}" srcOrd="0" destOrd="0" presId="urn:microsoft.com/office/officeart/2005/8/layout/vList2"/>
    <dgm:cxn modelId="{E35C720B-2BCD-47B5-98E5-57065D84597D}" type="presOf" srcId="{F2559A60-DF8A-4B69-A032-E95DE2340549}" destId="{E535F20C-8572-44C8-89CF-F344BDA6C992}" srcOrd="0" destOrd="7" presId="urn:microsoft.com/office/officeart/2005/8/layout/vList2"/>
    <dgm:cxn modelId="{31653711-36BE-4ED2-82B9-0FB43ABA9749}" srcId="{C23332C8-6DEE-4313-B3FE-3CB6C7BBD551}" destId="{81C3E535-A45D-4631-8582-4D975A5970B6}" srcOrd="1" destOrd="0" parTransId="{5578020F-3018-456C-B25F-4170694798AC}" sibTransId="{B1A688EF-3EBC-4D85-BDFD-D1E30927EAED}"/>
    <dgm:cxn modelId="{267C2328-8D58-4688-A37C-3A57081797C8}" srcId="{5204863D-2BE0-4FD4-8648-A95BE70497DF}" destId="{C23332C8-6DEE-4313-B3FE-3CB6C7BBD551}" srcOrd="0" destOrd="0" parTransId="{30527AA5-A945-471F-8D07-5438913C35BB}" sibTransId="{80FD4C5A-C41E-48E1-8C8A-745053124882}"/>
    <dgm:cxn modelId="{20E0113F-3983-4FDE-B7BC-C9965DE92347}" type="presOf" srcId="{C23332C8-6DEE-4313-B3FE-3CB6C7BBD551}" destId="{E535F20C-8572-44C8-89CF-F344BDA6C992}" srcOrd="0" destOrd="0" presId="urn:microsoft.com/office/officeart/2005/8/layout/vList2"/>
    <dgm:cxn modelId="{ED8D933F-A83F-457D-BE21-C12DD51BE3ED}" srcId="{C23332C8-6DEE-4313-B3FE-3CB6C7BBD551}" destId="{0FA177B3-71D9-4087-8C2A-AC86EBFF601B}" srcOrd="0" destOrd="0" parTransId="{CCB0E1EF-6550-45DA-9C1C-B0BFC8B4E124}" sibTransId="{F108E067-EACB-4FD9-8797-EA2A23B042B9}"/>
    <dgm:cxn modelId="{0AAB5F52-17FD-4512-BFA9-9458E43EB737}" srcId="{EEE722B0-592A-46B2-A1C4-8220A88DA298}" destId="{DBC77E6F-C3BD-462D-889B-2A6521285725}" srcOrd="0" destOrd="0" parTransId="{D426F847-BE43-4037-B049-13EF654C1C99}" sibTransId="{8BD2F172-8E42-4F1C-9061-398C11A7168E}"/>
    <dgm:cxn modelId="{C96E7C73-CA32-4426-9824-13C2DFBF3006}" srcId="{C23332C8-6DEE-4313-B3FE-3CB6C7BBD551}" destId="{A8691FF0-3319-4A76-ACBF-1CBB41833EC5}" srcOrd="3" destOrd="0" parTransId="{8639515E-4AAF-4D3E-B2D9-BE56F9456907}" sibTransId="{5606EA09-33CB-43BE-AFEF-17D460151274}"/>
    <dgm:cxn modelId="{3FAFD554-EE08-42FC-BF94-88A3D7BBFB46}" type="presOf" srcId="{A8691FF0-3319-4A76-ACBF-1CBB41833EC5}" destId="{E535F20C-8572-44C8-89CF-F344BDA6C992}" srcOrd="0" destOrd="4" presId="urn:microsoft.com/office/officeart/2005/8/layout/vList2"/>
    <dgm:cxn modelId="{DD553C77-5A80-4CF3-9AC3-FC6F8AA2C259}" type="presOf" srcId="{EEE722B0-592A-46B2-A1C4-8220A88DA298}" destId="{E535F20C-8572-44C8-89CF-F344BDA6C992}" srcOrd="0" destOrd="5" presId="urn:microsoft.com/office/officeart/2005/8/layout/vList2"/>
    <dgm:cxn modelId="{8DF9C07F-5EC5-4920-B514-4CB58FC49E29}" srcId="{5204863D-2BE0-4FD4-8648-A95BE70497DF}" destId="{EEE722B0-592A-46B2-A1C4-8220A88DA298}" srcOrd="1" destOrd="0" parTransId="{26C1BFAD-362C-4A06-9A2D-0046AABA1410}" sibTransId="{6FA900B3-2B46-485B-BAE7-BB88CC2E71C4}"/>
    <dgm:cxn modelId="{DBE35499-DCEC-4640-A531-7BBD219E078D}" srcId="{C23332C8-6DEE-4313-B3FE-3CB6C7BBD551}" destId="{A31C64B6-FD29-49C5-B924-20C87F8B969E}" srcOrd="2" destOrd="0" parTransId="{43BD9A18-5A67-4485-A251-E04996B7FE37}" sibTransId="{19682BAB-9BD3-4DB3-A423-0DBE81011B97}"/>
    <dgm:cxn modelId="{DB7874A0-5B53-4172-B0C5-E77E62FD325B}" type="presOf" srcId="{81C3E535-A45D-4631-8582-4D975A5970B6}" destId="{E535F20C-8572-44C8-89CF-F344BDA6C992}" srcOrd="0" destOrd="2" presId="urn:microsoft.com/office/officeart/2005/8/layout/vList2"/>
    <dgm:cxn modelId="{5EAA1FA6-FAAD-44A1-9A5C-E943496FEE49}" type="presOf" srcId="{A31C64B6-FD29-49C5-B924-20C87F8B969E}" destId="{E535F20C-8572-44C8-89CF-F344BDA6C992}" srcOrd="0" destOrd="3" presId="urn:microsoft.com/office/officeart/2005/8/layout/vList2"/>
    <dgm:cxn modelId="{6A70F3B8-A77E-413A-A298-E9A902B498C9}" type="presOf" srcId="{5204863D-2BE0-4FD4-8648-A95BE70497DF}" destId="{84384D74-9C88-4524-BE35-7B7AF8D7C752}" srcOrd="0" destOrd="0" presId="urn:microsoft.com/office/officeart/2005/8/layout/vList2"/>
    <dgm:cxn modelId="{30DEC9BB-7AD1-4C01-97F6-1282E47FB4E4}" type="presOf" srcId="{0FA177B3-71D9-4087-8C2A-AC86EBFF601B}" destId="{E535F20C-8572-44C8-89CF-F344BDA6C992}" srcOrd="0" destOrd="1" presId="urn:microsoft.com/office/officeart/2005/8/layout/vList2"/>
    <dgm:cxn modelId="{C4D63DDB-6CCE-4AA9-8663-2EAF92B6F4BB}" type="presOf" srcId="{DBC77E6F-C3BD-462D-889B-2A6521285725}" destId="{E535F20C-8572-44C8-89CF-F344BDA6C992}" srcOrd="0" destOrd="6" presId="urn:microsoft.com/office/officeart/2005/8/layout/vList2"/>
    <dgm:cxn modelId="{64BAFBF4-F225-42D3-A1A2-1A89E45A77D7}" srcId="{EEE722B0-592A-46B2-A1C4-8220A88DA298}" destId="{F2559A60-DF8A-4B69-A032-E95DE2340549}" srcOrd="1" destOrd="0" parTransId="{E4461BEB-017B-4539-8566-42C3D1578292}" sibTransId="{0A173DAE-7AED-4019-93F2-E56124953771}"/>
    <dgm:cxn modelId="{1A29AFF9-7AEE-4E96-AC4F-19626BFFEE01}" srcId="{E1767207-055F-4111-BFF6-81DA83358096}" destId="{5204863D-2BE0-4FD4-8648-A95BE70497DF}" srcOrd="0" destOrd="0" parTransId="{6EDA7121-DD0C-45E8-A883-35CC12CCC95A}" sibTransId="{7904F7AC-A9FB-42A1-A7DF-3983824233B9}"/>
    <dgm:cxn modelId="{E4F0500D-6618-45BE-A7F9-A813D384AA20}" type="presParOf" srcId="{8E6CFD37-0556-473C-B91A-3A65EE024E3C}" destId="{84384D74-9C88-4524-BE35-7B7AF8D7C752}" srcOrd="0" destOrd="0" presId="urn:microsoft.com/office/officeart/2005/8/layout/vList2"/>
    <dgm:cxn modelId="{C4ABA2C9-B2D0-4880-BE9D-B9FC9E9DB95B}" type="presParOf" srcId="{8E6CFD37-0556-473C-B91A-3A65EE024E3C}" destId="{E535F20C-8572-44C8-89CF-F344BDA6C99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767207-055F-4111-BFF6-81DA833580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204863D-2BE0-4FD4-8648-A95BE70497DF}">
      <dgm:prSet custT="1"/>
      <dgm:spPr/>
      <dgm:t>
        <a:bodyPr/>
        <a:lstStyle/>
        <a:p>
          <a:r>
            <a:rPr lang="en-US" sz="2800" b="1" dirty="0">
              <a:solidFill>
                <a:schemeClr val="tx1"/>
              </a:solidFill>
            </a:rPr>
            <a:t>Sexual assault – Forcible Fondling: </a:t>
          </a:r>
          <a:endParaRPr lang="en-US" sz="2800" dirty="0">
            <a:solidFill>
              <a:schemeClr val="tx1"/>
            </a:solidFill>
          </a:endParaRPr>
        </a:p>
      </dgm:t>
    </dgm:pt>
    <dgm:pt modelId="{6EDA7121-DD0C-45E8-A883-35CC12CCC95A}" type="parTrans" cxnId="{1A29AFF9-7AEE-4E96-AC4F-19626BFFEE01}">
      <dgm:prSet/>
      <dgm:spPr/>
      <dgm:t>
        <a:bodyPr/>
        <a:lstStyle/>
        <a:p>
          <a:endParaRPr lang="en-US"/>
        </a:p>
      </dgm:t>
    </dgm:pt>
    <dgm:pt modelId="{7904F7AC-A9FB-42A1-A7DF-3983824233B9}" type="sibTrans" cxnId="{1A29AFF9-7AEE-4E96-AC4F-19626BFFEE01}">
      <dgm:prSet/>
      <dgm:spPr/>
      <dgm:t>
        <a:bodyPr/>
        <a:lstStyle/>
        <a:p>
          <a:endParaRPr lang="en-US"/>
        </a:p>
      </dgm:t>
    </dgm:pt>
    <dgm:pt modelId="{A8691FF0-3319-4A76-ACBF-1CBB41833EC5}">
      <dgm:prSet custT="1"/>
      <dgm:spPr/>
      <dgm:t>
        <a:bodyPr/>
        <a:lstStyle/>
        <a:p>
          <a:pPr marL="342900" lvl="2" indent="0" defTabSz="844550">
            <a:lnSpc>
              <a:spcPct val="90000"/>
            </a:lnSpc>
            <a:spcBef>
              <a:spcPct val="0"/>
            </a:spcBef>
            <a:spcAft>
              <a:spcPct val="20000"/>
            </a:spcAft>
            <a:buFont typeface="+mj-lt"/>
            <a:buNone/>
          </a:pPr>
          <a:r>
            <a:rPr lang="en-US" sz="2800" kern="1200" dirty="0">
              <a:solidFill>
                <a:srgbClr val="404040"/>
              </a:solidFill>
              <a:latin typeface="+mj-lt"/>
              <a:ea typeface="Gadugi" panose="020B0502040204020203" pitchFamily="34" charset="0"/>
              <a:cs typeface="+mn-cs"/>
            </a:rPr>
            <a:t>The touching of the private body parts of another person for the purpose of sexual gratification, forcibly and/or against that person’s will or not forcibly or against the person’s will in instances where the victim is incapable of giving consent because of his/her youth or because of his/her temporary or permanent mental or physical incapacity.</a:t>
          </a:r>
        </a:p>
      </dgm:t>
    </dgm:pt>
    <dgm:pt modelId="{8639515E-4AAF-4D3E-B2D9-BE56F9456907}" type="parTrans" cxnId="{C96E7C73-CA32-4426-9824-13C2DFBF3006}">
      <dgm:prSet/>
      <dgm:spPr/>
      <dgm:t>
        <a:bodyPr/>
        <a:lstStyle/>
        <a:p>
          <a:endParaRPr lang="en-US"/>
        </a:p>
      </dgm:t>
    </dgm:pt>
    <dgm:pt modelId="{5606EA09-33CB-43BE-AFEF-17D460151274}" type="sibTrans" cxnId="{C96E7C73-CA32-4426-9824-13C2DFBF3006}">
      <dgm:prSet/>
      <dgm:spPr/>
      <dgm:t>
        <a:bodyPr/>
        <a:lstStyle/>
        <a:p>
          <a:endParaRPr lang="en-US"/>
        </a:p>
      </dgm:t>
    </dgm:pt>
    <dgm:pt modelId="{8E6CFD37-0556-473C-B91A-3A65EE024E3C}" type="pres">
      <dgm:prSet presAssocID="{E1767207-055F-4111-BFF6-81DA83358096}" presName="linear" presStyleCnt="0">
        <dgm:presLayoutVars>
          <dgm:animLvl val="lvl"/>
          <dgm:resizeHandles val="exact"/>
        </dgm:presLayoutVars>
      </dgm:prSet>
      <dgm:spPr/>
    </dgm:pt>
    <dgm:pt modelId="{84384D74-9C88-4524-BE35-7B7AF8D7C752}" type="pres">
      <dgm:prSet presAssocID="{5204863D-2BE0-4FD4-8648-A95BE70497DF}" presName="parentText" presStyleLbl="node1" presStyleIdx="0" presStyleCnt="1" custLinFactNeighborX="204" custLinFactNeighborY="-9209">
        <dgm:presLayoutVars>
          <dgm:chMax val="0"/>
          <dgm:bulletEnabled val="1"/>
        </dgm:presLayoutVars>
      </dgm:prSet>
      <dgm:spPr/>
    </dgm:pt>
    <dgm:pt modelId="{FEA8EE48-980C-41AC-9D1E-91C0E4EFF3BA}" type="pres">
      <dgm:prSet presAssocID="{5204863D-2BE0-4FD4-8648-A95BE70497DF}" presName="childText" presStyleLbl="revTx" presStyleIdx="0" presStyleCnt="1">
        <dgm:presLayoutVars>
          <dgm:bulletEnabled val="1"/>
        </dgm:presLayoutVars>
      </dgm:prSet>
      <dgm:spPr/>
    </dgm:pt>
  </dgm:ptLst>
  <dgm:cxnLst>
    <dgm:cxn modelId="{B6F2F603-6724-4145-95AF-68961E702A1E}" type="presOf" srcId="{E1767207-055F-4111-BFF6-81DA83358096}" destId="{8E6CFD37-0556-473C-B91A-3A65EE024E3C}" srcOrd="0" destOrd="0" presId="urn:microsoft.com/office/officeart/2005/8/layout/vList2"/>
    <dgm:cxn modelId="{C96E7C73-CA32-4426-9824-13C2DFBF3006}" srcId="{5204863D-2BE0-4FD4-8648-A95BE70497DF}" destId="{A8691FF0-3319-4A76-ACBF-1CBB41833EC5}" srcOrd="0" destOrd="0" parTransId="{8639515E-4AAF-4D3E-B2D9-BE56F9456907}" sibTransId="{5606EA09-33CB-43BE-AFEF-17D460151274}"/>
    <dgm:cxn modelId="{B3C90C93-51C5-4A28-8ECE-3930101AB138}" type="presOf" srcId="{A8691FF0-3319-4A76-ACBF-1CBB41833EC5}" destId="{FEA8EE48-980C-41AC-9D1E-91C0E4EFF3BA}" srcOrd="0" destOrd="0" presId="urn:microsoft.com/office/officeart/2005/8/layout/vList2"/>
    <dgm:cxn modelId="{6A70F3B8-A77E-413A-A298-E9A902B498C9}" type="presOf" srcId="{5204863D-2BE0-4FD4-8648-A95BE70497DF}" destId="{84384D74-9C88-4524-BE35-7B7AF8D7C752}" srcOrd="0" destOrd="0" presId="urn:microsoft.com/office/officeart/2005/8/layout/vList2"/>
    <dgm:cxn modelId="{1A29AFF9-7AEE-4E96-AC4F-19626BFFEE01}" srcId="{E1767207-055F-4111-BFF6-81DA83358096}" destId="{5204863D-2BE0-4FD4-8648-A95BE70497DF}" srcOrd="0" destOrd="0" parTransId="{6EDA7121-DD0C-45E8-A883-35CC12CCC95A}" sibTransId="{7904F7AC-A9FB-42A1-A7DF-3983824233B9}"/>
    <dgm:cxn modelId="{E4F0500D-6618-45BE-A7F9-A813D384AA20}" type="presParOf" srcId="{8E6CFD37-0556-473C-B91A-3A65EE024E3C}" destId="{84384D74-9C88-4524-BE35-7B7AF8D7C752}" srcOrd="0" destOrd="0" presId="urn:microsoft.com/office/officeart/2005/8/layout/vList2"/>
    <dgm:cxn modelId="{EA440484-FFBA-42A4-BF23-60E94BF77DF1}" type="presParOf" srcId="{8E6CFD37-0556-473C-B91A-3A65EE024E3C}" destId="{FEA8EE48-980C-41AC-9D1E-91C0E4EFF3B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767207-055F-4111-BFF6-81DA833580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C6F90EC-731E-4788-BC2B-3FF6FAD46592}">
      <dgm:prSet custT="1"/>
      <dgm:spPr/>
      <dgm:t>
        <a:bodyPr/>
        <a:lstStyle/>
        <a:p>
          <a:r>
            <a:rPr lang="en-US" sz="3200" b="1" dirty="0">
              <a:solidFill>
                <a:schemeClr val="tx1"/>
              </a:solidFill>
            </a:rPr>
            <a:t>Dating violence</a:t>
          </a:r>
          <a:r>
            <a:rPr lang="en-US" sz="3200" dirty="0">
              <a:solidFill>
                <a:schemeClr val="tx1"/>
              </a:solidFill>
            </a:rPr>
            <a:t>: </a:t>
          </a:r>
        </a:p>
      </dgm:t>
    </dgm:pt>
    <dgm:pt modelId="{5953BAD3-4EAF-4485-8D89-0E47F9CA23BC}" type="parTrans" cxnId="{BE3E7C1D-C15F-45DF-9BC5-3052929AC1DB}">
      <dgm:prSet/>
      <dgm:spPr/>
      <dgm:t>
        <a:bodyPr/>
        <a:lstStyle/>
        <a:p>
          <a:endParaRPr lang="en-US"/>
        </a:p>
      </dgm:t>
    </dgm:pt>
    <dgm:pt modelId="{F5DBC291-EC98-4352-8571-0BEE0D614BF4}" type="sibTrans" cxnId="{BE3E7C1D-C15F-45DF-9BC5-3052929AC1DB}">
      <dgm:prSet/>
      <dgm:spPr/>
      <dgm:t>
        <a:bodyPr/>
        <a:lstStyle/>
        <a:p>
          <a:endParaRPr lang="en-US"/>
        </a:p>
      </dgm:t>
    </dgm:pt>
    <dgm:pt modelId="{37F29EF0-D20E-45FE-99CE-E04149EA6E03}">
      <dgm:prSet custT="1"/>
      <dgm:spPr/>
      <dgm:t>
        <a:bodyPr/>
        <a:lstStyle/>
        <a:p>
          <a:r>
            <a:rPr lang="en-US" sz="2800" kern="1200" dirty="0">
              <a:solidFill>
                <a:srgbClr val="404040"/>
              </a:solidFill>
              <a:latin typeface="+mj-lt"/>
              <a:ea typeface="Gadugi" panose="020B0502040204020203" pitchFamily="34" charset="0"/>
              <a:cs typeface="+mn-cs"/>
            </a:rPr>
            <a:t>Violence committed by a person who is or has been in a social relationship of a romantic or intimate nature with the victim.  </a:t>
          </a:r>
        </a:p>
      </dgm:t>
    </dgm:pt>
    <dgm:pt modelId="{8ED52224-CEB1-47BE-8AF6-2D5AA5C7690F}" type="parTrans" cxnId="{E3779456-239C-4F24-A51B-80D1EE32FA0F}">
      <dgm:prSet/>
      <dgm:spPr/>
      <dgm:t>
        <a:bodyPr/>
        <a:lstStyle/>
        <a:p>
          <a:endParaRPr lang="en-US"/>
        </a:p>
      </dgm:t>
    </dgm:pt>
    <dgm:pt modelId="{A837A837-9C1B-4D02-9EE2-F0FC7BC4DA7E}" type="sibTrans" cxnId="{E3779456-239C-4F24-A51B-80D1EE32FA0F}">
      <dgm:prSet/>
      <dgm:spPr/>
      <dgm:t>
        <a:bodyPr/>
        <a:lstStyle/>
        <a:p>
          <a:endParaRPr lang="en-US"/>
        </a:p>
      </dgm:t>
    </dgm:pt>
    <dgm:pt modelId="{C20E0ADE-3F10-4FB5-A103-649A378C7D0E}">
      <dgm:prSet custT="1"/>
      <dgm:spPr/>
      <dgm:t>
        <a:bodyPr/>
        <a:lstStyle/>
        <a:p>
          <a:r>
            <a:rPr lang="en-US" sz="2800" kern="1200" dirty="0">
              <a:solidFill>
                <a:srgbClr val="404040"/>
              </a:solidFill>
              <a:latin typeface="+mj-lt"/>
              <a:ea typeface="Gadugi" panose="020B0502040204020203" pitchFamily="34" charset="0"/>
              <a:cs typeface="+mn-cs"/>
            </a:rPr>
            <a:t>(34 U.S.C. 12291(a)(11).) </a:t>
          </a:r>
        </a:p>
      </dgm:t>
    </dgm:pt>
    <dgm:pt modelId="{7B5C9FB0-A417-4FA2-ADA3-FF57D284FA5C}" type="parTrans" cxnId="{A0BE1983-E395-4928-A3FD-D5F1121B5161}">
      <dgm:prSet/>
      <dgm:spPr/>
      <dgm:t>
        <a:bodyPr/>
        <a:lstStyle/>
        <a:p>
          <a:endParaRPr lang="en-US"/>
        </a:p>
      </dgm:t>
    </dgm:pt>
    <dgm:pt modelId="{DC4200B4-39E8-4E85-A879-2DA6CF227543}" type="sibTrans" cxnId="{A0BE1983-E395-4928-A3FD-D5F1121B5161}">
      <dgm:prSet/>
      <dgm:spPr/>
      <dgm:t>
        <a:bodyPr/>
        <a:lstStyle/>
        <a:p>
          <a:endParaRPr lang="en-US"/>
        </a:p>
      </dgm:t>
    </dgm:pt>
    <dgm:pt modelId="{8E6CFD37-0556-473C-B91A-3A65EE024E3C}" type="pres">
      <dgm:prSet presAssocID="{E1767207-055F-4111-BFF6-81DA83358096}" presName="linear" presStyleCnt="0">
        <dgm:presLayoutVars>
          <dgm:animLvl val="lvl"/>
          <dgm:resizeHandles val="exact"/>
        </dgm:presLayoutVars>
      </dgm:prSet>
      <dgm:spPr/>
    </dgm:pt>
    <dgm:pt modelId="{B23279E4-E40B-4F3C-B01A-C2A7103764AD}" type="pres">
      <dgm:prSet presAssocID="{CC6F90EC-731E-4788-BC2B-3FF6FAD46592}" presName="parentText" presStyleLbl="node1" presStyleIdx="0" presStyleCnt="1" custLinFactNeighborX="-242" custLinFactNeighborY="-54699">
        <dgm:presLayoutVars>
          <dgm:chMax val="0"/>
          <dgm:bulletEnabled val="1"/>
        </dgm:presLayoutVars>
      </dgm:prSet>
      <dgm:spPr/>
    </dgm:pt>
    <dgm:pt modelId="{BA231198-7F43-4FBF-9FD7-D80309579938}" type="pres">
      <dgm:prSet presAssocID="{CC6F90EC-731E-4788-BC2B-3FF6FAD46592}" presName="childText" presStyleLbl="revTx" presStyleIdx="0" presStyleCnt="1" custLinFactNeighborY="-45809">
        <dgm:presLayoutVars>
          <dgm:bulletEnabled val="1"/>
        </dgm:presLayoutVars>
      </dgm:prSet>
      <dgm:spPr/>
    </dgm:pt>
  </dgm:ptLst>
  <dgm:cxnLst>
    <dgm:cxn modelId="{B6F2F603-6724-4145-95AF-68961E702A1E}" type="presOf" srcId="{E1767207-055F-4111-BFF6-81DA83358096}" destId="{8E6CFD37-0556-473C-B91A-3A65EE024E3C}" srcOrd="0" destOrd="0" presId="urn:microsoft.com/office/officeart/2005/8/layout/vList2"/>
    <dgm:cxn modelId="{BE3E7C1D-C15F-45DF-9BC5-3052929AC1DB}" srcId="{E1767207-055F-4111-BFF6-81DA83358096}" destId="{CC6F90EC-731E-4788-BC2B-3FF6FAD46592}" srcOrd="0" destOrd="0" parTransId="{5953BAD3-4EAF-4485-8D89-0E47F9CA23BC}" sibTransId="{F5DBC291-EC98-4352-8571-0BEE0D614BF4}"/>
    <dgm:cxn modelId="{70D7D968-C06A-473C-AC66-B5B6B81DB8A2}" type="presOf" srcId="{CC6F90EC-731E-4788-BC2B-3FF6FAD46592}" destId="{B23279E4-E40B-4F3C-B01A-C2A7103764AD}" srcOrd="0" destOrd="0" presId="urn:microsoft.com/office/officeart/2005/8/layout/vList2"/>
    <dgm:cxn modelId="{5502C44D-E0B4-4B99-84B7-194F783F6C25}" type="presOf" srcId="{C20E0ADE-3F10-4FB5-A103-649A378C7D0E}" destId="{BA231198-7F43-4FBF-9FD7-D80309579938}" srcOrd="0" destOrd="1" presId="urn:microsoft.com/office/officeart/2005/8/layout/vList2"/>
    <dgm:cxn modelId="{E3779456-239C-4F24-A51B-80D1EE32FA0F}" srcId="{CC6F90EC-731E-4788-BC2B-3FF6FAD46592}" destId="{37F29EF0-D20E-45FE-99CE-E04149EA6E03}" srcOrd="0" destOrd="0" parTransId="{8ED52224-CEB1-47BE-8AF6-2D5AA5C7690F}" sibTransId="{A837A837-9C1B-4D02-9EE2-F0FC7BC4DA7E}"/>
    <dgm:cxn modelId="{A0BE1983-E395-4928-A3FD-D5F1121B5161}" srcId="{CC6F90EC-731E-4788-BC2B-3FF6FAD46592}" destId="{C20E0ADE-3F10-4FB5-A103-649A378C7D0E}" srcOrd="1" destOrd="0" parTransId="{7B5C9FB0-A417-4FA2-ADA3-FF57D284FA5C}" sibTransId="{DC4200B4-39E8-4E85-A879-2DA6CF227543}"/>
    <dgm:cxn modelId="{16D307B0-498E-4F31-81BF-00D7498B07F1}" type="presOf" srcId="{37F29EF0-D20E-45FE-99CE-E04149EA6E03}" destId="{BA231198-7F43-4FBF-9FD7-D80309579938}" srcOrd="0" destOrd="0" presId="urn:microsoft.com/office/officeart/2005/8/layout/vList2"/>
    <dgm:cxn modelId="{F5F5EEC6-B954-4E76-A925-A40DB7564806}" type="presParOf" srcId="{8E6CFD37-0556-473C-B91A-3A65EE024E3C}" destId="{B23279E4-E40B-4F3C-B01A-C2A7103764AD}" srcOrd="0" destOrd="0" presId="urn:microsoft.com/office/officeart/2005/8/layout/vList2"/>
    <dgm:cxn modelId="{C3ECC68E-0C4D-44B1-BBBE-002714FA6402}" type="presParOf" srcId="{8E6CFD37-0556-473C-B91A-3A65EE024E3C}" destId="{BA231198-7F43-4FBF-9FD7-D8030957993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3B301A-126E-4D46-8376-503BCB970EF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6F2FEA4-D97C-406D-86A8-724BC65B92B2}">
      <dgm:prSet/>
      <dgm:spPr/>
      <dgm:t>
        <a:bodyPr/>
        <a:lstStyle/>
        <a:p>
          <a:r>
            <a:rPr lang="en-US" b="1" dirty="0">
              <a:solidFill>
                <a:schemeClr val="tx1"/>
              </a:solidFill>
            </a:rPr>
            <a:t>Domestic violence</a:t>
          </a:r>
          <a:r>
            <a:rPr lang="en-US" dirty="0">
              <a:solidFill>
                <a:schemeClr val="tx1"/>
              </a:solidFill>
            </a:rPr>
            <a:t>: </a:t>
          </a:r>
        </a:p>
      </dgm:t>
    </dgm:pt>
    <dgm:pt modelId="{F9205639-0DBE-4430-B928-1B14B22E0B8A}" type="parTrans" cxnId="{5D862C4E-3BF0-4DE9-AA86-DC6D7140AFB1}">
      <dgm:prSet/>
      <dgm:spPr/>
      <dgm:t>
        <a:bodyPr/>
        <a:lstStyle/>
        <a:p>
          <a:endParaRPr lang="en-US"/>
        </a:p>
      </dgm:t>
    </dgm:pt>
    <dgm:pt modelId="{FD934E46-CA7A-40E0-A528-11543C54A26C}" type="sibTrans" cxnId="{5D862C4E-3BF0-4DE9-AA86-DC6D7140AFB1}">
      <dgm:prSet/>
      <dgm:spPr/>
      <dgm:t>
        <a:bodyPr/>
        <a:lstStyle/>
        <a:p>
          <a:endParaRPr lang="en-US"/>
        </a:p>
      </dgm:t>
    </dgm:pt>
    <dgm:pt modelId="{75F7C27B-9786-4B0F-9B99-465E234A4ABE}">
      <dgm:prSet/>
      <dgm:spPr/>
      <dgm:t>
        <a:bodyPr/>
        <a:lstStyle/>
        <a:p>
          <a:r>
            <a:rPr lang="en-US" dirty="0"/>
            <a:t>Felony or misdemeanor crimes of violence committed by:</a:t>
          </a:r>
        </a:p>
      </dgm:t>
    </dgm:pt>
    <dgm:pt modelId="{0429A714-7385-4239-97DB-3761B29BEA7F}" type="parTrans" cxnId="{4AA2BE75-5439-47B5-8C02-7DBC8F8A4163}">
      <dgm:prSet/>
      <dgm:spPr/>
      <dgm:t>
        <a:bodyPr/>
        <a:lstStyle/>
        <a:p>
          <a:endParaRPr lang="en-US"/>
        </a:p>
      </dgm:t>
    </dgm:pt>
    <dgm:pt modelId="{F4E54C77-AADB-402F-88AC-8734F59872D4}" type="sibTrans" cxnId="{4AA2BE75-5439-47B5-8C02-7DBC8F8A4163}">
      <dgm:prSet/>
      <dgm:spPr/>
      <dgm:t>
        <a:bodyPr/>
        <a:lstStyle/>
        <a:p>
          <a:endParaRPr lang="en-US"/>
        </a:p>
      </dgm:t>
    </dgm:pt>
    <dgm:pt modelId="{BB3E8E02-1CA4-4394-9B95-C75790B76EFB}">
      <dgm:prSet/>
      <dgm:spPr/>
      <dgm:t>
        <a:bodyPr/>
        <a:lstStyle/>
        <a:p>
          <a:r>
            <a:rPr lang="en-US" dirty="0"/>
            <a:t>A current or former spouse or intimate partner of the complainant, </a:t>
          </a:r>
        </a:p>
      </dgm:t>
    </dgm:pt>
    <dgm:pt modelId="{3AF11BEF-B211-4D4A-A2CE-D15FDEFB4291}" type="parTrans" cxnId="{FC4EE851-46CC-4C67-B316-8CE2124C3B05}">
      <dgm:prSet/>
      <dgm:spPr/>
      <dgm:t>
        <a:bodyPr/>
        <a:lstStyle/>
        <a:p>
          <a:endParaRPr lang="en-US"/>
        </a:p>
      </dgm:t>
    </dgm:pt>
    <dgm:pt modelId="{A7C641E8-5D72-4893-9573-FA18CB5F9FE8}" type="sibTrans" cxnId="{FC4EE851-46CC-4C67-B316-8CE2124C3B05}">
      <dgm:prSet/>
      <dgm:spPr/>
      <dgm:t>
        <a:bodyPr/>
        <a:lstStyle/>
        <a:p>
          <a:endParaRPr lang="en-US"/>
        </a:p>
      </dgm:t>
    </dgm:pt>
    <dgm:pt modelId="{D635113C-2C86-473D-94C6-7FCEE10418E7}">
      <dgm:prSet/>
      <dgm:spPr/>
      <dgm:t>
        <a:bodyPr/>
        <a:lstStyle/>
        <a:p>
          <a:r>
            <a:rPr lang="en-US" dirty="0"/>
            <a:t>A person with whom the complainant shares a child in common, </a:t>
          </a:r>
        </a:p>
      </dgm:t>
    </dgm:pt>
    <dgm:pt modelId="{BD072861-0085-4293-8E6B-AF2A8FEF5EFA}" type="parTrans" cxnId="{84388BF4-7150-4A64-B323-A351E0A6B376}">
      <dgm:prSet/>
      <dgm:spPr/>
      <dgm:t>
        <a:bodyPr/>
        <a:lstStyle/>
        <a:p>
          <a:endParaRPr lang="en-US"/>
        </a:p>
      </dgm:t>
    </dgm:pt>
    <dgm:pt modelId="{98F39E97-92AB-40FE-9690-AA8F7E45E2C0}" type="sibTrans" cxnId="{84388BF4-7150-4A64-B323-A351E0A6B376}">
      <dgm:prSet/>
      <dgm:spPr/>
      <dgm:t>
        <a:bodyPr/>
        <a:lstStyle/>
        <a:p>
          <a:endParaRPr lang="en-US"/>
        </a:p>
      </dgm:t>
    </dgm:pt>
    <dgm:pt modelId="{8EBD8BE7-5A5A-48C2-AD66-83FC88E1A671}">
      <dgm:prSet/>
      <dgm:spPr/>
      <dgm:t>
        <a:bodyPr/>
        <a:lstStyle/>
        <a:p>
          <a:r>
            <a:rPr lang="en-US" dirty="0"/>
            <a:t>A person who is cohabitating with or has cohabitated with the complainant as a spouse or intimate partner, </a:t>
          </a:r>
        </a:p>
      </dgm:t>
    </dgm:pt>
    <dgm:pt modelId="{B87EA5BD-F69E-4CEF-889B-03F6CEF7AC81}" type="parTrans" cxnId="{40559387-195E-4744-8A89-6A152729503E}">
      <dgm:prSet/>
      <dgm:spPr/>
      <dgm:t>
        <a:bodyPr/>
        <a:lstStyle/>
        <a:p>
          <a:endParaRPr lang="en-US"/>
        </a:p>
      </dgm:t>
    </dgm:pt>
    <dgm:pt modelId="{F4B7BC12-8A84-4293-9AE9-985287E0D71F}" type="sibTrans" cxnId="{40559387-195E-4744-8A89-6A152729503E}">
      <dgm:prSet/>
      <dgm:spPr/>
      <dgm:t>
        <a:bodyPr/>
        <a:lstStyle/>
        <a:p>
          <a:endParaRPr lang="en-US"/>
        </a:p>
      </dgm:t>
    </dgm:pt>
    <dgm:pt modelId="{09A3E6A6-464B-4B66-9A9C-0F92F7F313E0}">
      <dgm:prSet/>
      <dgm:spPr/>
      <dgm:t>
        <a:bodyPr/>
        <a:lstStyle/>
        <a:p>
          <a:r>
            <a:rPr lang="en-US" dirty="0"/>
            <a:t>A person similarly situated to a spouse of the complainant under the domestic or family violence laws of the jurisdiction receiving grant monies, or</a:t>
          </a:r>
        </a:p>
      </dgm:t>
    </dgm:pt>
    <dgm:pt modelId="{B9191DA8-C0E3-45C3-BB7D-4CB892D604A7}" type="parTrans" cxnId="{DA1D9F0C-9A5E-4CD3-B212-AD60B460B40D}">
      <dgm:prSet/>
      <dgm:spPr/>
      <dgm:t>
        <a:bodyPr/>
        <a:lstStyle/>
        <a:p>
          <a:endParaRPr lang="en-US"/>
        </a:p>
      </dgm:t>
    </dgm:pt>
    <dgm:pt modelId="{6CBD8037-1EF0-48FA-8E63-2313340B8E43}" type="sibTrans" cxnId="{DA1D9F0C-9A5E-4CD3-B212-AD60B460B40D}">
      <dgm:prSet/>
      <dgm:spPr/>
      <dgm:t>
        <a:bodyPr/>
        <a:lstStyle/>
        <a:p>
          <a:endParaRPr lang="en-US"/>
        </a:p>
      </dgm:t>
    </dgm:pt>
    <dgm:pt modelId="{3D366663-D9CD-40F7-AD05-A72FF3FF2AFF}">
      <dgm:prSet/>
      <dgm:spPr/>
      <dgm:t>
        <a:bodyPr/>
        <a:lstStyle/>
        <a:p>
          <a:r>
            <a:rPr lang="en-US" dirty="0"/>
            <a:t>Any other person against an adult or youth victim who is protected from that person's acts under the domestic or family violence laws.  </a:t>
          </a:r>
        </a:p>
      </dgm:t>
    </dgm:pt>
    <dgm:pt modelId="{4E50FCFE-5E94-4367-95C2-3B88B66D1173}" type="parTrans" cxnId="{1ACFBEFC-E5F0-4943-A49B-B07BAB7C7E94}">
      <dgm:prSet/>
      <dgm:spPr/>
      <dgm:t>
        <a:bodyPr/>
        <a:lstStyle/>
        <a:p>
          <a:endParaRPr lang="en-US"/>
        </a:p>
      </dgm:t>
    </dgm:pt>
    <dgm:pt modelId="{1669D5FF-8638-4E6F-B22B-603D686BA6C7}" type="sibTrans" cxnId="{1ACFBEFC-E5F0-4943-A49B-B07BAB7C7E94}">
      <dgm:prSet/>
      <dgm:spPr/>
      <dgm:t>
        <a:bodyPr/>
        <a:lstStyle/>
        <a:p>
          <a:endParaRPr lang="en-US"/>
        </a:p>
      </dgm:t>
    </dgm:pt>
    <dgm:pt modelId="{BB4F2DBD-3FCE-46C9-B69B-3EDBA7C74B31}">
      <dgm:prSet/>
      <dgm:spPr/>
      <dgm:t>
        <a:bodyPr/>
        <a:lstStyle/>
        <a:p>
          <a:r>
            <a:rPr lang="en-US" dirty="0"/>
            <a:t>(34 U.S.C. 12291(a)(12).) </a:t>
          </a:r>
        </a:p>
      </dgm:t>
    </dgm:pt>
    <dgm:pt modelId="{5824A157-9497-4405-8C24-3E474843245D}" type="parTrans" cxnId="{C42CB614-8849-4605-8AB6-58A33BBCD675}">
      <dgm:prSet/>
      <dgm:spPr/>
    </dgm:pt>
    <dgm:pt modelId="{50389BE4-437D-4D01-A124-5D4199E54242}" type="sibTrans" cxnId="{C42CB614-8849-4605-8AB6-58A33BBCD675}">
      <dgm:prSet/>
      <dgm:spPr/>
    </dgm:pt>
    <dgm:pt modelId="{A7672483-BC12-407F-B650-A13842291771}" type="pres">
      <dgm:prSet presAssocID="{F23B301A-126E-4D46-8376-503BCB970EF1}" presName="linear" presStyleCnt="0">
        <dgm:presLayoutVars>
          <dgm:animLvl val="lvl"/>
          <dgm:resizeHandles val="exact"/>
        </dgm:presLayoutVars>
      </dgm:prSet>
      <dgm:spPr/>
    </dgm:pt>
    <dgm:pt modelId="{E40EE6E6-69CC-4453-8ACC-E5F265699E58}" type="pres">
      <dgm:prSet presAssocID="{56F2FEA4-D97C-406D-86A8-724BC65B92B2}" presName="parentText" presStyleLbl="node1" presStyleIdx="0" presStyleCnt="1">
        <dgm:presLayoutVars>
          <dgm:chMax val="0"/>
          <dgm:bulletEnabled val="1"/>
        </dgm:presLayoutVars>
      </dgm:prSet>
      <dgm:spPr/>
    </dgm:pt>
    <dgm:pt modelId="{4DE0FD7B-9C26-451F-B8C8-BA1B8722A523}" type="pres">
      <dgm:prSet presAssocID="{56F2FEA4-D97C-406D-86A8-724BC65B92B2}" presName="childText" presStyleLbl="revTx" presStyleIdx="0" presStyleCnt="1">
        <dgm:presLayoutVars>
          <dgm:bulletEnabled val="1"/>
        </dgm:presLayoutVars>
      </dgm:prSet>
      <dgm:spPr/>
    </dgm:pt>
  </dgm:ptLst>
  <dgm:cxnLst>
    <dgm:cxn modelId="{DA1D9F0C-9A5E-4CD3-B212-AD60B460B40D}" srcId="{75F7C27B-9786-4B0F-9B99-465E234A4ABE}" destId="{09A3E6A6-464B-4B66-9A9C-0F92F7F313E0}" srcOrd="3" destOrd="0" parTransId="{B9191DA8-C0E3-45C3-BB7D-4CB892D604A7}" sibTransId="{6CBD8037-1EF0-48FA-8E63-2313340B8E43}"/>
    <dgm:cxn modelId="{C42CB614-8849-4605-8AB6-58A33BBCD675}" srcId="{75F7C27B-9786-4B0F-9B99-465E234A4ABE}" destId="{BB4F2DBD-3FCE-46C9-B69B-3EDBA7C74B31}" srcOrd="5" destOrd="0" parTransId="{5824A157-9497-4405-8C24-3E474843245D}" sibTransId="{50389BE4-437D-4D01-A124-5D4199E54242}"/>
    <dgm:cxn modelId="{F20F851E-09D6-4FCE-B1DC-9EEF2BE75011}" type="presOf" srcId="{D635113C-2C86-473D-94C6-7FCEE10418E7}" destId="{4DE0FD7B-9C26-451F-B8C8-BA1B8722A523}" srcOrd="0" destOrd="2" presId="urn:microsoft.com/office/officeart/2005/8/layout/vList2"/>
    <dgm:cxn modelId="{321C2E32-008E-4CD1-ADDC-5CFC82102964}" type="presOf" srcId="{F23B301A-126E-4D46-8376-503BCB970EF1}" destId="{A7672483-BC12-407F-B650-A13842291771}" srcOrd="0" destOrd="0" presId="urn:microsoft.com/office/officeart/2005/8/layout/vList2"/>
    <dgm:cxn modelId="{2002DE44-83F2-445A-9034-627181B8E20E}" type="presOf" srcId="{BB3E8E02-1CA4-4394-9B95-C75790B76EFB}" destId="{4DE0FD7B-9C26-451F-B8C8-BA1B8722A523}" srcOrd="0" destOrd="1" presId="urn:microsoft.com/office/officeart/2005/8/layout/vList2"/>
    <dgm:cxn modelId="{DC69544A-4965-472E-855F-6C86FCD3ED5C}" type="presOf" srcId="{09A3E6A6-464B-4B66-9A9C-0F92F7F313E0}" destId="{4DE0FD7B-9C26-451F-B8C8-BA1B8722A523}" srcOrd="0" destOrd="4" presId="urn:microsoft.com/office/officeart/2005/8/layout/vList2"/>
    <dgm:cxn modelId="{5D862C4E-3BF0-4DE9-AA86-DC6D7140AFB1}" srcId="{F23B301A-126E-4D46-8376-503BCB970EF1}" destId="{56F2FEA4-D97C-406D-86A8-724BC65B92B2}" srcOrd="0" destOrd="0" parTransId="{F9205639-0DBE-4430-B928-1B14B22E0B8A}" sibTransId="{FD934E46-CA7A-40E0-A528-11543C54A26C}"/>
    <dgm:cxn modelId="{FC4EE851-46CC-4C67-B316-8CE2124C3B05}" srcId="{75F7C27B-9786-4B0F-9B99-465E234A4ABE}" destId="{BB3E8E02-1CA4-4394-9B95-C75790B76EFB}" srcOrd="0" destOrd="0" parTransId="{3AF11BEF-B211-4D4A-A2CE-D15FDEFB4291}" sibTransId="{A7C641E8-5D72-4893-9573-FA18CB5F9FE8}"/>
    <dgm:cxn modelId="{4AA2BE75-5439-47B5-8C02-7DBC8F8A4163}" srcId="{56F2FEA4-D97C-406D-86A8-724BC65B92B2}" destId="{75F7C27B-9786-4B0F-9B99-465E234A4ABE}" srcOrd="0" destOrd="0" parTransId="{0429A714-7385-4239-97DB-3761B29BEA7F}" sibTransId="{F4E54C77-AADB-402F-88AC-8734F59872D4}"/>
    <dgm:cxn modelId="{70CF137B-82D2-46BA-8FE3-A34AF42E31F8}" type="presOf" srcId="{BB4F2DBD-3FCE-46C9-B69B-3EDBA7C74B31}" destId="{4DE0FD7B-9C26-451F-B8C8-BA1B8722A523}" srcOrd="0" destOrd="6" presId="urn:microsoft.com/office/officeart/2005/8/layout/vList2"/>
    <dgm:cxn modelId="{40559387-195E-4744-8A89-6A152729503E}" srcId="{75F7C27B-9786-4B0F-9B99-465E234A4ABE}" destId="{8EBD8BE7-5A5A-48C2-AD66-83FC88E1A671}" srcOrd="2" destOrd="0" parTransId="{B87EA5BD-F69E-4CEF-889B-03F6CEF7AC81}" sibTransId="{F4B7BC12-8A84-4293-9AE9-985287E0D71F}"/>
    <dgm:cxn modelId="{5304DAA7-8E1E-4F28-9D5B-AC6C325CF218}" type="presOf" srcId="{75F7C27B-9786-4B0F-9B99-465E234A4ABE}" destId="{4DE0FD7B-9C26-451F-B8C8-BA1B8722A523}" srcOrd="0" destOrd="0" presId="urn:microsoft.com/office/officeart/2005/8/layout/vList2"/>
    <dgm:cxn modelId="{44584CA8-09F3-46F6-94E6-C079E39339E3}" type="presOf" srcId="{8EBD8BE7-5A5A-48C2-AD66-83FC88E1A671}" destId="{4DE0FD7B-9C26-451F-B8C8-BA1B8722A523}" srcOrd="0" destOrd="3" presId="urn:microsoft.com/office/officeart/2005/8/layout/vList2"/>
    <dgm:cxn modelId="{1F629FCB-DE80-4718-ADA7-84522F32874A}" type="presOf" srcId="{3D366663-D9CD-40F7-AD05-A72FF3FF2AFF}" destId="{4DE0FD7B-9C26-451F-B8C8-BA1B8722A523}" srcOrd="0" destOrd="5" presId="urn:microsoft.com/office/officeart/2005/8/layout/vList2"/>
    <dgm:cxn modelId="{0A0B70E8-E301-4F75-9AC6-483679C30932}" type="presOf" srcId="{56F2FEA4-D97C-406D-86A8-724BC65B92B2}" destId="{E40EE6E6-69CC-4453-8ACC-E5F265699E58}" srcOrd="0" destOrd="0" presId="urn:microsoft.com/office/officeart/2005/8/layout/vList2"/>
    <dgm:cxn modelId="{84388BF4-7150-4A64-B323-A351E0A6B376}" srcId="{75F7C27B-9786-4B0F-9B99-465E234A4ABE}" destId="{D635113C-2C86-473D-94C6-7FCEE10418E7}" srcOrd="1" destOrd="0" parTransId="{BD072861-0085-4293-8E6B-AF2A8FEF5EFA}" sibTransId="{98F39E97-92AB-40FE-9690-AA8F7E45E2C0}"/>
    <dgm:cxn modelId="{1ACFBEFC-E5F0-4943-A49B-B07BAB7C7E94}" srcId="{75F7C27B-9786-4B0F-9B99-465E234A4ABE}" destId="{3D366663-D9CD-40F7-AD05-A72FF3FF2AFF}" srcOrd="4" destOrd="0" parTransId="{4E50FCFE-5E94-4367-95C2-3B88B66D1173}" sibTransId="{1669D5FF-8638-4E6F-B22B-603D686BA6C7}"/>
    <dgm:cxn modelId="{0B15F732-AEC8-40FE-AB25-95264862E4BE}" type="presParOf" srcId="{A7672483-BC12-407F-B650-A13842291771}" destId="{E40EE6E6-69CC-4453-8ACC-E5F265699E58}" srcOrd="0" destOrd="0" presId="urn:microsoft.com/office/officeart/2005/8/layout/vList2"/>
    <dgm:cxn modelId="{89AE82A1-3F36-4724-8DDE-FFB8EEDDD458}" type="presParOf" srcId="{A7672483-BC12-407F-B650-A13842291771}" destId="{4DE0FD7B-9C26-451F-B8C8-BA1B8722A523}"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F3674AE-053E-4A9A-977E-C48649ECBCE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609D4EE-7175-4989-BE30-0CE5C06ABBEE}">
      <dgm:prSet custT="1"/>
      <dgm:spPr/>
      <dgm:t>
        <a:bodyPr/>
        <a:lstStyle/>
        <a:p>
          <a:r>
            <a:rPr lang="en-US" sz="2800" b="1" dirty="0">
              <a:solidFill>
                <a:schemeClr val="tx1"/>
              </a:solidFill>
            </a:rPr>
            <a:t>Stalking</a:t>
          </a:r>
          <a:r>
            <a:rPr lang="en-US" sz="2800" dirty="0">
              <a:solidFill>
                <a:schemeClr val="tx1"/>
              </a:solidFill>
            </a:rPr>
            <a:t>: </a:t>
          </a:r>
        </a:p>
      </dgm:t>
    </dgm:pt>
    <dgm:pt modelId="{6F6A269B-C02C-4803-944C-E8D030D11B1E}" type="parTrans" cxnId="{860754EF-5443-4944-8E86-C3FBF9CD4884}">
      <dgm:prSet/>
      <dgm:spPr/>
      <dgm:t>
        <a:bodyPr/>
        <a:lstStyle/>
        <a:p>
          <a:endParaRPr lang="en-US"/>
        </a:p>
      </dgm:t>
    </dgm:pt>
    <dgm:pt modelId="{58A2869E-284E-4EF7-9908-9FC74D378244}" type="sibTrans" cxnId="{860754EF-5443-4944-8E86-C3FBF9CD4884}">
      <dgm:prSet/>
      <dgm:spPr/>
      <dgm:t>
        <a:bodyPr/>
        <a:lstStyle/>
        <a:p>
          <a:endParaRPr lang="en-US"/>
        </a:p>
      </dgm:t>
    </dgm:pt>
    <dgm:pt modelId="{9F45E62F-AC67-4E12-A078-D285C8645F86}">
      <dgm:prSet custT="1"/>
      <dgm:spPr/>
      <dgm:t>
        <a:bodyPr/>
        <a:lstStyle/>
        <a:p>
          <a:r>
            <a:rPr lang="en-US" sz="2400" dirty="0"/>
            <a:t>Engaging in a course of conduct directed at a specific person that would cause a reasonable person to: </a:t>
          </a:r>
        </a:p>
      </dgm:t>
    </dgm:pt>
    <dgm:pt modelId="{06A0DAC5-56F2-4215-8DA9-A6AEAB8DCF14}" type="parTrans" cxnId="{29C4EB99-CD56-4AF9-8B52-7099FDC234FE}">
      <dgm:prSet/>
      <dgm:spPr/>
      <dgm:t>
        <a:bodyPr/>
        <a:lstStyle/>
        <a:p>
          <a:endParaRPr lang="en-US"/>
        </a:p>
      </dgm:t>
    </dgm:pt>
    <dgm:pt modelId="{B81792A2-8EF6-4C60-AB27-E66300A2B044}" type="sibTrans" cxnId="{29C4EB99-CD56-4AF9-8B52-7099FDC234FE}">
      <dgm:prSet/>
      <dgm:spPr/>
      <dgm:t>
        <a:bodyPr/>
        <a:lstStyle/>
        <a:p>
          <a:endParaRPr lang="en-US"/>
        </a:p>
      </dgm:t>
    </dgm:pt>
    <dgm:pt modelId="{75F7C827-8154-446B-8C80-4586D8A17776}">
      <dgm:prSet custT="1"/>
      <dgm:spPr/>
      <dgm:t>
        <a:bodyPr/>
        <a:lstStyle/>
        <a:p>
          <a:r>
            <a:rPr lang="en-US" sz="2400" dirty="0"/>
            <a:t>Fear for their safety or the safety of others; or </a:t>
          </a:r>
        </a:p>
      </dgm:t>
    </dgm:pt>
    <dgm:pt modelId="{86F12AA0-A978-42B3-8D9A-29EF99312B3E}" type="parTrans" cxnId="{86B04390-14C3-440E-BD78-BEDF62FD759E}">
      <dgm:prSet/>
      <dgm:spPr/>
      <dgm:t>
        <a:bodyPr/>
        <a:lstStyle/>
        <a:p>
          <a:endParaRPr lang="en-US"/>
        </a:p>
      </dgm:t>
    </dgm:pt>
    <dgm:pt modelId="{305244F1-641F-4593-897F-4F5970685810}" type="sibTrans" cxnId="{86B04390-14C3-440E-BD78-BEDF62FD759E}">
      <dgm:prSet/>
      <dgm:spPr/>
      <dgm:t>
        <a:bodyPr/>
        <a:lstStyle/>
        <a:p>
          <a:endParaRPr lang="en-US"/>
        </a:p>
      </dgm:t>
    </dgm:pt>
    <dgm:pt modelId="{24712095-0954-45EE-87F7-7A451CC5318E}">
      <dgm:prSet custT="1"/>
      <dgm:spPr/>
      <dgm:t>
        <a:bodyPr/>
        <a:lstStyle/>
        <a:p>
          <a:r>
            <a:rPr lang="en-US" sz="2400" dirty="0"/>
            <a:t>Suffer substantial emotional distress. </a:t>
          </a:r>
        </a:p>
      </dgm:t>
    </dgm:pt>
    <dgm:pt modelId="{7C9D3A9C-9A29-4C06-8059-074A8F5D0C2B}" type="parTrans" cxnId="{395D04A4-C6AA-4F99-925F-D41B900707AF}">
      <dgm:prSet/>
      <dgm:spPr/>
      <dgm:t>
        <a:bodyPr/>
        <a:lstStyle/>
        <a:p>
          <a:endParaRPr lang="en-US"/>
        </a:p>
      </dgm:t>
    </dgm:pt>
    <dgm:pt modelId="{677BDCC6-617A-4F90-AD91-3B4E3359F055}" type="sibTrans" cxnId="{395D04A4-C6AA-4F99-925F-D41B900707AF}">
      <dgm:prSet/>
      <dgm:spPr/>
      <dgm:t>
        <a:bodyPr/>
        <a:lstStyle/>
        <a:p>
          <a:endParaRPr lang="en-US"/>
        </a:p>
      </dgm:t>
    </dgm:pt>
    <dgm:pt modelId="{5D102801-FFDF-4015-9733-14112D730C70}" type="pres">
      <dgm:prSet presAssocID="{FF3674AE-053E-4A9A-977E-C48649ECBCEB}" presName="linear" presStyleCnt="0">
        <dgm:presLayoutVars>
          <dgm:animLvl val="lvl"/>
          <dgm:resizeHandles val="exact"/>
        </dgm:presLayoutVars>
      </dgm:prSet>
      <dgm:spPr/>
    </dgm:pt>
    <dgm:pt modelId="{9148DB0D-7DF7-4D8C-996A-F5602E933A03}" type="pres">
      <dgm:prSet presAssocID="{4609D4EE-7175-4989-BE30-0CE5C06ABBEE}" presName="parentText" presStyleLbl="node1" presStyleIdx="0" presStyleCnt="1">
        <dgm:presLayoutVars>
          <dgm:chMax val="0"/>
          <dgm:bulletEnabled val="1"/>
        </dgm:presLayoutVars>
      </dgm:prSet>
      <dgm:spPr/>
    </dgm:pt>
    <dgm:pt modelId="{741F3933-0C72-4826-95A5-158960E4B7A9}" type="pres">
      <dgm:prSet presAssocID="{4609D4EE-7175-4989-BE30-0CE5C06ABBEE}" presName="childText" presStyleLbl="revTx" presStyleIdx="0" presStyleCnt="1">
        <dgm:presLayoutVars>
          <dgm:bulletEnabled val="1"/>
        </dgm:presLayoutVars>
      </dgm:prSet>
      <dgm:spPr/>
    </dgm:pt>
  </dgm:ptLst>
  <dgm:cxnLst>
    <dgm:cxn modelId="{44BC3A12-AB5D-47E0-AC59-BD12F428F69B}" type="presOf" srcId="{FF3674AE-053E-4A9A-977E-C48649ECBCEB}" destId="{5D102801-FFDF-4015-9733-14112D730C70}" srcOrd="0" destOrd="0" presId="urn:microsoft.com/office/officeart/2005/8/layout/vList2"/>
    <dgm:cxn modelId="{FBFBB859-06FE-42F4-8575-4DF7C87BB682}" type="presOf" srcId="{4609D4EE-7175-4989-BE30-0CE5C06ABBEE}" destId="{9148DB0D-7DF7-4D8C-996A-F5602E933A03}" srcOrd="0" destOrd="0" presId="urn:microsoft.com/office/officeart/2005/8/layout/vList2"/>
    <dgm:cxn modelId="{86B04390-14C3-440E-BD78-BEDF62FD759E}" srcId="{9F45E62F-AC67-4E12-A078-D285C8645F86}" destId="{75F7C827-8154-446B-8C80-4586D8A17776}" srcOrd="0" destOrd="0" parTransId="{86F12AA0-A978-42B3-8D9A-29EF99312B3E}" sibTransId="{305244F1-641F-4593-897F-4F5970685810}"/>
    <dgm:cxn modelId="{CB3CC490-FDEE-410D-BDB5-009E8D2A8BAE}" type="presOf" srcId="{9F45E62F-AC67-4E12-A078-D285C8645F86}" destId="{741F3933-0C72-4826-95A5-158960E4B7A9}" srcOrd="0" destOrd="0" presId="urn:microsoft.com/office/officeart/2005/8/layout/vList2"/>
    <dgm:cxn modelId="{29C4EB99-CD56-4AF9-8B52-7099FDC234FE}" srcId="{4609D4EE-7175-4989-BE30-0CE5C06ABBEE}" destId="{9F45E62F-AC67-4E12-A078-D285C8645F86}" srcOrd="0" destOrd="0" parTransId="{06A0DAC5-56F2-4215-8DA9-A6AEAB8DCF14}" sibTransId="{B81792A2-8EF6-4C60-AB27-E66300A2B044}"/>
    <dgm:cxn modelId="{395D04A4-C6AA-4F99-925F-D41B900707AF}" srcId="{9F45E62F-AC67-4E12-A078-D285C8645F86}" destId="{24712095-0954-45EE-87F7-7A451CC5318E}" srcOrd="1" destOrd="0" parTransId="{7C9D3A9C-9A29-4C06-8059-074A8F5D0C2B}" sibTransId="{677BDCC6-617A-4F90-AD91-3B4E3359F055}"/>
    <dgm:cxn modelId="{096418BA-6494-4F42-A95E-D3B4D5F85E06}" type="presOf" srcId="{75F7C827-8154-446B-8C80-4586D8A17776}" destId="{741F3933-0C72-4826-95A5-158960E4B7A9}" srcOrd="0" destOrd="1" presId="urn:microsoft.com/office/officeart/2005/8/layout/vList2"/>
    <dgm:cxn modelId="{A41962DA-42B9-41E6-B5B2-BD88CAEFC679}" type="presOf" srcId="{24712095-0954-45EE-87F7-7A451CC5318E}" destId="{741F3933-0C72-4826-95A5-158960E4B7A9}" srcOrd="0" destOrd="2" presId="urn:microsoft.com/office/officeart/2005/8/layout/vList2"/>
    <dgm:cxn modelId="{860754EF-5443-4944-8E86-C3FBF9CD4884}" srcId="{FF3674AE-053E-4A9A-977E-C48649ECBCEB}" destId="{4609D4EE-7175-4989-BE30-0CE5C06ABBEE}" srcOrd="0" destOrd="0" parTransId="{6F6A269B-C02C-4803-944C-E8D030D11B1E}" sibTransId="{58A2869E-284E-4EF7-9908-9FC74D378244}"/>
    <dgm:cxn modelId="{D60F1274-18D4-4EAA-8144-56CFBA2DAD3A}" type="presParOf" srcId="{5D102801-FFDF-4015-9733-14112D730C70}" destId="{9148DB0D-7DF7-4D8C-996A-F5602E933A03}" srcOrd="0" destOrd="0" presId="urn:microsoft.com/office/officeart/2005/8/layout/vList2"/>
    <dgm:cxn modelId="{B28BE5EA-85A9-48A8-BFB2-2E74C57916F0}" type="presParOf" srcId="{5D102801-FFDF-4015-9733-14112D730C70}" destId="{741F3933-0C72-4826-95A5-158960E4B7A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D743AAE-CCF3-4412-B2D2-9C017B42C91A}"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F72F2026-28A4-481A-8C9D-8C495A75AA27}">
      <dgm:prSet custT="1"/>
      <dgm:spPr/>
      <dgm:t>
        <a:bodyPr/>
        <a:lstStyle/>
        <a:p>
          <a:r>
            <a:rPr lang="en-US" sz="1800" dirty="0">
              <a:solidFill>
                <a:schemeClr val="tx1"/>
              </a:solidFill>
            </a:rPr>
            <a:t>The conduct occurs against a person </a:t>
          </a:r>
          <a:r>
            <a:rPr lang="en-US" sz="1800" b="1" i="1" dirty="0">
              <a:solidFill>
                <a:schemeClr val="tx1"/>
              </a:solidFill>
            </a:rPr>
            <a:t>in the United States</a:t>
          </a:r>
          <a:r>
            <a:rPr lang="en-US" sz="1800" dirty="0">
              <a:solidFill>
                <a:schemeClr val="tx1"/>
              </a:solidFill>
            </a:rPr>
            <a:t>;</a:t>
          </a:r>
        </a:p>
      </dgm:t>
    </dgm:pt>
    <dgm:pt modelId="{F9958FCF-C993-46AB-BA99-84EC9129CF78}" type="parTrans" cxnId="{AE971C57-AC1C-49C8-985B-C6C7F740FEBD}">
      <dgm:prSet/>
      <dgm:spPr/>
      <dgm:t>
        <a:bodyPr/>
        <a:lstStyle/>
        <a:p>
          <a:endParaRPr lang="en-US"/>
        </a:p>
      </dgm:t>
    </dgm:pt>
    <dgm:pt modelId="{E1736B3F-FCF0-44E5-9E74-53728B7B2685}" type="sibTrans" cxnId="{AE971C57-AC1C-49C8-985B-C6C7F740FEBD}">
      <dgm:prSet/>
      <dgm:spPr/>
      <dgm:t>
        <a:bodyPr/>
        <a:lstStyle/>
        <a:p>
          <a:endParaRPr lang="en-US"/>
        </a:p>
      </dgm:t>
    </dgm:pt>
    <dgm:pt modelId="{25D6F423-460D-4E32-A13B-E07C5D0B1A9D}">
      <dgm:prSet custT="1"/>
      <dgm:spPr/>
      <dgm:t>
        <a:bodyPr/>
        <a:lstStyle/>
        <a:p>
          <a:r>
            <a:rPr lang="en-US" sz="1750" dirty="0">
              <a:solidFill>
                <a:schemeClr val="tx1"/>
              </a:solidFill>
            </a:rPr>
            <a:t>The conduct occurs in an education program or activity over which the District exercised </a:t>
          </a:r>
          <a:r>
            <a:rPr lang="en-US" sz="1750" b="1" i="1" dirty="0">
              <a:solidFill>
                <a:schemeClr val="tx1"/>
              </a:solidFill>
            </a:rPr>
            <a:t>substantial control </a:t>
          </a:r>
          <a:r>
            <a:rPr lang="en-US" sz="1750" dirty="0">
              <a:solidFill>
                <a:schemeClr val="tx1"/>
              </a:solidFill>
            </a:rPr>
            <a:t>over both:</a:t>
          </a:r>
        </a:p>
      </dgm:t>
    </dgm:pt>
    <dgm:pt modelId="{14DE7F58-FDF2-4A67-995C-43BDF1C5C2A6}" type="parTrans" cxnId="{34F5A381-29CD-4A61-B99E-4C8D69CD9C57}">
      <dgm:prSet/>
      <dgm:spPr/>
      <dgm:t>
        <a:bodyPr/>
        <a:lstStyle/>
        <a:p>
          <a:endParaRPr lang="en-US"/>
        </a:p>
      </dgm:t>
    </dgm:pt>
    <dgm:pt modelId="{65F17690-1752-4A60-AABF-278EC5AD274F}" type="sibTrans" cxnId="{34F5A381-29CD-4A61-B99E-4C8D69CD9C57}">
      <dgm:prSet/>
      <dgm:spPr/>
      <dgm:t>
        <a:bodyPr/>
        <a:lstStyle/>
        <a:p>
          <a:endParaRPr lang="en-US"/>
        </a:p>
      </dgm:t>
    </dgm:pt>
    <dgm:pt modelId="{33C08CC2-612B-4A62-A205-F7BB71A19F4E}">
      <dgm:prSet custT="1"/>
      <dgm:spPr>
        <a:ln>
          <a:solidFill>
            <a:schemeClr val="accent1">
              <a:alpha val="90000"/>
            </a:schemeClr>
          </a:solidFill>
        </a:ln>
      </dgm:spPr>
      <dgm:t>
        <a:bodyPr/>
        <a:lstStyle/>
        <a:p>
          <a:r>
            <a:rPr lang="en-US" sz="1800" dirty="0"/>
            <a:t>1) the </a:t>
          </a:r>
          <a:r>
            <a:rPr lang="en-US" sz="1800" b="1" i="1" dirty="0"/>
            <a:t>respondent</a:t>
          </a:r>
          <a:r>
            <a:rPr lang="en-US" sz="1800" dirty="0"/>
            <a:t> and </a:t>
          </a:r>
        </a:p>
      </dgm:t>
    </dgm:pt>
    <dgm:pt modelId="{D8C81EDC-D99C-4DF0-B0BB-01E43A4A75E3}" type="parTrans" cxnId="{4D026E41-0232-4D2F-9A0A-9CF7FA80CD8B}">
      <dgm:prSet/>
      <dgm:spPr/>
      <dgm:t>
        <a:bodyPr/>
        <a:lstStyle/>
        <a:p>
          <a:endParaRPr lang="en-US"/>
        </a:p>
      </dgm:t>
    </dgm:pt>
    <dgm:pt modelId="{B7346CB3-1332-4D7E-B722-FE851DF0F16C}" type="sibTrans" cxnId="{4D026E41-0232-4D2F-9A0A-9CF7FA80CD8B}">
      <dgm:prSet/>
      <dgm:spPr/>
      <dgm:t>
        <a:bodyPr/>
        <a:lstStyle/>
        <a:p>
          <a:endParaRPr lang="en-US"/>
        </a:p>
      </dgm:t>
    </dgm:pt>
    <dgm:pt modelId="{85BFD9CE-245B-4B45-A2B6-B672F44D2CBF}">
      <dgm:prSet custT="1"/>
      <dgm:spPr>
        <a:ln>
          <a:solidFill>
            <a:schemeClr val="accent1">
              <a:alpha val="90000"/>
            </a:schemeClr>
          </a:solidFill>
        </a:ln>
      </dgm:spPr>
      <dgm:t>
        <a:bodyPr/>
        <a:lstStyle/>
        <a:p>
          <a:r>
            <a:rPr lang="en-US" sz="1800" dirty="0"/>
            <a:t>2) the </a:t>
          </a:r>
          <a:r>
            <a:rPr lang="en-US" sz="1800" b="1" i="1" dirty="0"/>
            <a:t>context</a:t>
          </a:r>
          <a:r>
            <a:rPr lang="en-US" sz="1800" dirty="0"/>
            <a:t> in which the sexual harassment occurs; </a:t>
          </a:r>
          <a:r>
            <a:rPr lang="en-US" sz="1800" u="sng" dirty="0"/>
            <a:t>and</a:t>
          </a:r>
          <a:endParaRPr lang="en-US" sz="1800" dirty="0"/>
        </a:p>
      </dgm:t>
    </dgm:pt>
    <dgm:pt modelId="{312F3D73-51B5-4CFD-A64B-75DE2C398B3E}" type="parTrans" cxnId="{91645833-7981-4A51-AE3C-4AA1DEF0E36A}">
      <dgm:prSet/>
      <dgm:spPr/>
      <dgm:t>
        <a:bodyPr/>
        <a:lstStyle/>
        <a:p>
          <a:endParaRPr lang="en-US"/>
        </a:p>
      </dgm:t>
    </dgm:pt>
    <dgm:pt modelId="{256429D3-2576-4810-8E71-46636051D5BB}" type="sibTrans" cxnId="{91645833-7981-4A51-AE3C-4AA1DEF0E36A}">
      <dgm:prSet/>
      <dgm:spPr/>
      <dgm:t>
        <a:bodyPr/>
        <a:lstStyle/>
        <a:p>
          <a:endParaRPr lang="en-US"/>
        </a:p>
      </dgm:t>
    </dgm:pt>
    <dgm:pt modelId="{297A9BC0-02ED-481F-9EC9-97864C52397C}">
      <dgm:prSet custT="1"/>
      <dgm:spPr/>
      <dgm:t>
        <a:bodyPr/>
        <a:lstStyle/>
        <a:p>
          <a:r>
            <a:rPr lang="en-US" sz="1750" dirty="0">
              <a:solidFill>
                <a:schemeClr val="tx1"/>
              </a:solidFill>
            </a:rPr>
            <a:t>The complainant was </a:t>
          </a:r>
          <a:r>
            <a:rPr lang="en-US" sz="1750" b="1" i="1" dirty="0">
              <a:solidFill>
                <a:schemeClr val="tx1"/>
              </a:solidFill>
            </a:rPr>
            <a:t>participating/attempting to participate in </a:t>
          </a:r>
          <a:r>
            <a:rPr lang="en-US" sz="1750" dirty="0">
              <a:solidFill>
                <a:schemeClr val="tx1"/>
              </a:solidFill>
            </a:rPr>
            <a:t>the education program or activity at the time the complaint was filed.</a:t>
          </a:r>
        </a:p>
      </dgm:t>
    </dgm:pt>
    <dgm:pt modelId="{330F46BE-6B5C-477E-81CB-1326E44076B8}" type="parTrans" cxnId="{825594D1-3F01-4003-8320-105644B11636}">
      <dgm:prSet/>
      <dgm:spPr/>
      <dgm:t>
        <a:bodyPr/>
        <a:lstStyle/>
        <a:p>
          <a:endParaRPr lang="en-US"/>
        </a:p>
      </dgm:t>
    </dgm:pt>
    <dgm:pt modelId="{6588BF43-3D3A-4FC8-AFB1-91115102DABE}" type="sibTrans" cxnId="{825594D1-3F01-4003-8320-105644B11636}">
      <dgm:prSet/>
      <dgm:spPr/>
      <dgm:t>
        <a:bodyPr/>
        <a:lstStyle/>
        <a:p>
          <a:endParaRPr lang="en-US"/>
        </a:p>
      </dgm:t>
    </dgm:pt>
    <dgm:pt modelId="{D307304F-88E1-4927-8596-03F4EA901DDF}" type="pres">
      <dgm:prSet presAssocID="{ED743AAE-CCF3-4412-B2D2-9C017B42C91A}" presName="Name0" presStyleCnt="0">
        <dgm:presLayoutVars>
          <dgm:chPref val="3"/>
          <dgm:dir/>
          <dgm:animLvl val="lvl"/>
          <dgm:resizeHandles/>
        </dgm:presLayoutVars>
      </dgm:prSet>
      <dgm:spPr/>
    </dgm:pt>
    <dgm:pt modelId="{9F8675C5-0C9D-4F45-8095-0BD601413367}" type="pres">
      <dgm:prSet presAssocID="{F72F2026-28A4-481A-8C9D-8C495A75AA27}" presName="horFlow" presStyleCnt="0"/>
      <dgm:spPr/>
    </dgm:pt>
    <dgm:pt modelId="{EBE44133-C6FC-48A8-8155-1CCD9EA1C86A}" type="pres">
      <dgm:prSet presAssocID="{F72F2026-28A4-481A-8C9D-8C495A75AA27}" presName="bigChev" presStyleLbl="node1" presStyleIdx="0" presStyleCnt="3" custScaleX="147904" custScaleY="119104"/>
      <dgm:spPr/>
    </dgm:pt>
    <dgm:pt modelId="{EADE7B04-709B-4A1A-841F-3EE2D5A42690}" type="pres">
      <dgm:prSet presAssocID="{F72F2026-28A4-481A-8C9D-8C495A75AA27}" presName="vSp" presStyleCnt="0"/>
      <dgm:spPr/>
    </dgm:pt>
    <dgm:pt modelId="{DA24DC21-10DB-4DE7-A66C-AC9565548AD8}" type="pres">
      <dgm:prSet presAssocID="{25D6F423-460D-4E32-A13B-E07C5D0B1A9D}" presName="horFlow" presStyleCnt="0"/>
      <dgm:spPr/>
    </dgm:pt>
    <dgm:pt modelId="{6CF7E6B5-731C-4A9A-BF90-4E5788F41876}" type="pres">
      <dgm:prSet presAssocID="{25D6F423-460D-4E32-A13B-E07C5D0B1A9D}" presName="bigChev" presStyleLbl="node1" presStyleIdx="1" presStyleCnt="3" custScaleX="141868" custScaleY="121042"/>
      <dgm:spPr/>
    </dgm:pt>
    <dgm:pt modelId="{6E3B8906-61EA-4028-B1D4-86777186797B}" type="pres">
      <dgm:prSet presAssocID="{D8C81EDC-D99C-4DF0-B0BB-01E43A4A75E3}" presName="parTrans" presStyleCnt="0"/>
      <dgm:spPr/>
    </dgm:pt>
    <dgm:pt modelId="{A1D3AA38-07FE-4332-BE6D-D8004B50EDB3}" type="pres">
      <dgm:prSet presAssocID="{33C08CC2-612B-4A62-A205-F7BB71A19F4E}" presName="node" presStyleLbl="alignAccFollowNode1" presStyleIdx="0" presStyleCnt="2" custScaleX="140592">
        <dgm:presLayoutVars>
          <dgm:bulletEnabled val="1"/>
        </dgm:presLayoutVars>
      </dgm:prSet>
      <dgm:spPr/>
    </dgm:pt>
    <dgm:pt modelId="{BC297C17-FAE4-487E-B018-E4195E2F56C4}" type="pres">
      <dgm:prSet presAssocID="{B7346CB3-1332-4D7E-B722-FE851DF0F16C}" presName="sibTrans" presStyleCnt="0"/>
      <dgm:spPr/>
    </dgm:pt>
    <dgm:pt modelId="{488A1D57-90E6-4DFD-8A3B-34B2F5668C65}" type="pres">
      <dgm:prSet presAssocID="{85BFD9CE-245B-4B45-A2B6-B672F44D2CBF}" presName="node" presStyleLbl="alignAccFollowNode1" presStyleIdx="1" presStyleCnt="2" custScaleX="140592">
        <dgm:presLayoutVars>
          <dgm:bulletEnabled val="1"/>
        </dgm:presLayoutVars>
      </dgm:prSet>
      <dgm:spPr/>
    </dgm:pt>
    <dgm:pt modelId="{39D06435-2154-44B4-8C1E-F8E99E46147E}" type="pres">
      <dgm:prSet presAssocID="{25D6F423-460D-4E32-A13B-E07C5D0B1A9D}" presName="vSp" presStyleCnt="0"/>
      <dgm:spPr/>
    </dgm:pt>
    <dgm:pt modelId="{4A87481B-D45C-423E-9537-196D9FA8BF39}" type="pres">
      <dgm:prSet presAssocID="{297A9BC0-02ED-481F-9EC9-97864C52397C}" presName="horFlow" presStyleCnt="0"/>
      <dgm:spPr/>
    </dgm:pt>
    <dgm:pt modelId="{13BE8AED-E354-4D3E-9ABC-CDB39A401C29}" type="pres">
      <dgm:prSet presAssocID="{297A9BC0-02ED-481F-9EC9-97864C52397C}" presName="bigChev" presStyleLbl="node1" presStyleIdx="2" presStyleCnt="3" custScaleX="146946" custScaleY="129371"/>
      <dgm:spPr/>
    </dgm:pt>
  </dgm:ptLst>
  <dgm:cxnLst>
    <dgm:cxn modelId="{79B3DE03-AB39-4809-930B-22BA8258FBC1}" type="presOf" srcId="{ED743AAE-CCF3-4412-B2D2-9C017B42C91A}" destId="{D307304F-88E1-4927-8596-03F4EA901DDF}" srcOrd="0" destOrd="0" presId="urn:microsoft.com/office/officeart/2005/8/layout/lProcess3"/>
    <dgm:cxn modelId="{91645833-7981-4A51-AE3C-4AA1DEF0E36A}" srcId="{25D6F423-460D-4E32-A13B-E07C5D0B1A9D}" destId="{85BFD9CE-245B-4B45-A2B6-B672F44D2CBF}" srcOrd="1" destOrd="0" parTransId="{312F3D73-51B5-4CFD-A64B-75DE2C398B3E}" sibTransId="{256429D3-2576-4810-8E71-46636051D5BB}"/>
    <dgm:cxn modelId="{CCE6CB5D-C65B-454B-B53E-80F56729FD43}" type="presOf" srcId="{85BFD9CE-245B-4B45-A2B6-B672F44D2CBF}" destId="{488A1D57-90E6-4DFD-8A3B-34B2F5668C65}" srcOrd="0" destOrd="0" presId="urn:microsoft.com/office/officeart/2005/8/layout/lProcess3"/>
    <dgm:cxn modelId="{4D026E41-0232-4D2F-9A0A-9CF7FA80CD8B}" srcId="{25D6F423-460D-4E32-A13B-E07C5D0B1A9D}" destId="{33C08CC2-612B-4A62-A205-F7BB71A19F4E}" srcOrd="0" destOrd="0" parTransId="{D8C81EDC-D99C-4DF0-B0BB-01E43A4A75E3}" sibTransId="{B7346CB3-1332-4D7E-B722-FE851DF0F16C}"/>
    <dgm:cxn modelId="{E3EF9041-853D-48FD-9324-5F30FDF4FB21}" type="presOf" srcId="{297A9BC0-02ED-481F-9EC9-97864C52397C}" destId="{13BE8AED-E354-4D3E-9ABC-CDB39A401C29}" srcOrd="0" destOrd="0" presId="urn:microsoft.com/office/officeart/2005/8/layout/lProcess3"/>
    <dgm:cxn modelId="{AE971C57-AC1C-49C8-985B-C6C7F740FEBD}" srcId="{ED743AAE-CCF3-4412-B2D2-9C017B42C91A}" destId="{F72F2026-28A4-481A-8C9D-8C495A75AA27}" srcOrd="0" destOrd="0" parTransId="{F9958FCF-C993-46AB-BA99-84EC9129CF78}" sibTransId="{E1736B3F-FCF0-44E5-9E74-53728B7B2685}"/>
    <dgm:cxn modelId="{34F5A381-29CD-4A61-B99E-4C8D69CD9C57}" srcId="{ED743AAE-CCF3-4412-B2D2-9C017B42C91A}" destId="{25D6F423-460D-4E32-A13B-E07C5D0B1A9D}" srcOrd="1" destOrd="0" parTransId="{14DE7F58-FDF2-4A67-995C-43BDF1C5C2A6}" sibTransId="{65F17690-1752-4A60-AABF-278EC5AD274F}"/>
    <dgm:cxn modelId="{C2FA12C6-DBB1-496A-8708-FA3FC6456553}" type="presOf" srcId="{25D6F423-460D-4E32-A13B-E07C5D0B1A9D}" destId="{6CF7E6B5-731C-4A9A-BF90-4E5788F41876}" srcOrd="0" destOrd="0" presId="urn:microsoft.com/office/officeart/2005/8/layout/lProcess3"/>
    <dgm:cxn modelId="{825594D1-3F01-4003-8320-105644B11636}" srcId="{ED743AAE-CCF3-4412-B2D2-9C017B42C91A}" destId="{297A9BC0-02ED-481F-9EC9-97864C52397C}" srcOrd="2" destOrd="0" parTransId="{330F46BE-6B5C-477E-81CB-1326E44076B8}" sibTransId="{6588BF43-3D3A-4FC8-AFB1-91115102DABE}"/>
    <dgm:cxn modelId="{7E1DCFD6-C5AF-400D-A24A-A9B42A7F2A99}" type="presOf" srcId="{F72F2026-28A4-481A-8C9D-8C495A75AA27}" destId="{EBE44133-C6FC-48A8-8155-1CCD9EA1C86A}" srcOrd="0" destOrd="0" presId="urn:microsoft.com/office/officeart/2005/8/layout/lProcess3"/>
    <dgm:cxn modelId="{0306E5E0-6DC9-46DF-9D8F-15C6FB841833}" type="presOf" srcId="{33C08CC2-612B-4A62-A205-F7BB71A19F4E}" destId="{A1D3AA38-07FE-4332-BE6D-D8004B50EDB3}" srcOrd="0" destOrd="0" presId="urn:microsoft.com/office/officeart/2005/8/layout/lProcess3"/>
    <dgm:cxn modelId="{17597821-FCF4-4E1B-B162-00E9DEA81392}" type="presParOf" srcId="{D307304F-88E1-4927-8596-03F4EA901DDF}" destId="{9F8675C5-0C9D-4F45-8095-0BD601413367}" srcOrd="0" destOrd="0" presId="urn:microsoft.com/office/officeart/2005/8/layout/lProcess3"/>
    <dgm:cxn modelId="{9ADE0B88-8349-493C-B440-2575794A00A8}" type="presParOf" srcId="{9F8675C5-0C9D-4F45-8095-0BD601413367}" destId="{EBE44133-C6FC-48A8-8155-1CCD9EA1C86A}" srcOrd="0" destOrd="0" presId="urn:microsoft.com/office/officeart/2005/8/layout/lProcess3"/>
    <dgm:cxn modelId="{B3CC4594-128D-4AF9-BB66-6D236D4E3CCC}" type="presParOf" srcId="{D307304F-88E1-4927-8596-03F4EA901DDF}" destId="{EADE7B04-709B-4A1A-841F-3EE2D5A42690}" srcOrd="1" destOrd="0" presId="urn:microsoft.com/office/officeart/2005/8/layout/lProcess3"/>
    <dgm:cxn modelId="{3D7DE44E-5CD4-48B8-ADCF-4D4DB1F91ADE}" type="presParOf" srcId="{D307304F-88E1-4927-8596-03F4EA901DDF}" destId="{DA24DC21-10DB-4DE7-A66C-AC9565548AD8}" srcOrd="2" destOrd="0" presId="urn:microsoft.com/office/officeart/2005/8/layout/lProcess3"/>
    <dgm:cxn modelId="{54397193-B9CF-4D02-8572-445B60DEBDC5}" type="presParOf" srcId="{DA24DC21-10DB-4DE7-A66C-AC9565548AD8}" destId="{6CF7E6B5-731C-4A9A-BF90-4E5788F41876}" srcOrd="0" destOrd="0" presId="urn:microsoft.com/office/officeart/2005/8/layout/lProcess3"/>
    <dgm:cxn modelId="{5B6D1F01-D6AC-4CA7-85AE-0EDC4ECEC4D6}" type="presParOf" srcId="{DA24DC21-10DB-4DE7-A66C-AC9565548AD8}" destId="{6E3B8906-61EA-4028-B1D4-86777186797B}" srcOrd="1" destOrd="0" presId="urn:microsoft.com/office/officeart/2005/8/layout/lProcess3"/>
    <dgm:cxn modelId="{4DA79F7E-96B6-4AED-83E3-BBFC17DCB518}" type="presParOf" srcId="{DA24DC21-10DB-4DE7-A66C-AC9565548AD8}" destId="{A1D3AA38-07FE-4332-BE6D-D8004B50EDB3}" srcOrd="2" destOrd="0" presId="urn:microsoft.com/office/officeart/2005/8/layout/lProcess3"/>
    <dgm:cxn modelId="{8DDAE89D-A0FD-4EAC-B22C-9FB6371E8169}" type="presParOf" srcId="{DA24DC21-10DB-4DE7-A66C-AC9565548AD8}" destId="{BC297C17-FAE4-487E-B018-E4195E2F56C4}" srcOrd="3" destOrd="0" presId="urn:microsoft.com/office/officeart/2005/8/layout/lProcess3"/>
    <dgm:cxn modelId="{1BE72A21-CA11-4E3A-821E-409806CDDD77}" type="presParOf" srcId="{DA24DC21-10DB-4DE7-A66C-AC9565548AD8}" destId="{488A1D57-90E6-4DFD-8A3B-34B2F5668C65}" srcOrd="4" destOrd="0" presId="urn:microsoft.com/office/officeart/2005/8/layout/lProcess3"/>
    <dgm:cxn modelId="{5A430511-EECE-4ED0-9799-0EEA667D8011}" type="presParOf" srcId="{D307304F-88E1-4927-8596-03F4EA901DDF}" destId="{39D06435-2154-44B4-8C1E-F8E99E46147E}" srcOrd="3" destOrd="0" presId="urn:microsoft.com/office/officeart/2005/8/layout/lProcess3"/>
    <dgm:cxn modelId="{90ACF02A-3164-4B05-A947-B0F1F67FC817}" type="presParOf" srcId="{D307304F-88E1-4927-8596-03F4EA901DDF}" destId="{4A87481B-D45C-423E-9537-196D9FA8BF39}" srcOrd="4" destOrd="0" presId="urn:microsoft.com/office/officeart/2005/8/layout/lProcess3"/>
    <dgm:cxn modelId="{74F325E6-3EF5-4CC8-A1BD-18BDC2D36BA7}" type="presParOf" srcId="{4A87481B-D45C-423E-9537-196D9FA8BF39}" destId="{13BE8AED-E354-4D3E-9ABC-CDB39A401C29}"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9DAAE87-A65C-4F81-9784-19D6B43D54FF}" type="doc">
      <dgm:prSet loTypeId="urn:microsoft.com/office/officeart/2005/8/layout/cycle6" loCatId="relationship" qsTypeId="urn:microsoft.com/office/officeart/2005/8/quickstyle/simple1" qsCatId="simple" csTypeId="urn:microsoft.com/office/officeart/2005/8/colors/accent1_2" csCatId="accent1"/>
      <dgm:spPr/>
      <dgm:t>
        <a:bodyPr/>
        <a:lstStyle/>
        <a:p>
          <a:endParaRPr lang="en-US"/>
        </a:p>
      </dgm:t>
    </dgm:pt>
    <dgm:pt modelId="{8BE61544-9B31-405B-851F-1507CD62D028}">
      <dgm:prSet custT="1"/>
      <dgm:spPr/>
      <dgm:t>
        <a:bodyPr/>
        <a:lstStyle/>
        <a:p>
          <a:r>
            <a:rPr lang="en-US" sz="2000" dirty="0">
              <a:solidFill>
                <a:schemeClr val="tx1"/>
              </a:solidFill>
            </a:rPr>
            <a:t>Title IX Coordinator</a:t>
          </a:r>
        </a:p>
      </dgm:t>
    </dgm:pt>
    <dgm:pt modelId="{A8234355-ACEC-4C55-8E5B-77437791CAE8}" type="parTrans" cxnId="{8C82EF3D-5B0C-4F0E-BFE0-5211AB8D1797}">
      <dgm:prSet/>
      <dgm:spPr/>
      <dgm:t>
        <a:bodyPr/>
        <a:lstStyle/>
        <a:p>
          <a:endParaRPr lang="en-US">
            <a:solidFill>
              <a:schemeClr val="tx1"/>
            </a:solidFill>
          </a:endParaRPr>
        </a:p>
      </dgm:t>
    </dgm:pt>
    <dgm:pt modelId="{BF26F1E8-D11E-4EEB-BE8B-AC7C25A7EFA5}" type="sibTrans" cxnId="{8C82EF3D-5B0C-4F0E-BFE0-5211AB8D1797}">
      <dgm:prSet/>
      <dgm:spPr/>
      <dgm:t>
        <a:bodyPr/>
        <a:lstStyle/>
        <a:p>
          <a:endParaRPr lang="en-US">
            <a:solidFill>
              <a:schemeClr val="tx1"/>
            </a:solidFill>
          </a:endParaRPr>
        </a:p>
      </dgm:t>
    </dgm:pt>
    <dgm:pt modelId="{A0B45283-EF35-4D81-B6B4-FDE4CE95A923}">
      <dgm:prSet custT="1"/>
      <dgm:spPr/>
      <dgm:t>
        <a:bodyPr/>
        <a:lstStyle/>
        <a:p>
          <a:r>
            <a:rPr lang="en-US" sz="2000" dirty="0">
              <a:solidFill>
                <a:schemeClr val="tx1"/>
              </a:solidFill>
            </a:rPr>
            <a:t>Investigator</a:t>
          </a:r>
        </a:p>
      </dgm:t>
    </dgm:pt>
    <dgm:pt modelId="{A7EAF6F5-DD16-4796-A8A3-2BA8C0E6914E}" type="parTrans" cxnId="{CD1CD2AC-2FB4-45DE-A1D0-80BA03483AD7}">
      <dgm:prSet/>
      <dgm:spPr/>
      <dgm:t>
        <a:bodyPr/>
        <a:lstStyle/>
        <a:p>
          <a:endParaRPr lang="en-US">
            <a:solidFill>
              <a:schemeClr val="tx1"/>
            </a:solidFill>
          </a:endParaRPr>
        </a:p>
      </dgm:t>
    </dgm:pt>
    <dgm:pt modelId="{F71E29B6-4307-44C9-88F8-EF6A43B417AD}" type="sibTrans" cxnId="{CD1CD2AC-2FB4-45DE-A1D0-80BA03483AD7}">
      <dgm:prSet/>
      <dgm:spPr/>
      <dgm:t>
        <a:bodyPr/>
        <a:lstStyle/>
        <a:p>
          <a:endParaRPr lang="en-US">
            <a:solidFill>
              <a:schemeClr val="tx1"/>
            </a:solidFill>
          </a:endParaRPr>
        </a:p>
      </dgm:t>
    </dgm:pt>
    <dgm:pt modelId="{34774083-DDC5-48C9-8ACA-4F031E2747C8}">
      <dgm:prSet custT="1"/>
      <dgm:spPr/>
      <dgm:t>
        <a:bodyPr/>
        <a:lstStyle/>
        <a:p>
          <a:r>
            <a:rPr lang="en-US" sz="2000" dirty="0">
              <a:solidFill>
                <a:schemeClr val="tx1"/>
              </a:solidFill>
            </a:rPr>
            <a:t>Decision Maker</a:t>
          </a:r>
        </a:p>
      </dgm:t>
    </dgm:pt>
    <dgm:pt modelId="{A150C803-5103-499C-AA3A-C354A6586AF0}" type="parTrans" cxnId="{1E4C1483-B23F-4973-905D-68FA78AEDA1C}">
      <dgm:prSet/>
      <dgm:spPr/>
      <dgm:t>
        <a:bodyPr/>
        <a:lstStyle/>
        <a:p>
          <a:endParaRPr lang="en-US">
            <a:solidFill>
              <a:schemeClr val="tx1"/>
            </a:solidFill>
          </a:endParaRPr>
        </a:p>
      </dgm:t>
    </dgm:pt>
    <dgm:pt modelId="{D85808DB-4E92-4A21-BB49-7465FF4825A9}" type="sibTrans" cxnId="{1E4C1483-B23F-4973-905D-68FA78AEDA1C}">
      <dgm:prSet/>
      <dgm:spPr/>
      <dgm:t>
        <a:bodyPr/>
        <a:lstStyle/>
        <a:p>
          <a:endParaRPr lang="en-US">
            <a:solidFill>
              <a:schemeClr val="tx1"/>
            </a:solidFill>
          </a:endParaRPr>
        </a:p>
      </dgm:t>
    </dgm:pt>
    <dgm:pt modelId="{9CF725A7-E9D2-45B8-9C25-51C4C1235D50}">
      <dgm:prSet custT="1"/>
      <dgm:spPr/>
      <dgm:t>
        <a:bodyPr/>
        <a:lstStyle/>
        <a:p>
          <a:r>
            <a:rPr lang="en-US" sz="2000" dirty="0">
              <a:solidFill>
                <a:schemeClr val="tx1"/>
              </a:solidFill>
            </a:rPr>
            <a:t>Informal Resolution Officer</a:t>
          </a:r>
        </a:p>
      </dgm:t>
    </dgm:pt>
    <dgm:pt modelId="{42168445-8017-48EB-A5C8-86E620041981}" type="parTrans" cxnId="{DA5CCA4C-9E38-48C7-A85F-8B4B649E6428}">
      <dgm:prSet/>
      <dgm:spPr/>
      <dgm:t>
        <a:bodyPr/>
        <a:lstStyle/>
        <a:p>
          <a:endParaRPr lang="en-US">
            <a:solidFill>
              <a:schemeClr val="tx1"/>
            </a:solidFill>
          </a:endParaRPr>
        </a:p>
      </dgm:t>
    </dgm:pt>
    <dgm:pt modelId="{E471DB7A-2A9F-4367-9737-D81840014AED}" type="sibTrans" cxnId="{DA5CCA4C-9E38-48C7-A85F-8B4B649E6428}">
      <dgm:prSet/>
      <dgm:spPr/>
      <dgm:t>
        <a:bodyPr/>
        <a:lstStyle/>
        <a:p>
          <a:endParaRPr lang="en-US">
            <a:solidFill>
              <a:schemeClr val="tx1"/>
            </a:solidFill>
          </a:endParaRPr>
        </a:p>
      </dgm:t>
    </dgm:pt>
    <dgm:pt modelId="{6FCEC62E-481C-4E70-B2A2-AEB2A5ED8812}">
      <dgm:prSet custT="1"/>
      <dgm:spPr/>
      <dgm:t>
        <a:bodyPr/>
        <a:lstStyle/>
        <a:p>
          <a:r>
            <a:rPr lang="en-US" sz="2000" dirty="0">
              <a:solidFill>
                <a:schemeClr val="tx1"/>
              </a:solidFill>
            </a:rPr>
            <a:t>Appeals Officer</a:t>
          </a:r>
        </a:p>
      </dgm:t>
    </dgm:pt>
    <dgm:pt modelId="{A7213557-4BE9-4A70-AA61-22D1CB5B49BC}" type="parTrans" cxnId="{04C3E655-5912-4C38-A324-1CA76677776B}">
      <dgm:prSet/>
      <dgm:spPr/>
      <dgm:t>
        <a:bodyPr/>
        <a:lstStyle/>
        <a:p>
          <a:endParaRPr lang="en-US">
            <a:solidFill>
              <a:schemeClr val="tx1"/>
            </a:solidFill>
          </a:endParaRPr>
        </a:p>
      </dgm:t>
    </dgm:pt>
    <dgm:pt modelId="{802D1260-B52C-40F4-9A88-8651F9C8E8A7}" type="sibTrans" cxnId="{04C3E655-5912-4C38-A324-1CA76677776B}">
      <dgm:prSet/>
      <dgm:spPr/>
      <dgm:t>
        <a:bodyPr/>
        <a:lstStyle/>
        <a:p>
          <a:endParaRPr lang="en-US">
            <a:solidFill>
              <a:schemeClr val="tx1"/>
            </a:solidFill>
          </a:endParaRPr>
        </a:p>
      </dgm:t>
    </dgm:pt>
    <dgm:pt modelId="{87699634-5D0C-4E0F-B3B5-346021E7572F}" type="pres">
      <dgm:prSet presAssocID="{39DAAE87-A65C-4F81-9784-19D6B43D54FF}" presName="cycle" presStyleCnt="0">
        <dgm:presLayoutVars>
          <dgm:dir/>
          <dgm:resizeHandles val="exact"/>
        </dgm:presLayoutVars>
      </dgm:prSet>
      <dgm:spPr/>
    </dgm:pt>
    <dgm:pt modelId="{C051285C-ADFB-4D40-83FD-C2825D481EE6}" type="pres">
      <dgm:prSet presAssocID="{8BE61544-9B31-405B-851F-1507CD62D028}" presName="node" presStyleLbl="node1" presStyleIdx="0" presStyleCnt="5">
        <dgm:presLayoutVars>
          <dgm:bulletEnabled val="1"/>
        </dgm:presLayoutVars>
      </dgm:prSet>
      <dgm:spPr/>
    </dgm:pt>
    <dgm:pt modelId="{7B681B94-BA94-47EF-B324-B9D88BBDDADE}" type="pres">
      <dgm:prSet presAssocID="{8BE61544-9B31-405B-851F-1507CD62D028}" presName="spNode" presStyleCnt="0"/>
      <dgm:spPr/>
    </dgm:pt>
    <dgm:pt modelId="{E140F993-66DA-47F5-B58D-25BC846ABFEE}" type="pres">
      <dgm:prSet presAssocID="{BF26F1E8-D11E-4EEB-BE8B-AC7C25A7EFA5}" presName="sibTrans" presStyleLbl="sibTrans1D1" presStyleIdx="0" presStyleCnt="5"/>
      <dgm:spPr/>
    </dgm:pt>
    <dgm:pt modelId="{9A985481-E801-49E6-8664-E0E999B23CF7}" type="pres">
      <dgm:prSet presAssocID="{A0B45283-EF35-4D81-B6B4-FDE4CE95A923}" presName="node" presStyleLbl="node1" presStyleIdx="1" presStyleCnt="5">
        <dgm:presLayoutVars>
          <dgm:bulletEnabled val="1"/>
        </dgm:presLayoutVars>
      </dgm:prSet>
      <dgm:spPr/>
    </dgm:pt>
    <dgm:pt modelId="{5C97D991-C49F-4E8B-B62A-AE946127AD39}" type="pres">
      <dgm:prSet presAssocID="{A0B45283-EF35-4D81-B6B4-FDE4CE95A923}" presName="spNode" presStyleCnt="0"/>
      <dgm:spPr/>
    </dgm:pt>
    <dgm:pt modelId="{8F101B1E-5FF5-48AC-8527-9E6C79A06521}" type="pres">
      <dgm:prSet presAssocID="{F71E29B6-4307-44C9-88F8-EF6A43B417AD}" presName="sibTrans" presStyleLbl="sibTrans1D1" presStyleIdx="1" presStyleCnt="5"/>
      <dgm:spPr/>
    </dgm:pt>
    <dgm:pt modelId="{86444E9F-E3A1-4BB8-9567-8FCC0F5C1F1C}" type="pres">
      <dgm:prSet presAssocID="{34774083-DDC5-48C9-8ACA-4F031E2747C8}" presName="node" presStyleLbl="node1" presStyleIdx="2" presStyleCnt="5">
        <dgm:presLayoutVars>
          <dgm:bulletEnabled val="1"/>
        </dgm:presLayoutVars>
      </dgm:prSet>
      <dgm:spPr/>
    </dgm:pt>
    <dgm:pt modelId="{58FD5AF1-27F8-4287-8206-3B57A2066088}" type="pres">
      <dgm:prSet presAssocID="{34774083-DDC5-48C9-8ACA-4F031E2747C8}" presName="spNode" presStyleCnt="0"/>
      <dgm:spPr/>
    </dgm:pt>
    <dgm:pt modelId="{CEF4F7DB-CA1B-460B-9228-8D4A347C9C1C}" type="pres">
      <dgm:prSet presAssocID="{D85808DB-4E92-4A21-BB49-7465FF4825A9}" presName="sibTrans" presStyleLbl="sibTrans1D1" presStyleIdx="2" presStyleCnt="5"/>
      <dgm:spPr/>
    </dgm:pt>
    <dgm:pt modelId="{F0FF027F-51BF-496A-AAB4-271DD952DFDC}" type="pres">
      <dgm:prSet presAssocID="{9CF725A7-E9D2-45B8-9C25-51C4C1235D50}" presName="node" presStyleLbl="node1" presStyleIdx="3" presStyleCnt="5">
        <dgm:presLayoutVars>
          <dgm:bulletEnabled val="1"/>
        </dgm:presLayoutVars>
      </dgm:prSet>
      <dgm:spPr/>
    </dgm:pt>
    <dgm:pt modelId="{3C131DB3-417B-4AF5-9EEA-8F2D089EE3D2}" type="pres">
      <dgm:prSet presAssocID="{9CF725A7-E9D2-45B8-9C25-51C4C1235D50}" presName="spNode" presStyleCnt="0"/>
      <dgm:spPr/>
    </dgm:pt>
    <dgm:pt modelId="{1AB4B567-A33C-4B02-8B39-A10C5525FBC8}" type="pres">
      <dgm:prSet presAssocID="{E471DB7A-2A9F-4367-9737-D81840014AED}" presName="sibTrans" presStyleLbl="sibTrans1D1" presStyleIdx="3" presStyleCnt="5"/>
      <dgm:spPr/>
    </dgm:pt>
    <dgm:pt modelId="{81B3F059-16BB-48A2-AE26-94D6642EFDDC}" type="pres">
      <dgm:prSet presAssocID="{6FCEC62E-481C-4E70-B2A2-AEB2A5ED8812}" presName="node" presStyleLbl="node1" presStyleIdx="4" presStyleCnt="5">
        <dgm:presLayoutVars>
          <dgm:bulletEnabled val="1"/>
        </dgm:presLayoutVars>
      </dgm:prSet>
      <dgm:spPr/>
    </dgm:pt>
    <dgm:pt modelId="{9A6F8F36-B300-4C59-A90E-B92D71BDD0FE}" type="pres">
      <dgm:prSet presAssocID="{6FCEC62E-481C-4E70-B2A2-AEB2A5ED8812}" presName="spNode" presStyleCnt="0"/>
      <dgm:spPr/>
    </dgm:pt>
    <dgm:pt modelId="{2B205710-6F69-44D3-9DA3-07B5BF00E3D5}" type="pres">
      <dgm:prSet presAssocID="{802D1260-B52C-40F4-9A88-8651F9C8E8A7}" presName="sibTrans" presStyleLbl="sibTrans1D1" presStyleIdx="4" presStyleCnt="5"/>
      <dgm:spPr/>
    </dgm:pt>
  </dgm:ptLst>
  <dgm:cxnLst>
    <dgm:cxn modelId="{1C7BAC2D-06EB-4E8A-8627-968E770ACF01}" type="presOf" srcId="{D85808DB-4E92-4A21-BB49-7465FF4825A9}" destId="{CEF4F7DB-CA1B-460B-9228-8D4A347C9C1C}" srcOrd="0" destOrd="0" presId="urn:microsoft.com/office/officeart/2005/8/layout/cycle6"/>
    <dgm:cxn modelId="{E87FD62D-5BBF-479E-95E4-FB81759CE000}" type="presOf" srcId="{8BE61544-9B31-405B-851F-1507CD62D028}" destId="{C051285C-ADFB-4D40-83FD-C2825D481EE6}" srcOrd="0" destOrd="0" presId="urn:microsoft.com/office/officeart/2005/8/layout/cycle6"/>
    <dgm:cxn modelId="{1D10812F-BF41-42CB-8672-657576C09EB3}" type="presOf" srcId="{9CF725A7-E9D2-45B8-9C25-51C4C1235D50}" destId="{F0FF027F-51BF-496A-AAB4-271DD952DFDC}" srcOrd="0" destOrd="0" presId="urn:microsoft.com/office/officeart/2005/8/layout/cycle6"/>
    <dgm:cxn modelId="{8C82EF3D-5B0C-4F0E-BFE0-5211AB8D1797}" srcId="{39DAAE87-A65C-4F81-9784-19D6B43D54FF}" destId="{8BE61544-9B31-405B-851F-1507CD62D028}" srcOrd="0" destOrd="0" parTransId="{A8234355-ACEC-4C55-8E5B-77437791CAE8}" sibTransId="{BF26F1E8-D11E-4EEB-BE8B-AC7C25A7EFA5}"/>
    <dgm:cxn modelId="{C2143A42-C025-42FB-A2EA-C8FF595CC5CD}" type="presOf" srcId="{802D1260-B52C-40F4-9A88-8651F9C8E8A7}" destId="{2B205710-6F69-44D3-9DA3-07B5BF00E3D5}" srcOrd="0" destOrd="0" presId="urn:microsoft.com/office/officeart/2005/8/layout/cycle6"/>
    <dgm:cxn modelId="{DA5CCA4C-9E38-48C7-A85F-8B4B649E6428}" srcId="{39DAAE87-A65C-4F81-9784-19D6B43D54FF}" destId="{9CF725A7-E9D2-45B8-9C25-51C4C1235D50}" srcOrd="3" destOrd="0" parTransId="{42168445-8017-48EB-A5C8-86E620041981}" sibTransId="{E471DB7A-2A9F-4367-9737-D81840014AED}"/>
    <dgm:cxn modelId="{04C3E655-5912-4C38-A324-1CA76677776B}" srcId="{39DAAE87-A65C-4F81-9784-19D6B43D54FF}" destId="{6FCEC62E-481C-4E70-B2A2-AEB2A5ED8812}" srcOrd="4" destOrd="0" parTransId="{A7213557-4BE9-4A70-AA61-22D1CB5B49BC}" sibTransId="{802D1260-B52C-40F4-9A88-8651F9C8E8A7}"/>
    <dgm:cxn modelId="{36500882-0DDF-487A-BDAB-F9F29EB4558B}" type="presOf" srcId="{6FCEC62E-481C-4E70-B2A2-AEB2A5ED8812}" destId="{81B3F059-16BB-48A2-AE26-94D6642EFDDC}" srcOrd="0" destOrd="0" presId="urn:microsoft.com/office/officeart/2005/8/layout/cycle6"/>
    <dgm:cxn modelId="{1E4C1483-B23F-4973-905D-68FA78AEDA1C}" srcId="{39DAAE87-A65C-4F81-9784-19D6B43D54FF}" destId="{34774083-DDC5-48C9-8ACA-4F031E2747C8}" srcOrd="2" destOrd="0" parTransId="{A150C803-5103-499C-AA3A-C354A6586AF0}" sibTransId="{D85808DB-4E92-4A21-BB49-7465FF4825A9}"/>
    <dgm:cxn modelId="{E8B5B49C-5920-4219-8CDC-CFED39E596AB}" type="presOf" srcId="{34774083-DDC5-48C9-8ACA-4F031E2747C8}" destId="{86444E9F-E3A1-4BB8-9567-8FCC0F5C1F1C}" srcOrd="0" destOrd="0" presId="urn:microsoft.com/office/officeart/2005/8/layout/cycle6"/>
    <dgm:cxn modelId="{CD1CD2AC-2FB4-45DE-A1D0-80BA03483AD7}" srcId="{39DAAE87-A65C-4F81-9784-19D6B43D54FF}" destId="{A0B45283-EF35-4D81-B6B4-FDE4CE95A923}" srcOrd="1" destOrd="0" parTransId="{A7EAF6F5-DD16-4796-A8A3-2BA8C0E6914E}" sibTransId="{F71E29B6-4307-44C9-88F8-EF6A43B417AD}"/>
    <dgm:cxn modelId="{04D874CD-76C7-4539-8114-03819EE0E55B}" type="presOf" srcId="{39DAAE87-A65C-4F81-9784-19D6B43D54FF}" destId="{87699634-5D0C-4E0F-B3B5-346021E7572F}" srcOrd="0" destOrd="0" presId="urn:microsoft.com/office/officeart/2005/8/layout/cycle6"/>
    <dgm:cxn modelId="{2D3293D0-7C92-4D65-9689-E16E2BDEC5D2}" type="presOf" srcId="{E471DB7A-2A9F-4367-9737-D81840014AED}" destId="{1AB4B567-A33C-4B02-8B39-A10C5525FBC8}" srcOrd="0" destOrd="0" presId="urn:microsoft.com/office/officeart/2005/8/layout/cycle6"/>
    <dgm:cxn modelId="{FB2B7CD1-E8D9-4F67-93A8-AF23A7B1FAFA}" type="presOf" srcId="{BF26F1E8-D11E-4EEB-BE8B-AC7C25A7EFA5}" destId="{E140F993-66DA-47F5-B58D-25BC846ABFEE}" srcOrd="0" destOrd="0" presId="urn:microsoft.com/office/officeart/2005/8/layout/cycle6"/>
    <dgm:cxn modelId="{4456F4E1-6C13-4318-A8D5-DAA81B480EED}" type="presOf" srcId="{F71E29B6-4307-44C9-88F8-EF6A43B417AD}" destId="{8F101B1E-5FF5-48AC-8527-9E6C79A06521}" srcOrd="0" destOrd="0" presId="urn:microsoft.com/office/officeart/2005/8/layout/cycle6"/>
    <dgm:cxn modelId="{2A1FD1F4-CBD8-4E2F-A4D3-21242497C5D3}" type="presOf" srcId="{A0B45283-EF35-4D81-B6B4-FDE4CE95A923}" destId="{9A985481-E801-49E6-8664-E0E999B23CF7}" srcOrd="0" destOrd="0" presId="urn:microsoft.com/office/officeart/2005/8/layout/cycle6"/>
    <dgm:cxn modelId="{7BDE0B89-D5BF-4D78-B329-11D726D4C402}" type="presParOf" srcId="{87699634-5D0C-4E0F-B3B5-346021E7572F}" destId="{C051285C-ADFB-4D40-83FD-C2825D481EE6}" srcOrd="0" destOrd="0" presId="urn:microsoft.com/office/officeart/2005/8/layout/cycle6"/>
    <dgm:cxn modelId="{B4B50D3B-CD19-4577-ABE6-9A22797DCF29}" type="presParOf" srcId="{87699634-5D0C-4E0F-B3B5-346021E7572F}" destId="{7B681B94-BA94-47EF-B324-B9D88BBDDADE}" srcOrd="1" destOrd="0" presId="urn:microsoft.com/office/officeart/2005/8/layout/cycle6"/>
    <dgm:cxn modelId="{F0C31EA9-4D9E-4533-A97D-2EC1176C3629}" type="presParOf" srcId="{87699634-5D0C-4E0F-B3B5-346021E7572F}" destId="{E140F993-66DA-47F5-B58D-25BC846ABFEE}" srcOrd="2" destOrd="0" presId="urn:microsoft.com/office/officeart/2005/8/layout/cycle6"/>
    <dgm:cxn modelId="{173E02FF-DD76-483E-8A59-1C1243781655}" type="presParOf" srcId="{87699634-5D0C-4E0F-B3B5-346021E7572F}" destId="{9A985481-E801-49E6-8664-E0E999B23CF7}" srcOrd="3" destOrd="0" presId="urn:microsoft.com/office/officeart/2005/8/layout/cycle6"/>
    <dgm:cxn modelId="{A091454B-EF7B-4A0C-BC93-93D8F7419326}" type="presParOf" srcId="{87699634-5D0C-4E0F-B3B5-346021E7572F}" destId="{5C97D991-C49F-4E8B-B62A-AE946127AD39}" srcOrd="4" destOrd="0" presId="urn:microsoft.com/office/officeart/2005/8/layout/cycle6"/>
    <dgm:cxn modelId="{16491324-C874-4579-9858-D7F16C00675B}" type="presParOf" srcId="{87699634-5D0C-4E0F-B3B5-346021E7572F}" destId="{8F101B1E-5FF5-48AC-8527-9E6C79A06521}" srcOrd="5" destOrd="0" presId="urn:microsoft.com/office/officeart/2005/8/layout/cycle6"/>
    <dgm:cxn modelId="{720AF3E5-BF55-42D2-8130-3B13F9FEAF0C}" type="presParOf" srcId="{87699634-5D0C-4E0F-B3B5-346021E7572F}" destId="{86444E9F-E3A1-4BB8-9567-8FCC0F5C1F1C}" srcOrd="6" destOrd="0" presId="urn:microsoft.com/office/officeart/2005/8/layout/cycle6"/>
    <dgm:cxn modelId="{718FE1DA-4E2D-4636-BFE4-1A3D603C5956}" type="presParOf" srcId="{87699634-5D0C-4E0F-B3B5-346021E7572F}" destId="{58FD5AF1-27F8-4287-8206-3B57A2066088}" srcOrd="7" destOrd="0" presId="urn:microsoft.com/office/officeart/2005/8/layout/cycle6"/>
    <dgm:cxn modelId="{249AB018-5958-45AF-9CD1-1AB44B26CF65}" type="presParOf" srcId="{87699634-5D0C-4E0F-B3B5-346021E7572F}" destId="{CEF4F7DB-CA1B-460B-9228-8D4A347C9C1C}" srcOrd="8" destOrd="0" presId="urn:microsoft.com/office/officeart/2005/8/layout/cycle6"/>
    <dgm:cxn modelId="{38874735-E88F-4B72-AE24-7418500963CA}" type="presParOf" srcId="{87699634-5D0C-4E0F-B3B5-346021E7572F}" destId="{F0FF027F-51BF-496A-AAB4-271DD952DFDC}" srcOrd="9" destOrd="0" presId="urn:microsoft.com/office/officeart/2005/8/layout/cycle6"/>
    <dgm:cxn modelId="{E6EBBB80-A277-4C8F-9725-BA68D1C4849D}" type="presParOf" srcId="{87699634-5D0C-4E0F-B3B5-346021E7572F}" destId="{3C131DB3-417B-4AF5-9EEA-8F2D089EE3D2}" srcOrd="10" destOrd="0" presId="urn:microsoft.com/office/officeart/2005/8/layout/cycle6"/>
    <dgm:cxn modelId="{87227CE4-AFF0-4F15-81D4-4EC93E9DC85A}" type="presParOf" srcId="{87699634-5D0C-4E0F-B3B5-346021E7572F}" destId="{1AB4B567-A33C-4B02-8B39-A10C5525FBC8}" srcOrd="11" destOrd="0" presId="urn:microsoft.com/office/officeart/2005/8/layout/cycle6"/>
    <dgm:cxn modelId="{0744B5D7-26AE-41E7-9148-85057949CB2E}" type="presParOf" srcId="{87699634-5D0C-4E0F-B3B5-346021E7572F}" destId="{81B3F059-16BB-48A2-AE26-94D6642EFDDC}" srcOrd="12" destOrd="0" presId="urn:microsoft.com/office/officeart/2005/8/layout/cycle6"/>
    <dgm:cxn modelId="{FED7869D-376F-4BB6-AA5C-24011B2844C1}" type="presParOf" srcId="{87699634-5D0C-4E0F-B3B5-346021E7572F}" destId="{9A6F8F36-B300-4C59-A90E-B92D71BDD0FE}" srcOrd="13" destOrd="0" presId="urn:microsoft.com/office/officeart/2005/8/layout/cycle6"/>
    <dgm:cxn modelId="{F97FF4DA-7732-4182-AB2B-25F08969AF29}" type="presParOf" srcId="{87699634-5D0C-4E0F-B3B5-346021E7572F}" destId="{2B205710-6F69-44D3-9DA3-07B5BF00E3D5}"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BCDA926-0CB4-4CE6-9EB7-043F106099FE}"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CCB80452-7DE0-4529-9F09-CE443F881A68}">
      <dgm:prSet custT="1"/>
      <dgm:spPr/>
      <dgm:t>
        <a:bodyPr/>
        <a:lstStyle/>
        <a:p>
          <a:r>
            <a:rPr lang="en-US" sz="2800" dirty="0">
              <a:latin typeface="+mj-lt"/>
            </a:rPr>
            <a:t>Title IX Coordinator</a:t>
          </a:r>
        </a:p>
      </dgm:t>
    </dgm:pt>
    <dgm:pt modelId="{8BA71000-BD63-459E-8ABA-B145C6FCAAAC}" type="parTrans" cxnId="{BAA3B3F9-00C9-4AE4-8280-90297D0FD2B4}">
      <dgm:prSet/>
      <dgm:spPr/>
      <dgm:t>
        <a:bodyPr/>
        <a:lstStyle/>
        <a:p>
          <a:endParaRPr lang="en-US" sz="2000">
            <a:latin typeface="+mj-lt"/>
          </a:endParaRPr>
        </a:p>
      </dgm:t>
    </dgm:pt>
    <dgm:pt modelId="{CDD5B73A-727B-4766-BF38-7ADC452DC01D}" type="sibTrans" cxnId="{BAA3B3F9-00C9-4AE4-8280-90297D0FD2B4}">
      <dgm:prSet/>
      <dgm:spPr/>
      <dgm:t>
        <a:bodyPr/>
        <a:lstStyle/>
        <a:p>
          <a:endParaRPr lang="en-US" sz="2000">
            <a:latin typeface="+mj-lt"/>
          </a:endParaRPr>
        </a:p>
      </dgm:t>
    </dgm:pt>
    <dgm:pt modelId="{661F246E-A795-4A28-86F9-E8C0CDF972EE}">
      <dgm:prSet custT="1"/>
      <dgm:spPr/>
      <dgm:t>
        <a:bodyPr/>
        <a:lstStyle/>
        <a:p>
          <a:pPr algn="ctr"/>
          <a:r>
            <a:rPr lang="en-US" sz="2800" dirty="0">
              <a:latin typeface="+mj-lt"/>
            </a:rPr>
            <a:t>Investigator</a:t>
          </a:r>
        </a:p>
      </dgm:t>
    </dgm:pt>
    <dgm:pt modelId="{B400FD9E-58A0-4B06-B995-185BC06392A0}" type="parTrans" cxnId="{60F98DB5-FB9A-4C8C-969B-7A1008D77F9A}">
      <dgm:prSet/>
      <dgm:spPr/>
      <dgm:t>
        <a:bodyPr/>
        <a:lstStyle/>
        <a:p>
          <a:endParaRPr lang="en-US" sz="2000">
            <a:latin typeface="+mj-lt"/>
          </a:endParaRPr>
        </a:p>
      </dgm:t>
    </dgm:pt>
    <dgm:pt modelId="{F5BEA45B-BFC3-4C29-AA79-B2C1C64D00B0}" type="sibTrans" cxnId="{60F98DB5-FB9A-4C8C-969B-7A1008D77F9A}">
      <dgm:prSet/>
      <dgm:spPr/>
      <dgm:t>
        <a:bodyPr/>
        <a:lstStyle/>
        <a:p>
          <a:endParaRPr lang="en-US" sz="2000">
            <a:latin typeface="+mj-lt"/>
          </a:endParaRPr>
        </a:p>
      </dgm:t>
    </dgm:pt>
    <dgm:pt modelId="{B58D628F-4502-4B97-843C-42D8C1379233}">
      <dgm:prSet custT="1"/>
      <dgm:spPr/>
      <dgm:t>
        <a:bodyPr/>
        <a:lstStyle/>
        <a:p>
          <a:r>
            <a:rPr lang="en-US" sz="2800" dirty="0">
              <a:latin typeface="+mj-lt"/>
            </a:rPr>
            <a:t>Informal Resolution Officer</a:t>
          </a:r>
        </a:p>
      </dgm:t>
    </dgm:pt>
    <dgm:pt modelId="{18CE5C23-C50A-4BBD-9420-00D5AC5E6822}" type="parTrans" cxnId="{14315FFA-B8AA-410C-88DB-1EE8B329E4CC}">
      <dgm:prSet/>
      <dgm:spPr/>
      <dgm:t>
        <a:bodyPr/>
        <a:lstStyle/>
        <a:p>
          <a:endParaRPr lang="en-US" sz="2000">
            <a:latin typeface="+mj-lt"/>
          </a:endParaRPr>
        </a:p>
      </dgm:t>
    </dgm:pt>
    <dgm:pt modelId="{665EAB9E-8527-4C28-924A-6927B7965617}" type="sibTrans" cxnId="{14315FFA-B8AA-410C-88DB-1EE8B329E4CC}">
      <dgm:prSet/>
      <dgm:spPr/>
      <dgm:t>
        <a:bodyPr/>
        <a:lstStyle/>
        <a:p>
          <a:endParaRPr lang="en-US" sz="2000">
            <a:latin typeface="+mj-lt"/>
          </a:endParaRPr>
        </a:p>
      </dgm:t>
    </dgm:pt>
    <dgm:pt modelId="{9E9197CE-5015-494E-9C9B-3A9806958151}" type="pres">
      <dgm:prSet presAssocID="{1BCDA926-0CB4-4CE6-9EB7-043F106099FE}" presName="compositeShape" presStyleCnt="0">
        <dgm:presLayoutVars>
          <dgm:chMax val="7"/>
          <dgm:dir/>
          <dgm:resizeHandles val="exact"/>
        </dgm:presLayoutVars>
      </dgm:prSet>
      <dgm:spPr/>
    </dgm:pt>
    <dgm:pt modelId="{D5A11C00-4FD5-4264-BBF0-DF792A882CF9}" type="pres">
      <dgm:prSet presAssocID="{CCB80452-7DE0-4529-9F09-CE443F881A68}" presName="circ1" presStyleLbl="vennNode1" presStyleIdx="0" presStyleCnt="3" custLinFactNeighborX="0" custLinFactNeighborY="1725"/>
      <dgm:spPr/>
    </dgm:pt>
    <dgm:pt modelId="{2C9E802B-6095-4866-844B-AF473F5C9E1D}" type="pres">
      <dgm:prSet presAssocID="{CCB80452-7DE0-4529-9F09-CE443F881A68}" presName="circ1Tx" presStyleLbl="revTx" presStyleIdx="0" presStyleCnt="0">
        <dgm:presLayoutVars>
          <dgm:chMax val="0"/>
          <dgm:chPref val="0"/>
          <dgm:bulletEnabled val="1"/>
        </dgm:presLayoutVars>
      </dgm:prSet>
      <dgm:spPr/>
    </dgm:pt>
    <dgm:pt modelId="{F373F402-3321-423D-ADC6-BCF8A4FE1610}" type="pres">
      <dgm:prSet presAssocID="{661F246E-A795-4A28-86F9-E8C0CDF972EE}" presName="circ2" presStyleLbl="vennNode1" presStyleIdx="1" presStyleCnt="3" custLinFactNeighborX="31919" custLinFactNeighborY="-20175"/>
      <dgm:spPr/>
    </dgm:pt>
    <dgm:pt modelId="{721006E9-E462-4DF8-96FD-4648FE31492A}" type="pres">
      <dgm:prSet presAssocID="{661F246E-A795-4A28-86F9-E8C0CDF972EE}" presName="circ2Tx" presStyleLbl="revTx" presStyleIdx="0" presStyleCnt="0">
        <dgm:presLayoutVars>
          <dgm:chMax val="0"/>
          <dgm:chPref val="0"/>
          <dgm:bulletEnabled val="1"/>
        </dgm:presLayoutVars>
      </dgm:prSet>
      <dgm:spPr/>
    </dgm:pt>
    <dgm:pt modelId="{CAF5C1FC-B809-4A33-8E8B-81953B6BAED4}" type="pres">
      <dgm:prSet presAssocID="{B58D628F-4502-4B97-843C-42D8C1379233}" presName="circ3" presStyleLbl="vennNode1" presStyleIdx="2" presStyleCnt="3" custLinFactNeighborX="-29332" custLinFactNeighborY="-17587"/>
      <dgm:spPr/>
    </dgm:pt>
    <dgm:pt modelId="{37FC6395-FAC1-45E7-B4CA-755D176D440D}" type="pres">
      <dgm:prSet presAssocID="{B58D628F-4502-4B97-843C-42D8C1379233}" presName="circ3Tx" presStyleLbl="revTx" presStyleIdx="0" presStyleCnt="0">
        <dgm:presLayoutVars>
          <dgm:chMax val="0"/>
          <dgm:chPref val="0"/>
          <dgm:bulletEnabled val="1"/>
        </dgm:presLayoutVars>
      </dgm:prSet>
      <dgm:spPr/>
    </dgm:pt>
  </dgm:ptLst>
  <dgm:cxnLst>
    <dgm:cxn modelId="{6EE2CE0F-94FA-4B68-BF0E-68B37A9F2AA7}" type="presOf" srcId="{CCB80452-7DE0-4529-9F09-CE443F881A68}" destId="{D5A11C00-4FD5-4264-BBF0-DF792A882CF9}" srcOrd="0" destOrd="0" presId="urn:microsoft.com/office/officeart/2005/8/layout/venn1"/>
    <dgm:cxn modelId="{B603E60F-10A7-45A0-95E2-4E95636B80A1}" type="presOf" srcId="{1BCDA926-0CB4-4CE6-9EB7-043F106099FE}" destId="{9E9197CE-5015-494E-9C9B-3A9806958151}" srcOrd="0" destOrd="0" presId="urn:microsoft.com/office/officeart/2005/8/layout/venn1"/>
    <dgm:cxn modelId="{0659F267-E916-43C3-91EB-D3B4A4E4DD45}" type="presOf" srcId="{B58D628F-4502-4B97-843C-42D8C1379233}" destId="{37FC6395-FAC1-45E7-B4CA-755D176D440D}" srcOrd="1" destOrd="0" presId="urn:microsoft.com/office/officeart/2005/8/layout/venn1"/>
    <dgm:cxn modelId="{BF64304A-496C-4E79-90EB-BBFF7621C749}" type="presOf" srcId="{661F246E-A795-4A28-86F9-E8C0CDF972EE}" destId="{F373F402-3321-423D-ADC6-BCF8A4FE1610}" srcOrd="0" destOrd="0" presId="urn:microsoft.com/office/officeart/2005/8/layout/venn1"/>
    <dgm:cxn modelId="{852A0F7A-F518-4207-8CF4-EA327A370149}" type="presOf" srcId="{B58D628F-4502-4B97-843C-42D8C1379233}" destId="{CAF5C1FC-B809-4A33-8E8B-81953B6BAED4}" srcOrd="0" destOrd="0" presId="urn:microsoft.com/office/officeart/2005/8/layout/venn1"/>
    <dgm:cxn modelId="{60F98DB5-FB9A-4C8C-969B-7A1008D77F9A}" srcId="{1BCDA926-0CB4-4CE6-9EB7-043F106099FE}" destId="{661F246E-A795-4A28-86F9-E8C0CDF972EE}" srcOrd="1" destOrd="0" parTransId="{B400FD9E-58A0-4B06-B995-185BC06392A0}" sibTransId="{F5BEA45B-BFC3-4C29-AA79-B2C1C64D00B0}"/>
    <dgm:cxn modelId="{551720B7-71D5-4838-9B68-C50E02F923D6}" type="presOf" srcId="{661F246E-A795-4A28-86F9-E8C0CDF972EE}" destId="{721006E9-E462-4DF8-96FD-4648FE31492A}" srcOrd="1" destOrd="0" presId="urn:microsoft.com/office/officeart/2005/8/layout/venn1"/>
    <dgm:cxn modelId="{FC262BDD-D0D9-41EE-892D-D523E22FF9FC}" type="presOf" srcId="{CCB80452-7DE0-4529-9F09-CE443F881A68}" destId="{2C9E802B-6095-4866-844B-AF473F5C9E1D}" srcOrd="1" destOrd="0" presId="urn:microsoft.com/office/officeart/2005/8/layout/venn1"/>
    <dgm:cxn modelId="{BAA3B3F9-00C9-4AE4-8280-90297D0FD2B4}" srcId="{1BCDA926-0CB4-4CE6-9EB7-043F106099FE}" destId="{CCB80452-7DE0-4529-9F09-CE443F881A68}" srcOrd="0" destOrd="0" parTransId="{8BA71000-BD63-459E-8ABA-B145C6FCAAAC}" sibTransId="{CDD5B73A-727B-4766-BF38-7ADC452DC01D}"/>
    <dgm:cxn modelId="{14315FFA-B8AA-410C-88DB-1EE8B329E4CC}" srcId="{1BCDA926-0CB4-4CE6-9EB7-043F106099FE}" destId="{B58D628F-4502-4B97-843C-42D8C1379233}" srcOrd="2" destOrd="0" parTransId="{18CE5C23-C50A-4BBD-9420-00D5AC5E6822}" sibTransId="{665EAB9E-8527-4C28-924A-6927B7965617}"/>
    <dgm:cxn modelId="{595D8399-1633-44FB-873B-D8067334C300}" type="presParOf" srcId="{9E9197CE-5015-494E-9C9B-3A9806958151}" destId="{D5A11C00-4FD5-4264-BBF0-DF792A882CF9}" srcOrd="0" destOrd="0" presId="urn:microsoft.com/office/officeart/2005/8/layout/venn1"/>
    <dgm:cxn modelId="{4F80CD5E-D5DB-47C1-9B23-6ACCE66F341F}" type="presParOf" srcId="{9E9197CE-5015-494E-9C9B-3A9806958151}" destId="{2C9E802B-6095-4866-844B-AF473F5C9E1D}" srcOrd="1" destOrd="0" presId="urn:microsoft.com/office/officeart/2005/8/layout/venn1"/>
    <dgm:cxn modelId="{DE7E4F2C-B2DC-46B8-B020-A558CC130A66}" type="presParOf" srcId="{9E9197CE-5015-494E-9C9B-3A9806958151}" destId="{F373F402-3321-423D-ADC6-BCF8A4FE1610}" srcOrd="2" destOrd="0" presId="urn:microsoft.com/office/officeart/2005/8/layout/venn1"/>
    <dgm:cxn modelId="{80495B6F-76AC-4C5A-B07B-C3BAC44256C9}" type="presParOf" srcId="{9E9197CE-5015-494E-9C9B-3A9806958151}" destId="{721006E9-E462-4DF8-96FD-4648FE31492A}" srcOrd="3" destOrd="0" presId="urn:microsoft.com/office/officeart/2005/8/layout/venn1"/>
    <dgm:cxn modelId="{589D490A-F31C-4952-A5AC-61D2CCE00E5D}" type="presParOf" srcId="{9E9197CE-5015-494E-9C9B-3A9806958151}" destId="{CAF5C1FC-B809-4A33-8E8B-81953B6BAED4}" srcOrd="4" destOrd="0" presId="urn:microsoft.com/office/officeart/2005/8/layout/venn1"/>
    <dgm:cxn modelId="{D9561D8F-8322-431A-A914-70F02B4835A1}" type="presParOf" srcId="{9E9197CE-5015-494E-9C9B-3A9806958151}" destId="{37FC6395-FAC1-45E7-B4CA-755D176D440D}"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4201D8C-0D80-465D-8E7D-E984C0F70322}"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en-US"/>
        </a:p>
      </dgm:t>
    </dgm:pt>
    <dgm:pt modelId="{7FC1F62E-C1AC-4E70-BD5E-2109374DB1E9}">
      <dgm:prSet custT="1"/>
      <dgm:spPr>
        <a:solidFill>
          <a:schemeClr val="accent1">
            <a:lumMod val="20000"/>
            <a:lumOff val="80000"/>
          </a:schemeClr>
        </a:solidFill>
        <a:ln>
          <a:solidFill>
            <a:schemeClr val="accent1"/>
          </a:solidFill>
        </a:ln>
      </dgm:spPr>
      <dgm:t>
        <a:bodyPr/>
        <a:lstStyle/>
        <a:p>
          <a:r>
            <a:rPr lang="en-US" sz="4800" dirty="0">
              <a:solidFill>
                <a:schemeClr val="tx1"/>
              </a:solidFill>
              <a:latin typeface="+mj-lt"/>
            </a:rPr>
            <a:t>Jodie </a:t>
          </a:r>
          <a:r>
            <a:rPr lang="en-US" sz="4800" dirty="0" err="1">
              <a:solidFill>
                <a:schemeClr val="tx1"/>
              </a:solidFill>
              <a:latin typeface="+mj-lt"/>
            </a:rPr>
            <a:t>VanOrnum</a:t>
          </a:r>
          <a:endParaRPr lang="en-US" sz="4800" dirty="0">
            <a:solidFill>
              <a:schemeClr val="tx1"/>
            </a:solidFill>
            <a:latin typeface="+mj-lt"/>
          </a:endParaRPr>
        </a:p>
        <a:p>
          <a:r>
            <a:rPr lang="en-US" sz="3600" dirty="0">
              <a:solidFill>
                <a:schemeClr val="tx1"/>
              </a:solidFill>
              <a:latin typeface="+mj-lt"/>
            </a:rPr>
            <a:t>Senior Executive </a:t>
          </a:r>
          <a:br>
            <a:rPr lang="en-US" sz="3600" dirty="0">
              <a:solidFill>
                <a:schemeClr val="tx1"/>
              </a:solidFill>
              <a:latin typeface="+mj-lt"/>
            </a:rPr>
          </a:br>
          <a:r>
            <a:rPr lang="en-US" sz="3600" dirty="0">
              <a:solidFill>
                <a:schemeClr val="tx1"/>
              </a:solidFill>
              <a:latin typeface="+mj-lt"/>
            </a:rPr>
            <a:t>Director of Human Resources</a:t>
          </a:r>
        </a:p>
      </dgm:t>
    </dgm:pt>
    <dgm:pt modelId="{485234D4-FE07-4231-96CA-1DEFAF7DA248}" type="parTrans" cxnId="{3D04F4A6-FFB8-4512-9DBC-D1F0A03BE53A}">
      <dgm:prSet/>
      <dgm:spPr/>
      <dgm:t>
        <a:bodyPr/>
        <a:lstStyle/>
        <a:p>
          <a:endParaRPr lang="en-US"/>
        </a:p>
      </dgm:t>
    </dgm:pt>
    <dgm:pt modelId="{0EC15B9C-C1EE-4937-816E-76FE7CCDEEE3}" type="sibTrans" cxnId="{3D04F4A6-FFB8-4512-9DBC-D1F0A03BE53A}">
      <dgm:prSet/>
      <dgm:spPr/>
      <dgm:t>
        <a:bodyPr/>
        <a:lstStyle/>
        <a:p>
          <a:endParaRPr lang="en-US"/>
        </a:p>
      </dgm:t>
    </dgm:pt>
    <dgm:pt modelId="{06512FFA-918E-491B-A16D-46AE8ABF95AE}">
      <dgm:prSet custLinFactNeighborX="-75" custLinFactNeighborY="56"/>
      <dgm:spPr/>
      <dgm:t>
        <a:bodyPr/>
        <a:lstStyle/>
        <a:p>
          <a:endParaRPr lang="en-US"/>
        </a:p>
      </dgm:t>
    </dgm:pt>
    <dgm:pt modelId="{6C6EB3BA-FFA0-44A2-85EC-A0C509FBC762}" type="parTrans" cxnId="{715F2E69-E9B0-4187-AFA0-F745AE48C91B}">
      <dgm:prSet/>
      <dgm:spPr/>
      <dgm:t>
        <a:bodyPr/>
        <a:lstStyle/>
        <a:p>
          <a:endParaRPr lang="en-US"/>
        </a:p>
      </dgm:t>
    </dgm:pt>
    <dgm:pt modelId="{854DD2E7-5D8B-45BA-8A27-64B8E10227D7}" type="sibTrans" cxnId="{715F2E69-E9B0-4187-AFA0-F745AE48C91B}">
      <dgm:prSet/>
      <dgm:spPr/>
      <dgm:t>
        <a:bodyPr/>
        <a:lstStyle/>
        <a:p>
          <a:endParaRPr lang="en-US"/>
        </a:p>
      </dgm:t>
    </dgm:pt>
    <dgm:pt modelId="{987ABDE1-2F2E-4707-A68A-EAB7D3BC0AF6}">
      <dgm:prSet custLinFactNeighborX="-75" custLinFactNeighborY="56"/>
      <dgm:spPr/>
      <dgm:t>
        <a:bodyPr/>
        <a:lstStyle/>
        <a:p>
          <a:endParaRPr lang="en-US"/>
        </a:p>
      </dgm:t>
    </dgm:pt>
    <dgm:pt modelId="{26B89423-B238-4FB0-8B16-31AE0315F790}" type="parTrans" cxnId="{C6B60D27-BE4C-4CBB-9022-AC799C370192}">
      <dgm:prSet/>
      <dgm:spPr/>
      <dgm:t>
        <a:bodyPr/>
        <a:lstStyle/>
        <a:p>
          <a:endParaRPr lang="en-US"/>
        </a:p>
      </dgm:t>
    </dgm:pt>
    <dgm:pt modelId="{CCE0F116-DF8C-4CA3-87D6-F68F83E63A11}" type="sibTrans" cxnId="{C6B60D27-BE4C-4CBB-9022-AC799C370192}">
      <dgm:prSet/>
      <dgm:spPr/>
      <dgm:t>
        <a:bodyPr/>
        <a:lstStyle/>
        <a:p>
          <a:endParaRPr lang="en-US"/>
        </a:p>
      </dgm:t>
    </dgm:pt>
    <dgm:pt modelId="{1E1BF6D1-44D0-46AC-8136-C1750230A4BE}">
      <dgm:prSet custLinFactNeighborX="-17205" custLinFactNeighborY="488"/>
      <dgm:spPr/>
      <dgm:t>
        <a:bodyPr/>
        <a:lstStyle/>
        <a:p>
          <a:endParaRPr lang="en-US"/>
        </a:p>
      </dgm:t>
    </dgm:pt>
    <dgm:pt modelId="{751A2065-F316-4757-BCAD-D4EE00CD3EF8}" type="parTrans" cxnId="{4259D5A3-BB2B-4A07-8C1B-1E4ADA89FA9C}">
      <dgm:prSet/>
      <dgm:spPr/>
      <dgm:t>
        <a:bodyPr/>
        <a:lstStyle/>
        <a:p>
          <a:endParaRPr lang="en-US"/>
        </a:p>
      </dgm:t>
    </dgm:pt>
    <dgm:pt modelId="{3EE418DE-B4CA-45B5-A12C-075AF1D722AA}" type="sibTrans" cxnId="{4259D5A3-BB2B-4A07-8C1B-1E4ADA89FA9C}">
      <dgm:prSet/>
      <dgm:spPr/>
      <dgm:t>
        <a:bodyPr/>
        <a:lstStyle/>
        <a:p>
          <a:endParaRPr lang="en-US"/>
        </a:p>
      </dgm:t>
    </dgm:pt>
    <dgm:pt modelId="{6F143FEC-5120-4FC0-B8E8-005F6F0B096E}" type="pres">
      <dgm:prSet presAssocID="{94201D8C-0D80-465D-8E7D-E984C0F70322}" presName="Name0" presStyleCnt="0">
        <dgm:presLayoutVars>
          <dgm:chMax val="1"/>
          <dgm:chPref val="1"/>
          <dgm:dir/>
          <dgm:animOne val="branch"/>
          <dgm:animLvl val="lvl"/>
        </dgm:presLayoutVars>
      </dgm:prSet>
      <dgm:spPr/>
    </dgm:pt>
    <dgm:pt modelId="{8C41C172-D857-4921-A812-0FF23F00493C}" type="pres">
      <dgm:prSet presAssocID="{7FC1F62E-C1AC-4E70-BD5E-2109374DB1E9}" presName="singleCycle" presStyleCnt="0"/>
      <dgm:spPr/>
    </dgm:pt>
    <dgm:pt modelId="{D5AA30DA-784A-48FF-A6B1-B8D63AA596B3}" type="pres">
      <dgm:prSet presAssocID="{7FC1F62E-C1AC-4E70-BD5E-2109374DB1E9}" presName="singleCenter" presStyleLbl="node1" presStyleIdx="0" presStyleCnt="1" custScaleX="168488" custScaleY="79890" custLinFactNeighborX="0" custLinFactNeighborY="131">
        <dgm:presLayoutVars>
          <dgm:chMax val="7"/>
          <dgm:chPref val="7"/>
        </dgm:presLayoutVars>
      </dgm:prSet>
      <dgm:spPr/>
    </dgm:pt>
  </dgm:ptLst>
  <dgm:cxnLst>
    <dgm:cxn modelId="{75433014-9EFC-49E9-808D-B51EC6399BB6}" type="presOf" srcId="{94201D8C-0D80-465D-8E7D-E984C0F70322}" destId="{6F143FEC-5120-4FC0-B8E8-005F6F0B096E}" srcOrd="0" destOrd="0" presId="urn:microsoft.com/office/officeart/2008/layout/RadialCluster"/>
    <dgm:cxn modelId="{C6B60D27-BE4C-4CBB-9022-AC799C370192}" srcId="{94201D8C-0D80-465D-8E7D-E984C0F70322}" destId="{987ABDE1-2F2E-4707-A68A-EAB7D3BC0AF6}" srcOrd="2" destOrd="0" parTransId="{26B89423-B238-4FB0-8B16-31AE0315F790}" sibTransId="{CCE0F116-DF8C-4CA3-87D6-F68F83E63A11}"/>
    <dgm:cxn modelId="{715F2E69-E9B0-4187-AFA0-F745AE48C91B}" srcId="{94201D8C-0D80-465D-8E7D-E984C0F70322}" destId="{06512FFA-918E-491B-A16D-46AE8ABF95AE}" srcOrd="1" destOrd="0" parTransId="{6C6EB3BA-FFA0-44A2-85EC-A0C509FBC762}" sibTransId="{854DD2E7-5D8B-45BA-8A27-64B8E10227D7}"/>
    <dgm:cxn modelId="{4259D5A3-BB2B-4A07-8C1B-1E4ADA89FA9C}" srcId="{94201D8C-0D80-465D-8E7D-E984C0F70322}" destId="{1E1BF6D1-44D0-46AC-8136-C1750230A4BE}" srcOrd="3" destOrd="0" parTransId="{751A2065-F316-4757-BCAD-D4EE00CD3EF8}" sibTransId="{3EE418DE-B4CA-45B5-A12C-075AF1D722AA}"/>
    <dgm:cxn modelId="{3D04F4A6-FFB8-4512-9DBC-D1F0A03BE53A}" srcId="{94201D8C-0D80-465D-8E7D-E984C0F70322}" destId="{7FC1F62E-C1AC-4E70-BD5E-2109374DB1E9}" srcOrd="0" destOrd="0" parTransId="{485234D4-FE07-4231-96CA-1DEFAF7DA248}" sibTransId="{0EC15B9C-C1EE-4937-816E-76FE7CCDEEE3}"/>
    <dgm:cxn modelId="{D98A46C9-324A-4D30-9A45-1D3D6A315424}" type="presOf" srcId="{7FC1F62E-C1AC-4E70-BD5E-2109374DB1E9}" destId="{D5AA30DA-784A-48FF-A6B1-B8D63AA596B3}" srcOrd="0" destOrd="0" presId="urn:microsoft.com/office/officeart/2008/layout/RadialCluster"/>
    <dgm:cxn modelId="{A0999AB2-B522-45DA-96C9-E36D62A9F2CF}" type="presParOf" srcId="{6F143FEC-5120-4FC0-B8E8-005F6F0B096E}" destId="{8C41C172-D857-4921-A812-0FF23F00493C}" srcOrd="0" destOrd="0" presId="urn:microsoft.com/office/officeart/2008/layout/RadialCluster"/>
    <dgm:cxn modelId="{34694599-46BD-4C11-9CCC-299D5D7B8DC5}" type="presParOf" srcId="{8C41C172-D857-4921-A812-0FF23F00493C}" destId="{D5AA30DA-784A-48FF-A6B1-B8D63AA596B3}" srcOrd="0"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E5CED1D-DF69-4BF8-8758-C64EEE705F8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F8657B1-E773-48A8-A4AC-B9A978F085CE}">
      <dgm:prSet/>
      <dgm:spPr/>
      <dgm:t>
        <a:bodyPr/>
        <a:lstStyle/>
        <a:p>
          <a:r>
            <a:rPr lang="en-US"/>
            <a:t>Report to the District’s Title IX Coordinator, as well as any additional designated individuals (school site administrators), any known claims of potential sexual harassment.</a:t>
          </a:r>
        </a:p>
      </dgm:t>
    </dgm:pt>
    <dgm:pt modelId="{DE956658-2DDD-4DBD-99FE-F805CDAA3B87}" type="parTrans" cxnId="{9F351FBC-8CDD-4C3E-8FFC-ADD961083C5D}">
      <dgm:prSet/>
      <dgm:spPr/>
      <dgm:t>
        <a:bodyPr/>
        <a:lstStyle/>
        <a:p>
          <a:endParaRPr lang="en-US"/>
        </a:p>
      </dgm:t>
    </dgm:pt>
    <dgm:pt modelId="{EA02CCB0-6B35-4075-A2BF-343CEDDCF660}" type="sibTrans" cxnId="{9F351FBC-8CDD-4C3E-8FFC-ADD961083C5D}">
      <dgm:prSet/>
      <dgm:spPr/>
      <dgm:t>
        <a:bodyPr/>
        <a:lstStyle/>
        <a:p>
          <a:endParaRPr lang="en-US"/>
        </a:p>
      </dgm:t>
    </dgm:pt>
    <dgm:pt modelId="{54F7CD6E-1EB1-465B-8191-5EE8012C0FD2}">
      <dgm:prSet/>
      <dgm:spPr/>
      <dgm:t>
        <a:bodyPr/>
        <a:lstStyle/>
        <a:p>
          <a:r>
            <a:rPr lang="en-US"/>
            <a:t>All employees should be trained on how to identify potential sexual harassment issues and report it.</a:t>
          </a:r>
        </a:p>
      </dgm:t>
    </dgm:pt>
    <dgm:pt modelId="{30B72726-6F52-4BF5-A24B-E952089E514D}" type="parTrans" cxnId="{F9F835D7-1392-46AA-9449-F31BAB2B7848}">
      <dgm:prSet/>
      <dgm:spPr/>
      <dgm:t>
        <a:bodyPr/>
        <a:lstStyle/>
        <a:p>
          <a:endParaRPr lang="en-US"/>
        </a:p>
      </dgm:t>
    </dgm:pt>
    <dgm:pt modelId="{9CBCE779-647D-4F00-925F-AC7D971C8E97}" type="sibTrans" cxnId="{F9F835D7-1392-46AA-9449-F31BAB2B7848}">
      <dgm:prSet/>
      <dgm:spPr/>
      <dgm:t>
        <a:bodyPr/>
        <a:lstStyle/>
        <a:p>
          <a:endParaRPr lang="en-US"/>
        </a:p>
      </dgm:t>
    </dgm:pt>
    <dgm:pt modelId="{1D19894B-8E73-40EC-A36E-FF079165CB24}">
      <dgm:prSet/>
      <dgm:spPr/>
      <dgm:t>
        <a:bodyPr/>
        <a:lstStyle/>
        <a:p>
          <a:r>
            <a:rPr lang="en-US" b="1"/>
            <a:t>This does </a:t>
          </a:r>
          <a:r>
            <a:rPr lang="en-US" b="1" u="sng"/>
            <a:t>not</a:t>
          </a:r>
          <a:r>
            <a:rPr lang="en-US" b="1"/>
            <a:t> relieve an employee of their </a:t>
          </a:r>
          <a:r>
            <a:rPr lang="en-US" b="1" u="sng"/>
            <a:t>mandated</a:t>
          </a:r>
          <a:r>
            <a:rPr lang="en-US" b="1"/>
            <a:t> </a:t>
          </a:r>
          <a:r>
            <a:rPr lang="en-US" b="1" u="sng"/>
            <a:t>reporter</a:t>
          </a:r>
          <a:r>
            <a:rPr lang="en-US" b="1"/>
            <a:t> duties!</a:t>
          </a:r>
          <a:endParaRPr lang="en-US"/>
        </a:p>
      </dgm:t>
    </dgm:pt>
    <dgm:pt modelId="{DEC35DCB-1691-43FF-A2AC-DA336AF32505}" type="parTrans" cxnId="{F15DF778-A30B-4031-9B2E-974B56211DEA}">
      <dgm:prSet/>
      <dgm:spPr/>
      <dgm:t>
        <a:bodyPr/>
        <a:lstStyle/>
        <a:p>
          <a:endParaRPr lang="en-US"/>
        </a:p>
      </dgm:t>
    </dgm:pt>
    <dgm:pt modelId="{007642F1-7C2F-4DED-94D1-19C7C2F11BD8}" type="sibTrans" cxnId="{F15DF778-A30B-4031-9B2E-974B56211DEA}">
      <dgm:prSet/>
      <dgm:spPr/>
      <dgm:t>
        <a:bodyPr/>
        <a:lstStyle/>
        <a:p>
          <a:endParaRPr lang="en-US"/>
        </a:p>
      </dgm:t>
    </dgm:pt>
    <dgm:pt modelId="{01A930BD-20FE-46AF-BFF9-2D36A5E80F3B}" type="pres">
      <dgm:prSet presAssocID="{8E5CED1D-DF69-4BF8-8758-C64EEE705F8B}" presName="vert0" presStyleCnt="0">
        <dgm:presLayoutVars>
          <dgm:dir/>
          <dgm:animOne val="branch"/>
          <dgm:animLvl val="lvl"/>
        </dgm:presLayoutVars>
      </dgm:prSet>
      <dgm:spPr/>
    </dgm:pt>
    <dgm:pt modelId="{579CB44A-7115-4CD9-A7CB-B79B9DF1F18D}" type="pres">
      <dgm:prSet presAssocID="{2F8657B1-E773-48A8-A4AC-B9A978F085CE}" presName="thickLine" presStyleLbl="alignNode1" presStyleIdx="0" presStyleCnt="3"/>
      <dgm:spPr/>
    </dgm:pt>
    <dgm:pt modelId="{617F08AD-5E6A-4621-8996-33A01E099805}" type="pres">
      <dgm:prSet presAssocID="{2F8657B1-E773-48A8-A4AC-B9A978F085CE}" presName="horz1" presStyleCnt="0"/>
      <dgm:spPr/>
    </dgm:pt>
    <dgm:pt modelId="{40B463CE-C8CE-4F7F-8DCE-DD952F549C7F}" type="pres">
      <dgm:prSet presAssocID="{2F8657B1-E773-48A8-A4AC-B9A978F085CE}" presName="tx1" presStyleLbl="revTx" presStyleIdx="0" presStyleCnt="3"/>
      <dgm:spPr/>
    </dgm:pt>
    <dgm:pt modelId="{658550F9-E2E8-4C0C-9F9E-FDC5ED925D16}" type="pres">
      <dgm:prSet presAssocID="{2F8657B1-E773-48A8-A4AC-B9A978F085CE}" presName="vert1" presStyleCnt="0"/>
      <dgm:spPr/>
    </dgm:pt>
    <dgm:pt modelId="{392803CE-3542-4B41-B8B3-08436B236967}" type="pres">
      <dgm:prSet presAssocID="{54F7CD6E-1EB1-465B-8191-5EE8012C0FD2}" presName="thickLine" presStyleLbl="alignNode1" presStyleIdx="1" presStyleCnt="3"/>
      <dgm:spPr/>
    </dgm:pt>
    <dgm:pt modelId="{2B81A4F1-94C4-4592-915A-954BB4E42220}" type="pres">
      <dgm:prSet presAssocID="{54F7CD6E-1EB1-465B-8191-5EE8012C0FD2}" presName="horz1" presStyleCnt="0"/>
      <dgm:spPr/>
    </dgm:pt>
    <dgm:pt modelId="{95B143EC-898C-43D5-9233-F3130221DBF9}" type="pres">
      <dgm:prSet presAssocID="{54F7CD6E-1EB1-465B-8191-5EE8012C0FD2}" presName="tx1" presStyleLbl="revTx" presStyleIdx="1" presStyleCnt="3"/>
      <dgm:spPr/>
    </dgm:pt>
    <dgm:pt modelId="{966F363B-1485-4F6C-967A-1DECFE94CBD9}" type="pres">
      <dgm:prSet presAssocID="{54F7CD6E-1EB1-465B-8191-5EE8012C0FD2}" presName="vert1" presStyleCnt="0"/>
      <dgm:spPr/>
    </dgm:pt>
    <dgm:pt modelId="{09474D80-C87E-4F17-BE9D-8CD31418D0C4}" type="pres">
      <dgm:prSet presAssocID="{1D19894B-8E73-40EC-A36E-FF079165CB24}" presName="thickLine" presStyleLbl="alignNode1" presStyleIdx="2" presStyleCnt="3"/>
      <dgm:spPr/>
    </dgm:pt>
    <dgm:pt modelId="{3A6A6A05-83C6-4D9D-A284-B8A6DA464762}" type="pres">
      <dgm:prSet presAssocID="{1D19894B-8E73-40EC-A36E-FF079165CB24}" presName="horz1" presStyleCnt="0"/>
      <dgm:spPr/>
    </dgm:pt>
    <dgm:pt modelId="{7DCA3CC7-41F6-4CC8-AF2B-F83231EBA627}" type="pres">
      <dgm:prSet presAssocID="{1D19894B-8E73-40EC-A36E-FF079165CB24}" presName="tx1" presStyleLbl="revTx" presStyleIdx="2" presStyleCnt="3"/>
      <dgm:spPr/>
    </dgm:pt>
    <dgm:pt modelId="{C99B7DFA-2CB2-4DB8-96FF-278955126AB4}" type="pres">
      <dgm:prSet presAssocID="{1D19894B-8E73-40EC-A36E-FF079165CB24}" presName="vert1" presStyleCnt="0"/>
      <dgm:spPr/>
    </dgm:pt>
  </dgm:ptLst>
  <dgm:cxnLst>
    <dgm:cxn modelId="{9FFBFC04-C53D-46A3-A8E9-5B3904E80E34}" type="presOf" srcId="{1D19894B-8E73-40EC-A36E-FF079165CB24}" destId="{7DCA3CC7-41F6-4CC8-AF2B-F83231EBA627}" srcOrd="0" destOrd="0" presId="urn:microsoft.com/office/officeart/2008/layout/LinedList"/>
    <dgm:cxn modelId="{7FCD0E69-6180-4305-9F9F-B27870212E15}" type="presOf" srcId="{2F8657B1-E773-48A8-A4AC-B9A978F085CE}" destId="{40B463CE-C8CE-4F7F-8DCE-DD952F549C7F}" srcOrd="0" destOrd="0" presId="urn:microsoft.com/office/officeart/2008/layout/LinedList"/>
    <dgm:cxn modelId="{F15DF778-A30B-4031-9B2E-974B56211DEA}" srcId="{8E5CED1D-DF69-4BF8-8758-C64EEE705F8B}" destId="{1D19894B-8E73-40EC-A36E-FF079165CB24}" srcOrd="2" destOrd="0" parTransId="{DEC35DCB-1691-43FF-A2AC-DA336AF32505}" sibTransId="{007642F1-7C2F-4DED-94D1-19C7C2F11BD8}"/>
    <dgm:cxn modelId="{A397FAA2-60F5-43BE-811F-34AFA3D7A151}" type="presOf" srcId="{54F7CD6E-1EB1-465B-8191-5EE8012C0FD2}" destId="{95B143EC-898C-43D5-9233-F3130221DBF9}" srcOrd="0" destOrd="0" presId="urn:microsoft.com/office/officeart/2008/layout/LinedList"/>
    <dgm:cxn modelId="{9F351FBC-8CDD-4C3E-8FFC-ADD961083C5D}" srcId="{8E5CED1D-DF69-4BF8-8758-C64EEE705F8B}" destId="{2F8657B1-E773-48A8-A4AC-B9A978F085CE}" srcOrd="0" destOrd="0" parTransId="{DE956658-2DDD-4DBD-99FE-F805CDAA3B87}" sibTransId="{EA02CCB0-6B35-4075-A2BF-343CEDDCF660}"/>
    <dgm:cxn modelId="{1E91A4CC-2DFC-459C-A2B2-04934FC6E541}" type="presOf" srcId="{8E5CED1D-DF69-4BF8-8758-C64EEE705F8B}" destId="{01A930BD-20FE-46AF-BFF9-2D36A5E80F3B}" srcOrd="0" destOrd="0" presId="urn:microsoft.com/office/officeart/2008/layout/LinedList"/>
    <dgm:cxn modelId="{F9F835D7-1392-46AA-9449-F31BAB2B7848}" srcId="{8E5CED1D-DF69-4BF8-8758-C64EEE705F8B}" destId="{54F7CD6E-1EB1-465B-8191-5EE8012C0FD2}" srcOrd="1" destOrd="0" parTransId="{30B72726-6F52-4BF5-A24B-E952089E514D}" sibTransId="{9CBCE779-647D-4F00-925F-AC7D971C8E97}"/>
    <dgm:cxn modelId="{935190D8-A176-406D-92C8-27DABB1119A8}" type="presParOf" srcId="{01A930BD-20FE-46AF-BFF9-2D36A5E80F3B}" destId="{579CB44A-7115-4CD9-A7CB-B79B9DF1F18D}" srcOrd="0" destOrd="0" presId="urn:microsoft.com/office/officeart/2008/layout/LinedList"/>
    <dgm:cxn modelId="{2789CFF9-17BC-4225-8762-30C5F0236B4C}" type="presParOf" srcId="{01A930BD-20FE-46AF-BFF9-2D36A5E80F3B}" destId="{617F08AD-5E6A-4621-8996-33A01E099805}" srcOrd="1" destOrd="0" presId="urn:microsoft.com/office/officeart/2008/layout/LinedList"/>
    <dgm:cxn modelId="{0A314B4E-0F1F-42D9-BC4E-877A05B530FA}" type="presParOf" srcId="{617F08AD-5E6A-4621-8996-33A01E099805}" destId="{40B463CE-C8CE-4F7F-8DCE-DD952F549C7F}" srcOrd="0" destOrd="0" presId="urn:microsoft.com/office/officeart/2008/layout/LinedList"/>
    <dgm:cxn modelId="{A335BAF5-A931-4156-A8F0-1AC58CA00D02}" type="presParOf" srcId="{617F08AD-5E6A-4621-8996-33A01E099805}" destId="{658550F9-E2E8-4C0C-9F9E-FDC5ED925D16}" srcOrd="1" destOrd="0" presId="urn:microsoft.com/office/officeart/2008/layout/LinedList"/>
    <dgm:cxn modelId="{22DC96F0-89D0-43DD-887A-1AB9184EB1AA}" type="presParOf" srcId="{01A930BD-20FE-46AF-BFF9-2D36A5E80F3B}" destId="{392803CE-3542-4B41-B8B3-08436B236967}" srcOrd="2" destOrd="0" presId="urn:microsoft.com/office/officeart/2008/layout/LinedList"/>
    <dgm:cxn modelId="{6CF6864A-44C7-4E43-8B71-BEDBA5221A3E}" type="presParOf" srcId="{01A930BD-20FE-46AF-BFF9-2D36A5E80F3B}" destId="{2B81A4F1-94C4-4592-915A-954BB4E42220}" srcOrd="3" destOrd="0" presId="urn:microsoft.com/office/officeart/2008/layout/LinedList"/>
    <dgm:cxn modelId="{2DD34082-4008-4742-B669-33614E8CD185}" type="presParOf" srcId="{2B81A4F1-94C4-4592-915A-954BB4E42220}" destId="{95B143EC-898C-43D5-9233-F3130221DBF9}" srcOrd="0" destOrd="0" presId="urn:microsoft.com/office/officeart/2008/layout/LinedList"/>
    <dgm:cxn modelId="{8ED0EF41-350F-47A2-8107-57250DE6FBC0}" type="presParOf" srcId="{2B81A4F1-94C4-4592-915A-954BB4E42220}" destId="{966F363B-1485-4F6C-967A-1DECFE94CBD9}" srcOrd="1" destOrd="0" presId="urn:microsoft.com/office/officeart/2008/layout/LinedList"/>
    <dgm:cxn modelId="{BED03E75-9114-4D95-B240-3BF072088A9B}" type="presParOf" srcId="{01A930BD-20FE-46AF-BFF9-2D36A5E80F3B}" destId="{09474D80-C87E-4F17-BE9D-8CD31418D0C4}" srcOrd="4" destOrd="0" presId="urn:microsoft.com/office/officeart/2008/layout/LinedList"/>
    <dgm:cxn modelId="{C34EB1A3-DC44-439D-B139-51BBE6C9FFD7}" type="presParOf" srcId="{01A930BD-20FE-46AF-BFF9-2D36A5E80F3B}" destId="{3A6A6A05-83C6-4D9D-A284-B8A6DA464762}" srcOrd="5" destOrd="0" presId="urn:microsoft.com/office/officeart/2008/layout/LinedList"/>
    <dgm:cxn modelId="{28337619-D596-4A62-972E-5899756E6839}" type="presParOf" srcId="{3A6A6A05-83C6-4D9D-A284-B8A6DA464762}" destId="{7DCA3CC7-41F6-4CC8-AF2B-F83231EBA627}" srcOrd="0" destOrd="0" presId="urn:microsoft.com/office/officeart/2008/layout/LinedList"/>
    <dgm:cxn modelId="{40BBDC87-0B2A-44DB-BE7B-4F8273BA1CFF}" type="presParOf" srcId="{3A6A6A05-83C6-4D9D-A284-B8A6DA464762}" destId="{C99B7DFA-2CB2-4DB8-96FF-278955126AB4}"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1A7606D-D0E2-4113-9351-52C5EC59474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A111159-F3B1-49A4-B78D-ABE1A251EAA6}">
      <dgm:prSet custT="1"/>
      <dgm:spPr/>
      <dgm:t>
        <a:bodyPr/>
        <a:lstStyle/>
        <a:p>
          <a:r>
            <a:rPr lang="en-US" sz="3200" dirty="0">
              <a:solidFill>
                <a:schemeClr val="tx1"/>
              </a:solidFill>
              <a:latin typeface="+mj-lt"/>
            </a:rPr>
            <a:t>A police investigation does </a:t>
          </a:r>
          <a:r>
            <a:rPr lang="en-US" sz="3200" b="1" i="1" dirty="0">
              <a:solidFill>
                <a:schemeClr val="tx1"/>
              </a:solidFill>
              <a:latin typeface="+mj-lt"/>
            </a:rPr>
            <a:t>not</a:t>
          </a:r>
          <a:r>
            <a:rPr lang="en-US" sz="3200" dirty="0">
              <a:solidFill>
                <a:schemeClr val="tx1"/>
              </a:solidFill>
              <a:latin typeface="+mj-lt"/>
            </a:rPr>
            <a:t> relieve a district of its obligations under Title IX or state laws</a:t>
          </a:r>
        </a:p>
      </dgm:t>
    </dgm:pt>
    <dgm:pt modelId="{52D6A111-9849-4F68-90A7-C60703D85C2F}" type="parTrans" cxnId="{93D84798-4593-46EB-8F38-821D95912D7F}">
      <dgm:prSet/>
      <dgm:spPr/>
      <dgm:t>
        <a:bodyPr/>
        <a:lstStyle/>
        <a:p>
          <a:endParaRPr lang="en-US">
            <a:latin typeface="+mj-lt"/>
          </a:endParaRPr>
        </a:p>
      </dgm:t>
    </dgm:pt>
    <dgm:pt modelId="{73F6DBBD-AB65-4EB6-82CD-0895104EB2C7}" type="sibTrans" cxnId="{93D84798-4593-46EB-8F38-821D95912D7F}">
      <dgm:prSet/>
      <dgm:spPr/>
      <dgm:t>
        <a:bodyPr/>
        <a:lstStyle/>
        <a:p>
          <a:endParaRPr lang="en-US">
            <a:latin typeface="+mj-lt"/>
          </a:endParaRPr>
        </a:p>
      </dgm:t>
    </dgm:pt>
    <dgm:pt modelId="{90F3BA37-5BD7-4429-82E4-8AF3B7B5F19B}">
      <dgm:prSet custT="1"/>
      <dgm:spPr/>
      <dgm:t>
        <a:bodyPr/>
        <a:lstStyle/>
        <a:p>
          <a:r>
            <a:rPr lang="en-US" sz="3200">
              <a:solidFill>
                <a:schemeClr val="tx1"/>
              </a:solidFill>
              <a:latin typeface="+mj-lt"/>
            </a:rPr>
            <a:t>Gathering evidence</a:t>
          </a:r>
        </a:p>
      </dgm:t>
    </dgm:pt>
    <dgm:pt modelId="{41C8B6F5-3FEE-4388-A95B-B78A6C8CAF80}" type="parTrans" cxnId="{CF5758B3-D127-4CAA-8FD1-E25E5E07A031}">
      <dgm:prSet/>
      <dgm:spPr/>
      <dgm:t>
        <a:bodyPr/>
        <a:lstStyle/>
        <a:p>
          <a:endParaRPr lang="en-US">
            <a:latin typeface="+mj-lt"/>
          </a:endParaRPr>
        </a:p>
      </dgm:t>
    </dgm:pt>
    <dgm:pt modelId="{6EC85C62-4C5C-472F-98B8-0FD1077C1D22}" type="sibTrans" cxnId="{CF5758B3-D127-4CAA-8FD1-E25E5E07A031}">
      <dgm:prSet/>
      <dgm:spPr/>
      <dgm:t>
        <a:bodyPr/>
        <a:lstStyle/>
        <a:p>
          <a:endParaRPr lang="en-US">
            <a:latin typeface="+mj-lt"/>
          </a:endParaRPr>
        </a:p>
      </dgm:t>
    </dgm:pt>
    <dgm:pt modelId="{125EA062-432F-43B7-90F5-72089959E7DC}">
      <dgm:prSet/>
      <dgm:spPr/>
      <dgm:t>
        <a:bodyPr/>
        <a:lstStyle/>
        <a:p>
          <a:r>
            <a:rPr lang="en-US">
              <a:latin typeface="+mj-lt"/>
            </a:rPr>
            <a:t>A brief delay is permissible, but it is not good cause to delay sending the written notice of the investigation</a:t>
          </a:r>
        </a:p>
      </dgm:t>
    </dgm:pt>
    <dgm:pt modelId="{7694145A-C261-4EF5-9BCF-2D58FF47D4A4}" type="parTrans" cxnId="{47B3A9A5-B0C1-466B-AF15-DAACC4126D91}">
      <dgm:prSet/>
      <dgm:spPr/>
      <dgm:t>
        <a:bodyPr/>
        <a:lstStyle/>
        <a:p>
          <a:endParaRPr lang="en-US">
            <a:latin typeface="+mj-lt"/>
          </a:endParaRPr>
        </a:p>
      </dgm:t>
    </dgm:pt>
    <dgm:pt modelId="{1366C81B-7FA2-4DE9-A6C2-F0E3E677C2A0}" type="sibTrans" cxnId="{47B3A9A5-B0C1-466B-AF15-DAACC4126D91}">
      <dgm:prSet/>
      <dgm:spPr/>
      <dgm:t>
        <a:bodyPr/>
        <a:lstStyle/>
        <a:p>
          <a:endParaRPr lang="en-US">
            <a:latin typeface="+mj-lt"/>
          </a:endParaRPr>
        </a:p>
      </dgm:t>
    </dgm:pt>
    <dgm:pt modelId="{FC095326-D1D6-42C8-8BDC-6E827E792101}">
      <dgm:prSet/>
      <dgm:spPr/>
      <dgm:t>
        <a:bodyPr/>
        <a:lstStyle/>
        <a:p>
          <a:r>
            <a:rPr lang="en-US">
              <a:latin typeface="+mj-lt"/>
            </a:rPr>
            <a:t>Criminal reports may be useful for fact gathering</a:t>
          </a:r>
        </a:p>
      </dgm:t>
    </dgm:pt>
    <dgm:pt modelId="{81E8D640-3B65-4573-AFC8-2AD45930D7FB}" type="parTrans" cxnId="{244211C0-A67F-4F53-9DBD-F2A8B5418AF6}">
      <dgm:prSet/>
      <dgm:spPr/>
      <dgm:t>
        <a:bodyPr/>
        <a:lstStyle/>
        <a:p>
          <a:endParaRPr lang="en-US">
            <a:latin typeface="+mj-lt"/>
          </a:endParaRPr>
        </a:p>
      </dgm:t>
    </dgm:pt>
    <dgm:pt modelId="{28197D41-DF93-438E-A2AC-580709E4A247}" type="sibTrans" cxnId="{244211C0-A67F-4F53-9DBD-F2A8B5418AF6}">
      <dgm:prSet/>
      <dgm:spPr/>
      <dgm:t>
        <a:bodyPr/>
        <a:lstStyle/>
        <a:p>
          <a:endParaRPr lang="en-US">
            <a:latin typeface="+mj-lt"/>
          </a:endParaRPr>
        </a:p>
      </dgm:t>
    </dgm:pt>
    <dgm:pt modelId="{91257FCD-766D-4F43-B3E2-C3F243EE0AEE}">
      <dgm:prSet/>
      <dgm:spPr/>
      <dgm:t>
        <a:bodyPr/>
        <a:lstStyle/>
        <a:p>
          <a:r>
            <a:rPr lang="en-US">
              <a:latin typeface="+mj-lt"/>
            </a:rPr>
            <a:t>Coordinate with local law enforcement</a:t>
          </a:r>
        </a:p>
      </dgm:t>
    </dgm:pt>
    <dgm:pt modelId="{543C1C1A-93CF-4591-8483-916553400B9C}" type="parTrans" cxnId="{49860F2B-06D9-4B3F-9E2F-D0D7EC2F556F}">
      <dgm:prSet/>
      <dgm:spPr/>
      <dgm:t>
        <a:bodyPr/>
        <a:lstStyle/>
        <a:p>
          <a:endParaRPr lang="en-US">
            <a:latin typeface="+mj-lt"/>
          </a:endParaRPr>
        </a:p>
      </dgm:t>
    </dgm:pt>
    <dgm:pt modelId="{D1FA623A-939D-4F7B-B68C-3A46BEDEB46F}" type="sibTrans" cxnId="{49860F2B-06D9-4B3F-9E2F-D0D7EC2F556F}">
      <dgm:prSet/>
      <dgm:spPr/>
      <dgm:t>
        <a:bodyPr/>
        <a:lstStyle/>
        <a:p>
          <a:endParaRPr lang="en-US">
            <a:latin typeface="+mj-lt"/>
          </a:endParaRPr>
        </a:p>
      </dgm:t>
    </dgm:pt>
    <dgm:pt modelId="{874C4D98-A55B-4C2A-AE14-A8B18766777A}" type="pres">
      <dgm:prSet presAssocID="{31A7606D-D0E2-4113-9351-52C5EC594748}" presName="linear" presStyleCnt="0">
        <dgm:presLayoutVars>
          <dgm:animLvl val="lvl"/>
          <dgm:resizeHandles val="exact"/>
        </dgm:presLayoutVars>
      </dgm:prSet>
      <dgm:spPr/>
    </dgm:pt>
    <dgm:pt modelId="{984DEE9A-76A4-4DCE-8CA0-FBFD4B89A5FE}" type="pres">
      <dgm:prSet presAssocID="{0A111159-F3B1-49A4-B78D-ABE1A251EAA6}" presName="parentText" presStyleLbl="node1" presStyleIdx="0" presStyleCnt="2">
        <dgm:presLayoutVars>
          <dgm:chMax val="0"/>
          <dgm:bulletEnabled val="1"/>
        </dgm:presLayoutVars>
      </dgm:prSet>
      <dgm:spPr/>
    </dgm:pt>
    <dgm:pt modelId="{8D40EA9F-4900-4A26-9D57-6D4648021432}" type="pres">
      <dgm:prSet presAssocID="{73F6DBBD-AB65-4EB6-82CD-0895104EB2C7}" presName="spacer" presStyleCnt="0"/>
      <dgm:spPr/>
    </dgm:pt>
    <dgm:pt modelId="{EC08A050-9AFF-4E32-A183-AB95D5658A87}" type="pres">
      <dgm:prSet presAssocID="{90F3BA37-5BD7-4429-82E4-8AF3B7B5F19B}" presName="parentText" presStyleLbl="node1" presStyleIdx="1" presStyleCnt="2" custScaleY="91987">
        <dgm:presLayoutVars>
          <dgm:chMax val="0"/>
          <dgm:bulletEnabled val="1"/>
        </dgm:presLayoutVars>
      </dgm:prSet>
      <dgm:spPr/>
    </dgm:pt>
    <dgm:pt modelId="{26D35888-4D2D-44CE-91AF-2144D89130B0}" type="pres">
      <dgm:prSet presAssocID="{90F3BA37-5BD7-4429-82E4-8AF3B7B5F19B}" presName="childText" presStyleLbl="revTx" presStyleIdx="0" presStyleCnt="1">
        <dgm:presLayoutVars>
          <dgm:bulletEnabled val="1"/>
        </dgm:presLayoutVars>
      </dgm:prSet>
      <dgm:spPr/>
    </dgm:pt>
  </dgm:ptLst>
  <dgm:cxnLst>
    <dgm:cxn modelId="{62BE2B03-4FFF-423C-87B3-FFB7CDC3A5BF}" type="presOf" srcId="{90F3BA37-5BD7-4429-82E4-8AF3B7B5F19B}" destId="{EC08A050-9AFF-4E32-A183-AB95D5658A87}" srcOrd="0" destOrd="0" presId="urn:microsoft.com/office/officeart/2005/8/layout/vList2"/>
    <dgm:cxn modelId="{45993C10-44E9-4149-8356-174330469E09}" type="presOf" srcId="{0A111159-F3B1-49A4-B78D-ABE1A251EAA6}" destId="{984DEE9A-76A4-4DCE-8CA0-FBFD4B89A5FE}" srcOrd="0" destOrd="0" presId="urn:microsoft.com/office/officeart/2005/8/layout/vList2"/>
    <dgm:cxn modelId="{49860F2B-06D9-4B3F-9E2F-D0D7EC2F556F}" srcId="{90F3BA37-5BD7-4429-82E4-8AF3B7B5F19B}" destId="{91257FCD-766D-4F43-B3E2-C3F243EE0AEE}" srcOrd="2" destOrd="0" parTransId="{543C1C1A-93CF-4591-8483-916553400B9C}" sibTransId="{D1FA623A-939D-4F7B-B68C-3A46BEDEB46F}"/>
    <dgm:cxn modelId="{C1EC1A5E-C192-4DF4-AA35-488DA370D84B}" type="presOf" srcId="{91257FCD-766D-4F43-B3E2-C3F243EE0AEE}" destId="{26D35888-4D2D-44CE-91AF-2144D89130B0}" srcOrd="0" destOrd="2" presId="urn:microsoft.com/office/officeart/2005/8/layout/vList2"/>
    <dgm:cxn modelId="{13E6BB4B-A9F6-42F8-BEE2-39E7536E7D9D}" type="presOf" srcId="{FC095326-D1D6-42C8-8BDC-6E827E792101}" destId="{26D35888-4D2D-44CE-91AF-2144D89130B0}" srcOrd="0" destOrd="1" presId="urn:microsoft.com/office/officeart/2005/8/layout/vList2"/>
    <dgm:cxn modelId="{93D84798-4593-46EB-8F38-821D95912D7F}" srcId="{31A7606D-D0E2-4113-9351-52C5EC594748}" destId="{0A111159-F3B1-49A4-B78D-ABE1A251EAA6}" srcOrd="0" destOrd="0" parTransId="{52D6A111-9849-4F68-90A7-C60703D85C2F}" sibTransId="{73F6DBBD-AB65-4EB6-82CD-0895104EB2C7}"/>
    <dgm:cxn modelId="{47B3A9A5-B0C1-466B-AF15-DAACC4126D91}" srcId="{90F3BA37-5BD7-4429-82E4-8AF3B7B5F19B}" destId="{125EA062-432F-43B7-90F5-72089959E7DC}" srcOrd="0" destOrd="0" parTransId="{7694145A-C261-4EF5-9BCF-2D58FF47D4A4}" sibTransId="{1366C81B-7FA2-4DE9-A6C2-F0E3E677C2A0}"/>
    <dgm:cxn modelId="{C6AD0FA6-BD6B-46D2-9C3F-124E3540D850}" type="presOf" srcId="{31A7606D-D0E2-4113-9351-52C5EC594748}" destId="{874C4D98-A55B-4C2A-AE14-A8B18766777A}" srcOrd="0" destOrd="0" presId="urn:microsoft.com/office/officeart/2005/8/layout/vList2"/>
    <dgm:cxn modelId="{CF5758B3-D127-4CAA-8FD1-E25E5E07A031}" srcId="{31A7606D-D0E2-4113-9351-52C5EC594748}" destId="{90F3BA37-5BD7-4429-82E4-8AF3B7B5F19B}" srcOrd="1" destOrd="0" parTransId="{41C8B6F5-3FEE-4388-A95B-B78A6C8CAF80}" sibTransId="{6EC85C62-4C5C-472F-98B8-0FD1077C1D22}"/>
    <dgm:cxn modelId="{244211C0-A67F-4F53-9DBD-F2A8B5418AF6}" srcId="{90F3BA37-5BD7-4429-82E4-8AF3B7B5F19B}" destId="{FC095326-D1D6-42C8-8BDC-6E827E792101}" srcOrd="1" destOrd="0" parTransId="{81E8D640-3B65-4573-AFC8-2AD45930D7FB}" sibTransId="{28197D41-DF93-438E-A2AC-580709E4A247}"/>
    <dgm:cxn modelId="{92BF07C8-7120-4C7B-B7B0-B5BC26FD6322}" type="presOf" srcId="{125EA062-432F-43B7-90F5-72089959E7DC}" destId="{26D35888-4D2D-44CE-91AF-2144D89130B0}" srcOrd="0" destOrd="0" presId="urn:microsoft.com/office/officeart/2005/8/layout/vList2"/>
    <dgm:cxn modelId="{7EEFA8ED-F28D-4B23-BD5F-9EE66718357C}" type="presParOf" srcId="{874C4D98-A55B-4C2A-AE14-A8B18766777A}" destId="{984DEE9A-76A4-4DCE-8CA0-FBFD4B89A5FE}" srcOrd="0" destOrd="0" presId="urn:microsoft.com/office/officeart/2005/8/layout/vList2"/>
    <dgm:cxn modelId="{CC873DDB-A3A7-49F4-A8D8-019C60131056}" type="presParOf" srcId="{874C4D98-A55B-4C2A-AE14-A8B18766777A}" destId="{8D40EA9F-4900-4A26-9D57-6D4648021432}" srcOrd="1" destOrd="0" presId="urn:microsoft.com/office/officeart/2005/8/layout/vList2"/>
    <dgm:cxn modelId="{BA24A15C-B0F2-475B-B3B2-29782CC66FCD}" type="presParOf" srcId="{874C4D98-A55B-4C2A-AE14-A8B18766777A}" destId="{EC08A050-9AFF-4E32-A183-AB95D5658A87}" srcOrd="2" destOrd="0" presId="urn:microsoft.com/office/officeart/2005/8/layout/vList2"/>
    <dgm:cxn modelId="{9923ADAA-039C-4C8F-A852-2A3844E7DCCB}" type="presParOf" srcId="{874C4D98-A55B-4C2A-AE14-A8B18766777A}" destId="{26D35888-4D2D-44CE-91AF-2144D89130B0}"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74B3768-62ED-4B1E-82A6-C136C10293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A8D33A8-E578-4AE7-861F-ACCC9BEECCC9}">
      <dgm:prSet/>
      <dgm:spPr>
        <a:solidFill>
          <a:schemeClr val="accent1">
            <a:lumMod val="20000"/>
            <a:lumOff val="80000"/>
          </a:schemeClr>
        </a:solidFill>
        <a:ln>
          <a:solidFill>
            <a:schemeClr val="accent1"/>
          </a:solidFill>
        </a:ln>
      </dgm:spPr>
      <dgm:t>
        <a:bodyPr/>
        <a:lstStyle/>
        <a:p>
          <a:r>
            <a:rPr lang="en-US" dirty="0">
              <a:solidFill>
                <a:schemeClr val="tx1"/>
              </a:solidFill>
              <a:latin typeface="+mj-lt"/>
            </a:rPr>
            <a:t>New Title IX regulations are anticipated to be released in October 2023.  </a:t>
          </a:r>
        </a:p>
      </dgm:t>
    </dgm:pt>
    <dgm:pt modelId="{4C225931-C68B-4529-99D1-7AC398CFE09D}" type="parTrans" cxnId="{3A752996-447A-4699-BDA0-4BC25320C1AD}">
      <dgm:prSet/>
      <dgm:spPr/>
      <dgm:t>
        <a:bodyPr/>
        <a:lstStyle/>
        <a:p>
          <a:endParaRPr lang="en-US"/>
        </a:p>
      </dgm:t>
    </dgm:pt>
    <dgm:pt modelId="{23DD1B66-F707-4538-90DC-5412C7A530D9}" type="sibTrans" cxnId="{3A752996-447A-4699-BDA0-4BC25320C1AD}">
      <dgm:prSet/>
      <dgm:spPr/>
      <dgm:t>
        <a:bodyPr/>
        <a:lstStyle/>
        <a:p>
          <a:endParaRPr lang="en-US"/>
        </a:p>
      </dgm:t>
    </dgm:pt>
    <dgm:pt modelId="{0C165F74-861A-48C4-8394-61A7D577D354}" type="pres">
      <dgm:prSet presAssocID="{574B3768-62ED-4B1E-82A6-C136C1029363}" presName="linear" presStyleCnt="0">
        <dgm:presLayoutVars>
          <dgm:animLvl val="lvl"/>
          <dgm:resizeHandles val="exact"/>
        </dgm:presLayoutVars>
      </dgm:prSet>
      <dgm:spPr/>
    </dgm:pt>
    <dgm:pt modelId="{9EEDA6B2-B668-44C0-BB15-C66A66021DD1}" type="pres">
      <dgm:prSet presAssocID="{0A8D33A8-E578-4AE7-861F-ACCC9BEECCC9}" presName="parentText" presStyleLbl="node1" presStyleIdx="0" presStyleCnt="1">
        <dgm:presLayoutVars>
          <dgm:chMax val="0"/>
          <dgm:bulletEnabled val="1"/>
        </dgm:presLayoutVars>
      </dgm:prSet>
      <dgm:spPr/>
    </dgm:pt>
  </dgm:ptLst>
  <dgm:cxnLst>
    <dgm:cxn modelId="{99545C8E-1D81-4624-B1BD-9ADD49AF6D6B}" type="presOf" srcId="{574B3768-62ED-4B1E-82A6-C136C1029363}" destId="{0C165F74-861A-48C4-8394-61A7D577D354}" srcOrd="0" destOrd="0" presId="urn:microsoft.com/office/officeart/2005/8/layout/vList2"/>
    <dgm:cxn modelId="{3A752996-447A-4699-BDA0-4BC25320C1AD}" srcId="{574B3768-62ED-4B1E-82A6-C136C1029363}" destId="{0A8D33A8-E578-4AE7-861F-ACCC9BEECCC9}" srcOrd="0" destOrd="0" parTransId="{4C225931-C68B-4529-99D1-7AC398CFE09D}" sibTransId="{23DD1B66-F707-4538-90DC-5412C7A530D9}"/>
    <dgm:cxn modelId="{83C77AC4-7B7B-43AD-9C2C-A9EFEB257892}" type="presOf" srcId="{0A8D33A8-E578-4AE7-861F-ACCC9BEECCC9}" destId="{9EEDA6B2-B668-44C0-BB15-C66A66021DD1}" srcOrd="0" destOrd="0" presId="urn:microsoft.com/office/officeart/2005/8/layout/vList2"/>
    <dgm:cxn modelId="{1260EA6B-E497-4951-9627-D2C9293B7BC0}" type="presParOf" srcId="{0C165F74-861A-48C4-8394-61A7D577D354}" destId="{9EEDA6B2-B668-44C0-BB15-C66A66021DD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40A9050-DCE7-4B9A-BC62-82FF94514081}"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US"/>
        </a:p>
      </dgm:t>
    </dgm:pt>
    <dgm:pt modelId="{EA220279-0B69-4348-9F11-C3F59EB2B7D1}">
      <dgm:prSet/>
      <dgm:spPr/>
      <dgm:t>
        <a:bodyPr/>
        <a:lstStyle/>
        <a:p>
          <a:r>
            <a:rPr lang="en-US" dirty="0"/>
            <a:t>Definition of Sexual Harassment</a:t>
          </a:r>
        </a:p>
      </dgm:t>
    </dgm:pt>
    <dgm:pt modelId="{5001B28C-80BA-4BC2-9241-1DBEE0727AFC}" type="parTrans" cxnId="{FB2322E9-8AAE-48C0-BA38-ED1CA318CAEA}">
      <dgm:prSet/>
      <dgm:spPr/>
      <dgm:t>
        <a:bodyPr/>
        <a:lstStyle/>
        <a:p>
          <a:endParaRPr lang="en-US"/>
        </a:p>
      </dgm:t>
    </dgm:pt>
    <dgm:pt modelId="{5CBD17A7-9D18-46F1-B7D0-0CC0505F04A9}" type="sibTrans" cxnId="{FB2322E9-8AAE-48C0-BA38-ED1CA318CAEA}">
      <dgm:prSet/>
      <dgm:spPr/>
      <dgm:t>
        <a:bodyPr/>
        <a:lstStyle/>
        <a:p>
          <a:endParaRPr lang="en-US"/>
        </a:p>
      </dgm:t>
    </dgm:pt>
    <dgm:pt modelId="{1C6C80F7-876F-4FC1-A66A-5E7AC7620FD2}">
      <dgm:prSet/>
      <dgm:spPr/>
      <dgm:t>
        <a:bodyPr/>
        <a:lstStyle/>
        <a:p>
          <a:r>
            <a:rPr lang="en-US" dirty="0"/>
            <a:t>Title IX Jurisdiction</a:t>
          </a:r>
        </a:p>
      </dgm:t>
    </dgm:pt>
    <dgm:pt modelId="{5F956309-47A7-4A3C-8E58-C24D6F38DC40}" type="parTrans" cxnId="{72A5F2C5-08E4-4F9A-99FA-4BFCAFF91503}">
      <dgm:prSet/>
      <dgm:spPr/>
      <dgm:t>
        <a:bodyPr/>
        <a:lstStyle/>
        <a:p>
          <a:endParaRPr lang="en-US"/>
        </a:p>
      </dgm:t>
    </dgm:pt>
    <dgm:pt modelId="{DF3C9BAA-BF42-4E75-A603-B1B600CD6837}" type="sibTrans" cxnId="{72A5F2C5-08E4-4F9A-99FA-4BFCAFF91503}">
      <dgm:prSet/>
      <dgm:spPr/>
      <dgm:t>
        <a:bodyPr/>
        <a:lstStyle/>
        <a:p>
          <a:endParaRPr lang="en-US"/>
        </a:p>
      </dgm:t>
    </dgm:pt>
    <dgm:pt modelId="{98003D51-D56D-4448-B5A8-FA41B9450D23}">
      <dgm:prSet custT="1"/>
      <dgm:spPr/>
      <dgm:t>
        <a:bodyPr/>
        <a:lstStyle/>
        <a:p>
          <a:r>
            <a:rPr lang="en-US" sz="3200" dirty="0"/>
            <a:t>Title IX Grievance Procedures</a:t>
          </a:r>
        </a:p>
      </dgm:t>
    </dgm:pt>
    <dgm:pt modelId="{1CCEC795-9338-4016-B1E2-95D9506ED596}" type="parTrans" cxnId="{BB7E4778-E7EE-4C2C-9D65-FDA7384887E3}">
      <dgm:prSet/>
      <dgm:spPr/>
      <dgm:t>
        <a:bodyPr/>
        <a:lstStyle/>
        <a:p>
          <a:endParaRPr lang="en-US"/>
        </a:p>
      </dgm:t>
    </dgm:pt>
    <dgm:pt modelId="{22890596-5418-485C-B221-95A32A15C356}" type="sibTrans" cxnId="{BB7E4778-E7EE-4C2C-9D65-FDA7384887E3}">
      <dgm:prSet/>
      <dgm:spPr/>
      <dgm:t>
        <a:bodyPr/>
        <a:lstStyle/>
        <a:p>
          <a:endParaRPr lang="en-US"/>
        </a:p>
      </dgm:t>
    </dgm:pt>
    <dgm:pt modelId="{0DC8C2B7-A2A3-4C9A-912F-D43C6772D981}">
      <dgm:prSet/>
      <dgm:spPr/>
      <dgm:t>
        <a:bodyPr/>
        <a:lstStyle/>
        <a:p>
          <a:r>
            <a:rPr lang="en-US"/>
            <a:t>Discrimination Based on Pregnancy and Related Conditions</a:t>
          </a:r>
          <a:endParaRPr lang="en-US" dirty="0"/>
        </a:p>
      </dgm:t>
    </dgm:pt>
    <dgm:pt modelId="{A0A14193-7CB0-41FB-B8A9-355CA4731CA0}" type="parTrans" cxnId="{F082D2E2-4E20-408A-B912-E837726BB3C4}">
      <dgm:prSet/>
      <dgm:spPr/>
      <dgm:t>
        <a:bodyPr/>
        <a:lstStyle/>
        <a:p>
          <a:endParaRPr lang="en-US"/>
        </a:p>
      </dgm:t>
    </dgm:pt>
    <dgm:pt modelId="{1ED989FE-7F1E-461F-96BA-422AA9838CAB}" type="sibTrans" cxnId="{F082D2E2-4E20-408A-B912-E837726BB3C4}">
      <dgm:prSet/>
      <dgm:spPr/>
      <dgm:t>
        <a:bodyPr/>
        <a:lstStyle/>
        <a:p>
          <a:endParaRPr lang="en-US"/>
        </a:p>
      </dgm:t>
    </dgm:pt>
    <dgm:pt modelId="{27D27FCD-CB27-4B6C-ACE4-525300C7C49F}">
      <dgm:prSet/>
      <dgm:spPr/>
      <dgm:t>
        <a:bodyPr/>
        <a:lstStyle/>
        <a:p>
          <a:r>
            <a:rPr lang="en-US"/>
            <a:t>Responding to Sex Discrimination</a:t>
          </a:r>
          <a:endParaRPr lang="en-US" dirty="0"/>
        </a:p>
      </dgm:t>
    </dgm:pt>
    <dgm:pt modelId="{D2D89B0B-737F-4984-B24E-C7020EC8C079}" type="parTrans" cxnId="{FA30DB17-6277-4A28-8019-6D73FDFD6AFC}">
      <dgm:prSet/>
      <dgm:spPr/>
      <dgm:t>
        <a:bodyPr/>
        <a:lstStyle/>
        <a:p>
          <a:endParaRPr lang="en-US"/>
        </a:p>
      </dgm:t>
    </dgm:pt>
    <dgm:pt modelId="{FB0E7110-310E-447F-AC92-39EB0F08D5F9}" type="sibTrans" cxnId="{FA30DB17-6277-4A28-8019-6D73FDFD6AFC}">
      <dgm:prSet/>
      <dgm:spPr/>
      <dgm:t>
        <a:bodyPr/>
        <a:lstStyle/>
        <a:p>
          <a:endParaRPr lang="en-US"/>
        </a:p>
      </dgm:t>
    </dgm:pt>
    <dgm:pt modelId="{B4E0ED1C-3E1D-4A19-81D9-AE64A2F44D6F}">
      <dgm:prSet/>
      <dgm:spPr/>
      <dgm:t>
        <a:bodyPr/>
        <a:lstStyle/>
        <a:p>
          <a:r>
            <a:rPr lang="en-US"/>
            <a:t>Ensuring Recipients Learn of Possible Sex Discrimination</a:t>
          </a:r>
          <a:endParaRPr lang="en-US" dirty="0"/>
        </a:p>
      </dgm:t>
    </dgm:pt>
    <dgm:pt modelId="{45232E16-2CD0-4C7B-AB37-14255B52B497}" type="parTrans" cxnId="{09B3E988-C5C8-4E82-9D82-8BCC30A4B399}">
      <dgm:prSet/>
      <dgm:spPr/>
      <dgm:t>
        <a:bodyPr/>
        <a:lstStyle/>
        <a:p>
          <a:endParaRPr lang="en-US"/>
        </a:p>
      </dgm:t>
    </dgm:pt>
    <dgm:pt modelId="{C37178AB-D772-42F4-82B2-818B1B7BFB64}" type="sibTrans" cxnId="{09B3E988-C5C8-4E82-9D82-8BCC30A4B399}">
      <dgm:prSet/>
      <dgm:spPr/>
      <dgm:t>
        <a:bodyPr/>
        <a:lstStyle/>
        <a:p>
          <a:endParaRPr lang="en-US"/>
        </a:p>
      </dgm:t>
    </dgm:pt>
    <dgm:pt modelId="{9811D997-D136-4F1C-9521-A786AC7C5D46}" type="pres">
      <dgm:prSet presAssocID="{340A9050-DCE7-4B9A-BC62-82FF94514081}" presName="diagram" presStyleCnt="0">
        <dgm:presLayoutVars>
          <dgm:dir/>
          <dgm:resizeHandles val="exact"/>
        </dgm:presLayoutVars>
      </dgm:prSet>
      <dgm:spPr/>
    </dgm:pt>
    <dgm:pt modelId="{59F238A8-2403-4216-BF2C-BF30B11DA283}" type="pres">
      <dgm:prSet presAssocID="{EA220279-0B69-4348-9F11-C3F59EB2B7D1}" presName="node" presStyleLbl="node1" presStyleIdx="0" presStyleCnt="6">
        <dgm:presLayoutVars>
          <dgm:bulletEnabled val="1"/>
        </dgm:presLayoutVars>
      </dgm:prSet>
      <dgm:spPr/>
    </dgm:pt>
    <dgm:pt modelId="{0CF3BBEE-8BDB-4C59-AF81-CCED45A5861C}" type="pres">
      <dgm:prSet presAssocID="{5CBD17A7-9D18-46F1-B7D0-0CC0505F04A9}" presName="sibTrans" presStyleCnt="0"/>
      <dgm:spPr/>
    </dgm:pt>
    <dgm:pt modelId="{C4060A2C-188F-4777-8E83-5D2B353D0FBD}" type="pres">
      <dgm:prSet presAssocID="{1C6C80F7-876F-4FC1-A66A-5E7AC7620FD2}" presName="node" presStyleLbl="node1" presStyleIdx="1" presStyleCnt="6">
        <dgm:presLayoutVars>
          <dgm:bulletEnabled val="1"/>
        </dgm:presLayoutVars>
      </dgm:prSet>
      <dgm:spPr/>
    </dgm:pt>
    <dgm:pt modelId="{D92159BA-D8CA-45F2-9E28-10238083E61E}" type="pres">
      <dgm:prSet presAssocID="{DF3C9BAA-BF42-4E75-A603-B1B600CD6837}" presName="sibTrans" presStyleCnt="0"/>
      <dgm:spPr/>
    </dgm:pt>
    <dgm:pt modelId="{C1C801C4-0DF4-4BA4-BC11-BF8BE5B104DF}" type="pres">
      <dgm:prSet presAssocID="{98003D51-D56D-4448-B5A8-FA41B9450D23}" presName="node" presStyleLbl="node1" presStyleIdx="2" presStyleCnt="6" custLinFactX="-10412" custLinFactY="18178" custLinFactNeighborX="-100000" custLinFactNeighborY="100000">
        <dgm:presLayoutVars>
          <dgm:bulletEnabled val="1"/>
        </dgm:presLayoutVars>
      </dgm:prSet>
      <dgm:spPr/>
    </dgm:pt>
    <dgm:pt modelId="{57D570F1-E708-424E-9C34-891CA5C9667B}" type="pres">
      <dgm:prSet presAssocID="{22890596-5418-485C-B221-95A32A15C356}" presName="sibTrans" presStyleCnt="0"/>
      <dgm:spPr/>
    </dgm:pt>
    <dgm:pt modelId="{7F9CD393-3FCE-45F8-98D9-51BC388FBEEE}" type="pres">
      <dgm:prSet presAssocID="{0DC8C2B7-A2A3-4C9A-912F-D43C6772D981}" presName="node" presStyleLbl="node1" presStyleIdx="3" presStyleCnt="6" custLinFactX="100000" custLinFactNeighborX="120000" custLinFactNeighborY="77">
        <dgm:presLayoutVars>
          <dgm:bulletEnabled val="1"/>
        </dgm:presLayoutVars>
      </dgm:prSet>
      <dgm:spPr/>
    </dgm:pt>
    <dgm:pt modelId="{D858DC35-F8DC-462B-82D6-525F831D214A}" type="pres">
      <dgm:prSet presAssocID="{1ED989FE-7F1E-461F-96BA-422AA9838CAB}" presName="sibTrans" presStyleCnt="0"/>
      <dgm:spPr/>
    </dgm:pt>
    <dgm:pt modelId="{698CCD6A-69E8-4A75-8E74-BE735AD40D98}" type="pres">
      <dgm:prSet presAssocID="{27D27FCD-CB27-4B6C-ACE4-525300C7C49F}" presName="node" presStyleLbl="node1" presStyleIdx="4" presStyleCnt="6" custLinFactX="10000" custLinFactY="-15518" custLinFactNeighborX="100000" custLinFactNeighborY="-100000">
        <dgm:presLayoutVars>
          <dgm:bulletEnabled val="1"/>
        </dgm:presLayoutVars>
      </dgm:prSet>
      <dgm:spPr/>
    </dgm:pt>
    <dgm:pt modelId="{BA98EDF2-405F-4996-B18E-95BBB4B58AB9}" type="pres">
      <dgm:prSet presAssocID="{FB0E7110-310E-447F-AC92-39EB0F08D5F9}" presName="sibTrans" presStyleCnt="0"/>
      <dgm:spPr/>
    </dgm:pt>
    <dgm:pt modelId="{ED2ABC30-7083-4E34-BA9E-4C646A01FB97}" type="pres">
      <dgm:prSet presAssocID="{B4E0ED1C-3E1D-4A19-81D9-AE64A2F44D6F}" presName="node" presStyleLbl="node1" presStyleIdx="5" presStyleCnt="6" custLinFactX="-100000" custLinFactNeighborX="-120015" custLinFactNeighborY="1937">
        <dgm:presLayoutVars>
          <dgm:bulletEnabled val="1"/>
        </dgm:presLayoutVars>
      </dgm:prSet>
      <dgm:spPr/>
    </dgm:pt>
  </dgm:ptLst>
  <dgm:cxnLst>
    <dgm:cxn modelId="{8E6E3D09-4C39-4B9D-9357-E528289E5411}" type="presOf" srcId="{27D27FCD-CB27-4B6C-ACE4-525300C7C49F}" destId="{698CCD6A-69E8-4A75-8E74-BE735AD40D98}" srcOrd="0" destOrd="0" presId="urn:microsoft.com/office/officeart/2005/8/layout/default"/>
    <dgm:cxn modelId="{FA30DB17-6277-4A28-8019-6D73FDFD6AFC}" srcId="{340A9050-DCE7-4B9A-BC62-82FF94514081}" destId="{27D27FCD-CB27-4B6C-ACE4-525300C7C49F}" srcOrd="4" destOrd="0" parTransId="{D2D89B0B-737F-4984-B24E-C7020EC8C079}" sibTransId="{FB0E7110-310E-447F-AC92-39EB0F08D5F9}"/>
    <dgm:cxn modelId="{78F3193B-24B2-4009-A4A2-4F30B1DAAB51}" type="presOf" srcId="{0DC8C2B7-A2A3-4C9A-912F-D43C6772D981}" destId="{7F9CD393-3FCE-45F8-98D9-51BC388FBEEE}" srcOrd="0" destOrd="0" presId="urn:microsoft.com/office/officeart/2005/8/layout/default"/>
    <dgm:cxn modelId="{2D04253B-2385-4A76-931E-F4DEBFD26A75}" type="presOf" srcId="{1C6C80F7-876F-4FC1-A66A-5E7AC7620FD2}" destId="{C4060A2C-188F-4777-8E83-5D2B353D0FBD}" srcOrd="0" destOrd="0" presId="urn:microsoft.com/office/officeart/2005/8/layout/default"/>
    <dgm:cxn modelId="{C9D75853-9328-4492-8A85-73EC57A1E566}" type="presOf" srcId="{B4E0ED1C-3E1D-4A19-81D9-AE64A2F44D6F}" destId="{ED2ABC30-7083-4E34-BA9E-4C646A01FB97}" srcOrd="0" destOrd="0" presId="urn:microsoft.com/office/officeart/2005/8/layout/default"/>
    <dgm:cxn modelId="{BB7E4778-E7EE-4C2C-9D65-FDA7384887E3}" srcId="{340A9050-DCE7-4B9A-BC62-82FF94514081}" destId="{98003D51-D56D-4448-B5A8-FA41B9450D23}" srcOrd="2" destOrd="0" parTransId="{1CCEC795-9338-4016-B1E2-95D9506ED596}" sibTransId="{22890596-5418-485C-B221-95A32A15C356}"/>
    <dgm:cxn modelId="{09B3E988-C5C8-4E82-9D82-8BCC30A4B399}" srcId="{340A9050-DCE7-4B9A-BC62-82FF94514081}" destId="{B4E0ED1C-3E1D-4A19-81D9-AE64A2F44D6F}" srcOrd="5" destOrd="0" parTransId="{45232E16-2CD0-4C7B-AB37-14255B52B497}" sibTransId="{C37178AB-D772-42F4-82B2-818B1B7BFB64}"/>
    <dgm:cxn modelId="{31B2A1AD-00D2-4680-AED0-FC8D498F458E}" type="presOf" srcId="{340A9050-DCE7-4B9A-BC62-82FF94514081}" destId="{9811D997-D136-4F1C-9521-A786AC7C5D46}" srcOrd="0" destOrd="0" presId="urn:microsoft.com/office/officeart/2005/8/layout/default"/>
    <dgm:cxn modelId="{5592E7B1-F6F0-45DF-B177-2EFC432F0708}" type="presOf" srcId="{98003D51-D56D-4448-B5A8-FA41B9450D23}" destId="{C1C801C4-0DF4-4BA4-BC11-BF8BE5B104DF}" srcOrd="0" destOrd="0" presId="urn:microsoft.com/office/officeart/2005/8/layout/default"/>
    <dgm:cxn modelId="{72A5F2C5-08E4-4F9A-99FA-4BFCAFF91503}" srcId="{340A9050-DCE7-4B9A-BC62-82FF94514081}" destId="{1C6C80F7-876F-4FC1-A66A-5E7AC7620FD2}" srcOrd="1" destOrd="0" parTransId="{5F956309-47A7-4A3C-8E58-C24D6F38DC40}" sibTransId="{DF3C9BAA-BF42-4E75-A603-B1B600CD6837}"/>
    <dgm:cxn modelId="{F082D2E2-4E20-408A-B912-E837726BB3C4}" srcId="{340A9050-DCE7-4B9A-BC62-82FF94514081}" destId="{0DC8C2B7-A2A3-4C9A-912F-D43C6772D981}" srcOrd="3" destOrd="0" parTransId="{A0A14193-7CB0-41FB-B8A9-355CA4731CA0}" sibTransId="{1ED989FE-7F1E-461F-96BA-422AA9838CAB}"/>
    <dgm:cxn modelId="{FB2322E9-8AAE-48C0-BA38-ED1CA318CAEA}" srcId="{340A9050-DCE7-4B9A-BC62-82FF94514081}" destId="{EA220279-0B69-4348-9F11-C3F59EB2B7D1}" srcOrd="0" destOrd="0" parTransId="{5001B28C-80BA-4BC2-9241-1DBEE0727AFC}" sibTransId="{5CBD17A7-9D18-46F1-B7D0-0CC0505F04A9}"/>
    <dgm:cxn modelId="{44EF86EA-08AC-4286-A2C3-91A343C76590}" type="presOf" srcId="{EA220279-0B69-4348-9F11-C3F59EB2B7D1}" destId="{59F238A8-2403-4216-BF2C-BF30B11DA283}" srcOrd="0" destOrd="0" presId="urn:microsoft.com/office/officeart/2005/8/layout/default"/>
    <dgm:cxn modelId="{F5B26A9B-5C2B-4CE3-86B6-0A1DD5726475}" type="presParOf" srcId="{9811D997-D136-4F1C-9521-A786AC7C5D46}" destId="{59F238A8-2403-4216-BF2C-BF30B11DA283}" srcOrd="0" destOrd="0" presId="urn:microsoft.com/office/officeart/2005/8/layout/default"/>
    <dgm:cxn modelId="{9F6DCFB3-5EA1-40A3-9BFA-35154587EDCB}" type="presParOf" srcId="{9811D997-D136-4F1C-9521-A786AC7C5D46}" destId="{0CF3BBEE-8BDB-4C59-AF81-CCED45A5861C}" srcOrd="1" destOrd="0" presId="urn:microsoft.com/office/officeart/2005/8/layout/default"/>
    <dgm:cxn modelId="{D6DDE678-F395-4161-BB21-BA84E9668BA2}" type="presParOf" srcId="{9811D997-D136-4F1C-9521-A786AC7C5D46}" destId="{C4060A2C-188F-4777-8E83-5D2B353D0FBD}" srcOrd="2" destOrd="0" presId="urn:microsoft.com/office/officeart/2005/8/layout/default"/>
    <dgm:cxn modelId="{6EF07942-71BF-48E6-895F-06398ABE3AA6}" type="presParOf" srcId="{9811D997-D136-4F1C-9521-A786AC7C5D46}" destId="{D92159BA-D8CA-45F2-9E28-10238083E61E}" srcOrd="3" destOrd="0" presId="urn:microsoft.com/office/officeart/2005/8/layout/default"/>
    <dgm:cxn modelId="{167600DD-7298-4BC7-9C56-7D6BA3248B5A}" type="presParOf" srcId="{9811D997-D136-4F1C-9521-A786AC7C5D46}" destId="{C1C801C4-0DF4-4BA4-BC11-BF8BE5B104DF}" srcOrd="4" destOrd="0" presId="urn:microsoft.com/office/officeart/2005/8/layout/default"/>
    <dgm:cxn modelId="{350547FC-769C-4207-AD91-E5B3CD16E2B7}" type="presParOf" srcId="{9811D997-D136-4F1C-9521-A786AC7C5D46}" destId="{57D570F1-E708-424E-9C34-891CA5C9667B}" srcOrd="5" destOrd="0" presId="urn:microsoft.com/office/officeart/2005/8/layout/default"/>
    <dgm:cxn modelId="{4E92FBB8-A3DA-41EC-938F-3BB13ECFADA2}" type="presParOf" srcId="{9811D997-D136-4F1C-9521-A786AC7C5D46}" destId="{7F9CD393-3FCE-45F8-98D9-51BC388FBEEE}" srcOrd="6" destOrd="0" presId="urn:microsoft.com/office/officeart/2005/8/layout/default"/>
    <dgm:cxn modelId="{BC3A9FB4-80FD-43FA-80CF-8EBB77A2976D}" type="presParOf" srcId="{9811D997-D136-4F1C-9521-A786AC7C5D46}" destId="{D858DC35-F8DC-462B-82D6-525F831D214A}" srcOrd="7" destOrd="0" presId="urn:microsoft.com/office/officeart/2005/8/layout/default"/>
    <dgm:cxn modelId="{9C668699-CED6-41CA-8406-FDABA3C1531F}" type="presParOf" srcId="{9811D997-D136-4F1C-9521-A786AC7C5D46}" destId="{698CCD6A-69E8-4A75-8E74-BE735AD40D98}" srcOrd="8" destOrd="0" presId="urn:microsoft.com/office/officeart/2005/8/layout/default"/>
    <dgm:cxn modelId="{B32DE367-6C34-4B5C-8B45-9B040363CE9F}" type="presParOf" srcId="{9811D997-D136-4F1C-9521-A786AC7C5D46}" destId="{BA98EDF2-405F-4996-B18E-95BBB4B58AB9}" srcOrd="9" destOrd="0" presId="urn:microsoft.com/office/officeart/2005/8/layout/default"/>
    <dgm:cxn modelId="{E866A8A2-2296-4969-9A8A-3598DE61702D}" type="presParOf" srcId="{9811D997-D136-4F1C-9521-A786AC7C5D46}" destId="{ED2ABC30-7083-4E34-BA9E-4C646A01FB97}"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147F1B0-A784-4B57-BE12-78963B72DE6B}"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D3A2AEB7-121F-4ECC-9CB6-7E2FFA052F40}">
      <dgm:prSet phldrT="[Text]" custT="1"/>
      <dgm:spPr>
        <a:solidFill>
          <a:schemeClr val="accent1">
            <a:lumMod val="20000"/>
            <a:lumOff val="80000"/>
          </a:schemeClr>
        </a:solidFill>
        <a:ln>
          <a:solidFill>
            <a:schemeClr val="accent1"/>
          </a:solidFill>
        </a:ln>
      </dgm:spPr>
      <dgm:t>
        <a:bodyPr tIns="3108960" anchor="ctr" anchorCtr="0"/>
        <a:lstStyle/>
        <a:p>
          <a:r>
            <a:rPr lang="en-US" sz="2800" dirty="0">
              <a:latin typeface="+mj-lt"/>
            </a:rPr>
            <a:t>A hostile environment is created when “any sex-based conduct that is sufficiently </a:t>
          </a:r>
          <a:r>
            <a:rPr lang="en-US" sz="2800" i="1" dirty="0">
              <a:solidFill>
                <a:srgbClr val="FF0000"/>
              </a:solidFill>
              <a:latin typeface="+mj-lt"/>
            </a:rPr>
            <a:t>severe or pervasive</a:t>
          </a:r>
          <a:r>
            <a:rPr lang="en-US" sz="2800" dirty="0">
              <a:solidFill>
                <a:srgbClr val="FF0000"/>
              </a:solidFill>
              <a:latin typeface="+mj-lt"/>
            </a:rPr>
            <a:t> </a:t>
          </a:r>
          <a:r>
            <a:rPr lang="en-US" sz="2800" dirty="0">
              <a:latin typeface="+mj-lt"/>
            </a:rPr>
            <a:t>that, based on the totality of the circumstances and evaluated subjectively and objectively, it denies or limits a person’s ability to participate in or benefit from the recipient’s education program or activity.” </a:t>
          </a:r>
        </a:p>
      </dgm:t>
    </dgm:pt>
    <dgm:pt modelId="{9C20FB47-C34C-4E2A-BD37-FB7EBB5D1989}" type="parTrans" cxnId="{FD7413D6-A883-4676-B6A7-926D03C872FD}">
      <dgm:prSet/>
      <dgm:spPr/>
      <dgm:t>
        <a:bodyPr/>
        <a:lstStyle/>
        <a:p>
          <a:endParaRPr lang="en-US">
            <a:latin typeface="+mj-lt"/>
          </a:endParaRPr>
        </a:p>
      </dgm:t>
    </dgm:pt>
    <dgm:pt modelId="{2541FF13-782B-443E-B456-FCC2B2C2603B}" type="sibTrans" cxnId="{FD7413D6-A883-4676-B6A7-926D03C872FD}">
      <dgm:prSet/>
      <dgm:spPr/>
      <dgm:t>
        <a:bodyPr/>
        <a:lstStyle/>
        <a:p>
          <a:endParaRPr lang="en-US">
            <a:latin typeface="+mj-lt"/>
          </a:endParaRPr>
        </a:p>
      </dgm:t>
    </dgm:pt>
    <dgm:pt modelId="{0A61E785-95C8-49F1-A9CD-364A37DCAE2E}">
      <dgm:prSet phldrT="[Text]" custT="1"/>
      <dgm:spPr>
        <a:solidFill>
          <a:schemeClr val="accent1">
            <a:lumMod val="20000"/>
            <a:lumOff val="80000"/>
          </a:schemeClr>
        </a:solidFill>
        <a:ln>
          <a:solidFill>
            <a:schemeClr val="accent1"/>
          </a:solidFill>
        </a:ln>
      </dgm:spPr>
      <dgm:t>
        <a:bodyPr tIns="3291840" anchor="ctr" anchorCtr="0"/>
        <a:lstStyle/>
        <a:p>
          <a:r>
            <a:rPr lang="en-US" sz="3200" dirty="0">
              <a:latin typeface="+mj-lt"/>
            </a:rPr>
            <a:t>Protections apply against discrimination based on sex stereotypes, sex characteristics, sexual orientation, and gender identity</a:t>
          </a:r>
        </a:p>
      </dgm:t>
    </dgm:pt>
    <dgm:pt modelId="{5D59ED63-3212-4612-BCA8-EFFC9FBCB7D5}" type="parTrans" cxnId="{E03270CF-1AFB-40B4-AA75-FA311B17E394}">
      <dgm:prSet/>
      <dgm:spPr/>
      <dgm:t>
        <a:bodyPr/>
        <a:lstStyle/>
        <a:p>
          <a:endParaRPr lang="en-US">
            <a:latin typeface="+mj-lt"/>
          </a:endParaRPr>
        </a:p>
      </dgm:t>
    </dgm:pt>
    <dgm:pt modelId="{09EF4468-6D62-41C6-84A3-2EBD9621CB28}" type="sibTrans" cxnId="{E03270CF-1AFB-40B4-AA75-FA311B17E394}">
      <dgm:prSet/>
      <dgm:spPr/>
      <dgm:t>
        <a:bodyPr/>
        <a:lstStyle/>
        <a:p>
          <a:endParaRPr lang="en-US">
            <a:latin typeface="+mj-lt"/>
          </a:endParaRPr>
        </a:p>
      </dgm:t>
    </dgm:pt>
    <dgm:pt modelId="{6A4A1ABC-2A01-4B04-868B-0F955CFD1D9E}" type="pres">
      <dgm:prSet presAssocID="{D147F1B0-A784-4B57-BE12-78963B72DE6B}" presName="theList" presStyleCnt="0">
        <dgm:presLayoutVars>
          <dgm:dir/>
          <dgm:animLvl val="lvl"/>
          <dgm:resizeHandles val="exact"/>
        </dgm:presLayoutVars>
      </dgm:prSet>
      <dgm:spPr/>
    </dgm:pt>
    <dgm:pt modelId="{3E401E8A-9401-4C95-AFA8-AAC1BF8CE11D}" type="pres">
      <dgm:prSet presAssocID="{D3A2AEB7-121F-4ECC-9CB6-7E2FFA052F40}" presName="compNode" presStyleCnt="0"/>
      <dgm:spPr/>
    </dgm:pt>
    <dgm:pt modelId="{FD778CA0-299D-4502-BB8B-D56221B410AB}" type="pres">
      <dgm:prSet presAssocID="{D3A2AEB7-121F-4ECC-9CB6-7E2FFA052F40}" presName="aNode" presStyleLbl="bgShp" presStyleIdx="0" presStyleCnt="2"/>
      <dgm:spPr/>
    </dgm:pt>
    <dgm:pt modelId="{7C9A70AD-AF04-4D2C-B734-FF03BA62039E}" type="pres">
      <dgm:prSet presAssocID="{D3A2AEB7-121F-4ECC-9CB6-7E2FFA052F40}" presName="textNode" presStyleLbl="bgShp" presStyleIdx="0" presStyleCnt="2"/>
      <dgm:spPr/>
    </dgm:pt>
    <dgm:pt modelId="{8C603713-6139-4BE9-80F5-4A6D461B42C8}" type="pres">
      <dgm:prSet presAssocID="{D3A2AEB7-121F-4ECC-9CB6-7E2FFA052F40}" presName="compChildNode" presStyleCnt="0"/>
      <dgm:spPr/>
    </dgm:pt>
    <dgm:pt modelId="{813D3DB8-7C74-4F02-A645-7A0AD891C917}" type="pres">
      <dgm:prSet presAssocID="{D3A2AEB7-121F-4ECC-9CB6-7E2FFA052F40}" presName="theInnerList" presStyleCnt="0"/>
      <dgm:spPr/>
    </dgm:pt>
    <dgm:pt modelId="{4DB17990-9CF9-4303-B9B8-89A721C09E8E}" type="pres">
      <dgm:prSet presAssocID="{D3A2AEB7-121F-4ECC-9CB6-7E2FFA052F40}" presName="aSpace" presStyleCnt="0"/>
      <dgm:spPr/>
    </dgm:pt>
    <dgm:pt modelId="{DA08CD5E-ABFA-404C-AFBB-B97601AA69CE}" type="pres">
      <dgm:prSet presAssocID="{0A61E785-95C8-49F1-A9CD-364A37DCAE2E}" presName="compNode" presStyleCnt="0"/>
      <dgm:spPr/>
    </dgm:pt>
    <dgm:pt modelId="{5E3E77A5-E820-41F5-8CEC-635AEF5CFE8A}" type="pres">
      <dgm:prSet presAssocID="{0A61E785-95C8-49F1-A9CD-364A37DCAE2E}" presName="aNode" presStyleLbl="bgShp" presStyleIdx="1" presStyleCnt="2" custScaleX="68623"/>
      <dgm:spPr/>
    </dgm:pt>
    <dgm:pt modelId="{9B2B0B6C-6C49-4690-A48B-1C132A1795E7}" type="pres">
      <dgm:prSet presAssocID="{0A61E785-95C8-49F1-A9CD-364A37DCAE2E}" presName="textNode" presStyleLbl="bgShp" presStyleIdx="1" presStyleCnt="2"/>
      <dgm:spPr/>
    </dgm:pt>
    <dgm:pt modelId="{9530199A-B97A-4BD4-8C26-8FA118424589}" type="pres">
      <dgm:prSet presAssocID="{0A61E785-95C8-49F1-A9CD-364A37DCAE2E}" presName="compChildNode" presStyleCnt="0"/>
      <dgm:spPr/>
    </dgm:pt>
    <dgm:pt modelId="{8A098C6C-3FAD-4913-BE48-27BB533CC261}" type="pres">
      <dgm:prSet presAssocID="{0A61E785-95C8-49F1-A9CD-364A37DCAE2E}" presName="theInnerList" presStyleCnt="0"/>
      <dgm:spPr/>
    </dgm:pt>
  </dgm:ptLst>
  <dgm:cxnLst>
    <dgm:cxn modelId="{64033C40-47F7-4367-93D5-CEAAC244F280}" type="presOf" srcId="{0A61E785-95C8-49F1-A9CD-364A37DCAE2E}" destId="{5E3E77A5-E820-41F5-8CEC-635AEF5CFE8A}" srcOrd="0" destOrd="0" presId="urn:microsoft.com/office/officeart/2005/8/layout/lProcess2"/>
    <dgm:cxn modelId="{D42E9C7E-E32A-4637-A153-D0C2F1B209AD}" type="presOf" srcId="{0A61E785-95C8-49F1-A9CD-364A37DCAE2E}" destId="{9B2B0B6C-6C49-4690-A48B-1C132A1795E7}" srcOrd="1" destOrd="0" presId="urn:microsoft.com/office/officeart/2005/8/layout/lProcess2"/>
    <dgm:cxn modelId="{B3B5AF9B-85ED-4DB1-AB6A-9767B6B51FBC}" type="presOf" srcId="{D3A2AEB7-121F-4ECC-9CB6-7E2FFA052F40}" destId="{FD778CA0-299D-4502-BB8B-D56221B410AB}" srcOrd="0" destOrd="0" presId="urn:microsoft.com/office/officeart/2005/8/layout/lProcess2"/>
    <dgm:cxn modelId="{56D513AC-4A84-48AC-A993-103000025FEA}" type="presOf" srcId="{D147F1B0-A784-4B57-BE12-78963B72DE6B}" destId="{6A4A1ABC-2A01-4B04-868B-0F955CFD1D9E}" srcOrd="0" destOrd="0" presId="urn:microsoft.com/office/officeart/2005/8/layout/lProcess2"/>
    <dgm:cxn modelId="{E03270CF-1AFB-40B4-AA75-FA311B17E394}" srcId="{D147F1B0-A784-4B57-BE12-78963B72DE6B}" destId="{0A61E785-95C8-49F1-A9CD-364A37DCAE2E}" srcOrd="1" destOrd="0" parTransId="{5D59ED63-3212-4612-BCA8-EFFC9FBCB7D5}" sibTransId="{09EF4468-6D62-41C6-84A3-2EBD9621CB28}"/>
    <dgm:cxn modelId="{FD7413D6-A883-4676-B6A7-926D03C872FD}" srcId="{D147F1B0-A784-4B57-BE12-78963B72DE6B}" destId="{D3A2AEB7-121F-4ECC-9CB6-7E2FFA052F40}" srcOrd="0" destOrd="0" parTransId="{9C20FB47-C34C-4E2A-BD37-FB7EBB5D1989}" sibTransId="{2541FF13-782B-443E-B456-FCC2B2C2603B}"/>
    <dgm:cxn modelId="{C77863FA-6925-47A4-8003-1A87A34B45EC}" type="presOf" srcId="{D3A2AEB7-121F-4ECC-9CB6-7E2FFA052F40}" destId="{7C9A70AD-AF04-4D2C-B734-FF03BA62039E}" srcOrd="1" destOrd="0" presId="urn:microsoft.com/office/officeart/2005/8/layout/lProcess2"/>
    <dgm:cxn modelId="{71759B09-83CA-4026-A51E-412FB7477E90}" type="presParOf" srcId="{6A4A1ABC-2A01-4B04-868B-0F955CFD1D9E}" destId="{3E401E8A-9401-4C95-AFA8-AAC1BF8CE11D}" srcOrd="0" destOrd="0" presId="urn:microsoft.com/office/officeart/2005/8/layout/lProcess2"/>
    <dgm:cxn modelId="{021FFDE9-6DB5-41D6-9D16-57C9A43DFD5E}" type="presParOf" srcId="{3E401E8A-9401-4C95-AFA8-AAC1BF8CE11D}" destId="{FD778CA0-299D-4502-BB8B-D56221B410AB}" srcOrd="0" destOrd="0" presId="urn:microsoft.com/office/officeart/2005/8/layout/lProcess2"/>
    <dgm:cxn modelId="{5A16EC4D-C35B-4D8C-B652-06688B4042CA}" type="presParOf" srcId="{3E401E8A-9401-4C95-AFA8-AAC1BF8CE11D}" destId="{7C9A70AD-AF04-4D2C-B734-FF03BA62039E}" srcOrd="1" destOrd="0" presId="urn:microsoft.com/office/officeart/2005/8/layout/lProcess2"/>
    <dgm:cxn modelId="{89198069-AA45-4D57-9DE9-1C454847FD7C}" type="presParOf" srcId="{3E401E8A-9401-4C95-AFA8-AAC1BF8CE11D}" destId="{8C603713-6139-4BE9-80F5-4A6D461B42C8}" srcOrd="2" destOrd="0" presId="urn:microsoft.com/office/officeart/2005/8/layout/lProcess2"/>
    <dgm:cxn modelId="{0F2521D1-DD13-4DD7-8864-FBFB60308A14}" type="presParOf" srcId="{8C603713-6139-4BE9-80F5-4A6D461B42C8}" destId="{813D3DB8-7C74-4F02-A645-7A0AD891C917}" srcOrd="0" destOrd="0" presId="urn:microsoft.com/office/officeart/2005/8/layout/lProcess2"/>
    <dgm:cxn modelId="{DB1A2892-A6AD-44A9-BABC-CB5AB4E18626}" type="presParOf" srcId="{6A4A1ABC-2A01-4B04-868B-0F955CFD1D9E}" destId="{4DB17990-9CF9-4303-B9B8-89A721C09E8E}" srcOrd="1" destOrd="0" presId="urn:microsoft.com/office/officeart/2005/8/layout/lProcess2"/>
    <dgm:cxn modelId="{3A35FB20-B999-4037-BF35-7543CF8AB1F3}" type="presParOf" srcId="{6A4A1ABC-2A01-4B04-868B-0F955CFD1D9E}" destId="{DA08CD5E-ABFA-404C-AFBB-B97601AA69CE}" srcOrd="2" destOrd="0" presId="urn:microsoft.com/office/officeart/2005/8/layout/lProcess2"/>
    <dgm:cxn modelId="{C2439D61-B9AB-4FB9-AEA5-8A226ED32944}" type="presParOf" srcId="{DA08CD5E-ABFA-404C-AFBB-B97601AA69CE}" destId="{5E3E77A5-E820-41F5-8CEC-635AEF5CFE8A}" srcOrd="0" destOrd="0" presId="urn:microsoft.com/office/officeart/2005/8/layout/lProcess2"/>
    <dgm:cxn modelId="{B27FB643-1492-470F-8FF0-5551BB82326B}" type="presParOf" srcId="{DA08CD5E-ABFA-404C-AFBB-B97601AA69CE}" destId="{9B2B0B6C-6C49-4690-A48B-1C132A1795E7}" srcOrd="1" destOrd="0" presId="urn:microsoft.com/office/officeart/2005/8/layout/lProcess2"/>
    <dgm:cxn modelId="{9F805C5B-D053-468E-8375-CD320EFCCF70}" type="presParOf" srcId="{DA08CD5E-ABFA-404C-AFBB-B97601AA69CE}" destId="{9530199A-B97A-4BD4-8C26-8FA118424589}" srcOrd="2" destOrd="0" presId="urn:microsoft.com/office/officeart/2005/8/layout/lProcess2"/>
    <dgm:cxn modelId="{B5825ABE-BB7F-4A0D-B4B2-F665CC50400A}" type="presParOf" srcId="{9530199A-B97A-4BD4-8C26-8FA118424589}" destId="{8A098C6C-3FAD-4913-BE48-27BB533CC261}"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147F1B0-A784-4B57-BE12-78963B72DE6B}"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D3A2AEB7-121F-4ECC-9CB6-7E2FFA052F40}">
      <dgm:prSet phldrT="[Text]" custT="1"/>
      <dgm:spPr>
        <a:solidFill>
          <a:schemeClr val="accent1">
            <a:lumMod val="20000"/>
            <a:lumOff val="80000"/>
          </a:schemeClr>
        </a:solidFill>
        <a:ln>
          <a:solidFill>
            <a:schemeClr val="accent1"/>
          </a:solidFill>
        </a:ln>
      </dgm:spPr>
      <dgm:t>
        <a:bodyPr tIns="3017520" bIns="0" anchor="ctr" anchorCtr="0"/>
        <a:lstStyle/>
        <a:p>
          <a:r>
            <a:rPr lang="en-US" sz="3600" dirty="0">
              <a:latin typeface="+mj-lt"/>
            </a:rPr>
            <a:t>Title IX would require educational agencies to address all sex discrimination in their education programs or activities, including </a:t>
          </a:r>
          <a:r>
            <a:rPr lang="en-US" sz="3600" i="1" dirty="0">
              <a:solidFill>
                <a:srgbClr val="FF0000"/>
              </a:solidFill>
              <a:latin typeface="+mj-lt"/>
            </a:rPr>
            <a:t>off-campus conduct </a:t>
          </a:r>
          <a:r>
            <a:rPr lang="en-US" sz="3600" dirty="0">
              <a:latin typeface="+mj-lt"/>
            </a:rPr>
            <a:t>when the respondent is a representative of the educational agency, or they are otherwise engaged in conduct for which the educational agency has disciplinary authority </a:t>
          </a:r>
        </a:p>
      </dgm:t>
    </dgm:pt>
    <dgm:pt modelId="{9C20FB47-C34C-4E2A-BD37-FB7EBB5D1989}" type="parTrans" cxnId="{FD7413D6-A883-4676-B6A7-926D03C872FD}">
      <dgm:prSet/>
      <dgm:spPr/>
      <dgm:t>
        <a:bodyPr/>
        <a:lstStyle/>
        <a:p>
          <a:endParaRPr lang="en-US">
            <a:latin typeface="+mj-lt"/>
          </a:endParaRPr>
        </a:p>
      </dgm:t>
    </dgm:pt>
    <dgm:pt modelId="{2541FF13-782B-443E-B456-FCC2B2C2603B}" type="sibTrans" cxnId="{FD7413D6-A883-4676-B6A7-926D03C872FD}">
      <dgm:prSet/>
      <dgm:spPr/>
      <dgm:t>
        <a:bodyPr/>
        <a:lstStyle/>
        <a:p>
          <a:endParaRPr lang="en-US">
            <a:latin typeface="+mj-lt"/>
          </a:endParaRPr>
        </a:p>
      </dgm:t>
    </dgm:pt>
    <dgm:pt modelId="{6A4A1ABC-2A01-4B04-868B-0F955CFD1D9E}" type="pres">
      <dgm:prSet presAssocID="{D147F1B0-A784-4B57-BE12-78963B72DE6B}" presName="theList" presStyleCnt="0">
        <dgm:presLayoutVars>
          <dgm:dir/>
          <dgm:animLvl val="lvl"/>
          <dgm:resizeHandles val="exact"/>
        </dgm:presLayoutVars>
      </dgm:prSet>
      <dgm:spPr/>
    </dgm:pt>
    <dgm:pt modelId="{3E401E8A-9401-4C95-AFA8-AAC1BF8CE11D}" type="pres">
      <dgm:prSet presAssocID="{D3A2AEB7-121F-4ECC-9CB6-7E2FFA052F40}" presName="compNode" presStyleCnt="0"/>
      <dgm:spPr/>
    </dgm:pt>
    <dgm:pt modelId="{FD778CA0-299D-4502-BB8B-D56221B410AB}" type="pres">
      <dgm:prSet presAssocID="{D3A2AEB7-121F-4ECC-9CB6-7E2FFA052F40}" presName="aNode" presStyleLbl="bgShp" presStyleIdx="0" presStyleCnt="1"/>
      <dgm:spPr/>
    </dgm:pt>
    <dgm:pt modelId="{7C9A70AD-AF04-4D2C-B734-FF03BA62039E}" type="pres">
      <dgm:prSet presAssocID="{D3A2AEB7-121F-4ECC-9CB6-7E2FFA052F40}" presName="textNode" presStyleLbl="bgShp" presStyleIdx="0" presStyleCnt="1"/>
      <dgm:spPr/>
    </dgm:pt>
    <dgm:pt modelId="{8C603713-6139-4BE9-80F5-4A6D461B42C8}" type="pres">
      <dgm:prSet presAssocID="{D3A2AEB7-121F-4ECC-9CB6-7E2FFA052F40}" presName="compChildNode" presStyleCnt="0"/>
      <dgm:spPr/>
    </dgm:pt>
    <dgm:pt modelId="{813D3DB8-7C74-4F02-A645-7A0AD891C917}" type="pres">
      <dgm:prSet presAssocID="{D3A2AEB7-121F-4ECC-9CB6-7E2FFA052F40}" presName="theInnerList" presStyleCnt="0"/>
      <dgm:spPr/>
    </dgm:pt>
  </dgm:ptLst>
  <dgm:cxnLst>
    <dgm:cxn modelId="{B3B5AF9B-85ED-4DB1-AB6A-9767B6B51FBC}" type="presOf" srcId="{D3A2AEB7-121F-4ECC-9CB6-7E2FFA052F40}" destId="{FD778CA0-299D-4502-BB8B-D56221B410AB}" srcOrd="0" destOrd="0" presId="urn:microsoft.com/office/officeart/2005/8/layout/lProcess2"/>
    <dgm:cxn modelId="{56D513AC-4A84-48AC-A993-103000025FEA}" type="presOf" srcId="{D147F1B0-A784-4B57-BE12-78963B72DE6B}" destId="{6A4A1ABC-2A01-4B04-868B-0F955CFD1D9E}" srcOrd="0" destOrd="0" presId="urn:microsoft.com/office/officeart/2005/8/layout/lProcess2"/>
    <dgm:cxn modelId="{FD7413D6-A883-4676-B6A7-926D03C872FD}" srcId="{D147F1B0-A784-4B57-BE12-78963B72DE6B}" destId="{D3A2AEB7-121F-4ECC-9CB6-7E2FFA052F40}" srcOrd="0" destOrd="0" parTransId="{9C20FB47-C34C-4E2A-BD37-FB7EBB5D1989}" sibTransId="{2541FF13-782B-443E-B456-FCC2B2C2603B}"/>
    <dgm:cxn modelId="{C77863FA-6925-47A4-8003-1A87A34B45EC}" type="presOf" srcId="{D3A2AEB7-121F-4ECC-9CB6-7E2FFA052F40}" destId="{7C9A70AD-AF04-4D2C-B734-FF03BA62039E}" srcOrd="1" destOrd="0" presId="urn:microsoft.com/office/officeart/2005/8/layout/lProcess2"/>
    <dgm:cxn modelId="{71759B09-83CA-4026-A51E-412FB7477E90}" type="presParOf" srcId="{6A4A1ABC-2A01-4B04-868B-0F955CFD1D9E}" destId="{3E401E8A-9401-4C95-AFA8-AAC1BF8CE11D}" srcOrd="0" destOrd="0" presId="urn:microsoft.com/office/officeart/2005/8/layout/lProcess2"/>
    <dgm:cxn modelId="{021FFDE9-6DB5-41D6-9D16-57C9A43DFD5E}" type="presParOf" srcId="{3E401E8A-9401-4C95-AFA8-AAC1BF8CE11D}" destId="{FD778CA0-299D-4502-BB8B-D56221B410AB}" srcOrd="0" destOrd="0" presId="urn:microsoft.com/office/officeart/2005/8/layout/lProcess2"/>
    <dgm:cxn modelId="{5A16EC4D-C35B-4D8C-B652-06688B4042CA}" type="presParOf" srcId="{3E401E8A-9401-4C95-AFA8-AAC1BF8CE11D}" destId="{7C9A70AD-AF04-4D2C-B734-FF03BA62039E}" srcOrd="1" destOrd="0" presId="urn:microsoft.com/office/officeart/2005/8/layout/lProcess2"/>
    <dgm:cxn modelId="{89198069-AA45-4D57-9DE9-1C454847FD7C}" type="presParOf" srcId="{3E401E8A-9401-4C95-AFA8-AAC1BF8CE11D}" destId="{8C603713-6139-4BE9-80F5-4A6D461B42C8}" srcOrd="2" destOrd="0" presId="urn:microsoft.com/office/officeart/2005/8/layout/lProcess2"/>
    <dgm:cxn modelId="{0F2521D1-DD13-4DD7-8864-FBFB60308A14}" type="presParOf" srcId="{8C603713-6139-4BE9-80F5-4A6D461B42C8}" destId="{813D3DB8-7C74-4F02-A645-7A0AD891C917}" srcOrd="0" destOrd="0" presId="urn:microsoft.com/office/officeart/2005/8/layout/lProcess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147F1B0-A784-4B57-BE12-78963B72DE6B}"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D3A2AEB7-121F-4ECC-9CB6-7E2FFA052F40}">
      <dgm:prSet phldrT="[Text]" custT="1"/>
      <dgm:spPr>
        <a:solidFill>
          <a:schemeClr val="accent1">
            <a:lumMod val="20000"/>
            <a:lumOff val="80000"/>
          </a:schemeClr>
        </a:solidFill>
        <a:ln>
          <a:solidFill>
            <a:schemeClr val="accent1"/>
          </a:solidFill>
        </a:ln>
      </dgm:spPr>
      <dgm:t>
        <a:bodyPr tIns="2743200"/>
        <a:lstStyle/>
        <a:p>
          <a:r>
            <a:rPr lang="en-US" sz="3600" dirty="0">
              <a:latin typeface="+mj-lt"/>
            </a:rPr>
            <a:t>The proposed regulations would require a recipient to take prompt and effective action to end </a:t>
          </a:r>
          <a:r>
            <a:rPr lang="en-US" sz="3600" u="none" dirty="0">
              <a:solidFill>
                <a:srgbClr val="FF0000"/>
              </a:solidFill>
              <a:latin typeface="+mj-lt"/>
            </a:rPr>
            <a:t>any</a:t>
          </a:r>
          <a:r>
            <a:rPr lang="en-US" sz="3600" dirty="0">
              <a:latin typeface="+mj-lt"/>
            </a:rPr>
            <a:t> prohibited sex discrimination that has occurred in its education program or activity, prevent its recurrence, and remedy its effects.</a:t>
          </a:r>
        </a:p>
      </dgm:t>
    </dgm:pt>
    <dgm:pt modelId="{9C20FB47-C34C-4E2A-BD37-FB7EBB5D1989}" type="parTrans" cxnId="{FD7413D6-A883-4676-B6A7-926D03C872FD}">
      <dgm:prSet/>
      <dgm:spPr/>
      <dgm:t>
        <a:bodyPr/>
        <a:lstStyle/>
        <a:p>
          <a:endParaRPr lang="en-US"/>
        </a:p>
      </dgm:t>
    </dgm:pt>
    <dgm:pt modelId="{2541FF13-782B-443E-B456-FCC2B2C2603B}" type="sibTrans" cxnId="{FD7413D6-A883-4676-B6A7-926D03C872FD}">
      <dgm:prSet/>
      <dgm:spPr/>
      <dgm:t>
        <a:bodyPr/>
        <a:lstStyle/>
        <a:p>
          <a:endParaRPr lang="en-US"/>
        </a:p>
      </dgm:t>
    </dgm:pt>
    <dgm:pt modelId="{6A4A1ABC-2A01-4B04-868B-0F955CFD1D9E}" type="pres">
      <dgm:prSet presAssocID="{D147F1B0-A784-4B57-BE12-78963B72DE6B}" presName="theList" presStyleCnt="0">
        <dgm:presLayoutVars>
          <dgm:dir/>
          <dgm:animLvl val="lvl"/>
          <dgm:resizeHandles val="exact"/>
        </dgm:presLayoutVars>
      </dgm:prSet>
      <dgm:spPr/>
    </dgm:pt>
    <dgm:pt modelId="{3E401E8A-9401-4C95-AFA8-AAC1BF8CE11D}" type="pres">
      <dgm:prSet presAssocID="{D3A2AEB7-121F-4ECC-9CB6-7E2FFA052F40}" presName="compNode" presStyleCnt="0"/>
      <dgm:spPr/>
    </dgm:pt>
    <dgm:pt modelId="{FD778CA0-299D-4502-BB8B-D56221B410AB}" type="pres">
      <dgm:prSet presAssocID="{D3A2AEB7-121F-4ECC-9CB6-7E2FFA052F40}" presName="aNode" presStyleLbl="bgShp" presStyleIdx="0" presStyleCnt="1"/>
      <dgm:spPr/>
    </dgm:pt>
    <dgm:pt modelId="{7C9A70AD-AF04-4D2C-B734-FF03BA62039E}" type="pres">
      <dgm:prSet presAssocID="{D3A2AEB7-121F-4ECC-9CB6-7E2FFA052F40}" presName="textNode" presStyleLbl="bgShp" presStyleIdx="0" presStyleCnt="1"/>
      <dgm:spPr/>
    </dgm:pt>
    <dgm:pt modelId="{8C603713-6139-4BE9-80F5-4A6D461B42C8}" type="pres">
      <dgm:prSet presAssocID="{D3A2AEB7-121F-4ECC-9CB6-7E2FFA052F40}" presName="compChildNode" presStyleCnt="0"/>
      <dgm:spPr/>
    </dgm:pt>
    <dgm:pt modelId="{813D3DB8-7C74-4F02-A645-7A0AD891C917}" type="pres">
      <dgm:prSet presAssocID="{D3A2AEB7-121F-4ECC-9CB6-7E2FFA052F40}" presName="theInnerList" presStyleCnt="0"/>
      <dgm:spPr/>
    </dgm:pt>
  </dgm:ptLst>
  <dgm:cxnLst>
    <dgm:cxn modelId="{B3B5AF9B-85ED-4DB1-AB6A-9767B6B51FBC}" type="presOf" srcId="{D3A2AEB7-121F-4ECC-9CB6-7E2FFA052F40}" destId="{FD778CA0-299D-4502-BB8B-D56221B410AB}" srcOrd="0" destOrd="0" presId="urn:microsoft.com/office/officeart/2005/8/layout/lProcess2"/>
    <dgm:cxn modelId="{56D513AC-4A84-48AC-A993-103000025FEA}" type="presOf" srcId="{D147F1B0-A784-4B57-BE12-78963B72DE6B}" destId="{6A4A1ABC-2A01-4B04-868B-0F955CFD1D9E}" srcOrd="0" destOrd="0" presId="urn:microsoft.com/office/officeart/2005/8/layout/lProcess2"/>
    <dgm:cxn modelId="{FD7413D6-A883-4676-B6A7-926D03C872FD}" srcId="{D147F1B0-A784-4B57-BE12-78963B72DE6B}" destId="{D3A2AEB7-121F-4ECC-9CB6-7E2FFA052F40}" srcOrd="0" destOrd="0" parTransId="{9C20FB47-C34C-4E2A-BD37-FB7EBB5D1989}" sibTransId="{2541FF13-782B-443E-B456-FCC2B2C2603B}"/>
    <dgm:cxn modelId="{C77863FA-6925-47A4-8003-1A87A34B45EC}" type="presOf" srcId="{D3A2AEB7-121F-4ECC-9CB6-7E2FFA052F40}" destId="{7C9A70AD-AF04-4D2C-B734-FF03BA62039E}" srcOrd="1" destOrd="0" presId="urn:microsoft.com/office/officeart/2005/8/layout/lProcess2"/>
    <dgm:cxn modelId="{71759B09-83CA-4026-A51E-412FB7477E90}" type="presParOf" srcId="{6A4A1ABC-2A01-4B04-868B-0F955CFD1D9E}" destId="{3E401E8A-9401-4C95-AFA8-AAC1BF8CE11D}" srcOrd="0" destOrd="0" presId="urn:microsoft.com/office/officeart/2005/8/layout/lProcess2"/>
    <dgm:cxn modelId="{021FFDE9-6DB5-41D6-9D16-57C9A43DFD5E}" type="presParOf" srcId="{3E401E8A-9401-4C95-AFA8-AAC1BF8CE11D}" destId="{FD778CA0-299D-4502-BB8B-D56221B410AB}" srcOrd="0" destOrd="0" presId="urn:microsoft.com/office/officeart/2005/8/layout/lProcess2"/>
    <dgm:cxn modelId="{5A16EC4D-C35B-4D8C-B652-06688B4042CA}" type="presParOf" srcId="{3E401E8A-9401-4C95-AFA8-AAC1BF8CE11D}" destId="{7C9A70AD-AF04-4D2C-B734-FF03BA62039E}" srcOrd="1" destOrd="0" presId="urn:microsoft.com/office/officeart/2005/8/layout/lProcess2"/>
    <dgm:cxn modelId="{89198069-AA45-4D57-9DE9-1C454847FD7C}" type="presParOf" srcId="{3E401E8A-9401-4C95-AFA8-AAC1BF8CE11D}" destId="{8C603713-6139-4BE9-80F5-4A6D461B42C8}" srcOrd="2" destOrd="0" presId="urn:microsoft.com/office/officeart/2005/8/layout/lProcess2"/>
    <dgm:cxn modelId="{0F2521D1-DD13-4DD7-8864-FBFB60308A14}" type="presParOf" srcId="{8C603713-6139-4BE9-80F5-4A6D461B42C8}" destId="{813D3DB8-7C74-4F02-A645-7A0AD891C917}"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147F1B0-A784-4B57-BE12-78963B72DE6B}"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D3A2AEB7-121F-4ECC-9CB6-7E2FFA052F40}">
      <dgm:prSet phldrT="[Text]" custT="1"/>
      <dgm:spPr>
        <a:solidFill>
          <a:schemeClr val="accent1">
            <a:lumMod val="20000"/>
            <a:lumOff val="80000"/>
          </a:schemeClr>
        </a:solidFill>
        <a:ln>
          <a:solidFill>
            <a:schemeClr val="accent1"/>
          </a:solidFill>
        </a:ln>
      </dgm:spPr>
      <dgm:t>
        <a:bodyPr tIns="2743200"/>
        <a:lstStyle/>
        <a:p>
          <a:r>
            <a:rPr lang="en-US" sz="2400" dirty="0">
              <a:latin typeface="+mj-lt"/>
            </a:rPr>
            <a:t>Any employee at an elementary school or secondary school </a:t>
          </a:r>
          <a:r>
            <a:rPr lang="en-US" sz="2400" u="none" dirty="0">
              <a:solidFill>
                <a:srgbClr val="FF0000"/>
              </a:solidFill>
              <a:latin typeface="+mj-lt"/>
            </a:rPr>
            <a:t>who is not a confidential employee</a:t>
          </a:r>
          <a:r>
            <a:rPr lang="en-US" sz="2400" u="none" dirty="0">
              <a:latin typeface="+mj-lt"/>
            </a:rPr>
            <a:t> </a:t>
          </a:r>
          <a:r>
            <a:rPr lang="en-US" sz="2400" dirty="0">
              <a:latin typeface="+mj-lt"/>
            </a:rPr>
            <a:t>would be obligated to notify the Title IX Coordinator. </a:t>
          </a:r>
        </a:p>
      </dgm:t>
    </dgm:pt>
    <dgm:pt modelId="{9C20FB47-C34C-4E2A-BD37-FB7EBB5D1989}" type="parTrans" cxnId="{FD7413D6-A883-4676-B6A7-926D03C872FD}">
      <dgm:prSet/>
      <dgm:spPr/>
      <dgm:t>
        <a:bodyPr/>
        <a:lstStyle/>
        <a:p>
          <a:endParaRPr lang="en-US">
            <a:latin typeface="+mj-lt"/>
          </a:endParaRPr>
        </a:p>
      </dgm:t>
    </dgm:pt>
    <dgm:pt modelId="{2541FF13-782B-443E-B456-FCC2B2C2603B}" type="sibTrans" cxnId="{FD7413D6-A883-4676-B6A7-926D03C872FD}">
      <dgm:prSet/>
      <dgm:spPr/>
      <dgm:t>
        <a:bodyPr/>
        <a:lstStyle/>
        <a:p>
          <a:endParaRPr lang="en-US">
            <a:latin typeface="+mj-lt"/>
          </a:endParaRPr>
        </a:p>
      </dgm:t>
    </dgm:pt>
    <dgm:pt modelId="{52E629D5-A05D-4CC5-A58D-C59ED23DD0C7}">
      <dgm:prSet phldrT="[Text]" custT="1"/>
      <dgm:spPr>
        <a:solidFill>
          <a:schemeClr val="accent1">
            <a:lumMod val="20000"/>
            <a:lumOff val="80000"/>
          </a:schemeClr>
        </a:solidFill>
        <a:ln>
          <a:solidFill>
            <a:schemeClr val="accent1"/>
          </a:solidFill>
        </a:ln>
      </dgm:spPr>
      <dgm:t>
        <a:bodyPr tIns="3108960"/>
        <a:lstStyle/>
        <a:p>
          <a:r>
            <a:rPr lang="en-US" sz="2000" dirty="0">
              <a:latin typeface="+mj-lt"/>
            </a:rPr>
            <a:t>An employee at a postsecondary institution or other recipient who has </a:t>
          </a:r>
          <a:r>
            <a:rPr lang="en-US" sz="2000" u="none" dirty="0">
              <a:solidFill>
                <a:srgbClr val="FF0000"/>
              </a:solidFill>
              <a:latin typeface="+mj-lt"/>
            </a:rPr>
            <a:t>authority to take corrective action </a:t>
          </a:r>
          <a:r>
            <a:rPr lang="en-US" sz="2000" dirty="0">
              <a:latin typeface="+mj-lt"/>
            </a:rPr>
            <a:t>or, for incidents involving students</a:t>
          </a:r>
          <a:r>
            <a:rPr lang="en-US" sz="2000" u="none" dirty="0">
              <a:solidFill>
                <a:srgbClr val="FF0000"/>
              </a:solidFill>
              <a:latin typeface="+mj-lt"/>
            </a:rPr>
            <a:t>, has responsibility for administrative leadership, teaching, or advising </a:t>
          </a:r>
          <a:r>
            <a:rPr lang="en-US" sz="2000" dirty="0">
              <a:latin typeface="+mj-lt"/>
            </a:rPr>
            <a:t>in the recipient’s education program or activity, would be obligated to notify the Title IX Coordinator. </a:t>
          </a:r>
        </a:p>
      </dgm:t>
    </dgm:pt>
    <dgm:pt modelId="{E8D695EE-4114-45AB-87F0-2D1A1256AC9C}" type="parTrans" cxnId="{8F20822A-49C9-47E9-BF0F-FF768526A9F5}">
      <dgm:prSet/>
      <dgm:spPr/>
      <dgm:t>
        <a:bodyPr/>
        <a:lstStyle/>
        <a:p>
          <a:endParaRPr lang="en-US">
            <a:latin typeface="+mj-lt"/>
          </a:endParaRPr>
        </a:p>
      </dgm:t>
    </dgm:pt>
    <dgm:pt modelId="{C7349433-7BFC-400F-8B8F-A9F487EEAD39}" type="sibTrans" cxnId="{8F20822A-49C9-47E9-BF0F-FF768526A9F5}">
      <dgm:prSet/>
      <dgm:spPr/>
      <dgm:t>
        <a:bodyPr/>
        <a:lstStyle/>
        <a:p>
          <a:endParaRPr lang="en-US">
            <a:latin typeface="+mj-lt"/>
          </a:endParaRPr>
        </a:p>
      </dgm:t>
    </dgm:pt>
    <dgm:pt modelId="{4515159C-2C53-4D7E-8243-654C82F489CC}">
      <dgm:prSet custT="1"/>
      <dgm:spPr>
        <a:solidFill>
          <a:schemeClr val="accent1">
            <a:lumMod val="20000"/>
            <a:lumOff val="80000"/>
          </a:schemeClr>
        </a:solidFill>
        <a:ln>
          <a:solidFill>
            <a:schemeClr val="accent1"/>
          </a:solidFill>
        </a:ln>
      </dgm:spPr>
      <dgm:t>
        <a:bodyPr/>
        <a:lstStyle/>
        <a:p>
          <a:pPr algn="ctr"/>
          <a:endParaRPr lang="en-US" sz="1600" dirty="0">
            <a:latin typeface="+mj-lt"/>
          </a:endParaRPr>
        </a:p>
        <a:p>
          <a:pPr algn="ctr"/>
          <a:endParaRPr lang="en-US" sz="1600" dirty="0">
            <a:latin typeface="+mj-lt"/>
          </a:endParaRPr>
        </a:p>
        <a:p>
          <a:pPr algn="ctr"/>
          <a:endParaRPr lang="en-US" sz="1600" dirty="0">
            <a:latin typeface="+mj-lt"/>
          </a:endParaRPr>
        </a:p>
        <a:p>
          <a:pPr algn="ctr"/>
          <a:endParaRPr lang="en-US" sz="1600" dirty="0">
            <a:latin typeface="+mj-lt"/>
          </a:endParaRPr>
        </a:p>
        <a:p>
          <a:pPr algn="ctr"/>
          <a:endParaRPr lang="en-US" sz="1600" dirty="0">
            <a:latin typeface="+mj-lt"/>
          </a:endParaRPr>
        </a:p>
        <a:p>
          <a:pPr algn="ctr"/>
          <a:endParaRPr lang="en-US" sz="1600" dirty="0">
            <a:latin typeface="+mj-lt"/>
          </a:endParaRPr>
        </a:p>
        <a:p>
          <a:pPr algn="ctr"/>
          <a:endParaRPr lang="en-US" sz="1600" dirty="0">
            <a:latin typeface="+mj-lt"/>
          </a:endParaRPr>
        </a:p>
        <a:p>
          <a:pPr algn="ctr"/>
          <a:endParaRPr lang="en-US" sz="1600" dirty="0">
            <a:latin typeface="+mj-lt"/>
          </a:endParaRPr>
        </a:p>
        <a:p>
          <a:pPr algn="ctr"/>
          <a:endParaRPr lang="en-US" sz="1600" dirty="0">
            <a:latin typeface="+mj-lt"/>
          </a:endParaRPr>
        </a:p>
        <a:p>
          <a:pPr algn="ctr"/>
          <a:endParaRPr lang="en-US" sz="1600" dirty="0">
            <a:latin typeface="+mj-lt"/>
          </a:endParaRPr>
        </a:p>
        <a:p>
          <a:pPr algn="ctr"/>
          <a:r>
            <a:rPr lang="en-US" sz="2000" dirty="0">
              <a:latin typeface="+mj-lt"/>
            </a:rPr>
            <a:t>All other employees at a postsecondary institution or other recipient would be obligated to notify the Title IX Coordinator or provide an individual with the Title IX Coordinator’s contact information and information about reporting, </a:t>
          </a:r>
          <a:r>
            <a:rPr lang="en-US" sz="2000" u="none" dirty="0">
              <a:solidFill>
                <a:srgbClr val="FF0000"/>
              </a:solidFill>
              <a:latin typeface="+mj-lt"/>
            </a:rPr>
            <a:t>except confidential employees</a:t>
          </a:r>
          <a:r>
            <a:rPr lang="en-US" sz="2000" dirty="0">
              <a:latin typeface="+mj-lt"/>
            </a:rPr>
            <a:t> would be obligated only to provide an individual with the Title IX Coordinator’s contact information and information about reporting. </a:t>
          </a:r>
        </a:p>
      </dgm:t>
    </dgm:pt>
    <dgm:pt modelId="{127AB965-96F5-4DE2-B16F-23E05D9E6B63}" type="parTrans" cxnId="{019CFC19-21D2-4709-A039-ECD9CFBBCB4C}">
      <dgm:prSet/>
      <dgm:spPr/>
      <dgm:t>
        <a:bodyPr/>
        <a:lstStyle/>
        <a:p>
          <a:endParaRPr lang="en-US">
            <a:latin typeface="+mj-lt"/>
          </a:endParaRPr>
        </a:p>
      </dgm:t>
    </dgm:pt>
    <dgm:pt modelId="{B25E4380-47E9-4B83-B1F4-16EBBD1D6604}" type="sibTrans" cxnId="{019CFC19-21D2-4709-A039-ECD9CFBBCB4C}">
      <dgm:prSet/>
      <dgm:spPr/>
      <dgm:t>
        <a:bodyPr/>
        <a:lstStyle/>
        <a:p>
          <a:endParaRPr lang="en-US">
            <a:latin typeface="+mj-lt"/>
          </a:endParaRPr>
        </a:p>
      </dgm:t>
    </dgm:pt>
    <dgm:pt modelId="{6A4A1ABC-2A01-4B04-868B-0F955CFD1D9E}" type="pres">
      <dgm:prSet presAssocID="{D147F1B0-A784-4B57-BE12-78963B72DE6B}" presName="theList" presStyleCnt="0">
        <dgm:presLayoutVars>
          <dgm:dir/>
          <dgm:animLvl val="lvl"/>
          <dgm:resizeHandles val="exact"/>
        </dgm:presLayoutVars>
      </dgm:prSet>
      <dgm:spPr/>
    </dgm:pt>
    <dgm:pt modelId="{3E401E8A-9401-4C95-AFA8-AAC1BF8CE11D}" type="pres">
      <dgm:prSet presAssocID="{D3A2AEB7-121F-4ECC-9CB6-7E2FFA052F40}" presName="compNode" presStyleCnt="0"/>
      <dgm:spPr/>
    </dgm:pt>
    <dgm:pt modelId="{FD778CA0-299D-4502-BB8B-D56221B410AB}" type="pres">
      <dgm:prSet presAssocID="{D3A2AEB7-121F-4ECC-9CB6-7E2FFA052F40}" presName="aNode" presStyleLbl="bgShp" presStyleIdx="0" presStyleCnt="3"/>
      <dgm:spPr/>
    </dgm:pt>
    <dgm:pt modelId="{7C9A70AD-AF04-4D2C-B734-FF03BA62039E}" type="pres">
      <dgm:prSet presAssocID="{D3A2AEB7-121F-4ECC-9CB6-7E2FFA052F40}" presName="textNode" presStyleLbl="bgShp" presStyleIdx="0" presStyleCnt="3"/>
      <dgm:spPr/>
    </dgm:pt>
    <dgm:pt modelId="{8C603713-6139-4BE9-80F5-4A6D461B42C8}" type="pres">
      <dgm:prSet presAssocID="{D3A2AEB7-121F-4ECC-9CB6-7E2FFA052F40}" presName="compChildNode" presStyleCnt="0"/>
      <dgm:spPr/>
    </dgm:pt>
    <dgm:pt modelId="{813D3DB8-7C74-4F02-A645-7A0AD891C917}" type="pres">
      <dgm:prSet presAssocID="{D3A2AEB7-121F-4ECC-9CB6-7E2FFA052F40}" presName="theInnerList" presStyleCnt="0"/>
      <dgm:spPr/>
    </dgm:pt>
    <dgm:pt modelId="{EB917649-9029-426E-B6B7-9B4279811C13}" type="pres">
      <dgm:prSet presAssocID="{D3A2AEB7-121F-4ECC-9CB6-7E2FFA052F40}" presName="aSpace" presStyleCnt="0"/>
      <dgm:spPr/>
    </dgm:pt>
    <dgm:pt modelId="{B030096C-1CD1-4386-B387-6BB12C98AA8D}" type="pres">
      <dgm:prSet presAssocID="{52E629D5-A05D-4CC5-A58D-C59ED23DD0C7}" presName="compNode" presStyleCnt="0"/>
      <dgm:spPr/>
    </dgm:pt>
    <dgm:pt modelId="{B9FB4BA2-2B25-4D88-9836-0F623F58D092}" type="pres">
      <dgm:prSet presAssocID="{52E629D5-A05D-4CC5-A58D-C59ED23DD0C7}" presName="aNode" presStyleLbl="bgShp" presStyleIdx="1" presStyleCnt="3"/>
      <dgm:spPr/>
    </dgm:pt>
    <dgm:pt modelId="{CFC83500-73A1-4C2A-B5BA-32F0C10DC0CB}" type="pres">
      <dgm:prSet presAssocID="{52E629D5-A05D-4CC5-A58D-C59ED23DD0C7}" presName="textNode" presStyleLbl="bgShp" presStyleIdx="1" presStyleCnt="3"/>
      <dgm:spPr/>
    </dgm:pt>
    <dgm:pt modelId="{0701C177-5185-42A5-AA10-190D77468003}" type="pres">
      <dgm:prSet presAssocID="{52E629D5-A05D-4CC5-A58D-C59ED23DD0C7}" presName="compChildNode" presStyleCnt="0"/>
      <dgm:spPr/>
    </dgm:pt>
    <dgm:pt modelId="{42A4A809-A175-46FD-8A3D-5285BFE2716F}" type="pres">
      <dgm:prSet presAssocID="{52E629D5-A05D-4CC5-A58D-C59ED23DD0C7}" presName="theInnerList" presStyleCnt="0"/>
      <dgm:spPr/>
    </dgm:pt>
    <dgm:pt modelId="{40742F57-C801-4516-838B-4294D87E9C30}" type="pres">
      <dgm:prSet presAssocID="{52E629D5-A05D-4CC5-A58D-C59ED23DD0C7}" presName="aSpace" presStyleCnt="0"/>
      <dgm:spPr/>
    </dgm:pt>
    <dgm:pt modelId="{63073B70-171E-4BFE-832F-37379886EE33}" type="pres">
      <dgm:prSet presAssocID="{4515159C-2C53-4D7E-8243-654C82F489CC}" presName="compNode" presStyleCnt="0"/>
      <dgm:spPr/>
    </dgm:pt>
    <dgm:pt modelId="{34EF70CB-65CB-41C1-8DFC-1FB29263BE58}" type="pres">
      <dgm:prSet presAssocID="{4515159C-2C53-4D7E-8243-654C82F489CC}" presName="aNode" presStyleLbl="bgShp" presStyleIdx="2" presStyleCnt="3"/>
      <dgm:spPr/>
    </dgm:pt>
    <dgm:pt modelId="{80332512-F994-4CD0-B7B6-42879919FFE3}" type="pres">
      <dgm:prSet presAssocID="{4515159C-2C53-4D7E-8243-654C82F489CC}" presName="textNode" presStyleLbl="bgShp" presStyleIdx="2" presStyleCnt="3"/>
      <dgm:spPr/>
    </dgm:pt>
    <dgm:pt modelId="{D3C8D585-25CE-4DA2-A0A8-00E532D98462}" type="pres">
      <dgm:prSet presAssocID="{4515159C-2C53-4D7E-8243-654C82F489CC}" presName="compChildNode" presStyleCnt="0"/>
      <dgm:spPr/>
    </dgm:pt>
    <dgm:pt modelId="{D60EB291-0EAB-42CA-B348-AE57EF15681C}" type="pres">
      <dgm:prSet presAssocID="{4515159C-2C53-4D7E-8243-654C82F489CC}" presName="theInnerList" presStyleCnt="0"/>
      <dgm:spPr/>
    </dgm:pt>
  </dgm:ptLst>
  <dgm:cxnLst>
    <dgm:cxn modelId="{022B8502-CA8B-4923-9FFA-C8CA946362D7}" type="presOf" srcId="{52E629D5-A05D-4CC5-A58D-C59ED23DD0C7}" destId="{B9FB4BA2-2B25-4D88-9836-0F623F58D092}" srcOrd="0" destOrd="0" presId="urn:microsoft.com/office/officeart/2005/8/layout/lProcess2"/>
    <dgm:cxn modelId="{9B51DD08-B29F-4419-9F21-55D40638444C}" type="presOf" srcId="{52E629D5-A05D-4CC5-A58D-C59ED23DD0C7}" destId="{CFC83500-73A1-4C2A-B5BA-32F0C10DC0CB}" srcOrd="1" destOrd="0" presId="urn:microsoft.com/office/officeart/2005/8/layout/lProcess2"/>
    <dgm:cxn modelId="{BF3B6910-0A14-4351-946A-C625BC37B156}" type="presOf" srcId="{4515159C-2C53-4D7E-8243-654C82F489CC}" destId="{34EF70CB-65CB-41C1-8DFC-1FB29263BE58}" srcOrd="0" destOrd="0" presId="urn:microsoft.com/office/officeart/2005/8/layout/lProcess2"/>
    <dgm:cxn modelId="{019CFC19-21D2-4709-A039-ECD9CFBBCB4C}" srcId="{D147F1B0-A784-4B57-BE12-78963B72DE6B}" destId="{4515159C-2C53-4D7E-8243-654C82F489CC}" srcOrd="2" destOrd="0" parTransId="{127AB965-96F5-4DE2-B16F-23E05D9E6B63}" sibTransId="{B25E4380-47E9-4B83-B1F4-16EBBD1D6604}"/>
    <dgm:cxn modelId="{8F20822A-49C9-47E9-BF0F-FF768526A9F5}" srcId="{D147F1B0-A784-4B57-BE12-78963B72DE6B}" destId="{52E629D5-A05D-4CC5-A58D-C59ED23DD0C7}" srcOrd="1" destOrd="0" parTransId="{E8D695EE-4114-45AB-87F0-2D1A1256AC9C}" sibTransId="{C7349433-7BFC-400F-8B8F-A9F487EEAD39}"/>
    <dgm:cxn modelId="{B3B5AF9B-85ED-4DB1-AB6A-9767B6B51FBC}" type="presOf" srcId="{D3A2AEB7-121F-4ECC-9CB6-7E2FFA052F40}" destId="{FD778CA0-299D-4502-BB8B-D56221B410AB}" srcOrd="0" destOrd="0" presId="urn:microsoft.com/office/officeart/2005/8/layout/lProcess2"/>
    <dgm:cxn modelId="{56D513AC-4A84-48AC-A993-103000025FEA}" type="presOf" srcId="{D147F1B0-A784-4B57-BE12-78963B72DE6B}" destId="{6A4A1ABC-2A01-4B04-868B-0F955CFD1D9E}" srcOrd="0" destOrd="0" presId="urn:microsoft.com/office/officeart/2005/8/layout/lProcess2"/>
    <dgm:cxn modelId="{FD7413D6-A883-4676-B6A7-926D03C872FD}" srcId="{D147F1B0-A784-4B57-BE12-78963B72DE6B}" destId="{D3A2AEB7-121F-4ECC-9CB6-7E2FFA052F40}" srcOrd="0" destOrd="0" parTransId="{9C20FB47-C34C-4E2A-BD37-FB7EBB5D1989}" sibTransId="{2541FF13-782B-443E-B456-FCC2B2C2603B}"/>
    <dgm:cxn modelId="{74CF2FD6-EAF1-4125-BCA6-33FBD1D93A40}" type="presOf" srcId="{4515159C-2C53-4D7E-8243-654C82F489CC}" destId="{80332512-F994-4CD0-B7B6-42879919FFE3}" srcOrd="1" destOrd="0" presId="urn:microsoft.com/office/officeart/2005/8/layout/lProcess2"/>
    <dgm:cxn modelId="{C77863FA-6925-47A4-8003-1A87A34B45EC}" type="presOf" srcId="{D3A2AEB7-121F-4ECC-9CB6-7E2FFA052F40}" destId="{7C9A70AD-AF04-4D2C-B734-FF03BA62039E}" srcOrd="1" destOrd="0" presId="urn:microsoft.com/office/officeart/2005/8/layout/lProcess2"/>
    <dgm:cxn modelId="{71759B09-83CA-4026-A51E-412FB7477E90}" type="presParOf" srcId="{6A4A1ABC-2A01-4B04-868B-0F955CFD1D9E}" destId="{3E401E8A-9401-4C95-AFA8-AAC1BF8CE11D}" srcOrd="0" destOrd="0" presId="urn:microsoft.com/office/officeart/2005/8/layout/lProcess2"/>
    <dgm:cxn modelId="{021FFDE9-6DB5-41D6-9D16-57C9A43DFD5E}" type="presParOf" srcId="{3E401E8A-9401-4C95-AFA8-AAC1BF8CE11D}" destId="{FD778CA0-299D-4502-BB8B-D56221B410AB}" srcOrd="0" destOrd="0" presId="urn:microsoft.com/office/officeart/2005/8/layout/lProcess2"/>
    <dgm:cxn modelId="{5A16EC4D-C35B-4D8C-B652-06688B4042CA}" type="presParOf" srcId="{3E401E8A-9401-4C95-AFA8-AAC1BF8CE11D}" destId="{7C9A70AD-AF04-4D2C-B734-FF03BA62039E}" srcOrd="1" destOrd="0" presId="urn:microsoft.com/office/officeart/2005/8/layout/lProcess2"/>
    <dgm:cxn modelId="{89198069-AA45-4D57-9DE9-1C454847FD7C}" type="presParOf" srcId="{3E401E8A-9401-4C95-AFA8-AAC1BF8CE11D}" destId="{8C603713-6139-4BE9-80F5-4A6D461B42C8}" srcOrd="2" destOrd="0" presId="urn:microsoft.com/office/officeart/2005/8/layout/lProcess2"/>
    <dgm:cxn modelId="{0F2521D1-DD13-4DD7-8864-FBFB60308A14}" type="presParOf" srcId="{8C603713-6139-4BE9-80F5-4A6D461B42C8}" destId="{813D3DB8-7C74-4F02-A645-7A0AD891C917}" srcOrd="0" destOrd="0" presId="urn:microsoft.com/office/officeart/2005/8/layout/lProcess2"/>
    <dgm:cxn modelId="{03A4905F-1BEA-4DEC-9BB0-ED60802E0AD8}" type="presParOf" srcId="{6A4A1ABC-2A01-4B04-868B-0F955CFD1D9E}" destId="{EB917649-9029-426E-B6B7-9B4279811C13}" srcOrd="1" destOrd="0" presId="urn:microsoft.com/office/officeart/2005/8/layout/lProcess2"/>
    <dgm:cxn modelId="{DDEAD66F-C71A-4107-B4A0-8447170E6A01}" type="presParOf" srcId="{6A4A1ABC-2A01-4B04-868B-0F955CFD1D9E}" destId="{B030096C-1CD1-4386-B387-6BB12C98AA8D}" srcOrd="2" destOrd="0" presId="urn:microsoft.com/office/officeart/2005/8/layout/lProcess2"/>
    <dgm:cxn modelId="{5840A7C8-D2D2-4396-910F-D743575897B4}" type="presParOf" srcId="{B030096C-1CD1-4386-B387-6BB12C98AA8D}" destId="{B9FB4BA2-2B25-4D88-9836-0F623F58D092}" srcOrd="0" destOrd="0" presId="urn:microsoft.com/office/officeart/2005/8/layout/lProcess2"/>
    <dgm:cxn modelId="{C40F75BB-3B2F-49B1-8F95-2749996D1A9F}" type="presParOf" srcId="{B030096C-1CD1-4386-B387-6BB12C98AA8D}" destId="{CFC83500-73A1-4C2A-B5BA-32F0C10DC0CB}" srcOrd="1" destOrd="0" presId="urn:microsoft.com/office/officeart/2005/8/layout/lProcess2"/>
    <dgm:cxn modelId="{696BAA9A-A125-4475-A7D9-8215588D0573}" type="presParOf" srcId="{B030096C-1CD1-4386-B387-6BB12C98AA8D}" destId="{0701C177-5185-42A5-AA10-190D77468003}" srcOrd="2" destOrd="0" presId="urn:microsoft.com/office/officeart/2005/8/layout/lProcess2"/>
    <dgm:cxn modelId="{917739AF-9AE1-4464-A108-48047D058BDD}" type="presParOf" srcId="{0701C177-5185-42A5-AA10-190D77468003}" destId="{42A4A809-A175-46FD-8A3D-5285BFE2716F}" srcOrd="0" destOrd="0" presId="urn:microsoft.com/office/officeart/2005/8/layout/lProcess2"/>
    <dgm:cxn modelId="{395E907A-6010-4B19-BEA6-99503CDE7646}" type="presParOf" srcId="{6A4A1ABC-2A01-4B04-868B-0F955CFD1D9E}" destId="{40742F57-C801-4516-838B-4294D87E9C30}" srcOrd="3" destOrd="0" presId="urn:microsoft.com/office/officeart/2005/8/layout/lProcess2"/>
    <dgm:cxn modelId="{A53C4BCB-D4E1-4094-A48E-4BEFE069F6BD}" type="presParOf" srcId="{6A4A1ABC-2A01-4B04-868B-0F955CFD1D9E}" destId="{63073B70-171E-4BFE-832F-37379886EE33}" srcOrd="4" destOrd="0" presId="urn:microsoft.com/office/officeart/2005/8/layout/lProcess2"/>
    <dgm:cxn modelId="{0B9AEE06-33D6-4197-B72B-1CDCC42ED79E}" type="presParOf" srcId="{63073B70-171E-4BFE-832F-37379886EE33}" destId="{34EF70CB-65CB-41C1-8DFC-1FB29263BE58}" srcOrd="0" destOrd="0" presId="urn:microsoft.com/office/officeart/2005/8/layout/lProcess2"/>
    <dgm:cxn modelId="{690631E9-4CE9-4C35-AF2F-06028EEB9725}" type="presParOf" srcId="{63073B70-171E-4BFE-832F-37379886EE33}" destId="{80332512-F994-4CD0-B7B6-42879919FFE3}" srcOrd="1" destOrd="0" presId="urn:microsoft.com/office/officeart/2005/8/layout/lProcess2"/>
    <dgm:cxn modelId="{AB2E66AF-8D70-45D1-8F00-DB155D297E7F}" type="presParOf" srcId="{63073B70-171E-4BFE-832F-37379886EE33}" destId="{D3C8D585-25CE-4DA2-A0A8-00E532D98462}" srcOrd="2" destOrd="0" presId="urn:microsoft.com/office/officeart/2005/8/layout/lProcess2"/>
    <dgm:cxn modelId="{4AAEAB60-AB77-4645-8A14-49A99350F418}" type="presParOf" srcId="{D3C8D585-25CE-4DA2-A0A8-00E532D98462}" destId="{D60EB291-0EAB-42CA-B348-AE57EF15681C}"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1563049-948D-4EEF-9552-93F69249F9A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60398CE3-4950-49B1-AC54-3FBAECDBB528}">
      <dgm:prSet phldrT="[Text]" custT="1"/>
      <dgm:spPr/>
      <dgm:t>
        <a:bodyPr/>
        <a:lstStyle/>
        <a:p>
          <a:r>
            <a:rPr lang="en-US" sz="4000" dirty="0">
              <a:solidFill>
                <a:schemeClr val="tx1"/>
              </a:solidFill>
            </a:rPr>
            <a:t>Would </a:t>
          </a:r>
          <a:r>
            <a:rPr lang="en-US" sz="4000" b="1" u="sng" dirty="0">
              <a:solidFill>
                <a:schemeClr val="tx1"/>
              </a:solidFill>
            </a:rPr>
            <a:t>no longer</a:t>
          </a:r>
          <a:r>
            <a:rPr lang="en-US" sz="4000" dirty="0">
              <a:solidFill>
                <a:schemeClr val="tx1"/>
              </a:solidFill>
            </a:rPr>
            <a:t> be required in K-12 districts:</a:t>
          </a:r>
        </a:p>
      </dgm:t>
    </dgm:pt>
    <dgm:pt modelId="{279D32AF-19F4-4934-948D-D4D75BD4A52C}" type="parTrans" cxnId="{7FEF1383-70E6-4A63-BA78-F057036B82FB}">
      <dgm:prSet/>
      <dgm:spPr/>
      <dgm:t>
        <a:bodyPr/>
        <a:lstStyle/>
        <a:p>
          <a:endParaRPr lang="en-US">
            <a:solidFill>
              <a:schemeClr val="tx1"/>
            </a:solidFill>
          </a:endParaRPr>
        </a:p>
      </dgm:t>
    </dgm:pt>
    <dgm:pt modelId="{5D7ACDF4-3326-4DC9-82F0-EE766F645FE4}" type="sibTrans" cxnId="{7FEF1383-70E6-4A63-BA78-F057036B82FB}">
      <dgm:prSet/>
      <dgm:spPr/>
      <dgm:t>
        <a:bodyPr/>
        <a:lstStyle/>
        <a:p>
          <a:endParaRPr lang="en-US">
            <a:solidFill>
              <a:schemeClr val="tx1"/>
            </a:solidFill>
          </a:endParaRPr>
        </a:p>
      </dgm:t>
    </dgm:pt>
    <dgm:pt modelId="{5D2A6130-2991-4437-B2E3-6DA881D588BF}">
      <dgm:prSet phldrT="[Text]"/>
      <dgm:spPr/>
      <dgm:t>
        <a:bodyPr/>
        <a:lstStyle/>
        <a:p>
          <a:r>
            <a:rPr lang="en-US" dirty="0">
              <a:solidFill>
                <a:schemeClr val="tx1"/>
              </a:solidFill>
            </a:rPr>
            <a:t>Title IX complaint to be in writing</a:t>
          </a:r>
        </a:p>
      </dgm:t>
    </dgm:pt>
    <dgm:pt modelId="{3CC45C58-3D62-4D61-93A5-43556BDB18BD}" type="parTrans" cxnId="{922AE141-E22E-4502-A363-47C839BDC634}">
      <dgm:prSet/>
      <dgm:spPr/>
      <dgm:t>
        <a:bodyPr/>
        <a:lstStyle/>
        <a:p>
          <a:endParaRPr lang="en-US">
            <a:solidFill>
              <a:schemeClr val="tx1"/>
            </a:solidFill>
          </a:endParaRPr>
        </a:p>
      </dgm:t>
    </dgm:pt>
    <dgm:pt modelId="{AE7E907E-5EBE-40D6-AAA1-13FB3B424157}" type="sibTrans" cxnId="{922AE141-E22E-4502-A363-47C839BDC634}">
      <dgm:prSet/>
      <dgm:spPr/>
      <dgm:t>
        <a:bodyPr/>
        <a:lstStyle/>
        <a:p>
          <a:endParaRPr lang="en-US">
            <a:solidFill>
              <a:schemeClr val="tx1"/>
            </a:solidFill>
          </a:endParaRPr>
        </a:p>
      </dgm:t>
    </dgm:pt>
    <dgm:pt modelId="{07027AB6-F51E-4E57-B77C-A907EE738AA5}">
      <dgm:prSet phldrT="[Text]"/>
      <dgm:spPr/>
      <dgm:t>
        <a:bodyPr/>
        <a:lstStyle/>
        <a:p>
          <a:r>
            <a:rPr lang="en-US" dirty="0">
              <a:solidFill>
                <a:schemeClr val="tx1"/>
              </a:solidFill>
            </a:rPr>
            <a:t>Written notice of allegations to the parties</a:t>
          </a:r>
        </a:p>
      </dgm:t>
    </dgm:pt>
    <dgm:pt modelId="{12CB549E-FE22-427C-874D-87E67CF7FECB}" type="parTrans" cxnId="{A12BDBFE-EC05-46AE-932F-A7D5203AB04A}">
      <dgm:prSet/>
      <dgm:spPr/>
      <dgm:t>
        <a:bodyPr/>
        <a:lstStyle/>
        <a:p>
          <a:endParaRPr lang="en-US">
            <a:solidFill>
              <a:schemeClr val="tx1"/>
            </a:solidFill>
          </a:endParaRPr>
        </a:p>
      </dgm:t>
    </dgm:pt>
    <dgm:pt modelId="{9655213A-CD03-4512-9EB1-40EA9406ADBA}" type="sibTrans" cxnId="{A12BDBFE-EC05-46AE-932F-A7D5203AB04A}">
      <dgm:prSet/>
      <dgm:spPr/>
      <dgm:t>
        <a:bodyPr/>
        <a:lstStyle/>
        <a:p>
          <a:endParaRPr lang="en-US">
            <a:solidFill>
              <a:schemeClr val="tx1"/>
            </a:solidFill>
          </a:endParaRPr>
        </a:p>
      </dgm:t>
    </dgm:pt>
    <dgm:pt modelId="{0F2BCD2E-96A8-45D2-A33E-65F1B6B0B1AF}">
      <dgm:prSet phldrT="[Text]"/>
      <dgm:spPr/>
      <dgm:t>
        <a:bodyPr/>
        <a:lstStyle/>
        <a:p>
          <a:r>
            <a:rPr lang="en-US" dirty="0">
              <a:solidFill>
                <a:schemeClr val="tx1"/>
              </a:solidFill>
            </a:rPr>
            <a:t>The Decision-Maker to be a different person from the Title IX Coordinator or Investigator</a:t>
          </a:r>
        </a:p>
      </dgm:t>
    </dgm:pt>
    <dgm:pt modelId="{41275B4B-7921-456B-8089-ABF1CFCCF428}" type="parTrans" cxnId="{AFBF35F9-4B61-482B-829F-D100A43E94BB}">
      <dgm:prSet/>
      <dgm:spPr/>
      <dgm:t>
        <a:bodyPr/>
        <a:lstStyle/>
        <a:p>
          <a:endParaRPr lang="en-US">
            <a:solidFill>
              <a:schemeClr val="tx1"/>
            </a:solidFill>
          </a:endParaRPr>
        </a:p>
      </dgm:t>
    </dgm:pt>
    <dgm:pt modelId="{B305CA74-4406-4B31-9223-01844E1E1AD1}" type="sibTrans" cxnId="{AFBF35F9-4B61-482B-829F-D100A43E94BB}">
      <dgm:prSet/>
      <dgm:spPr/>
      <dgm:t>
        <a:bodyPr/>
        <a:lstStyle/>
        <a:p>
          <a:endParaRPr lang="en-US">
            <a:solidFill>
              <a:schemeClr val="tx1"/>
            </a:solidFill>
          </a:endParaRPr>
        </a:p>
      </dgm:t>
    </dgm:pt>
    <dgm:pt modelId="{E8E6381D-DE82-4BA1-BB1A-8F3188A74EB1}">
      <dgm:prSet phldrT="[Text]"/>
      <dgm:spPr/>
      <dgm:t>
        <a:bodyPr/>
        <a:lstStyle/>
        <a:p>
          <a:r>
            <a:rPr lang="en-US" dirty="0">
              <a:solidFill>
                <a:schemeClr val="tx1"/>
              </a:solidFill>
            </a:rPr>
            <a:t>Written investigation reports</a:t>
          </a:r>
        </a:p>
      </dgm:t>
    </dgm:pt>
    <dgm:pt modelId="{AC73819A-22B2-4CB9-9000-F686AD21F32E}" type="parTrans" cxnId="{A02224A9-7118-4F85-8C8A-92918A154B59}">
      <dgm:prSet/>
      <dgm:spPr/>
      <dgm:t>
        <a:bodyPr/>
        <a:lstStyle/>
        <a:p>
          <a:endParaRPr lang="en-US">
            <a:solidFill>
              <a:schemeClr val="tx1"/>
            </a:solidFill>
          </a:endParaRPr>
        </a:p>
      </dgm:t>
    </dgm:pt>
    <dgm:pt modelId="{5D5DD0A9-4D5D-4D62-BBB2-4BBFE7AFE044}" type="sibTrans" cxnId="{A02224A9-7118-4F85-8C8A-92918A154B59}">
      <dgm:prSet/>
      <dgm:spPr/>
      <dgm:t>
        <a:bodyPr/>
        <a:lstStyle/>
        <a:p>
          <a:endParaRPr lang="en-US">
            <a:solidFill>
              <a:schemeClr val="tx1"/>
            </a:solidFill>
          </a:endParaRPr>
        </a:p>
      </dgm:t>
    </dgm:pt>
    <dgm:pt modelId="{A7DBDFC3-D816-4175-B3F6-6E4E7F1E5179}">
      <dgm:prSet phldrT="[Text]"/>
      <dgm:spPr/>
      <dgm:t>
        <a:bodyPr/>
        <a:lstStyle/>
        <a:p>
          <a:r>
            <a:rPr lang="en-US" dirty="0">
              <a:solidFill>
                <a:schemeClr val="tx1"/>
              </a:solidFill>
            </a:rPr>
            <a:t>Two separate ten-day periods for exchange of evidence and exchange of written questions</a:t>
          </a:r>
        </a:p>
      </dgm:t>
    </dgm:pt>
    <dgm:pt modelId="{1D8DC81C-48F1-4DF8-A164-A3189AF2E3C0}" type="parTrans" cxnId="{55CADFD7-1E94-4E61-AEB1-E6A89359EEA8}">
      <dgm:prSet/>
      <dgm:spPr/>
      <dgm:t>
        <a:bodyPr/>
        <a:lstStyle/>
        <a:p>
          <a:endParaRPr lang="en-US">
            <a:solidFill>
              <a:schemeClr val="tx1"/>
            </a:solidFill>
          </a:endParaRPr>
        </a:p>
      </dgm:t>
    </dgm:pt>
    <dgm:pt modelId="{EBB84E01-C356-4A90-A914-537959EC7EC2}" type="sibTrans" cxnId="{55CADFD7-1E94-4E61-AEB1-E6A89359EEA8}">
      <dgm:prSet/>
      <dgm:spPr/>
      <dgm:t>
        <a:bodyPr/>
        <a:lstStyle/>
        <a:p>
          <a:endParaRPr lang="en-US">
            <a:solidFill>
              <a:schemeClr val="tx1"/>
            </a:solidFill>
          </a:endParaRPr>
        </a:p>
      </dgm:t>
    </dgm:pt>
    <dgm:pt modelId="{5575023D-2E7C-4D27-A285-64B1E19A5D68}" type="pres">
      <dgm:prSet presAssocID="{A1563049-948D-4EEF-9552-93F69249F9A7}" presName="composite" presStyleCnt="0">
        <dgm:presLayoutVars>
          <dgm:chMax val="1"/>
          <dgm:dir/>
          <dgm:resizeHandles val="exact"/>
        </dgm:presLayoutVars>
      </dgm:prSet>
      <dgm:spPr/>
    </dgm:pt>
    <dgm:pt modelId="{421C0E3E-9E2F-4582-B09B-489EF8AF7FBE}" type="pres">
      <dgm:prSet presAssocID="{60398CE3-4950-49B1-AC54-3FBAECDBB528}" presName="roof" presStyleLbl="dkBgShp" presStyleIdx="0" presStyleCnt="2" custScaleY="72538" custLinFactNeighborX="-52" custLinFactNeighborY="16140"/>
      <dgm:spPr/>
    </dgm:pt>
    <dgm:pt modelId="{1111BCD0-F6D2-4405-8B1A-94DAAEB9C697}" type="pres">
      <dgm:prSet presAssocID="{60398CE3-4950-49B1-AC54-3FBAECDBB528}" presName="pillars" presStyleCnt="0"/>
      <dgm:spPr/>
    </dgm:pt>
    <dgm:pt modelId="{755B5F3A-3CB5-4D7B-8ED6-B3901FF9121A}" type="pres">
      <dgm:prSet presAssocID="{60398CE3-4950-49B1-AC54-3FBAECDBB528}" presName="pillar1" presStyleLbl="node1" presStyleIdx="0" presStyleCnt="5">
        <dgm:presLayoutVars>
          <dgm:bulletEnabled val="1"/>
        </dgm:presLayoutVars>
      </dgm:prSet>
      <dgm:spPr/>
    </dgm:pt>
    <dgm:pt modelId="{E9A8EC34-C55E-48B2-A479-DC6171B5BCD3}" type="pres">
      <dgm:prSet presAssocID="{07027AB6-F51E-4E57-B77C-A907EE738AA5}" presName="pillarX" presStyleLbl="node1" presStyleIdx="1" presStyleCnt="5">
        <dgm:presLayoutVars>
          <dgm:bulletEnabled val="1"/>
        </dgm:presLayoutVars>
      </dgm:prSet>
      <dgm:spPr/>
    </dgm:pt>
    <dgm:pt modelId="{695C99DB-86EE-4247-B9A2-F712213069ED}" type="pres">
      <dgm:prSet presAssocID="{0F2BCD2E-96A8-45D2-A33E-65F1B6B0B1AF}" presName="pillarX" presStyleLbl="node1" presStyleIdx="2" presStyleCnt="5">
        <dgm:presLayoutVars>
          <dgm:bulletEnabled val="1"/>
        </dgm:presLayoutVars>
      </dgm:prSet>
      <dgm:spPr/>
    </dgm:pt>
    <dgm:pt modelId="{FD1E8C3D-2BE4-480A-BC69-710615F3E49F}" type="pres">
      <dgm:prSet presAssocID="{E8E6381D-DE82-4BA1-BB1A-8F3188A74EB1}" presName="pillarX" presStyleLbl="node1" presStyleIdx="3" presStyleCnt="5" custLinFactNeighborX="142">
        <dgm:presLayoutVars>
          <dgm:bulletEnabled val="1"/>
        </dgm:presLayoutVars>
      </dgm:prSet>
      <dgm:spPr/>
    </dgm:pt>
    <dgm:pt modelId="{FE05AF39-7104-4E8D-9480-215735BB9319}" type="pres">
      <dgm:prSet presAssocID="{A7DBDFC3-D816-4175-B3F6-6E4E7F1E5179}" presName="pillarX" presStyleLbl="node1" presStyleIdx="4" presStyleCnt="5" custLinFactNeighborX="61" custLinFactNeighborY="457">
        <dgm:presLayoutVars>
          <dgm:bulletEnabled val="1"/>
        </dgm:presLayoutVars>
      </dgm:prSet>
      <dgm:spPr/>
    </dgm:pt>
    <dgm:pt modelId="{4D3D462B-2053-4E3F-BEA6-3B95AAFE6B33}" type="pres">
      <dgm:prSet presAssocID="{60398CE3-4950-49B1-AC54-3FBAECDBB528}" presName="base" presStyleLbl="dkBgShp" presStyleIdx="1" presStyleCnt="2" custLinFactNeighborX="255" custLinFactNeighborY="5515"/>
      <dgm:spPr/>
    </dgm:pt>
  </dgm:ptLst>
  <dgm:cxnLst>
    <dgm:cxn modelId="{1A1C9303-987B-43C4-AA32-F5BF517F7E74}" type="presOf" srcId="{5D2A6130-2991-4437-B2E3-6DA881D588BF}" destId="{755B5F3A-3CB5-4D7B-8ED6-B3901FF9121A}" srcOrd="0" destOrd="0" presId="urn:microsoft.com/office/officeart/2005/8/layout/hList3"/>
    <dgm:cxn modelId="{A806D62C-67D6-42A3-A53B-3B42D22E33D9}" type="presOf" srcId="{A7DBDFC3-D816-4175-B3F6-6E4E7F1E5179}" destId="{FE05AF39-7104-4E8D-9480-215735BB9319}" srcOrd="0" destOrd="0" presId="urn:microsoft.com/office/officeart/2005/8/layout/hList3"/>
    <dgm:cxn modelId="{922AE141-E22E-4502-A363-47C839BDC634}" srcId="{60398CE3-4950-49B1-AC54-3FBAECDBB528}" destId="{5D2A6130-2991-4437-B2E3-6DA881D588BF}" srcOrd="0" destOrd="0" parTransId="{3CC45C58-3D62-4D61-93A5-43556BDB18BD}" sibTransId="{AE7E907E-5EBE-40D6-AAA1-13FB3B424157}"/>
    <dgm:cxn modelId="{E7B32962-8FAC-44DF-9B99-949403F796E7}" type="presOf" srcId="{0F2BCD2E-96A8-45D2-A33E-65F1B6B0B1AF}" destId="{695C99DB-86EE-4247-B9A2-F712213069ED}" srcOrd="0" destOrd="0" presId="urn:microsoft.com/office/officeart/2005/8/layout/hList3"/>
    <dgm:cxn modelId="{05664245-C292-4282-8AB3-4D720CE91A3E}" type="presOf" srcId="{60398CE3-4950-49B1-AC54-3FBAECDBB528}" destId="{421C0E3E-9E2F-4582-B09B-489EF8AF7FBE}" srcOrd="0" destOrd="0" presId="urn:microsoft.com/office/officeart/2005/8/layout/hList3"/>
    <dgm:cxn modelId="{60879E77-1053-4FDA-B92E-54F05DE7E59D}" type="presOf" srcId="{07027AB6-F51E-4E57-B77C-A907EE738AA5}" destId="{E9A8EC34-C55E-48B2-A479-DC6171B5BCD3}" srcOrd="0" destOrd="0" presId="urn:microsoft.com/office/officeart/2005/8/layout/hList3"/>
    <dgm:cxn modelId="{7FEF1383-70E6-4A63-BA78-F057036B82FB}" srcId="{A1563049-948D-4EEF-9552-93F69249F9A7}" destId="{60398CE3-4950-49B1-AC54-3FBAECDBB528}" srcOrd="0" destOrd="0" parTransId="{279D32AF-19F4-4934-948D-D4D75BD4A52C}" sibTransId="{5D7ACDF4-3326-4DC9-82F0-EE766F645FE4}"/>
    <dgm:cxn modelId="{A02224A9-7118-4F85-8C8A-92918A154B59}" srcId="{60398CE3-4950-49B1-AC54-3FBAECDBB528}" destId="{E8E6381D-DE82-4BA1-BB1A-8F3188A74EB1}" srcOrd="3" destOrd="0" parTransId="{AC73819A-22B2-4CB9-9000-F686AD21F32E}" sibTransId="{5D5DD0A9-4D5D-4D62-BBB2-4BBFE7AFE044}"/>
    <dgm:cxn modelId="{6DF66DD3-D52E-49B0-B65E-04A05E925AB4}" type="presOf" srcId="{E8E6381D-DE82-4BA1-BB1A-8F3188A74EB1}" destId="{FD1E8C3D-2BE4-480A-BC69-710615F3E49F}" srcOrd="0" destOrd="0" presId="urn:microsoft.com/office/officeart/2005/8/layout/hList3"/>
    <dgm:cxn modelId="{55CADFD7-1E94-4E61-AEB1-E6A89359EEA8}" srcId="{60398CE3-4950-49B1-AC54-3FBAECDBB528}" destId="{A7DBDFC3-D816-4175-B3F6-6E4E7F1E5179}" srcOrd="4" destOrd="0" parTransId="{1D8DC81C-48F1-4DF8-A164-A3189AF2E3C0}" sibTransId="{EBB84E01-C356-4A90-A914-537959EC7EC2}"/>
    <dgm:cxn modelId="{2371A0F8-E73B-4258-80A1-F05E2CE0FCA3}" type="presOf" srcId="{A1563049-948D-4EEF-9552-93F69249F9A7}" destId="{5575023D-2E7C-4D27-A285-64B1E19A5D68}" srcOrd="0" destOrd="0" presId="urn:microsoft.com/office/officeart/2005/8/layout/hList3"/>
    <dgm:cxn modelId="{AFBF35F9-4B61-482B-829F-D100A43E94BB}" srcId="{60398CE3-4950-49B1-AC54-3FBAECDBB528}" destId="{0F2BCD2E-96A8-45D2-A33E-65F1B6B0B1AF}" srcOrd="2" destOrd="0" parTransId="{41275B4B-7921-456B-8089-ABF1CFCCF428}" sibTransId="{B305CA74-4406-4B31-9223-01844E1E1AD1}"/>
    <dgm:cxn modelId="{A12BDBFE-EC05-46AE-932F-A7D5203AB04A}" srcId="{60398CE3-4950-49B1-AC54-3FBAECDBB528}" destId="{07027AB6-F51E-4E57-B77C-A907EE738AA5}" srcOrd="1" destOrd="0" parTransId="{12CB549E-FE22-427C-874D-87E67CF7FECB}" sibTransId="{9655213A-CD03-4512-9EB1-40EA9406ADBA}"/>
    <dgm:cxn modelId="{BE68997F-7431-4BA0-8247-DBD6CF6624AF}" type="presParOf" srcId="{5575023D-2E7C-4D27-A285-64B1E19A5D68}" destId="{421C0E3E-9E2F-4582-B09B-489EF8AF7FBE}" srcOrd="0" destOrd="0" presId="urn:microsoft.com/office/officeart/2005/8/layout/hList3"/>
    <dgm:cxn modelId="{7BF10CD1-D385-426E-94F8-62CA3A4E4CFB}" type="presParOf" srcId="{5575023D-2E7C-4D27-A285-64B1E19A5D68}" destId="{1111BCD0-F6D2-4405-8B1A-94DAAEB9C697}" srcOrd="1" destOrd="0" presId="urn:microsoft.com/office/officeart/2005/8/layout/hList3"/>
    <dgm:cxn modelId="{B5A67F87-8474-4DF9-BF98-1424C492EA66}" type="presParOf" srcId="{1111BCD0-F6D2-4405-8B1A-94DAAEB9C697}" destId="{755B5F3A-3CB5-4D7B-8ED6-B3901FF9121A}" srcOrd="0" destOrd="0" presId="urn:microsoft.com/office/officeart/2005/8/layout/hList3"/>
    <dgm:cxn modelId="{FFCE35A2-379F-4E24-939A-8F1661AED3DE}" type="presParOf" srcId="{1111BCD0-F6D2-4405-8B1A-94DAAEB9C697}" destId="{E9A8EC34-C55E-48B2-A479-DC6171B5BCD3}" srcOrd="1" destOrd="0" presId="urn:microsoft.com/office/officeart/2005/8/layout/hList3"/>
    <dgm:cxn modelId="{907E9C11-1277-42B4-85DD-545E0EC74BF9}" type="presParOf" srcId="{1111BCD0-F6D2-4405-8B1A-94DAAEB9C697}" destId="{695C99DB-86EE-4247-B9A2-F712213069ED}" srcOrd="2" destOrd="0" presId="urn:microsoft.com/office/officeart/2005/8/layout/hList3"/>
    <dgm:cxn modelId="{14A8E78A-B84E-4C74-8A36-1EF102DC8EEC}" type="presParOf" srcId="{1111BCD0-F6D2-4405-8B1A-94DAAEB9C697}" destId="{FD1E8C3D-2BE4-480A-BC69-710615F3E49F}" srcOrd="3" destOrd="0" presId="urn:microsoft.com/office/officeart/2005/8/layout/hList3"/>
    <dgm:cxn modelId="{65041AF2-B540-4A14-B6F5-C794570D2495}" type="presParOf" srcId="{1111BCD0-F6D2-4405-8B1A-94DAAEB9C697}" destId="{FE05AF39-7104-4E8D-9480-215735BB9319}" srcOrd="4" destOrd="0" presId="urn:microsoft.com/office/officeart/2005/8/layout/hList3"/>
    <dgm:cxn modelId="{95A6A2F2-1333-4581-9380-2DF00AE2DA12}" type="presParOf" srcId="{5575023D-2E7C-4D27-A285-64B1E19A5D68}" destId="{4D3D462B-2053-4E3F-BEA6-3B95AAFE6B33}"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53A420C-B321-4DAA-9CDF-3F27B82A950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A397B7-8EB1-47A8-ABAF-7C311D34F041}">
      <dgm:prSet phldrT="[Text]"/>
      <dgm:spPr/>
      <dgm:t>
        <a:bodyPr/>
        <a:lstStyle/>
        <a:p>
          <a:r>
            <a:rPr lang="en-US" dirty="0">
              <a:solidFill>
                <a:schemeClr val="tx1"/>
              </a:solidFill>
            </a:rPr>
            <a:t>No discrimination against a student based on their current, potential, or past pregnancy or related conditions</a:t>
          </a:r>
        </a:p>
      </dgm:t>
    </dgm:pt>
    <dgm:pt modelId="{ED5DB9A6-9D61-4B46-AF75-08C8ABAFDD93}" type="parTrans" cxnId="{8B56E68D-0F55-4EAE-8F4E-BC2159B03B0B}">
      <dgm:prSet/>
      <dgm:spPr/>
      <dgm:t>
        <a:bodyPr/>
        <a:lstStyle/>
        <a:p>
          <a:endParaRPr lang="en-US"/>
        </a:p>
      </dgm:t>
    </dgm:pt>
    <dgm:pt modelId="{E18DFA5D-71A0-435D-9E37-DF202DF5E562}" type="sibTrans" cxnId="{8B56E68D-0F55-4EAE-8F4E-BC2159B03B0B}">
      <dgm:prSet/>
      <dgm:spPr/>
      <dgm:t>
        <a:bodyPr/>
        <a:lstStyle/>
        <a:p>
          <a:endParaRPr lang="en-US"/>
        </a:p>
      </dgm:t>
    </dgm:pt>
    <dgm:pt modelId="{27834416-A513-49D1-8275-91A0D9D9AA87}">
      <dgm:prSet phldrT="[Text]"/>
      <dgm:spPr/>
      <dgm:t>
        <a:bodyPr/>
        <a:lstStyle/>
        <a:p>
          <a:r>
            <a:rPr lang="en-US" dirty="0"/>
            <a:t>May provide reasonable modifications within the education program or activity based on a student’s pregnancy or related conditions, which include:</a:t>
          </a:r>
        </a:p>
      </dgm:t>
    </dgm:pt>
    <dgm:pt modelId="{9BF30E7A-D488-403A-A468-B4BE1B5EBD69}" type="parTrans" cxnId="{FA0A3D7C-79C7-4ADA-B34F-C9BA86E3284F}">
      <dgm:prSet/>
      <dgm:spPr/>
      <dgm:t>
        <a:bodyPr/>
        <a:lstStyle/>
        <a:p>
          <a:endParaRPr lang="en-US"/>
        </a:p>
      </dgm:t>
    </dgm:pt>
    <dgm:pt modelId="{C9DA8BDD-D51C-4B57-9062-E542AF290774}" type="sibTrans" cxnId="{FA0A3D7C-79C7-4ADA-B34F-C9BA86E3284F}">
      <dgm:prSet/>
      <dgm:spPr/>
      <dgm:t>
        <a:bodyPr/>
        <a:lstStyle/>
        <a:p>
          <a:endParaRPr lang="en-US"/>
        </a:p>
      </dgm:t>
    </dgm:pt>
    <dgm:pt modelId="{694D28DE-98C4-4FCA-A5EE-207D99D848E4}">
      <dgm:prSet phldrT="[Text]"/>
      <dgm:spPr/>
      <dgm:t>
        <a:bodyPr/>
        <a:lstStyle/>
        <a:p>
          <a:r>
            <a:rPr lang="en-US" dirty="0">
              <a:solidFill>
                <a:schemeClr val="tx1"/>
              </a:solidFill>
            </a:rPr>
            <a:t>Must provide pregnant employees with comparable treatment to that provided to employees with temporary disabilities or conditions</a:t>
          </a:r>
        </a:p>
      </dgm:t>
    </dgm:pt>
    <dgm:pt modelId="{52600430-A57E-49C8-A5FB-A73FC7E7CA77}" type="parTrans" cxnId="{74753D8C-1DF8-4BC1-9ECA-D97705C073E7}">
      <dgm:prSet/>
      <dgm:spPr/>
      <dgm:t>
        <a:bodyPr/>
        <a:lstStyle/>
        <a:p>
          <a:endParaRPr lang="en-US"/>
        </a:p>
      </dgm:t>
    </dgm:pt>
    <dgm:pt modelId="{4DEC4BA2-4012-4769-B083-AF61D9A98671}" type="sibTrans" cxnId="{74753D8C-1DF8-4BC1-9ECA-D97705C073E7}">
      <dgm:prSet/>
      <dgm:spPr/>
      <dgm:t>
        <a:bodyPr/>
        <a:lstStyle/>
        <a:p>
          <a:endParaRPr lang="en-US"/>
        </a:p>
      </dgm:t>
    </dgm:pt>
    <dgm:pt modelId="{C41AC256-66DF-44C6-B2EB-99701E63529A}">
      <dgm:prSet phldrT="[Text]"/>
      <dgm:spPr/>
      <dgm:t>
        <a:bodyPr/>
        <a:lstStyle/>
        <a:p>
          <a:r>
            <a:rPr lang="en-US" dirty="0"/>
            <a:t>Must provide a voluntary leave of absence without pay for a reasonable period of time if an educational agency does not have a leave policy or an employee does not have sufficient or accrued leave, and</a:t>
          </a:r>
        </a:p>
      </dgm:t>
    </dgm:pt>
    <dgm:pt modelId="{A2AF089D-96DA-496F-9308-D52E065AE566}" type="parTrans" cxnId="{C4845D97-AF8A-4DB0-B85D-B9AC2AB9159D}">
      <dgm:prSet/>
      <dgm:spPr/>
      <dgm:t>
        <a:bodyPr/>
        <a:lstStyle/>
        <a:p>
          <a:endParaRPr lang="en-US"/>
        </a:p>
      </dgm:t>
    </dgm:pt>
    <dgm:pt modelId="{97D270F4-A568-43F1-BDF2-DCB147DDE843}" type="sibTrans" cxnId="{C4845D97-AF8A-4DB0-B85D-B9AC2AB9159D}">
      <dgm:prSet/>
      <dgm:spPr/>
      <dgm:t>
        <a:bodyPr/>
        <a:lstStyle/>
        <a:p>
          <a:endParaRPr lang="en-US"/>
        </a:p>
      </dgm:t>
    </dgm:pt>
    <dgm:pt modelId="{9C44D6D1-4064-438F-AC42-9364D6855F4A}">
      <dgm:prSet phldrT="[Text]"/>
      <dgm:spPr/>
      <dgm:t>
        <a:bodyPr/>
        <a:lstStyle/>
        <a:p>
          <a:pPr>
            <a:buFont typeface="Courier New" panose="02070309020205020404" pitchFamily="49" charset="0"/>
            <a:buChar char="o"/>
          </a:pPr>
          <a:r>
            <a:rPr lang="en-US" dirty="0"/>
            <a:t>The offer to participate in a separate program that is comparable to the program offered to students who are not pregnant and do not have related conditions, and</a:t>
          </a:r>
        </a:p>
      </dgm:t>
    </dgm:pt>
    <dgm:pt modelId="{99D723CD-4F93-4044-A655-0B463809F01D}" type="parTrans" cxnId="{19ED1446-4BA9-4D97-A3DC-1C6A739F3099}">
      <dgm:prSet/>
      <dgm:spPr/>
      <dgm:t>
        <a:bodyPr/>
        <a:lstStyle/>
        <a:p>
          <a:endParaRPr lang="en-US"/>
        </a:p>
      </dgm:t>
    </dgm:pt>
    <dgm:pt modelId="{DD131FBD-B939-43C6-AC98-BF7878EB49B5}" type="sibTrans" cxnId="{19ED1446-4BA9-4D97-A3DC-1C6A739F3099}">
      <dgm:prSet/>
      <dgm:spPr/>
      <dgm:t>
        <a:bodyPr/>
        <a:lstStyle/>
        <a:p>
          <a:endParaRPr lang="en-US"/>
        </a:p>
      </dgm:t>
    </dgm:pt>
    <dgm:pt modelId="{71F72503-39D5-4069-A3CE-03E2D27E3A7F}">
      <dgm:prSet phldrT="[Text]"/>
      <dgm:spPr/>
      <dgm:t>
        <a:bodyPr/>
        <a:lstStyle/>
        <a:p>
          <a:pPr>
            <a:buFont typeface="Courier New" panose="02070309020205020404" pitchFamily="49" charset="0"/>
            <a:buChar char="o"/>
          </a:pPr>
          <a:r>
            <a:rPr lang="en-US" dirty="0"/>
            <a:t>A voluntary leave of absence that covers the period of time deemed medically necessary for students who are pregnant or have related conditions or the length of time prescribed in the agency’s leave policy, whichever is longer. </a:t>
          </a:r>
        </a:p>
      </dgm:t>
    </dgm:pt>
    <dgm:pt modelId="{881FEB1A-A4C9-43E7-B173-1D292B60EE80}" type="parTrans" cxnId="{118E4625-479E-4BB4-969A-DF7253D13B01}">
      <dgm:prSet/>
      <dgm:spPr/>
      <dgm:t>
        <a:bodyPr/>
        <a:lstStyle/>
        <a:p>
          <a:endParaRPr lang="en-US"/>
        </a:p>
      </dgm:t>
    </dgm:pt>
    <dgm:pt modelId="{D5F208BF-413A-4281-B665-7E88728B7D1D}" type="sibTrans" cxnId="{118E4625-479E-4BB4-969A-DF7253D13B01}">
      <dgm:prSet/>
      <dgm:spPr/>
      <dgm:t>
        <a:bodyPr/>
        <a:lstStyle/>
        <a:p>
          <a:endParaRPr lang="en-US"/>
        </a:p>
      </dgm:t>
    </dgm:pt>
    <dgm:pt modelId="{E720E19B-C60F-4E24-9DDA-3BAEE6F8211D}">
      <dgm:prSet phldrT="[Text]"/>
      <dgm:spPr/>
      <dgm:t>
        <a:bodyPr/>
        <a:lstStyle/>
        <a:p>
          <a:r>
            <a:rPr lang="en-US" dirty="0"/>
            <a:t>Must provide reasonable break time and lactation space for employees. </a:t>
          </a:r>
        </a:p>
      </dgm:t>
    </dgm:pt>
    <dgm:pt modelId="{5E7E1571-9047-471D-A924-F3EE926D3197}" type="parTrans" cxnId="{8CF6967D-FCAE-4307-BBFA-0280BA3F88A1}">
      <dgm:prSet/>
      <dgm:spPr/>
      <dgm:t>
        <a:bodyPr/>
        <a:lstStyle/>
        <a:p>
          <a:endParaRPr lang="en-US"/>
        </a:p>
      </dgm:t>
    </dgm:pt>
    <dgm:pt modelId="{D1E6EB3F-8E73-45C8-9F6F-C5D07C60D925}" type="sibTrans" cxnId="{8CF6967D-FCAE-4307-BBFA-0280BA3F88A1}">
      <dgm:prSet/>
      <dgm:spPr/>
      <dgm:t>
        <a:bodyPr/>
        <a:lstStyle/>
        <a:p>
          <a:endParaRPr lang="en-US"/>
        </a:p>
      </dgm:t>
    </dgm:pt>
    <dgm:pt modelId="{B2862EC1-A300-456E-82F8-39E32FD5449A}" type="pres">
      <dgm:prSet presAssocID="{A53A420C-B321-4DAA-9CDF-3F27B82A9506}" presName="linear" presStyleCnt="0">
        <dgm:presLayoutVars>
          <dgm:animLvl val="lvl"/>
          <dgm:resizeHandles val="exact"/>
        </dgm:presLayoutVars>
      </dgm:prSet>
      <dgm:spPr/>
    </dgm:pt>
    <dgm:pt modelId="{C81EF1DA-2F6D-48DB-9CB1-E9148644C691}" type="pres">
      <dgm:prSet presAssocID="{D4A397B7-8EB1-47A8-ABAF-7C311D34F041}" presName="parentText" presStyleLbl="node1" presStyleIdx="0" presStyleCnt="2">
        <dgm:presLayoutVars>
          <dgm:chMax val="0"/>
          <dgm:bulletEnabled val="1"/>
        </dgm:presLayoutVars>
      </dgm:prSet>
      <dgm:spPr/>
    </dgm:pt>
    <dgm:pt modelId="{DD133138-4FE6-4AC6-8D32-66A6969BC1DF}" type="pres">
      <dgm:prSet presAssocID="{D4A397B7-8EB1-47A8-ABAF-7C311D34F041}" presName="childText" presStyleLbl="revTx" presStyleIdx="0" presStyleCnt="2">
        <dgm:presLayoutVars>
          <dgm:bulletEnabled val="1"/>
        </dgm:presLayoutVars>
      </dgm:prSet>
      <dgm:spPr/>
    </dgm:pt>
    <dgm:pt modelId="{CAF067FA-2604-45EB-A6DA-8F27D63308B4}" type="pres">
      <dgm:prSet presAssocID="{694D28DE-98C4-4FCA-A5EE-207D99D848E4}" presName="parentText" presStyleLbl="node1" presStyleIdx="1" presStyleCnt="2">
        <dgm:presLayoutVars>
          <dgm:chMax val="0"/>
          <dgm:bulletEnabled val="1"/>
        </dgm:presLayoutVars>
      </dgm:prSet>
      <dgm:spPr/>
    </dgm:pt>
    <dgm:pt modelId="{AA415207-0C0B-4350-837A-F520834FE6B5}" type="pres">
      <dgm:prSet presAssocID="{694D28DE-98C4-4FCA-A5EE-207D99D848E4}" presName="childText" presStyleLbl="revTx" presStyleIdx="1" presStyleCnt="2">
        <dgm:presLayoutVars>
          <dgm:bulletEnabled val="1"/>
        </dgm:presLayoutVars>
      </dgm:prSet>
      <dgm:spPr/>
    </dgm:pt>
  </dgm:ptLst>
  <dgm:cxnLst>
    <dgm:cxn modelId="{118E4625-479E-4BB4-969A-DF7253D13B01}" srcId="{27834416-A513-49D1-8275-91A0D9D9AA87}" destId="{71F72503-39D5-4069-A3CE-03E2D27E3A7F}" srcOrd="1" destOrd="0" parTransId="{881FEB1A-A4C9-43E7-B173-1D292B60EE80}" sibTransId="{D5F208BF-413A-4281-B665-7E88728B7D1D}"/>
    <dgm:cxn modelId="{2519503A-2407-4581-8514-BAC5D7F3112B}" type="presOf" srcId="{71F72503-39D5-4069-A3CE-03E2D27E3A7F}" destId="{DD133138-4FE6-4AC6-8D32-66A6969BC1DF}" srcOrd="0" destOrd="2" presId="urn:microsoft.com/office/officeart/2005/8/layout/vList2"/>
    <dgm:cxn modelId="{19ED1446-4BA9-4D97-A3DC-1C6A739F3099}" srcId="{27834416-A513-49D1-8275-91A0D9D9AA87}" destId="{9C44D6D1-4064-438F-AC42-9364D6855F4A}" srcOrd="0" destOrd="0" parTransId="{99D723CD-4F93-4044-A655-0B463809F01D}" sibTransId="{DD131FBD-B939-43C6-AC98-BF7878EB49B5}"/>
    <dgm:cxn modelId="{FE32EB6B-7B74-4D64-9081-A145263BA6CD}" type="presOf" srcId="{C41AC256-66DF-44C6-B2EB-99701E63529A}" destId="{AA415207-0C0B-4350-837A-F520834FE6B5}" srcOrd="0" destOrd="0" presId="urn:microsoft.com/office/officeart/2005/8/layout/vList2"/>
    <dgm:cxn modelId="{65F84A6C-08BE-44CB-885D-AFA3F6D843F5}" type="presOf" srcId="{694D28DE-98C4-4FCA-A5EE-207D99D848E4}" destId="{CAF067FA-2604-45EB-A6DA-8F27D63308B4}" srcOrd="0" destOrd="0" presId="urn:microsoft.com/office/officeart/2005/8/layout/vList2"/>
    <dgm:cxn modelId="{0A728572-C98E-4139-918D-64CF6F7324DF}" type="presOf" srcId="{D4A397B7-8EB1-47A8-ABAF-7C311D34F041}" destId="{C81EF1DA-2F6D-48DB-9CB1-E9148644C691}" srcOrd="0" destOrd="0" presId="urn:microsoft.com/office/officeart/2005/8/layout/vList2"/>
    <dgm:cxn modelId="{FA0A3D7C-79C7-4ADA-B34F-C9BA86E3284F}" srcId="{D4A397B7-8EB1-47A8-ABAF-7C311D34F041}" destId="{27834416-A513-49D1-8275-91A0D9D9AA87}" srcOrd="0" destOrd="0" parTransId="{9BF30E7A-D488-403A-A468-B4BE1B5EBD69}" sibTransId="{C9DA8BDD-D51C-4B57-9062-E542AF290774}"/>
    <dgm:cxn modelId="{8CF6967D-FCAE-4307-BBFA-0280BA3F88A1}" srcId="{694D28DE-98C4-4FCA-A5EE-207D99D848E4}" destId="{E720E19B-C60F-4E24-9DDA-3BAEE6F8211D}" srcOrd="1" destOrd="0" parTransId="{5E7E1571-9047-471D-A924-F3EE926D3197}" sibTransId="{D1E6EB3F-8E73-45C8-9F6F-C5D07C60D925}"/>
    <dgm:cxn modelId="{74753D8C-1DF8-4BC1-9ECA-D97705C073E7}" srcId="{A53A420C-B321-4DAA-9CDF-3F27B82A9506}" destId="{694D28DE-98C4-4FCA-A5EE-207D99D848E4}" srcOrd="1" destOrd="0" parTransId="{52600430-A57E-49C8-A5FB-A73FC7E7CA77}" sibTransId="{4DEC4BA2-4012-4769-B083-AF61D9A98671}"/>
    <dgm:cxn modelId="{8B56E68D-0F55-4EAE-8F4E-BC2159B03B0B}" srcId="{A53A420C-B321-4DAA-9CDF-3F27B82A9506}" destId="{D4A397B7-8EB1-47A8-ABAF-7C311D34F041}" srcOrd="0" destOrd="0" parTransId="{ED5DB9A6-9D61-4B46-AF75-08C8ABAFDD93}" sibTransId="{E18DFA5D-71A0-435D-9E37-DF202DF5E562}"/>
    <dgm:cxn modelId="{97D33394-F819-4070-B166-8A6A16DF623F}" type="presOf" srcId="{A53A420C-B321-4DAA-9CDF-3F27B82A9506}" destId="{B2862EC1-A300-456E-82F8-39E32FD5449A}" srcOrd="0" destOrd="0" presId="urn:microsoft.com/office/officeart/2005/8/layout/vList2"/>
    <dgm:cxn modelId="{C4845D97-AF8A-4DB0-B85D-B9AC2AB9159D}" srcId="{694D28DE-98C4-4FCA-A5EE-207D99D848E4}" destId="{C41AC256-66DF-44C6-B2EB-99701E63529A}" srcOrd="0" destOrd="0" parTransId="{A2AF089D-96DA-496F-9308-D52E065AE566}" sibTransId="{97D270F4-A568-43F1-BDF2-DCB147DDE843}"/>
    <dgm:cxn modelId="{A40CCF99-F171-4D9F-8F7A-4A8183C8FD0D}" type="presOf" srcId="{E720E19B-C60F-4E24-9DDA-3BAEE6F8211D}" destId="{AA415207-0C0B-4350-837A-F520834FE6B5}" srcOrd="0" destOrd="1" presId="urn:microsoft.com/office/officeart/2005/8/layout/vList2"/>
    <dgm:cxn modelId="{81CB0CA7-586D-4AFB-8185-6478B0CECABC}" type="presOf" srcId="{9C44D6D1-4064-438F-AC42-9364D6855F4A}" destId="{DD133138-4FE6-4AC6-8D32-66A6969BC1DF}" srcOrd="0" destOrd="1" presId="urn:microsoft.com/office/officeart/2005/8/layout/vList2"/>
    <dgm:cxn modelId="{257FA2E1-B149-4498-9B34-6C2F7D2C192D}" type="presOf" srcId="{27834416-A513-49D1-8275-91A0D9D9AA87}" destId="{DD133138-4FE6-4AC6-8D32-66A6969BC1DF}" srcOrd="0" destOrd="0" presId="urn:microsoft.com/office/officeart/2005/8/layout/vList2"/>
    <dgm:cxn modelId="{12433135-9399-4702-8A3A-46878CF20621}" type="presParOf" srcId="{B2862EC1-A300-456E-82F8-39E32FD5449A}" destId="{C81EF1DA-2F6D-48DB-9CB1-E9148644C691}" srcOrd="0" destOrd="0" presId="urn:microsoft.com/office/officeart/2005/8/layout/vList2"/>
    <dgm:cxn modelId="{E11A0075-56D4-4A72-A791-11E146A34A40}" type="presParOf" srcId="{B2862EC1-A300-456E-82F8-39E32FD5449A}" destId="{DD133138-4FE6-4AC6-8D32-66A6969BC1DF}" srcOrd="1" destOrd="0" presId="urn:microsoft.com/office/officeart/2005/8/layout/vList2"/>
    <dgm:cxn modelId="{C739CB2B-8E97-4630-984E-A6F0DD5E8AC3}" type="presParOf" srcId="{B2862EC1-A300-456E-82F8-39E32FD5449A}" destId="{CAF067FA-2604-45EB-A6DA-8F27D63308B4}" srcOrd="2" destOrd="0" presId="urn:microsoft.com/office/officeart/2005/8/layout/vList2"/>
    <dgm:cxn modelId="{051BFCC6-4436-4890-BA97-80AB9720E430}" type="presParOf" srcId="{B2862EC1-A300-456E-82F8-39E32FD5449A}" destId="{AA415207-0C0B-4350-837A-F520834FE6B5}"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32F3CA4-5239-490A-A1C3-A41AC7526BC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0C5101E-3747-4F2C-A0DC-096CD554F59E}">
      <dgm:prSet/>
      <dgm:spPr/>
      <dgm:t>
        <a:bodyPr/>
        <a:lstStyle/>
        <a:p>
          <a:r>
            <a:rPr lang="en-US" dirty="0">
              <a:solidFill>
                <a:schemeClr val="tx1"/>
              </a:solidFill>
            </a:rPr>
            <a:t>Verbal</a:t>
          </a:r>
        </a:p>
      </dgm:t>
    </dgm:pt>
    <dgm:pt modelId="{C6B56424-AD42-4C14-9161-9262179D5704}" type="parTrans" cxnId="{8F00724A-C73A-4803-B1DF-891556682067}">
      <dgm:prSet/>
      <dgm:spPr/>
      <dgm:t>
        <a:bodyPr/>
        <a:lstStyle/>
        <a:p>
          <a:endParaRPr lang="en-US">
            <a:solidFill>
              <a:schemeClr val="tx1"/>
            </a:solidFill>
          </a:endParaRPr>
        </a:p>
      </dgm:t>
    </dgm:pt>
    <dgm:pt modelId="{5191A21F-C677-47FD-B848-539F280D226F}" type="sibTrans" cxnId="{8F00724A-C73A-4803-B1DF-891556682067}">
      <dgm:prSet/>
      <dgm:spPr/>
      <dgm:t>
        <a:bodyPr/>
        <a:lstStyle/>
        <a:p>
          <a:endParaRPr lang="en-US">
            <a:solidFill>
              <a:schemeClr val="tx1"/>
            </a:solidFill>
          </a:endParaRPr>
        </a:p>
      </dgm:t>
    </dgm:pt>
    <dgm:pt modelId="{B57A4ED6-30C5-4917-B221-0EE152F1D2B7}">
      <dgm:prSet/>
      <dgm:spPr/>
      <dgm:t>
        <a:bodyPr/>
        <a:lstStyle/>
        <a:p>
          <a:r>
            <a:rPr lang="en-US" dirty="0">
              <a:solidFill>
                <a:schemeClr val="tx1"/>
              </a:solidFill>
            </a:rPr>
            <a:t>Written</a:t>
          </a:r>
        </a:p>
      </dgm:t>
    </dgm:pt>
    <dgm:pt modelId="{092FEA0A-7FE3-4A44-9AC0-FBDF6B3ECE56}" type="parTrans" cxnId="{17CCA82D-59E0-46BF-86BD-D7365025DBDF}">
      <dgm:prSet/>
      <dgm:spPr/>
      <dgm:t>
        <a:bodyPr/>
        <a:lstStyle/>
        <a:p>
          <a:endParaRPr lang="en-US">
            <a:solidFill>
              <a:schemeClr val="tx1"/>
            </a:solidFill>
          </a:endParaRPr>
        </a:p>
      </dgm:t>
    </dgm:pt>
    <dgm:pt modelId="{DFBD497D-F56A-4925-B97E-344F2028EFA6}" type="sibTrans" cxnId="{17CCA82D-59E0-46BF-86BD-D7365025DBDF}">
      <dgm:prSet/>
      <dgm:spPr/>
      <dgm:t>
        <a:bodyPr/>
        <a:lstStyle/>
        <a:p>
          <a:endParaRPr lang="en-US">
            <a:solidFill>
              <a:schemeClr val="tx1"/>
            </a:solidFill>
          </a:endParaRPr>
        </a:p>
      </dgm:t>
    </dgm:pt>
    <dgm:pt modelId="{6F76A82F-0DD6-4F60-BB73-E0EB1C373661}">
      <dgm:prSet/>
      <dgm:spPr/>
      <dgm:t>
        <a:bodyPr/>
        <a:lstStyle/>
        <a:p>
          <a:r>
            <a:rPr lang="en-US" dirty="0">
              <a:solidFill>
                <a:schemeClr val="tx1"/>
              </a:solidFill>
            </a:rPr>
            <a:t>No Complaint (Rumor or Observation)</a:t>
          </a:r>
        </a:p>
      </dgm:t>
    </dgm:pt>
    <dgm:pt modelId="{58165036-044D-4B25-8A9C-F0076038E10E}" type="parTrans" cxnId="{2F48E8CE-60C6-4EAE-934D-370667183474}">
      <dgm:prSet/>
      <dgm:spPr/>
      <dgm:t>
        <a:bodyPr/>
        <a:lstStyle/>
        <a:p>
          <a:endParaRPr lang="en-US">
            <a:solidFill>
              <a:schemeClr val="tx1"/>
            </a:solidFill>
          </a:endParaRPr>
        </a:p>
      </dgm:t>
    </dgm:pt>
    <dgm:pt modelId="{AED9A4A6-D739-4F5A-80D6-7D8894E79EE3}" type="sibTrans" cxnId="{2F48E8CE-60C6-4EAE-934D-370667183474}">
      <dgm:prSet/>
      <dgm:spPr/>
      <dgm:t>
        <a:bodyPr/>
        <a:lstStyle/>
        <a:p>
          <a:endParaRPr lang="en-US">
            <a:solidFill>
              <a:schemeClr val="tx1"/>
            </a:solidFill>
          </a:endParaRPr>
        </a:p>
      </dgm:t>
    </dgm:pt>
    <dgm:pt modelId="{8EEDA88D-748C-413C-B00A-EC4118F6098F}" type="pres">
      <dgm:prSet presAssocID="{232F3CA4-5239-490A-A1C3-A41AC7526BC2}" presName="linear" presStyleCnt="0">
        <dgm:presLayoutVars>
          <dgm:animLvl val="lvl"/>
          <dgm:resizeHandles val="exact"/>
        </dgm:presLayoutVars>
      </dgm:prSet>
      <dgm:spPr/>
    </dgm:pt>
    <dgm:pt modelId="{7421D54B-6CB6-46B5-B6FF-EABCD90F225C}" type="pres">
      <dgm:prSet presAssocID="{70C5101E-3747-4F2C-A0DC-096CD554F59E}" presName="parentText" presStyleLbl="node1" presStyleIdx="0" presStyleCnt="3">
        <dgm:presLayoutVars>
          <dgm:chMax val="0"/>
          <dgm:bulletEnabled val="1"/>
        </dgm:presLayoutVars>
      </dgm:prSet>
      <dgm:spPr/>
    </dgm:pt>
    <dgm:pt modelId="{67CD036D-AE31-4E9A-9830-9CF8390A23C9}" type="pres">
      <dgm:prSet presAssocID="{5191A21F-C677-47FD-B848-539F280D226F}" presName="spacer" presStyleCnt="0"/>
      <dgm:spPr/>
    </dgm:pt>
    <dgm:pt modelId="{AD4D5E42-8F9B-4ACC-8413-841311A3EB76}" type="pres">
      <dgm:prSet presAssocID="{B57A4ED6-30C5-4917-B221-0EE152F1D2B7}" presName="parentText" presStyleLbl="node1" presStyleIdx="1" presStyleCnt="3">
        <dgm:presLayoutVars>
          <dgm:chMax val="0"/>
          <dgm:bulletEnabled val="1"/>
        </dgm:presLayoutVars>
      </dgm:prSet>
      <dgm:spPr/>
    </dgm:pt>
    <dgm:pt modelId="{D321C719-FEC9-4B9E-9268-3A5854062B8A}" type="pres">
      <dgm:prSet presAssocID="{DFBD497D-F56A-4925-B97E-344F2028EFA6}" presName="spacer" presStyleCnt="0"/>
      <dgm:spPr/>
    </dgm:pt>
    <dgm:pt modelId="{E45B583E-2AF0-4D46-8E59-6B2D928DCB01}" type="pres">
      <dgm:prSet presAssocID="{6F76A82F-0DD6-4F60-BB73-E0EB1C373661}" presName="parentText" presStyleLbl="node1" presStyleIdx="2" presStyleCnt="3">
        <dgm:presLayoutVars>
          <dgm:chMax val="0"/>
          <dgm:bulletEnabled val="1"/>
        </dgm:presLayoutVars>
      </dgm:prSet>
      <dgm:spPr/>
    </dgm:pt>
  </dgm:ptLst>
  <dgm:cxnLst>
    <dgm:cxn modelId="{17CCA82D-59E0-46BF-86BD-D7365025DBDF}" srcId="{232F3CA4-5239-490A-A1C3-A41AC7526BC2}" destId="{B57A4ED6-30C5-4917-B221-0EE152F1D2B7}" srcOrd="1" destOrd="0" parTransId="{092FEA0A-7FE3-4A44-9AC0-FBDF6B3ECE56}" sibTransId="{DFBD497D-F56A-4925-B97E-344F2028EFA6}"/>
    <dgm:cxn modelId="{8F00724A-C73A-4803-B1DF-891556682067}" srcId="{232F3CA4-5239-490A-A1C3-A41AC7526BC2}" destId="{70C5101E-3747-4F2C-A0DC-096CD554F59E}" srcOrd="0" destOrd="0" parTransId="{C6B56424-AD42-4C14-9161-9262179D5704}" sibTransId="{5191A21F-C677-47FD-B848-539F280D226F}"/>
    <dgm:cxn modelId="{EACFD45A-F861-46A4-954A-D055C2405338}" type="presOf" srcId="{70C5101E-3747-4F2C-A0DC-096CD554F59E}" destId="{7421D54B-6CB6-46B5-B6FF-EABCD90F225C}" srcOrd="0" destOrd="0" presId="urn:microsoft.com/office/officeart/2005/8/layout/vList2"/>
    <dgm:cxn modelId="{17ADD8AB-61EA-4CFF-8245-24E51ADF0224}" type="presOf" srcId="{6F76A82F-0DD6-4F60-BB73-E0EB1C373661}" destId="{E45B583E-2AF0-4D46-8E59-6B2D928DCB01}" srcOrd="0" destOrd="0" presId="urn:microsoft.com/office/officeart/2005/8/layout/vList2"/>
    <dgm:cxn modelId="{69C834BC-417D-455C-BBAC-BC7FB5DD96E8}" type="presOf" srcId="{232F3CA4-5239-490A-A1C3-A41AC7526BC2}" destId="{8EEDA88D-748C-413C-B00A-EC4118F6098F}" srcOrd="0" destOrd="0" presId="urn:microsoft.com/office/officeart/2005/8/layout/vList2"/>
    <dgm:cxn modelId="{2F48E8CE-60C6-4EAE-934D-370667183474}" srcId="{232F3CA4-5239-490A-A1C3-A41AC7526BC2}" destId="{6F76A82F-0DD6-4F60-BB73-E0EB1C373661}" srcOrd="2" destOrd="0" parTransId="{58165036-044D-4B25-8A9C-F0076038E10E}" sibTransId="{AED9A4A6-D739-4F5A-80D6-7D8894E79EE3}"/>
    <dgm:cxn modelId="{273B22DF-2135-4B2C-953E-137DD3F2D94B}" type="presOf" srcId="{B57A4ED6-30C5-4917-B221-0EE152F1D2B7}" destId="{AD4D5E42-8F9B-4ACC-8413-841311A3EB76}" srcOrd="0" destOrd="0" presId="urn:microsoft.com/office/officeart/2005/8/layout/vList2"/>
    <dgm:cxn modelId="{2331DB4A-2B70-48EB-96E8-65EDE9E90452}" type="presParOf" srcId="{8EEDA88D-748C-413C-B00A-EC4118F6098F}" destId="{7421D54B-6CB6-46B5-B6FF-EABCD90F225C}" srcOrd="0" destOrd="0" presId="urn:microsoft.com/office/officeart/2005/8/layout/vList2"/>
    <dgm:cxn modelId="{F32A6ABD-90AC-44D5-AD9E-2138E26410EF}" type="presParOf" srcId="{8EEDA88D-748C-413C-B00A-EC4118F6098F}" destId="{67CD036D-AE31-4E9A-9830-9CF8390A23C9}" srcOrd="1" destOrd="0" presId="urn:microsoft.com/office/officeart/2005/8/layout/vList2"/>
    <dgm:cxn modelId="{325AACAB-187B-4A8C-9BA7-5D266102ECF0}" type="presParOf" srcId="{8EEDA88D-748C-413C-B00A-EC4118F6098F}" destId="{AD4D5E42-8F9B-4ACC-8413-841311A3EB76}" srcOrd="2" destOrd="0" presId="urn:microsoft.com/office/officeart/2005/8/layout/vList2"/>
    <dgm:cxn modelId="{5B554271-9742-496F-A5F6-51F45AC6F56B}" type="presParOf" srcId="{8EEDA88D-748C-413C-B00A-EC4118F6098F}" destId="{D321C719-FEC9-4B9E-9268-3A5854062B8A}" srcOrd="3" destOrd="0" presId="urn:microsoft.com/office/officeart/2005/8/layout/vList2"/>
    <dgm:cxn modelId="{61AB7115-3BF8-48CD-86B6-1A62553B9EA6}" type="presParOf" srcId="{8EEDA88D-748C-413C-B00A-EC4118F6098F}" destId="{E45B583E-2AF0-4D46-8E59-6B2D928DCB0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0BEC319-09BF-4E9D-A6E5-BAEE4AE714B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2489BDE-F963-40B5-8A58-71BD5BE17813}">
      <dgm:prSet/>
      <dgm:spPr/>
      <dgm:t>
        <a:bodyPr/>
        <a:lstStyle/>
        <a:p>
          <a:r>
            <a:rPr lang="en-US" dirty="0">
              <a:solidFill>
                <a:schemeClr val="tx1"/>
              </a:solidFill>
            </a:rPr>
            <a:t>Student</a:t>
          </a:r>
        </a:p>
      </dgm:t>
    </dgm:pt>
    <dgm:pt modelId="{D50E79C8-0304-4D4C-96A7-20EC9D21AC28}" type="parTrans" cxnId="{05850A53-8A5A-4C73-AC19-63FDA851A458}">
      <dgm:prSet/>
      <dgm:spPr/>
      <dgm:t>
        <a:bodyPr/>
        <a:lstStyle/>
        <a:p>
          <a:endParaRPr lang="en-US">
            <a:solidFill>
              <a:schemeClr val="tx1"/>
            </a:solidFill>
          </a:endParaRPr>
        </a:p>
      </dgm:t>
    </dgm:pt>
    <dgm:pt modelId="{BFC9CC4B-CA07-484B-BCFF-5A9466660FC0}" type="sibTrans" cxnId="{05850A53-8A5A-4C73-AC19-63FDA851A458}">
      <dgm:prSet/>
      <dgm:spPr/>
      <dgm:t>
        <a:bodyPr/>
        <a:lstStyle/>
        <a:p>
          <a:endParaRPr lang="en-US">
            <a:solidFill>
              <a:schemeClr val="tx1"/>
            </a:solidFill>
          </a:endParaRPr>
        </a:p>
      </dgm:t>
    </dgm:pt>
    <dgm:pt modelId="{2128A7BC-7240-48C3-83EF-8B1DECFB05E2}">
      <dgm:prSet/>
      <dgm:spPr/>
      <dgm:t>
        <a:bodyPr/>
        <a:lstStyle/>
        <a:p>
          <a:r>
            <a:rPr lang="en-US" dirty="0">
              <a:solidFill>
                <a:schemeClr val="tx1"/>
              </a:solidFill>
            </a:rPr>
            <a:t>Parent</a:t>
          </a:r>
        </a:p>
      </dgm:t>
    </dgm:pt>
    <dgm:pt modelId="{7F44ECEF-0B00-431A-9CDF-F05D72549816}" type="parTrans" cxnId="{F09D1211-A14D-4467-A9B7-4E78D5357B96}">
      <dgm:prSet/>
      <dgm:spPr/>
      <dgm:t>
        <a:bodyPr/>
        <a:lstStyle/>
        <a:p>
          <a:endParaRPr lang="en-US">
            <a:solidFill>
              <a:schemeClr val="tx1"/>
            </a:solidFill>
          </a:endParaRPr>
        </a:p>
      </dgm:t>
    </dgm:pt>
    <dgm:pt modelId="{E902B133-A8CF-4671-9381-9428537CB273}" type="sibTrans" cxnId="{F09D1211-A14D-4467-A9B7-4E78D5357B96}">
      <dgm:prSet/>
      <dgm:spPr/>
      <dgm:t>
        <a:bodyPr/>
        <a:lstStyle/>
        <a:p>
          <a:endParaRPr lang="en-US">
            <a:solidFill>
              <a:schemeClr val="tx1"/>
            </a:solidFill>
          </a:endParaRPr>
        </a:p>
      </dgm:t>
    </dgm:pt>
    <dgm:pt modelId="{744E4350-418E-4F9A-9C85-83AF32E286F2}">
      <dgm:prSet/>
      <dgm:spPr/>
      <dgm:t>
        <a:bodyPr/>
        <a:lstStyle/>
        <a:p>
          <a:r>
            <a:rPr lang="en-US" dirty="0">
              <a:solidFill>
                <a:schemeClr val="tx1"/>
              </a:solidFill>
            </a:rPr>
            <a:t>Employee</a:t>
          </a:r>
        </a:p>
      </dgm:t>
    </dgm:pt>
    <dgm:pt modelId="{3D3D1C48-7B93-4E83-BB4F-CC57D61EE79B}" type="parTrans" cxnId="{9F34377C-1C85-43C2-BB1C-396B9063AA39}">
      <dgm:prSet/>
      <dgm:spPr/>
      <dgm:t>
        <a:bodyPr/>
        <a:lstStyle/>
        <a:p>
          <a:endParaRPr lang="en-US">
            <a:solidFill>
              <a:schemeClr val="tx1"/>
            </a:solidFill>
          </a:endParaRPr>
        </a:p>
      </dgm:t>
    </dgm:pt>
    <dgm:pt modelId="{3A0EC9E5-0C0D-459D-98B7-918B2D8A1690}" type="sibTrans" cxnId="{9F34377C-1C85-43C2-BB1C-396B9063AA39}">
      <dgm:prSet/>
      <dgm:spPr/>
      <dgm:t>
        <a:bodyPr/>
        <a:lstStyle/>
        <a:p>
          <a:endParaRPr lang="en-US">
            <a:solidFill>
              <a:schemeClr val="tx1"/>
            </a:solidFill>
          </a:endParaRPr>
        </a:p>
      </dgm:t>
    </dgm:pt>
    <dgm:pt modelId="{EAE464E6-3C7F-4376-9846-3A0AD3946A9C}">
      <dgm:prSet/>
      <dgm:spPr/>
      <dgm:t>
        <a:bodyPr/>
        <a:lstStyle/>
        <a:p>
          <a:r>
            <a:rPr lang="en-US" dirty="0">
              <a:solidFill>
                <a:schemeClr val="tx1"/>
              </a:solidFill>
            </a:rPr>
            <a:t>Member of Public</a:t>
          </a:r>
        </a:p>
      </dgm:t>
    </dgm:pt>
    <dgm:pt modelId="{F169E51C-6007-40B1-BA6C-D77B4A2E62DE}" type="parTrans" cxnId="{BC76E424-1530-4547-8141-366FF055332F}">
      <dgm:prSet/>
      <dgm:spPr/>
      <dgm:t>
        <a:bodyPr/>
        <a:lstStyle/>
        <a:p>
          <a:endParaRPr lang="en-US">
            <a:solidFill>
              <a:schemeClr val="tx1"/>
            </a:solidFill>
          </a:endParaRPr>
        </a:p>
      </dgm:t>
    </dgm:pt>
    <dgm:pt modelId="{22DE6CAF-BB73-4E36-8C1D-99DB6CA5B5D9}" type="sibTrans" cxnId="{BC76E424-1530-4547-8141-366FF055332F}">
      <dgm:prSet/>
      <dgm:spPr/>
      <dgm:t>
        <a:bodyPr/>
        <a:lstStyle/>
        <a:p>
          <a:endParaRPr lang="en-US">
            <a:solidFill>
              <a:schemeClr val="tx1"/>
            </a:solidFill>
          </a:endParaRPr>
        </a:p>
      </dgm:t>
    </dgm:pt>
    <dgm:pt modelId="{6ADEAE81-CBF5-4E00-A176-6DBF39CB7A85}">
      <dgm:prSet/>
      <dgm:spPr/>
      <dgm:t>
        <a:bodyPr/>
        <a:lstStyle/>
        <a:p>
          <a:r>
            <a:rPr lang="en-US" dirty="0">
              <a:solidFill>
                <a:schemeClr val="tx1"/>
              </a:solidFill>
            </a:rPr>
            <a:t>Anonymous Person</a:t>
          </a:r>
        </a:p>
      </dgm:t>
    </dgm:pt>
    <dgm:pt modelId="{22A2A192-EB92-4C09-BAA6-23F8B9DF717C}" type="parTrans" cxnId="{D31B0943-D9FA-4E3B-B979-745E88E379DF}">
      <dgm:prSet/>
      <dgm:spPr/>
      <dgm:t>
        <a:bodyPr/>
        <a:lstStyle/>
        <a:p>
          <a:endParaRPr lang="en-US">
            <a:solidFill>
              <a:schemeClr val="tx1"/>
            </a:solidFill>
          </a:endParaRPr>
        </a:p>
      </dgm:t>
    </dgm:pt>
    <dgm:pt modelId="{ABD4E621-5620-43EE-B530-B98964EC4E32}" type="sibTrans" cxnId="{D31B0943-D9FA-4E3B-B979-745E88E379DF}">
      <dgm:prSet/>
      <dgm:spPr/>
      <dgm:t>
        <a:bodyPr/>
        <a:lstStyle/>
        <a:p>
          <a:endParaRPr lang="en-US">
            <a:solidFill>
              <a:schemeClr val="tx1"/>
            </a:solidFill>
          </a:endParaRPr>
        </a:p>
      </dgm:t>
    </dgm:pt>
    <dgm:pt modelId="{6699642A-A0E6-46E9-8C8D-BCE9FF828A43}" type="pres">
      <dgm:prSet presAssocID="{F0BEC319-09BF-4E9D-A6E5-BAEE4AE714B0}" presName="linear" presStyleCnt="0">
        <dgm:presLayoutVars>
          <dgm:animLvl val="lvl"/>
          <dgm:resizeHandles val="exact"/>
        </dgm:presLayoutVars>
      </dgm:prSet>
      <dgm:spPr/>
    </dgm:pt>
    <dgm:pt modelId="{66CFB2FB-A80A-407C-AB63-5A21B9E746A5}" type="pres">
      <dgm:prSet presAssocID="{B2489BDE-F963-40B5-8A58-71BD5BE17813}" presName="parentText" presStyleLbl="node1" presStyleIdx="0" presStyleCnt="5">
        <dgm:presLayoutVars>
          <dgm:chMax val="0"/>
          <dgm:bulletEnabled val="1"/>
        </dgm:presLayoutVars>
      </dgm:prSet>
      <dgm:spPr/>
    </dgm:pt>
    <dgm:pt modelId="{32349A1B-0BF2-4A90-BD3D-80CD513C0124}" type="pres">
      <dgm:prSet presAssocID="{BFC9CC4B-CA07-484B-BCFF-5A9466660FC0}" presName="spacer" presStyleCnt="0"/>
      <dgm:spPr/>
    </dgm:pt>
    <dgm:pt modelId="{26495749-57BC-4FB5-B734-C7B2051AB353}" type="pres">
      <dgm:prSet presAssocID="{2128A7BC-7240-48C3-83EF-8B1DECFB05E2}" presName="parentText" presStyleLbl="node1" presStyleIdx="1" presStyleCnt="5">
        <dgm:presLayoutVars>
          <dgm:chMax val="0"/>
          <dgm:bulletEnabled val="1"/>
        </dgm:presLayoutVars>
      </dgm:prSet>
      <dgm:spPr/>
    </dgm:pt>
    <dgm:pt modelId="{B422E559-5951-46F3-B874-4FC316B2BE98}" type="pres">
      <dgm:prSet presAssocID="{E902B133-A8CF-4671-9381-9428537CB273}" presName="spacer" presStyleCnt="0"/>
      <dgm:spPr/>
    </dgm:pt>
    <dgm:pt modelId="{38F38FBD-84B7-4F17-9340-52BA269653F8}" type="pres">
      <dgm:prSet presAssocID="{744E4350-418E-4F9A-9C85-83AF32E286F2}" presName="parentText" presStyleLbl="node1" presStyleIdx="2" presStyleCnt="5">
        <dgm:presLayoutVars>
          <dgm:chMax val="0"/>
          <dgm:bulletEnabled val="1"/>
        </dgm:presLayoutVars>
      </dgm:prSet>
      <dgm:spPr/>
    </dgm:pt>
    <dgm:pt modelId="{DF654B91-AD86-441F-BDFF-1AF2CFC6CD7D}" type="pres">
      <dgm:prSet presAssocID="{3A0EC9E5-0C0D-459D-98B7-918B2D8A1690}" presName="spacer" presStyleCnt="0"/>
      <dgm:spPr/>
    </dgm:pt>
    <dgm:pt modelId="{61277226-DDD1-48E4-AB65-7714F9029A70}" type="pres">
      <dgm:prSet presAssocID="{EAE464E6-3C7F-4376-9846-3A0AD3946A9C}" presName="parentText" presStyleLbl="node1" presStyleIdx="3" presStyleCnt="5">
        <dgm:presLayoutVars>
          <dgm:chMax val="0"/>
          <dgm:bulletEnabled val="1"/>
        </dgm:presLayoutVars>
      </dgm:prSet>
      <dgm:spPr/>
    </dgm:pt>
    <dgm:pt modelId="{3188E8E7-0A56-46CE-838A-344B59283048}" type="pres">
      <dgm:prSet presAssocID="{22DE6CAF-BB73-4E36-8C1D-99DB6CA5B5D9}" presName="spacer" presStyleCnt="0"/>
      <dgm:spPr/>
    </dgm:pt>
    <dgm:pt modelId="{BADC6B24-880E-45CC-A85B-53E80A891D01}" type="pres">
      <dgm:prSet presAssocID="{6ADEAE81-CBF5-4E00-A176-6DBF39CB7A85}" presName="parentText" presStyleLbl="node1" presStyleIdx="4" presStyleCnt="5">
        <dgm:presLayoutVars>
          <dgm:chMax val="0"/>
          <dgm:bulletEnabled val="1"/>
        </dgm:presLayoutVars>
      </dgm:prSet>
      <dgm:spPr/>
    </dgm:pt>
  </dgm:ptLst>
  <dgm:cxnLst>
    <dgm:cxn modelId="{2CA88B03-AAC1-4B81-B762-E30C80FF6726}" type="presOf" srcId="{F0BEC319-09BF-4E9D-A6E5-BAEE4AE714B0}" destId="{6699642A-A0E6-46E9-8C8D-BCE9FF828A43}" srcOrd="0" destOrd="0" presId="urn:microsoft.com/office/officeart/2005/8/layout/vList2"/>
    <dgm:cxn modelId="{F09D1211-A14D-4467-A9B7-4E78D5357B96}" srcId="{F0BEC319-09BF-4E9D-A6E5-BAEE4AE714B0}" destId="{2128A7BC-7240-48C3-83EF-8B1DECFB05E2}" srcOrd="1" destOrd="0" parTransId="{7F44ECEF-0B00-431A-9CDF-F05D72549816}" sibTransId="{E902B133-A8CF-4671-9381-9428537CB273}"/>
    <dgm:cxn modelId="{BC76E424-1530-4547-8141-366FF055332F}" srcId="{F0BEC319-09BF-4E9D-A6E5-BAEE4AE714B0}" destId="{EAE464E6-3C7F-4376-9846-3A0AD3946A9C}" srcOrd="3" destOrd="0" parTransId="{F169E51C-6007-40B1-BA6C-D77B4A2E62DE}" sibTransId="{22DE6CAF-BB73-4E36-8C1D-99DB6CA5B5D9}"/>
    <dgm:cxn modelId="{D667C227-83A4-46B4-805B-F12DAE2FA9BD}" type="presOf" srcId="{EAE464E6-3C7F-4376-9846-3A0AD3946A9C}" destId="{61277226-DDD1-48E4-AB65-7714F9029A70}" srcOrd="0" destOrd="0" presId="urn:microsoft.com/office/officeart/2005/8/layout/vList2"/>
    <dgm:cxn modelId="{D31B0943-D9FA-4E3B-B979-745E88E379DF}" srcId="{F0BEC319-09BF-4E9D-A6E5-BAEE4AE714B0}" destId="{6ADEAE81-CBF5-4E00-A176-6DBF39CB7A85}" srcOrd="4" destOrd="0" parTransId="{22A2A192-EB92-4C09-BAA6-23F8B9DF717C}" sibTransId="{ABD4E621-5620-43EE-B530-B98964EC4E32}"/>
    <dgm:cxn modelId="{05850A53-8A5A-4C73-AC19-63FDA851A458}" srcId="{F0BEC319-09BF-4E9D-A6E5-BAEE4AE714B0}" destId="{B2489BDE-F963-40B5-8A58-71BD5BE17813}" srcOrd="0" destOrd="0" parTransId="{D50E79C8-0304-4D4C-96A7-20EC9D21AC28}" sibTransId="{BFC9CC4B-CA07-484B-BCFF-5A9466660FC0}"/>
    <dgm:cxn modelId="{B10C2F77-E9F5-4BDA-ABE0-9B4B732F8CE7}" type="presOf" srcId="{2128A7BC-7240-48C3-83EF-8B1DECFB05E2}" destId="{26495749-57BC-4FB5-B734-C7B2051AB353}" srcOrd="0" destOrd="0" presId="urn:microsoft.com/office/officeart/2005/8/layout/vList2"/>
    <dgm:cxn modelId="{88A18F7A-F7EE-418C-A118-683C023EDD5C}" type="presOf" srcId="{B2489BDE-F963-40B5-8A58-71BD5BE17813}" destId="{66CFB2FB-A80A-407C-AB63-5A21B9E746A5}" srcOrd="0" destOrd="0" presId="urn:microsoft.com/office/officeart/2005/8/layout/vList2"/>
    <dgm:cxn modelId="{9F34377C-1C85-43C2-BB1C-396B9063AA39}" srcId="{F0BEC319-09BF-4E9D-A6E5-BAEE4AE714B0}" destId="{744E4350-418E-4F9A-9C85-83AF32E286F2}" srcOrd="2" destOrd="0" parTransId="{3D3D1C48-7B93-4E83-BB4F-CC57D61EE79B}" sibTransId="{3A0EC9E5-0C0D-459D-98B7-918B2D8A1690}"/>
    <dgm:cxn modelId="{DEB172E1-AAAB-40E2-B574-0CF837E12D75}" type="presOf" srcId="{6ADEAE81-CBF5-4E00-A176-6DBF39CB7A85}" destId="{BADC6B24-880E-45CC-A85B-53E80A891D01}" srcOrd="0" destOrd="0" presId="urn:microsoft.com/office/officeart/2005/8/layout/vList2"/>
    <dgm:cxn modelId="{388092E1-3416-443F-A6F3-50B4D8FFF91A}" type="presOf" srcId="{744E4350-418E-4F9A-9C85-83AF32E286F2}" destId="{38F38FBD-84B7-4F17-9340-52BA269653F8}" srcOrd="0" destOrd="0" presId="urn:microsoft.com/office/officeart/2005/8/layout/vList2"/>
    <dgm:cxn modelId="{3070D2E2-FB58-49FA-8727-933D241E3A89}" type="presParOf" srcId="{6699642A-A0E6-46E9-8C8D-BCE9FF828A43}" destId="{66CFB2FB-A80A-407C-AB63-5A21B9E746A5}" srcOrd="0" destOrd="0" presId="urn:microsoft.com/office/officeart/2005/8/layout/vList2"/>
    <dgm:cxn modelId="{D8C7D63B-F271-4F7A-AE3F-83B4E4BB1577}" type="presParOf" srcId="{6699642A-A0E6-46E9-8C8D-BCE9FF828A43}" destId="{32349A1B-0BF2-4A90-BD3D-80CD513C0124}" srcOrd="1" destOrd="0" presId="urn:microsoft.com/office/officeart/2005/8/layout/vList2"/>
    <dgm:cxn modelId="{B08CFBFE-D0F4-4BB6-BB8A-389D9ED59F97}" type="presParOf" srcId="{6699642A-A0E6-46E9-8C8D-BCE9FF828A43}" destId="{26495749-57BC-4FB5-B734-C7B2051AB353}" srcOrd="2" destOrd="0" presId="urn:microsoft.com/office/officeart/2005/8/layout/vList2"/>
    <dgm:cxn modelId="{E09086C4-8692-4EE6-9953-DC146B1A0AE8}" type="presParOf" srcId="{6699642A-A0E6-46E9-8C8D-BCE9FF828A43}" destId="{B422E559-5951-46F3-B874-4FC316B2BE98}" srcOrd="3" destOrd="0" presId="urn:microsoft.com/office/officeart/2005/8/layout/vList2"/>
    <dgm:cxn modelId="{62C909B4-93A8-48DC-838D-1E9E1543A28E}" type="presParOf" srcId="{6699642A-A0E6-46E9-8C8D-BCE9FF828A43}" destId="{38F38FBD-84B7-4F17-9340-52BA269653F8}" srcOrd="4" destOrd="0" presId="urn:microsoft.com/office/officeart/2005/8/layout/vList2"/>
    <dgm:cxn modelId="{1E38AAFB-4548-4871-91C4-2104D6312880}" type="presParOf" srcId="{6699642A-A0E6-46E9-8C8D-BCE9FF828A43}" destId="{DF654B91-AD86-441F-BDFF-1AF2CFC6CD7D}" srcOrd="5" destOrd="0" presId="urn:microsoft.com/office/officeart/2005/8/layout/vList2"/>
    <dgm:cxn modelId="{946054D3-B1CC-4FE5-9CE7-C6F51071E01D}" type="presParOf" srcId="{6699642A-A0E6-46E9-8C8D-BCE9FF828A43}" destId="{61277226-DDD1-48E4-AB65-7714F9029A70}" srcOrd="6" destOrd="0" presId="urn:microsoft.com/office/officeart/2005/8/layout/vList2"/>
    <dgm:cxn modelId="{E4E64E70-073F-41E7-B38A-2A3BE2E15865}" type="presParOf" srcId="{6699642A-A0E6-46E9-8C8D-BCE9FF828A43}" destId="{3188E8E7-0A56-46CE-838A-344B59283048}" srcOrd="7" destOrd="0" presId="urn:microsoft.com/office/officeart/2005/8/layout/vList2"/>
    <dgm:cxn modelId="{262630AA-491D-4DE1-9924-D8859625F451}" type="presParOf" srcId="{6699642A-A0E6-46E9-8C8D-BCE9FF828A43}" destId="{BADC6B24-880E-45CC-A85B-53E80A891D01}"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6BECB72-CA87-41DC-9356-31B1956A1AF9}"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F19E00B9-BC85-455E-B734-F1B8A4B528D1}">
      <dgm:prSet custT="1"/>
      <dgm:spPr/>
      <dgm:t>
        <a:bodyPr/>
        <a:lstStyle/>
        <a:p>
          <a:pPr algn="ctr"/>
          <a:r>
            <a:rPr lang="en-US" sz="3200" dirty="0">
              <a:solidFill>
                <a:schemeClr val="tx1"/>
              </a:solidFill>
            </a:rPr>
            <a:t>Conduct initial discussion with complainant/victim to better understand the complaint and if it rises to the level of sexual harassment under Title IX</a:t>
          </a:r>
        </a:p>
      </dgm:t>
    </dgm:pt>
    <dgm:pt modelId="{DB526EB0-DD9F-4370-90D7-AD1C61290AFF}" type="parTrans" cxnId="{B24B61F2-C9B0-4E14-A4B9-121A0B1F7783}">
      <dgm:prSet/>
      <dgm:spPr/>
      <dgm:t>
        <a:bodyPr/>
        <a:lstStyle/>
        <a:p>
          <a:endParaRPr lang="en-US"/>
        </a:p>
      </dgm:t>
    </dgm:pt>
    <dgm:pt modelId="{653CAE85-7E1B-43D2-86C3-5D316C9C593F}" type="sibTrans" cxnId="{B24B61F2-C9B0-4E14-A4B9-121A0B1F7783}">
      <dgm:prSet/>
      <dgm:spPr/>
      <dgm:t>
        <a:bodyPr/>
        <a:lstStyle/>
        <a:p>
          <a:endParaRPr lang="en-US"/>
        </a:p>
      </dgm:t>
    </dgm:pt>
    <dgm:pt modelId="{39902798-EE8E-4903-B5C7-99B382C81F04}">
      <dgm:prSet custT="1"/>
      <dgm:spPr/>
      <dgm:t>
        <a:bodyPr/>
        <a:lstStyle/>
        <a:p>
          <a:pPr algn="l"/>
          <a:r>
            <a:rPr lang="en-US" sz="2800" dirty="0"/>
            <a:t>Discuss options for supportive measures </a:t>
          </a:r>
        </a:p>
      </dgm:t>
    </dgm:pt>
    <dgm:pt modelId="{CE17A6B0-2C1F-4634-9A0A-0730991538DC}" type="parTrans" cxnId="{185D8921-C1D9-4E82-98E5-D22484036E2E}">
      <dgm:prSet/>
      <dgm:spPr/>
      <dgm:t>
        <a:bodyPr/>
        <a:lstStyle/>
        <a:p>
          <a:endParaRPr lang="en-US"/>
        </a:p>
      </dgm:t>
    </dgm:pt>
    <dgm:pt modelId="{7F218D2E-8F73-460A-8D0A-5BF045259D7B}" type="sibTrans" cxnId="{185D8921-C1D9-4E82-98E5-D22484036E2E}">
      <dgm:prSet/>
      <dgm:spPr/>
      <dgm:t>
        <a:bodyPr/>
        <a:lstStyle/>
        <a:p>
          <a:endParaRPr lang="en-US"/>
        </a:p>
      </dgm:t>
    </dgm:pt>
    <dgm:pt modelId="{B25AFBB2-CC7E-45E6-BB98-F4FA58002E59}">
      <dgm:prSet custT="1"/>
      <dgm:spPr/>
      <dgm:t>
        <a:bodyPr/>
        <a:lstStyle/>
        <a:p>
          <a:pPr algn="l"/>
          <a:r>
            <a:rPr lang="en-US" sz="2800" dirty="0"/>
            <a:t>Explain options for filing a formal complaint with the District</a:t>
          </a:r>
        </a:p>
      </dgm:t>
    </dgm:pt>
    <dgm:pt modelId="{7D894FF3-9AE0-4BA7-AFC4-F59AA406E832}" type="parTrans" cxnId="{8D605534-62CF-45E3-9D37-4B4E988E79F7}">
      <dgm:prSet/>
      <dgm:spPr/>
      <dgm:t>
        <a:bodyPr/>
        <a:lstStyle/>
        <a:p>
          <a:endParaRPr lang="en-US"/>
        </a:p>
      </dgm:t>
    </dgm:pt>
    <dgm:pt modelId="{D4D9AE2E-1992-423D-8568-38D9BB6FF020}" type="sibTrans" cxnId="{8D605534-62CF-45E3-9D37-4B4E988E79F7}">
      <dgm:prSet/>
      <dgm:spPr/>
      <dgm:t>
        <a:bodyPr/>
        <a:lstStyle/>
        <a:p>
          <a:endParaRPr lang="en-US"/>
        </a:p>
      </dgm:t>
    </dgm:pt>
    <dgm:pt modelId="{FDE880F9-4868-47D0-9B42-DE55F7585615}">
      <dgm:prSet custT="1"/>
      <dgm:spPr/>
      <dgm:t>
        <a:bodyPr/>
        <a:lstStyle/>
        <a:p>
          <a:pPr algn="l"/>
          <a:r>
            <a:rPr lang="en-US" sz="2800" dirty="0"/>
            <a:t>Discuss the District’s policy that prohibits retaliation</a:t>
          </a:r>
        </a:p>
      </dgm:t>
    </dgm:pt>
    <dgm:pt modelId="{8EDC6308-9E74-4E46-8C10-702C283DE4F9}" type="parTrans" cxnId="{B53F7C84-8B53-4F67-B291-C759424C5454}">
      <dgm:prSet/>
      <dgm:spPr/>
      <dgm:t>
        <a:bodyPr/>
        <a:lstStyle/>
        <a:p>
          <a:endParaRPr lang="en-US"/>
        </a:p>
      </dgm:t>
    </dgm:pt>
    <dgm:pt modelId="{B3A94A50-5BBC-4B02-B8D2-316F48EFE869}" type="sibTrans" cxnId="{B53F7C84-8B53-4F67-B291-C759424C5454}">
      <dgm:prSet/>
      <dgm:spPr/>
      <dgm:t>
        <a:bodyPr/>
        <a:lstStyle/>
        <a:p>
          <a:endParaRPr lang="en-US"/>
        </a:p>
      </dgm:t>
    </dgm:pt>
    <dgm:pt modelId="{08129502-8F3E-4B24-890E-721D6B24C140}">
      <dgm:prSet custT="1"/>
      <dgm:spPr/>
      <dgm:t>
        <a:bodyPr/>
        <a:lstStyle/>
        <a:p>
          <a:pPr algn="l"/>
          <a:endParaRPr lang="en-US" sz="1800" dirty="0"/>
        </a:p>
      </dgm:t>
    </dgm:pt>
    <dgm:pt modelId="{D9D75F63-7293-4CAE-B9DD-BAC100247B2C}" type="parTrans" cxnId="{DC40DACB-9A40-4412-85DE-98C06D9DCC25}">
      <dgm:prSet/>
      <dgm:spPr/>
      <dgm:t>
        <a:bodyPr/>
        <a:lstStyle/>
        <a:p>
          <a:endParaRPr lang="en-US"/>
        </a:p>
      </dgm:t>
    </dgm:pt>
    <dgm:pt modelId="{CCE39E88-67CB-4991-8C45-A198AF584287}" type="sibTrans" cxnId="{DC40DACB-9A40-4412-85DE-98C06D9DCC25}">
      <dgm:prSet/>
      <dgm:spPr/>
      <dgm:t>
        <a:bodyPr/>
        <a:lstStyle/>
        <a:p>
          <a:endParaRPr lang="en-US"/>
        </a:p>
      </dgm:t>
    </dgm:pt>
    <dgm:pt modelId="{11DE65E3-33AF-4871-826C-470FE136A1C7}" type="pres">
      <dgm:prSet presAssocID="{46BECB72-CA87-41DC-9356-31B1956A1AF9}" presName="Name0" presStyleCnt="0">
        <dgm:presLayoutVars>
          <dgm:dir/>
          <dgm:animLvl val="lvl"/>
          <dgm:resizeHandles/>
        </dgm:presLayoutVars>
      </dgm:prSet>
      <dgm:spPr/>
    </dgm:pt>
    <dgm:pt modelId="{DD095DEB-3977-46A2-9C88-48BCD95472A9}" type="pres">
      <dgm:prSet presAssocID="{F19E00B9-BC85-455E-B734-F1B8A4B528D1}" presName="linNode" presStyleCnt="0"/>
      <dgm:spPr/>
    </dgm:pt>
    <dgm:pt modelId="{1A628AC3-2294-493A-95A6-E5B9EF429A2C}" type="pres">
      <dgm:prSet presAssocID="{F19E00B9-BC85-455E-B734-F1B8A4B528D1}" presName="parentShp" presStyleLbl="node1" presStyleIdx="0" presStyleCnt="1" custLinFactNeighborX="-412" custLinFactNeighborY="-6225">
        <dgm:presLayoutVars>
          <dgm:bulletEnabled val="1"/>
        </dgm:presLayoutVars>
      </dgm:prSet>
      <dgm:spPr/>
    </dgm:pt>
    <dgm:pt modelId="{1C34DE18-54EA-4D46-BB78-857438528677}" type="pres">
      <dgm:prSet presAssocID="{F19E00B9-BC85-455E-B734-F1B8A4B528D1}" presName="childShp" presStyleLbl="bgAccFollowNode1" presStyleIdx="0" presStyleCnt="1">
        <dgm:presLayoutVars>
          <dgm:bulletEnabled val="1"/>
        </dgm:presLayoutVars>
      </dgm:prSet>
      <dgm:spPr/>
    </dgm:pt>
  </dgm:ptLst>
  <dgm:cxnLst>
    <dgm:cxn modelId="{CEBD8D0D-5F5B-4E2E-AC21-6D0D18FC5C50}" type="presOf" srcId="{B25AFBB2-CC7E-45E6-BB98-F4FA58002E59}" destId="{1C34DE18-54EA-4D46-BB78-857438528677}" srcOrd="0" destOrd="2" presId="urn:microsoft.com/office/officeart/2005/8/layout/vList6"/>
    <dgm:cxn modelId="{185D8921-C1D9-4E82-98E5-D22484036E2E}" srcId="{F19E00B9-BC85-455E-B734-F1B8A4B528D1}" destId="{39902798-EE8E-4903-B5C7-99B382C81F04}" srcOrd="1" destOrd="0" parTransId="{CE17A6B0-2C1F-4634-9A0A-0730991538DC}" sibTransId="{7F218D2E-8F73-460A-8D0A-5BF045259D7B}"/>
    <dgm:cxn modelId="{8D605534-62CF-45E3-9D37-4B4E988E79F7}" srcId="{F19E00B9-BC85-455E-B734-F1B8A4B528D1}" destId="{B25AFBB2-CC7E-45E6-BB98-F4FA58002E59}" srcOrd="2" destOrd="0" parTransId="{7D894FF3-9AE0-4BA7-AFC4-F59AA406E832}" sibTransId="{D4D9AE2E-1992-423D-8568-38D9BB6FF020}"/>
    <dgm:cxn modelId="{AFC5327F-E3A7-4A69-A5F0-02D09846F0F6}" type="presOf" srcId="{FDE880F9-4868-47D0-9B42-DE55F7585615}" destId="{1C34DE18-54EA-4D46-BB78-857438528677}" srcOrd="0" destOrd="3" presId="urn:microsoft.com/office/officeart/2005/8/layout/vList6"/>
    <dgm:cxn modelId="{B53F7C84-8B53-4F67-B291-C759424C5454}" srcId="{F19E00B9-BC85-455E-B734-F1B8A4B528D1}" destId="{FDE880F9-4868-47D0-9B42-DE55F7585615}" srcOrd="3" destOrd="0" parTransId="{8EDC6308-9E74-4E46-8C10-702C283DE4F9}" sibTransId="{B3A94A50-5BBC-4B02-B8D2-316F48EFE869}"/>
    <dgm:cxn modelId="{48680EA1-1FDF-4EBD-A407-487BB8F20B2A}" type="presOf" srcId="{46BECB72-CA87-41DC-9356-31B1956A1AF9}" destId="{11DE65E3-33AF-4871-826C-470FE136A1C7}" srcOrd="0" destOrd="0" presId="urn:microsoft.com/office/officeart/2005/8/layout/vList6"/>
    <dgm:cxn modelId="{89A8D6BD-E0CF-4886-B99C-467AB18B3EE9}" type="presOf" srcId="{08129502-8F3E-4B24-890E-721D6B24C140}" destId="{1C34DE18-54EA-4D46-BB78-857438528677}" srcOrd="0" destOrd="0" presId="urn:microsoft.com/office/officeart/2005/8/layout/vList6"/>
    <dgm:cxn modelId="{DC40DACB-9A40-4412-85DE-98C06D9DCC25}" srcId="{F19E00B9-BC85-455E-B734-F1B8A4B528D1}" destId="{08129502-8F3E-4B24-890E-721D6B24C140}" srcOrd="0" destOrd="0" parTransId="{D9D75F63-7293-4CAE-B9DD-BAC100247B2C}" sibTransId="{CCE39E88-67CB-4991-8C45-A198AF584287}"/>
    <dgm:cxn modelId="{3E42DFDC-BA8B-498E-9089-90D7D6C0F16F}" type="presOf" srcId="{F19E00B9-BC85-455E-B734-F1B8A4B528D1}" destId="{1A628AC3-2294-493A-95A6-E5B9EF429A2C}" srcOrd="0" destOrd="0" presId="urn:microsoft.com/office/officeart/2005/8/layout/vList6"/>
    <dgm:cxn modelId="{B24B61F2-C9B0-4E14-A4B9-121A0B1F7783}" srcId="{46BECB72-CA87-41DC-9356-31B1956A1AF9}" destId="{F19E00B9-BC85-455E-B734-F1B8A4B528D1}" srcOrd="0" destOrd="0" parTransId="{DB526EB0-DD9F-4370-90D7-AD1C61290AFF}" sibTransId="{653CAE85-7E1B-43D2-86C3-5D316C9C593F}"/>
    <dgm:cxn modelId="{C5C064F2-99D3-4126-9200-B7718B721225}" type="presOf" srcId="{39902798-EE8E-4903-B5C7-99B382C81F04}" destId="{1C34DE18-54EA-4D46-BB78-857438528677}" srcOrd="0" destOrd="1" presId="urn:microsoft.com/office/officeart/2005/8/layout/vList6"/>
    <dgm:cxn modelId="{A3CFE8D4-BDEA-4D19-B9B3-68334EA2259C}" type="presParOf" srcId="{11DE65E3-33AF-4871-826C-470FE136A1C7}" destId="{DD095DEB-3977-46A2-9C88-48BCD95472A9}" srcOrd="0" destOrd="0" presId="urn:microsoft.com/office/officeart/2005/8/layout/vList6"/>
    <dgm:cxn modelId="{1005C7B7-8528-44ED-9EF2-C87823C736AF}" type="presParOf" srcId="{DD095DEB-3977-46A2-9C88-48BCD95472A9}" destId="{1A628AC3-2294-493A-95A6-E5B9EF429A2C}" srcOrd="0" destOrd="0" presId="urn:microsoft.com/office/officeart/2005/8/layout/vList6"/>
    <dgm:cxn modelId="{B7B73255-2858-426A-BA2F-43D34B47C13B}" type="presParOf" srcId="{DD095DEB-3977-46A2-9C88-48BCD95472A9}" destId="{1C34DE18-54EA-4D46-BB78-85743852867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87DC393-3613-411E-95D1-72B7BEF9EF33}"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D360FBC0-ACED-4770-97B3-ABEDEB280B3C}">
      <dgm:prSet/>
      <dgm:spPr/>
      <dgm:t>
        <a:bodyPr/>
        <a:lstStyle/>
        <a:p>
          <a:r>
            <a:rPr lang="en-US" dirty="0">
              <a:latin typeface="+mj-lt"/>
            </a:rPr>
            <a:t>“Non-disciplinary, non-punitive individualized services offered […] to the complainant or respondent before and after the filing of a formal complaint or where no formal complaint has been filed.” </a:t>
          </a:r>
        </a:p>
      </dgm:t>
    </dgm:pt>
    <dgm:pt modelId="{CC6E9A26-B8C1-46AF-AFE1-17C9827F89BB}" type="parTrans" cxnId="{C6470E01-673D-480C-A92E-AABCC7E4B30E}">
      <dgm:prSet/>
      <dgm:spPr/>
      <dgm:t>
        <a:bodyPr/>
        <a:lstStyle/>
        <a:p>
          <a:endParaRPr lang="en-US">
            <a:latin typeface="+mj-lt"/>
          </a:endParaRPr>
        </a:p>
      </dgm:t>
    </dgm:pt>
    <dgm:pt modelId="{342F3DA6-7EDD-4C19-A6C6-AD25FB2F3F2D}" type="sibTrans" cxnId="{C6470E01-673D-480C-A92E-AABCC7E4B30E}">
      <dgm:prSet/>
      <dgm:spPr/>
      <dgm:t>
        <a:bodyPr/>
        <a:lstStyle/>
        <a:p>
          <a:endParaRPr lang="en-US">
            <a:latin typeface="+mj-lt"/>
          </a:endParaRPr>
        </a:p>
      </dgm:t>
    </dgm:pt>
    <dgm:pt modelId="{1C7A4159-5EC1-4936-941D-CAF323723B38}">
      <dgm:prSet/>
      <dgm:spPr>
        <a:solidFill>
          <a:schemeClr val="accent1">
            <a:lumMod val="20000"/>
            <a:lumOff val="80000"/>
          </a:schemeClr>
        </a:solidFill>
        <a:ln>
          <a:solidFill>
            <a:schemeClr val="accent1"/>
          </a:solidFill>
        </a:ln>
      </dgm:spPr>
      <dgm:t>
        <a:bodyPr/>
        <a:lstStyle/>
        <a:p>
          <a:pPr>
            <a:buFont typeface="Wingdings" panose="05000000000000000000" pitchFamily="2" charset="2"/>
            <a:buChar char="§"/>
          </a:pPr>
          <a:r>
            <a:rPr lang="en-US" dirty="0">
              <a:solidFill>
                <a:schemeClr val="tx1"/>
              </a:solidFill>
              <a:latin typeface="+mj-lt"/>
            </a:rPr>
            <a:t>Designed to restore or preserve equal access to the educational program without unreasonably burdening either party</a:t>
          </a:r>
        </a:p>
      </dgm:t>
    </dgm:pt>
    <dgm:pt modelId="{EB9C33DD-EC72-40F5-A838-FCD944A7E476}" type="parTrans" cxnId="{CB38A6E3-EF1F-47A7-B70C-4BB12FA4D0C7}">
      <dgm:prSet/>
      <dgm:spPr/>
      <dgm:t>
        <a:bodyPr/>
        <a:lstStyle/>
        <a:p>
          <a:endParaRPr lang="en-US">
            <a:latin typeface="+mj-lt"/>
          </a:endParaRPr>
        </a:p>
      </dgm:t>
    </dgm:pt>
    <dgm:pt modelId="{41727254-19A6-4EC5-9C05-7FFBA927DE90}" type="sibTrans" cxnId="{CB38A6E3-EF1F-47A7-B70C-4BB12FA4D0C7}">
      <dgm:prSet/>
      <dgm:spPr/>
      <dgm:t>
        <a:bodyPr/>
        <a:lstStyle/>
        <a:p>
          <a:endParaRPr lang="en-US">
            <a:latin typeface="+mj-lt"/>
          </a:endParaRPr>
        </a:p>
      </dgm:t>
    </dgm:pt>
    <dgm:pt modelId="{2D54C977-75E8-40E0-B0CD-A125B179169A}">
      <dgm:prSet/>
      <dgm:spPr>
        <a:solidFill>
          <a:schemeClr val="accent1">
            <a:lumMod val="20000"/>
            <a:lumOff val="80000"/>
          </a:schemeClr>
        </a:solidFill>
        <a:ln>
          <a:solidFill>
            <a:schemeClr val="accent1"/>
          </a:solidFill>
        </a:ln>
      </dgm:spPr>
      <dgm:t>
        <a:bodyPr/>
        <a:lstStyle/>
        <a:p>
          <a:pPr>
            <a:buFont typeface="Wingdings" panose="05000000000000000000" pitchFamily="2" charset="2"/>
            <a:buChar char="§"/>
          </a:pPr>
          <a:r>
            <a:rPr lang="en-US" dirty="0">
              <a:solidFill>
                <a:schemeClr val="tx1"/>
              </a:solidFill>
              <a:latin typeface="+mj-lt"/>
            </a:rPr>
            <a:t>Should be determined on a case-by-case basis</a:t>
          </a:r>
        </a:p>
      </dgm:t>
    </dgm:pt>
    <dgm:pt modelId="{B32B1F46-7CEC-4A7C-856C-3C37B0A757AC}" type="parTrans" cxnId="{A4FAA38F-44A5-44C6-9BE8-49A6C09876C1}">
      <dgm:prSet/>
      <dgm:spPr/>
      <dgm:t>
        <a:bodyPr/>
        <a:lstStyle/>
        <a:p>
          <a:endParaRPr lang="en-US">
            <a:latin typeface="+mj-lt"/>
          </a:endParaRPr>
        </a:p>
      </dgm:t>
    </dgm:pt>
    <dgm:pt modelId="{CA3A5E88-8BBD-43B0-8ACA-D0F2CDFADA7A}" type="sibTrans" cxnId="{A4FAA38F-44A5-44C6-9BE8-49A6C09876C1}">
      <dgm:prSet/>
      <dgm:spPr/>
      <dgm:t>
        <a:bodyPr/>
        <a:lstStyle/>
        <a:p>
          <a:endParaRPr lang="en-US">
            <a:latin typeface="+mj-lt"/>
          </a:endParaRPr>
        </a:p>
      </dgm:t>
    </dgm:pt>
    <dgm:pt modelId="{CE6330A0-D0ED-4125-9162-43D21BE6E216}">
      <dgm:prSet/>
      <dgm:spPr>
        <a:solidFill>
          <a:schemeClr val="accent1">
            <a:lumMod val="20000"/>
            <a:lumOff val="80000"/>
          </a:schemeClr>
        </a:solidFill>
        <a:ln>
          <a:solidFill>
            <a:schemeClr val="accent1"/>
          </a:solidFill>
        </a:ln>
      </dgm:spPr>
      <dgm:t>
        <a:bodyPr/>
        <a:lstStyle/>
        <a:p>
          <a:pPr>
            <a:buFont typeface="Wingdings" panose="05000000000000000000" pitchFamily="2" charset="2"/>
            <a:buChar char="§"/>
          </a:pPr>
          <a:r>
            <a:rPr lang="en-US" dirty="0">
              <a:solidFill>
                <a:schemeClr val="tx1"/>
              </a:solidFill>
              <a:latin typeface="+mj-lt"/>
            </a:rPr>
            <a:t>Cannot be retaliatory</a:t>
          </a:r>
        </a:p>
      </dgm:t>
    </dgm:pt>
    <dgm:pt modelId="{AB950551-7BA4-4C01-B177-D3DDB4C7BD4C}" type="parTrans" cxnId="{85E9C424-8588-4A1B-BAA1-7AFCFDE52E49}">
      <dgm:prSet/>
      <dgm:spPr/>
      <dgm:t>
        <a:bodyPr/>
        <a:lstStyle/>
        <a:p>
          <a:endParaRPr lang="en-US">
            <a:latin typeface="+mj-lt"/>
          </a:endParaRPr>
        </a:p>
      </dgm:t>
    </dgm:pt>
    <dgm:pt modelId="{60E87C07-AEB4-4A58-8DCD-147B5FE03DF1}" type="sibTrans" cxnId="{85E9C424-8588-4A1B-BAA1-7AFCFDE52E49}">
      <dgm:prSet/>
      <dgm:spPr/>
      <dgm:t>
        <a:bodyPr/>
        <a:lstStyle/>
        <a:p>
          <a:endParaRPr lang="en-US">
            <a:latin typeface="+mj-lt"/>
          </a:endParaRPr>
        </a:p>
      </dgm:t>
    </dgm:pt>
    <dgm:pt modelId="{2CA75E3E-841C-4E3E-8223-53DC70CE21D4}" type="pres">
      <dgm:prSet presAssocID="{987DC393-3613-411E-95D1-72B7BEF9EF33}" presName="Name0" presStyleCnt="0">
        <dgm:presLayoutVars>
          <dgm:dir/>
          <dgm:animLvl val="lvl"/>
          <dgm:resizeHandles val="exact"/>
        </dgm:presLayoutVars>
      </dgm:prSet>
      <dgm:spPr/>
    </dgm:pt>
    <dgm:pt modelId="{8813E8A8-4EEA-4A5C-8A10-31BF3B3442F9}" type="pres">
      <dgm:prSet presAssocID="{D360FBC0-ACED-4770-97B3-ABEDEB280B3C}" presName="linNode" presStyleCnt="0"/>
      <dgm:spPr/>
    </dgm:pt>
    <dgm:pt modelId="{7A4AE249-17AE-4AEF-B639-CAF71583190A}" type="pres">
      <dgm:prSet presAssocID="{D360FBC0-ACED-4770-97B3-ABEDEB280B3C}" presName="parTx" presStyleLbl="revTx" presStyleIdx="0" presStyleCnt="1" custScaleX="248474">
        <dgm:presLayoutVars>
          <dgm:chMax val="1"/>
          <dgm:bulletEnabled val="1"/>
        </dgm:presLayoutVars>
      </dgm:prSet>
      <dgm:spPr/>
    </dgm:pt>
    <dgm:pt modelId="{0A11A78A-1449-498F-9305-C4F612D9F13E}" type="pres">
      <dgm:prSet presAssocID="{D360FBC0-ACED-4770-97B3-ABEDEB280B3C}" presName="bracket" presStyleLbl="parChTrans1D1" presStyleIdx="0" presStyleCnt="1"/>
      <dgm:spPr/>
    </dgm:pt>
    <dgm:pt modelId="{0459A110-C4EE-4FB1-89E1-7309163E53D8}" type="pres">
      <dgm:prSet presAssocID="{D360FBC0-ACED-4770-97B3-ABEDEB280B3C}" presName="spH" presStyleCnt="0"/>
      <dgm:spPr/>
    </dgm:pt>
    <dgm:pt modelId="{A94980D7-3F56-46FC-BEA6-ADCA2553233B}" type="pres">
      <dgm:prSet presAssocID="{D360FBC0-ACED-4770-97B3-ABEDEB280B3C}" presName="desTx" presStyleLbl="node1" presStyleIdx="0" presStyleCnt="1">
        <dgm:presLayoutVars>
          <dgm:bulletEnabled val="1"/>
        </dgm:presLayoutVars>
      </dgm:prSet>
      <dgm:spPr/>
    </dgm:pt>
  </dgm:ptLst>
  <dgm:cxnLst>
    <dgm:cxn modelId="{C6470E01-673D-480C-A92E-AABCC7E4B30E}" srcId="{987DC393-3613-411E-95D1-72B7BEF9EF33}" destId="{D360FBC0-ACED-4770-97B3-ABEDEB280B3C}" srcOrd="0" destOrd="0" parTransId="{CC6E9A26-B8C1-46AF-AFE1-17C9827F89BB}" sibTransId="{342F3DA6-7EDD-4C19-A6C6-AD25FB2F3F2D}"/>
    <dgm:cxn modelId="{85E9C424-8588-4A1B-BAA1-7AFCFDE52E49}" srcId="{D360FBC0-ACED-4770-97B3-ABEDEB280B3C}" destId="{CE6330A0-D0ED-4125-9162-43D21BE6E216}" srcOrd="2" destOrd="0" parTransId="{AB950551-7BA4-4C01-B177-D3DDB4C7BD4C}" sibTransId="{60E87C07-AEB4-4A58-8DCD-147B5FE03DF1}"/>
    <dgm:cxn modelId="{4B8FB139-34F5-4219-824B-F144C9E1CADF}" type="presOf" srcId="{2D54C977-75E8-40E0-B0CD-A125B179169A}" destId="{A94980D7-3F56-46FC-BEA6-ADCA2553233B}" srcOrd="0" destOrd="1" presId="urn:diagrams.loki3.com/BracketList"/>
    <dgm:cxn modelId="{8E33A062-A040-4F60-AD88-F521887560F4}" type="presOf" srcId="{CE6330A0-D0ED-4125-9162-43D21BE6E216}" destId="{A94980D7-3F56-46FC-BEA6-ADCA2553233B}" srcOrd="0" destOrd="2" presId="urn:diagrams.loki3.com/BracketList"/>
    <dgm:cxn modelId="{25C4F175-3107-428F-8AD3-354D105BCFD5}" type="presOf" srcId="{D360FBC0-ACED-4770-97B3-ABEDEB280B3C}" destId="{7A4AE249-17AE-4AEF-B639-CAF71583190A}" srcOrd="0" destOrd="0" presId="urn:diagrams.loki3.com/BracketList"/>
    <dgm:cxn modelId="{A4FAA38F-44A5-44C6-9BE8-49A6C09876C1}" srcId="{D360FBC0-ACED-4770-97B3-ABEDEB280B3C}" destId="{2D54C977-75E8-40E0-B0CD-A125B179169A}" srcOrd="1" destOrd="0" parTransId="{B32B1F46-7CEC-4A7C-856C-3C37B0A757AC}" sibTransId="{CA3A5E88-8BBD-43B0-8ACA-D0F2CDFADA7A}"/>
    <dgm:cxn modelId="{C147EEA4-2B3E-4DF5-A725-715E799CE26E}" type="presOf" srcId="{1C7A4159-5EC1-4936-941D-CAF323723B38}" destId="{A94980D7-3F56-46FC-BEA6-ADCA2553233B}" srcOrd="0" destOrd="0" presId="urn:diagrams.loki3.com/BracketList"/>
    <dgm:cxn modelId="{CD3C69DD-6767-4328-B94B-3264B9D015C7}" type="presOf" srcId="{987DC393-3613-411E-95D1-72B7BEF9EF33}" destId="{2CA75E3E-841C-4E3E-8223-53DC70CE21D4}" srcOrd="0" destOrd="0" presId="urn:diagrams.loki3.com/BracketList"/>
    <dgm:cxn modelId="{CB38A6E3-EF1F-47A7-B70C-4BB12FA4D0C7}" srcId="{D360FBC0-ACED-4770-97B3-ABEDEB280B3C}" destId="{1C7A4159-5EC1-4936-941D-CAF323723B38}" srcOrd="0" destOrd="0" parTransId="{EB9C33DD-EC72-40F5-A838-FCD944A7E476}" sibTransId="{41727254-19A6-4EC5-9C05-7FFBA927DE90}"/>
    <dgm:cxn modelId="{AFA3DE54-C01D-4F38-A222-C99B27B97B0F}" type="presParOf" srcId="{2CA75E3E-841C-4E3E-8223-53DC70CE21D4}" destId="{8813E8A8-4EEA-4A5C-8A10-31BF3B3442F9}" srcOrd="0" destOrd="0" presId="urn:diagrams.loki3.com/BracketList"/>
    <dgm:cxn modelId="{E23406CC-1BB9-45C6-BB08-8CF955986995}" type="presParOf" srcId="{8813E8A8-4EEA-4A5C-8A10-31BF3B3442F9}" destId="{7A4AE249-17AE-4AEF-B639-CAF71583190A}" srcOrd="0" destOrd="0" presId="urn:diagrams.loki3.com/BracketList"/>
    <dgm:cxn modelId="{B83EB4D2-33A2-4390-A702-8D38ABD8F719}" type="presParOf" srcId="{8813E8A8-4EEA-4A5C-8A10-31BF3B3442F9}" destId="{0A11A78A-1449-498F-9305-C4F612D9F13E}" srcOrd="1" destOrd="0" presId="urn:diagrams.loki3.com/BracketList"/>
    <dgm:cxn modelId="{F3CAE06B-B9BC-4516-9EB4-959A8A04D4BA}" type="presParOf" srcId="{8813E8A8-4EEA-4A5C-8A10-31BF3B3442F9}" destId="{0459A110-C4EE-4FB1-89E1-7309163E53D8}" srcOrd="2" destOrd="0" presId="urn:diagrams.loki3.com/BracketList"/>
    <dgm:cxn modelId="{E53EDB39-1083-46CB-8774-1210FF88D633}" type="presParOf" srcId="{8813E8A8-4EEA-4A5C-8A10-31BF3B3442F9}" destId="{A94980D7-3F56-46FC-BEA6-ADCA2553233B}"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4C87965-0E79-479A-B25B-77FD2509728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6F6CD536-847D-4E37-B342-4AC2715EA98A}">
      <dgm:prSet custT="1"/>
      <dgm:spPr/>
      <dgm:t>
        <a:bodyPr/>
        <a:lstStyle/>
        <a:p>
          <a:r>
            <a:rPr lang="en-US" sz="4000" dirty="0">
              <a:solidFill>
                <a:schemeClr val="tx1"/>
              </a:solidFill>
            </a:rPr>
            <a:t>Examples:</a:t>
          </a:r>
        </a:p>
      </dgm:t>
    </dgm:pt>
    <dgm:pt modelId="{6EADDBE8-62C7-4F2B-990A-1552EBC3C228}" type="parTrans" cxnId="{0ACB8DF0-B8DC-4CEB-8AC5-753A2E6C0C20}">
      <dgm:prSet/>
      <dgm:spPr/>
      <dgm:t>
        <a:bodyPr/>
        <a:lstStyle/>
        <a:p>
          <a:endParaRPr lang="en-US">
            <a:solidFill>
              <a:schemeClr val="tx1"/>
            </a:solidFill>
          </a:endParaRPr>
        </a:p>
      </dgm:t>
    </dgm:pt>
    <dgm:pt modelId="{C6FE225F-31FA-4107-A813-FA04BE3E5B2D}" type="sibTrans" cxnId="{0ACB8DF0-B8DC-4CEB-8AC5-753A2E6C0C20}">
      <dgm:prSet/>
      <dgm:spPr/>
      <dgm:t>
        <a:bodyPr/>
        <a:lstStyle/>
        <a:p>
          <a:endParaRPr lang="en-US">
            <a:solidFill>
              <a:schemeClr val="tx1"/>
            </a:solidFill>
          </a:endParaRPr>
        </a:p>
      </dgm:t>
    </dgm:pt>
    <dgm:pt modelId="{E2AE6496-EF52-4D09-8B20-B18A8BD53FE8}">
      <dgm:prSet/>
      <dgm:spPr/>
      <dgm:t>
        <a:bodyPr/>
        <a:lstStyle/>
        <a:p>
          <a:r>
            <a:rPr lang="en-US" dirty="0">
              <a:solidFill>
                <a:schemeClr val="tx1"/>
              </a:solidFill>
            </a:rPr>
            <a:t>Counseling</a:t>
          </a:r>
        </a:p>
      </dgm:t>
    </dgm:pt>
    <dgm:pt modelId="{E9C35421-908F-4162-8AD3-CD54B5FBFE2B}" type="parTrans" cxnId="{39CDE784-D6D7-4FAF-83CB-4404B34FD224}">
      <dgm:prSet/>
      <dgm:spPr/>
      <dgm:t>
        <a:bodyPr/>
        <a:lstStyle/>
        <a:p>
          <a:endParaRPr lang="en-US">
            <a:solidFill>
              <a:schemeClr val="tx1"/>
            </a:solidFill>
          </a:endParaRPr>
        </a:p>
      </dgm:t>
    </dgm:pt>
    <dgm:pt modelId="{3F8D51F7-E930-4E39-8BF7-5DC0C5321AB8}" type="sibTrans" cxnId="{39CDE784-D6D7-4FAF-83CB-4404B34FD224}">
      <dgm:prSet/>
      <dgm:spPr/>
      <dgm:t>
        <a:bodyPr/>
        <a:lstStyle/>
        <a:p>
          <a:endParaRPr lang="en-US">
            <a:solidFill>
              <a:schemeClr val="tx1"/>
            </a:solidFill>
          </a:endParaRPr>
        </a:p>
      </dgm:t>
    </dgm:pt>
    <dgm:pt modelId="{58A01447-1ACD-48D9-97A9-2B575DDDF8B8}">
      <dgm:prSet/>
      <dgm:spPr/>
      <dgm:t>
        <a:bodyPr/>
        <a:lstStyle/>
        <a:p>
          <a:r>
            <a:rPr lang="en-US" dirty="0">
              <a:solidFill>
                <a:schemeClr val="tx1"/>
              </a:solidFill>
            </a:rPr>
            <a:t>Medical services</a:t>
          </a:r>
        </a:p>
      </dgm:t>
    </dgm:pt>
    <dgm:pt modelId="{75E4EFF4-12E5-4B79-B3C2-5663808ED258}" type="parTrans" cxnId="{66B140D7-094B-4CFA-A15A-A465A4FB7681}">
      <dgm:prSet/>
      <dgm:spPr/>
      <dgm:t>
        <a:bodyPr/>
        <a:lstStyle/>
        <a:p>
          <a:endParaRPr lang="en-US">
            <a:solidFill>
              <a:schemeClr val="tx1"/>
            </a:solidFill>
          </a:endParaRPr>
        </a:p>
      </dgm:t>
    </dgm:pt>
    <dgm:pt modelId="{E3EECB36-615F-45BD-B0ED-6FD2719EF67B}" type="sibTrans" cxnId="{66B140D7-094B-4CFA-A15A-A465A4FB7681}">
      <dgm:prSet/>
      <dgm:spPr/>
      <dgm:t>
        <a:bodyPr/>
        <a:lstStyle/>
        <a:p>
          <a:endParaRPr lang="en-US">
            <a:solidFill>
              <a:schemeClr val="tx1"/>
            </a:solidFill>
          </a:endParaRPr>
        </a:p>
      </dgm:t>
    </dgm:pt>
    <dgm:pt modelId="{78768405-F4B3-4E0F-867C-044262A4EAE0}">
      <dgm:prSet/>
      <dgm:spPr/>
      <dgm:t>
        <a:bodyPr/>
        <a:lstStyle/>
        <a:p>
          <a:r>
            <a:rPr lang="en-US" dirty="0">
              <a:solidFill>
                <a:schemeClr val="tx1"/>
              </a:solidFill>
            </a:rPr>
            <a:t>Academic support</a:t>
          </a:r>
        </a:p>
      </dgm:t>
    </dgm:pt>
    <dgm:pt modelId="{334F9F11-8B77-4081-BBAB-7046D55AA693}" type="parTrans" cxnId="{7613E52D-5353-4035-814F-269CF8DE44BC}">
      <dgm:prSet/>
      <dgm:spPr/>
      <dgm:t>
        <a:bodyPr/>
        <a:lstStyle/>
        <a:p>
          <a:endParaRPr lang="en-US">
            <a:solidFill>
              <a:schemeClr val="tx1"/>
            </a:solidFill>
          </a:endParaRPr>
        </a:p>
      </dgm:t>
    </dgm:pt>
    <dgm:pt modelId="{049C2E70-3D83-4A29-B0DF-6CDEEB5931DA}" type="sibTrans" cxnId="{7613E52D-5353-4035-814F-269CF8DE44BC}">
      <dgm:prSet/>
      <dgm:spPr/>
      <dgm:t>
        <a:bodyPr/>
        <a:lstStyle/>
        <a:p>
          <a:endParaRPr lang="en-US">
            <a:solidFill>
              <a:schemeClr val="tx1"/>
            </a:solidFill>
          </a:endParaRPr>
        </a:p>
      </dgm:t>
    </dgm:pt>
    <dgm:pt modelId="{3B71884F-7BE5-452C-A970-B6EAE897AB6E}">
      <dgm:prSet/>
      <dgm:spPr/>
      <dgm:t>
        <a:bodyPr/>
        <a:lstStyle/>
        <a:p>
          <a:r>
            <a:rPr lang="en-US" dirty="0">
              <a:solidFill>
                <a:schemeClr val="tx1"/>
              </a:solidFill>
            </a:rPr>
            <a:t>Increased security</a:t>
          </a:r>
        </a:p>
      </dgm:t>
    </dgm:pt>
    <dgm:pt modelId="{26FCC681-121C-4F81-A385-1EE3A7742146}" type="parTrans" cxnId="{EE9DD443-470B-40BA-AEC6-308DFDE189F8}">
      <dgm:prSet/>
      <dgm:spPr/>
      <dgm:t>
        <a:bodyPr/>
        <a:lstStyle/>
        <a:p>
          <a:endParaRPr lang="en-US">
            <a:solidFill>
              <a:schemeClr val="tx1"/>
            </a:solidFill>
          </a:endParaRPr>
        </a:p>
      </dgm:t>
    </dgm:pt>
    <dgm:pt modelId="{89C2AA28-409E-4796-B2C0-A53B2FCA17C5}" type="sibTrans" cxnId="{EE9DD443-470B-40BA-AEC6-308DFDE189F8}">
      <dgm:prSet/>
      <dgm:spPr/>
      <dgm:t>
        <a:bodyPr/>
        <a:lstStyle/>
        <a:p>
          <a:endParaRPr lang="en-US">
            <a:solidFill>
              <a:schemeClr val="tx1"/>
            </a:solidFill>
          </a:endParaRPr>
        </a:p>
      </dgm:t>
    </dgm:pt>
    <dgm:pt modelId="{72031D7C-2684-4FD4-B1B9-2EF3C14820DC}">
      <dgm:prSet/>
      <dgm:spPr/>
      <dgm:t>
        <a:bodyPr/>
        <a:lstStyle/>
        <a:p>
          <a:r>
            <a:rPr lang="en-US" dirty="0">
              <a:solidFill>
                <a:schemeClr val="tx1"/>
              </a:solidFill>
            </a:rPr>
            <a:t>Changed schedules</a:t>
          </a:r>
        </a:p>
      </dgm:t>
    </dgm:pt>
    <dgm:pt modelId="{5A869658-667E-429E-9005-37016A06ED95}" type="parTrans" cxnId="{71545900-25B8-444E-8AEB-DF738BB5257D}">
      <dgm:prSet/>
      <dgm:spPr/>
      <dgm:t>
        <a:bodyPr/>
        <a:lstStyle/>
        <a:p>
          <a:endParaRPr lang="en-US">
            <a:solidFill>
              <a:schemeClr val="tx1"/>
            </a:solidFill>
          </a:endParaRPr>
        </a:p>
      </dgm:t>
    </dgm:pt>
    <dgm:pt modelId="{511F21E7-1218-4EDB-9E5E-FDD47195E20A}" type="sibTrans" cxnId="{71545900-25B8-444E-8AEB-DF738BB5257D}">
      <dgm:prSet/>
      <dgm:spPr/>
      <dgm:t>
        <a:bodyPr/>
        <a:lstStyle/>
        <a:p>
          <a:endParaRPr lang="en-US">
            <a:solidFill>
              <a:schemeClr val="tx1"/>
            </a:solidFill>
          </a:endParaRPr>
        </a:p>
      </dgm:t>
    </dgm:pt>
    <dgm:pt modelId="{731BB39D-4C16-4FA2-AFC5-C4EB2C819EBD}">
      <dgm:prSet/>
      <dgm:spPr/>
      <dgm:t>
        <a:bodyPr/>
        <a:lstStyle/>
        <a:p>
          <a:r>
            <a:rPr lang="en-US" dirty="0">
              <a:solidFill>
                <a:schemeClr val="tx1"/>
              </a:solidFill>
            </a:rPr>
            <a:t>No-contact orders</a:t>
          </a:r>
        </a:p>
      </dgm:t>
    </dgm:pt>
    <dgm:pt modelId="{45EC71B7-8530-4BF7-9D58-0B6D44D459A9}" type="parTrans" cxnId="{2216E734-3019-4B97-8BA0-FF228EB88869}">
      <dgm:prSet/>
      <dgm:spPr/>
      <dgm:t>
        <a:bodyPr/>
        <a:lstStyle/>
        <a:p>
          <a:endParaRPr lang="en-US">
            <a:solidFill>
              <a:schemeClr val="tx1"/>
            </a:solidFill>
          </a:endParaRPr>
        </a:p>
      </dgm:t>
    </dgm:pt>
    <dgm:pt modelId="{AAF9FA7D-6252-4B40-99A3-F13576516F02}" type="sibTrans" cxnId="{2216E734-3019-4B97-8BA0-FF228EB88869}">
      <dgm:prSet/>
      <dgm:spPr/>
      <dgm:t>
        <a:bodyPr/>
        <a:lstStyle/>
        <a:p>
          <a:endParaRPr lang="en-US">
            <a:solidFill>
              <a:schemeClr val="tx1"/>
            </a:solidFill>
          </a:endParaRPr>
        </a:p>
      </dgm:t>
    </dgm:pt>
    <dgm:pt modelId="{5AE5BCC1-8244-419E-8CAA-1ADED42236B0}" type="pres">
      <dgm:prSet presAssocID="{94C87965-0E79-479A-B25B-77FD25097285}" presName="diagram" presStyleCnt="0">
        <dgm:presLayoutVars>
          <dgm:chPref val="1"/>
          <dgm:dir/>
          <dgm:animOne val="branch"/>
          <dgm:animLvl val="lvl"/>
          <dgm:resizeHandles val="exact"/>
        </dgm:presLayoutVars>
      </dgm:prSet>
      <dgm:spPr/>
    </dgm:pt>
    <dgm:pt modelId="{5EC6514E-61A9-422F-8842-5EFD5EDF5D08}" type="pres">
      <dgm:prSet presAssocID="{6F6CD536-847D-4E37-B342-4AC2715EA98A}" presName="root1" presStyleCnt="0"/>
      <dgm:spPr/>
    </dgm:pt>
    <dgm:pt modelId="{8DCFF320-BD44-4D46-8E60-C6A7F9AD9570}" type="pres">
      <dgm:prSet presAssocID="{6F6CD536-847D-4E37-B342-4AC2715EA98A}" presName="LevelOneTextNode" presStyleLbl="node0" presStyleIdx="0" presStyleCnt="1" custScaleX="233196" custScaleY="215439" custLinFactX="-96547" custLinFactNeighborX="-100000">
        <dgm:presLayoutVars>
          <dgm:chPref val="3"/>
        </dgm:presLayoutVars>
      </dgm:prSet>
      <dgm:spPr/>
    </dgm:pt>
    <dgm:pt modelId="{80B0D92B-DC17-4C35-A7CF-A31091E0BBB4}" type="pres">
      <dgm:prSet presAssocID="{6F6CD536-847D-4E37-B342-4AC2715EA98A}" presName="level2hierChild" presStyleCnt="0"/>
      <dgm:spPr/>
    </dgm:pt>
    <dgm:pt modelId="{D8F95822-CD1B-430B-9875-C5CE900EA63F}" type="pres">
      <dgm:prSet presAssocID="{E9C35421-908F-4162-8AD3-CD54B5FBFE2B}" presName="conn2-1" presStyleLbl="parChTrans1D2" presStyleIdx="0" presStyleCnt="6"/>
      <dgm:spPr/>
    </dgm:pt>
    <dgm:pt modelId="{AB90C770-603C-4677-B8DF-95CF30C72938}" type="pres">
      <dgm:prSet presAssocID="{E9C35421-908F-4162-8AD3-CD54B5FBFE2B}" presName="connTx" presStyleLbl="parChTrans1D2" presStyleIdx="0" presStyleCnt="6"/>
      <dgm:spPr/>
    </dgm:pt>
    <dgm:pt modelId="{B4544E2C-E20F-4BB8-A30C-BCBFBE43E91F}" type="pres">
      <dgm:prSet presAssocID="{E2AE6496-EF52-4D09-8B20-B18A8BD53FE8}" presName="root2" presStyleCnt="0"/>
      <dgm:spPr/>
    </dgm:pt>
    <dgm:pt modelId="{253ADC49-E4AD-4095-AF72-C8D2F109DD02}" type="pres">
      <dgm:prSet presAssocID="{E2AE6496-EF52-4D09-8B20-B18A8BD53FE8}" presName="LevelTwoTextNode" presStyleLbl="node2" presStyleIdx="0" presStyleCnt="6" custLinFactNeighborX="-23633">
        <dgm:presLayoutVars>
          <dgm:chPref val="3"/>
        </dgm:presLayoutVars>
      </dgm:prSet>
      <dgm:spPr/>
    </dgm:pt>
    <dgm:pt modelId="{0A9EB46A-0D35-4476-B6E9-EAC1472093F2}" type="pres">
      <dgm:prSet presAssocID="{E2AE6496-EF52-4D09-8B20-B18A8BD53FE8}" presName="level3hierChild" presStyleCnt="0"/>
      <dgm:spPr/>
    </dgm:pt>
    <dgm:pt modelId="{24089EF5-079F-47A8-BC15-3257AAB9E709}" type="pres">
      <dgm:prSet presAssocID="{75E4EFF4-12E5-4B79-B3C2-5663808ED258}" presName="conn2-1" presStyleLbl="parChTrans1D2" presStyleIdx="1" presStyleCnt="6"/>
      <dgm:spPr/>
    </dgm:pt>
    <dgm:pt modelId="{25EC9204-62ED-4ED9-A43A-5234AC9BE03F}" type="pres">
      <dgm:prSet presAssocID="{75E4EFF4-12E5-4B79-B3C2-5663808ED258}" presName="connTx" presStyleLbl="parChTrans1D2" presStyleIdx="1" presStyleCnt="6"/>
      <dgm:spPr/>
    </dgm:pt>
    <dgm:pt modelId="{89470435-E783-4006-95AE-43C1C0E1C0D5}" type="pres">
      <dgm:prSet presAssocID="{58A01447-1ACD-48D9-97A9-2B575DDDF8B8}" presName="root2" presStyleCnt="0"/>
      <dgm:spPr/>
    </dgm:pt>
    <dgm:pt modelId="{747FF61C-95DC-4C8E-B773-751B98AD58C4}" type="pres">
      <dgm:prSet presAssocID="{58A01447-1ACD-48D9-97A9-2B575DDDF8B8}" presName="LevelTwoTextNode" presStyleLbl="node2" presStyleIdx="1" presStyleCnt="6" custLinFactNeighborX="-23633">
        <dgm:presLayoutVars>
          <dgm:chPref val="3"/>
        </dgm:presLayoutVars>
      </dgm:prSet>
      <dgm:spPr/>
    </dgm:pt>
    <dgm:pt modelId="{F74583BC-D7B8-479D-9179-E6B2F7AF7085}" type="pres">
      <dgm:prSet presAssocID="{58A01447-1ACD-48D9-97A9-2B575DDDF8B8}" presName="level3hierChild" presStyleCnt="0"/>
      <dgm:spPr/>
    </dgm:pt>
    <dgm:pt modelId="{D108DB2C-BB9E-4D01-A3A8-90118BE0993A}" type="pres">
      <dgm:prSet presAssocID="{334F9F11-8B77-4081-BBAB-7046D55AA693}" presName="conn2-1" presStyleLbl="parChTrans1D2" presStyleIdx="2" presStyleCnt="6"/>
      <dgm:spPr/>
    </dgm:pt>
    <dgm:pt modelId="{69E5EA26-FCBD-4F3C-9D94-48B2F6516B86}" type="pres">
      <dgm:prSet presAssocID="{334F9F11-8B77-4081-BBAB-7046D55AA693}" presName="connTx" presStyleLbl="parChTrans1D2" presStyleIdx="2" presStyleCnt="6"/>
      <dgm:spPr/>
    </dgm:pt>
    <dgm:pt modelId="{01091425-5377-47A6-8C6E-2FE554B56834}" type="pres">
      <dgm:prSet presAssocID="{78768405-F4B3-4E0F-867C-044262A4EAE0}" presName="root2" presStyleCnt="0"/>
      <dgm:spPr/>
    </dgm:pt>
    <dgm:pt modelId="{4993F000-A0B4-4B0F-B26F-42609379F474}" type="pres">
      <dgm:prSet presAssocID="{78768405-F4B3-4E0F-867C-044262A4EAE0}" presName="LevelTwoTextNode" presStyleLbl="node2" presStyleIdx="2" presStyleCnt="6" custLinFactNeighborX="-23633">
        <dgm:presLayoutVars>
          <dgm:chPref val="3"/>
        </dgm:presLayoutVars>
      </dgm:prSet>
      <dgm:spPr/>
    </dgm:pt>
    <dgm:pt modelId="{C4C5650D-2A08-4EA1-8ACC-204AF02AB6D5}" type="pres">
      <dgm:prSet presAssocID="{78768405-F4B3-4E0F-867C-044262A4EAE0}" presName="level3hierChild" presStyleCnt="0"/>
      <dgm:spPr/>
    </dgm:pt>
    <dgm:pt modelId="{FBF74C52-7227-4223-B90D-809AECD0C88F}" type="pres">
      <dgm:prSet presAssocID="{45EC71B7-8530-4BF7-9D58-0B6D44D459A9}" presName="conn2-1" presStyleLbl="parChTrans1D2" presStyleIdx="3" presStyleCnt="6"/>
      <dgm:spPr/>
    </dgm:pt>
    <dgm:pt modelId="{67542523-8258-4235-9087-307BE8566AE7}" type="pres">
      <dgm:prSet presAssocID="{45EC71B7-8530-4BF7-9D58-0B6D44D459A9}" presName="connTx" presStyleLbl="parChTrans1D2" presStyleIdx="3" presStyleCnt="6"/>
      <dgm:spPr/>
    </dgm:pt>
    <dgm:pt modelId="{CC8B11E9-143B-4662-8750-DD33966976FE}" type="pres">
      <dgm:prSet presAssocID="{731BB39D-4C16-4FA2-AFC5-C4EB2C819EBD}" presName="root2" presStyleCnt="0"/>
      <dgm:spPr/>
    </dgm:pt>
    <dgm:pt modelId="{029A85A7-67C9-4CB0-BA7B-66DBF563EB04}" type="pres">
      <dgm:prSet presAssocID="{731BB39D-4C16-4FA2-AFC5-C4EB2C819EBD}" presName="LevelTwoTextNode" presStyleLbl="node2" presStyleIdx="3" presStyleCnt="6" custLinFactNeighborX="-23633">
        <dgm:presLayoutVars>
          <dgm:chPref val="3"/>
        </dgm:presLayoutVars>
      </dgm:prSet>
      <dgm:spPr/>
    </dgm:pt>
    <dgm:pt modelId="{3549F201-2F4B-461A-879E-BE1FE82D4015}" type="pres">
      <dgm:prSet presAssocID="{731BB39D-4C16-4FA2-AFC5-C4EB2C819EBD}" presName="level3hierChild" presStyleCnt="0"/>
      <dgm:spPr/>
    </dgm:pt>
    <dgm:pt modelId="{20FD6A3A-79E3-4893-B434-DD72B9EFD294}" type="pres">
      <dgm:prSet presAssocID="{26FCC681-121C-4F81-A385-1EE3A7742146}" presName="conn2-1" presStyleLbl="parChTrans1D2" presStyleIdx="4" presStyleCnt="6"/>
      <dgm:spPr/>
    </dgm:pt>
    <dgm:pt modelId="{A9C1A467-0B8B-44A9-B04C-78442EFD7862}" type="pres">
      <dgm:prSet presAssocID="{26FCC681-121C-4F81-A385-1EE3A7742146}" presName="connTx" presStyleLbl="parChTrans1D2" presStyleIdx="4" presStyleCnt="6"/>
      <dgm:spPr/>
    </dgm:pt>
    <dgm:pt modelId="{FECD506D-AEF2-4430-80FB-6B70FD42FF7E}" type="pres">
      <dgm:prSet presAssocID="{3B71884F-7BE5-452C-A970-B6EAE897AB6E}" presName="root2" presStyleCnt="0"/>
      <dgm:spPr/>
    </dgm:pt>
    <dgm:pt modelId="{E4DE1019-04A4-4EFB-B7AD-4057A3B612C8}" type="pres">
      <dgm:prSet presAssocID="{3B71884F-7BE5-452C-A970-B6EAE897AB6E}" presName="LevelTwoTextNode" presStyleLbl="node2" presStyleIdx="4" presStyleCnt="6" custLinFactNeighborX="-23633">
        <dgm:presLayoutVars>
          <dgm:chPref val="3"/>
        </dgm:presLayoutVars>
      </dgm:prSet>
      <dgm:spPr/>
    </dgm:pt>
    <dgm:pt modelId="{E1FB8A19-66EF-4313-866E-D343BBB8CDCA}" type="pres">
      <dgm:prSet presAssocID="{3B71884F-7BE5-452C-A970-B6EAE897AB6E}" presName="level3hierChild" presStyleCnt="0"/>
      <dgm:spPr/>
    </dgm:pt>
    <dgm:pt modelId="{4DDCD4A3-87E7-4554-B5A3-4DFBB829FEB8}" type="pres">
      <dgm:prSet presAssocID="{5A869658-667E-429E-9005-37016A06ED95}" presName="conn2-1" presStyleLbl="parChTrans1D2" presStyleIdx="5" presStyleCnt="6"/>
      <dgm:spPr/>
    </dgm:pt>
    <dgm:pt modelId="{630963F7-6B5D-4D21-8E62-8F9EFC90C0CF}" type="pres">
      <dgm:prSet presAssocID="{5A869658-667E-429E-9005-37016A06ED95}" presName="connTx" presStyleLbl="parChTrans1D2" presStyleIdx="5" presStyleCnt="6"/>
      <dgm:spPr/>
    </dgm:pt>
    <dgm:pt modelId="{B800740A-4ADD-41C8-84E0-814413F59FCA}" type="pres">
      <dgm:prSet presAssocID="{72031D7C-2684-4FD4-B1B9-2EF3C14820DC}" presName="root2" presStyleCnt="0"/>
      <dgm:spPr/>
    </dgm:pt>
    <dgm:pt modelId="{ECF4B096-9EC3-4D5F-8738-5EFEB856835F}" type="pres">
      <dgm:prSet presAssocID="{72031D7C-2684-4FD4-B1B9-2EF3C14820DC}" presName="LevelTwoTextNode" presStyleLbl="node2" presStyleIdx="5" presStyleCnt="6" custLinFactNeighborX="-23633">
        <dgm:presLayoutVars>
          <dgm:chPref val="3"/>
        </dgm:presLayoutVars>
      </dgm:prSet>
      <dgm:spPr/>
    </dgm:pt>
    <dgm:pt modelId="{341FA010-A82E-4AF1-9D3C-59723B908619}" type="pres">
      <dgm:prSet presAssocID="{72031D7C-2684-4FD4-B1B9-2EF3C14820DC}" presName="level3hierChild" presStyleCnt="0"/>
      <dgm:spPr/>
    </dgm:pt>
  </dgm:ptLst>
  <dgm:cxnLst>
    <dgm:cxn modelId="{71545900-25B8-444E-8AEB-DF738BB5257D}" srcId="{6F6CD536-847D-4E37-B342-4AC2715EA98A}" destId="{72031D7C-2684-4FD4-B1B9-2EF3C14820DC}" srcOrd="5" destOrd="0" parTransId="{5A869658-667E-429E-9005-37016A06ED95}" sibTransId="{511F21E7-1218-4EDB-9E5E-FDD47195E20A}"/>
    <dgm:cxn modelId="{A3891504-83A1-46B1-8317-A0D7F164B3BA}" type="presOf" srcId="{5A869658-667E-429E-9005-37016A06ED95}" destId="{630963F7-6B5D-4D21-8E62-8F9EFC90C0CF}" srcOrd="1" destOrd="0" presId="urn:microsoft.com/office/officeart/2005/8/layout/hierarchy2"/>
    <dgm:cxn modelId="{7375131C-7E78-4C55-8BAE-089EE986F212}" type="presOf" srcId="{45EC71B7-8530-4BF7-9D58-0B6D44D459A9}" destId="{67542523-8258-4235-9087-307BE8566AE7}" srcOrd="1" destOrd="0" presId="urn:microsoft.com/office/officeart/2005/8/layout/hierarchy2"/>
    <dgm:cxn modelId="{E9328F22-4AF9-47C7-8A96-D47CFC2B072B}" type="presOf" srcId="{78768405-F4B3-4E0F-867C-044262A4EAE0}" destId="{4993F000-A0B4-4B0F-B26F-42609379F474}" srcOrd="0" destOrd="0" presId="urn:microsoft.com/office/officeart/2005/8/layout/hierarchy2"/>
    <dgm:cxn modelId="{7E613926-8201-450F-9F29-43039EA454BE}" type="presOf" srcId="{75E4EFF4-12E5-4B79-B3C2-5663808ED258}" destId="{25EC9204-62ED-4ED9-A43A-5234AC9BE03F}" srcOrd="1" destOrd="0" presId="urn:microsoft.com/office/officeart/2005/8/layout/hierarchy2"/>
    <dgm:cxn modelId="{93E16228-9756-41EF-BC49-016EAE6597D7}" type="presOf" srcId="{58A01447-1ACD-48D9-97A9-2B575DDDF8B8}" destId="{747FF61C-95DC-4C8E-B773-751B98AD58C4}" srcOrd="0" destOrd="0" presId="urn:microsoft.com/office/officeart/2005/8/layout/hierarchy2"/>
    <dgm:cxn modelId="{EB54D02A-C586-492A-8B0E-16864F5378F5}" type="presOf" srcId="{45EC71B7-8530-4BF7-9D58-0B6D44D459A9}" destId="{FBF74C52-7227-4223-B90D-809AECD0C88F}" srcOrd="0" destOrd="0" presId="urn:microsoft.com/office/officeart/2005/8/layout/hierarchy2"/>
    <dgm:cxn modelId="{F4B13A2D-6A03-4F9A-9D35-CDFBA51A5A27}" type="presOf" srcId="{26FCC681-121C-4F81-A385-1EE3A7742146}" destId="{A9C1A467-0B8B-44A9-B04C-78442EFD7862}" srcOrd="1" destOrd="0" presId="urn:microsoft.com/office/officeart/2005/8/layout/hierarchy2"/>
    <dgm:cxn modelId="{7613E52D-5353-4035-814F-269CF8DE44BC}" srcId="{6F6CD536-847D-4E37-B342-4AC2715EA98A}" destId="{78768405-F4B3-4E0F-867C-044262A4EAE0}" srcOrd="2" destOrd="0" parTransId="{334F9F11-8B77-4081-BBAB-7046D55AA693}" sibTransId="{049C2E70-3D83-4A29-B0DF-6CDEEB5931DA}"/>
    <dgm:cxn modelId="{5F451830-31D2-4ECA-8EBA-2EE44A08888F}" type="presOf" srcId="{3B71884F-7BE5-452C-A970-B6EAE897AB6E}" destId="{E4DE1019-04A4-4EFB-B7AD-4057A3B612C8}" srcOrd="0" destOrd="0" presId="urn:microsoft.com/office/officeart/2005/8/layout/hierarchy2"/>
    <dgm:cxn modelId="{2216E734-3019-4B97-8BA0-FF228EB88869}" srcId="{6F6CD536-847D-4E37-B342-4AC2715EA98A}" destId="{731BB39D-4C16-4FA2-AFC5-C4EB2C819EBD}" srcOrd="3" destOrd="0" parTransId="{45EC71B7-8530-4BF7-9D58-0B6D44D459A9}" sibTransId="{AAF9FA7D-6252-4B40-99A3-F13576516F02}"/>
    <dgm:cxn modelId="{9E0FD035-687C-425A-AF29-C88666BA6B34}" type="presOf" srcId="{72031D7C-2684-4FD4-B1B9-2EF3C14820DC}" destId="{ECF4B096-9EC3-4D5F-8738-5EFEB856835F}" srcOrd="0" destOrd="0" presId="urn:microsoft.com/office/officeart/2005/8/layout/hierarchy2"/>
    <dgm:cxn modelId="{D319233B-E333-4886-930F-A906FFC627A8}" type="presOf" srcId="{5A869658-667E-429E-9005-37016A06ED95}" destId="{4DDCD4A3-87E7-4554-B5A3-4DFBB829FEB8}" srcOrd="0" destOrd="0" presId="urn:microsoft.com/office/officeart/2005/8/layout/hierarchy2"/>
    <dgm:cxn modelId="{0252F63F-0296-483F-A652-6CC56B5E77BD}" type="presOf" srcId="{334F9F11-8B77-4081-BBAB-7046D55AA693}" destId="{D108DB2C-BB9E-4D01-A3A8-90118BE0993A}" srcOrd="0" destOrd="0" presId="urn:microsoft.com/office/officeart/2005/8/layout/hierarchy2"/>
    <dgm:cxn modelId="{DBD84C43-F938-47F1-846A-39B7A1655B57}" type="presOf" srcId="{E9C35421-908F-4162-8AD3-CD54B5FBFE2B}" destId="{AB90C770-603C-4677-B8DF-95CF30C72938}" srcOrd="1" destOrd="0" presId="urn:microsoft.com/office/officeart/2005/8/layout/hierarchy2"/>
    <dgm:cxn modelId="{EE9DD443-470B-40BA-AEC6-308DFDE189F8}" srcId="{6F6CD536-847D-4E37-B342-4AC2715EA98A}" destId="{3B71884F-7BE5-452C-A970-B6EAE897AB6E}" srcOrd="4" destOrd="0" parTransId="{26FCC681-121C-4F81-A385-1EE3A7742146}" sibTransId="{89C2AA28-409E-4796-B2C0-A53B2FCA17C5}"/>
    <dgm:cxn modelId="{6C11EA46-60B6-4A44-8D5E-A33DA72757B2}" type="presOf" srcId="{E2AE6496-EF52-4D09-8B20-B18A8BD53FE8}" destId="{253ADC49-E4AD-4095-AF72-C8D2F109DD02}" srcOrd="0" destOrd="0" presId="urn:microsoft.com/office/officeart/2005/8/layout/hierarchy2"/>
    <dgm:cxn modelId="{39CDE784-D6D7-4FAF-83CB-4404B34FD224}" srcId="{6F6CD536-847D-4E37-B342-4AC2715EA98A}" destId="{E2AE6496-EF52-4D09-8B20-B18A8BD53FE8}" srcOrd="0" destOrd="0" parTransId="{E9C35421-908F-4162-8AD3-CD54B5FBFE2B}" sibTransId="{3F8D51F7-E930-4E39-8BF7-5DC0C5321AB8}"/>
    <dgm:cxn modelId="{C570AEB4-2381-41B1-AE3D-4B0089D0FC61}" type="presOf" srcId="{94C87965-0E79-479A-B25B-77FD25097285}" destId="{5AE5BCC1-8244-419E-8CAA-1ADED42236B0}" srcOrd="0" destOrd="0" presId="urn:microsoft.com/office/officeart/2005/8/layout/hierarchy2"/>
    <dgm:cxn modelId="{79C2ADC4-6EDD-40C9-B1C7-E7CA0F922159}" type="presOf" srcId="{731BB39D-4C16-4FA2-AFC5-C4EB2C819EBD}" destId="{029A85A7-67C9-4CB0-BA7B-66DBF563EB04}" srcOrd="0" destOrd="0" presId="urn:microsoft.com/office/officeart/2005/8/layout/hierarchy2"/>
    <dgm:cxn modelId="{E09710C7-6742-4C58-B689-75C201D6BC75}" type="presOf" srcId="{26FCC681-121C-4F81-A385-1EE3A7742146}" destId="{20FD6A3A-79E3-4893-B434-DD72B9EFD294}" srcOrd="0" destOrd="0" presId="urn:microsoft.com/office/officeart/2005/8/layout/hierarchy2"/>
    <dgm:cxn modelId="{6C6B25D5-B2D4-4C68-83A7-FECF859CC096}" type="presOf" srcId="{E9C35421-908F-4162-8AD3-CD54B5FBFE2B}" destId="{D8F95822-CD1B-430B-9875-C5CE900EA63F}" srcOrd="0" destOrd="0" presId="urn:microsoft.com/office/officeart/2005/8/layout/hierarchy2"/>
    <dgm:cxn modelId="{66B140D7-094B-4CFA-A15A-A465A4FB7681}" srcId="{6F6CD536-847D-4E37-B342-4AC2715EA98A}" destId="{58A01447-1ACD-48D9-97A9-2B575DDDF8B8}" srcOrd="1" destOrd="0" parTransId="{75E4EFF4-12E5-4B79-B3C2-5663808ED258}" sibTransId="{E3EECB36-615F-45BD-B0ED-6FD2719EF67B}"/>
    <dgm:cxn modelId="{F772A0D7-8284-44A3-836B-09EB144A6767}" type="presOf" srcId="{334F9F11-8B77-4081-BBAB-7046D55AA693}" destId="{69E5EA26-FCBD-4F3C-9D94-48B2F6516B86}" srcOrd="1" destOrd="0" presId="urn:microsoft.com/office/officeart/2005/8/layout/hierarchy2"/>
    <dgm:cxn modelId="{342B2AE4-5FDC-444E-A7A9-20DB152733E3}" type="presOf" srcId="{6F6CD536-847D-4E37-B342-4AC2715EA98A}" destId="{8DCFF320-BD44-4D46-8E60-C6A7F9AD9570}" srcOrd="0" destOrd="0" presId="urn:microsoft.com/office/officeart/2005/8/layout/hierarchy2"/>
    <dgm:cxn modelId="{87CD72E8-F3E3-442F-ACDB-012C59FC5161}" type="presOf" srcId="{75E4EFF4-12E5-4B79-B3C2-5663808ED258}" destId="{24089EF5-079F-47A8-BC15-3257AAB9E709}" srcOrd="0" destOrd="0" presId="urn:microsoft.com/office/officeart/2005/8/layout/hierarchy2"/>
    <dgm:cxn modelId="{0ACB8DF0-B8DC-4CEB-8AC5-753A2E6C0C20}" srcId="{94C87965-0E79-479A-B25B-77FD25097285}" destId="{6F6CD536-847D-4E37-B342-4AC2715EA98A}" srcOrd="0" destOrd="0" parTransId="{6EADDBE8-62C7-4F2B-990A-1552EBC3C228}" sibTransId="{C6FE225F-31FA-4107-A813-FA04BE3E5B2D}"/>
    <dgm:cxn modelId="{5F873D2E-9136-4289-9ABA-E8601D1F7180}" type="presParOf" srcId="{5AE5BCC1-8244-419E-8CAA-1ADED42236B0}" destId="{5EC6514E-61A9-422F-8842-5EFD5EDF5D08}" srcOrd="0" destOrd="0" presId="urn:microsoft.com/office/officeart/2005/8/layout/hierarchy2"/>
    <dgm:cxn modelId="{7D4A46C9-AF81-4092-85C5-A46AE7610CCF}" type="presParOf" srcId="{5EC6514E-61A9-422F-8842-5EFD5EDF5D08}" destId="{8DCFF320-BD44-4D46-8E60-C6A7F9AD9570}" srcOrd="0" destOrd="0" presId="urn:microsoft.com/office/officeart/2005/8/layout/hierarchy2"/>
    <dgm:cxn modelId="{979391B7-509F-4346-8F32-DEC819F39EE5}" type="presParOf" srcId="{5EC6514E-61A9-422F-8842-5EFD5EDF5D08}" destId="{80B0D92B-DC17-4C35-A7CF-A31091E0BBB4}" srcOrd="1" destOrd="0" presId="urn:microsoft.com/office/officeart/2005/8/layout/hierarchy2"/>
    <dgm:cxn modelId="{791EC540-3360-4EC0-B255-FE4840E2ED2D}" type="presParOf" srcId="{80B0D92B-DC17-4C35-A7CF-A31091E0BBB4}" destId="{D8F95822-CD1B-430B-9875-C5CE900EA63F}" srcOrd="0" destOrd="0" presId="urn:microsoft.com/office/officeart/2005/8/layout/hierarchy2"/>
    <dgm:cxn modelId="{9C2C4774-DD36-40A3-8476-7FD7BDEA6D5C}" type="presParOf" srcId="{D8F95822-CD1B-430B-9875-C5CE900EA63F}" destId="{AB90C770-603C-4677-B8DF-95CF30C72938}" srcOrd="0" destOrd="0" presId="urn:microsoft.com/office/officeart/2005/8/layout/hierarchy2"/>
    <dgm:cxn modelId="{A34E812B-C7DE-441C-9665-7A4338B4D25D}" type="presParOf" srcId="{80B0D92B-DC17-4C35-A7CF-A31091E0BBB4}" destId="{B4544E2C-E20F-4BB8-A30C-BCBFBE43E91F}" srcOrd="1" destOrd="0" presId="urn:microsoft.com/office/officeart/2005/8/layout/hierarchy2"/>
    <dgm:cxn modelId="{C762147B-B3F6-47B7-B14F-D0173536F811}" type="presParOf" srcId="{B4544E2C-E20F-4BB8-A30C-BCBFBE43E91F}" destId="{253ADC49-E4AD-4095-AF72-C8D2F109DD02}" srcOrd="0" destOrd="0" presId="urn:microsoft.com/office/officeart/2005/8/layout/hierarchy2"/>
    <dgm:cxn modelId="{B7008C4C-C69F-443E-9E8A-8276F58F6AD1}" type="presParOf" srcId="{B4544E2C-E20F-4BB8-A30C-BCBFBE43E91F}" destId="{0A9EB46A-0D35-4476-B6E9-EAC1472093F2}" srcOrd="1" destOrd="0" presId="urn:microsoft.com/office/officeart/2005/8/layout/hierarchy2"/>
    <dgm:cxn modelId="{9BB93185-88DC-40BA-BAAD-08FC52FD5755}" type="presParOf" srcId="{80B0D92B-DC17-4C35-A7CF-A31091E0BBB4}" destId="{24089EF5-079F-47A8-BC15-3257AAB9E709}" srcOrd="2" destOrd="0" presId="urn:microsoft.com/office/officeart/2005/8/layout/hierarchy2"/>
    <dgm:cxn modelId="{C5F52701-503B-49C8-BED3-6F331C5FDD40}" type="presParOf" srcId="{24089EF5-079F-47A8-BC15-3257AAB9E709}" destId="{25EC9204-62ED-4ED9-A43A-5234AC9BE03F}" srcOrd="0" destOrd="0" presId="urn:microsoft.com/office/officeart/2005/8/layout/hierarchy2"/>
    <dgm:cxn modelId="{5184015A-1CE0-4DFB-BCDA-626E749FE7FC}" type="presParOf" srcId="{80B0D92B-DC17-4C35-A7CF-A31091E0BBB4}" destId="{89470435-E783-4006-95AE-43C1C0E1C0D5}" srcOrd="3" destOrd="0" presId="urn:microsoft.com/office/officeart/2005/8/layout/hierarchy2"/>
    <dgm:cxn modelId="{A1A8FB5A-5357-4A90-8C56-28E54540BB29}" type="presParOf" srcId="{89470435-E783-4006-95AE-43C1C0E1C0D5}" destId="{747FF61C-95DC-4C8E-B773-751B98AD58C4}" srcOrd="0" destOrd="0" presId="urn:microsoft.com/office/officeart/2005/8/layout/hierarchy2"/>
    <dgm:cxn modelId="{EDE89B12-940E-4298-9F11-1ACB98FEA41C}" type="presParOf" srcId="{89470435-E783-4006-95AE-43C1C0E1C0D5}" destId="{F74583BC-D7B8-479D-9179-E6B2F7AF7085}" srcOrd="1" destOrd="0" presId="urn:microsoft.com/office/officeart/2005/8/layout/hierarchy2"/>
    <dgm:cxn modelId="{2864FBEC-2BA2-4BE0-9F67-F5CA10A8FC65}" type="presParOf" srcId="{80B0D92B-DC17-4C35-A7CF-A31091E0BBB4}" destId="{D108DB2C-BB9E-4D01-A3A8-90118BE0993A}" srcOrd="4" destOrd="0" presId="urn:microsoft.com/office/officeart/2005/8/layout/hierarchy2"/>
    <dgm:cxn modelId="{4913BCBC-0468-499F-BF19-535968E2DCF5}" type="presParOf" srcId="{D108DB2C-BB9E-4D01-A3A8-90118BE0993A}" destId="{69E5EA26-FCBD-4F3C-9D94-48B2F6516B86}" srcOrd="0" destOrd="0" presId="urn:microsoft.com/office/officeart/2005/8/layout/hierarchy2"/>
    <dgm:cxn modelId="{C85DD173-4A39-4B71-8475-E549CF79BEFD}" type="presParOf" srcId="{80B0D92B-DC17-4C35-A7CF-A31091E0BBB4}" destId="{01091425-5377-47A6-8C6E-2FE554B56834}" srcOrd="5" destOrd="0" presId="urn:microsoft.com/office/officeart/2005/8/layout/hierarchy2"/>
    <dgm:cxn modelId="{E377C018-484F-4DCD-B23C-C2A1651363FF}" type="presParOf" srcId="{01091425-5377-47A6-8C6E-2FE554B56834}" destId="{4993F000-A0B4-4B0F-B26F-42609379F474}" srcOrd="0" destOrd="0" presId="urn:microsoft.com/office/officeart/2005/8/layout/hierarchy2"/>
    <dgm:cxn modelId="{4F9692F4-DCAA-4185-802B-4334D7BF8FA6}" type="presParOf" srcId="{01091425-5377-47A6-8C6E-2FE554B56834}" destId="{C4C5650D-2A08-4EA1-8ACC-204AF02AB6D5}" srcOrd="1" destOrd="0" presId="urn:microsoft.com/office/officeart/2005/8/layout/hierarchy2"/>
    <dgm:cxn modelId="{99368D19-80B8-4E74-A292-3AE639528228}" type="presParOf" srcId="{80B0D92B-DC17-4C35-A7CF-A31091E0BBB4}" destId="{FBF74C52-7227-4223-B90D-809AECD0C88F}" srcOrd="6" destOrd="0" presId="urn:microsoft.com/office/officeart/2005/8/layout/hierarchy2"/>
    <dgm:cxn modelId="{B8A082DB-9C40-46B3-A54B-7A06D1347EDB}" type="presParOf" srcId="{FBF74C52-7227-4223-B90D-809AECD0C88F}" destId="{67542523-8258-4235-9087-307BE8566AE7}" srcOrd="0" destOrd="0" presId="urn:microsoft.com/office/officeart/2005/8/layout/hierarchy2"/>
    <dgm:cxn modelId="{DE6D751C-7DB0-48F8-8387-F88E93653237}" type="presParOf" srcId="{80B0D92B-DC17-4C35-A7CF-A31091E0BBB4}" destId="{CC8B11E9-143B-4662-8750-DD33966976FE}" srcOrd="7" destOrd="0" presId="urn:microsoft.com/office/officeart/2005/8/layout/hierarchy2"/>
    <dgm:cxn modelId="{4BF2123D-E3B9-4563-A7CC-9226FF6C8253}" type="presParOf" srcId="{CC8B11E9-143B-4662-8750-DD33966976FE}" destId="{029A85A7-67C9-4CB0-BA7B-66DBF563EB04}" srcOrd="0" destOrd="0" presId="urn:microsoft.com/office/officeart/2005/8/layout/hierarchy2"/>
    <dgm:cxn modelId="{B1E6DEA3-0CE6-4BDC-9714-72D4D162953F}" type="presParOf" srcId="{CC8B11E9-143B-4662-8750-DD33966976FE}" destId="{3549F201-2F4B-461A-879E-BE1FE82D4015}" srcOrd="1" destOrd="0" presId="urn:microsoft.com/office/officeart/2005/8/layout/hierarchy2"/>
    <dgm:cxn modelId="{4A6EC60E-EF3F-4A76-A483-A61D6A89D386}" type="presParOf" srcId="{80B0D92B-DC17-4C35-A7CF-A31091E0BBB4}" destId="{20FD6A3A-79E3-4893-B434-DD72B9EFD294}" srcOrd="8" destOrd="0" presId="urn:microsoft.com/office/officeart/2005/8/layout/hierarchy2"/>
    <dgm:cxn modelId="{E36FA5A3-BA9D-48FD-BA6D-625F918A9A2F}" type="presParOf" srcId="{20FD6A3A-79E3-4893-B434-DD72B9EFD294}" destId="{A9C1A467-0B8B-44A9-B04C-78442EFD7862}" srcOrd="0" destOrd="0" presId="urn:microsoft.com/office/officeart/2005/8/layout/hierarchy2"/>
    <dgm:cxn modelId="{043E4292-0AB8-44F0-B012-CEFC5399C34E}" type="presParOf" srcId="{80B0D92B-DC17-4C35-A7CF-A31091E0BBB4}" destId="{FECD506D-AEF2-4430-80FB-6B70FD42FF7E}" srcOrd="9" destOrd="0" presId="urn:microsoft.com/office/officeart/2005/8/layout/hierarchy2"/>
    <dgm:cxn modelId="{FBA84F44-056C-4A3E-9AE8-E450E2AA66DA}" type="presParOf" srcId="{FECD506D-AEF2-4430-80FB-6B70FD42FF7E}" destId="{E4DE1019-04A4-4EFB-B7AD-4057A3B612C8}" srcOrd="0" destOrd="0" presId="urn:microsoft.com/office/officeart/2005/8/layout/hierarchy2"/>
    <dgm:cxn modelId="{B0DBC33B-7FEF-46F5-991C-54183EAC1296}" type="presParOf" srcId="{FECD506D-AEF2-4430-80FB-6B70FD42FF7E}" destId="{E1FB8A19-66EF-4313-866E-D343BBB8CDCA}" srcOrd="1" destOrd="0" presId="urn:microsoft.com/office/officeart/2005/8/layout/hierarchy2"/>
    <dgm:cxn modelId="{B69488FB-32FE-47D6-99D6-200FA3A3BDB6}" type="presParOf" srcId="{80B0D92B-DC17-4C35-A7CF-A31091E0BBB4}" destId="{4DDCD4A3-87E7-4554-B5A3-4DFBB829FEB8}" srcOrd="10" destOrd="0" presId="urn:microsoft.com/office/officeart/2005/8/layout/hierarchy2"/>
    <dgm:cxn modelId="{99F35B52-9E68-4B06-A162-FADFD70BF565}" type="presParOf" srcId="{4DDCD4A3-87E7-4554-B5A3-4DFBB829FEB8}" destId="{630963F7-6B5D-4D21-8E62-8F9EFC90C0CF}" srcOrd="0" destOrd="0" presId="urn:microsoft.com/office/officeart/2005/8/layout/hierarchy2"/>
    <dgm:cxn modelId="{F5C900EF-23CD-454A-A3E3-025BE6C38B29}" type="presParOf" srcId="{80B0D92B-DC17-4C35-A7CF-A31091E0BBB4}" destId="{B800740A-4ADD-41C8-84E0-814413F59FCA}" srcOrd="11" destOrd="0" presId="urn:microsoft.com/office/officeart/2005/8/layout/hierarchy2"/>
    <dgm:cxn modelId="{68DC3F33-A43C-46A6-BD6E-E4B2AED69BAC}" type="presParOf" srcId="{B800740A-4ADD-41C8-84E0-814413F59FCA}" destId="{ECF4B096-9EC3-4D5F-8738-5EFEB856835F}" srcOrd="0" destOrd="0" presId="urn:microsoft.com/office/officeart/2005/8/layout/hierarchy2"/>
    <dgm:cxn modelId="{8B693A01-BC89-4FA4-A4BA-238D5A222B42}" type="presParOf" srcId="{B800740A-4ADD-41C8-84E0-814413F59FCA}" destId="{341FA010-A82E-4AF1-9D3C-59723B908619}"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FF82DFBC-6A11-453A-A913-D05E6EB66AF7}" type="doc">
      <dgm:prSet loTypeId="urn:microsoft.com/office/officeart/2005/8/layout/hList3" loCatId="list" qsTypeId="urn:microsoft.com/office/officeart/2005/8/quickstyle/simple2" qsCatId="simple" csTypeId="urn:microsoft.com/office/officeart/2005/8/colors/accent1_2" csCatId="accent1" phldr="1"/>
      <dgm:spPr/>
      <dgm:t>
        <a:bodyPr/>
        <a:lstStyle/>
        <a:p>
          <a:endParaRPr lang="en-US"/>
        </a:p>
      </dgm:t>
    </dgm:pt>
    <dgm:pt modelId="{220D032A-69B9-46E4-B2F0-139B03A0DD5A}">
      <dgm:prSet/>
      <dgm:spPr/>
      <dgm:t>
        <a:bodyPr/>
        <a:lstStyle/>
        <a:p>
          <a:r>
            <a:rPr lang="en-US" u="sng" dirty="0">
              <a:solidFill>
                <a:schemeClr val="tx1"/>
              </a:solidFill>
            </a:rPr>
            <a:t>EXCEPTION</a:t>
          </a:r>
          <a:r>
            <a:rPr lang="en-US" dirty="0">
              <a:solidFill>
                <a:schemeClr val="tx1"/>
              </a:solidFill>
            </a:rPr>
            <a:t>: </a:t>
          </a:r>
          <a:r>
            <a:rPr lang="en-US" u="sng" dirty="0">
              <a:solidFill>
                <a:schemeClr val="tx1"/>
              </a:solidFill>
            </a:rPr>
            <a:t>Emergency Removal</a:t>
          </a:r>
          <a:endParaRPr lang="en-US" dirty="0">
            <a:solidFill>
              <a:schemeClr val="tx1"/>
            </a:solidFill>
          </a:endParaRPr>
        </a:p>
      </dgm:t>
    </dgm:pt>
    <dgm:pt modelId="{10D16603-B0B5-475F-A9E6-298B21FF6F12}" type="parTrans" cxnId="{C660C1F4-14E0-499D-9E52-7058DC106C27}">
      <dgm:prSet/>
      <dgm:spPr/>
      <dgm:t>
        <a:bodyPr/>
        <a:lstStyle/>
        <a:p>
          <a:endParaRPr lang="en-US">
            <a:solidFill>
              <a:schemeClr val="tx1"/>
            </a:solidFill>
          </a:endParaRPr>
        </a:p>
      </dgm:t>
    </dgm:pt>
    <dgm:pt modelId="{6D1053D1-7ADA-41A8-BB13-36CD0E1099AF}" type="sibTrans" cxnId="{C660C1F4-14E0-499D-9E52-7058DC106C27}">
      <dgm:prSet/>
      <dgm:spPr/>
      <dgm:t>
        <a:bodyPr/>
        <a:lstStyle/>
        <a:p>
          <a:endParaRPr lang="en-US">
            <a:solidFill>
              <a:schemeClr val="tx1"/>
            </a:solidFill>
          </a:endParaRPr>
        </a:p>
      </dgm:t>
    </dgm:pt>
    <dgm:pt modelId="{61DC6482-ECA2-4BE8-8D57-D572BCB27CB6}">
      <dgm:prSet custT="1"/>
      <dgm:spPr/>
      <dgm:t>
        <a:bodyPr/>
        <a:lstStyle/>
        <a:p>
          <a:r>
            <a:rPr lang="en-US" sz="2400" dirty="0">
              <a:solidFill>
                <a:schemeClr val="tx1"/>
              </a:solidFill>
            </a:rPr>
            <a:t>Respondent must be an </a:t>
          </a:r>
          <a:r>
            <a:rPr lang="en-US" sz="2400" u="sng" dirty="0">
              <a:solidFill>
                <a:schemeClr val="tx1"/>
              </a:solidFill>
            </a:rPr>
            <a:t>immediate threat</a:t>
          </a:r>
          <a:r>
            <a:rPr lang="en-US" sz="2400" dirty="0">
              <a:solidFill>
                <a:schemeClr val="tx1"/>
              </a:solidFill>
            </a:rPr>
            <a:t> to the physical health or safety of any student or individual;</a:t>
          </a:r>
        </a:p>
      </dgm:t>
    </dgm:pt>
    <dgm:pt modelId="{60A45DBA-2D56-4026-93FF-87B8560AB2A5}" type="parTrans" cxnId="{1EFC3A96-DBC9-476D-B06C-2D0F7274F3AE}">
      <dgm:prSet/>
      <dgm:spPr/>
      <dgm:t>
        <a:bodyPr/>
        <a:lstStyle/>
        <a:p>
          <a:endParaRPr lang="en-US">
            <a:solidFill>
              <a:schemeClr val="tx1"/>
            </a:solidFill>
          </a:endParaRPr>
        </a:p>
      </dgm:t>
    </dgm:pt>
    <dgm:pt modelId="{61585746-AC79-4290-B98B-B262258B2FDD}" type="sibTrans" cxnId="{1EFC3A96-DBC9-476D-B06C-2D0F7274F3AE}">
      <dgm:prSet/>
      <dgm:spPr/>
      <dgm:t>
        <a:bodyPr/>
        <a:lstStyle/>
        <a:p>
          <a:endParaRPr lang="en-US">
            <a:solidFill>
              <a:schemeClr val="tx1"/>
            </a:solidFill>
          </a:endParaRPr>
        </a:p>
      </dgm:t>
    </dgm:pt>
    <dgm:pt modelId="{06269ED5-1B8C-4D1B-A86E-9E9B24DC6009}">
      <dgm:prSet custT="1"/>
      <dgm:spPr/>
      <dgm:t>
        <a:bodyPr/>
        <a:lstStyle/>
        <a:p>
          <a:r>
            <a:rPr lang="en-US" sz="2400" dirty="0">
              <a:solidFill>
                <a:schemeClr val="tx1"/>
              </a:solidFill>
            </a:rPr>
            <a:t>The immediate threat must arise from the allegations of sexual harassment; and</a:t>
          </a:r>
        </a:p>
      </dgm:t>
    </dgm:pt>
    <dgm:pt modelId="{A767EBE9-C4EB-4BC5-B44B-8B6296A08518}" type="parTrans" cxnId="{42663C5B-428E-4455-A46F-D3E708E7ACA4}">
      <dgm:prSet/>
      <dgm:spPr/>
      <dgm:t>
        <a:bodyPr/>
        <a:lstStyle/>
        <a:p>
          <a:endParaRPr lang="en-US">
            <a:solidFill>
              <a:schemeClr val="tx1"/>
            </a:solidFill>
          </a:endParaRPr>
        </a:p>
      </dgm:t>
    </dgm:pt>
    <dgm:pt modelId="{9FBAFE9D-E75E-4CBF-840B-C966E0620456}" type="sibTrans" cxnId="{42663C5B-428E-4455-A46F-D3E708E7ACA4}">
      <dgm:prSet/>
      <dgm:spPr/>
      <dgm:t>
        <a:bodyPr/>
        <a:lstStyle/>
        <a:p>
          <a:endParaRPr lang="en-US">
            <a:solidFill>
              <a:schemeClr val="tx1"/>
            </a:solidFill>
          </a:endParaRPr>
        </a:p>
      </dgm:t>
    </dgm:pt>
    <dgm:pt modelId="{2E17BBA4-FB21-43F7-8D4A-5D8F83760E3B}">
      <dgm:prSet custT="1"/>
      <dgm:spPr/>
      <dgm:t>
        <a:bodyPr/>
        <a:lstStyle/>
        <a:p>
          <a:r>
            <a:rPr lang="en-US" sz="2400" dirty="0">
              <a:solidFill>
                <a:schemeClr val="tx1"/>
              </a:solidFill>
            </a:rPr>
            <a:t>Respondent is provided with notice and an opportunity to challenge the decision immediately after removal.</a:t>
          </a:r>
        </a:p>
      </dgm:t>
    </dgm:pt>
    <dgm:pt modelId="{458B1786-B659-483C-96F2-F90EAD250845}" type="parTrans" cxnId="{F4BA5630-A498-47EF-974C-2D6F57E41042}">
      <dgm:prSet/>
      <dgm:spPr/>
      <dgm:t>
        <a:bodyPr/>
        <a:lstStyle/>
        <a:p>
          <a:endParaRPr lang="en-US">
            <a:solidFill>
              <a:schemeClr val="tx1"/>
            </a:solidFill>
          </a:endParaRPr>
        </a:p>
      </dgm:t>
    </dgm:pt>
    <dgm:pt modelId="{0F9EA73C-3871-4A67-89CE-84588C915BFF}" type="sibTrans" cxnId="{F4BA5630-A498-47EF-974C-2D6F57E41042}">
      <dgm:prSet/>
      <dgm:spPr/>
      <dgm:t>
        <a:bodyPr/>
        <a:lstStyle/>
        <a:p>
          <a:endParaRPr lang="en-US">
            <a:solidFill>
              <a:schemeClr val="tx1"/>
            </a:solidFill>
          </a:endParaRPr>
        </a:p>
      </dgm:t>
    </dgm:pt>
    <dgm:pt modelId="{302DE45D-95BE-4F88-92F1-0CFB400464F8}" type="pres">
      <dgm:prSet presAssocID="{FF82DFBC-6A11-453A-A913-D05E6EB66AF7}" presName="composite" presStyleCnt="0">
        <dgm:presLayoutVars>
          <dgm:chMax val="1"/>
          <dgm:dir/>
          <dgm:resizeHandles val="exact"/>
        </dgm:presLayoutVars>
      </dgm:prSet>
      <dgm:spPr/>
    </dgm:pt>
    <dgm:pt modelId="{7AA0E357-85D8-43ED-8AF4-D991C7AA7795}" type="pres">
      <dgm:prSet presAssocID="{220D032A-69B9-46E4-B2F0-139B03A0DD5A}" presName="roof" presStyleLbl="dkBgShp" presStyleIdx="0" presStyleCnt="2"/>
      <dgm:spPr/>
    </dgm:pt>
    <dgm:pt modelId="{5D7652DF-A3FE-4D6D-ADD0-A6C4AA4331E7}" type="pres">
      <dgm:prSet presAssocID="{220D032A-69B9-46E4-B2F0-139B03A0DD5A}" presName="pillars" presStyleCnt="0"/>
      <dgm:spPr/>
    </dgm:pt>
    <dgm:pt modelId="{41DA3715-6A50-47D9-8B86-4A539EB50B98}" type="pres">
      <dgm:prSet presAssocID="{220D032A-69B9-46E4-B2F0-139B03A0DD5A}" presName="pillar1" presStyleLbl="node1" presStyleIdx="0" presStyleCnt="3">
        <dgm:presLayoutVars>
          <dgm:bulletEnabled val="1"/>
        </dgm:presLayoutVars>
      </dgm:prSet>
      <dgm:spPr/>
    </dgm:pt>
    <dgm:pt modelId="{AC6E7FBA-9C3F-4BE9-91D1-194DBAD4CA9F}" type="pres">
      <dgm:prSet presAssocID="{06269ED5-1B8C-4D1B-A86E-9E9B24DC6009}" presName="pillarX" presStyleLbl="node1" presStyleIdx="1" presStyleCnt="3">
        <dgm:presLayoutVars>
          <dgm:bulletEnabled val="1"/>
        </dgm:presLayoutVars>
      </dgm:prSet>
      <dgm:spPr/>
    </dgm:pt>
    <dgm:pt modelId="{A5AA44B1-DF8D-4753-BAE8-FA1A5099D1F2}" type="pres">
      <dgm:prSet presAssocID="{2E17BBA4-FB21-43F7-8D4A-5D8F83760E3B}" presName="pillarX" presStyleLbl="node1" presStyleIdx="2" presStyleCnt="3">
        <dgm:presLayoutVars>
          <dgm:bulletEnabled val="1"/>
        </dgm:presLayoutVars>
      </dgm:prSet>
      <dgm:spPr/>
    </dgm:pt>
    <dgm:pt modelId="{B2C6DABE-F461-42B8-ABBA-23187E44FE57}" type="pres">
      <dgm:prSet presAssocID="{220D032A-69B9-46E4-B2F0-139B03A0DD5A}" presName="base" presStyleLbl="dkBgShp" presStyleIdx="1" presStyleCnt="2"/>
      <dgm:spPr/>
    </dgm:pt>
  </dgm:ptLst>
  <dgm:cxnLst>
    <dgm:cxn modelId="{F4BA5630-A498-47EF-974C-2D6F57E41042}" srcId="{220D032A-69B9-46E4-B2F0-139B03A0DD5A}" destId="{2E17BBA4-FB21-43F7-8D4A-5D8F83760E3B}" srcOrd="2" destOrd="0" parTransId="{458B1786-B659-483C-96F2-F90EAD250845}" sibTransId="{0F9EA73C-3871-4A67-89CE-84588C915BFF}"/>
    <dgm:cxn modelId="{42663C5B-428E-4455-A46F-D3E708E7ACA4}" srcId="{220D032A-69B9-46E4-B2F0-139B03A0DD5A}" destId="{06269ED5-1B8C-4D1B-A86E-9E9B24DC6009}" srcOrd="1" destOrd="0" parTransId="{A767EBE9-C4EB-4BC5-B44B-8B6296A08518}" sibTransId="{9FBAFE9D-E75E-4CBF-840B-C966E0620456}"/>
    <dgm:cxn modelId="{E53EB17B-E44C-443A-BEDE-4B00BF14E095}" type="presOf" srcId="{06269ED5-1B8C-4D1B-A86E-9E9B24DC6009}" destId="{AC6E7FBA-9C3F-4BE9-91D1-194DBAD4CA9F}" srcOrd="0" destOrd="0" presId="urn:microsoft.com/office/officeart/2005/8/layout/hList3"/>
    <dgm:cxn modelId="{1EFC3A96-DBC9-476D-B06C-2D0F7274F3AE}" srcId="{220D032A-69B9-46E4-B2F0-139B03A0DD5A}" destId="{61DC6482-ECA2-4BE8-8D57-D572BCB27CB6}" srcOrd="0" destOrd="0" parTransId="{60A45DBA-2D56-4026-93FF-87B8560AB2A5}" sibTransId="{61585746-AC79-4290-B98B-B262258B2FDD}"/>
    <dgm:cxn modelId="{E0E7519E-EFAA-4F9A-A724-F0454E636154}" type="presOf" srcId="{220D032A-69B9-46E4-B2F0-139B03A0DD5A}" destId="{7AA0E357-85D8-43ED-8AF4-D991C7AA7795}" srcOrd="0" destOrd="0" presId="urn:microsoft.com/office/officeart/2005/8/layout/hList3"/>
    <dgm:cxn modelId="{C9F77CA0-35B9-4D09-9799-D8241691F818}" type="presOf" srcId="{2E17BBA4-FB21-43F7-8D4A-5D8F83760E3B}" destId="{A5AA44B1-DF8D-4753-BAE8-FA1A5099D1F2}" srcOrd="0" destOrd="0" presId="urn:microsoft.com/office/officeart/2005/8/layout/hList3"/>
    <dgm:cxn modelId="{49B4DCA7-AADF-45EE-B92E-FC5F668F9602}" type="presOf" srcId="{61DC6482-ECA2-4BE8-8D57-D572BCB27CB6}" destId="{41DA3715-6A50-47D9-8B86-4A539EB50B98}" srcOrd="0" destOrd="0" presId="urn:microsoft.com/office/officeart/2005/8/layout/hList3"/>
    <dgm:cxn modelId="{A41EF2D1-F64F-4036-9D62-7F93E2623F1E}" type="presOf" srcId="{FF82DFBC-6A11-453A-A913-D05E6EB66AF7}" destId="{302DE45D-95BE-4F88-92F1-0CFB400464F8}" srcOrd="0" destOrd="0" presId="urn:microsoft.com/office/officeart/2005/8/layout/hList3"/>
    <dgm:cxn modelId="{C660C1F4-14E0-499D-9E52-7058DC106C27}" srcId="{FF82DFBC-6A11-453A-A913-D05E6EB66AF7}" destId="{220D032A-69B9-46E4-B2F0-139B03A0DD5A}" srcOrd="0" destOrd="0" parTransId="{10D16603-B0B5-475F-A9E6-298B21FF6F12}" sibTransId="{6D1053D1-7ADA-41A8-BB13-36CD0E1099AF}"/>
    <dgm:cxn modelId="{4B6EA2EE-1B0F-414A-A71B-24BF02A6C0F2}" type="presParOf" srcId="{302DE45D-95BE-4F88-92F1-0CFB400464F8}" destId="{7AA0E357-85D8-43ED-8AF4-D991C7AA7795}" srcOrd="0" destOrd="0" presId="urn:microsoft.com/office/officeart/2005/8/layout/hList3"/>
    <dgm:cxn modelId="{2FEA5055-DBB0-4E28-90DB-8AEBA41BD6BD}" type="presParOf" srcId="{302DE45D-95BE-4F88-92F1-0CFB400464F8}" destId="{5D7652DF-A3FE-4D6D-ADD0-A6C4AA4331E7}" srcOrd="1" destOrd="0" presId="urn:microsoft.com/office/officeart/2005/8/layout/hList3"/>
    <dgm:cxn modelId="{A261F37F-DD6C-4007-90C9-E13D8CE9CDDA}" type="presParOf" srcId="{5D7652DF-A3FE-4D6D-ADD0-A6C4AA4331E7}" destId="{41DA3715-6A50-47D9-8B86-4A539EB50B98}" srcOrd="0" destOrd="0" presId="urn:microsoft.com/office/officeart/2005/8/layout/hList3"/>
    <dgm:cxn modelId="{CF5E9617-6CC2-4FFC-B301-B8ADB1C79AED}" type="presParOf" srcId="{5D7652DF-A3FE-4D6D-ADD0-A6C4AA4331E7}" destId="{AC6E7FBA-9C3F-4BE9-91D1-194DBAD4CA9F}" srcOrd="1" destOrd="0" presId="urn:microsoft.com/office/officeart/2005/8/layout/hList3"/>
    <dgm:cxn modelId="{5E1F8F8A-B2D4-4736-B168-5829C971E34E}" type="presParOf" srcId="{5D7652DF-A3FE-4D6D-ADD0-A6C4AA4331E7}" destId="{A5AA44B1-DF8D-4753-BAE8-FA1A5099D1F2}" srcOrd="2" destOrd="0" presId="urn:microsoft.com/office/officeart/2005/8/layout/hList3"/>
    <dgm:cxn modelId="{596E3706-DC8D-4099-8505-734DD66F46DC}" type="presParOf" srcId="{302DE45D-95BE-4F88-92F1-0CFB400464F8}" destId="{B2C6DABE-F461-42B8-ABBA-23187E44FE57}"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AF54AA65-EA2C-417D-9B66-ED661F208B62}"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73FD5820-D779-4356-A4C1-F999ECF43FF1}">
      <dgm:prSet/>
      <dgm:spPr>
        <a:solidFill>
          <a:schemeClr val="accent1">
            <a:lumMod val="20000"/>
            <a:lumOff val="80000"/>
          </a:schemeClr>
        </a:solidFill>
        <a:ln>
          <a:solidFill>
            <a:schemeClr val="accent1"/>
          </a:solidFill>
        </a:ln>
      </dgm:spPr>
      <dgm:t>
        <a:bodyPr/>
        <a:lstStyle/>
        <a:p>
          <a:r>
            <a:rPr lang="en-US" dirty="0">
              <a:solidFill>
                <a:schemeClr val="tx1"/>
              </a:solidFill>
            </a:rPr>
            <a:t>Placing an employee on Paid Administrative Leave is not disciplinary </a:t>
          </a:r>
        </a:p>
      </dgm:t>
    </dgm:pt>
    <dgm:pt modelId="{1912CF4E-3708-4B34-B604-30447111DC28}" type="parTrans" cxnId="{69667765-5EEF-4EBB-8872-347847F65B80}">
      <dgm:prSet/>
      <dgm:spPr/>
      <dgm:t>
        <a:bodyPr/>
        <a:lstStyle/>
        <a:p>
          <a:endParaRPr lang="en-US"/>
        </a:p>
      </dgm:t>
    </dgm:pt>
    <dgm:pt modelId="{286065B1-8515-47CD-BCB6-87DA8EA59674}" type="sibTrans" cxnId="{69667765-5EEF-4EBB-8872-347847F65B80}">
      <dgm:prSet/>
      <dgm:spPr/>
      <dgm:t>
        <a:bodyPr/>
        <a:lstStyle/>
        <a:p>
          <a:endParaRPr lang="en-US"/>
        </a:p>
      </dgm:t>
    </dgm:pt>
    <dgm:pt modelId="{F49DDD2E-2915-4654-AB20-FC0A8683F94A}" type="pres">
      <dgm:prSet presAssocID="{AF54AA65-EA2C-417D-9B66-ED661F208B62}" presName="cycle" presStyleCnt="0">
        <dgm:presLayoutVars>
          <dgm:dir/>
          <dgm:resizeHandles val="exact"/>
        </dgm:presLayoutVars>
      </dgm:prSet>
      <dgm:spPr/>
    </dgm:pt>
    <dgm:pt modelId="{E0FB5A23-144E-4F0F-B343-8FC46D0DC93C}" type="pres">
      <dgm:prSet presAssocID="{73FD5820-D779-4356-A4C1-F999ECF43FF1}" presName="node" presStyleLbl="node1" presStyleIdx="0" presStyleCnt="1">
        <dgm:presLayoutVars>
          <dgm:bulletEnabled val="1"/>
        </dgm:presLayoutVars>
      </dgm:prSet>
      <dgm:spPr/>
    </dgm:pt>
  </dgm:ptLst>
  <dgm:cxnLst>
    <dgm:cxn modelId="{69667765-5EEF-4EBB-8872-347847F65B80}" srcId="{AF54AA65-EA2C-417D-9B66-ED661F208B62}" destId="{73FD5820-D779-4356-A4C1-F999ECF43FF1}" srcOrd="0" destOrd="0" parTransId="{1912CF4E-3708-4B34-B604-30447111DC28}" sibTransId="{286065B1-8515-47CD-BCB6-87DA8EA59674}"/>
    <dgm:cxn modelId="{2535D348-68F4-47AD-A1CA-60E6033641F5}" type="presOf" srcId="{73FD5820-D779-4356-A4C1-F999ECF43FF1}" destId="{E0FB5A23-144E-4F0F-B343-8FC46D0DC93C}" srcOrd="0" destOrd="0" presId="urn:microsoft.com/office/officeart/2005/8/layout/cycle2"/>
    <dgm:cxn modelId="{D97BFE8E-272B-4D04-9C3A-1EE2063225F8}" type="presOf" srcId="{AF54AA65-EA2C-417D-9B66-ED661F208B62}" destId="{F49DDD2E-2915-4654-AB20-FC0A8683F94A}" srcOrd="0" destOrd="0" presId="urn:microsoft.com/office/officeart/2005/8/layout/cycle2"/>
    <dgm:cxn modelId="{4BC32871-0819-4F4A-97BB-8535EB2A1697}" type="presParOf" srcId="{F49DDD2E-2915-4654-AB20-FC0A8683F94A}" destId="{E0FB5A23-144E-4F0F-B343-8FC46D0DC93C}"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5A29F898-8F38-4E3E-AA1C-44E956AD2BB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82CF64D-A39C-4C14-AD67-A929569F2ACE}">
      <dgm:prSet/>
      <dgm:spPr/>
      <dgm:t>
        <a:bodyPr/>
        <a:lstStyle/>
        <a:p>
          <a:pPr algn="ctr"/>
          <a:r>
            <a:rPr lang="en-US">
              <a:solidFill>
                <a:schemeClr val="tx1"/>
              </a:solidFill>
            </a:rPr>
            <a:t>Is this Title IX?</a:t>
          </a:r>
        </a:p>
      </dgm:t>
    </dgm:pt>
    <dgm:pt modelId="{1A1E6EA8-E8FF-44F2-8459-FA5B02539987}" type="parTrans" cxnId="{677B97FC-8C08-41D6-B2CC-3A1A3BF8436B}">
      <dgm:prSet/>
      <dgm:spPr/>
      <dgm:t>
        <a:bodyPr/>
        <a:lstStyle/>
        <a:p>
          <a:pPr algn="ctr"/>
          <a:endParaRPr lang="en-US">
            <a:solidFill>
              <a:schemeClr val="tx1"/>
            </a:solidFill>
          </a:endParaRPr>
        </a:p>
      </dgm:t>
    </dgm:pt>
    <dgm:pt modelId="{267EEBA4-2F87-490B-A46F-2DCFC4FFD57F}" type="sibTrans" cxnId="{677B97FC-8C08-41D6-B2CC-3A1A3BF8436B}">
      <dgm:prSet/>
      <dgm:spPr/>
      <dgm:t>
        <a:bodyPr/>
        <a:lstStyle/>
        <a:p>
          <a:pPr algn="ctr"/>
          <a:endParaRPr lang="en-US">
            <a:solidFill>
              <a:schemeClr val="tx1"/>
            </a:solidFill>
          </a:endParaRPr>
        </a:p>
      </dgm:t>
    </dgm:pt>
    <dgm:pt modelId="{F5F19CA4-F76F-46BE-9795-6896182ECCE5}" type="pres">
      <dgm:prSet presAssocID="{5A29F898-8F38-4E3E-AA1C-44E956AD2BBD}" presName="linear" presStyleCnt="0">
        <dgm:presLayoutVars>
          <dgm:animLvl val="lvl"/>
          <dgm:resizeHandles val="exact"/>
        </dgm:presLayoutVars>
      </dgm:prSet>
      <dgm:spPr/>
    </dgm:pt>
    <dgm:pt modelId="{5E33531F-EE4A-49BD-974F-436AB95697F2}" type="pres">
      <dgm:prSet presAssocID="{782CF64D-A39C-4C14-AD67-A929569F2ACE}" presName="parentText" presStyleLbl="node1" presStyleIdx="0" presStyleCnt="1">
        <dgm:presLayoutVars>
          <dgm:chMax val="0"/>
          <dgm:bulletEnabled val="1"/>
        </dgm:presLayoutVars>
      </dgm:prSet>
      <dgm:spPr/>
    </dgm:pt>
  </dgm:ptLst>
  <dgm:cxnLst>
    <dgm:cxn modelId="{C55A8546-BC39-4179-B918-3221E37E2FE8}" type="presOf" srcId="{782CF64D-A39C-4C14-AD67-A929569F2ACE}" destId="{5E33531F-EE4A-49BD-974F-436AB95697F2}" srcOrd="0" destOrd="0" presId="urn:microsoft.com/office/officeart/2005/8/layout/vList2"/>
    <dgm:cxn modelId="{BDF9F959-7058-4FEC-85D2-BED0B84A8A51}" type="presOf" srcId="{5A29F898-8F38-4E3E-AA1C-44E956AD2BBD}" destId="{F5F19CA4-F76F-46BE-9795-6896182ECCE5}" srcOrd="0" destOrd="0" presId="urn:microsoft.com/office/officeart/2005/8/layout/vList2"/>
    <dgm:cxn modelId="{677B97FC-8C08-41D6-B2CC-3A1A3BF8436B}" srcId="{5A29F898-8F38-4E3E-AA1C-44E956AD2BBD}" destId="{782CF64D-A39C-4C14-AD67-A929569F2ACE}" srcOrd="0" destOrd="0" parTransId="{1A1E6EA8-E8FF-44F2-8459-FA5B02539987}" sibTransId="{267EEBA4-2F87-490B-A46F-2DCFC4FFD57F}"/>
    <dgm:cxn modelId="{354175D8-8FE4-482B-9F10-28A78E571CD2}" type="presParOf" srcId="{F5F19CA4-F76F-46BE-9795-6896182ECCE5}" destId="{5E33531F-EE4A-49BD-974F-436AB95697F2}"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90E0FD30-69E1-4E8C-87B1-28E19C20D5B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6867A54-3398-42A9-A32A-B3DDF646E820}">
      <dgm:prSet/>
      <dgm:spPr/>
      <dgm:t>
        <a:bodyPr/>
        <a:lstStyle/>
        <a:p>
          <a:r>
            <a:rPr lang="en-US" b="1" i="1" u="sng" dirty="0">
              <a:solidFill>
                <a:schemeClr val="tx1"/>
              </a:solidFill>
              <a:latin typeface="+mj-lt"/>
            </a:rPr>
            <a:t>Formal Complaint: </a:t>
          </a:r>
          <a:r>
            <a:rPr lang="en-US" dirty="0">
              <a:solidFill>
                <a:schemeClr val="tx1"/>
              </a:solidFill>
              <a:latin typeface="+mj-lt"/>
            </a:rPr>
            <a:t>Document filed by a </a:t>
          </a:r>
          <a:r>
            <a:rPr lang="en-US" u="sng" dirty="0">
              <a:solidFill>
                <a:schemeClr val="tx1"/>
              </a:solidFill>
              <a:latin typeface="+mj-lt"/>
            </a:rPr>
            <a:t>complainant</a:t>
          </a:r>
          <a:r>
            <a:rPr lang="en-US" dirty="0">
              <a:solidFill>
                <a:schemeClr val="tx1"/>
              </a:solidFill>
              <a:latin typeface="+mj-lt"/>
            </a:rPr>
            <a:t> (who is also the victim or the victim’s parent/guardian) or signed by the Title IX Coordinator alleging sexual harassment against a respondent and requesting that the recipient investigate the allegation. </a:t>
          </a:r>
        </a:p>
      </dgm:t>
    </dgm:pt>
    <dgm:pt modelId="{7E6CB9AA-B119-4D61-A307-B3DC96AD2901}" type="parTrans" cxnId="{F20A3A26-12A9-4D6A-BB47-E6DE609124B4}">
      <dgm:prSet/>
      <dgm:spPr/>
      <dgm:t>
        <a:bodyPr/>
        <a:lstStyle/>
        <a:p>
          <a:endParaRPr lang="en-US">
            <a:solidFill>
              <a:schemeClr val="tx1"/>
            </a:solidFill>
          </a:endParaRPr>
        </a:p>
      </dgm:t>
    </dgm:pt>
    <dgm:pt modelId="{48089F49-540B-4AEA-9A48-BB2AB2280DD1}" type="sibTrans" cxnId="{F20A3A26-12A9-4D6A-BB47-E6DE609124B4}">
      <dgm:prSet/>
      <dgm:spPr/>
      <dgm:t>
        <a:bodyPr/>
        <a:lstStyle/>
        <a:p>
          <a:endParaRPr lang="en-US">
            <a:solidFill>
              <a:schemeClr val="tx1"/>
            </a:solidFill>
          </a:endParaRPr>
        </a:p>
      </dgm:t>
    </dgm:pt>
    <dgm:pt modelId="{F88D8403-45AC-4308-9BEA-36477E9F867D}">
      <dgm:prSet/>
      <dgm:spPr/>
      <dgm:t>
        <a:bodyPr/>
        <a:lstStyle/>
        <a:p>
          <a:r>
            <a:rPr lang="en-US">
              <a:solidFill>
                <a:schemeClr val="tx1"/>
              </a:solidFill>
              <a:latin typeface="+mj-lt"/>
            </a:rPr>
            <a:t>If no formal complaint is filed by the complainant, the Title IX Coordinator should assess whether to independently initiate a complaint based on a threat to safety.  </a:t>
          </a:r>
        </a:p>
      </dgm:t>
    </dgm:pt>
    <dgm:pt modelId="{CC1907BE-710C-4AC2-A4A2-E5E2A638F3C4}" type="parTrans" cxnId="{2AA2B229-F803-44F2-A483-434517B871DE}">
      <dgm:prSet/>
      <dgm:spPr/>
      <dgm:t>
        <a:bodyPr/>
        <a:lstStyle/>
        <a:p>
          <a:endParaRPr lang="en-US">
            <a:solidFill>
              <a:schemeClr val="tx1"/>
            </a:solidFill>
          </a:endParaRPr>
        </a:p>
      </dgm:t>
    </dgm:pt>
    <dgm:pt modelId="{1A091D9C-3E82-4283-8399-8E8BAAC6A588}" type="sibTrans" cxnId="{2AA2B229-F803-44F2-A483-434517B871DE}">
      <dgm:prSet/>
      <dgm:spPr/>
      <dgm:t>
        <a:bodyPr/>
        <a:lstStyle/>
        <a:p>
          <a:endParaRPr lang="en-US">
            <a:solidFill>
              <a:schemeClr val="tx1"/>
            </a:solidFill>
          </a:endParaRPr>
        </a:p>
      </dgm:t>
    </dgm:pt>
    <dgm:pt modelId="{36BD0B5F-49FA-42E3-BD3E-25394DDB48F0}" type="pres">
      <dgm:prSet presAssocID="{90E0FD30-69E1-4E8C-87B1-28E19C20D5B2}" presName="diagram" presStyleCnt="0">
        <dgm:presLayoutVars>
          <dgm:dir/>
          <dgm:resizeHandles val="exact"/>
        </dgm:presLayoutVars>
      </dgm:prSet>
      <dgm:spPr/>
    </dgm:pt>
    <dgm:pt modelId="{B0AF4362-A5E9-4C43-9335-1BE76D8A7290}" type="pres">
      <dgm:prSet presAssocID="{66867A54-3398-42A9-A32A-B3DDF646E820}" presName="node" presStyleLbl="node1" presStyleIdx="0" presStyleCnt="2" custScaleY="137105">
        <dgm:presLayoutVars>
          <dgm:bulletEnabled val="1"/>
        </dgm:presLayoutVars>
      </dgm:prSet>
      <dgm:spPr/>
    </dgm:pt>
    <dgm:pt modelId="{FC27498C-1F4B-4AB5-ADCE-CEA3EC47BE08}" type="pres">
      <dgm:prSet presAssocID="{48089F49-540B-4AEA-9A48-BB2AB2280DD1}" presName="sibTrans" presStyleCnt="0"/>
      <dgm:spPr/>
    </dgm:pt>
    <dgm:pt modelId="{820B1F19-B0F7-441E-9F19-DC52C62317FC}" type="pres">
      <dgm:prSet presAssocID="{F88D8403-45AC-4308-9BEA-36477E9F867D}" presName="node" presStyleLbl="node1" presStyleIdx="1" presStyleCnt="2" custScaleY="137105">
        <dgm:presLayoutVars>
          <dgm:bulletEnabled val="1"/>
        </dgm:presLayoutVars>
      </dgm:prSet>
      <dgm:spPr/>
    </dgm:pt>
  </dgm:ptLst>
  <dgm:cxnLst>
    <dgm:cxn modelId="{10A6430F-A14A-4969-808C-E7F4697D34BB}" type="presOf" srcId="{F88D8403-45AC-4308-9BEA-36477E9F867D}" destId="{820B1F19-B0F7-441E-9F19-DC52C62317FC}" srcOrd="0" destOrd="0" presId="urn:microsoft.com/office/officeart/2005/8/layout/default"/>
    <dgm:cxn modelId="{F20A3A26-12A9-4D6A-BB47-E6DE609124B4}" srcId="{90E0FD30-69E1-4E8C-87B1-28E19C20D5B2}" destId="{66867A54-3398-42A9-A32A-B3DDF646E820}" srcOrd="0" destOrd="0" parTransId="{7E6CB9AA-B119-4D61-A307-B3DC96AD2901}" sibTransId="{48089F49-540B-4AEA-9A48-BB2AB2280DD1}"/>
    <dgm:cxn modelId="{2AA2B229-F803-44F2-A483-434517B871DE}" srcId="{90E0FD30-69E1-4E8C-87B1-28E19C20D5B2}" destId="{F88D8403-45AC-4308-9BEA-36477E9F867D}" srcOrd="1" destOrd="0" parTransId="{CC1907BE-710C-4AC2-A4A2-E5E2A638F3C4}" sibTransId="{1A091D9C-3E82-4283-8399-8E8BAAC6A588}"/>
    <dgm:cxn modelId="{F7E876A9-DA63-4867-8618-F0B887A2611F}" type="presOf" srcId="{66867A54-3398-42A9-A32A-B3DDF646E820}" destId="{B0AF4362-A5E9-4C43-9335-1BE76D8A7290}" srcOrd="0" destOrd="0" presId="urn:microsoft.com/office/officeart/2005/8/layout/default"/>
    <dgm:cxn modelId="{03FA63D1-A418-49DA-8044-90C10BACE1AF}" type="presOf" srcId="{90E0FD30-69E1-4E8C-87B1-28E19C20D5B2}" destId="{36BD0B5F-49FA-42E3-BD3E-25394DDB48F0}" srcOrd="0" destOrd="0" presId="urn:microsoft.com/office/officeart/2005/8/layout/default"/>
    <dgm:cxn modelId="{F036A54A-FC06-4022-9D9C-D8C835EBBD42}" type="presParOf" srcId="{36BD0B5F-49FA-42E3-BD3E-25394DDB48F0}" destId="{B0AF4362-A5E9-4C43-9335-1BE76D8A7290}" srcOrd="0" destOrd="0" presId="urn:microsoft.com/office/officeart/2005/8/layout/default"/>
    <dgm:cxn modelId="{307D35B7-16BB-4F44-8CF5-BD1CA634A981}" type="presParOf" srcId="{36BD0B5F-49FA-42E3-BD3E-25394DDB48F0}" destId="{FC27498C-1F4B-4AB5-ADCE-CEA3EC47BE08}" srcOrd="1" destOrd="0" presId="urn:microsoft.com/office/officeart/2005/8/layout/default"/>
    <dgm:cxn modelId="{DF5B32F5-FD25-47CC-B9A5-24341421C8D3}" type="presParOf" srcId="{36BD0B5F-49FA-42E3-BD3E-25394DDB48F0}" destId="{820B1F19-B0F7-441E-9F19-DC52C62317FC}" srcOrd="2"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7A8D0D51-E1E5-4BE0-A88D-B616C05E1B0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D1A48EC-8102-42EC-A914-CD7279896D9E}">
      <dgm:prSet custT="1"/>
      <dgm:spPr/>
      <dgm:t>
        <a:bodyPr/>
        <a:lstStyle/>
        <a:p>
          <a:r>
            <a:rPr lang="en-US" sz="2400" dirty="0">
              <a:solidFill>
                <a:schemeClr val="tx1"/>
              </a:solidFill>
            </a:rPr>
            <a:t>Any </a:t>
          </a:r>
          <a:r>
            <a:rPr lang="en-US" sz="2400" b="1" i="1" dirty="0">
              <a:solidFill>
                <a:schemeClr val="tx1"/>
              </a:solidFill>
            </a:rPr>
            <a:t>employee</a:t>
          </a:r>
          <a:r>
            <a:rPr lang="en-US" sz="2400" dirty="0">
              <a:solidFill>
                <a:schemeClr val="tx1"/>
              </a:solidFill>
            </a:rPr>
            <a:t> conditioning the provision of an aid, benefit, or service on an individual’s participation in unwelcome sexual conduct;</a:t>
          </a:r>
        </a:p>
      </dgm:t>
    </dgm:pt>
    <dgm:pt modelId="{86B6B7AB-3A76-4E9B-8537-B8EE2279A4DA}" type="parTrans" cxnId="{201449F5-A5C9-4743-A51D-B632AFC8ACF3}">
      <dgm:prSet/>
      <dgm:spPr/>
      <dgm:t>
        <a:bodyPr/>
        <a:lstStyle/>
        <a:p>
          <a:endParaRPr lang="en-US" sz="2000">
            <a:solidFill>
              <a:schemeClr val="tx1"/>
            </a:solidFill>
          </a:endParaRPr>
        </a:p>
      </dgm:t>
    </dgm:pt>
    <dgm:pt modelId="{4F6D9DF1-40FC-4D1A-AB22-56CB5873CE20}" type="sibTrans" cxnId="{201449F5-A5C9-4743-A51D-B632AFC8ACF3}">
      <dgm:prSet/>
      <dgm:spPr/>
      <dgm:t>
        <a:bodyPr/>
        <a:lstStyle/>
        <a:p>
          <a:endParaRPr lang="en-US" sz="2000">
            <a:solidFill>
              <a:schemeClr val="tx1"/>
            </a:solidFill>
          </a:endParaRPr>
        </a:p>
      </dgm:t>
    </dgm:pt>
    <dgm:pt modelId="{4CB5218C-EBB9-4AD0-8F1D-9AAFE1832CEC}">
      <dgm:prSet custT="1"/>
      <dgm:spPr/>
      <dgm:t>
        <a:bodyPr/>
        <a:lstStyle/>
        <a:p>
          <a:r>
            <a:rPr lang="en-US" sz="2400" dirty="0">
              <a:solidFill>
                <a:schemeClr val="tx1"/>
              </a:solidFill>
            </a:rPr>
            <a:t>Any unwelcome conduct that a reasonable person would find so </a:t>
          </a:r>
          <a:r>
            <a:rPr lang="en-US" sz="2400" b="1" i="1" dirty="0">
              <a:solidFill>
                <a:schemeClr val="tx1"/>
              </a:solidFill>
            </a:rPr>
            <a:t>severe, pervasive, </a:t>
          </a:r>
          <a:r>
            <a:rPr lang="en-US" sz="2400" b="1" i="1" u="sng" dirty="0">
              <a:solidFill>
                <a:schemeClr val="tx1"/>
              </a:solidFill>
            </a:rPr>
            <a:t>and</a:t>
          </a:r>
          <a:r>
            <a:rPr lang="en-US" sz="2400" b="1" i="1" dirty="0">
              <a:solidFill>
                <a:schemeClr val="tx1"/>
              </a:solidFill>
            </a:rPr>
            <a:t> objectively offensive </a:t>
          </a:r>
          <a:r>
            <a:rPr lang="en-US" sz="2400" dirty="0">
              <a:solidFill>
                <a:schemeClr val="tx1"/>
              </a:solidFill>
            </a:rPr>
            <a:t>that it denies a person equal education access; OR</a:t>
          </a:r>
        </a:p>
      </dgm:t>
    </dgm:pt>
    <dgm:pt modelId="{128F59F3-997C-439A-8BF2-A3B0F469A543}" type="parTrans" cxnId="{733075E7-C641-4FCF-B339-AAE676D72B98}">
      <dgm:prSet/>
      <dgm:spPr/>
      <dgm:t>
        <a:bodyPr/>
        <a:lstStyle/>
        <a:p>
          <a:endParaRPr lang="en-US" sz="2000">
            <a:solidFill>
              <a:schemeClr val="tx1"/>
            </a:solidFill>
          </a:endParaRPr>
        </a:p>
      </dgm:t>
    </dgm:pt>
    <dgm:pt modelId="{89284CBE-35B8-4203-895C-1EEDD045C7C4}" type="sibTrans" cxnId="{733075E7-C641-4FCF-B339-AAE676D72B98}">
      <dgm:prSet/>
      <dgm:spPr/>
      <dgm:t>
        <a:bodyPr/>
        <a:lstStyle/>
        <a:p>
          <a:endParaRPr lang="en-US" sz="2000">
            <a:solidFill>
              <a:schemeClr val="tx1"/>
            </a:solidFill>
          </a:endParaRPr>
        </a:p>
      </dgm:t>
    </dgm:pt>
    <dgm:pt modelId="{5D81F005-416C-4BFF-9B10-21782DD972BE}">
      <dgm:prSet custT="1"/>
      <dgm:spPr/>
      <dgm:t>
        <a:bodyPr/>
        <a:lstStyle/>
        <a:p>
          <a:r>
            <a:rPr lang="en-US" sz="2400" dirty="0">
              <a:solidFill>
                <a:schemeClr val="tx1"/>
              </a:solidFill>
            </a:rPr>
            <a:t>Any instance of sexual assault, dating violence, domestic violence or stalking.</a:t>
          </a:r>
        </a:p>
      </dgm:t>
    </dgm:pt>
    <dgm:pt modelId="{03CAFF38-370C-4F0B-AF30-22D20BA921E3}" type="parTrans" cxnId="{7ACCB396-D2E7-4093-B7B2-D243B22524F5}">
      <dgm:prSet/>
      <dgm:spPr/>
      <dgm:t>
        <a:bodyPr/>
        <a:lstStyle/>
        <a:p>
          <a:endParaRPr lang="en-US" sz="2000">
            <a:solidFill>
              <a:schemeClr val="tx1"/>
            </a:solidFill>
          </a:endParaRPr>
        </a:p>
      </dgm:t>
    </dgm:pt>
    <dgm:pt modelId="{BFEF2832-7562-4328-9F19-A6EB2923E8FB}" type="sibTrans" cxnId="{7ACCB396-D2E7-4093-B7B2-D243B22524F5}">
      <dgm:prSet/>
      <dgm:spPr/>
      <dgm:t>
        <a:bodyPr/>
        <a:lstStyle/>
        <a:p>
          <a:endParaRPr lang="en-US" sz="2000">
            <a:solidFill>
              <a:schemeClr val="tx1"/>
            </a:solidFill>
          </a:endParaRPr>
        </a:p>
      </dgm:t>
    </dgm:pt>
    <dgm:pt modelId="{B8D89AD3-D468-497B-A8E1-31375EA272FD}" type="pres">
      <dgm:prSet presAssocID="{7A8D0D51-E1E5-4BE0-A88D-B616C05E1B02}" presName="linear" presStyleCnt="0">
        <dgm:presLayoutVars>
          <dgm:animLvl val="lvl"/>
          <dgm:resizeHandles val="exact"/>
        </dgm:presLayoutVars>
      </dgm:prSet>
      <dgm:spPr/>
    </dgm:pt>
    <dgm:pt modelId="{8E5ADA8B-7FA2-44EA-B4DE-08550BFA91D7}" type="pres">
      <dgm:prSet presAssocID="{9D1A48EC-8102-42EC-A914-CD7279896D9E}" presName="parentText" presStyleLbl="node1" presStyleIdx="0" presStyleCnt="3">
        <dgm:presLayoutVars>
          <dgm:chMax val="0"/>
          <dgm:bulletEnabled val="1"/>
        </dgm:presLayoutVars>
      </dgm:prSet>
      <dgm:spPr/>
    </dgm:pt>
    <dgm:pt modelId="{B6DB0C40-E7E9-4AC3-8E68-F435A46FD6C0}" type="pres">
      <dgm:prSet presAssocID="{4F6D9DF1-40FC-4D1A-AB22-56CB5873CE20}" presName="spacer" presStyleCnt="0"/>
      <dgm:spPr/>
    </dgm:pt>
    <dgm:pt modelId="{E178C085-0D52-48E8-80C1-3D6F89403031}" type="pres">
      <dgm:prSet presAssocID="{4CB5218C-EBB9-4AD0-8F1D-9AAFE1832CEC}" presName="parentText" presStyleLbl="node1" presStyleIdx="1" presStyleCnt="3">
        <dgm:presLayoutVars>
          <dgm:chMax val="0"/>
          <dgm:bulletEnabled val="1"/>
        </dgm:presLayoutVars>
      </dgm:prSet>
      <dgm:spPr/>
    </dgm:pt>
    <dgm:pt modelId="{D592F73C-8477-41E5-8EAB-457095AC844D}" type="pres">
      <dgm:prSet presAssocID="{89284CBE-35B8-4203-895C-1EEDD045C7C4}" presName="spacer" presStyleCnt="0"/>
      <dgm:spPr/>
    </dgm:pt>
    <dgm:pt modelId="{EF0E677D-9DAC-44A0-85A4-A3C23273D629}" type="pres">
      <dgm:prSet presAssocID="{5D81F005-416C-4BFF-9B10-21782DD972BE}" presName="parentText" presStyleLbl="node1" presStyleIdx="2" presStyleCnt="3" custScaleY="58251">
        <dgm:presLayoutVars>
          <dgm:chMax val="0"/>
          <dgm:bulletEnabled val="1"/>
        </dgm:presLayoutVars>
      </dgm:prSet>
      <dgm:spPr/>
    </dgm:pt>
  </dgm:ptLst>
  <dgm:cxnLst>
    <dgm:cxn modelId="{F1EBC96E-4D85-4347-8EC7-5F4A498BFF35}" type="presOf" srcId="{7A8D0D51-E1E5-4BE0-A88D-B616C05E1B02}" destId="{B8D89AD3-D468-497B-A8E1-31375EA272FD}" srcOrd="0" destOrd="0" presId="urn:microsoft.com/office/officeart/2005/8/layout/vList2"/>
    <dgm:cxn modelId="{6F4F3472-29D1-4EA5-8E9B-5BD574199E30}" type="presOf" srcId="{9D1A48EC-8102-42EC-A914-CD7279896D9E}" destId="{8E5ADA8B-7FA2-44EA-B4DE-08550BFA91D7}" srcOrd="0" destOrd="0" presId="urn:microsoft.com/office/officeart/2005/8/layout/vList2"/>
    <dgm:cxn modelId="{8F285086-E73F-4D62-AFB6-9C19863D5D0D}" type="presOf" srcId="{4CB5218C-EBB9-4AD0-8F1D-9AAFE1832CEC}" destId="{E178C085-0D52-48E8-80C1-3D6F89403031}" srcOrd="0" destOrd="0" presId="urn:microsoft.com/office/officeart/2005/8/layout/vList2"/>
    <dgm:cxn modelId="{7ACCB396-D2E7-4093-B7B2-D243B22524F5}" srcId="{7A8D0D51-E1E5-4BE0-A88D-B616C05E1B02}" destId="{5D81F005-416C-4BFF-9B10-21782DD972BE}" srcOrd="2" destOrd="0" parTransId="{03CAFF38-370C-4F0B-AF30-22D20BA921E3}" sibTransId="{BFEF2832-7562-4328-9F19-A6EB2923E8FB}"/>
    <dgm:cxn modelId="{63DE0CB1-4F15-4549-BDC3-20A8F528478B}" type="presOf" srcId="{5D81F005-416C-4BFF-9B10-21782DD972BE}" destId="{EF0E677D-9DAC-44A0-85A4-A3C23273D629}" srcOrd="0" destOrd="0" presId="urn:microsoft.com/office/officeart/2005/8/layout/vList2"/>
    <dgm:cxn modelId="{733075E7-C641-4FCF-B339-AAE676D72B98}" srcId="{7A8D0D51-E1E5-4BE0-A88D-B616C05E1B02}" destId="{4CB5218C-EBB9-4AD0-8F1D-9AAFE1832CEC}" srcOrd="1" destOrd="0" parTransId="{128F59F3-997C-439A-8BF2-A3B0F469A543}" sibTransId="{89284CBE-35B8-4203-895C-1EEDD045C7C4}"/>
    <dgm:cxn modelId="{201449F5-A5C9-4743-A51D-B632AFC8ACF3}" srcId="{7A8D0D51-E1E5-4BE0-A88D-B616C05E1B02}" destId="{9D1A48EC-8102-42EC-A914-CD7279896D9E}" srcOrd="0" destOrd="0" parTransId="{86B6B7AB-3A76-4E9B-8537-B8EE2279A4DA}" sibTransId="{4F6D9DF1-40FC-4D1A-AB22-56CB5873CE20}"/>
    <dgm:cxn modelId="{C3F20FA2-F99C-4173-AD89-621713DFB6C2}" type="presParOf" srcId="{B8D89AD3-D468-497B-A8E1-31375EA272FD}" destId="{8E5ADA8B-7FA2-44EA-B4DE-08550BFA91D7}" srcOrd="0" destOrd="0" presId="urn:microsoft.com/office/officeart/2005/8/layout/vList2"/>
    <dgm:cxn modelId="{49D574C5-E94E-4643-8480-7EC4617665B1}" type="presParOf" srcId="{B8D89AD3-D468-497B-A8E1-31375EA272FD}" destId="{B6DB0C40-E7E9-4AC3-8E68-F435A46FD6C0}" srcOrd="1" destOrd="0" presId="urn:microsoft.com/office/officeart/2005/8/layout/vList2"/>
    <dgm:cxn modelId="{8B7F4DB4-6C5A-42C1-942A-5BE4F461A4A9}" type="presParOf" srcId="{B8D89AD3-D468-497B-A8E1-31375EA272FD}" destId="{E178C085-0D52-48E8-80C1-3D6F89403031}" srcOrd="2" destOrd="0" presId="urn:microsoft.com/office/officeart/2005/8/layout/vList2"/>
    <dgm:cxn modelId="{C3F9C8C5-2F1C-41E6-AEE3-1B6CE08D8BC7}" type="presParOf" srcId="{B8D89AD3-D468-497B-A8E1-31375EA272FD}" destId="{D592F73C-8477-41E5-8EAB-457095AC844D}" srcOrd="3" destOrd="0" presId="urn:microsoft.com/office/officeart/2005/8/layout/vList2"/>
    <dgm:cxn modelId="{3AC730D4-FF9C-4ED4-A9CE-B0D6B5873CF5}" type="presParOf" srcId="{B8D89AD3-D468-497B-A8E1-31375EA272FD}" destId="{EF0E677D-9DAC-44A0-85A4-A3C23273D62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C40CA2EE-2893-45D0-96EA-EBAD7CFE3C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1973428-31E1-4AE1-A3BC-924AF0AE64D0}">
      <dgm:prSet custT="1"/>
      <dgm:spPr/>
      <dgm:t>
        <a:bodyPr/>
        <a:lstStyle/>
        <a:p>
          <a:r>
            <a:rPr lang="en-US" sz="2400" dirty="0">
              <a:solidFill>
                <a:schemeClr val="tx1"/>
              </a:solidFill>
            </a:rPr>
            <a:t>Education Program or Activity</a:t>
          </a:r>
        </a:p>
      </dgm:t>
    </dgm:pt>
    <dgm:pt modelId="{A1A7CE44-A3C8-4CE6-8D69-C83E22407698}" type="parTrans" cxnId="{D6ACE785-FCED-486A-8E5F-431F5B7EECA9}">
      <dgm:prSet/>
      <dgm:spPr/>
      <dgm:t>
        <a:bodyPr/>
        <a:lstStyle/>
        <a:p>
          <a:endParaRPr lang="en-US" sz="2000">
            <a:solidFill>
              <a:schemeClr val="tx1"/>
            </a:solidFill>
          </a:endParaRPr>
        </a:p>
      </dgm:t>
    </dgm:pt>
    <dgm:pt modelId="{E0753225-7D78-45B9-9C74-12FB2884A627}" type="sibTrans" cxnId="{D6ACE785-FCED-486A-8E5F-431F5B7EECA9}">
      <dgm:prSet/>
      <dgm:spPr/>
      <dgm:t>
        <a:bodyPr/>
        <a:lstStyle/>
        <a:p>
          <a:endParaRPr lang="en-US" sz="2000">
            <a:solidFill>
              <a:schemeClr val="tx1"/>
            </a:solidFill>
          </a:endParaRPr>
        </a:p>
      </dgm:t>
    </dgm:pt>
    <dgm:pt modelId="{196390FC-89D2-44F7-A13A-F219A96C8023}">
      <dgm:prSet custT="1"/>
      <dgm:spPr/>
      <dgm:t>
        <a:bodyPr/>
        <a:lstStyle/>
        <a:p>
          <a:r>
            <a:rPr lang="en-US" sz="2400" dirty="0">
              <a:solidFill>
                <a:schemeClr val="tx1"/>
              </a:solidFill>
            </a:rPr>
            <a:t>If the school exercises substantial control over the respondent; and</a:t>
          </a:r>
        </a:p>
      </dgm:t>
    </dgm:pt>
    <dgm:pt modelId="{EB8D9D29-B3CC-4817-B2A4-7C610A449A21}" type="parTrans" cxnId="{CAD84B60-5533-4816-B556-F0189074BDFA}">
      <dgm:prSet/>
      <dgm:spPr/>
      <dgm:t>
        <a:bodyPr/>
        <a:lstStyle/>
        <a:p>
          <a:endParaRPr lang="en-US" sz="2000">
            <a:solidFill>
              <a:schemeClr val="tx1"/>
            </a:solidFill>
          </a:endParaRPr>
        </a:p>
      </dgm:t>
    </dgm:pt>
    <dgm:pt modelId="{8822B373-E7DE-4109-9C0E-672EE7D9E536}" type="sibTrans" cxnId="{CAD84B60-5533-4816-B556-F0189074BDFA}">
      <dgm:prSet/>
      <dgm:spPr/>
      <dgm:t>
        <a:bodyPr/>
        <a:lstStyle/>
        <a:p>
          <a:endParaRPr lang="en-US" sz="2000">
            <a:solidFill>
              <a:schemeClr val="tx1"/>
            </a:solidFill>
          </a:endParaRPr>
        </a:p>
      </dgm:t>
    </dgm:pt>
    <dgm:pt modelId="{7B4552C1-1157-4018-A7F0-1EB3DF05E0A7}">
      <dgm:prSet custT="1"/>
      <dgm:spPr/>
      <dgm:t>
        <a:bodyPr/>
        <a:lstStyle/>
        <a:p>
          <a:r>
            <a:rPr lang="en-US" sz="2400" dirty="0">
              <a:solidFill>
                <a:schemeClr val="tx1"/>
              </a:solidFill>
            </a:rPr>
            <a:t>The school exercises substantial control over the context in which the sexual harassment occurred. </a:t>
          </a:r>
        </a:p>
      </dgm:t>
    </dgm:pt>
    <dgm:pt modelId="{DB603265-8AFE-44B6-8C6E-838BEEE822C7}" type="parTrans" cxnId="{14FE2355-9EA8-44AA-8C4A-89410C722E1D}">
      <dgm:prSet/>
      <dgm:spPr/>
      <dgm:t>
        <a:bodyPr/>
        <a:lstStyle/>
        <a:p>
          <a:endParaRPr lang="en-US" sz="2000">
            <a:solidFill>
              <a:schemeClr val="tx1"/>
            </a:solidFill>
          </a:endParaRPr>
        </a:p>
      </dgm:t>
    </dgm:pt>
    <dgm:pt modelId="{6435DFF7-405F-47F8-AD0B-12E2FAADEA7D}" type="sibTrans" cxnId="{14FE2355-9EA8-44AA-8C4A-89410C722E1D}">
      <dgm:prSet/>
      <dgm:spPr/>
      <dgm:t>
        <a:bodyPr/>
        <a:lstStyle/>
        <a:p>
          <a:endParaRPr lang="en-US" sz="2000">
            <a:solidFill>
              <a:schemeClr val="tx1"/>
            </a:solidFill>
          </a:endParaRPr>
        </a:p>
      </dgm:t>
    </dgm:pt>
    <dgm:pt modelId="{DFABD379-A6F7-4E60-8C5A-F498BAE14949}">
      <dgm:prSet custT="1"/>
      <dgm:spPr/>
      <dgm:t>
        <a:bodyPr/>
        <a:lstStyle/>
        <a:p>
          <a:r>
            <a:rPr lang="en-US" sz="2400" dirty="0">
              <a:solidFill>
                <a:schemeClr val="tx1"/>
              </a:solidFill>
            </a:rPr>
            <a:t>Must be within the United States.</a:t>
          </a:r>
        </a:p>
      </dgm:t>
    </dgm:pt>
    <dgm:pt modelId="{34C02281-4B71-41E2-B471-97B62C376B60}" type="parTrans" cxnId="{BD59AC91-FC7D-477F-8813-605B2FFF9AFD}">
      <dgm:prSet/>
      <dgm:spPr/>
      <dgm:t>
        <a:bodyPr/>
        <a:lstStyle/>
        <a:p>
          <a:endParaRPr lang="en-US" sz="2000">
            <a:solidFill>
              <a:schemeClr val="tx1"/>
            </a:solidFill>
          </a:endParaRPr>
        </a:p>
      </dgm:t>
    </dgm:pt>
    <dgm:pt modelId="{5CAF89E5-DA73-4C70-BCD9-92F1360DF89E}" type="sibTrans" cxnId="{BD59AC91-FC7D-477F-8813-605B2FFF9AFD}">
      <dgm:prSet/>
      <dgm:spPr/>
      <dgm:t>
        <a:bodyPr/>
        <a:lstStyle/>
        <a:p>
          <a:endParaRPr lang="en-US" sz="2000">
            <a:solidFill>
              <a:schemeClr val="tx1"/>
            </a:solidFill>
          </a:endParaRPr>
        </a:p>
      </dgm:t>
    </dgm:pt>
    <dgm:pt modelId="{19925CED-07FD-49DC-8F34-BF7CF08958D7}">
      <dgm:prSet custT="1"/>
      <dgm:spPr/>
      <dgm:t>
        <a:bodyPr/>
        <a:lstStyle/>
        <a:p>
          <a:r>
            <a:rPr lang="en-US" sz="2400" dirty="0">
              <a:solidFill>
                <a:schemeClr val="tx1"/>
              </a:solidFill>
            </a:rPr>
            <a:t>At the time of filing a formal complaint, complainant must be participating/attempting to participate in the educational program.</a:t>
          </a:r>
        </a:p>
      </dgm:t>
    </dgm:pt>
    <dgm:pt modelId="{3B7AEC24-64D6-4E7D-A9B0-7E9827274527}" type="parTrans" cxnId="{416E2860-A9AE-4BF9-AE1F-BDA3F7FBFB2B}">
      <dgm:prSet/>
      <dgm:spPr/>
      <dgm:t>
        <a:bodyPr/>
        <a:lstStyle/>
        <a:p>
          <a:endParaRPr lang="en-US" sz="2000">
            <a:solidFill>
              <a:schemeClr val="tx1"/>
            </a:solidFill>
          </a:endParaRPr>
        </a:p>
      </dgm:t>
    </dgm:pt>
    <dgm:pt modelId="{1CF7686E-144B-424F-BD10-45C852A3D456}" type="sibTrans" cxnId="{416E2860-A9AE-4BF9-AE1F-BDA3F7FBFB2B}">
      <dgm:prSet/>
      <dgm:spPr/>
      <dgm:t>
        <a:bodyPr/>
        <a:lstStyle/>
        <a:p>
          <a:endParaRPr lang="en-US" sz="2000">
            <a:solidFill>
              <a:schemeClr val="tx1"/>
            </a:solidFill>
          </a:endParaRPr>
        </a:p>
      </dgm:t>
    </dgm:pt>
    <dgm:pt modelId="{1426B892-7602-4D5C-9A31-097516D20756}" type="pres">
      <dgm:prSet presAssocID="{C40CA2EE-2893-45D0-96EA-EBAD7CFE3CCB}" presName="linear" presStyleCnt="0">
        <dgm:presLayoutVars>
          <dgm:animLvl val="lvl"/>
          <dgm:resizeHandles val="exact"/>
        </dgm:presLayoutVars>
      </dgm:prSet>
      <dgm:spPr/>
    </dgm:pt>
    <dgm:pt modelId="{6FE7C40F-4D18-46E6-93A5-39401039DDA9}" type="pres">
      <dgm:prSet presAssocID="{21973428-31E1-4AE1-A3BC-924AF0AE64D0}" presName="parentText" presStyleLbl="node1" presStyleIdx="0" presStyleCnt="3" custScaleY="53319">
        <dgm:presLayoutVars>
          <dgm:chMax val="0"/>
          <dgm:bulletEnabled val="1"/>
        </dgm:presLayoutVars>
      </dgm:prSet>
      <dgm:spPr/>
    </dgm:pt>
    <dgm:pt modelId="{1E2B8FBA-CC72-4435-B243-C875F98C0C48}" type="pres">
      <dgm:prSet presAssocID="{21973428-31E1-4AE1-A3BC-924AF0AE64D0}" presName="childText" presStyleLbl="revTx" presStyleIdx="0" presStyleCnt="1">
        <dgm:presLayoutVars>
          <dgm:bulletEnabled val="1"/>
        </dgm:presLayoutVars>
      </dgm:prSet>
      <dgm:spPr/>
    </dgm:pt>
    <dgm:pt modelId="{72B1B5EA-2F34-46B7-803F-2B05099D862E}" type="pres">
      <dgm:prSet presAssocID="{DFABD379-A6F7-4E60-8C5A-F498BAE14949}" presName="parentText" presStyleLbl="node1" presStyleIdx="1" presStyleCnt="3" custScaleY="63173">
        <dgm:presLayoutVars>
          <dgm:chMax val="0"/>
          <dgm:bulletEnabled val="1"/>
        </dgm:presLayoutVars>
      </dgm:prSet>
      <dgm:spPr/>
    </dgm:pt>
    <dgm:pt modelId="{9736A515-806B-4EC7-95EA-6040DFC3E052}" type="pres">
      <dgm:prSet presAssocID="{5CAF89E5-DA73-4C70-BCD9-92F1360DF89E}" presName="spacer" presStyleCnt="0"/>
      <dgm:spPr/>
    </dgm:pt>
    <dgm:pt modelId="{579DAB61-534F-43F8-BD18-3CAA874790FC}" type="pres">
      <dgm:prSet presAssocID="{19925CED-07FD-49DC-8F34-BF7CF08958D7}" presName="parentText" presStyleLbl="node1" presStyleIdx="2" presStyleCnt="3">
        <dgm:presLayoutVars>
          <dgm:chMax val="0"/>
          <dgm:bulletEnabled val="1"/>
        </dgm:presLayoutVars>
      </dgm:prSet>
      <dgm:spPr/>
    </dgm:pt>
  </dgm:ptLst>
  <dgm:cxnLst>
    <dgm:cxn modelId="{9C8E2B16-DCEF-4B4E-B05B-4C9F39AB7988}" type="presOf" srcId="{7B4552C1-1157-4018-A7F0-1EB3DF05E0A7}" destId="{1E2B8FBA-CC72-4435-B243-C875F98C0C48}" srcOrd="0" destOrd="1" presId="urn:microsoft.com/office/officeart/2005/8/layout/vList2"/>
    <dgm:cxn modelId="{416E2860-A9AE-4BF9-AE1F-BDA3F7FBFB2B}" srcId="{C40CA2EE-2893-45D0-96EA-EBAD7CFE3CCB}" destId="{19925CED-07FD-49DC-8F34-BF7CF08958D7}" srcOrd="2" destOrd="0" parTransId="{3B7AEC24-64D6-4E7D-A9B0-7E9827274527}" sibTransId="{1CF7686E-144B-424F-BD10-45C852A3D456}"/>
    <dgm:cxn modelId="{CAD84B60-5533-4816-B556-F0189074BDFA}" srcId="{21973428-31E1-4AE1-A3BC-924AF0AE64D0}" destId="{196390FC-89D2-44F7-A13A-F219A96C8023}" srcOrd="0" destOrd="0" parTransId="{EB8D9D29-B3CC-4817-B2A4-7C610A449A21}" sibTransId="{8822B373-E7DE-4109-9C0E-672EE7D9E536}"/>
    <dgm:cxn modelId="{14FE2355-9EA8-44AA-8C4A-89410C722E1D}" srcId="{21973428-31E1-4AE1-A3BC-924AF0AE64D0}" destId="{7B4552C1-1157-4018-A7F0-1EB3DF05E0A7}" srcOrd="1" destOrd="0" parTransId="{DB603265-8AFE-44B6-8C6E-838BEEE822C7}" sibTransId="{6435DFF7-405F-47F8-AD0B-12E2FAADEA7D}"/>
    <dgm:cxn modelId="{D6ACE785-FCED-486A-8E5F-431F5B7EECA9}" srcId="{C40CA2EE-2893-45D0-96EA-EBAD7CFE3CCB}" destId="{21973428-31E1-4AE1-A3BC-924AF0AE64D0}" srcOrd="0" destOrd="0" parTransId="{A1A7CE44-A3C8-4CE6-8D69-C83E22407698}" sibTransId="{E0753225-7D78-45B9-9C74-12FB2884A627}"/>
    <dgm:cxn modelId="{360DCC8C-3C77-4533-A4B1-4A90E5DF7282}" type="presOf" srcId="{19925CED-07FD-49DC-8F34-BF7CF08958D7}" destId="{579DAB61-534F-43F8-BD18-3CAA874790FC}" srcOrd="0" destOrd="0" presId="urn:microsoft.com/office/officeart/2005/8/layout/vList2"/>
    <dgm:cxn modelId="{BD59AC91-FC7D-477F-8813-605B2FFF9AFD}" srcId="{C40CA2EE-2893-45D0-96EA-EBAD7CFE3CCB}" destId="{DFABD379-A6F7-4E60-8C5A-F498BAE14949}" srcOrd="1" destOrd="0" parTransId="{34C02281-4B71-41E2-B471-97B62C376B60}" sibTransId="{5CAF89E5-DA73-4C70-BCD9-92F1360DF89E}"/>
    <dgm:cxn modelId="{9B0505A1-CE84-4FC5-9A0B-F6823C094E9F}" type="presOf" srcId="{DFABD379-A6F7-4E60-8C5A-F498BAE14949}" destId="{72B1B5EA-2F34-46B7-803F-2B05099D862E}" srcOrd="0" destOrd="0" presId="urn:microsoft.com/office/officeart/2005/8/layout/vList2"/>
    <dgm:cxn modelId="{5A7304DA-E986-415C-BF9C-1C6387A817CC}" type="presOf" srcId="{C40CA2EE-2893-45D0-96EA-EBAD7CFE3CCB}" destId="{1426B892-7602-4D5C-9A31-097516D20756}" srcOrd="0" destOrd="0" presId="urn:microsoft.com/office/officeart/2005/8/layout/vList2"/>
    <dgm:cxn modelId="{F62404FC-5E0C-48DE-B778-A966BA7534C2}" type="presOf" srcId="{21973428-31E1-4AE1-A3BC-924AF0AE64D0}" destId="{6FE7C40F-4D18-46E6-93A5-39401039DDA9}" srcOrd="0" destOrd="0" presId="urn:microsoft.com/office/officeart/2005/8/layout/vList2"/>
    <dgm:cxn modelId="{A8D7A2FF-B94D-4417-9137-3334847D90CD}" type="presOf" srcId="{196390FC-89D2-44F7-A13A-F219A96C8023}" destId="{1E2B8FBA-CC72-4435-B243-C875F98C0C48}" srcOrd="0" destOrd="0" presId="urn:microsoft.com/office/officeart/2005/8/layout/vList2"/>
    <dgm:cxn modelId="{1ADC4D71-02C8-4462-867F-D65EA9A0AB00}" type="presParOf" srcId="{1426B892-7602-4D5C-9A31-097516D20756}" destId="{6FE7C40F-4D18-46E6-93A5-39401039DDA9}" srcOrd="0" destOrd="0" presId="urn:microsoft.com/office/officeart/2005/8/layout/vList2"/>
    <dgm:cxn modelId="{E42651C3-35C8-445A-AE12-AF73593BD9D2}" type="presParOf" srcId="{1426B892-7602-4D5C-9A31-097516D20756}" destId="{1E2B8FBA-CC72-4435-B243-C875F98C0C48}" srcOrd="1" destOrd="0" presId="urn:microsoft.com/office/officeart/2005/8/layout/vList2"/>
    <dgm:cxn modelId="{68F949EC-0437-43B1-919D-F1B5DF659E26}" type="presParOf" srcId="{1426B892-7602-4D5C-9A31-097516D20756}" destId="{72B1B5EA-2F34-46B7-803F-2B05099D862E}" srcOrd="2" destOrd="0" presId="urn:microsoft.com/office/officeart/2005/8/layout/vList2"/>
    <dgm:cxn modelId="{D77BA07E-70A0-4914-94C7-D52022653F3E}" type="presParOf" srcId="{1426B892-7602-4D5C-9A31-097516D20756}" destId="{9736A515-806B-4EC7-95EA-6040DFC3E052}" srcOrd="3" destOrd="0" presId="urn:microsoft.com/office/officeart/2005/8/layout/vList2"/>
    <dgm:cxn modelId="{806838B5-F6A5-4BCF-9B33-D25BBBBBBBB4}" type="presParOf" srcId="{1426B892-7602-4D5C-9A31-097516D20756}" destId="{579DAB61-534F-43F8-BD18-3CAA874790F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3A5D58A7-95A7-4A15-BAEF-80109C4DCD8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5585F8F-B707-4D35-AFE9-BEFC2779B60F}">
      <dgm:prSet custT="1"/>
      <dgm:spPr/>
      <dgm:t>
        <a:bodyPr/>
        <a:lstStyle/>
        <a:p>
          <a:r>
            <a:rPr lang="en-US" sz="2400" dirty="0">
              <a:solidFill>
                <a:schemeClr val="tx1"/>
              </a:solidFill>
            </a:rPr>
            <a:t>Identify complaint/investigation process, including informal resolution process; </a:t>
          </a:r>
        </a:p>
      </dgm:t>
    </dgm:pt>
    <dgm:pt modelId="{41A5C6C2-E5DA-41F1-AB79-D2757F0F2B72}" type="parTrans" cxnId="{05E0E679-D7E1-439E-A4E8-E772B82D1547}">
      <dgm:prSet/>
      <dgm:spPr/>
      <dgm:t>
        <a:bodyPr/>
        <a:lstStyle/>
        <a:p>
          <a:endParaRPr lang="en-US" sz="2400">
            <a:solidFill>
              <a:schemeClr val="tx1"/>
            </a:solidFill>
          </a:endParaRPr>
        </a:p>
      </dgm:t>
    </dgm:pt>
    <dgm:pt modelId="{FBDE7047-6B3E-464B-9D71-F2593068A2B9}" type="sibTrans" cxnId="{05E0E679-D7E1-439E-A4E8-E772B82D1547}">
      <dgm:prSet/>
      <dgm:spPr/>
      <dgm:t>
        <a:bodyPr/>
        <a:lstStyle/>
        <a:p>
          <a:endParaRPr lang="en-US" sz="2400">
            <a:solidFill>
              <a:schemeClr val="tx1"/>
            </a:solidFill>
          </a:endParaRPr>
        </a:p>
      </dgm:t>
    </dgm:pt>
    <dgm:pt modelId="{3A5D8177-CAB0-4599-9CEA-D994F2CF6AFC}">
      <dgm:prSet custT="1"/>
      <dgm:spPr/>
      <dgm:t>
        <a:bodyPr/>
        <a:lstStyle/>
        <a:p>
          <a:r>
            <a:rPr lang="en-US" sz="2400" dirty="0">
              <a:solidFill>
                <a:schemeClr val="tx1"/>
              </a:solidFill>
            </a:rPr>
            <a:t>Identify allegations with sufficient details;</a:t>
          </a:r>
        </a:p>
      </dgm:t>
    </dgm:pt>
    <dgm:pt modelId="{1614C9D4-6412-427A-A887-80D5E107108A}" type="parTrans" cxnId="{541B2D11-E687-423B-9A3A-92E71E612C66}">
      <dgm:prSet/>
      <dgm:spPr/>
      <dgm:t>
        <a:bodyPr/>
        <a:lstStyle/>
        <a:p>
          <a:endParaRPr lang="en-US" sz="2400">
            <a:solidFill>
              <a:schemeClr val="tx1"/>
            </a:solidFill>
          </a:endParaRPr>
        </a:p>
      </dgm:t>
    </dgm:pt>
    <dgm:pt modelId="{EC295C86-B7A5-408A-9B0B-CDCCAB70C0D2}" type="sibTrans" cxnId="{541B2D11-E687-423B-9A3A-92E71E612C66}">
      <dgm:prSet/>
      <dgm:spPr/>
      <dgm:t>
        <a:bodyPr/>
        <a:lstStyle/>
        <a:p>
          <a:endParaRPr lang="en-US" sz="2400">
            <a:solidFill>
              <a:schemeClr val="tx1"/>
            </a:solidFill>
          </a:endParaRPr>
        </a:p>
      </dgm:t>
    </dgm:pt>
    <dgm:pt modelId="{48686EF2-735E-4C78-98DB-D67001B29829}">
      <dgm:prSet custT="1"/>
      <dgm:spPr/>
      <dgm:t>
        <a:bodyPr/>
        <a:lstStyle/>
        <a:p>
          <a:r>
            <a:rPr lang="en-US" sz="2400" dirty="0">
              <a:solidFill>
                <a:schemeClr val="tx1"/>
              </a:solidFill>
            </a:rPr>
            <a:t>Include a statement that respondent is presumed not responsible and that a determination is made at the conclusion of the process;</a:t>
          </a:r>
        </a:p>
      </dgm:t>
    </dgm:pt>
    <dgm:pt modelId="{AA28255A-5158-421F-BB87-E04B7C9D9E86}" type="parTrans" cxnId="{BF56A9BB-4B3C-4129-8A09-3A921D3262B0}">
      <dgm:prSet/>
      <dgm:spPr/>
      <dgm:t>
        <a:bodyPr/>
        <a:lstStyle/>
        <a:p>
          <a:endParaRPr lang="en-US" sz="2400">
            <a:solidFill>
              <a:schemeClr val="tx1"/>
            </a:solidFill>
          </a:endParaRPr>
        </a:p>
      </dgm:t>
    </dgm:pt>
    <dgm:pt modelId="{32E5D029-0E13-4AC9-94AC-BF44FEF1F247}" type="sibTrans" cxnId="{BF56A9BB-4B3C-4129-8A09-3A921D3262B0}">
      <dgm:prSet/>
      <dgm:spPr/>
      <dgm:t>
        <a:bodyPr/>
        <a:lstStyle/>
        <a:p>
          <a:endParaRPr lang="en-US" sz="2400">
            <a:solidFill>
              <a:schemeClr val="tx1"/>
            </a:solidFill>
          </a:endParaRPr>
        </a:p>
      </dgm:t>
    </dgm:pt>
    <dgm:pt modelId="{DBCE1E77-B550-40B2-A091-16EC622F1869}">
      <dgm:prSet custT="1"/>
      <dgm:spPr/>
      <dgm:t>
        <a:bodyPr/>
        <a:lstStyle/>
        <a:p>
          <a:r>
            <a:rPr lang="en-US" sz="2400" dirty="0">
              <a:solidFill>
                <a:schemeClr val="tx1"/>
              </a:solidFill>
            </a:rPr>
            <a:t>Explain that they may have an </a:t>
          </a:r>
          <a:r>
            <a:rPr lang="en-US" sz="2400" u="sng" dirty="0">
              <a:solidFill>
                <a:schemeClr val="tx1"/>
              </a:solidFill>
            </a:rPr>
            <a:t>advisor</a:t>
          </a:r>
          <a:r>
            <a:rPr lang="en-US" sz="2400" dirty="0">
              <a:solidFill>
                <a:schemeClr val="tx1"/>
              </a:solidFill>
            </a:rPr>
            <a:t> of their choice inspect and review the evidence; and </a:t>
          </a:r>
        </a:p>
      </dgm:t>
    </dgm:pt>
    <dgm:pt modelId="{7012A352-47DD-41DD-B3EF-7871A0EA35EA}" type="parTrans" cxnId="{D0E846E7-5A0E-4D2E-9ACC-545E1C4267E7}">
      <dgm:prSet/>
      <dgm:spPr/>
      <dgm:t>
        <a:bodyPr/>
        <a:lstStyle/>
        <a:p>
          <a:endParaRPr lang="en-US" sz="2400">
            <a:solidFill>
              <a:schemeClr val="tx1"/>
            </a:solidFill>
          </a:endParaRPr>
        </a:p>
      </dgm:t>
    </dgm:pt>
    <dgm:pt modelId="{40E6388A-5605-4601-98DD-509484A27877}" type="sibTrans" cxnId="{D0E846E7-5A0E-4D2E-9ACC-545E1C4267E7}">
      <dgm:prSet/>
      <dgm:spPr/>
      <dgm:t>
        <a:bodyPr/>
        <a:lstStyle/>
        <a:p>
          <a:endParaRPr lang="en-US" sz="2400">
            <a:solidFill>
              <a:schemeClr val="tx1"/>
            </a:solidFill>
          </a:endParaRPr>
        </a:p>
      </dgm:t>
    </dgm:pt>
    <dgm:pt modelId="{2F4AA351-C10C-4AC3-A437-7AB64A96E646}">
      <dgm:prSet custT="1"/>
      <dgm:spPr/>
      <dgm:t>
        <a:bodyPr/>
        <a:lstStyle/>
        <a:p>
          <a:r>
            <a:rPr lang="en-US" sz="2400" dirty="0">
              <a:solidFill>
                <a:schemeClr val="tx1"/>
              </a:solidFill>
            </a:rPr>
            <a:t>Identify the District’s code of conduct that prohibits knowingly making false statements or submitting false information. </a:t>
          </a:r>
        </a:p>
      </dgm:t>
    </dgm:pt>
    <dgm:pt modelId="{AD59645A-2D5D-4FE7-A736-90161F163FB3}" type="parTrans" cxnId="{CC8277C2-A9CF-4A6C-A3C2-6001BAEE7487}">
      <dgm:prSet/>
      <dgm:spPr/>
      <dgm:t>
        <a:bodyPr/>
        <a:lstStyle/>
        <a:p>
          <a:endParaRPr lang="en-US" sz="2400">
            <a:solidFill>
              <a:schemeClr val="tx1"/>
            </a:solidFill>
          </a:endParaRPr>
        </a:p>
      </dgm:t>
    </dgm:pt>
    <dgm:pt modelId="{904D18E6-9811-4E9A-90A6-AF54F5CC8A58}" type="sibTrans" cxnId="{CC8277C2-A9CF-4A6C-A3C2-6001BAEE7487}">
      <dgm:prSet/>
      <dgm:spPr/>
      <dgm:t>
        <a:bodyPr/>
        <a:lstStyle/>
        <a:p>
          <a:endParaRPr lang="en-US" sz="2400">
            <a:solidFill>
              <a:schemeClr val="tx1"/>
            </a:solidFill>
          </a:endParaRPr>
        </a:p>
      </dgm:t>
    </dgm:pt>
    <dgm:pt modelId="{8AC109CB-05A5-4F53-A1C8-D42BAA130434}">
      <dgm:prSet custT="1"/>
      <dgm:spPr/>
      <dgm:t>
        <a:bodyPr/>
        <a:lstStyle/>
        <a:p>
          <a:r>
            <a:rPr lang="en-US" sz="2400" dirty="0">
              <a:solidFill>
                <a:schemeClr val="tx1"/>
              </a:solidFill>
            </a:rPr>
            <a:t>Do </a:t>
          </a:r>
          <a:r>
            <a:rPr lang="en-US" sz="2400" u="sng" dirty="0">
              <a:solidFill>
                <a:schemeClr val="tx1"/>
              </a:solidFill>
            </a:rPr>
            <a:t>not</a:t>
          </a:r>
          <a:r>
            <a:rPr lang="en-US" sz="2400" dirty="0">
              <a:solidFill>
                <a:schemeClr val="tx1"/>
              </a:solidFill>
            </a:rPr>
            <a:t> restrict either party’s ability to discuss the allegations under investigation.</a:t>
          </a:r>
        </a:p>
      </dgm:t>
    </dgm:pt>
    <dgm:pt modelId="{89F2BDBE-E0B8-4BD6-AD1B-5961BCFC5439}" type="parTrans" cxnId="{57A35F4C-7D13-4268-8914-C515607FAB32}">
      <dgm:prSet/>
      <dgm:spPr/>
      <dgm:t>
        <a:bodyPr/>
        <a:lstStyle/>
        <a:p>
          <a:endParaRPr lang="en-US" sz="2400">
            <a:solidFill>
              <a:schemeClr val="tx1"/>
            </a:solidFill>
          </a:endParaRPr>
        </a:p>
      </dgm:t>
    </dgm:pt>
    <dgm:pt modelId="{6E0AACC8-136B-4D3A-B6FF-EF9A8DF090A7}" type="sibTrans" cxnId="{57A35F4C-7D13-4268-8914-C515607FAB32}">
      <dgm:prSet/>
      <dgm:spPr/>
      <dgm:t>
        <a:bodyPr/>
        <a:lstStyle/>
        <a:p>
          <a:endParaRPr lang="en-US" sz="2400">
            <a:solidFill>
              <a:schemeClr val="tx1"/>
            </a:solidFill>
          </a:endParaRPr>
        </a:p>
      </dgm:t>
    </dgm:pt>
    <dgm:pt modelId="{0E122945-4D28-4E2F-AB85-0CB2D1667158}" type="pres">
      <dgm:prSet presAssocID="{3A5D58A7-95A7-4A15-BAEF-80109C4DCD8A}" presName="vert0" presStyleCnt="0">
        <dgm:presLayoutVars>
          <dgm:dir/>
          <dgm:animOne val="branch"/>
          <dgm:animLvl val="lvl"/>
        </dgm:presLayoutVars>
      </dgm:prSet>
      <dgm:spPr/>
    </dgm:pt>
    <dgm:pt modelId="{BA1BF13C-EE26-4774-A4EF-F0496CF217EB}" type="pres">
      <dgm:prSet presAssocID="{25585F8F-B707-4D35-AFE9-BEFC2779B60F}" presName="thickLine" presStyleLbl="alignNode1" presStyleIdx="0" presStyleCnt="6"/>
      <dgm:spPr/>
    </dgm:pt>
    <dgm:pt modelId="{E5EB7591-CAA9-41C4-A1D5-8244D8190032}" type="pres">
      <dgm:prSet presAssocID="{25585F8F-B707-4D35-AFE9-BEFC2779B60F}" presName="horz1" presStyleCnt="0"/>
      <dgm:spPr/>
    </dgm:pt>
    <dgm:pt modelId="{3675DD02-9C9D-4D2B-94B0-5B0F23959E99}" type="pres">
      <dgm:prSet presAssocID="{25585F8F-B707-4D35-AFE9-BEFC2779B60F}" presName="tx1" presStyleLbl="revTx" presStyleIdx="0" presStyleCnt="6"/>
      <dgm:spPr/>
    </dgm:pt>
    <dgm:pt modelId="{8ECD1791-42D2-4714-B5D1-A758C4AA6B05}" type="pres">
      <dgm:prSet presAssocID="{25585F8F-B707-4D35-AFE9-BEFC2779B60F}" presName="vert1" presStyleCnt="0"/>
      <dgm:spPr/>
    </dgm:pt>
    <dgm:pt modelId="{7C08DA05-635B-4970-BC5E-24C2410ECB18}" type="pres">
      <dgm:prSet presAssocID="{3A5D8177-CAB0-4599-9CEA-D994F2CF6AFC}" presName="thickLine" presStyleLbl="alignNode1" presStyleIdx="1" presStyleCnt="6"/>
      <dgm:spPr/>
    </dgm:pt>
    <dgm:pt modelId="{7F294AD2-3097-4014-B5CB-9681EFBC3B75}" type="pres">
      <dgm:prSet presAssocID="{3A5D8177-CAB0-4599-9CEA-D994F2CF6AFC}" presName="horz1" presStyleCnt="0"/>
      <dgm:spPr/>
    </dgm:pt>
    <dgm:pt modelId="{717AB6BC-E014-484A-AF7F-8FA0B3237A9D}" type="pres">
      <dgm:prSet presAssocID="{3A5D8177-CAB0-4599-9CEA-D994F2CF6AFC}" presName="tx1" presStyleLbl="revTx" presStyleIdx="1" presStyleCnt="6"/>
      <dgm:spPr/>
    </dgm:pt>
    <dgm:pt modelId="{DA981DFF-9C75-445A-A07C-AE41467C4746}" type="pres">
      <dgm:prSet presAssocID="{3A5D8177-CAB0-4599-9CEA-D994F2CF6AFC}" presName="vert1" presStyleCnt="0"/>
      <dgm:spPr/>
    </dgm:pt>
    <dgm:pt modelId="{28505D99-9B32-44BD-AD0A-E09AF7FCF2B8}" type="pres">
      <dgm:prSet presAssocID="{48686EF2-735E-4C78-98DB-D67001B29829}" presName="thickLine" presStyleLbl="alignNode1" presStyleIdx="2" presStyleCnt="6"/>
      <dgm:spPr/>
    </dgm:pt>
    <dgm:pt modelId="{C31538F6-ED9E-49B0-9FC9-F3371953DCB5}" type="pres">
      <dgm:prSet presAssocID="{48686EF2-735E-4C78-98DB-D67001B29829}" presName="horz1" presStyleCnt="0"/>
      <dgm:spPr/>
    </dgm:pt>
    <dgm:pt modelId="{841C82F9-DA35-418C-B0BF-3A2B1F209F9F}" type="pres">
      <dgm:prSet presAssocID="{48686EF2-735E-4C78-98DB-D67001B29829}" presName="tx1" presStyleLbl="revTx" presStyleIdx="2" presStyleCnt="6"/>
      <dgm:spPr/>
    </dgm:pt>
    <dgm:pt modelId="{7E2F238C-C8DA-4595-AE8B-4115F55608D5}" type="pres">
      <dgm:prSet presAssocID="{48686EF2-735E-4C78-98DB-D67001B29829}" presName="vert1" presStyleCnt="0"/>
      <dgm:spPr/>
    </dgm:pt>
    <dgm:pt modelId="{D650519E-CD5B-4FC4-BA41-0C7CA373900A}" type="pres">
      <dgm:prSet presAssocID="{DBCE1E77-B550-40B2-A091-16EC622F1869}" presName="thickLine" presStyleLbl="alignNode1" presStyleIdx="3" presStyleCnt="6"/>
      <dgm:spPr/>
    </dgm:pt>
    <dgm:pt modelId="{904C8E76-A954-4018-AFD1-1DADF3E667E9}" type="pres">
      <dgm:prSet presAssocID="{DBCE1E77-B550-40B2-A091-16EC622F1869}" presName="horz1" presStyleCnt="0"/>
      <dgm:spPr/>
    </dgm:pt>
    <dgm:pt modelId="{C03FF50C-8704-4D6B-8FE0-9CE470C695E7}" type="pres">
      <dgm:prSet presAssocID="{DBCE1E77-B550-40B2-A091-16EC622F1869}" presName="tx1" presStyleLbl="revTx" presStyleIdx="3" presStyleCnt="6"/>
      <dgm:spPr/>
    </dgm:pt>
    <dgm:pt modelId="{753D2CF4-E7BE-486A-9550-675BA1D954BD}" type="pres">
      <dgm:prSet presAssocID="{DBCE1E77-B550-40B2-A091-16EC622F1869}" presName="vert1" presStyleCnt="0"/>
      <dgm:spPr/>
    </dgm:pt>
    <dgm:pt modelId="{80EA2E2B-8D42-4595-8E2C-D769AE6677FF}" type="pres">
      <dgm:prSet presAssocID="{2F4AA351-C10C-4AC3-A437-7AB64A96E646}" presName="thickLine" presStyleLbl="alignNode1" presStyleIdx="4" presStyleCnt="6"/>
      <dgm:spPr/>
    </dgm:pt>
    <dgm:pt modelId="{2827B662-3A82-4070-9F6F-251C1278BB77}" type="pres">
      <dgm:prSet presAssocID="{2F4AA351-C10C-4AC3-A437-7AB64A96E646}" presName="horz1" presStyleCnt="0"/>
      <dgm:spPr/>
    </dgm:pt>
    <dgm:pt modelId="{918CEC9D-60B2-4C6B-A292-B6DA924E8A21}" type="pres">
      <dgm:prSet presAssocID="{2F4AA351-C10C-4AC3-A437-7AB64A96E646}" presName="tx1" presStyleLbl="revTx" presStyleIdx="4" presStyleCnt="6"/>
      <dgm:spPr/>
    </dgm:pt>
    <dgm:pt modelId="{A0E293E8-4C37-4DB0-A26D-AD45EA4D47FB}" type="pres">
      <dgm:prSet presAssocID="{2F4AA351-C10C-4AC3-A437-7AB64A96E646}" presName="vert1" presStyleCnt="0"/>
      <dgm:spPr/>
    </dgm:pt>
    <dgm:pt modelId="{7EDA5732-75CA-4045-BB03-15BE8FC78D58}" type="pres">
      <dgm:prSet presAssocID="{8AC109CB-05A5-4F53-A1C8-D42BAA130434}" presName="thickLine" presStyleLbl="alignNode1" presStyleIdx="5" presStyleCnt="6"/>
      <dgm:spPr/>
    </dgm:pt>
    <dgm:pt modelId="{454A3FBA-E559-409C-BBCB-ABFBF671A42F}" type="pres">
      <dgm:prSet presAssocID="{8AC109CB-05A5-4F53-A1C8-D42BAA130434}" presName="horz1" presStyleCnt="0"/>
      <dgm:spPr/>
    </dgm:pt>
    <dgm:pt modelId="{27B78A9E-C3A6-47EA-9B2A-FD5F64879296}" type="pres">
      <dgm:prSet presAssocID="{8AC109CB-05A5-4F53-A1C8-D42BAA130434}" presName="tx1" presStyleLbl="revTx" presStyleIdx="5" presStyleCnt="6"/>
      <dgm:spPr/>
    </dgm:pt>
    <dgm:pt modelId="{76426D25-1BDB-4D62-A067-16FBDA227E0C}" type="pres">
      <dgm:prSet presAssocID="{8AC109CB-05A5-4F53-A1C8-D42BAA130434}" presName="vert1" presStyleCnt="0"/>
      <dgm:spPr/>
    </dgm:pt>
  </dgm:ptLst>
  <dgm:cxnLst>
    <dgm:cxn modelId="{3B63D807-99CB-4BA5-807B-6E1CD9637216}" type="presOf" srcId="{2F4AA351-C10C-4AC3-A437-7AB64A96E646}" destId="{918CEC9D-60B2-4C6B-A292-B6DA924E8A21}" srcOrd="0" destOrd="0" presId="urn:microsoft.com/office/officeart/2008/layout/LinedList"/>
    <dgm:cxn modelId="{541B2D11-E687-423B-9A3A-92E71E612C66}" srcId="{3A5D58A7-95A7-4A15-BAEF-80109C4DCD8A}" destId="{3A5D8177-CAB0-4599-9CEA-D994F2CF6AFC}" srcOrd="1" destOrd="0" parTransId="{1614C9D4-6412-427A-A887-80D5E107108A}" sibTransId="{EC295C86-B7A5-408A-9B0B-CDCCAB70C0D2}"/>
    <dgm:cxn modelId="{78FC0817-38F2-43EE-8E3D-97950C469D41}" type="presOf" srcId="{3A5D58A7-95A7-4A15-BAEF-80109C4DCD8A}" destId="{0E122945-4D28-4E2F-AB85-0CB2D1667158}" srcOrd="0" destOrd="0" presId="urn:microsoft.com/office/officeart/2008/layout/LinedList"/>
    <dgm:cxn modelId="{2342A234-2343-40F0-B4C1-3A186EE42161}" type="presOf" srcId="{DBCE1E77-B550-40B2-A091-16EC622F1869}" destId="{C03FF50C-8704-4D6B-8FE0-9CE470C695E7}" srcOrd="0" destOrd="0" presId="urn:microsoft.com/office/officeart/2008/layout/LinedList"/>
    <dgm:cxn modelId="{9969BA5D-4ED6-4E85-AAC5-566BF69797B4}" type="presOf" srcId="{48686EF2-735E-4C78-98DB-D67001B29829}" destId="{841C82F9-DA35-418C-B0BF-3A2B1F209F9F}" srcOrd="0" destOrd="0" presId="urn:microsoft.com/office/officeart/2008/layout/LinedList"/>
    <dgm:cxn modelId="{57A35F4C-7D13-4268-8914-C515607FAB32}" srcId="{3A5D58A7-95A7-4A15-BAEF-80109C4DCD8A}" destId="{8AC109CB-05A5-4F53-A1C8-D42BAA130434}" srcOrd="5" destOrd="0" parTransId="{89F2BDBE-E0B8-4BD6-AD1B-5961BCFC5439}" sibTransId="{6E0AACC8-136B-4D3A-B6FF-EF9A8DF090A7}"/>
    <dgm:cxn modelId="{05E0E679-D7E1-439E-A4E8-E772B82D1547}" srcId="{3A5D58A7-95A7-4A15-BAEF-80109C4DCD8A}" destId="{25585F8F-B707-4D35-AFE9-BEFC2779B60F}" srcOrd="0" destOrd="0" parTransId="{41A5C6C2-E5DA-41F1-AB79-D2757F0F2B72}" sibTransId="{FBDE7047-6B3E-464B-9D71-F2593068A2B9}"/>
    <dgm:cxn modelId="{DE23C399-808B-4652-A474-6F8EDC6EB50F}" type="presOf" srcId="{25585F8F-B707-4D35-AFE9-BEFC2779B60F}" destId="{3675DD02-9C9D-4D2B-94B0-5B0F23959E99}" srcOrd="0" destOrd="0" presId="urn:microsoft.com/office/officeart/2008/layout/LinedList"/>
    <dgm:cxn modelId="{BDABADB6-EEDF-463A-A52F-AE446160B9B6}" type="presOf" srcId="{3A5D8177-CAB0-4599-9CEA-D994F2CF6AFC}" destId="{717AB6BC-E014-484A-AF7F-8FA0B3237A9D}" srcOrd="0" destOrd="0" presId="urn:microsoft.com/office/officeart/2008/layout/LinedList"/>
    <dgm:cxn modelId="{BF56A9BB-4B3C-4129-8A09-3A921D3262B0}" srcId="{3A5D58A7-95A7-4A15-BAEF-80109C4DCD8A}" destId="{48686EF2-735E-4C78-98DB-D67001B29829}" srcOrd="2" destOrd="0" parTransId="{AA28255A-5158-421F-BB87-E04B7C9D9E86}" sibTransId="{32E5D029-0E13-4AC9-94AC-BF44FEF1F247}"/>
    <dgm:cxn modelId="{CC8277C2-A9CF-4A6C-A3C2-6001BAEE7487}" srcId="{3A5D58A7-95A7-4A15-BAEF-80109C4DCD8A}" destId="{2F4AA351-C10C-4AC3-A437-7AB64A96E646}" srcOrd="4" destOrd="0" parTransId="{AD59645A-2D5D-4FE7-A736-90161F163FB3}" sibTransId="{904D18E6-9811-4E9A-90A6-AF54F5CC8A58}"/>
    <dgm:cxn modelId="{BF4267E6-3461-43B2-87E2-1CD74EAB1E12}" type="presOf" srcId="{8AC109CB-05A5-4F53-A1C8-D42BAA130434}" destId="{27B78A9E-C3A6-47EA-9B2A-FD5F64879296}" srcOrd="0" destOrd="0" presId="urn:microsoft.com/office/officeart/2008/layout/LinedList"/>
    <dgm:cxn modelId="{D0E846E7-5A0E-4D2E-9ACC-545E1C4267E7}" srcId="{3A5D58A7-95A7-4A15-BAEF-80109C4DCD8A}" destId="{DBCE1E77-B550-40B2-A091-16EC622F1869}" srcOrd="3" destOrd="0" parTransId="{7012A352-47DD-41DD-B3EF-7871A0EA35EA}" sibTransId="{40E6388A-5605-4601-98DD-509484A27877}"/>
    <dgm:cxn modelId="{5B663574-6414-4816-BF1F-9C945D3BB673}" type="presParOf" srcId="{0E122945-4D28-4E2F-AB85-0CB2D1667158}" destId="{BA1BF13C-EE26-4774-A4EF-F0496CF217EB}" srcOrd="0" destOrd="0" presId="urn:microsoft.com/office/officeart/2008/layout/LinedList"/>
    <dgm:cxn modelId="{7022561C-0D07-448A-B0A6-348D953F3EC4}" type="presParOf" srcId="{0E122945-4D28-4E2F-AB85-0CB2D1667158}" destId="{E5EB7591-CAA9-41C4-A1D5-8244D8190032}" srcOrd="1" destOrd="0" presId="urn:microsoft.com/office/officeart/2008/layout/LinedList"/>
    <dgm:cxn modelId="{7C8FD875-FC78-4B3E-9442-FB757CB3B5B8}" type="presParOf" srcId="{E5EB7591-CAA9-41C4-A1D5-8244D8190032}" destId="{3675DD02-9C9D-4D2B-94B0-5B0F23959E99}" srcOrd="0" destOrd="0" presId="urn:microsoft.com/office/officeart/2008/layout/LinedList"/>
    <dgm:cxn modelId="{F3B9322F-C987-42F5-B906-BC38581042F2}" type="presParOf" srcId="{E5EB7591-CAA9-41C4-A1D5-8244D8190032}" destId="{8ECD1791-42D2-4714-B5D1-A758C4AA6B05}" srcOrd="1" destOrd="0" presId="urn:microsoft.com/office/officeart/2008/layout/LinedList"/>
    <dgm:cxn modelId="{5FA59AF9-39EA-4982-B74A-AE2395D8065F}" type="presParOf" srcId="{0E122945-4D28-4E2F-AB85-0CB2D1667158}" destId="{7C08DA05-635B-4970-BC5E-24C2410ECB18}" srcOrd="2" destOrd="0" presId="urn:microsoft.com/office/officeart/2008/layout/LinedList"/>
    <dgm:cxn modelId="{DB346AF7-761F-4378-BF7F-57C860F45B42}" type="presParOf" srcId="{0E122945-4D28-4E2F-AB85-0CB2D1667158}" destId="{7F294AD2-3097-4014-B5CB-9681EFBC3B75}" srcOrd="3" destOrd="0" presId="urn:microsoft.com/office/officeart/2008/layout/LinedList"/>
    <dgm:cxn modelId="{603B81E7-4B48-41D7-BA9D-A31013C6E691}" type="presParOf" srcId="{7F294AD2-3097-4014-B5CB-9681EFBC3B75}" destId="{717AB6BC-E014-484A-AF7F-8FA0B3237A9D}" srcOrd="0" destOrd="0" presId="urn:microsoft.com/office/officeart/2008/layout/LinedList"/>
    <dgm:cxn modelId="{464AC8B0-6AF0-4716-9141-E38540749DD8}" type="presParOf" srcId="{7F294AD2-3097-4014-B5CB-9681EFBC3B75}" destId="{DA981DFF-9C75-445A-A07C-AE41467C4746}" srcOrd="1" destOrd="0" presId="urn:microsoft.com/office/officeart/2008/layout/LinedList"/>
    <dgm:cxn modelId="{ED1228E0-7124-44FC-903E-7B9E06A92DAC}" type="presParOf" srcId="{0E122945-4D28-4E2F-AB85-0CB2D1667158}" destId="{28505D99-9B32-44BD-AD0A-E09AF7FCF2B8}" srcOrd="4" destOrd="0" presId="urn:microsoft.com/office/officeart/2008/layout/LinedList"/>
    <dgm:cxn modelId="{080DD53D-D378-4590-8457-6373F3EC8587}" type="presParOf" srcId="{0E122945-4D28-4E2F-AB85-0CB2D1667158}" destId="{C31538F6-ED9E-49B0-9FC9-F3371953DCB5}" srcOrd="5" destOrd="0" presId="urn:microsoft.com/office/officeart/2008/layout/LinedList"/>
    <dgm:cxn modelId="{C410D2F5-010F-4A08-ADDA-81EE92239CE3}" type="presParOf" srcId="{C31538F6-ED9E-49B0-9FC9-F3371953DCB5}" destId="{841C82F9-DA35-418C-B0BF-3A2B1F209F9F}" srcOrd="0" destOrd="0" presId="urn:microsoft.com/office/officeart/2008/layout/LinedList"/>
    <dgm:cxn modelId="{ECED5353-FA42-4EFC-8267-545D736DA814}" type="presParOf" srcId="{C31538F6-ED9E-49B0-9FC9-F3371953DCB5}" destId="{7E2F238C-C8DA-4595-AE8B-4115F55608D5}" srcOrd="1" destOrd="0" presId="urn:microsoft.com/office/officeart/2008/layout/LinedList"/>
    <dgm:cxn modelId="{55145614-DF3C-47CF-91E1-204057C60678}" type="presParOf" srcId="{0E122945-4D28-4E2F-AB85-0CB2D1667158}" destId="{D650519E-CD5B-4FC4-BA41-0C7CA373900A}" srcOrd="6" destOrd="0" presId="urn:microsoft.com/office/officeart/2008/layout/LinedList"/>
    <dgm:cxn modelId="{0B9D9242-8091-4F14-AB9D-F351C835CB5B}" type="presParOf" srcId="{0E122945-4D28-4E2F-AB85-0CB2D1667158}" destId="{904C8E76-A954-4018-AFD1-1DADF3E667E9}" srcOrd="7" destOrd="0" presId="urn:microsoft.com/office/officeart/2008/layout/LinedList"/>
    <dgm:cxn modelId="{FD181AB0-5A80-4E0C-87DB-E03CFAC2E356}" type="presParOf" srcId="{904C8E76-A954-4018-AFD1-1DADF3E667E9}" destId="{C03FF50C-8704-4D6B-8FE0-9CE470C695E7}" srcOrd="0" destOrd="0" presId="urn:microsoft.com/office/officeart/2008/layout/LinedList"/>
    <dgm:cxn modelId="{B546EE8E-AF56-4ECE-A3FE-3FD31DA99F97}" type="presParOf" srcId="{904C8E76-A954-4018-AFD1-1DADF3E667E9}" destId="{753D2CF4-E7BE-486A-9550-675BA1D954BD}" srcOrd="1" destOrd="0" presId="urn:microsoft.com/office/officeart/2008/layout/LinedList"/>
    <dgm:cxn modelId="{61EC5C66-03CE-4B25-A3AB-269DC9EF0F0F}" type="presParOf" srcId="{0E122945-4D28-4E2F-AB85-0CB2D1667158}" destId="{80EA2E2B-8D42-4595-8E2C-D769AE6677FF}" srcOrd="8" destOrd="0" presId="urn:microsoft.com/office/officeart/2008/layout/LinedList"/>
    <dgm:cxn modelId="{640FD6E5-76F7-470C-BFC1-85A668311697}" type="presParOf" srcId="{0E122945-4D28-4E2F-AB85-0CB2D1667158}" destId="{2827B662-3A82-4070-9F6F-251C1278BB77}" srcOrd="9" destOrd="0" presId="urn:microsoft.com/office/officeart/2008/layout/LinedList"/>
    <dgm:cxn modelId="{48F66211-676F-4F3B-9F02-685CDF71AC51}" type="presParOf" srcId="{2827B662-3A82-4070-9F6F-251C1278BB77}" destId="{918CEC9D-60B2-4C6B-A292-B6DA924E8A21}" srcOrd="0" destOrd="0" presId="urn:microsoft.com/office/officeart/2008/layout/LinedList"/>
    <dgm:cxn modelId="{3BDADB74-A999-4225-B70A-A0486E9EA059}" type="presParOf" srcId="{2827B662-3A82-4070-9F6F-251C1278BB77}" destId="{A0E293E8-4C37-4DB0-A26D-AD45EA4D47FB}" srcOrd="1" destOrd="0" presId="urn:microsoft.com/office/officeart/2008/layout/LinedList"/>
    <dgm:cxn modelId="{D29B68E1-654F-48F0-9316-EF5BB20362C2}" type="presParOf" srcId="{0E122945-4D28-4E2F-AB85-0CB2D1667158}" destId="{7EDA5732-75CA-4045-BB03-15BE8FC78D58}" srcOrd="10" destOrd="0" presId="urn:microsoft.com/office/officeart/2008/layout/LinedList"/>
    <dgm:cxn modelId="{584410F6-0C6B-45A3-8215-FABD6241F4F1}" type="presParOf" srcId="{0E122945-4D28-4E2F-AB85-0CB2D1667158}" destId="{454A3FBA-E559-409C-BBCB-ABFBF671A42F}" srcOrd="11" destOrd="0" presId="urn:microsoft.com/office/officeart/2008/layout/LinedList"/>
    <dgm:cxn modelId="{91E57C09-D487-458F-9B1D-7D9995C78F28}" type="presParOf" srcId="{454A3FBA-E559-409C-BBCB-ABFBF671A42F}" destId="{27B78A9E-C3A6-47EA-9B2A-FD5F64879296}" srcOrd="0" destOrd="0" presId="urn:microsoft.com/office/officeart/2008/layout/LinedList"/>
    <dgm:cxn modelId="{B2EF696A-2407-47C1-A46D-6A6516BC904A}" type="presParOf" srcId="{454A3FBA-E559-409C-BBCB-ABFBF671A42F}" destId="{76426D25-1BDB-4D62-A067-16FBDA227E0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340A9050-DCE7-4B9A-BC62-82FF9451408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A220279-0B69-4348-9F11-C3F59EB2B7D1}">
      <dgm:prSet custT="1"/>
      <dgm:spPr/>
      <dgm:t>
        <a:bodyPr/>
        <a:lstStyle/>
        <a:p>
          <a:r>
            <a:rPr lang="en-US" sz="2400" dirty="0">
              <a:solidFill>
                <a:schemeClr val="tx1"/>
              </a:solidFill>
            </a:rPr>
            <a:t>Informal resolution is a process that does not involve a full investigation and adjudication.</a:t>
          </a:r>
        </a:p>
      </dgm:t>
    </dgm:pt>
    <dgm:pt modelId="{5001B28C-80BA-4BC2-9241-1DBEE0727AFC}" type="parTrans" cxnId="{FB2322E9-8AAE-48C0-BA38-ED1CA318CAEA}">
      <dgm:prSet/>
      <dgm:spPr/>
      <dgm:t>
        <a:bodyPr/>
        <a:lstStyle/>
        <a:p>
          <a:endParaRPr lang="en-US" sz="2000">
            <a:solidFill>
              <a:schemeClr val="tx1"/>
            </a:solidFill>
          </a:endParaRPr>
        </a:p>
      </dgm:t>
    </dgm:pt>
    <dgm:pt modelId="{5CBD17A7-9D18-46F1-B7D0-0CC0505F04A9}" type="sibTrans" cxnId="{FB2322E9-8AAE-48C0-BA38-ED1CA318CAEA}">
      <dgm:prSet/>
      <dgm:spPr/>
      <dgm:t>
        <a:bodyPr/>
        <a:lstStyle/>
        <a:p>
          <a:endParaRPr lang="en-US" sz="2000">
            <a:solidFill>
              <a:schemeClr val="tx1"/>
            </a:solidFill>
          </a:endParaRPr>
        </a:p>
      </dgm:t>
    </dgm:pt>
    <dgm:pt modelId="{1C6C80F7-876F-4FC1-A66A-5E7AC7620FD2}">
      <dgm:prSet custT="1"/>
      <dgm:spPr/>
      <dgm:t>
        <a:bodyPr/>
        <a:lstStyle/>
        <a:p>
          <a:r>
            <a:rPr lang="en-US" sz="2400" dirty="0">
              <a:solidFill>
                <a:schemeClr val="tx1"/>
              </a:solidFill>
            </a:rPr>
            <a:t>Either party can withdraw from the informal resolution process at any time and should be notified of this right.</a:t>
          </a:r>
        </a:p>
      </dgm:t>
    </dgm:pt>
    <dgm:pt modelId="{5F956309-47A7-4A3C-8E58-C24D6F38DC40}" type="parTrans" cxnId="{72A5F2C5-08E4-4F9A-99FA-4BFCAFF91503}">
      <dgm:prSet/>
      <dgm:spPr/>
      <dgm:t>
        <a:bodyPr/>
        <a:lstStyle/>
        <a:p>
          <a:endParaRPr lang="en-US" sz="2000">
            <a:solidFill>
              <a:schemeClr val="tx1"/>
            </a:solidFill>
          </a:endParaRPr>
        </a:p>
      </dgm:t>
    </dgm:pt>
    <dgm:pt modelId="{DF3C9BAA-BF42-4E75-A603-B1B600CD6837}" type="sibTrans" cxnId="{72A5F2C5-08E4-4F9A-99FA-4BFCAFF91503}">
      <dgm:prSet/>
      <dgm:spPr/>
      <dgm:t>
        <a:bodyPr/>
        <a:lstStyle/>
        <a:p>
          <a:endParaRPr lang="en-US" sz="2000">
            <a:solidFill>
              <a:schemeClr val="tx1"/>
            </a:solidFill>
          </a:endParaRPr>
        </a:p>
      </dgm:t>
    </dgm:pt>
    <dgm:pt modelId="{98003D51-D56D-4448-B5A8-FA41B9450D23}">
      <dgm:prSet custT="1"/>
      <dgm:spPr/>
      <dgm:t>
        <a:bodyPr/>
        <a:lstStyle/>
        <a:p>
          <a:r>
            <a:rPr lang="en-US" sz="2400" dirty="0">
              <a:solidFill>
                <a:schemeClr val="tx1"/>
              </a:solidFill>
            </a:rPr>
            <a:t>Cannot be used for allegations where an employee is alleged to have sexually harassed a student.</a:t>
          </a:r>
        </a:p>
      </dgm:t>
    </dgm:pt>
    <dgm:pt modelId="{1CCEC795-9338-4016-B1E2-95D9506ED596}" type="parTrans" cxnId="{BB7E4778-E7EE-4C2C-9D65-FDA7384887E3}">
      <dgm:prSet/>
      <dgm:spPr/>
      <dgm:t>
        <a:bodyPr/>
        <a:lstStyle/>
        <a:p>
          <a:endParaRPr lang="en-US" sz="2000">
            <a:solidFill>
              <a:schemeClr val="tx1"/>
            </a:solidFill>
          </a:endParaRPr>
        </a:p>
      </dgm:t>
    </dgm:pt>
    <dgm:pt modelId="{22890596-5418-485C-B221-95A32A15C356}" type="sibTrans" cxnId="{BB7E4778-E7EE-4C2C-9D65-FDA7384887E3}">
      <dgm:prSet/>
      <dgm:spPr/>
      <dgm:t>
        <a:bodyPr/>
        <a:lstStyle/>
        <a:p>
          <a:endParaRPr lang="en-US" sz="2000">
            <a:solidFill>
              <a:schemeClr val="tx1"/>
            </a:solidFill>
          </a:endParaRPr>
        </a:p>
      </dgm:t>
    </dgm:pt>
    <dgm:pt modelId="{12E8CD43-E901-42B6-9CE5-D7B82C8B55E5}" type="pres">
      <dgm:prSet presAssocID="{340A9050-DCE7-4B9A-BC62-82FF94514081}" presName="Name0" presStyleCnt="0">
        <dgm:presLayoutVars>
          <dgm:dir/>
          <dgm:animLvl val="lvl"/>
          <dgm:resizeHandles val="exact"/>
        </dgm:presLayoutVars>
      </dgm:prSet>
      <dgm:spPr/>
    </dgm:pt>
    <dgm:pt modelId="{D5457629-572B-472A-9684-913CFB64756C}" type="pres">
      <dgm:prSet presAssocID="{EA220279-0B69-4348-9F11-C3F59EB2B7D1}" presName="linNode" presStyleCnt="0"/>
      <dgm:spPr/>
    </dgm:pt>
    <dgm:pt modelId="{2EE1DB2D-5F88-43A9-80F6-67F89F7DF972}" type="pres">
      <dgm:prSet presAssocID="{EA220279-0B69-4348-9F11-C3F59EB2B7D1}" presName="parentText" presStyleLbl="node1" presStyleIdx="0" presStyleCnt="3" custScaleX="274919">
        <dgm:presLayoutVars>
          <dgm:chMax val="1"/>
          <dgm:bulletEnabled val="1"/>
        </dgm:presLayoutVars>
      </dgm:prSet>
      <dgm:spPr/>
    </dgm:pt>
    <dgm:pt modelId="{2F94F0AB-92F6-4A80-95B0-2C05EDFF19B1}" type="pres">
      <dgm:prSet presAssocID="{5CBD17A7-9D18-46F1-B7D0-0CC0505F04A9}" presName="sp" presStyleCnt="0"/>
      <dgm:spPr/>
    </dgm:pt>
    <dgm:pt modelId="{DAB6FD03-E579-4D50-9138-09DEECF99E50}" type="pres">
      <dgm:prSet presAssocID="{1C6C80F7-876F-4FC1-A66A-5E7AC7620FD2}" presName="linNode" presStyleCnt="0"/>
      <dgm:spPr/>
    </dgm:pt>
    <dgm:pt modelId="{A0C44E9B-7CFA-4BFA-82E9-6BB1AD3CF82E}" type="pres">
      <dgm:prSet presAssocID="{1C6C80F7-876F-4FC1-A66A-5E7AC7620FD2}" presName="parentText" presStyleLbl="node1" presStyleIdx="1" presStyleCnt="3" custScaleX="274919">
        <dgm:presLayoutVars>
          <dgm:chMax val="1"/>
          <dgm:bulletEnabled val="1"/>
        </dgm:presLayoutVars>
      </dgm:prSet>
      <dgm:spPr/>
    </dgm:pt>
    <dgm:pt modelId="{680E990E-0BD2-4EE8-B237-8B491FF266C6}" type="pres">
      <dgm:prSet presAssocID="{DF3C9BAA-BF42-4E75-A603-B1B600CD6837}" presName="sp" presStyleCnt="0"/>
      <dgm:spPr/>
    </dgm:pt>
    <dgm:pt modelId="{64D51A52-4E6E-4697-965E-16DC795B61DC}" type="pres">
      <dgm:prSet presAssocID="{98003D51-D56D-4448-B5A8-FA41B9450D23}" presName="linNode" presStyleCnt="0"/>
      <dgm:spPr/>
    </dgm:pt>
    <dgm:pt modelId="{94889315-AD43-4FF5-BE75-3D6861AC7214}" type="pres">
      <dgm:prSet presAssocID="{98003D51-D56D-4448-B5A8-FA41B9450D23}" presName="parentText" presStyleLbl="node1" presStyleIdx="2" presStyleCnt="3" custScaleX="274919">
        <dgm:presLayoutVars>
          <dgm:chMax val="1"/>
          <dgm:bulletEnabled val="1"/>
        </dgm:presLayoutVars>
      </dgm:prSet>
      <dgm:spPr/>
    </dgm:pt>
  </dgm:ptLst>
  <dgm:cxnLst>
    <dgm:cxn modelId="{4D2F4616-0F80-4F6C-899B-0A52B1A5DC24}" type="presOf" srcId="{EA220279-0B69-4348-9F11-C3F59EB2B7D1}" destId="{2EE1DB2D-5F88-43A9-80F6-67F89F7DF972}" srcOrd="0" destOrd="0" presId="urn:microsoft.com/office/officeart/2005/8/layout/vList5"/>
    <dgm:cxn modelId="{F4231853-B6BA-4B97-822F-B4D039DD8F28}" type="presOf" srcId="{340A9050-DCE7-4B9A-BC62-82FF94514081}" destId="{12E8CD43-E901-42B6-9CE5-D7B82C8B55E5}" srcOrd="0" destOrd="0" presId="urn:microsoft.com/office/officeart/2005/8/layout/vList5"/>
    <dgm:cxn modelId="{BB7E4778-E7EE-4C2C-9D65-FDA7384887E3}" srcId="{340A9050-DCE7-4B9A-BC62-82FF94514081}" destId="{98003D51-D56D-4448-B5A8-FA41B9450D23}" srcOrd="2" destOrd="0" parTransId="{1CCEC795-9338-4016-B1E2-95D9506ED596}" sibTransId="{22890596-5418-485C-B221-95A32A15C356}"/>
    <dgm:cxn modelId="{A3FCC6A3-B6BE-4397-812B-A56B8763B5EC}" type="presOf" srcId="{1C6C80F7-876F-4FC1-A66A-5E7AC7620FD2}" destId="{A0C44E9B-7CFA-4BFA-82E9-6BB1AD3CF82E}" srcOrd="0" destOrd="0" presId="urn:microsoft.com/office/officeart/2005/8/layout/vList5"/>
    <dgm:cxn modelId="{72A5F2C5-08E4-4F9A-99FA-4BFCAFF91503}" srcId="{340A9050-DCE7-4B9A-BC62-82FF94514081}" destId="{1C6C80F7-876F-4FC1-A66A-5E7AC7620FD2}" srcOrd="1" destOrd="0" parTransId="{5F956309-47A7-4A3C-8E58-C24D6F38DC40}" sibTransId="{DF3C9BAA-BF42-4E75-A603-B1B600CD6837}"/>
    <dgm:cxn modelId="{FB2322E9-8AAE-48C0-BA38-ED1CA318CAEA}" srcId="{340A9050-DCE7-4B9A-BC62-82FF94514081}" destId="{EA220279-0B69-4348-9F11-C3F59EB2B7D1}" srcOrd="0" destOrd="0" parTransId="{5001B28C-80BA-4BC2-9241-1DBEE0727AFC}" sibTransId="{5CBD17A7-9D18-46F1-B7D0-0CC0505F04A9}"/>
    <dgm:cxn modelId="{28CC63ED-B5C1-4D57-AEB0-21C267BDC965}" type="presOf" srcId="{98003D51-D56D-4448-B5A8-FA41B9450D23}" destId="{94889315-AD43-4FF5-BE75-3D6861AC7214}" srcOrd="0" destOrd="0" presId="urn:microsoft.com/office/officeart/2005/8/layout/vList5"/>
    <dgm:cxn modelId="{494C4590-7E98-4A38-A604-79C451115FA8}" type="presParOf" srcId="{12E8CD43-E901-42B6-9CE5-D7B82C8B55E5}" destId="{D5457629-572B-472A-9684-913CFB64756C}" srcOrd="0" destOrd="0" presId="urn:microsoft.com/office/officeart/2005/8/layout/vList5"/>
    <dgm:cxn modelId="{BE032972-5E1E-4598-836D-131FF70E3E99}" type="presParOf" srcId="{D5457629-572B-472A-9684-913CFB64756C}" destId="{2EE1DB2D-5F88-43A9-80F6-67F89F7DF972}" srcOrd="0" destOrd="0" presId="urn:microsoft.com/office/officeart/2005/8/layout/vList5"/>
    <dgm:cxn modelId="{53B214F6-9F98-48DA-9853-D2380E41ED67}" type="presParOf" srcId="{12E8CD43-E901-42B6-9CE5-D7B82C8B55E5}" destId="{2F94F0AB-92F6-4A80-95B0-2C05EDFF19B1}" srcOrd="1" destOrd="0" presId="urn:microsoft.com/office/officeart/2005/8/layout/vList5"/>
    <dgm:cxn modelId="{2BFE7F2A-B697-4C93-B4A6-890BFCDC0320}" type="presParOf" srcId="{12E8CD43-E901-42B6-9CE5-D7B82C8B55E5}" destId="{DAB6FD03-E579-4D50-9138-09DEECF99E50}" srcOrd="2" destOrd="0" presId="urn:microsoft.com/office/officeart/2005/8/layout/vList5"/>
    <dgm:cxn modelId="{C462EAA0-318A-43A6-B006-E3456FE12257}" type="presParOf" srcId="{DAB6FD03-E579-4D50-9138-09DEECF99E50}" destId="{A0C44E9B-7CFA-4BFA-82E9-6BB1AD3CF82E}" srcOrd="0" destOrd="0" presId="urn:microsoft.com/office/officeart/2005/8/layout/vList5"/>
    <dgm:cxn modelId="{E6EDC4CF-4354-45ED-989D-1A138EDD03E1}" type="presParOf" srcId="{12E8CD43-E901-42B6-9CE5-D7B82C8B55E5}" destId="{680E990E-0BD2-4EE8-B237-8B491FF266C6}" srcOrd="3" destOrd="0" presId="urn:microsoft.com/office/officeart/2005/8/layout/vList5"/>
    <dgm:cxn modelId="{A895944E-5CBE-45F2-816A-C516C1426943}" type="presParOf" srcId="{12E8CD43-E901-42B6-9CE5-D7B82C8B55E5}" destId="{64D51A52-4E6E-4697-965E-16DC795B61DC}" srcOrd="4" destOrd="0" presId="urn:microsoft.com/office/officeart/2005/8/layout/vList5"/>
    <dgm:cxn modelId="{AFB88E6A-7BE6-438A-820C-7D0A90517C9B}" type="presParOf" srcId="{64D51A52-4E6E-4697-965E-16DC795B61DC}" destId="{94889315-AD43-4FF5-BE75-3D6861AC7214}"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8126D05C-17C3-456D-87AF-3E4565E1FF8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DDC9D16-746A-4E20-8BA1-20C14BE228B8}">
      <dgm:prSet/>
      <dgm:spPr/>
      <dgm:t>
        <a:bodyPr/>
        <a:lstStyle/>
        <a:p>
          <a:r>
            <a:rPr lang="en-US" dirty="0">
              <a:solidFill>
                <a:schemeClr val="tx1"/>
              </a:solidFill>
            </a:rPr>
            <a:t>It can only be offered when:</a:t>
          </a:r>
        </a:p>
      </dgm:t>
    </dgm:pt>
    <dgm:pt modelId="{C5AB46C7-3887-4C15-A568-42445AEDC1A2}" type="parTrans" cxnId="{69A3CAAF-EDF5-4D33-BAED-B732F617F068}">
      <dgm:prSet/>
      <dgm:spPr/>
      <dgm:t>
        <a:bodyPr/>
        <a:lstStyle/>
        <a:p>
          <a:endParaRPr lang="en-US"/>
        </a:p>
      </dgm:t>
    </dgm:pt>
    <dgm:pt modelId="{7981C0F9-3ECD-4F51-AB08-CE995C373BDF}" type="sibTrans" cxnId="{69A3CAAF-EDF5-4D33-BAED-B732F617F068}">
      <dgm:prSet/>
      <dgm:spPr/>
      <dgm:t>
        <a:bodyPr/>
        <a:lstStyle/>
        <a:p>
          <a:endParaRPr lang="en-US"/>
        </a:p>
      </dgm:t>
    </dgm:pt>
    <dgm:pt modelId="{9EF41C53-7E2F-4787-B4A1-2FC71040E369}">
      <dgm:prSet/>
      <dgm:spPr/>
      <dgm:t>
        <a:bodyPr/>
        <a:lstStyle/>
        <a:p>
          <a:r>
            <a:rPr lang="en-US"/>
            <a:t>A formal complaint is filed;</a:t>
          </a:r>
        </a:p>
      </dgm:t>
    </dgm:pt>
    <dgm:pt modelId="{DF4C9A9B-7C2B-4840-A385-160869EF4D79}" type="parTrans" cxnId="{2FE662C4-F172-42FC-B51A-6F4165F74B88}">
      <dgm:prSet/>
      <dgm:spPr/>
      <dgm:t>
        <a:bodyPr/>
        <a:lstStyle/>
        <a:p>
          <a:endParaRPr lang="en-US"/>
        </a:p>
      </dgm:t>
    </dgm:pt>
    <dgm:pt modelId="{B71BDAA2-6C96-463E-BAEF-CEE8E1564243}" type="sibTrans" cxnId="{2FE662C4-F172-42FC-B51A-6F4165F74B88}">
      <dgm:prSet/>
      <dgm:spPr/>
      <dgm:t>
        <a:bodyPr/>
        <a:lstStyle/>
        <a:p>
          <a:endParaRPr lang="en-US"/>
        </a:p>
      </dgm:t>
    </dgm:pt>
    <dgm:pt modelId="{F3327108-7E0C-4D99-8D61-6CC56DA09490}">
      <dgm:prSet/>
      <dgm:spPr/>
      <dgm:t>
        <a:bodyPr/>
        <a:lstStyle/>
        <a:p>
          <a:r>
            <a:rPr lang="en-US" dirty="0"/>
            <a:t>The school district has sent a written notice about the allegations and the informal resolution process; </a:t>
          </a:r>
        </a:p>
      </dgm:t>
    </dgm:pt>
    <dgm:pt modelId="{9315BA61-3C87-4D5B-9408-1B237D96107F}" type="parTrans" cxnId="{0DA0F4D0-EC4A-4AF2-B05B-89E54FB4F638}">
      <dgm:prSet/>
      <dgm:spPr/>
      <dgm:t>
        <a:bodyPr/>
        <a:lstStyle/>
        <a:p>
          <a:endParaRPr lang="en-US"/>
        </a:p>
      </dgm:t>
    </dgm:pt>
    <dgm:pt modelId="{04EF264B-E03A-40F3-AED3-6BDB834AA839}" type="sibTrans" cxnId="{0DA0F4D0-EC4A-4AF2-B05B-89E54FB4F638}">
      <dgm:prSet/>
      <dgm:spPr/>
      <dgm:t>
        <a:bodyPr/>
        <a:lstStyle/>
        <a:p>
          <a:endParaRPr lang="en-US"/>
        </a:p>
      </dgm:t>
    </dgm:pt>
    <dgm:pt modelId="{50979EB2-0DDC-4E17-8D7C-2ECC3CF9901B}">
      <dgm:prSet/>
      <dgm:spPr/>
      <dgm:t>
        <a:bodyPr/>
        <a:lstStyle/>
        <a:p>
          <a:r>
            <a:rPr lang="en-US"/>
            <a:t>A written determination has not yet been made; and</a:t>
          </a:r>
        </a:p>
      </dgm:t>
    </dgm:pt>
    <dgm:pt modelId="{8F7716DE-AE7E-4512-91E9-94796FF27B0F}" type="parTrans" cxnId="{E3E25136-6AFC-429F-9A76-3A89C1E3D2F6}">
      <dgm:prSet/>
      <dgm:spPr/>
      <dgm:t>
        <a:bodyPr/>
        <a:lstStyle/>
        <a:p>
          <a:endParaRPr lang="en-US"/>
        </a:p>
      </dgm:t>
    </dgm:pt>
    <dgm:pt modelId="{82ECE213-726D-4F72-89B3-316CC954B482}" type="sibTrans" cxnId="{E3E25136-6AFC-429F-9A76-3A89C1E3D2F6}">
      <dgm:prSet/>
      <dgm:spPr/>
      <dgm:t>
        <a:bodyPr/>
        <a:lstStyle/>
        <a:p>
          <a:endParaRPr lang="en-US"/>
        </a:p>
      </dgm:t>
    </dgm:pt>
    <dgm:pt modelId="{DEB8964B-9DEA-4D7B-9B36-0EEA3061886D}">
      <dgm:prSet/>
      <dgm:spPr/>
      <dgm:t>
        <a:bodyPr/>
        <a:lstStyle/>
        <a:p>
          <a:r>
            <a:rPr lang="en-US"/>
            <a:t>Both parties have provided voluntary, </a:t>
          </a:r>
          <a:r>
            <a:rPr lang="en-US" u="sng"/>
            <a:t>written</a:t>
          </a:r>
          <a:r>
            <a:rPr lang="en-US"/>
            <a:t> consent to the process. </a:t>
          </a:r>
        </a:p>
      </dgm:t>
    </dgm:pt>
    <dgm:pt modelId="{636BC000-849C-4FEF-945F-B3B84FD2545A}" type="parTrans" cxnId="{8CF55462-2CA3-4155-8A43-F9074810B5C4}">
      <dgm:prSet/>
      <dgm:spPr/>
      <dgm:t>
        <a:bodyPr/>
        <a:lstStyle/>
        <a:p>
          <a:endParaRPr lang="en-US"/>
        </a:p>
      </dgm:t>
    </dgm:pt>
    <dgm:pt modelId="{E0A54C95-94CE-417C-99B0-C92AA573BB2C}" type="sibTrans" cxnId="{8CF55462-2CA3-4155-8A43-F9074810B5C4}">
      <dgm:prSet/>
      <dgm:spPr/>
      <dgm:t>
        <a:bodyPr/>
        <a:lstStyle/>
        <a:p>
          <a:endParaRPr lang="en-US"/>
        </a:p>
      </dgm:t>
    </dgm:pt>
    <dgm:pt modelId="{5FE3A8C7-6ECA-4456-88C6-2D54DE585A64}" type="pres">
      <dgm:prSet presAssocID="{8126D05C-17C3-456D-87AF-3E4565E1FF81}" presName="linear" presStyleCnt="0">
        <dgm:presLayoutVars>
          <dgm:animLvl val="lvl"/>
          <dgm:resizeHandles val="exact"/>
        </dgm:presLayoutVars>
      </dgm:prSet>
      <dgm:spPr/>
    </dgm:pt>
    <dgm:pt modelId="{9DC56932-2757-4F68-AEFC-048D8354D201}" type="pres">
      <dgm:prSet presAssocID="{0DDC9D16-746A-4E20-8BA1-20C14BE228B8}" presName="parentText" presStyleLbl="node1" presStyleIdx="0" presStyleCnt="1">
        <dgm:presLayoutVars>
          <dgm:chMax val="0"/>
          <dgm:bulletEnabled val="1"/>
        </dgm:presLayoutVars>
      </dgm:prSet>
      <dgm:spPr/>
    </dgm:pt>
    <dgm:pt modelId="{25115E77-C218-4C89-8FBF-DE96DFFF4B31}" type="pres">
      <dgm:prSet presAssocID="{0DDC9D16-746A-4E20-8BA1-20C14BE228B8}" presName="childText" presStyleLbl="revTx" presStyleIdx="0" presStyleCnt="1">
        <dgm:presLayoutVars>
          <dgm:bulletEnabled val="1"/>
        </dgm:presLayoutVars>
      </dgm:prSet>
      <dgm:spPr/>
    </dgm:pt>
  </dgm:ptLst>
  <dgm:cxnLst>
    <dgm:cxn modelId="{E3E25136-6AFC-429F-9A76-3A89C1E3D2F6}" srcId="{0DDC9D16-746A-4E20-8BA1-20C14BE228B8}" destId="{50979EB2-0DDC-4E17-8D7C-2ECC3CF9901B}" srcOrd="2" destOrd="0" parTransId="{8F7716DE-AE7E-4512-91E9-94796FF27B0F}" sibTransId="{82ECE213-726D-4F72-89B3-316CC954B482}"/>
    <dgm:cxn modelId="{19D5CC3B-30E8-4E26-8710-C92B1BE001A6}" type="presOf" srcId="{50979EB2-0DDC-4E17-8D7C-2ECC3CF9901B}" destId="{25115E77-C218-4C89-8FBF-DE96DFFF4B31}" srcOrd="0" destOrd="2" presId="urn:microsoft.com/office/officeart/2005/8/layout/vList2"/>
    <dgm:cxn modelId="{4B4BEA3F-E3E7-47AE-9C99-F70544F71925}" type="presOf" srcId="{0DDC9D16-746A-4E20-8BA1-20C14BE228B8}" destId="{9DC56932-2757-4F68-AEFC-048D8354D201}" srcOrd="0" destOrd="0" presId="urn:microsoft.com/office/officeart/2005/8/layout/vList2"/>
    <dgm:cxn modelId="{8CF55462-2CA3-4155-8A43-F9074810B5C4}" srcId="{0DDC9D16-746A-4E20-8BA1-20C14BE228B8}" destId="{DEB8964B-9DEA-4D7B-9B36-0EEA3061886D}" srcOrd="3" destOrd="0" parTransId="{636BC000-849C-4FEF-945F-B3B84FD2545A}" sibTransId="{E0A54C95-94CE-417C-99B0-C92AA573BB2C}"/>
    <dgm:cxn modelId="{3A94224F-F1D9-4998-841C-A4D4A8561D4B}" type="presOf" srcId="{F3327108-7E0C-4D99-8D61-6CC56DA09490}" destId="{25115E77-C218-4C89-8FBF-DE96DFFF4B31}" srcOrd="0" destOrd="1" presId="urn:microsoft.com/office/officeart/2005/8/layout/vList2"/>
    <dgm:cxn modelId="{E2FA3050-22EE-4B52-9F01-23C3A4E27329}" type="presOf" srcId="{8126D05C-17C3-456D-87AF-3E4565E1FF81}" destId="{5FE3A8C7-6ECA-4456-88C6-2D54DE585A64}" srcOrd="0" destOrd="0" presId="urn:microsoft.com/office/officeart/2005/8/layout/vList2"/>
    <dgm:cxn modelId="{2AAD9556-A45F-4B80-BCD0-CC9984B3EA03}" type="presOf" srcId="{DEB8964B-9DEA-4D7B-9B36-0EEA3061886D}" destId="{25115E77-C218-4C89-8FBF-DE96DFFF4B31}" srcOrd="0" destOrd="3" presId="urn:microsoft.com/office/officeart/2005/8/layout/vList2"/>
    <dgm:cxn modelId="{69A3CAAF-EDF5-4D33-BAED-B732F617F068}" srcId="{8126D05C-17C3-456D-87AF-3E4565E1FF81}" destId="{0DDC9D16-746A-4E20-8BA1-20C14BE228B8}" srcOrd="0" destOrd="0" parTransId="{C5AB46C7-3887-4C15-A568-42445AEDC1A2}" sibTransId="{7981C0F9-3ECD-4F51-AB08-CE995C373BDF}"/>
    <dgm:cxn modelId="{2FE662C4-F172-42FC-B51A-6F4165F74B88}" srcId="{0DDC9D16-746A-4E20-8BA1-20C14BE228B8}" destId="{9EF41C53-7E2F-4787-B4A1-2FC71040E369}" srcOrd="0" destOrd="0" parTransId="{DF4C9A9B-7C2B-4840-A385-160869EF4D79}" sibTransId="{B71BDAA2-6C96-463E-BAEF-CEE8E1564243}"/>
    <dgm:cxn modelId="{0FE1C5C5-7415-4291-A2C1-F0351682D57A}" type="presOf" srcId="{9EF41C53-7E2F-4787-B4A1-2FC71040E369}" destId="{25115E77-C218-4C89-8FBF-DE96DFFF4B31}" srcOrd="0" destOrd="0" presId="urn:microsoft.com/office/officeart/2005/8/layout/vList2"/>
    <dgm:cxn modelId="{0DA0F4D0-EC4A-4AF2-B05B-89E54FB4F638}" srcId="{0DDC9D16-746A-4E20-8BA1-20C14BE228B8}" destId="{F3327108-7E0C-4D99-8D61-6CC56DA09490}" srcOrd="1" destOrd="0" parTransId="{9315BA61-3C87-4D5B-9408-1B237D96107F}" sibTransId="{04EF264B-E03A-40F3-AED3-6BDB834AA839}"/>
    <dgm:cxn modelId="{ED5C50D2-0E4D-4A34-8DF9-EA8AA62EA1CF}" type="presParOf" srcId="{5FE3A8C7-6ECA-4456-88C6-2D54DE585A64}" destId="{9DC56932-2757-4F68-AEFC-048D8354D201}" srcOrd="0" destOrd="0" presId="urn:microsoft.com/office/officeart/2005/8/layout/vList2"/>
    <dgm:cxn modelId="{C30A4D55-595C-4A1A-8A76-0755AF21FDD9}" type="presParOf" srcId="{5FE3A8C7-6ECA-4456-88C6-2D54DE585A64}" destId="{25115E77-C218-4C89-8FBF-DE96DFFF4B31}" srcOrd="1"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3E9C479C-6676-4AE9-AEC8-01A80841CDC5}"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en-US"/>
        </a:p>
      </dgm:t>
    </dgm:pt>
    <dgm:pt modelId="{EC21ABFB-78E9-48B4-AA07-C8B3B74D4A5E}">
      <dgm:prSet custT="1"/>
      <dgm:spPr/>
      <dgm:t>
        <a:bodyPr/>
        <a:lstStyle/>
        <a:p>
          <a:r>
            <a:rPr lang="en-US" sz="2400"/>
            <a:t>Consider potential conflicts of interest.</a:t>
          </a:r>
        </a:p>
      </dgm:t>
    </dgm:pt>
    <dgm:pt modelId="{229D8055-5426-4076-A2E5-BDF2B895A3CC}" type="parTrans" cxnId="{F35959C5-175B-4087-B8E0-9ABA616FEE28}">
      <dgm:prSet/>
      <dgm:spPr/>
      <dgm:t>
        <a:bodyPr/>
        <a:lstStyle/>
        <a:p>
          <a:endParaRPr lang="en-US" sz="2000"/>
        </a:p>
      </dgm:t>
    </dgm:pt>
    <dgm:pt modelId="{CE01CE1C-7C26-4E71-AAD0-0119A548F2E5}" type="sibTrans" cxnId="{F35959C5-175B-4087-B8E0-9ABA616FEE28}">
      <dgm:prSet/>
      <dgm:spPr/>
      <dgm:t>
        <a:bodyPr/>
        <a:lstStyle/>
        <a:p>
          <a:endParaRPr lang="en-US" sz="2000"/>
        </a:p>
      </dgm:t>
    </dgm:pt>
    <dgm:pt modelId="{E450784E-52F6-4F2D-8793-8B643431898F}">
      <dgm:prSet custT="1"/>
      <dgm:spPr/>
      <dgm:t>
        <a:bodyPr/>
        <a:lstStyle/>
        <a:p>
          <a:r>
            <a:rPr lang="en-US" sz="2400" dirty="0"/>
            <a:t>Consider location, timing, and order.</a:t>
          </a:r>
        </a:p>
      </dgm:t>
    </dgm:pt>
    <dgm:pt modelId="{162FA69F-A001-4973-85DF-50F6DBCA2D73}" type="parTrans" cxnId="{E583EC19-B1B6-4B76-B769-70E9A6D370DC}">
      <dgm:prSet/>
      <dgm:spPr/>
      <dgm:t>
        <a:bodyPr/>
        <a:lstStyle/>
        <a:p>
          <a:endParaRPr lang="en-US" sz="2000"/>
        </a:p>
      </dgm:t>
    </dgm:pt>
    <dgm:pt modelId="{3F37164A-4C87-4C2F-8B03-6B6683172135}" type="sibTrans" cxnId="{E583EC19-B1B6-4B76-B769-70E9A6D370DC}">
      <dgm:prSet/>
      <dgm:spPr/>
      <dgm:t>
        <a:bodyPr/>
        <a:lstStyle/>
        <a:p>
          <a:endParaRPr lang="en-US" sz="2000"/>
        </a:p>
      </dgm:t>
    </dgm:pt>
    <dgm:pt modelId="{3C3772F4-8236-4DB8-A4FE-E0F9D3D979F4}">
      <dgm:prSet custT="1"/>
      <dgm:spPr/>
      <dgm:t>
        <a:bodyPr/>
        <a:lstStyle/>
        <a:p>
          <a:r>
            <a:rPr lang="en-US" sz="2400" dirty="0"/>
            <a:t>How to make initial contact</a:t>
          </a:r>
        </a:p>
      </dgm:t>
    </dgm:pt>
    <dgm:pt modelId="{C7A2D77C-9545-4250-AE08-749045F0F141}" type="parTrans" cxnId="{7E03606D-0BC4-43A5-9243-4B49EFB25550}">
      <dgm:prSet/>
      <dgm:spPr/>
      <dgm:t>
        <a:bodyPr/>
        <a:lstStyle/>
        <a:p>
          <a:endParaRPr lang="en-US" sz="2000"/>
        </a:p>
      </dgm:t>
    </dgm:pt>
    <dgm:pt modelId="{8C340A54-9ACC-4F5B-93C7-73BF700ADE09}" type="sibTrans" cxnId="{7E03606D-0BC4-43A5-9243-4B49EFB25550}">
      <dgm:prSet/>
      <dgm:spPr/>
      <dgm:t>
        <a:bodyPr/>
        <a:lstStyle/>
        <a:p>
          <a:endParaRPr lang="en-US" sz="2000"/>
        </a:p>
      </dgm:t>
    </dgm:pt>
    <dgm:pt modelId="{81FCFFDC-DA57-4F57-8C6A-B34C5FD97424}">
      <dgm:prSet custT="1"/>
      <dgm:spPr/>
      <dgm:t>
        <a:bodyPr/>
        <a:lstStyle/>
        <a:p>
          <a:r>
            <a:rPr lang="en-US" sz="2400" dirty="0"/>
            <a:t>Age of the party being interviewed</a:t>
          </a:r>
        </a:p>
      </dgm:t>
    </dgm:pt>
    <dgm:pt modelId="{AC10B18F-7E67-4F1B-AAE2-C2353CF10E46}" type="parTrans" cxnId="{B958D9A4-36C4-4159-AB9A-34D45CC4C537}">
      <dgm:prSet/>
      <dgm:spPr/>
      <dgm:t>
        <a:bodyPr/>
        <a:lstStyle/>
        <a:p>
          <a:endParaRPr lang="en-US" sz="2000"/>
        </a:p>
      </dgm:t>
    </dgm:pt>
    <dgm:pt modelId="{5F1C1F74-638A-43E1-8099-6709AC8A7B96}" type="sibTrans" cxnId="{B958D9A4-36C4-4159-AB9A-34D45CC4C537}">
      <dgm:prSet/>
      <dgm:spPr/>
      <dgm:t>
        <a:bodyPr/>
        <a:lstStyle/>
        <a:p>
          <a:endParaRPr lang="en-US" sz="2000"/>
        </a:p>
      </dgm:t>
    </dgm:pt>
    <dgm:pt modelId="{7EF0ED2E-EBFB-4592-98DD-9C25DE48FB38}" type="pres">
      <dgm:prSet presAssocID="{3E9C479C-6676-4AE9-AEC8-01A80841CDC5}" presName="linear" presStyleCnt="0">
        <dgm:presLayoutVars>
          <dgm:dir/>
          <dgm:animLvl val="lvl"/>
          <dgm:resizeHandles val="exact"/>
        </dgm:presLayoutVars>
      </dgm:prSet>
      <dgm:spPr/>
    </dgm:pt>
    <dgm:pt modelId="{7035311D-576A-480C-8773-1A51DC9A380B}" type="pres">
      <dgm:prSet presAssocID="{EC21ABFB-78E9-48B4-AA07-C8B3B74D4A5E}" presName="parentLin" presStyleCnt="0"/>
      <dgm:spPr/>
    </dgm:pt>
    <dgm:pt modelId="{8F6321E3-18F0-45BA-B73B-0FACEFE45BAA}" type="pres">
      <dgm:prSet presAssocID="{EC21ABFB-78E9-48B4-AA07-C8B3B74D4A5E}" presName="parentLeftMargin" presStyleLbl="node1" presStyleIdx="0" presStyleCnt="4"/>
      <dgm:spPr/>
    </dgm:pt>
    <dgm:pt modelId="{0235BA10-2743-407B-AE47-E54550BCC601}" type="pres">
      <dgm:prSet presAssocID="{EC21ABFB-78E9-48B4-AA07-C8B3B74D4A5E}" presName="parentText" presStyleLbl="node1" presStyleIdx="0" presStyleCnt="4">
        <dgm:presLayoutVars>
          <dgm:chMax val="0"/>
          <dgm:bulletEnabled val="1"/>
        </dgm:presLayoutVars>
      </dgm:prSet>
      <dgm:spPr/>
    </dgm:pt>
    <dgm:pt modelId="{525E8507-FC61-4CC9-8B26-C1F96A8B5D92}" type="pres">
      <dgm:prSet presAssocID="{EC21ABFB-78E9-48B4-AA07-C8B3B74D4A5E}" presName="negativeSpace" presStyleCnt="0"/>
      <dgm:spPr/>
    </dgm:pt>
    <dgm:pt modelId="{0E74AEFE-E7DC-4151-9B50-8D9EF40E3165}" type="pres">
      <dgm:prSet presAssocID="{EC21ABFB-78E9-48B4-AA07-C8B3B74D4A5E}" presName="childText" presStyleLbl="conFgAcc1" presStyleIdx="0" presStyleCnt="4">
        <dgm:presLayoutVars>
          <dgm:bulletEnabled val="1"/>
        </dgm:presLayoutVars>
      </dgm:prSet>
      <dgm:spPr/>
    </dgm:pt>
    <dgm:pt modelId="{0B406657-432C-4A82-9100-4A5B6885426C}" type="pres">
      <dgm:prSet presAssocID="{CE01CE1C-7C26-4E71-AAD0-0119A548F2E5}" presName="spaceBetweenRectangles" presStyleCnt="0"/>
      <dgm:spPr/>
    </dgm:pt>
    <dgm:pt modelId="{5AF5F0EA-914A-49ED-91F2-BAC0274C1640}" type="pres">
      <dgm:prSet presAssocID="{E450784E-52F6-4F2D-8793-8B643431898F}" presName="parentLin" presStyleCnt="0"/>
      <dgm:spPr/>
    </dgm:pt>
    <dgm:pt modelId="{4472DB52-1657-466A-9BBC-DB1419EA1419}" type="pres">
      <dgm:prSet presAssocID="{E450784E-52F6-4F2D-8793-8B643431898F}" presName="parentLeftMargin" presStyleLbl="node1" presStyleIdx="0" presStyleCnt="4"/>
      <dgm:spPr/>
    </dgm:pt>
    <dgm:pt modelId="{61A68ADB-61D2-4C13-997D-6F5265C9B17E}" type="pres">
      <dgm:prSet presAssocID="{E450784E-52F6-4F2D-8793-8B643431898F}" presName="parentText" presStyleLbl="node1" presStyleIdx="1" presStyleCnt="4">
        <dgm:presLayoutVars>
          <dgm:chMax val="0"/>
          <dgm:bulletEnabled val="1"/>
        </dgm:presLayoutVars>
      </dgm:prSet>
      <dgm:spPr/>
    </dgm:pt>
    <dgm:pt modelId="{A05A64BF-35F4-4535-9D68-A2C4664F6C03}" type="pres">
      <dgm:prSet presAssocID="{E450784E-52F6-4F2D-8793-8B643431898F}" presName="negativeSpace" presStyleCnt="0"/>
      <dgm:spPr/>
    </dgm:pt>
    <dgm:pt modelId="{2CD36EF7-C1D1-4489-8451-7940F15013C1}" type="pres">
      <dgm:prSet presAssocID="{E450784E-52F6-4F2D-8793-8B643431898F}" presName="childText" presStyleLbl="conFgAcc1" presStyleIdx="1" presStyleCnt="4">
        <dgm:presLayoutVars>
          <dgm:bulletEnabled val="1"/>
        </dgm:presLayoutVars>
      </dgm:prSet>
      <dgm:spPr/>
    </dgm:pt>
    <dgm:pt modelId="{2BCDFBA0-8987-432F-A4D7-A7DD5C845952}" type="pres">
      <dgm:prSet presAssocID="{3F37164A-4C87-4C2F-8B03-6B6683172135}" presName="spaceBetweenRectangles" presStyleCnt="0"/>
      <dgm:spPr/>
    </dgm:pt>
    <dgm:pt modelId="{BF3B3CEE-646C-460F-83B3-5EEB3C3E0E9F}" type="pres">
      <dgm:prSet presAssocID="{3C3772F4-8236-4DB8-A4FE-E0F9D3D979F4}" presName="parentLin" presStyleCnt="0"/>
      <dgm:spPr/>
    </dgm:pt>
    <dgm:pt modelId="{14CA145B-F075-4914-B356-BAEF0FD23A69}" type="pres">
      <dgm:prSet presAssocID="{3C3772F4-8236-4DB8-A4FE-E0F9D3D979F4}" presName="parentLeftMargin" presStyleLbl="node1" presStyleIdx="1" presStyleCnt="4"/>
      <dgm:spPr/>
    </dgm:pt>
    <dgm:pt modelId="{719E0A17-8E93-440F-9F0D-093F067942E6}" type="pres">
      <dgm:prSet presAssocID="{3C3772F4-8236-4DB8-A4FE-E0F9D3D979F4}" presName="parentText" presStyleLbl="node1" presStyleIdx="2" presStyleCnt="4">
        <dgm:presLayoutVars>
          <dgm:chMax val="0"/>
          <dgm:bulletEnabled val="1"/>
        </dgm:presLayoutVars>
      </dgm:prSet>
      <dgm:spPr/>
    </dgm:pt>
    <dgm:pt modelId="{9C0FF4E6-2B32-40C1-AA14-1C53E8E14126}" type="pres">
      <dgm:prSet presAssocID="{3C3772F4-8236-4DB8-A4FE-E0F9D3D979F4}" presName="negativeSpace" presStyleCnt="0"/>
      <dgm:spPr/>
    </dgm:pt>
    <dgm:pt modelId="{1C0407F9-3A1D-4D65-BB4F-5AD12B112CEF}" type="pres">
      <dgm:prSet presAssocID="{3C3772F4-8236-4DB8-A4FE-E0F9D3D979F4}" presName="childText" presStyleLbl="conFgAcc1" presStyleIdx="2" presStyleCnt="4">
        <dgm:presLayoutVars>
          <dgm:bulletEnabled val="1"/>
        </dgm:presLayoutVars>
      </dgm:prSet>
      <dgm:spPr/>
    </dgm:pt>
    <dgm:pt modelId="{219A4FCE-4C81-46EF-8F05-6592E6051FB2}" type="pres">
      <dgm:prSet presAssocID="{8C340A54-9ACC-4F5B-93C7-73BF700ADE09}" presName="spaceBetweenRectangles" presStyleCnt="0"/>
      <dgm:spPr/>
    </dgm:pt>
    <dgm:pt modelId="{03B98814-FED8-4C0B-BB91-25C2830EA8EF}" type="pres">
      <dgm:prSet presAssocID="{81FCFFDC-DA57-4F57-8C6A-B34C5FD97424}" presName="parentLin" presStyleCnt="0"/>
      <dgm:spPr/>
    </dgm:pt>
    <dgm:pt modelId="{743F7175-9547-4E45-B2A1-B1EFB8FD991A}" type="pres">
      <dgm:prSet presAssocID="{81FCFFDC-DA57-4F57-8C6A-B34C5FD97424}" presName="parentLeftMargin" presStyleLbl="node1" presStyleIdx="2" presStyleCnt="4"/>
      <dgm:spPr/>
    </dgm:pt>
    <dgm:pt modelId="{1F606119-8B5F-4525-9EC8-79EF8EC7AC36}" type="pres">
      <dgm:prSet presAssocID="{81FCFFDC-DA57-4F57-8C6A-B34C5FD97424}" presName="parentText" presStyleLbl="node1" presStyleIdx="3" presStyleCnt="4">
        <dgm:presLayoutVars>
          <dgm:chMax val="0"/>
          <dgm:bulletEnabled val="1"/>
        </dgm:presLayoutVars>
      </dgm:prSet>
      <dgm:spPr/>
    </dgm:pt>
    <dgm:pt modelId="{BC91DD27-6BCB-4738-BADB-5C2AF0170941}" type="pres">
      <dgm:prSet presAssocID="{81FCFFDC-DA57-4F57-8C6A-B34C5FD97424}" presName="negativeSpace" presStyleCnt="0"/>
      <dgm:spPr/>
    </dgm:pt>
    <dgm:pt modelId="{FFB3187E-AFB1-499A-9037-0BA7DD3C39D1}" type="pres">
      <dgm:prSet presAssocID="{81FCFFDC-DA57-4F57-8C6A-B34C5FD97424}" presName="childText" presStyleLbl="conFgAcc1" presStyleIdx="3" presStyleCnt="4">
        <dgm:presLayoutVars>
          <dgm:bulletEnabled val="1"/>
        </dgm:presLayoutVars>
      </dgm:prSet>
      <dgm:spPr/>
    </dgm:pt>
  </dgm:ptLst>
  <dgm:cxnLst>
    <dgm:cxn modelId="{E583EC19-B1B6-4B76-B769-70E9A6D370DC}" srcId="{3E9C479C-6676-4AE9-AEC8-01A80841CDC5}" destId="{E450784E-52F6-4F2D-8793-8B643431898F}" srcOrd="1" destOrd="0" parTransId="{162FA69F-A001-4973-85DF-50F6DBCA2D73}" sibTransId="{3F37164A-4C87-4C2F-8B03-6B6683172135}"/>
    <dgm:cxn modelId="{BBC2D41B-04A2-4FD4-9232-95B0B3A549EF}" type="presOf" srcId="{3C3772F4-8236-4DB8-A4FE-E0F9D3D979F4}" destId="{14CA145B-F075-4914-B356-BAEF0FD23A69}" srcOrd="0" destOrd="0" presId="urn:microsoft.com/office/officeart/2005/8/layout/list1"/>
    <dgm:cxn modelId="{2105101F-F865-4AA9-A497-8143AB74658B}" type="presOf" srcId="{EC21ABFB-78E9-48B4-AA07-C8B3B74D4A5E}" destId="{8F6321E3-18F0-45BA-B73B-0FACEFE45BAA}" srcOrd="0" destOrd="0" presId="urn:microsoft.com/office/officeart/2005/8/layout/list1"/>
    <dgm:cxn modelId="{49B5AD32-D338-47CB-B6F1-D2651D77660D}" type="presOf" srcId="{E450784E-52F6-4F2D-8793-8B643431898F}" destId="{4472DB52-1657-466A-9BBC-DB1419EA1419}" srcOrd="0" destOrd="0" presId="urn:microsoft.com/office/officeart/2005/8/layout/list1"/>
    <dgm:cxn modelId="{A693D960-04D3-402F-9B23-BDE87FA28B3C}" type="presOf" srcId="{EC21ABFB-78E9-48B4-AA07-C8B3B74D4A5E}" destId="{0235BA10-2743-407B-AE47-E54550BCC601}" srcOrd="1" destOrd="0" presId="urn:microsoft.com/office/officeart/2005/8/layout/list1"/>
    <dgm:cxn modelId="{7E03606D-0BC4-43A5-9243-4B49EFB25550}" srcId="{3E9C479C-6676-4AE9-AEC8-01A80841CDC5}" destId="{3C3772F4-8236-4DB8-A4FE-E0F9D3D979F4}" srcOrd="2" destOrd="0" parTransId="{C7A2D77C-9545-4250-AE08-749045F0F141}" sibTransId="{8C340A54-9ACC-4F5B-93C7-73BF700ADE09}"/>
    <dgm:cxn modelId="{D7623188-1451-4FE5-B960-4252F27ADA94}" type="presOf" srcId="{E450784E-52F6-4F2D-8793-8B643431898F}" destId="{61A68ADB-61D2-4C13-997D-6F5265C9B17E}" srcOrd="1" destOrd="0" presId="urn:microsoft.com/office/officeart/2005/8/layout/list1"/>
    <dgm:cxn modelId="{B958D9A4-36C4-4159-AB9A-34D45CC4C537}" srcId="{3E9C479C-6676-4AE9-AEC8-01A80841CDC5}" destId="{81FCFFDC-DA57-4F57-8C6A-B34C5FD97424}" srcOrd="3" destOrd="0" parTransId="{AC10B18F-7E67-4F1B-AAE2-C2353CF10E46}" sibTransId="{5F1C1F74-638A-43E1-8099-6709AC8A7B96}"/>
    <dgm:cxn modelId="{B55BCEB9-5F2B-4DD7-AEA6-488E7E1E96FD}" type="presOf" srcId="{3C3772F4-8236-4DB8-A4FE-E0F9D3D979F4}" destId="{719E0A17-8E93-440F-9F0D-093F067942E6}" srcOrd="1" destOrd="0" presId="urn:microsoft.com/office/officeart/2005/8/layout/list1"/>
    <dgm:cxn modelId="{F35959C5-175B-4087-B8E0-9ABA616FEE28}" srcId="{3E9C479C-6676-4AE9-AEC8-01A80841CDC5}" destId="{EC21ABFB-78E9-48B4-AA07-C8B3B74D4A5E}" srcOrd="0" destOrd="0" parTransId="{229D8055-5426-4076-A2E5-BDF2B895A3CC}" sibTransId="{CE01CE1C-7C26-4E71-AAD0-0119A548F2E5}"/>
    <dgm:cxn modelId="{268189C8-79B9-4B1C-B2DF-410A50D9C4CB}" type="presOf" srcId="{81FCFFDC-DA57-4F57-8C6A-B34C5FD97424}" destId="{1F606119-8B5F-4525-9EC8-79EF8EC7AC36}" srcOrd="1" destOrd="0" presId="urn:microsoft.com/office/officeart/2005/8/layout/list1"/>
    <dgm:cxn modelId="{6FCEF4D1-A423-47DC-9058-F8958E2D6761}" type="presOf" srcId="{81FCFFDC-DA57-4F57-8C6A-B34C5FD97424}" destId="{743F7175-9547-4E45-B2A1-B1EFB8FD991A}" srcOrd="0" destOrd="0" presId="urn:microsoft.com/office/officeart/2005/8/layout/list1"/>
    <dgm:cxn modelId="{307B38EC-6CB5-4252-B301-FAD63038D0EB}" type="presOf" srcId="{3E9C479C-6676-4AE9-AEC8-01A80841CDC5}" destId="{7EF0ED2E-EBFB-4592-98DD-9C25DE48FB38}" srcOrd="0" destOrd="0" presId="urn:microsoft.com/office/officeart/2005/8/layout/list1"/>
    <dgm:cxn modelId="{4D2FD633-6083-4FDE-AFDE-836B1E2F53DA}" type="presParOf" srcId="{7EF0ED2E-EBFB-4592-98DD-9C25DE48FB38}" destId="{7035311D-576A-480C-8773-1A51DC9A380B}" srcOrd="0" destOrd="0" presId="urn:microsoft.com/office/officeart/2005/8/layout/list1"/>
    <dgm:cxn modelId="{E18CED0B-6637-4831-AB0F-A045C134AC4C}" type="presParOf" srcId="{7035311D-576A-480C-8773-1A51DC9A380B}" destId="{8F6321E3-18F0-45BA-B73B-0FACEFE45BAA}" srcOrd="0" destOrd="0" presId="urn:microsoft.com/office/officeart/2005/8/layout/list1"/>
    <dgm:cxn modelId="{1F57051B-DA16-42F3-BD51-B99FA435DFA8}" type="presParOf" srcId="{7035311D-576A-480C-8773-1A51DC9A380B}" destId="{0235BA10-2743-407B-AE47-E54550BCC601}" srcOrd="1" destOrd="0" presId="urn:microsoft.com/office/officeart/2005/8/layout/list1"/>
    <dgm:cxn modelId="{ACE76DF6-81D2-4350-AD37-A395A8F8D010}" type="presParOf" srcId="{7EF0ED2E-EBFB-4592-98DD-9C25DE48FB38}" destId="{525E8507-FC61-4CC9-8B26-C1F96A8B5D92}" srcOrd="1" destOrd="0" presId="urn:microsoft.com/office/officeart/2005/8/layout/list1"/>
    <dgm:cxn modelId="{1FF11371-57F5-452C-9242-BFA5D3734B68}" type="presParOf" srcId="{7EF0ED2E-EBFB-4592-98DD-9C25DE48FB38}" destId="{0E74AEFE-E7DC-4151-9B50-8D9EF40E3165}" srcOrd="2" destOrd="0" presId="urn:microsoft.com/office/officeart/2005/8/layout/list1"/>
    <dgm:cxn modelId="{A2C0BC40-0839-413C-B554-652A28CF379F}" type="presParOf" srcId="{7EF0ED2E-EBFB-4592-98DD-9C25DE48FB38}" destId="{0B406657-432C-4A82-9100-4A5B6885426C}" srcOrd="3" destOrd="0" presId="urn:microsoft.com/office/officeart/2005/8/layout/list1"/>
    <dgm:cxn modelId="{739B3716-EB7C-4F15-980E-A5449EA98551}" type="presParOf" srcId="{7EF0ED2E-EBFB-4592-98DD-9C25DE48FB38}" destId="{5AF5F0EA-914A-49ED-91F2-BAC0274C1640}" srcOrd="4" destOrd="0" presId="urn:microsoft.com/office/officeart/2005/8/layout/list1"/>
    <dgm:cxn modelId="{8C4925B2-5A8D-4E54-B2BD-23087DCB2FF8}" type="presParOf" srcId="{5AF5F0EA-914A-49ED-91F2-BAC0274C1640}" destId="{4472DB52-1657-466A-9BBC-DB1419EA1419}" srcOrd="0" destOrd="0" presId="urn:microsoft.com/office/officeart/2005/8/layout/list1"/>
    <dgm:cxn modelId="{485AEB80-28CB-43E1-A448-4CD6A792CD8E}" type="presParOf" srcId="{5AF5F0EA-914A-49ED-91F2-BAC0274C1640}" destId="{61A68ADB-61D2-4C13-997D-6F5265C9B17E}" srcOrd="1" destOrd="0" presId="urn:microsoft.com/office/officeart/2005/8/layout/list1"/>
    <dgm:cxn modelId="{AA7DACC1-D580-4597-8AF8-D4430288D4E9}" type="presParOf" srcId="{7EF0ED2E-EBFB-4592-98DD-9C25DE48FB38}" destId="{A05A64BF-35F4-4535-9D68-A2C4664F6C03}" srcOrd="5" destOrd="0" presId="urn:microsoft.com/office/officeart/2005/8/layout/list1"/>
    <dgm:cxn modelId="{4DBD2AD8-96CE-4963-B1AE-179EB06A5434}" type="presParOf" srcId="{7EF0ED2E-EBFB-4592-98DD-9C25DE48FB38}" destId="{2CD36EF7-C1D1-4489-8451-7940F15013C1}" srcOrd="6" destOrd="0" presId="urn:microsoft.com/office/officeart/2005/8/layout/list1"/>
    <dgm:cxn modelId="{3A063197-04F9-4224-BF00-88FC0CC88294}" type="presParOf" srcId="{7EF0ED2E-EBFB-4592-98DD-9C25DE48FB38}" destId="{2BCDFBA0-8987-432F-A4D7-A7DD5C845952}" srcOrd="7" destOrd="0" presId="urn:microsoft.com/office/officeart/2005/8/layout/list1"/>
    <dgm:cxn modelId="{24D7724A-574B-4EC8-B4A2-8D985F664DFE}" type="presParOf" srcId="{7EF0ED2E-EBFB-4592-98DD-9C25DE48FB38}" destId="{BF3B3CEE-646C-460F-83B3-5EEB3C3E0E9F}" srcOrd="8" destOrd="0" presId="urn:microsoft.com/office/officeart/2005/8/layout/list1"/>
    <dgm:cxn modelId="{1484CE2E-7661-453D-92BF-0C3216A16394}" type="presParOf" srcId="{BF3B3CEE-646C-460F-83B3-5EEB3C3E0E9F}" destId="{14CA145B-F075-4914-B356-BAEF0FD23A69}" srcOrd="0" destOrd="0" presId="urn:microsoft.com/office/officeart/2005/8/layout/list1"/>
    <dgm:cxn modelId="{F33DED51-D335-49D1-B8C8-E86BF533585B}" type="presParOf" srcId="{BF3B3CEE-646C-460F-83B3-5EEB3C3E0E9F}" destId="{719E0A17-8E93-440F-9F0D-093F067942E6}" srcOrd="1" destOrd="0" presId="urn:microsoft.com/office/officeart/2005/8/layout/list1"/>
    <dgm:cxn modelId="{7FE3D78D-991A-4740-A977-1F9F09B2E194}" type="presParOf" srcId="{7EF0ED2E-EBFB-4592-98DD-9C25DE48FB38}" destId="{9C0FF4E6-2B32-40C1-AA14-1C53E8E14126}" srcOrd="9" destOrd="0" presId="urn:microsoft.com/office/officeart/2005/8/layout/list1"/>
    <dgm:cxn modelId="{13E30823-B828-4693-9360-429D97264E56}" type="presParOf" srcId="{7EF0ED2E-EBFB-4592-98DD-9C25DE48FB38}" destId="{1C0407F9-3A1D-4D65-BB4F-5AD12B112CEF}" srcOrd="10" destOrd="0" presId="urn:microsoft.com/office/officeart/2005/8/layout/list1"/>
    <dgm:cxn modelId="{9C404670-A9A4-4075-9287-16F1A5EAB083}" type="presParOf" srcId="{7EF0ED2E-EBFB-4592-98DD-9C25DE48FB38}" destId="{219A4FCE-4C81-46EF-8F05-6592E6051FB2}" srcOrd="11" destOrd="0" presId="urn:microsoft.com/office/officeart/2005/8/layout/list1"/>
    <dgm:cxn modelId="{B63F9699-E12F-46FB-B354-311EBD9A5C1E}" type="presParOf" srcId="{7EF0ED2E-EBFB-4592-98DD-9C25DE48FB38}" destId="{03B98814-FED8-4C0B-BB91-25C2830EA8EF}" srcOrd="12" destOrd="0" presId="urn:microsoft.com/office/officeart/2005/8/layout/list1"/>
    <dgm:cxn modelId="{93ABD10A-3CCA-4049-93AB-B91CA2F40B83}" type="presParOf" srcId="{03B98814-FED8-4C0B-BB91-25C2830EA8EF}" destId="{743F7175-9547-4E45-B2A1-B1EFB8FD991A}" srcOrd="0" destOrd="0" presId="urn:microsoft.com/office/officeart/2005/8/layout/list1"/>
    <dgm:cxn modelId="{E4482C09-11B1-4C4B-AE64-3FE45C0B04C0}" type="presParOf" srcId="{03B98814-FED8-4C0B-BB91-25C2830EA8EF}" destId="{1F606119-8B5F-4525-9EC8-79EF8EC7AC36}" srcOrd="1" destOrd="0" presId="urn:microsoft.com/office/officeart/2005/8/layout/list1"/>
    <dgm:cxn modelId="{D0D29411-A187-4AA8-A42E-C8F6DA0B4B88}" type="presParOf" srcId="{7EF0ED2E-EBFB-4592-98DD-9C25DE48FB38}" destId="{BC91DD27-6BCB-4738-BADB-5C2AF0170941}" srcOrd="13" destOrd="0" presId="urn:microsoft.com/office/officeart/2005/8/layout/list1"/>
    <dgm:cxn modelId="{4A984D92-BA51-401C-9669-34E62F73A6EB}" type="presParOf" srcId="{7EF0ED2E-EBFB-4592-98DD-9C25DE48FB38}" destId="{FFB3187E-AFB1-499A-9037-0BA7DD3C39D1}"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913BA5D4-D1C7-440D-844D-31B8E013010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B27DA74-38D2-412E-9722-EA07938B7624}">
      <dgm:prSet/>
      <dgm:spPr/>
      <dgm:t>
        <a:bodyPr/>
        <a:lstStyle/>
        <a:p>
          <a:pPr algn="ctr"/>
          <a:r>
            <a:rPr lang="en-US" dirty="0">
              <a:solidFill>
                <a:schemeClr val="tx1"/>
              </a:solidFill>
            </a:rPr>
            <a:t>As you conduct interviews, be sure to ask each witness if there are other witnesses you should speak with. </a:t>
          </a:r>
        </a:p>
      </dgm:t>
    </dgm:pt>
    <dgm:pt modelId="{DEE7EAD7-A5B4-4340-9C60-B100E655A3DA}" type="parTrans" cxnId="{CBE306AA-0B64-43AC-8A4D-0B2873A350FF}">
      <dgm:prSet/>
      <dgm:spPr/>
      <dgm:t>
        <a:bodyPr/>
        <a:lstStyle/>
        <a:p>
          <a:pPr algn="ctr"/>
          <a:endParaRPr lang="en-US"/>
        </a:p>
      </dgm:t>
    </dgm:pt>
    <dgm:pt modelId="{F51F9F20-8CA9-4C8D-A34D-89BA5CB32F11}" type="sibTrans" cxnId="{CBE306AA-0B64-43AC-8A4D-0B2873A350FF}">
      <dgm:prSet/>
      <dgm:spPr/>
      <dgm:t>
        <a:bodyPr/>
        <a:lstStyle/>
        <a:p>
          <a:pPr algn="ctr"/>
          <a:endParaRPr lang="en-US"/>
        </a:p>
      </dgm:t>
    </dgm:pt>
    <dgm:pt modelId="{2CBE16FE-A880-410F-BBCB-A7A439B44DE3}" type="pres">
      <dgm:prSet presAssocID="{913BA5D4-D1C7-440D-844D-31B8E0130104}" presName="linear" presStyleCnt="0">
        <dgm:presLayoutVars>
          <dgm:animLvl val="lvl"/>
          <dgm:resizeHandles val="exact"/>
        </dgm:presLayoutVars>
      </dgm:prSet>
      <dgm:spPr/>
    </dgm:pt>
    <dgm:pt modelId="{49EA3F07-C60D-4648-ABE3-0647FE7CF7DA}" type="pres">
      <dgm:prSet presAssocID="{8B27DA74-38D2-412E-9722-EA07938B7624}" presName="parentText" presStyleLbl="node1" presStyleIdx="0" presStyleCnt="1">
        <dgm:presLayoutVars>
          <dgm:chMax val="0"/>
          <dgm:bulletEnabled val="1"/>
        </dgm:presLayoutVars>
      </dgm:prSet>
      <dgm:spPr/>
    </dgm:pt>
  </dgm:ptLst>
  <dgm:cxnLst>
    <dgm:cxn modelId="{94F0D44C-86E6-44AA-A945-5EB3F77BE629}" type="presOf" srcId="{913BA5D4-D1C7-440D-844D-31B8E0130104}" destId="{2CBE16FE-A880-410F-BBCB-A7A439B44DE3}" srcOrd="0" destOrd="0" presId="urn:microsoft.com/office/officeart/2005/8/layout/vList2"/>
    <dgm:cxn modelId="{E3E6F9A9-9BAB-4D3A-AAF4-3997A1E67ABB}" type="presOf" srcId="{8B27DA74-38D2-412E-9722-EA07938B7624}" destId="{49EA3F07-C60D-4648-ABE3-0647FE7CF7DA}" srcOrd="0" destOrd="0" presId="urn:microsoft.com/office/officeart/2005/8/layout/vList2"/>
    <dgm:cxn modelId="{CBE306AA-0B64-43AC-8A4D-0B2873A350FF}" srcId="{913BA5D4-D1C7-440D-844D-31B8E0130104}" destId="{8B27DA74-38D2-412E-9722-EA07938B7624}" srcOrd="0" destOrd="0" parTransId="{DEE7EAD7-A5B4-4340-9C60-B100E655A3DA}" sibTransId="{F51F9F20-8CA9-4C8D-A34D-89BA5CB32F11}"/>
    <dgm:cxn modelId="{816E9BCB-7FAF-4378-BE00-859C31631138}" type="presParOf" srcId="{2CBE16FE-A880-410F-BBCB-A7A439B44DE3}" destId="{49EA3F07-C60D-4648-ABE3-0647FE7CF7DA}"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ECE44ACC-525B-4922-A729-A6A0D500DB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233F6E0-0621-4004-B5C7-08CFFB17BFCC}" type="pres">
      <dgm:prSet presAssocID="{ECE44ACC-525B-4922-A729-A6A0D500DB80}" presName="linear" presStyleCnt="0">
        <dgm:presLayoutVars>
          <dgm:animLvl val="lvl"/>
          <dgm:resizeHandles val="exact"/>
        </dgm:presLayoutVars>
      </dgm:prSet>
      <dgm:spPr/>
    </dgm:pt>
  </dgm:ptLst>
  <dgm:cxnLst>
    <dgm:cxn modelId="{91A5697A-62C5-4FF9-9E8B-04E0A7706D9E}" type="presOf" srcId="{ECE44ACC-525B-4922-A729-A6A0D500DB80}" destId="{D233F6E0-0621-4004-B5C7-08CFFB17BFC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45D4EDF9-E67A-49EC-BD38-5ADE0328C53E}" type="doc">
      <dgm:prSet loTypeId="urn:microsoft.com/office/officeart/2005/8/layout/hierarchy4" loCatId="list" qsTypeId="urn:microsoft.com/office/officeart/2005/8/quickstyle/simple1" qsCatId="simple" csTypeId="urn:microsoft.com/office/officeart/2005/8/colors/accent3_2" csCatId="accent3" phldr="1"/>
      <dgm:spPr/>
      <dgm:t>
        <a:bodyPr/>
        <a:lstStyle/>
        <a:p>
          <a:endParaRPr lang="en-US"/>
        </a:p>
      </dgm:t>
    </dgm:pt>
    <dgm:pt modelId="{C4503F9B-C2A4-4C11-9CA0-AFE3D5DC8BC8}">
      <dgm:prSet custT="1"/>
      <dgm:spPr/>
      <dgm:t>
        <a:bodyPr/>
        <a:lstStyle/>
        <a:p>
          <a:r>
            <a:rPr lang="en-US" sz="1600" b="1" i="1" dirty="0"/>
            <a:t>Use of trauma-informed techniques during the complainant’s interview can facilitate rapport building, cooperation and complainant’s emotional recovery.</a:t>
          </a:r>
          <a:endParaRPr lang="en-US" sz="1600" dirty="0"/>
        </a:p>
      </dgm:t>
    </dgm:pt>
    <dgm:pt modelId="{A511B0A7-1EB3-4668-971E-8FC0441B32A2}" type="parTrans" cxnId="{557A5251-16A5-411F-91DA-65A221C5C61B}">
      <dgm:prSet/>
      <dgm:spPr/>
      <dgm:t>
        <a:bodyPr/>
        <a:lstStyle/>
        <a:p>
          <a:endParaRPr lang="en-US"/>
        </a:p>
      </dgm:t>
    </dgm:pt>
    <dgm:pt modelId="{6D1417D3-9F3F-4E72-9E5E-EEBC0E378821}" type="sibTrans" cxnId="{557A5251-16A5-411F-91DA-65A221C5C61B}">
      <dgm:prSet/>
      <dgm:spPr/>
      <dgm:t>
        <a:bodyPr/>
        <a:lstStyle/>
        <a:p>
          <a:endParaRPr lang="en-US"/>
        </a:p>
      </dgm:t>
    </dgm:pt>
    <dgm:pt modelId="{3F6DCC4C-58EE-4FCE-89D5-9EC01A1697D6}" type="pres">
      <dgm:prSet presAssocID="{45D4EDF9-E67A-49EC-BD38-5ADE0328C53E}" presName="Name0" presStyleCnt="0">
        <dgm:presLayoutVars>
          <dgm:chPref val="1"/>
          <dgm:dir/>
          <dgm:animOne val="branch"/>
          <dgm:animLvl val="lvl"/>
          <dgm:resizeHandles/>
        </dgm:presLayoutVars>
      </dgm:prSet>
      <dgm:spPr/>
    </dgm:pt>
    <dgm:pt modelId="{16489A29-C9F9-4B5B-A615-D29C875B1E1D}" type="pres">
      <dgm:prSet presAssocID="{C4503F9B-C2A4-4C11-9CA0-AFE3D5DC8BC8}" presName="vertOne" presStyleCnt="0"/>
      <dgm:spPr/>
    </dgm:pt>
    <dgm:pt modelId="{E9CB8B52-1411-4B76-AB26-5A863ED167EA}" type="pres">
      <dgm:prSet presAssocID="{C4503F9B-C2A4-4C11-9CA0-AFE3D5DC8BC8}" presName="txOne" presStyleLbl="node0" presStyleIdx="0" presStyleCnt="1" custLinFactNeighborY="6667">
        <dgm:presLayoutVars>
          <dgm:chPref val="3"/>
        </dgm:presLayoutVars>
      </dgm:prSet>
      <dgm:spPr/>
    </dgm:pt>
    <dgm:pt modelId="{E90694D1-6DBD-4DF6-8236-1CF0313571A5}" type="pres">
      <dgm:prSet presAssocID="{C4503F9B-C2A4-4C11-9CA0-AFE3D5DC8BC8}" presName="horzOne" presStyleCnt="0"/>
      <dgm:spPr/>
    </dgm:pt>
  </dgm:ptLst>
  <dgm:cxnLst>
    <dgm:cxn modelId="{CD878004-958B-4D80-BC68-7441377DAF1E}" type="presOf" srcId="{45D4EDF9-E67A-49EC-BD38-5ADE0328C53E}" destId="{3F6DCC4C-58EE-4FCE-89D5-9EC01A1697D6}" srcOrd="0" destOrd="0" presId="urn:microsoft.com/office/officeart/2005/8/layout/hierarchy4"/>
    <dgm:cxn modelId="{F7CA6538-1F36-47E1-85CF-E1761320BB1E}" type="presOf" srcId="{C4503F9B-C2A4-4C11-9CA0-AFE3D5DC8BC8}" destId="{E9CB8B52-1411-4B76-AB26-5A863ED167EA}" srcOrd="0" destOrd="0" presId="urn:microsoft.com/office/officeart/2005/8/layout/hierarchy4"/>
    <dgm:cxn modelId="{557A5251-16A5-411F-91DA-65A221C5C61B}" srcId="{45D4EDF9-E67A-49EC-BD38-5ADE0328C53E}" destId="{C4503F9B-C2A4-4C11-9CA0-AFE3D5DC8BC8}" srcOrd="0" destOrd="0" parTransId="{A511B0A7-1EB3-4668-971E-8FC0441B32A2}" sibTransId="{6D1417D3-9F3F-4E72-9E5E-EEBC0E378821}"/>
    <dgm:cxn modelId="{1DF7B61F-E222-44C7-A879-57A93AC75223}" type="presParOf" srcId="{3F6DCC4C-58EE-4FCE-89D5-9EC01A1697D6}" destId="{16489A29-C9F9-4B5B-A615-D29C875B1E1D}" srcOrd="0" destOrd="0" presId="urn:microsoft.com/office/officeart/2005/8/layout/hierarchy4"/>
    <dgm:cxn modelId="{64D3CD2F-B032-4EBF-8C52-2CE0C56DEAEB}" type="presParOf" srcId="{16489A29-C9F9-4B5B-A615-D29C875B1E1D}" destId="{E9CB8B52-1411-4B76-AB26-5A863ED167EA}" srcOrd="0" destOrd="0" presId="urn:microsoft.com/office/officeart/2005/8/layout/hierarchy4"/>
    <dgm:cxn modelId="{D1FB7E55-3FAD-4357-9572-648735CB7A28}" type="presParOf" srcId="{16489A29-C9F9-4B5B-A615-D29C875B1E1D}" destId="{E90694D1-6DBD-4DF6-8236-1CF0313571A5}" srcOrd="1" destOrd="0" presId="urn:microsoft.com/office/officeart/2005/8/layout/hierarchy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027D7D32-66D7-42EF-A6CD-BF0B9F0435D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58B08B29-2353-4DD8-BA16-BCEC4956399A}">
      <dgm:prSet custT="1"/>
      <dgm:spPr/>
      <dgm:t>
        <a:bodyPr/>
        <a:lstStyle/>
        <a:p>
          <a:r>
            <a:rPr lang="en-US" sz="2800" dirty="0">
              <a:solidFill>
                <a:schemeClr val="tx1"/>
              </a:solidFill>
            </a:rPr>
            <a:t>Confidentiality </a:t>
          </a:r>
          <a:r>
            <a:rPr lang="en-US" sz="2800" u="sng" dirty="0">
              <a:solidFill>
                <a:schemeClr val="tx1"/>
              </a:solidFill>
            </a:rPr>
            <a:t>cannot</a:t>
          </a:r>
          <a:r>
            <a:rPr lang="en-US" sz="2800" dirty="0">
              <a:solidFill>
                <a:schemeClr val="tx1"/>
              </a:solidFill>
            </a:rPr>
            <a:t> be promised</a:t>
          </a:r>
        </a:p>
      </dgm:t>
    </dgm:pt>
    <dgm:pt modelId="{5FA90308-8E06-4AD0-B1C8-280784A336E4}" type="parTrans" cxnId="{3CF921BF-1AB7-4C28-9C8B-3D5D94A01E47}">
      <dgm:prSet/>
      <dgm:spPr/>
      <dgm:t>
        <a:bodyPr/>
        <a:lstStyle/>
        <a:p>
          <a:endParaRPr lang="en-US">
            <a:solidFill>
              <a:schemeClr val="tx1"/>
            </a:solidFill>
          </a:endParaRPr>
        </a:p>
      </dgm:t>
    </dgm:pt>
    <dgm:pt modelId="{99D8BB99-51E1-4353-869A-07005A6A1323}" type="sibTrans" cxnId="{3CF921BF-1AB7-4C28-9C8B-3D5D94A01E47}">
      <dgm:prSet/>
      <dgm:spPr/>
      <dgm:t>
        <a:bodyPr/>
        <a:lstStyle/>
        <a:p>
          <a:endParaRPr lang="en-US">
            <a:solidFill>
              <a:schemeClr val="tx1"/>
            </a:solidFill>
          </a:endParaRPr>
        </a:p>
      </dgm:t>
    </dgm:pt>
    <dgm:pt modelId="{E8419096-B7D5-46EC-885A-EBBC516FD08C}">
      <dgm:prSet/>
      <dgm:spPr/>
      <dgm:t>
        <a:bodyPr/>
        <a:lstStyle/>
        <a:p>
          <a:r>
            <a:rPr lang="en-US" dirty="0">
              <a:solidFill>
                <a:schemeClr val="tx1"/>
              </a:solidFill>
            </a:rPr>
            <a:t>All evidence will be shared with the complainant/victim and the respondent</a:t>
          </a:r>
        </a:p>
      </dgm:t>
    </dgm:pt>
    <dgm:pt modelId="{EF256A24-1823-4882-AECA-EFC128742C5E}" type="parTrans" cxnId="{DAE9E2C6-F42B-4714-9645-98F122F9F5CB}">
      <dgm:prSet/>
      <dgm:spPr/>
      <dgm:t>
        <a:bodyPr/>
        <a:lstStyle/>
        <a:p>
          <a:endParaRPr lang="en-US">
            <a:solidFill>
              <a:schemeClr val="tx1"/>
            </a:solidFill>
          </a:endParaRPr>
        </a:p>
      </dgm:t>
    </dgm:pt>
    <dgm:pt modelId="{D612A430-11E3-4549-A79E-A72DEA068ECE}" type="sibTrans" cxnId="{DAE9E2C6-F42B-4714-9645-98F122F9F5CB}">
      <dgm:prSet/>
      <dgm:spPr/>
      <dgm:t>
        <a:bodyPr/>
        <a:lstStyle/>
        <a:p>
          <a:endParaRPr lang="en-US">
            <a:solidFill>
              <a:schemeClr val="tx1"/>
            </a:solidFill>
          </a:endParaRPr>
        </a:p>
      </dgm:t>
    </dgm:pt>
    <dgm:pt modelId="{0559769F-21C7-48C4-A289-4FBD64838085}">
      <dgm:prSet/>
      <dgm:spPr/>
      <dgm:t>
        <a:bodyPr/>
        <a:lstStyle/>
        <a:p>
          <a:r>
            <a:rPr lang="en-US" dirty="0">
              <a:solidFill>
                <a:schemeClr val="tx1"/>
              </a:solidFill>
            </a:rPr>
            <a:t>Both parties will have an equal opportunity to inspect and review any evidence that is directly related to the allegations</a:t>
          </a:r>
        </a:p>
      </dgm:t>
    </dgm:pt>
    <dgm:pt modelId="{D1E28528-AFFC-45CF-BD1E-4885AF64D944}" type="parTrans" cxnId="{6F01A14B-C7B3-47B7-9893-8B06C849F9CA}">
      <dgm:prSet/>
      <dgm:spPr/>
      <dgm:t>
        <a:bodyPr/>
        <a:lstStyle/>
        <a:p>
          <a:endParaRPr lang="en-US">
            <a:solidFill>
              <a:schemeClr val="tx1"/>
            </a:solidFill>
          </a:endParaRPr>
        </a:p>
      </dgm:t>
    </dgm:pt>
    <dgm:pt modelId="{E1D37200-39DC-4619-90EC-62430E7E84D8}" type="sibTrans" cxnId="{6F01A14B-C7B3-47B7-9893-8B06C849F9CA}">
      <dgm:prSet/>
      <dgm:spPr/>
      <dgm:t>
        <a:bodyPr/>
        <a:lstStyle/>
        <a:p>
          <a:endParaRPr lang="en-US">
            <a:solidFill>
              <a:schemeClr val="tx1"/>
            </a:solidFill>
          </a:endParaRPr>
        </a:p>
      </dgm:t>
    </dgm:pt>
    <dgm:pt modelId="{FB42650D-BCAA-46D4-9C3D-1599575A2858}" type="pres">
      <dgm:prSet presAssocID="{027D7D32-66D7-42EF-A6CD-BF0B9F0435DE}" presName="hierChild1" presStyleCnt="0">
        <dgm:presLayoutVars>
          <dgm:orgChart val="1"/>
          <dgm:chPref val="1"/>
          <dgm:dir/>
          <dgm:animOne val="branch"/>
          <dgm:animLvl val="lvl"/>
          <dgm:resizeHandles/>
        </dgm:presLayoutVars>
      </dgm:prSet>
      <dgm:spPr/>
    </dgm:pt>
    <dgm:pt modelId="{B95BA22A-A98D-4521-A20C-BBADFDD694AD}" type="pres">
      <dgm:prSet presAssocID="{58B08B29-2353-4DD8-BA16-BCEC4956399A}" presName="hierRoot1" presStyleCnt="0">
        <dgm:presLayoutVars>
          <dgm:hierBranch val="init"/>
        </dgm:presLayoutVars>
      </dgm:prSet>
      <dgm:spPr/>
    </dgm:pt>
    <dgm:pt modelId="{8E429428-E032-4AD1-A079-059E0A259486}" type="pres">
      <dgm:prSet presAssocID="{58B08B29-2353-4DD8-BA16-BCEC4956399A}" presName="rootComposite1" presStyleCnt="0"/>
      <dgm:spPr/>
    </dgm:pt>
    <dgm:pt modelId="{EDB6917B-E53B-4444-B088-210AA8F864DC}" type="pres">
      <dgm:prSet presAssocID="{58B08B29-2353-4DD8-BA16-BCEC4956399A}" presName="rootText1" presStyleLbl="node0" presStyleIdx="0" presStyleCnt="1">
        <dgm:presLayoutVars>
          <dgm:chPref val="3"/>
        </dgm:presLayoutVars>
      </dgm:prSet>
      <dgm:spPr/>
    </dgm:pt>
    <dgm:pt modelId="{63FE3054-2BD5-4FE1-A21F-9C95126A41FD}" type="pres">
      <dgm:prSet presAssocID="{58B08B29-2353-4DD8-BA16-BCEC4956399A}" presName="rootConnector1" presStyleLbl="node1" presStyleIdx="0" presStyleCnt="0"/>
      <dgm:spPr/>
    </dgm:pt>
    <dgm:pt modelId="{8B8E142F-C599-48EC-8957-683D508B541C}" type="pres">
      <dgm:prSet presAssocID="{58B08B29-2353-4DD8-BA16-BCEC4956399A}" presName="hierChild2" presStyleCnt="0"/>
      <dgm:spPr/>
    </dgm:pt>
    <dgm:pt modelId="{9FA41858-8F0D-40B4-8E97-33B551B9E558}" type="pres">
      <dgm:prSet presAssocID="{EF256A24-1823-4882-AECA-EFC128742C5E}" presName="Name37" presStyleLbl="parChTrans1D2" presStyleIdx="0" presStyleCnt="2"/>
      <dgm:spPr/>
    </dgm:pt>
    <dgm:pt modelId="{49CD63A6-519E-42DD-8E48-0EA525F8CCA9}" type="pres">
      <dgm:prSet presAssocID="{E8419096-B7D5-46EC-885A-EBBC516FD08C}" presName="hierRoot2" presStyleCnt="0">
        <dgm:presLayoutVars>
          <dgm:hierBranch val="init"/>
        </dgm:presLayoutVars>
      </dgm:prSet>
      <dgm:spPr/>
    </dgm:pt>
    <dgm:pt modelId="{A1D0BC56-8E98-475D-94C7-3E27853674B9}" type="pres">
      <dgm:prSet presAssocID="{E8419096-B7D5-46EC-885A-EBBC516FD08C}" presName="rootComposite" presStyleCnt="0"/>
      <dgm:spPr/>
    </dgm:pt>
    <dgm:pt modelId="{D680A487-5807-44BE-AE24-A4529508D90D}" type="pres">
      <dgm:prSet presAssocID="{E8419096-B7D5-46EC-885A-EBBC516FD08C}" presName="rootText" presStyleLbl="node2" presStyleIdx="0" presStyleCnt="2">
        <dgm:presLayoutVars>
          <dgm:chPref val="3"/>
        </dgm:presLayoutVars>
      </dgm:prSet>
      <dgm:spPr/>
    </dgm:pt>
    <dgm:pt modelId="{45012B56-F0DB-43F5-8C96-15E6CE437354}" type="pres">
      <dgm:prSet presAssocID="{E8419096-B7D5-46EC-885A-EBBC516FD08C}" presName="rootConnector" presStyleLbl="node2" presStyleIdx="0" presStyleCnt="2"/>
      <dgm:spPr/>
    </dgm:pt>
    <dgm:pt modelId="{CF185A05-5E81-4A6C-BBF1-EED88E3723A7}" type="pres">
      <dgm:prSet presAssocID="{E8419096-B7D5-46EC-885A-EBBC516FD08C}" presName="hierChild4" presStyleCnt="0"/>
      <dgm:spPr/>
    </dgm:pt>
    <dgm:pt modelId="{0C42D42D-FA13-4BB9-86B9-79B038AD9E74}" type="pres">
      <dgm:prSet presAssocID="{E8419096-B7D5-46EC-885A-EBBC516FD08C}" presName="hierChild5" presStyleCnt="0"/>
      <dgm:spPr/>
    </dgm:pt>
    <dgm:pt modelId="{EB4F8FAE-2BE8-47EF-9720-8F42650AC7DC}" type="pres">
      <dgm:prSet presAssocID="{D1E28528-AFFC-45CF-BD1E-4885AF64D944}" presName="Name37" presStyleLbl="parChTrans1D2" presStyleIdx="1" presStyleCnt="2"/>
      <dgm:spPr/>
    </dgm:pt>
    <dgm:pt modelId="{9B094475-07EF-4E9E-9C6E-AE7D43D031BC}" type="pres">
      <dgm:prSet presAssocID="{0559769F-21C7-48C4-A289-4FBD64838085}" presName="hierRoot2" presStyleCnt="0">
        <dgm:presLayoutVars>
          <dgm:hierBranch val="init"/>
        </dgm:presLayoutVars>
      </dgm:prSet>
      <dgm:spPr/>
    </dgm:pt>
    <dgm:pt modelId="{9B598B3F-5DBC-4D0C-9751-B83DF83FC2E1}" type="pres">
      <dgm:prSet presAssocID="{0559769F-21C7-48C4-A289-4FBD64838085}" presName="rootComposite" presStyleCnt="0"/>
      <dgm:spPr/>
    </dgm:pt>
    <dgm:pt modelId="{A9BB661D-AD08-45AD-9C93-83E4C2244369}" type="pres">
      <dgm:prSet presAssocID="{0559769F-21C7-48C4-A289-4FBD64838085}" presName="rootText" presStyleLbl="node2" presStyleIdx="1" presStyleCnt="2">
        <dgm:presLayoutVars>
          <dgm:chPref val="3"/>
        </dgm:presLayoutVars>
      </dgm:prSet>
      <dgm:spPr/>
    </dgm:pt>
    <dgm:pt modelId="{15C0377C-6ECB-4A14-8544-1BC4C22B34C1}" type="pres">
      <dgm:prSet presAssocID="{0559769F-21C7-48C4-A289-4FBD64838085}" presName="rootConnector" presStyleLbl="node2" presStyleIdx="1" presStyleCnt="2"/>
      <dgm:spPr/>
    </dgm:pt>
    <dgm:pt modelId="{D1D04FDC-7A21-43E1-A953-2D90C335FE49}" type="pres">
      <dgm:prSet presAssocID="{0559769F-21C7-48C4-A289-4FBD64838085}" presName="hierChild4" presStyleCnt="0"/>
      <dgm:spPr/>
    </dgm:pt>
    <dgm:pt modelId="{FFD7C1B9-6D79-4649-9D19-80BBDF6D4DF2}" type="pres">
      <dgm:prSet presAssocID="{0559769F-21C7-48C4-A289-4FBD64838085}" presName="hierChild5" presStyleCnt="0"/>
      <dgm:spPr/>
    </dgm:pt>
    <dgm:pt modelId="{4F451E54-3136-4A58-AE70-54D34BAD8D03}" type="pres">
      <dgm:prSet presAssocID="{58B08B29-2353-4DD8-BA16-BCEC4956399A}" presName="hierChild3" presStyleCnt="0"/>
      <dgm:spPr/>
    </dgm:pt>
  </dgm:ptLst>
  <dgm:cxnLst>
    <dgm:cxn modelId="{A9296930-F445-4830-8214-A92C7A34FC17}" type="presOf" srcId="{EF256A24-1823-4882-AECA-EFC128742C5E}" destId="{9FA41858-8F0D-40B4-8E97-33B551B9E558}" srcOrd="0" destOrd="0" presId="urn:microsoft.com/office/officeart/2005/8/layout/orgChart1"/>
    <dgm:cxn modelId="{C7C9B66A-40B9-4DBE-A470-40AB55737068}" type="presOf" srcId="{E8419096-B7D5-46EC-885A-EBBC516FD08C}" destId="{D680A487-5807-44BE-AE24-A4529508D90D}" srcOrd="0" destOrd="0" presId="urn:microsoft.com/office/officeart/2005/8/layout/orgChart1"/>
    <dgm:cxn modelId="{6F01A14B-C7B3-47B7-9893-8B06C849F9CA}" srcId="{58B08B29-2353-4DD8-BA16-BCEC4956399A}" destId="{0559769F-21C7-48C4-A289-4FBD64838085}" srcOrd="1" destOrd="0" parTransId="{D1E28528-AFFC-45CF-BD1E-4885AF64D944}" sibTransId="{E1D37200-39DC-4619-90EC-62430E7E84D8}"/>
    <dgm:cxn modelId="{44FDD655-FEE6-4257-B32C-565004A61777}" type="presOf" srcId="{58B08B29-2353-4DD8-BA16-BCEC4956399A}" destId="{EDB6917B-E53B-4444-B088-210AA8F864DC}" srcOrd="0" destOrd="0" presId="urn:microsoft.com/office/officeart/2005/8/layout/orgChart1"/>
    <dgm:cxn modelId="{93540A94-B52D-4FA1-AAC2-8A13B4ADB29F}" type="presOf" srcId="{027D7D32-66D7-42EF-A6CD-BF0B9F0435DE}" destId="{FB42650D-BCAA-46D4-9C3D-1599575A2858}" srcOrd="0" destOrd="0" presId="urn:microsoft.com/office/officeart/2005/8/layout/orgChart1"/>
    <dgm:cxn modelId="{90E161A5-97C6-48F3-89E6-6733FF136B00}" type="presOf" srcId="{D1E28528-AFFC-45CF-BD1E-4885AF64D944}" destId="{EB4F8FAE-2BE8-47EF-9720-8F42650AC7DC}" srcOrd="0" destOrd="0" presId="urn:microsoft.com/office/officeart/2005/8/layout/orgChart1"/>
    <dgm:cxn modelId="{3CF921BF-1AB7-4C28-9C8B-3D5D94A01E47}" srcId="{027D7D32-66D7-42EF-A6CD-BF0B9F0435DE}" destId="{58B08B29-2353-4DD8-BA16-BCEC4956399A}" srcOrd="0" destOrd="0" parTransId="{5FA90308-8E06-4AD0-B1C8-280784A336E4}" sibTransId="{99D8BB99-51E1-4353-869A-07005A6A1323}"/>
    <dgm:cxn modelId="{440B44C6-6961-4502-B9C4-B14128AA7C30}" type="presOf" srcId="{0559769F-21C7-48C4-A289-4FBD64838085}" destId="{A9BB661D-AD08-45AD-9C93-83E4C2244369}" srcOrd="0" destOrd="0" presId="urn:microsoft.com/office/officeart/2005/8/layout/orgChart1"/>
    <dgm:cxn modelId="{DAE9E2C6-F42B-4714-9645-98F122F9F5CB}" srcId="{58B08B29-2353-4DD8-BA16-BCEC4956399A}" destId="{E8419096-B7D5-46EC-885A-EBBC516FD08C}" srcOrd="0" destOrd="0" parTransId="{EF256A24-1823-4882-AECA-EFC128742C5E}" sibTransId="{D612A430-11E3-4549-A79E-A72DEA068ECE}"/>
    <dgm:cxn modelId="{804CA4D1-C03F-4901-B37B-9DA90309B9B7}" type="presOf" srcId="{E8419096-B7D5-46EC-885A-EBBC516FD08C}" destId="{45012B56-F0DB-43F5-8C96-15E6CE437354}" srcOrd="1" destOrd="0" presId="urn:microsoft.com/office/officeart/2005/8/layout/orgChart1"/>
    <dgm:cxn modelId="{42E6A0D5-0625-421C-BDA0-CC8FF8F1CE55}" type="presOf" srcId="{0559769F-21C7-48C4-A289-4FBD64838085}" destId="{15C0377C-6ECB-4A14-8544-1BC4C22B34C1}" srcOrd="1" destOrd="0" presId="urn:microsoft.com/office/officeart/2005/8/layout/orgChart1"/>
    <dgm:cxn modelId="{D04A53E0-753D-42E2-8F62-92BBE9AFD74B}" type="presOf" srcId="{58B08B29-2353-4DD8-BA16-BCEC4956399A}" destId="{63FE3054-2BD5-4FE1-A21F-9C95126A41FD}" srcOrd="1" destOrd="0" presId="urn:microsoft.com/office/officeart/2005/8/layout/orgChart1"/>
    <dgm:cxn modelId="{1D0C51CC-0A8B-4106-A8C3-75A15E487439}" type="presParOf" srcId="{FB42650D-BCAA-46D4-9C3D-1599575A2858}" destId="{B95BA22A-A98D-4521-A20C-BBADFDD694AD}" srcOrd="0" destOrd="0" presId="urn:microsoft.com/office/officeart/2005/8/layout/orgChart1"/>
    <dgm:cxn modelId="{44C23E0D-562E-4090-8B32-250F391572AE}" type="presParOf" srcId="{B95BA22A-A98D-4521-A20C-BBADFDD694AD}" destId="{8E429428-E032-4AD1-A079-059E0A259486}" srcOrd="0" destOrd="0" presId="urn:microsoft.com/office/officeart/2005/8/layout/orgChart1"/>
    <dgm:cxn modelId="{0F055944-A5BC-422F-AEFE-5D1A0E25A4AF}" type="presParOf" srcId="{8E429428-E032-4AD1-A079-059E0A259486}" destId="{EDB6917B-E53B-4444-B088-210AA8F864DC}" srcOrd="0" destOrd="0" presId="urn:microsoft.com/office/officeart/2005/8/layout/orgChart1"/>
    <dgm:cxn modelId="{F89ED97E-63C5-49A1-8F38-08CB7E83423B}" type="presParOf" srcId="{8E429428-E032-4AD1-A079-059E0A259486}" destId="{63FE3054-2BD5-4FE1-A21F-9C95126A41FD}" srcOrd="1" destOrd="0" presId="urn:microsoft.com/office/officeart/2005/8/layout/orgChart1"/>
    <dgm:cxn modelId="{3636A96D-80E7-4A25-939A-3075D21CD834}" type="presParOf" srcId="{B95BA22A-A98D-4521-A20C-BBADFDD694AD}" destId="{8B8E142F-C599-48EC-8957-683D508B541C}" srcOrd="1" destOrd="0" presId="urn:microsoft.com/office/officeart/2005/8/layout/orgChart1"/>
    <dgm:cxn modelId="{D6356260-C4DB-4E91-AA1F-7B4620C15EC5}" type="presParOf" srcId="{8B8E142F-C599-48EC-8957-683D508B541C}" destId="{9FA41858-8F0D-40B4-8E97-33B551B9E558}" srcOrd="0" destOrd="0" presId="urn:microsoft.com/office/officeart/2005/8/layout/orgChart1"/>
    <dgm:cxn modelId="{5697A045-5238-4FC6-8846-0486A9030A73}" type="presParOf" srcId="{8B8E142F-C599-48EC-8957-683D508B541C}" destId="{49CD63A6-519E-42DD-8E48-0EA525F8CCA9}" srcOrd="1" destOrd="0" presId="urn:microsoft.com/office/officeart/2005/8/layout/orgChart1"/>
    <dgm:cxn modelId="{92F3EAE4-81A2-4CEF-9D38-F937E0FE8BE3}" type="presParOf" srcId="{49CD63A6-519E-42DD-8E48-0EA525F8CCA9}" destId="{A1D0BC56-8E98-475D-94C7-3E27853674B9}" srcOrd="0" destOrd="0" presId="urn:microsoft.com/office/officeart/2005/8/layout/orgChart1"/>
    <dgm:cxn modelId="{8CBEB11C-0E2C-4CA4-8A6E-CD1901568893}" type="presParOf" srcId="{A1D0BC56-8E98-475D-94C7-3E27853674B9}" destId="{D680A487-5807-44BE-AE24-A4529508D90D}" srcOrd="0" destOrd="0" presId="urn:microsoft.com/office/officeart/2005/8/layout/orgChart1"/>
    <dgm:cxn modelId="{AA5F771B-C6E5-417D-A33B-F33CA012D5CE}" type="presParOf" srcId="{A1D0BC56-8E98-475D-94C7-3E27853674B9}" destId="{45012B56-F0DB-43F5-8C96-15E6CE437354}" srcOrd="1" destOrd="0" presId="urn:microsoft.com/office/officeart/2005/8/layout/orgChart1"/>
    <dgm:cxn modelId="{009DB0BA-923A-4CFA-A7EE-08B1C7834143}" type="presParOf" srcId="{49CD63A6-519E-42DD-8E48-0EA525F8CCA9}" destId="{CF185A05-5E81-4A6C-BBF1-EED88E3723A7}" srcOrd="1" destOrd="0" presId="urn:microsoft.com/office/officeart/2005/8/layout/orgChart1"/>
    <dgm:cxn modelId="{8591B36E-58B2-4D56-8C03-8269BFD01828}" type="presParOf" srcId="{49CD63A6-519E-42DD-8E48-0EA525F8CCA9}" destId="{0C42D42D-FA13-4BB9-86B9-79B038AD9E74}" srcOrd="2" destOrd="0" presId="urn:microsoft.com/office/officeart/2005/8/layout/orgChart1"/>
    <dgm:cxn modelId="{B7485C85-661E-471D-9430-84D8130683D8}" type="presParOf" srcId="{8B8E142F-C599-48EC-8957-683D508B541C}" destId="{EB4F8FAE-2BE8-47EF-9720-8F42650AC7DC}" srcOrd="2" destOrd="0" presId="urn:microsoft.com/office/officeart/2005/8/layout/orgChart1"/>
    <dgm:cxn modelId="{FE10FF7A-F877-42EA-AA72-592F5066D7ED}" type="presParOf" srcId="{8B8E142F-C599-48EC-8957-683D508B541C}" destId="{9B094475-07EF-4E9E-9C6E-AE7D43D031BC}" srcOrd="3" destOrd="0" presId="urn:microsoft.com/office/officeart/2005/8/layout/orgChart1"/>
    <dgm:cxn modelId="{DA70E5AD-6E52-47A1-B98E-0D18C625DD38}" type="presParOf" srcId="{9B094475-07EF-4E9E-9C6E-AE7D43D031BC}" destId="{9B598B3F-5DBC-4D0C-9751-B83DF83FC2E1}" srcOrd="0" destOrd="0" presId="urn:microsoft.com/office/officeart/2005/8/layout/orgChart1"/>
    <dgm:cxn modelId="{E98ED4B4-CF81-4B75-AF0E-A5B6FC3CC3DC}" type="presParOf" srcId="{9B598B3F-5DBC-4D0C-9751-B83DF83FC2E1}" destId="{A9BB661D-AD08-45AD-9C93-83E4C2244369}" srcOrd="0" destOrd="0" presId="urn:microsoft.com/office/officeart/2005/8/layout/orgChart1"/>
    <dgm:cxn modelId="{A98E8319-904D-4910-8C52-035AA5A4731A}" type="presParOf" srcId="{9B598B3F-5DBC-4D0C-9751-B83DF83FC2E1}" destId="{15C0377C-6ECB-4A14-8544-1BC4C22B34C1}" srcOrd="1" destOrd="0" presId="urn:microsoft.com/office/officeart/2005/8/layout/orgChart1"/>
    <dgm:cxn modelId="{65C3C2AF-AB78-4B29-981C-CEEB93AFCAA0}" type="presParOf" srcId="{9B094475-07EF-4E9E-9C6E-AE7D43D031BC}" destId="{D1D04FDC-7A21-43E1-A953-2D90C335FE49}" srcOrd="1" destOrd="0" presId="urn:microsoft.com/office/officeart/2005/8/layout/orgChart1"/>
    <dgm:cxn modelId="{5C964CEB-AE5E-4FC3-88E4-A6BA8C17C244}" type="presParOf" srcId="{9B094475-07EF-4E9E-9C6E-AE7D43D031BC}" destId="{FFD7C1B9-6D79-4649-9D19-80BBDF6D4DF2}" srcOrd="2" destOrd="0" presId="urn:microsoft.com/office/officeart/2005/8/layout/orgChart1"/>
    <dgm:cxn modelId="{14877498-50AC-496B-B9F5-B17416FD1AB4}" type="presParOf" srcId="{B95BA22A-A98D-4521-A20C-BBADFDD694AD}" destId="{4F451E54-3136-4A58-AE70-54D34BAD8D0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7B8BC095-22C1-4F1C-B32F-DE004BE4C6A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C4822167-169F-4DCC-9B80-6A44F61EB2AD}">
      <dgm:prSet/>
      <dgm:spPr/>
      <dgm:t>
        <a:bodyPr/>
        <a:lstStyle/>
        <a:p>
          <a:r>
            <a:rPr lang="en-US" dirty="0">
              <a:solidFill>
                <a:schemeClr val="tx1"/>
              </a:solidFill>
            </a:rPr>
            <a:t>Review your witness summaries and evidence and ask yourself if there are any holes.</a:t>
          </a:r>
        </a:p>
      </dgm:t>
    </dgm:pt>
    <dgm:pt modelId="{A7CC7BBD-9255-48FB-AD61-88EAEF6FA4CC}" type="parTrans" cxnId="{A3477BDF-2F89-4C86-B5C2-B46B003742B5}">
      <dgm:prSet/>
      <dgm:spPr/>
      <dgm:t>
        <a:bodyPr/>
        <a:lstStyle/>
        <a:p>
          <a:endParaRPr lang="en-US">
            <a:solidFill>
              <a:schemeClr val="tx1"/>
            </a:solidFill>
          </a:endParaRPr>
        </a:p>
      </dgm:t>
    </dgm:pt>
    <dgm:pt modelId="{06AEDBD7-286D-419D-8002-7EF82A19733A}" type="sibTrans" cxnId="{A3477BDF-2F89-4C86-B5C2-B46B003742B5}">
      <dgm:prSet/>
      <dgm:spPr/>
      <dgm:t>
        <a:bodyPr/>
        <a:lstStyle/>
        <a:p>
          <a:endParaRPr lang="en-US">
            <a:solidFill>
              <a:schemeClr val="tx1"/>
            </a:solidFill>
          </a:endParaRPr>
        </a:p>
      </dgm:t>
    </dgm:pt>
    <dgm:pt modelId="{FA718CFE-D1FF-463A-B86D-FE8ABA28F261}">
      <dgm:prSet/>
      <dgm:spPr/>
      <dgm:t>
        <a:bodyPr/>
        <a:lstStyle/>
        <a:p>
          <a:r>
            <a:rPr lang="en-US">
              <a:solidFill>
                <a:schemeClr val="tx1"/>
              </a:solidFill>
            </a:rPr>
            <a:t>Do you have all the information you need to thoroughly address each allegation?</a:t>
          </a:r>
        </a:p>
      </dgm:t>
    </dgm:pt>
    <dgm:pt modelId="{49E61C6C-75F6-4CE8-8951-C0B05F12181E}" type="parTrans" cxnId="{F0E2A152-7A99-4629-8E69-1D5CE12C2B94}">
      <dgm:prSet/>
      <dgm:spPr/>
      <dgm:t>
        <a:bodyPr/>
        <a:lstStyle/>
        <a:p>
          <a:endParaRPr lang="en-US">
            <a:solidFill>
              <a:schemeClr val="tx1"/>
            </a:solidFill>
          </a:endParaRPr>
        </a:p>
      </dgm:t>
    </dgm:pt>
    <dgm:pt modelId="{6F4833BA-F50D-46A1-BC50-9D534E6BC942}" type="sibTrans" cxnId="{F0E2A152-7A99-4629-8E69-1D5CE12C2B94}">
      <dgm:prSet/>
      <dgm:spPr/>
      <dgm:t>
        <a:bodyPr/>
        <a:lstStyle/>
        <a:p>
          <a:endParaRPr lang="en-US">
            <a:solidFill>
              <a:schemeClr val="tx1"/>
            </a:solidFill>
          </a:endParaRPr>
        </a:p>
      </dgm:t>
    </dgm:pt>
    <dgm:pt modelId="{F531F605-845D-4F68-9320-FBA915A68D28}">
      <dgm:prSet/>
      <dgm:spPr/>
      <dgm:t>
        <a:bodyPr/>
        <a:lstStyle/>
        <a:p>
          <a:r>
            <a:rPr lang="en-US">
              <a:solidFill>
                <a:schemeClr val="tx1"/>
              </a:solidFill>
            </a:rPr>
            <a:t>It is OK to conduct follow-up interviews of witnesses if needed. </a:t>
          </a:r>
        </a:p>
      </dgm:t>
    </dgm:pt>
    <dgm:pt modelId="{ED613C75-CFA4-4F24-9EAD-02F1C5DC8E4D}" type="parTrans" cxnId="{133F0697-1B21-40B9-9543-48F24FEFC970}">
      <dgm:prSet/>
      <dgm:spPr/>
      <dgm:t>
        <a:bodyPr/>
        <a:lstStyle/>
        <a:p>
          <a:endParaRPr lang="en-US">
            <a:solidFill>
              <a:schemeClr val="tx1"/>
            </a:solidFill>
          </a:endParaRPr>
        </a:p>
      </dgm:t>
    </dgm:pt>
    <dgm:pt modelId="{EC749176-7AC5-4F9D-BD12-3C2A273F2D63}" type="sibTrans" cxnId="{133F0697-1B21-40B9-9543-48F24FEFC970}">
      <dgm:prSet/>
      <dgm:spPr/>
      <dgm:t>
        <a:bodyPr/>
        <a:lstStyle/>
        <a:p>
          <a:endParaRPr lang="en-US">
            <a:solidFill>
              <a:schemeClr val="tx1"/>
            </a:solidFill>
          </a:endParaRPr>
        </a:p>
      </dgm:t>
    </dgm:pt>
    <dgm:pt modelId="{660D69FC-26A9-4F57-8DA2-A50A485113AE}" type="pres">
      <dgm:prSet presAssocID="{7B8BC095-22C1-4F1C-B32F-DE004BE4C6AC}" presName="linearFlow" presStyleCnt="0">
        <dgm:presLayoutVars>
          <dgm:dir/>
          <dgm:resizeHandles val="exact"/>
        </dgm:presLayoutVars>
      </dgm:prSet>
      <dgm:spPr/>
    </dgm:pt>
    <dgm:pt modelId="{04D7FEBC-1306-4CC2-8B45-C9810DEABBCF}" type="pres">
      <dgm:prSet presAssocID="{C4822167-169F-4DCC-9B80-6A44F61EB2AD}" presName="composite" presStyleCnt="0"/>
      <dgm:spPr/>
    </dgm:pt>
    <dgm:pt modelId="{56062E9C-981D-439D-914B-8271EF7791DD}" type="pres">
      <dgm:prSet presAssocID="{C4822167-169F-4DCC-9B80-6A44F61EB2AD}" presName="imgShp"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Close-up of person writing in notebook while typing on a laptop"/>
        </a:ext>
      </dgm:extLst>
    </dgm:pt>
    <dgm:pt modelId="{F4EE1963-1F40-4B49-866A-C25918A70CA7}" type="pres">
      <dgm:prSet presAssocID="{C4822167-169F-4DCC-9B80-6A44F61EB2AD}" presName="txShp" presStyleLbl="node1" presStyleIdx="0" presStyleCnt="3">
        <dgm:presLayoutVars>
          <dgm:bulletEnabled val="1"/>
        </dgm:presLayoutVars>
      </dgm:prSet>
      <dgm:spPr/>
    </dgm:pt>
    <dgm:pt modelId="{A19C809A-C32B-4928-8507-B3855470E048}" type="pres">
      <dgm:prSet presAssocID="{06AEDBD7-286D-419D-8002-7EF82A19733A}" presName="spacing" presStyleCnt="0"/>
      <dgm:spPr/>
    </dgm:pt>
    <dgm:pt modelId="{479B3472-33EE-4FA9-B054-5E980C738CA1}" type="pres">
      <dgm:prSet presAssocID="{FA718CFE-D1FF-463A-B86D-FE8ABA28F261}" presName="composite" presStyleCnt="0"/>
      <dgm:spPr/>
    </dgm:pt>
    <dgm:pt modelId="{754E17E0-B201-4388-A1C4-4727F93D70A4}" type="pres">
      <dgm:prSet presAssocID="{FA718CFE-D1FF-463A-B86D-FE8ABA28F261}" presName="imgShp"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dgm:spPr>
      <dgm:extLst>
        <a:ext uri="{E40237B7-FDA0-4F09-8148-C483321AD2D9}">
          <dgm14:cNvPr xmlns:dgm14="http://schemas.microsoft.com/office/drawing/2010/diagram" id="0" name="" descr="Stack of colorful files"/>
        </a:ext>
      </dgm:extLst>
    </dgm:pt>
    <dgm:pt modelId="{3BA24015-A7DF-439C-9C33-B0797B6457B6}" type="pres">
      <dgm:prSet presAssocID="{FA718CFE-D1FF-463A-B86D-FE8ABA28F261}" presName="txShp" presStyleLbl="node1" presStyleIdx="1" presStyleCnt="3">
        <dgm:presLayoutVars>
          <dgm:bulletEnabled val="1"/>
        </dgm:presLayoutVars>
      </dgm:prSet>
      <dgm:spPr/>
    </dgm:pt>
    <dgm:pt modelId="{DDDF20E6-E9C8-4D52-9B8D-0A5FB1CF91FE}" type="pres">
      <dgm:prSet presAssocID="{6F4833BA-F50D-46A1-BC50-9D534E6BC942}" presName="spacing" presStyleCnt="0"/>
      <dgm:spPr/>
    </dgm:pt>
    <dgm:pt modelId="{CC6CDB36-2C77-47CA-8793-68C47C3A43CD}" type="pres">
      <dgm:prSet presAssocID="{F531F605-845D-4F68-9320-FBA915A68D28}" presName="composite" presStyleCnt="0"/>
      <dgm:spPr/>
    </dgm:pt>
    <dgm:pt modelId="{DF395170-D473-4F2E-B9A8-83EB2D649178}" type="pres">
      <dgm:prSet presAssocID="{F531F605-845D-4F68-9320-FBA915A68D28}"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Young woman with blue headscarf, blazer, and headphones working on laptop"/>
        </a:ext>
      </dgm:extLst>
    </dgm:pt>
    <dgm:pt modelId="{3BB55976-C1E7-4339-B2F3-B3292CFE3E23}" type="pres">
      <dgm:prSet presAssocID="{F531F605-845D-4F68-9320-FBA915A68D28}" presName="txShp" presStyleLbl="node1" presStyleIdx="2" presStyleCnt="3">
        <dgm:presLayoutVars>
          <dgm:bulletEnabled val="1"/>
        </dgm:presLayoutVars>
      </dgm:prSet>
      <dgm:spPr/>
    </dgm:pt>
  </dgm:ptLst>
  <dgm:cxnLst>
    <dgm:cxn modelId="{BECE966F-95CD-4B58-92BA-D857191C6B74}" type="presOf" srcId="{C4822167-169F-4DCC-9B80-6A44F61EB2AD}" destId="{F4EE1963-1F40-4B49-866A-C25918A70CA7}" srcOrd="0" destOrd="0" presId="urn:microsoft.com/office/officeart/2005/8/layout/vList3"/>
    <dgm:cxn modelId="{F0E2A152-7A99-4629-8E69-1D5CE12C2B94}" srcId="{7B8BC095-22C1-4F1C-B32F-DE004BE4C6AC}" destId="{FA718CFE-D1FF-463A-B86D-FE8ABA28F261}" srcOrd="1" destOrd="0" parTransId="{49E61C6C-75F6-4CE8-8951-C0B05F12181E}" sibTransId="{6F4833BA-F50D-46A1-BC50-9D534E6BC942}"/>
    <dgm:cxn modelId="{F9D92B5A-6930-4D56-A9ED-63384640176F}" type="presOf" srcId="{F531F605-845D-4F68-9320-FBA915A68D28}" destId="{3BB55976-C1E7-4339-B2F3-B3292CFE3E23}" srcOrd="0" destOrd="0" presId="urn:microsoft.com/office/officeart/2005/8/layout/vList3"/>
    <dgm:cxn modelId="{5FB79F8C-06FE-4B8C-B952-A185547FD752}" type="presOf" srcId="{FA718CFE-D1FF-463A-B86D-FE8ABA28F261}" destId="{3BA24015-A7DF-439C-9C33-B0797B6457B6}" srcOrd="0" destOrd="0" presId="urn:microsoft.com/office/officeart/2005/8/layout/vList3"/>
    <dgm:cxn modelId="{99BBAF92-DCD8-4E8A-A1E9-09F61DE56532}" type="presOf" srcId="{7B8BC095-22C1-4F1C-B32F-DE004BE4C6AC}" destId="{660D69FC-26A9-4F57-8DA2-A50A485113AE}" srcOrd="0" destOrd="0" presId="urn:microsoft.com/office/officeart/2005/8/layout/vList3"/>
    <dgm:cxn modelId="{133F0697-1B21-40B9-9543-48F24FEFC970}" srcId="{7B8BC095-22C1-4F1C-B32F-DE004BE4C6AC}" destId="{F531F605-845D-4F68-9320-FBA915A68D28}" srcOrd="2" destOrd="0" parTransId="{ED613C75-CFA4-4F24-9EAD-02F1C5DC8E4D}" sibTransId="{EC749176-7AC5-4F9D-BD12-3C2A273F2D63}"/>
    <dgm:cxn modelId="{A3477BDF-2F89-4C86-B5C2-B46B003742B5}" srcId="{7B8BC095-22C1-4F1C-B32F-DE004BE4C6AC}" destId="{C4822167-169F-4DCC-9B80-6A44F61EB2AD}" srcOrd="0" destOrd="0" parTransId="{A7CC7BBD-9255-48FB-AD61-88EAEF6FA4CC}" sibTransId="{06AEDBD7-286D-419D-8002-7EF82A19733A}"/>
    <dgm:cxn modelId="{B870A4C5-DFFF-459F-9123-FE1D174CB550}" type="presParOf" srcId="{660D69FC-26A9-4F57-8DA2-A50A485113AE}" destId="{04D7FEBC-1306-4CC2-8B45-C9810DEABBCF}" srcOrd="0" destOrd="0" presId="urn:microsoft.com/office/officeart/2005/8/layout/vList3"/>
    <dgm:cxn modelId="{EECB930B-F9E5-4A81-8519-C608635969E6}" type="presParOf" srcId="{04D7FEBC-1306-4CC2-8B45-C9810DEABBCF}" destId="{56062E9C-981D-439D-914B-8271EF7791DD}" srcOrd="0" destOrd="0" presId="urn:microsoft.com/office/officeart/2005/8/layout/vList3"/>
    <dgm:cxn modelId="{62C2865B-E674-417A-ACD9-530B39D1D553}" type="presParOf" srcId="{04D7FEBC-1306-4CC2-8B45-C9810DEABBCF}" destId="{F4EE1963-1F40-4B49-866A-C25918A70CA7}" srcOrd="1" destOrd="0" presId="urn:microsoft.com/office/officeart/2005/8/layout/vList3"/>
    <dgm:cxn modelId="{E26ABB3A-756A-4136-BACD-7EC7F45383DD}" type="presParOf" srcId="{660D69FC-26A9-4F57-8DA2-A50A485113AE}" destId="{A19C809A-C32B-4928-8507-B3855470E048}" srcOrd="1" destOrd="0" presId="urn:microsoft.com/office/officeart/2005/8/layout/vList3"/>
    <dgm:cxn modelId="{2D41A00E-8A22-45B3-B5B0-642A2D6869F8}" type="presParOf" srcId="{660D69FC-26A9-4F57-8DA2-A50A485113AE}" destId="{479B3472-33EE-4FA9-B054-5E980C738CA1}" srcOrd="2" destOrd="0" presId="urn:microsoft.com/office/officeart/2005/8/layout/vList3"/>
    <dgm:cxn modelId="{BAC5352D-2122-42E5-B2B4-5816B94A3B36}" type="presParOf" srcId="{479B3472-33EE-4FA9-B054-5E980C738CA1}" destId="{754E17E0-B201-4388-A1C4-4727F93D70A4}" srcOrd="0" destOrd="0" presId="urn:microsoft.com/office/officeart/2005/8/layout/vList3"/>
    <dgm:cxn modelId="{2957D86D-ECF2-43A6-A6EE-ECFC6BA23437}" type="presParOf" srcId="{479B3472-33EE-4FA9-B054-5E980C738CA1}" destId="{3BA24015-A7DF-439C-9C33-B0797B6457B6}" srcOrd="1" destOrd="0" presId="urn:microsoft.com/office/officeart/2005/8/layout/vList3"/>
    <dgm:cxn modelId="{112EE623-B4C5-4837-A382-6F70D77DF30D}" type="presParOf" srcId="{660D69FC-26A9-4F57-8DA2-A50A485113AE}" destId="{DDDF20E6-E9C8-4D52-9B8D-0A5FB1CF91FE}" srcOrd="3" destOrd="0" presId="urn:microsoft.com/office/officeart/2005/8/layout/vList3"/>
    <dgm:cxn modelId="{BBC4E227-6CA9-4C96-8385-27BB6650A769}" type="presParOf" srcId="{660D69FC-26A9-4F57-8DA2-A50A485113AE}" destId="{CC6CDB36-2C77-47CA-8793-68C47C3A43CD}" srcOrd="4" destOrd="0" presId="urn:microsoft.com/office/officeart/2005/8/layout/vList3"/>
    <dgm:cxn modelId="{30C76F5F-3129-4F3A-93E5-2D05B7C667E3}" type="presParOf" srcId="{CC6CDB36-2C77-47CA-8793-68C47C3A43CD}" destId="{DF395170-D473-4F2E-B9A8-83EB2D649178}" srcOrd="0" destOrd="0" presId="urn:microsoft.com/office/officeart/2005/8/layout/vList3"/>
    <dgm:cxn modelId="{38FEABC3-E17B-4C96-928C-7858443641B0}" type="presParOf" srcId="{CC6CDB36-2C77-47CA-8793-68C47C3A43CD}" destId="{3BB55976-C1E7-4339-B2F3-B3292CFE3E23}"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54EC9A1D-B669-42D0-94F4-09D91BB3456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23FB77FB-FF51-404F-95EB-6E791FA2659D}">
      <dgm:prSet custT="1"/>
      <dgm:spPr/>
      <dgm:t>
        <a:bodyPr/>
        <a:lstStyle/>
        <a:p>
          <a:r>
            <a:rPr lang="en-US" sz="3200" dirty="0"/>
            <a:t>Send the parties all evidence </a:t>
          </a:r>
          <a:r>
            <a:rPr lang="en-US" sz="3200" u="sng" dirty="0"/>
            <a:t>directly related</a:t>
          </a:r>
          <a:r>
            <a:rPr lang="en-US" sz="3200" dirty="0"/>
            <a:t> to the allegations</a:t>
          </a:r>
        </a:p>
      </dgm:t>
    </dgm:pt>
    <dgm:pt modelId="{E3B26399-6A00-4CD3-973E-1B2F687C7B31}" type="parTrans" cxnId="{A44294B9-6215-4AAE-9BFC-6F2BD8D72ADC}">
      <dgm:prSet/>
      <dgm:spPr/>
      <dgm:t>
        <a:bodyPr/>
        <a:lstStyle/>
        <a:p>
          <a:endParaRPr lang="en-US"/>
        </a:p>
      </dgm:t>
    </dgm:pt>
    <dgm:pt modelId="{C9AF1C8D-03E1-4FA4-A110-86CBC9E640F7}" type="sibTrans" cxnId="{A44294B9-6215-4AAE-9BFC-6F2BD8D72ADC}">
      <dgm:prSet/>
      <dgm:spPr/>
      <dgm:t>
        <a:bodyPr/>
        <a:lstStyle/>
        <a:p>
          <a:endParaRPr lang="en-US"/>
        </a:p>
      </dgm:t>
    </dgm:pt>
    <dgm:pt modelId="{6490DABF-EB0C-4E08-92F6-379308615105}">
      <dgm:prSet custT="1"/>
      <dgm:spPr/>
      <dgm:t>
        <a:bodyPr/>
        <a:lstStyle/>
        <a:p>
          <a:r>
            <a:rPr lang="en-US" sz="3200" dirty="0"/>
            <a:t>Must be done prior to the completion of the investigation report</a:t>
          </a:r>
        </a:p>
      </dgm:t>
    </dgm:pt>
    <dgm:pt modelId="{DA534228-6DA5-4A63-9D4E-E1D211139289}" type="parTrans" cxnId="{EE920B59-414C-4D30-842E-29C4AD596E79}">
      <dgm:prSet/>
      <dgm:spPr/>
      <dgm:t>
        <a:bodyPr/>
        <a:lstStyle/>
        <a:p>
          <a:endParaRPr lang="en-US"/>
        </a:p>
      </dgm:t>
    </dgm:pt>
    <dgm:pt modelId="{AF3CEAE4-66D5-44B6-940C-41250B70B844}" type="sibTrans" cxnId="{EE920B59-414C-4D30-842E-29C4AD596E79}">
      <dgm:prSet/>
      <dgm:spPr/>
      <dgm:t>
        <a:bodyPr/>
        <a:lstStyle/>
        <a:p>
          <a:endParaRPr lang="en-US"/>
        </a:p>
      </dgm:t>
    </dgm:pt>
    <dgm:pt modelId="{F1577548-5F59-4B3E-BCC4-AE6DAE8A7F64}">
      <dgm:prSet custT="1"/>
      <dgm:spPr/>
      <dgm:t>
        <a:bodyPr/>
        <a:lstStyle/>
        <a:p>
          <a:r>
            <a:rPr lang="en-US" sz="3200" dirty="0"/>
            <a:t>Parties given at least </a:t>
          </a:r>
          <a:r>
            <a:rPr lang="en-US" sz="3200" u="sng" dirty="0"/>
            <a:t>10 days</a:t>
          </a:r>
          <a:r>
            <a:rPr lang="en-US" sz="3200" dirty="0"/>
            <a:t> to respond</a:t>
          </a:r>
        </a:p>
      </dgm:t>
    </dgm:pt>
    <dgm:pt modelId="{2DC3D23B-E467-4B95-9841-437CAB07FDDE}" type="parTrans" cxnId="{D35D3819-F5E6-46DF-9B7D-D76BD17E11BA}">
      <dgm:prSet/>
      <dgm:spPr/>
      <dgm:t>
        <a:bodyPr/>
        <a:lstStyle/>
        <a:p>
          <a:endParaRPr lang="en-US"/>
        </a:p>
      </dgm:t>
    </dgm:pt>
    <dgm:pt modelId="{18FB017C-2C7B-47F2-9860-F406D640D395}" type="sibTrans" cxnId="{D35D3819-F5E6-46DF-9B7D-D76BD17E11BA}">
      <dgm:prSet/>
      <dgm:spPr/>
      <dgm:t>
        <a:bodyPr/>
        <a:lstStyle/>
        <a:p>
          <a:endParaRPr lang="en-US"/>
        </a:p>
      </dgm:t>
    </dgm:pt>
    <dgm:pt modelId="{A1A18B70-B48A-40F0-9D3A-39688D5A664F}" type="pres">
      <dgm:prSet presAssocID="{54EC9A1D-B669-42D0-94F4-09D91BB34564}" presName="Name0" presStyleCnt="0">
        <dgm:presLayoutVars>
          <dgm:chMax val="7"/>
          <dgm:dir/>
          <dgm:animLvl val="lvl"/>
          <dgm:resizeHandles val="exact"/>
        </dgm:presLayoutVars>
      </dgm:prSet>
      <dgm:spPr/>
    </dgm:pt>
    <dgm:pt modelId="{081D4229-1396-4BD2-8387-ADD8D1CA25C7}" type="pres">
      <dgm:prSet presAssocID="{23FB77FB-FF51-404F-95EB-6E791FA2659D}" presName="circle1" presStyleLbl="node1" presStyleIdx="0" presStyleCnt="3"/>
      <dgm:spPr/>
    </dgm:pt>
    <dgm:pt modelId="{BF73CCC3-4550-4ED2-AA53-3BBC2444FF71}" type="pres">
      <dgm:prSet presAssocID="{23FB77FB-FF51-404F-95EB-6E791FA2659D}" presName="space" presStyleCnt="0"/>
      <dgm:spPr/>
    </dgm:pt>
    <dgm:pt modelId="{364B6006-5606-4A66-A516-4855F64BE7B9}" type="pres">
      <dgm:prSet presAssocID="{23FB77FB-FF51-404F-95EB-6E791FA2659D}" presName="rect1" presStyleLbl="alignAcc1" presStyleIdx="0" presStyleCnt="3"/>
      <dgm:spPr/>
    </dgm:pt>
    <dgm:pt modelId="{8D20BE6D-62FA-4E85-B773-7426D170F929}" type="pres">
      <dgm:prSet presAssocID="{6490DABF-EB0C-4E08-92F6-379308615105}" presName="vertSpace2" presStyleLbl="node1" presStyleIdx="0" presStyleCnt="3"/>
      <dgm:spPr/>
    </dgm:pt>
    <dgm:pt modelId="{70A4EE66-4BF3-4706-9B13-EFE444C490B7}" type="pres">
      <dgm:prSet presAssocID="{6490DABF-EB0C-4E08-92F6-379308615105}" presName="circle2" presStyleLbl="node1" presStyleIdx="1" presStyleCnt="3"/>
      <dgm:spPr/>
    </dgm:pt>
    <dgm:pt modelId="{37CD6324-4E0C-4240-9489-4579E4C3677E}" type="pres">
      <dgm:prSet presAssocID="{6490DABF-EB0C-4E08-92F6-379308615105}" presName="rect2" presStyleLbl="alignAcc1" presStyleIdx="1" presStyleCnt="3"/>
      <dgm:spPr/>
    </dgm:pt>
    <dgm:pt modelId="{551684B3-5B1E-4DA2-BD2A-67F71025227A}" type="pres">
      <dgm:prSet presAssocID="{F1577548-5F59-4B3E-BCC4-AE6DAE8A7F64}" presName="vertSpace3" presStyleLbl="node1" presStyleIdx="1" presStyleCnt="3"/>
      <dgm:spPr/>
    </dgm:pt>
    <dgm:pt modelId="{AE5BB3AC-EFD2-40F1-98E5-08E1CB9B45C8}" type="pres">
      <dgm:prSet presAssocID="{F1577548-5F59-4B3E-BCC4-AE6DAE8A7F64}" presName="circle3" presStyleLbl="node1" presStyleIdx="2" presStyleCnt="3"/>
      <dgm:spPr/>
    </dgm:pt>
    <dgm:pt modelId="{BF3FC73D-BB60-4C6C-B17E-25B477F376D5}" type="pres">
      <dgm:prSet presAssocID="{F1577548-5F59-4B3E-BCC4-AE6DAE8A7F64}" presName="rect3" presStyleLbl="alignAcc1" presStyleIdx="2" presStyleCnt="3"/>
      <dgm:spPr/>
    </dgm:pt>
    <dgm:pt modelId="{CF3D61FA-0102-4AA5-A58C-A2D1D0CFE21A}" type="pres">
      <dgm:prSet presAssocID="{23FB77FB-FF51-404F-95EB-6E791FA2659D}" presName="rect1ParTxNoCh" presStyleLbl="alignAcc1" presStyleIdx="2" presStyleCnt="3">
        <dgm:presLayoutVars>
          <dgm:chMax val="1"/>
          <dgm:bulletEnabled val="1"/>
        </dgm:presLayoutVars>
      </dgm:prSet>
      <dgm:spPr/>
    </dgm:pt>
    <dgm:pt modelId="{5A6FA628-C233-4B67-B60B-F8227372EFA3}" type="pres">
      <dgm:prSet presAssocID="{6490DABF-EB0C-4E08-92F6-379308615105}" presName="rect2ParTxNoCh" presStyleLbl="alignAcc1" presStyleIdx="2" presStyleCnt="3">
        <dgm:presLayoutVars>
          <dgm:chMax val="1"/>
          <dgm:bulletEnabled val="1"/>
        </dgm:presLayoutVars>
      </dgm:prSet>
      <dgm:spPr/>
    </dgm:pt>
    <dgm:pt modelId="{22AAD771-4B96-411B-8E26-1EE01CF1DA09}" type="pres">
      <dgm:prSet presAssocID="{F1577548-5F59-4B3E-BCC4-AE6DAE8A7F64}" presName="rect3ParTxNoCh" presStyleLbl="alignAcc1" presStyleIdx="2" presStyleCnt="3">
        <dgm:presLayoutVars>
          <dgm:chMax val="1"/>
          <dgm:bulletEnabled val="1"/>
        </dgm:presLayoutVars>
      </dgm:prSet>
      <dgm:spPr/>
    </dgm:pt>
  </dgm:ptLst>
  <dgm:cxnLst>
    <dgm:cxn modelId="{D35D3819-F5E6-46DF-9B7D-D76BD17E11BA}" srcId="{54EC9A1D-B669-42D0-94F4-09D91BB34564}" destId="{F1577548-5F59-4B3E-BCC4-AE6DAE8A7F64}" srcOrd="2" destOrd="0" parTransId="{2DC3D23B-E467-4B95-9841-437CAB07FDDE}" sibTransId="{18FB017C-2C7B-47F2-9860-F406D640D395}"/>
    <dgm:cxn modelId="{5804F61A-9C9B-424C-A611-CC1D5A5587CD}" type="presOf" srcId="{6490DABF-EB0C-4E08-92F6-379308615105}" destId="{5A6FA628-C233-4B67-B60B-F8227372EFA3}" srcOrd="1" destOrd="0" presId="urn:microsoft.com/office/officeart/2005/8/layout/target3"/>
    <dgm:cxn modelId="{23C23824-D0EE-4FBE-A7F2-6937248D34F7}" type="presOf" srcId="{23FB77FB-FF51-404F-95EB-6E791FA2659D}" destId="{364B6006-5606-4A66-A516-4855F64BE7B9}" srcOrd="0" destOrd="0" presId="urn:microsoft.com/office/officeart/2005/8/layout/target3"/>
    <dgm:cxn modelId="{3FF97037-6179-43D3-90D8-2D2CF47FCB9C}" type="presOf" srcId="{54EC9A1D-B669-42D0-94F4-09D91BB34564}" destId="{A1A18B70-B48A-40F0-9D3A-39688D5A664F}" srcOrd="0" destOrd="0" presId="urn:microsoft.com/office/officeart/2005/8/layout/target3"/>
    <dgm:cxn modelId="{FAC2FD5D-C7D9-4624-B3A2-1E0570A4BCA8}" type="presOf" srcId="{F1577548-5F59-4B3E-BCC4-AE6DAE8A7F64}" destId="{BF3FC73D-BB60-4C6C-B17E-25B477F376D5}" srcOrd="0" destOrd="0" presId="urn:microsoft.com/office/officeart/2005/8/layout/target3"/>
    <dgm:cxn modelId="{EE920B59-414C-4D30-842E-29C4AD596E79}" srcId="{54EC9A1D-B669-42D0-94F4-09D91BB34564}" destId="{6490DABF-EB0C-4E08-92F6-379308615105}" srcOrd="1" destOrd="0" parTransId="{DA534228-6DA5-4A63-9D4E-E1D211139289}" sibTransId="{AF3CEAE4-66D5-44B6-940C-41250B70B844}"/>
    <dgm:cxn modelId="{B0C8585A-8E3D-4F23-8A72-29F0A77D8A12}" type="presOf" srcId="{23FB77FB-FF51-404F-95EB-6E791FA2659D}" destId="{CF3D61FA-0102-4AA5-A58C-A2D1D0CFE21A}" srcOrd="1" destOrd="0" presId="urn:microsoft.com/office/officeart/2005/8/layout/target3"/>
    <dgm:cxn modelId="{A44294B9-6215-4AAE-9BFC-6F2BD8D72ADC}" srcId="{54EC9A1D-B669-42D0-94F4-09D91BB34564}" destId="{23FB77FB-FF51-404F-95EB-6E791FA2659D}" srcOrd="0" destOrd="0" parTransId="{E3B26399-6A00-4CD3-973E-1B2F687C7B31}" sibTransId="{C9AF1C8D-03E1-4FA4-A110-86CBC9E640F7}"/>
    <dgm:cxn modelId="{4CC688C6-B045-42A3-9C9F-551D1B72D934}" type="presOf" srcId="{6490DABF-EB0C-4E08-92F6-379308615105}" destId="{37CD6324-4E0C-4240-9489-4579E4C3677E}" srcOrd="0" destOrd="0" presId="urn:microsoft.com/office/officeart/2005/8/layout/target3"/>
    <dgm:cxn modelId="{81734EE3-DB86-4546-866F-637CA42BEC97}" type="presOf" srcId="{F1577548-5F59-4B3E-BCC4-AE6DAE8A7F64}" destId="{22AAD771-4B96-411B-8E26-1EE01CF1DA09}" srcOrd="1" destOrd="0" presId="urn:microsoft.com/office/officeart/2005/8/layout/target3"/>
    <dgm:cxn modelId="{81D90140-C635-4579-A32E-15A749872586}" type="presParOf" srcId="{A1A18B70-B48A-40F0-9D3A-39688D5A664F}" destId="{081D4229-1396-4BD2-8387-ADD8D1CA25C7}" srcOrd="0" destOrd="0" presId="urn:microsoft.com/office/officeart/2005/8/layout/target3"/>
    <dgm:cxn modelId="{1AA65C41-93BB-4871-8A26-096FA791F28B}" type="presParOf" srcId="{A1A18B70-B48A-40F0-9D3A-39688D5A664F}" destId="{BF73CCC3-4550-4ED2-AA53-3BBC2444FF71}" srcOrd="1" destOrd="0" presId="urn:microsoft.com/office/officeart/2005/8/layout/target3"/>
    <dgm:cxn modelId="{F757062B-5B42-476B-A5ED-97461CF7CC1E}" type="presParOf" srcId="{A1A18B70-B48A-40F0-9D3A-39688D5A664F}" destId="{364B6006-5606-4A66-A516-4855F64BE7B9}" srcOrd="2" destOrd="0" presId="urn:microsoft.com/office/officeart/2005/8/layout/target3"/>
    <dgm:cxn modelId="{24AA4B9F-117B-4875-B88A-D67D957BBE36}" type="presParOf" srcId="{A1A18B70-B48A-40F0-9D3A-39688D5A664F}" destId="{8D20BE6D-62FA-4E85-B773-7426D170F929}" srcOrd="3" destOrd="0" presId="urn:microsoft.com/office/officeart/2005/8/layout/target3"/>
    <dgm:cxn modelId="{A6F3A075-7860-43BC-8454-2742382097B3}" type="presParOf" srcId="{A1A18B70-B48A-40F0-9D3A-39688D5A664F}" destId="{70A4EE66-4BF3-4706-9B13-EFE444C490B7}" srcOrd="4" destOrd="0" presId="urn:microsoft.com/office/officeart/2005/8/layout/target3"/>
    <dgm:cxn modelId="{062626CB-394F-472D-BAAE-7B6EB8CA1096}" type="presParOf" srcId="{A1A18B70-B48A-40F0-9D3A-39688D5A664F}" destId="{37CD6324-4E0C-4240-9489-4579E4C3677E}" srcOrd="5" destOrd="0" presId="urn:microsoft.com/office/officeart/2005/8/layout/target3"/>
    <dgm:cxn modelId="{B150A393-555A-42FB-AC38-B5D9FA4E51C3}" type="presParOf" srcId="{A1A18B70-B48A-40F0-9D3A-39688D5A664F}" destId="{551684B3-5B1E-4DA2-BD2A-67F71025227A}" srcOrd="6" destOrd="0" presId="urn:microsoft.com/office/officeart/2005/8/layout/target3"/>
    <dgm:cxn modelId="{722106E8-7352-4557-B527-0CB882B565F4}" type="presParOf" srcId="{A1A18B70-B48A-40F0-9D3A-39688D5A664F}" destId="{AE5BB3AC-EFD2-40F1-98E5-08E1CB9B45C8}" srcOrd="7" destOrd="0" presId="urn:microsoft.com/office/officeart/2005/8/layout/target3"/>
    <dgm:cxn modelId="{30360DF0-D207-4B59-B0C8-055C83AAC141}" type="presParOf" srcId="{A1A18B70-B48A-40F0-9D3A-39688D5A664F}" destId="{BF3FC73D-BB60-4C6C-B17E-25B477F376D5}" srcOrd="8" destOrd="0" presId="urn:microsoft.com/office/officeart/2005/8/layout/target3"/>
    <dgm:cxn modelId="{6627909C-0E9F-4D48-BBE9-B7D95E2E2413}" type="presParOf" srcId="{A1A18B70-B48A-40F0-9D3A-39688D5A664F}" destId="{CF3D61FA-0102-4AA5-A58C-A2D1D0CFE21A}" srcOrd="9" destOrd="0" presId="urn:microsoft.com/office/officeart/2005/8/layout/target3"/>
    <dgm:cxn modelId="{E06A4D65-002E-4F30-8F1C-AB62372B318D}" type="presParOf" srcId="{A1A18B70-B48A-40F0-9D3A-39688D5A664F}" destId="{5A6FA628-C233-4B67-B60B-F8227372EFA3}" srcOrd="10" destOrd="0" presId="urn:microsoft.com/office/officeart/2005/8/layout/target3"/>
    <dgm:cxn modelId="{6A827BFA-7601-4D2B-B59B-FF28C7244393}" type="presParOf" srcId="{A1A18B70-B48A-40F0-9D3A-39688D5A664F}" destId="{22AAD771-4B96-411B-8E26-1EE01CF1DA09}"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2B3922B3-1035-4BF1-8E28-F2E37AE574E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943E5DA4-4AC9-48CE-BCE0-4E3586E5FA3D}">
      <dgm:prSet custT="1"/>
      <dgm:spPr/>
      <dgm:t>
        <a:bodyPr/>
        <a:lstStyle/>
        <a:p>
          <a:r>
            <a:rPr lang="en-US" sz="3200" dirty="0"/>
            <a:t>The final investigation report </a:t>
          </a:r>
          <a:r>
            <a:rPr lang="en-US" sz="3200" u="sng" dirty="0"/>
            <a:t>summarizes all relevant evidence</a:t>
          </a:r>
          <a:r>
            <a:rPr lang="en-US" sz="3200" dirty="0"/>
            <a:t> </a:t>
          </a:r>
        </a:p>
      </dgm:t>
    </dgm:pt>
    <dgm:pt modelId="{4C70636A-7F77-4BAD-8393-CB6A7DDA53C4}" type="parTrans" cxnId="{DE335D2D-05A4-47B7-A004-29FA6E6C6CFD}">
      <dgm:prSet/>
      <dgm:spPr/>
      <dgm:t>
        <a:bodyPr/>
        <a:lstStyle/>
        <a:p>
          <a:endParaRPr lang="en-US"/>
        </a:p>
      </dgm:t>
    </dgm:pt>
    <dgm:pt modelId="{3261022B-ADB3-4C44-BF44-55281FED5683}" type="sibTrans" cxnId="{DE335D2D-05A4-47B7-A004-29FA6E6C6CFD}">
      <dgm:prSet/>
      <dgm:spPr/>
      <dgm:t>
        <a:bodyPr/>
        <a:lstStyle/>
        <a:p>
          <a:endParaRPr lang="en-US"/>
        </a:p>
      </dgm:t>
    </dgm:pt>
    <dgm:pt modelId="{9C7A5926-7B8F-4FD3-B07E-6230C23520A4}">
      <dgm:prSet custT="1"/>
      <dgm:spPr/>
      <dgm:t>
        <a:bodyPr/>
        <a:lstStyle/>
        <a:p>
          <a:r>
            <a:rPr lang="en-US" sz="3200" dirty="0"/>
            <a:t>Sent to the parties at least </a:t>
          </a:r>
          <a:r>
            <a:rPr lang="en-US" sz="3200" u="sng" dirty="0"/>
            <a:t>10 days before</a:t>
          </a:r>
          <a:r>
            <a:rPr lang="en-US" sz="3200" dirty="0"/>
            <a:t> a written determination issued</a:t>
          </a:r>
        </a:p>
      </dgm:t>
    </dgm:pt>
    <dgm:pt modelId="{80F8E5F6-35D2-4B25-86ED-E65B0EAFED38}" type="parTrans" cxnId="{DE632BB9-7D47-48F0-A6F4-4C4E2231F576}">
      <dgm:prSet/>
      <dgm:spPr/>
      <dgm:t>
        <a:bodyPr/>
        <a:lstStyle/>
        <a:p>
          <a:endParaRPr lang="en-US"/>
        </a:p>
      </dgm:t>
    </dgm:pt>
    <dgm:pt modelId="{6858E36A-DF04-4A51-B850-B8197D7547AD}" type="sibTrans" cxnId="{DE632BB9-7D47-48F0-A6F4-4C4E2231F576}">
      <dgm:prSet/>
      <dgm:spPr/>
      <dgm:t>
        <a:bodyPr/>
        <a:lstStyle/>
        <a:p>
          <a:endParaRPr lang="en-US"/>
        </a:p>
      </dgm:t>
    </dgm:pt>
    <dgm:pt modelId="{070D3CA3-95CF-409C-81FF-21758773F042}">
      <dgm:prSet custT="1"/>
      <dgm:spPr/>
      <dgm:t>
        <a:bodyPr/>
        <a:lstStyle/>
        <a:p>
          <a:pPr>
            <a:buNone/>
          </a:pPr>
          <a:r>
            <a:rPr lang="en-US" sz="3200" dirty="0"/>
            <a:t>Parties respond to Investigation Report and exchange written questions</a:t>
          </a:r>
        </a:p>
      </dgm:t>
    </dgm:pt>
    <dgm:pt modelId="{CEE4F923-9761-42E9-B244-82285FAB53DC}" type="parTrans" cxnId="{FA8237AB-E62B-4C9A-8FE6-F6283E5CD0C6}">
      <dgm:prSet/>
      <dgm:spPr/>
      <dgm:t>
        <a:bodyPr/>
        <a:lstStyle/>
        <a:p>
          <a:endParaRPr lang="en-US"/>
        </a:p>
      </dgm:t>
    </dgm:pt>
    <dgm:pt modelId="{D274A30E-33B8-49D6-8CAF-20E9E71E49DC}" type="sibTrans" cxnId="{FA8237AB-E62B-4C9A-8FE6-F6283E5CD0C6}">
      <dgm:prSet/>
      <dgm:spPr/>
      <dgm:t>
        <a:bodyPr/>
        <a:lstStyle/>
        <a:p>
          <a:endParaRPr lang="en-US"/>
        </a:p>
      </dgm:t>
    </dgm:pt>
    <dgm:pt modelId="{8EBE1287-536A-4D31-95B3-E68696B561BD}" type="pres">
      <dgm:prSet presAssocID="{2B3922B3-1035-4BF1-8E28-F2E37AE574E6}" presName="Name0" presStyleCnt="0">
        <dgm:presLayoutVars>
          <dgm:chMax val="7"/>
          <dgm:dir/>
          <dgm:animLvl val="lvl"/>
          <dgm:resizeHandles val="exact"/>
        </dgm:presLayoutVars>
      </dgm:prSet>
      <dgm:spPr/>
    </dgm:pt>
    <dgm:pt modelId="{BFA1498A-990D-4132-A233-A091C4DEA6D2}" type="pres">
      <dgm:prSet presAssocID="{943E5DA4-4AC9-48CE-BCE0-4E3586E5FA3D}" presName="circle1" presStyleLbl="node1" presStyleIdx="0" presStyleCnt="3"/>
      <dgm:spPr/>
    </dgm:pt>
    <dgm:pt modelId="{739F08A5-88B9-4EE3-8E6E-828A216B8D1A}" type="pres">
      <dgm:prSet presAssocID="{943E5DA4-4AC9-48CE-BCE0-4E3586E5FA3D}" presName="space" presStyleCnt="0"/>
      <dgm:spPr/>
    </dgm:pt>
    <dgm:pt modelId="{D5CC4E10-3529-493A-AB3A-CF5158BCA78D}" type="pres">
      <dgm:prSet presAssocID="{943E5DA4-4AC9-48CE-BCE0-4E3586E5FA3D}" presName="rect1" presStyleLbl="alignAcc1" presStyleIdx="0" presStyleCnt="3"/>
      <dgm:spPr/>
    </dgm:pt>
    <dgm:pt modelId="{75B7863A-3E7B-4F53-8EEE-079C38BC61B5}" type="pres">
      <dgm:prSet presAssocID="{9C7A5926-7B8F-4FD3-B07E-6230C23520A4}" presName="vertSpace2" presStyleLbl="node1" presStyleIdx="0" presStyleCnt="3"/>
      <dgm:spPr/>
    </dgm:pt>
    <dgm:pt modelId="{AAC5A454-DA1C-4953-AACA-08D0384E8BAC}" type="pres">
      <dgm:prSet presAssocID="{9C7A5926-7B8F-4FD3-B07E-6230C23520A4}" presName="circle2" presStyleLbl="node1" presStyleIdx="1" presStyleCnt="3"/>
      <dgm:spPr/>
    </dgm:pt>
    <dgm:pt modelId="{5C47F3B7-DC3E-4504-8079-0C04DAA1D3B7}" type="pres">
      <dgm:prSet presAssocID="{9C7A5926-7B8F-4FD3-B07E-6230C23520A4}" presName="rect2" presStyleLbl="alignAcc1" presStyleIdx="1" presStyleCnt="3"/>
      <dgm:spPr/>
    </dgm:pt>
    <dgm:pt modelId="{A6D1A786-2E50-470B-A9F6-AAD65B545840}" type="pres">
      <dgm:prSet presAssocID="{070D3CA3-95CF-409C-81FF-21758773F042}" presName="vertSpace3" presStyleLbl="node1" presStyleIdx="1" presStyleCnt="3"/>
      <dgm:spPr/>
    </dgm:pt>
    <dgm:pt modelId="{049317C3-D243-44C0-8570-CD7B4E7659AD}" type="pres">
      <dgm:prSet presAssocID="{070D3CA3-95CF-409C-81FF-21758773F042}" presName="circle3" presStyleLbl="node1" presStyleIdx="2" presStyleCnt="3"/>
      <dgm:spPr/>
    </dgm:pt>
    <dgm:pt modelId="{0C13184D-B84D-4649-9CA9-D0BEBC00F11F}" type="pres">
      <dgm:prSet presAssocID="{070D3CA3-95CF-409C-81FF-21758773F042}" presName="rect3" presStyleLbl="alignAcc1" presStyleIdx="2" presStyleCnt="3"/>
      <dgm:spPr/>
    </dgm:pt>
    <dgm:pt modelId="{7C7918CA-910C-4FA3-B589-194409FCB631}" type="pres">
      <dgm:prSet presAssocID="{943E5DA4-4AC9-48CE-BCE0-4E3586E5FA3D}" presName="rect1ParTxNoCh" presStyleLbl="alignAcc1" presStyleIdx="2" presStyleCnt="3">
        <dgm:presLayoutVars>
          <dgm:chMax val="1"/>
          <dgm:bulletEnabled val="1"/>
        </dgm:presLayoutVars>
      </dgm:prSet>
      <dgm:spPr/>
    </dgm:pt>
    <dgm:pt modelId="{882A4794-7DB7-4E5F-A69B-2C094E5609B4}" type="pres">
      <dgm:prSet presAssocID="{9C7A5926-7B8F-4FD3-B07E-6230C23520A4}" presName="rect2ParTxNoCh" presStyleLbl="alignAcc1" presStyleIdx="2" presStyleCnt="3">
        <dgm:presLayoutVars>
          <dgm:chMax val="1"/>
          <dgm:bulletEnabled val="1"/>
        </dgm:presLayoutVars>
      </dgm:prSet>
      <dgm:spPr/>
    </dgm:pt>
    <dgm:pt modelId="{20330236-7B0B-42F9-9335-4B94B0EAD563}" type="pres">
      <dgm:prSet presAssocID="{070D3CA3-95CF-409C-81FF-21758773F042}" presName="rect3ParTxNoCh" presStyleLbl="alignAcc1" presStyleIdx="2" presStyleCnt="3">
        <dgm:presLayoutVars>
          <dgm:chMax val="1"/>
          <dgm:bulletEnabled val="1"/>
        </dgm:presLayoutVars>
      </dgm:prSet>
      <dgm:spPr/>
    </dgm:pt>
  </dgm:ptLst>
  <dgm:cxnLst>
    <dgm:cxn modelId="{DE335D2D-05A4-47B7-A004-29FA6E6C6CFD}" srcId="{2B3922B3-1035-4BF1-8E28-F2E37AE574E6}" destId="{943E5DA4-4AC9-48CE-BCE0-4E3586E5FA3D}" srcOrd="0" destOrd="0" parTransId="{4C70636A-7F77-4BAD-8393-CB6A7DDA53C4}" sibTransId="{3261022B-ADB3-4C44-BF44-55281FED5683}"/>
    <dgm:cxn modelId="{F42A443A-2206-4061-A7C0-8F4CFD922422}" type="presOf" srcId="{9C7A5926-7B8F-4FD3-B07E-6230C23520A4}" destId="{5C47F3B7-DC3E-4504-8079-0C04DAA1D3B7}" srcOrd="0" destOrd="0" presId="urn:microsoft.com/office/officeart/2005/8/layout/target3"/>
    <dgm:cxn modelId="{BDD8ED6E-5131-48C7-B2BD-0727844E8A3B}" type="presOf" srcId="{943E5DA4-4AC9-48CE-BCE0-4E3586E5FA3D}" destId="{7C7918CA-910C-4FA3-B589-194409FCB631}" srcOrd="1" destOrd="0" presId="urn:microsoft.com/office/officeart/2005/8/layout/target3"/>
    <dgm:cxn modelId="{AA67E653-4576-451B-8CDC-6372FBF01F7F}" type="presOf" srcId="{943E5DA4-4AC9-48CE-BCE0-4E3586E5FA3D}" destId="{D5CC4E10-3529-493A-AB3A-CF5158BCA78D}" srcOrd="0" destOrd="0" presId="urn:microsoft.com/office/officeart/2005/8/layout/target3"/>
    <dgm:cxn modelId="{97486392-883F-4A4F-B6E5-B39B7BF28665}" type="presOf" srcId="{9C7A5926-7B8F-4FD3-B07E-6230C23520A4}" destId="{882A4794-7DB7-4E5F-A69B-2C094E5609B4}" srcOrd="1" destOrd="0" presId="urn:microsoft.com/office/officeart/2005/8/layout/target3"/>
    <dgm:cxn modelId="{FA8237AB-E62B-4C9A-8FE6-F6283E5CD0C6}" srcId="{2B3922B3-1035-4BF1-8E28-F2E37AE574E6}" destId="{070D3CA3-95CF-409C-81FF-21758773F042}" srcOrd="2" destOrd="0" parTransId="{CEE4F923-9761-42E9-B244-82285FAB53DC}" sibTransId="{D274A30E-33B8-49D6-8CAF-20E9E71E49DC}"/>
    <dgm:cxn modelId="{DE632BB9-7D47-48F0-A6F4-4C4E2231F576}" srcId="{2B3922B3-1035-4BF1-8E28-F2E37AE574E6}" destId="{9C7A5926-7B8F-4FD3-B07E-6230C23520A4}" srcOrd="1" destOrd="0" parTransId="{80F8E5F6-35D2-4B25-86ED-E65B0EAFED38}" sibTransId="{6858E36A-DF04-4A51-B850-B8197D7547AD}"/>
    <dgm:cxn modelId="{DE074CCD-8545-4360-9326-581B19465625}" type="presOf" srcId="{070D3CA3-95CF-409C-81FF-21758773F042}" destId="{0C13184D-B84D-4649-9CA9-D0BEBC00F11F}" srcOrd="0" destOrd="0" presId="urn:microsoft.com/office/officeart/2005/8/layout/target3"/>
    <dgm:cxn modelId="{DDA8C3CD-4FD5-42D1-AE0D-0411AA3E93CE}" type="presOf" srcId="{070D3CA3-95CF-409C-81FF-21758773F042}" destId="{20330236-7B0B-42F9-9335-4B94B0EAD563}" srcOrd="1" destOrd="0" presId="urn:microsoft.com/office/officeart/2005/8/layout/target3"/>
    <dgm:cxn modelId="{C81FC2FA-DC88-4056-9FE7-F32FC9C1E64C}" type="presOf" srcId="{2B3922B3-1035-4BF1-8E28-F2E37AE574E6}" destId="{8EBE1287-536A-4D31-95B3-E68696B561BD}" srcOrd="0" destOrd="0" presId="urn:microsoft.com/office/officeart/2005/8/layout/target3"/>
    <dgm:cxn modelId="{3EF664C0-8109-435E-8CC2-07D13F96B71E}" type="presParOf" srcId="{8EBE1287-536A-4D31-95B3-E68696B561BD}" destId="{BFA1498A-990D-4132-A233-A091C4DEA6D2}" srcOrd="0" destOrd="0" presId="urn:microsoft.com/office/officeart/2005/8/layout/target3"/>
    <dgm:cxn modelId="{5E070151-A448-4894-9CF7-05CDED8741FE}" type="presParOf" srcId="{8EBE1287-536A-4D31-95B3-E68696B561BD}" destId="{739F08A5-88B9-4EE3-8E6E-828A216B8D1A}" srcOrd="1" destOrd="0" presId="urn:microsoft.com/office/officeart/2005/8/layout/target3"/>
    <dgm:cxn modelId="{BFDADA3E-8C73-4510-B128-8E5DEDED48AB}" type="presParOf" srcId="{8EBE1287-536A-4D31-95B3-E68696B561BD}" destId="{D5CC4E10-3529-493A-AB3A-CF5158BCA78D}" srcOrd="2" destOrd="0" presId="urn:microsoft.com/office/officeart/2005/8/layout/target3"/>
    <dgm:cxn modelId="{43A69013-8009-43C4-A29A-55FC6D0BE0B5}" type="presParOf" srcId="{8EBE1287-536A-4D31-95B3-E68696B561BD}" destId="{75B7863A-3E7B-4F53-8EEE-079C38BC61B5}" srcOrd="3" destOrd="0" presId="urn:microsoft.com/office/officeart/2005/8/layout/target3"/>
    <dgm:cxn modelId="{5F9CB64D-C496-47FD-A991-C1C107FFAA5E}" type="presParOf" srcId="{8EBE1287-536A-4D31-95B3-E68696B561BD}" destId="{AAC5A454-DA1C-4953-AACA-08D0384E8BAC}" srcOrd="4" destOrd="0" presId="urn:microsoft.com/office/officeart/2005/8/layout/target3"/>
    <dgm:cxn modelId="{9559062A-B056-4CA7-B3CE-B5A5B12173A2}" type="presParOf" srcId="{8EBE1287-536A-4D31-95B3-E68696B561BD}" destId="{5C47F3B7-DC3E-4504-8079-0C04DAA1D3B7}" srcOrd="5" destOrd="0" presId="urn:microsoft.com/office/officeart/2005/8/layout/target3"/>
    <dgm:cxn modelId="{B16C2D94-27C5-435D-B401-E0C7E0A37D9B}" type="presParOf" srcId="{8EBE1287-536A-4D31-95B3-E68696B561BD}" destId="{A6D1A786-2E50-470B-A9F6-AAD65B545840}" srcOrd="6" destOrd="0" presId="urn:microsoft.com/office/officeart/2005/8/layout/target3"/>
    <dgm:cxn modelId="{ADBC99DD-025A-44B1-BA1F-416F5680C66A}" type="presParOf" srcId="{8EBE1287-536A-4D31-95B3-E68696B561BD}" destId="{049317C3-D243-44C0-8570-CD7B4E7659AD}" srcOrd="7" destOrd="0" presId="urn:microsoft.com/office/officeart/2005/8/layout/target3"/>
    <dgm:cxn modelId="{3EC4F620-1D0A-4692-B9FC-17C5B2F88FCB}" type="presParOf" srcId="{8EBE1287-536A-4D31-95B3-E68696B561BD}" destId="{0C13184D-B84D-4649-9CA9-D0BEBC00F11F}" srcOrd="8" destOrd="0" presId="urn:microsoft.com/office/officeart/2005/8/layout/target3"/>
    <dgm:cxn modelId="{B2AB8E5F-D1A8-4715-B7BF-9E995E3E5961}" type="presParOf" srcId="{8EBE1287-536A-4D31-95B3-E68696B561BD}" destId="{7C7918CA-910C-4FA3-B589-194409FCB631}" srcOrd="9" destOrd="0" presId="urn:microsoft.com/office/officeart/2005/8/layout/target3"/>
    <dgm:cxn modelId="{487DE92E-8B37-40C6-BBD4-22A4D464943E}" type="presParOf" srcId="{8EBE1287-536A-4D31-95B3-E68696B561BD}" destId="{882A4794-7DB7-4E5F-A69B-2C094E5609B4}" srcOrd="10" destOrd="0" presId="urn:microsoft.com/office/officeart/2005/8/layout/target3"/>
    <dgm:cxn modelId="{090A31F4-6CAE-4160-B607-189A9234F22F}" type="presParOf" srcId="{8EBE1287-536A-4D31-95B3-E68696B561BD}" destId="{20330236-7B0B-42F9-9335-4B94B0EAD563}"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8AFF8B49-B9B3-4AD5-BE11-0D0A3FE5EFB9}" type="doc">
      <dgm:prSet loTypeId="urn:microsoft.com/office/officeart/2005/8/layout/orgChart1" loCatId="hierarchy" qsTypeId="urn:microsoft.com/office/officeart/2005/8/quickstyle/simple1" qsCatId="simple" csTypeId="urn:microsoft.com/office/officeart/2005/8/colors/accent3_1" csCatId="accent3" phldr="1"/>
      <dgm:spPr/>
      <dgm:t>
        <a:bodyPr/>
        <a:lstStyle/>
        <a:p>
          <a:endParaRPr lang="en-US"/>
        </a:p>
      </dgm:t>
    </dgm:pt>
    <dgm:pt modelId="{39AFF654-25E4-4B2B-A82C-E6CF0846456E}">
      <dgm:prSet custT="1"/>
      <dgm:spPr>
        <a:ln>
          <a:solidFill>
            <a:srgbClr val="FF0000"/>
          </a:solidFill>
        </a:ln>
      </dgm:spPr>
      <dgm:t>
        <a:bodyPr/>
        <a:lstStyle/>
        <a:p>
          <a:r>
            <a:rPr lang="en-US" sz="2800" dirty="0"/>
            <a:t>A complainant’s </a:t>
          </a:r>
          <a:r>
            <a:rPr lang="en-US" sz="2800" u="sng" dirty="0"/>
            <a:t>prior sexual behavior </a:t>
          </a:r>
          <a:r>
            <a:rPr lang="en-US" sz="2800" dirty="0"/>
            <a:t>is </a:t>
          </a:r>
          <a:r>
            <a:rPr lang="en-US" sz="2800" dirty="0">
              <a:solidFill>
                <a:srgbClr val="FF0000"/>
              </a:solidFill>
            </a:rPr>
            <a:t>irrelevant</a:t>
          </a:r>
          <a:r>
            <a:rPr lang="en-US" sz="2800" dirty="0"/>
            <a:t> unless used:</a:t>
          </a:r>
        </a:p>
      </dgm:t>
    </dgm:pt>
    <dgm:pt modelId="{A55F3600-5921-48CD-B72F-324D7AD857EA}" type="parTrans" cxnId="{B45849E3-D7B8-41F8-A614-977C24F6A33C}">
      <dgm:prSet/>
      <dgm:spPr/>
      <dgm:t>
        <a:bodyPr/>
        <a:lstStyle/>
        <a:p>
          <a:endParaRPr lang="en-US"/>
        </a:p>
      </dgm:t>
    </dgm:pt>
    <dgm:pt modelId="{F33659FF-8C35-47DE-9960-BA17C9B6D76D}" type="sibTrans" cxnId="{B45849E3-D7B8-41F8-A614-977C24F6A33C}">
      <dgm:prSet/>
      <dgm:spPr/>
      <dgm:t>
        <a:bodyPr/>
        <a:lstStyle/>
        <a:p>
          <a:endParaRPr lang="en-US"/>
        </a:p>
      </dgm:t>
    </dgm:pt>
    <dgm:pt modelId="{3F6D72AC-F243-47BF-88F4-78F74F685BFC}">
      <dgm:prSet custT="1"/>
      <dgm:spPr>
        <a:solidFill>
          <a:schemeClr val="accent1">
            <a:lumMod val="20000"/>
            <a:lumOff val="80000"/>
          </a:schemeClr>
        </a:solidFill>
        <a:ln>
          <a:solidFill>
            <a:schemeClr val="accent1"/>
          </a:solidFill>
        </a:ln>
      </dgm:spPr>
      <dgm:t>
        <a:bodyPr/>
        <a:lstStyle/>
        <a:p>
          <a:r>
            <a:rPr lang="en-US" sz="2800" dirty="0"/>
            <a:t>To prove that someone other than the respondent committed the conduct alleged by the complainant, or </a:t>
          </a:r>
        </a:p>
      </dgm:t>
    </dgm:pt>
    <dgm:pt modelId="{BD8947AF-CCD6-4D46-A5FC-00705C3E44F4}" type="parTrans" cxnId="{F7D00FE7-912F-4488-BF5F-DC002E4CBD79}">
      <dgm:prSet/>
      <dgm:spPr>
        <a:ln>
          <a:solidFill>
            <a:schemeClr val="accent1"/>
          </a:solidFill>
        </a:ln>
      </dgm:spPr>
      <dgm:t>
        <a:bodyPr/>
        <a:lstStyle/>
        <a:p>
          <a:endParaRPr lang="en-US"/>
        </a:p>
      </dgm:t>
    </dgm:pt>
    <dgm:pt modelId="{4F194674-CF01-4354-8258-4D199F87DE52}" type="sibTrans" cxnId="{F7D00FE7-912F-4488-BF5F-DC002E4CBD79}">
      <dgm:prSet/>
      <dgm:spPr/>
      <dgm:t>
        <a:bodyPr/>
        <a:lstStyle/>
        <a:p>
          <a:endParaRPr lang="en-US"/>
        </a:p>
      </dgm:t>
    </dgm:pt>
    <dgm:pt modelId="{43A45A2D-FCA9-410A-8827-2450C8DCA74B}">
      <dgm:prSet custT="1"/>
      <dgm:spPr>
        <a:solidFill>
          <a:schemeClr val="accent1">
            <a:lumMod val="20000"/>
            <a:lumOff val="80000"/>
          </a:schemeClr>
        </a:solidFill>
        <a:ln>
          <a:solidFill>
            <a:schemeClr val="accent1"/>
          </a:solidFill>
        </a:ln>
      </dgm:spPr>
      <dgm:t>
        <a:bodyPr/>
        <a:lstStyle/>
        <a:p>
          <a:r>
            <a:rPr lang="en-US" sz="2800" dirty="0"/>
            <a:t>To prove consent, if the questions and evidence concern specific incidents of the complainant’s prior sexual behavior with respect to the respondent</a:t>
          </a:r>
        </a:p>
      </dgm:t>
    </dgm:pt>
    <dgm:pt modelId="{161C359F-1F15-4FFD-9617-443A61DC664C}" type="parTrans" cxnId="{C591F3D3-3C79-451E-B8D6-D93011FA84D7}">
      <dgm:prSet/>
      <dgm:spPr>
        <a:ln>
          <a:solidFill>
            <a:schemeClr val="accent1"/>
          </a:solidFill>
        </a:ln>
      </dgm:spPr>
      <dgm:t>
        <a:bodyPr/>
        <a:lstStyle/>
        <a:p>
          <a:endParaRPr lang="en-US"/>
        </a:p>
      </dgm:t>
    </dgm:pt>
    <dgm:pt modelId="{C835A571-7514-44E0-A1BB-2C4729B1A1BF}" type="sibTrans" cxnId="{C591F3D3-3C79-451E-B8D6-D93011FA84D7}">
      <dgm:prSet/>
      <dgm:spPr/>
      <dgm:t>
        <a:bodyPr/>
        <a:lstStyle/>
        <a:p>
          <a:endParaRPr lang="en-US"/>
        </a:p>
      </dgm:t>
    </dgm:pt>
    <dgm:pt modelId="{8CC2AE72-A46D-4132-8FA2-C165FDBE6E8A}" type="pres">
      <dgm:prSet presAssocID="{8AFF8B49-B9B3-4AD5-BE11-0D0A3FE5EFB9}" presName="hierChild1" presStyleCnt="0">
        <dgm:presLayoutVars>
          <dgm:orgChart val="1"/>
          <dgm:chPref val="1"/>
          <dgm:dir/>
          <dgm:animOne val="branch"/>
          <dgm:animLvl val="lvl"/>
          <dgm:resizeHandles/>
        </dgm:presLayoutVars>
      </dgm:prSet>
      <dgm:spPr/>
    </dgm:pt>
    <dgm:pt modelId="{E057DEB9-00D2-4321-97B7-CFDF742860C0}" type="pres">
      <dgm:prSet presAssocID="{39AFF654-25E4-4B2B-A82C-E6CF0846456E}" presName="hierRoot1" presStyleCnt="0">
        <dgm:presLayoutVars>
          <dgm:hierBranch val="init"/>
        </dgm:presLayoutVars>
      </dgm:prSet>
      <dgm:spPr/>
    </dgm:pt>
    <dgm:pt modelId="{73F61D37-4BEC-46D6-9B66-FAC38E52E876}" type="pres">
      <dgm:prSet presAssocID="{39AFF654-25E4-4B2B-A82C-E6CF0846456E}" presName="rootComposite1" presStyleCnt="0"/>
      <dgm:spPr/>
    </dgm:pt>
    <dgm:pt modelId="{51C0F2D6-38ED-43B6-83E2-519C4F76ED64}" type="pres">
      <dgm:prSet presAssocID="{39AFF654-25E4-4B2B-A82C-E6CF0846456E}" presName="rootText1" presStyleLbl="node0" presStyleIdx="0" presStyleCnt="1" custScaleX="183236" custScaleY="152104">
        <dgm:presLayoutVars>
          <dgm:chPref val="3"/>
        </dgm:presLayoutVars>
      </dgm:prSet>
      <dgm:spPr/>
    </dgm:pt>
    <dgm:pt modelId="{6654E741-806A-487B-9AC9-BABC6FD84863}" type="pres">
      <dgm:prSet presAssocID="{39AFF654-25E4-4B2B-A82C-E6CF0846456E}" presName="rootConnector1" presStyleLbl="node1" presStyleIdx="0" presStyleCnt="0"/>
      <dgm:spPr/>
    </dgm:pt>
    <dgm:pt modelId="{F416BC5D-4DCC-41EF-8B75-1B3D8C433439}" type="pres">
      <dgm:prSet presAssocID="{39AFF654-25E4-4B2B-A82C-E6CF0846456E}" presName="hierChild2" presStyleCnt="0"/>
      <dgm:spPr/>
    </dgm:pt>
    <dgm:pt modelId="{7D614D83-1223-4A16-8F5C-19163143F1F8}" type="pres">
      <dgm:prSet presAssocID="{BD8947AF-CCD6-4D46-A5FC-00705C3E44F4}" presName="Name37" presStyleLbl="parChTrans1D2" presStyleIdx="0" presStyleCnt="2"/>
      <dgm:spPr/>
    </dgm:pt>
    <dgm:pt modelId="{FF6CC6FB-4582-4E59-9460-005F235237CA}" type="pres">
      <dgm:prSet presAssocID="{3F6D72AC-F243-47BF-88F4-78F74F685BFC}" presName="hierRoot2" presStyleCnt="0">
        <dgm:presLayoutVars>
          <dgm:hierBranch val="init"/>
        </dgm:presLayoutVars>
      </dgm:prSet>
      <dgm:spPr/>
    </dgm:pt>
    <dgm:pt modelId="{2077966C-B40C-4EF6-B7D7-A962B54937C0}" type="pres">
      <dgm:prSet presAssocID="{3F6D72AC-F243-47BF-88F4-78F74F685BFC}" presName="rootComposite" presStyleCnt="0"/>
      <dgm:spPr/>
    </dgm:pt>
    <dgm:pt modelId="{1F99B75B-FFF8-41D3-9CE1-214026BB0883}" type="pres">
      <dgm:prSet presAssocID="{3F6D72AC-F243-47BF-88F4-78F74F685BFC}" presName="rootText" presStyleLbl="node2" presStyleIdx="0" presStyleCnt="2" custScaleX="228473" custScaleY="233726">
        <dgm:presLayoutVars>
          <dgm:chPref val="3"/>
        </dgm:presLayoutVars>
      </dgm:prSet>
      <dgm:spPr/>
    </dgm:pt>
    <dgm:pt modelId="{26CCEEE4-11FA-4535-961F-A3CEF4ACD68C}" type="pres">
      <dgm:prSet presAssocID="{3F6D72AC-F243-47BF-88F4-78F74F685BFC}" presName="rootConnector" presStyleLbl="node2" presStyleIdx="0" presStyleCnt="2"/>
      <dgm:spPr/>
    </dgm:pt>
    <dgm:pt modelId="{01D1BCEC-0A6D-4229-8E2A-B14BC1D7E6E6}" type="pres">
      <dgm:prSet presAssocID="{3F6D72AC-F243-47BF-88F4-78F74F685BFC}" presName="hierChild4" presStyleCnt="0"/>
      <dgm:spPr/>
    </dgm:pt>
    <dgm:pt modelId="{AFD9D39A-46A7-4F0B-A7B9-0895DB0BD658}" type="pres">
      <dgm:prSet presAssocID="{3F6D72AC-F243-47BF-88F4-78F74F685BFC}" presName="hierChild5" presStyleCnt="0"/>
      <dgm:spPr/>
    </dgm:pt>
    <dgm:pt modelId="{150D51D1-1995-467F-914D-839E118C0D5C}" type="pres">
      <dgm:prSet presAssocID="{161C359F-1F15-4FFD-9617-443A61DC664C}" presName="Name37" presStyleLbl="parChTrans1D2" presStyleIdx="1" presStyleCnt="2"/>
      <dgm:spPr/>
    </dgm:pt>
    <dgm:pt modelId="{3AB8FE04-560D-46CE-B515-A1A5C9EBDF4D}" type="pres">
      <dgm:prSet presAssocID="{43A45A2D-FCA9-410A-8827-2450C8DCA74B}" presName="hierRoot2" presStyleCnt="0">
        <dgm:presLayoutVars>
          <dgm:hierBranch val="init"/>
        </dgm:presLayoutVars>
      </dgm:prSet>
      <dgm:spPr/>
    </dgm:pt>
    <dgm:pt modelId="{9DDE15D6-812D-47BD-BE03-7F978866BBCC}" type="pres">
      <dgm:prSet presAssocID="{43A45A2D-FCA9-410A-8827-2450C8DCA74B}" presName="rootComposite" presStyleCnt="0"/>
      <dgm:spPr/>
    </dgm:pt>
    <dgm:pt modelId="{83797D3B-62BF-4FA3-A1D8-6AA37293B609}" type="pres">
      <dgm:prSet presAssocID="{43A45A2D-FCA9-410A-8827-2450C8DCA74B}" presName="rootText" presStyleLbl="node2" presStyleIdx="1" presStyleCnt="2" custScaleX="228473" custScaleY="233726">
        <dgm:presLayoutVars>
          <dgm:chPref val="3"/>
        </dgm:presLayoutVars>
      </dgm:prSet>
      <dgm:spPr/>
    </dgm:pt>
    <dgm:pt modelId="{3E804995-13CC-458C-90D8-B0D03F61D39B}" type="pres">
      <dgm:prSet presAssocID="{43A45A2D-FCA9-410A-8827-2450C8DCA74B}" presName="rootConnector" presStyleLbl="node2" presStyleIdx="1" presStyleCnt="2"/>
      <dgm:spPr/>
    </dgm:pt>
    <dgm:pt modelId="{72C3FF6F-942F-4061-9235-F548678530CC}" type="pres">
      <dgm:prSet presAssocID="{43A45A2D-FCA9-410A-8827-2450C8DCA74B}" presName="hierChild4" presStyleCnt="0"/>
      <dgm:spPr/>
    </dgm:pt>
    <dgm:pt modelId="{7AE424A3-6EBE-4BD8-81A7-A8CB48AFBB04}" type="pres">
      <dgm:prSet presAssocID="{43A45A2D-FCA9-410A-8827-2450C8DCA74B}" presName="hierChild5" presStyleCnt="0"/>
      <dgm:spPr/>
    </dgm:pt>
    <dgm:pt modelId="{FD3A974B-707A-47FE-BD85-B12CE51063E1}" type="pres">
      <dgm:prSet presAssocID="{39AFF654-25E4-4B2B-A82C-E6CF0846456E}" presName="hierChild3" presStyleCnt="0"/>
      <dgm:spPr/>
    </dgm:pt>
  </dgm:ptLst>
  <dgm:cxnLst>
    <dgm:cxn modelId="{6B2A683A-739D-4DA1-88D0-BEFC23073775}" type="presOf" srcId="{8AFF8B49-B9B3-4AD5-BE11-0D0A3FE5EFB9}" destId="{8CC2AE72-A46D-4132-8FA2-C165FDBE6E8A}" srcOrd="0" destOrd="0" presId="urn:microsoft.com/office/officeart/2005/8/layout/orgChart1"/>
    <dgm:cxn modelId="{A42F7561-5434-489E-A1D1-417F4C1F16E3}" type="presOf" srcId="{39AFF654-25E4-4B2B-A82C-E6CF0846456E}" destId="{6654E741-806A-487B-9AC9-BABC6FD84863}" srcOrd="1" destOrd="0" presId="urn:microsoft.com/office/officeart/2005/8/layout/orgChart1"/>
    <dgm:cxn modelId="{0603F04C-61A6-4FC3-B234-875AB9454D3E}" type="presOf" srcId="{43A45A2D-FCA9-410A-8827-2450C8DCA74B}" destId="{83797D3B-62BF-4FA3-A1D8-6AA37293B609}" srcOrd="0" destOrd="0" presId="urn:microsoft.com/office/officeart/2005/8/layout/orgChart1"/>
    <dgm:cxn modelId="{638BA37C-893E-4928-B200-AC9482A8AC22}" type="presOf" srcId="{3F6D72AC-F243-47BF-88F4-78F74F685BFC}" destId="{26CCEEE4-11FA-4535-961F-A3CEF4ACD68C}" srcOrd="1" destOrd="0" presId="urn:microsoft.com/office/officeart/2005/8/layout/orgChart1"/>
    <dgm:cxn modelId="{D64B20A3-4638-4CC5-9665-8F6206B70CA0}" type="presOf" srcId="{39AFF654-25E4-4B2B-A82C-E6CF0846456E}" destId="{51C0F2D6-38ED-43B6-83E2-519C4F76ED64}" srcOrd="0" destOrd="0" presId="urn:microsoft.com/office/officeart/2005/8/layout/orgChart1"/>
    <dgm:cxn modelId="{73EA9CC3-D31F-4820-94A1-EB29BC4E543D}" type="presOf" srcId="{BD8947AF-CCD6-4D46-A5FC-00705C3E44F4}" destId="{7D614D83-1223-4A16-8F5C-19163143F1F8}" srcOrd="0" destOrd="0" presId="urn:microsoft.com/office/officeart/2005/8/layout/orgChart1"/>
    <dgm:cxn modelId="{792ED6C8-22BE-4E88-8142-69D66A16E7DA}" type="presOf" srcId="{3F6D72AC-F243-47BF-88F4-78F74F685BFC}" destId="{1F99B75B-FFF8-41D3-9CE1-214026BB0883}" srcOrd="0" destOrd="0" presId="urn:microsoft.com/office/officeart/2005/8/layout/orgChart1"/>
    <dgm:cxn modelId="{9ECF99D0-A363-4900-852F-80F8CBEFC167}" type="presOf" srcId="{161C359F-1F15-4FFD-9617-443A61DC664C}" destId="{150D51D1-1995-467F-914D-839E118C0D5C}" srcOrd="0" destOrd="0" presId="urn:microsoft.com/office/officeart/2005/8/layout/orgChart1"/>
    <dgm:cxn modelId="{C591F3D3-3C79-451E-B8D6-D93011FA84D7}" srcId="{39AFF654-25E4-4B2B-A82C-E6CF0846456E}" destId="{43A45A2D-FCA9-410A-8827-2450C8DCA74B}" srcOrd="1" destOrd="0" parTransId="{161C359F-1F15-4FFD-9617-443A61DC664C}" sibTransId="{C835A571-7514-44E0-A1BB-2C4729B1A1BF}"/>
    <dgm:cxn modelId="{B3A4A2DF-A957-4C6F-8C1A-431498C27E26}" type="presOf" srcId="{43A45A2D-FCA9-410A-8827-2450C8DCA74B}" destId="{3E804995-13CC-458C-90D8-B0D03F61D39B}" srcOrd="1" destOrd="0" presId="urn:microsoft.com/office/officeart/2005/8/layout/orgChart1"/>
    <dgm:cxn modelId="{B45849E3-D7B8-41F8-A614-977C24F6A33C}" srcId="{8AFF8B49-B9B3-4AD5-BE11-0D0A3FE5EFB9}" destId="{39AFF654-25E4-4B2B-A82C-E6CF0846456E}" srcOrd="0" destOrd="0" parTransId="{A55F3600-5921-48CD-B72F-324D7AD857EA}" sibTransId="{F33659FF-8C35-47DE-9960-BA17C9B6D76D}"/>
    <dgm:cxn modelId="{F7D00FE7-912F-4488-BF5F-DC002E4CBD79}" srcId="{39AFF654-25E4-4B2B-A82C-E6CF0846456E}" destId="{3F6D72AC-F243-47BF-88F4-78F74F685BFC}" srcOrd="0" destOrd="0" parTransId="{BD8947AF-CCD6-4D46-A5FC-00705C3E44F4}" sibTransId="{4F194674-CF01-4354-8258-4D199F87DE52}"/>
    <dgm:cxn modelId="{37AE26D8-2778-4052-A191-4847AA757C88}" type="presParOf" srcId="{8CC2AE72-A46D-4132-8FA2-C165FDBE6E8A}" destId="{E057DEB9-00D2-4321-97B7-CFDF742860C0}" srcOrd="0" destOrd="0" presId="urn:microsoft.com/office/officeart/2005/8/layout/orgChart1"/>
    <dgm:cxn modelId="{EE36993B-53DC-4D6A-A6F6-B503472479F4}" type="presParOf" srcId="{E057DEB9-00D2-4321-97B7-CFDF742860C0}" destId="{73F61D37-4BEC-46D6-9B66-FAC38E52E876}" srcOrd="0" destOrd="0" presId="urn:microsoft.com/office/officeart/2005/8/layout/orgChart1"/>
    <dgm:cxn modelId="{27856328-B2F4-4150-98CA-801A8B1A15B7}" type="presParOf" srcId="{73F61D37-4BEC-46D6-9B66-FAC38E52E876}" destId="{51C0F2D6-38ED-43B6-83E2-519C4F76ED64}" srcOrd="0" destOrd="0" presId="urn:microsoft.com/office/officeart/2005/8/layout/orgChart1"/>
    <dgm:cxn modelId="{2760B162-CAF0-4CCD-A90A-5D3A3448E3BA}" type="presParOf" srcId="{73F61D37-4BEC-46D6-9B66-FAC38E52E876}" destId="{6654E741-806A-487B-9AC9-BABC6FD84863}" srcOrd="1" destOrd="0" presId="urn:microsoft.com/office/officeart/2005/8/layout/orgChart1"/>
    <dgm:cxn modelId="{C1DC1B90-D8F4-4698-B00B-1571FE30B33E}" type="presParOf" srcId="{E057DEB9-00D2-4321-97B7-CFDF742860C0}" destId="{F416BC5D-4DCC-41EF-8B75-1B3D8C433439}" srcOrd="1" destOrd="0" presId="urn:microsoft.com/office/officeart/2005/8/layout/orgChart1"/>
    <dgm:cxn modelId="{823667D8-5468-4A19-B626-A867367932B4}" type="presParOf" srcId="{F416BC5D-4DCC-41EF-8B75-1B3D8C433439}" destId="{7D614D83-1223-4A16-8F5C-19163143F1F8}" srcOrd="0" destOrd="0" presId="urn:microsoft.com/office/officeart/2005/8/layout/orgChart1"/>
    <dgm:cxn modelId="{FF7D40D7-2457-4A53-93FF-76C5103336C5}" type="presParOf" srcId="{F416BC5D-4DCC-41EF-8B75-1B3D8C433439}" destId="{FF6CC6FB-4582-4E59-9460-005F235237CA}" srcOrd="1" destOrd="0" presId="urn:microsoft.com/office/officeart/2005/8/layout/orgChart1"/>
    <dgm:cxn modelId="{74CEA69B-8E6A-4544-8345-9387C7C722C3}" type="presParOf" srcId="{FF6CC6FB-4582-4E59-9460-005F235237CA}" destId="{2077966C-B40C-4EF6-B7D7-A962B54937C0}" srcOrd="0" destOrd="0" presId="urn:microsoft.com/office/officeart/2005/8/layout/orgChart1"/>
    <dgm:cxn modelId="{C1AEF8AD-4E49-4393-8F76-7BD83FC8B742}" type="presParOf" srcId="{2077966C-B40C-4EF6-B7D7-A962B54937C0}" destId="{1F99B75B-FFF8-41D3-9CE1-214026BB0883}" srcOrd="0" destOrd="0" presId="urn:microsoft.com/office/officeart/2005/8/layout/orgChart1"/>
    <dgm:cxn modelId="{A80671F1-60E3-45D0-B5CC-419811C6CAE0}" type="presParOf" srcId="{2077966C-B40C-4EF6-B7D7-A962B54937C0}" destId="{26CCEEE4-11FA-4535-961F-A3CEF4ACD68C}" srcOrd="1" destOrd="0" presId="urn:microsoft.com/office/officeart/2005/8/layout/orgChart1"/>
    <dgm:cxn modelId="{ECA06944-72A2-4015-AD6F-0EE4F76B6FA5}" type="presParOf" srcId="{FF6CC6FB-4582-4E59-9460-005F235237CA}" destId="{01D1BCEC-0A6D-4229-8E2A-B14BC1D7E6E6}" srcOrd="1" destOrd="0" presId="urn:microsoft.com/office/officeart/2005/8/layout/orgChart1"/>
    <dgm:cxn modelId="{4A0ECD27-7DD3-4242-AC4E-7F6C75931FFA}" type="presParOf" srcId="{FF6CC6FB-4582-4E59-9460-005F235237CA}" destId="{AFD9D39A-46A7-4F0B-A7B9-0895DB0BD658}" srcOrd="2" destOrd="0" presId="urn:microsoft.com/office/officeart/2005/8/layout/orgChart1"/>
    <dgm:cxn modelId="{DD1009EB-472C-4AEF-A8B3-58A0F1B69446}" type="presParOf" srcId="{F416BC5D-4DCC-41EF-8B75-1B3D8C433439}" destId="{150D51D1-1995-467F-914D-839E118C0D5C}" srcOrd="2" destOrd="0" presId="urn:microsoft.com/office/officeart/2005/8/layout/orgChart1"/>
    <dgm:cxn modelId="{2D48FCBF-135A-4283-81FA-0BFAD6415CC7}" type="presParOf" srcId="{F416BC5D-4DCC-41EF-8B75-1B3D8C433439}" destId="{3AB8FE04-560D-46CE-B515-A1A5C9EBDF4D}" srcOrd="3" destOrd="0" presId="urn:microsoft.com/office/officeart/2005/8/layout/orgChart1"/>
    <dgm:cxn modelId="{B456D3FC-194D-4A3E-AA41-E47203628893}" type="presParOf" srcId="{3AB8FE04-560D-46CE-B515-A1A5C9EBDF4D}" destId="{9DDE15D6-812D-47BD-BE03-7F978866BBCC}" srcOrd="0" destOrd="0" presId="urn:microsoft.com/office/officeart/2005/8/layout/orgChart1"/>
    <dgm:cxn modelId="{FD6EFDB4-CDC6-46C1-BE29-CC4F6B6D59CD}" type="presParOf" srcId="{9DDE15D6-812D-47BD-BE03-7F978866BBCC}" destId="{83797D3B-62BF-4FA3-A1D8-6AA37293B609}" srcOrd="0" destOrd="0" presId="urn:microsoft.com/office/officeart/2005/8/layout/orgChart1"/>
    <dgm:cxn modelId="{6E0732EC-A76A-485F-80BC-983AAD57E3D4}" type="presParOf" srcId="{9DDE15D6-812D-47BD-BE03-7F978866BBCC}" destId="{3E804995-13CC-458C-90D8-B0D03F61D39B}" srcOrd="1" destOrd="0" presId="urn:microsoft.com/office/officeart/2005/8/layout/orgChart1"/>
    <dgm:cxn modelId="{84723C07-5002-4877-929F-D2EC6970A646}" type="presParOf" srcId="{3AB8FE04-560D-46CE-B515-A1A5C9EBDF4D}" destId="{72C3FF6F-942F-4061-9235-F548678530CC}" srcOrd="1" destOrd="0" presId="urn:microsoft.com/office/officeart/2005/8/layout/orgChart1"/>
    <dgm:cxn modelId="{FD67EAD4-507B-4E82-9448-33A9CDC7E71F}" type="presParOf" srcId="{3AB8FE04-560D-46CE-B515-A1A5C9EBDF4D}" destId="{7AE424A3-6EBE-4BD8-81A7-A8CB48AFBB04}" srcOrd="2" destOrd="0" presId="urn:microsoft.com/office/officeart/2005/8/layout/orgChart1"/>
    <dgm:cxn modelId="{CA0D4685-B3A9-49E7-93D5-819869699679}" type="presParOf" srcId="{E057DEB9-00D2-4321-97B7-CFDF742860C0}" destId="{FD3A974B-707A-47FE-BD85-B12CE51063E1}" srcOrd="2" destOrd="0" presId="urn:microsoft.com/office/officeart/2005/8/layout/orgChar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6B1D60DE-FDB6-4416-9F57-1F82602E4713}"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7DADDE5A-897E-46A7-B04B-4B1C2CA465F9}">
      <dgm:prSet custT="1"/>
      <dgm:spPr>
        <a:solidFill>
          <a:schemeClr val="accent1">
            <a:lumMod val="20000"/>
            <a:lumOff val="80000"/>
          </a:schemeClr>
        </a:solidFill>
      </dgm:spPr>
      <dgm:t>
        <a:bodyPr/>
        <a:lstStyle/>
        <a:p>
          <a:r>
            <a:rPr lang="en-US" sz="2800" dirty="0">
              <a:latin typeface="+mj-lt"/>
            </a:rPr>
            <a:t>Rape shield protection does not pertain to the sexual predisposition or sexual behavior of </a:t>
          </a:r>
          <a:r>
            <a:rPr lang="en-US" sz="2800" u="sng" dirty="0">
              <a:latin typeface="+mj-lt"/>
            </a:rPr>
            <a:t>Respondents</a:t>
          </a:r>
          <a:r>
            <a:rPr lang="en-US" sz="2800" dirty="0">
              <a:latin typeface="+mj-lt"/>
            </a:rPr>
            <a:t>, so evidence of a pattern of inappropriate behavior by an alleged harasser must be judged for relevance as any other evidence</a:t>
          </a:r>
        </a:p>
      </dgm:t>
    </dgm:pt>
    <dgm:pt modelId="{E372D80C-B840-4E1F-9023-804671ACFC35}" type="parTrans" cxnId="{D1499CD5-E6AD-45D3-BF62-8BB4414F09CB}">
      <dgm:prSet/>
      <dgm:spPr/>
      <dgm:t>
        <a:bodyPr/>
        <a:lstStyle/>
        <a:p>
          <a:endParaRPr lang="en-US" sz="1600">
            <a:latin typeface="+mj-lt"/>
          </a:endParaRPr>
        </a:p>
      </dgm:t>
    </dgm:pt>
    <dgm:pt modelId="{AE43C24B-3B73-4629-AC73-69D846D0B8D3}" type="sibTrans" cxnId="{D1499CD5-E6AD-45D3-BF62-8BB4414F09CB}">
      <dgm:prSet/>
      <dgm:spPr/>
      <dgm:t>
        <a:bodyPr/>
        <a:lstStyle/>
        <a:p>
          <a:endParaRPr lang="en-US" sz="1600">
            <a:latin typeface="+mj-lt"/>
          </a:endParaRPr>
        </a:p>
      </dgm:t>
    </dgm:pt>
    <dgm:pt modelId="{9E5295D3-8D6F-4A5E-B4AD-135B6CA9324A}">
      <dgm:prSet custT="1"/>
      <dgm:spPr>
        <a:solidFill>
          <a:schemeClr val="accent1">
            <a:lumMod val="20000"/>
            <a:lumOff val="80000"/>
          </a:schemeClr>
        </a:solidFill>
      </dgm:spPr>
      <dgm:t>
        <a:bodyPr/>
        <a:lstStyle/>
        <a:p>
          <a:r>
            <a:rPr lang="en-US" sz="2800" dirty="0">
              <a:latin typeface="+mj-lt"/>
            </a:rPr>
            <a:t>Scenarios where respondent might try to prove complainant had motive to fabricate or conceal a sexual interaction do not require admission or consideration of the complainant’s sexual behavior</a:t>
          </a:r>
        </a:p>
      </dgm:t>
    </dgm:pt>
    <dgm:pt modelId="{4F705EC0-9A1A-484E-8779-B348C138A760}" type="parTrans" cxnId="{6B5FE9B1-8848-4261-B30A-69C96FB50B70}">
      <dgm:prSet/>
      <dgm:spPr/>
      <dgm:t>
        <a:bodyPr/>
        <a:lstStyle/>
        <a:p>
          <a:endParaRPr lang="en-US" sz="1600">
            <a:latin typeface="+mj-lt"/>
          </a:endParaRPr>
        </a:p>
      </dgm:t>
    </dgm:pt>
    <dgm:pt modelId="{243075A3-6995-48CE-AA35-BF1B06769865}" type="sibTrans" cxnId="{6B5FE9B1-8848-4261-B30A-69C96FB50B70}">
      <dgm:prSet/>
      <dgm:spPr/>
      <dgm:t>
        <a:bodyPr/>
        <a:lstStyle/>
        <a:p>
          <a:endParaRPr lang="en-US" sz="1600">
            <a:latin typeface="+mj-lt"/>
          </a:endParaRPr>
        </a:p>
      </dgm:t>
    </dgm:pt>
    <dgm:pt modelId="{F091DE03-C3DA-4754-A5C6-FF0E9CEAA763}" type="pres">
      <dgm:prSet presAssocID="{6B1D60DE-FDB6-4416-9F57-1F82602E4713}" presName="linear" presStyleCnt="0">
        <dgm:presLayoutVars>
          <dgm:animLvl val="lvl"/>
          <dgm:resizeHandles val="exact"/>
        </dgm:presLayoutVars>
      </dgm:prSet>
      <dgm:spPr/>
    </dgm:pt>
    <dgm:pt modelId="{3E1AE794-236A-48EA-812C-DF9553919463}" type="pres">
      <dgm:prSet presAssocID="{7DADDE5A-897E-46A7-B04B-4B1C2CA465F9}" presName="parentText" presStyleLbl="node1" presStyleIdx="0" presStyleCnt="2" custScaleY="113750" custLinFactNeighborX="574" custLinFactNeighborY="-37991">
        <dgm:presLayoutVars>
          <dgm:chMax val="0"/>
          <dgm:bulletEnabled val="1"/>
        </dgm:presLayoutVars>
      </dgm:prSet>
      <dgm:spPr/>
    </dgm:pt>
    <dgm:pt modelId="{F3E5A39A-6834-4ACA-969C-CD1D161392C1}" type="pres">
      <dgm:prSet presAssocID="{AE43C24B-3B73-4629-AC73-69D846D0B8D3}" presName="spacer" presStyleCnt="0"/>
      <dgm:spPr/>
    </dgm:pt>
    <dgm:pt modelId="{6A5BE286-5BD1-4D6B-9FCF-79C3482163AE}" type="pres">
      <dgm:prSet presAssocID="{9E5295D3-8D6F-4A5E-B4AD-135B6CA9324A}" presName="parentText" presStyleLbl="node1" presStyleIdx="1" presStyleCnt="2">
        <dgm:presLayoutVars>
          <dgm:chMax val="0"/>
          <dgm:bulletEnabled val="1"/>
        </dgm:presLayoutVars>
      </dgm:prSet>
      <dgm:spPr/>
    </dgm:pt>
  </dgm:ptLst>
  <dgm:cxnLst>
    <dgm:cxn modelId="{70C83319-5DAC-4C18-83FA-DFEEEAEC679A}" type="presOf" srcId="{9E5295D3-8D6F-4A5E-B4AD-135B6CA9324A}" destId="{6A5BE286-5BD1-4D6B-9FCF-79C3482163AE}" srcOrd="0" destOrd="0" presId="urn:microsoft.com/office/officeart/2005/8/layout/vList2"/>
    <dgm:cxn modelId="{7B7B9852-C7B1-403F-A493-E28C320E721F}" type="presOf" srcId="{6B1D60DE-FDB6-4416-9F57-1F82602E4713}" destId="{F091DE03-C3DA-4754-A5C6-FF0E9CEAA763}" srcOrd="0" destOrd="0" presId="urn:microsoft.com/office/officeart/2005/8/layout/vList2"/>
    <dgm:cxn modelId="{6B5FE9B1-8848-4261-B30A-69C96FB50B70}" srcId="{6B1D60DE-FDB6-4416-9F57-1F82602E4713}" destId="{9E5295D3-8D6F-4A5E-B4AD-135B6CA9324A}" srcOrd="1" destOrd="0" parTransId="{4F705EC0-9A1A-484E-8779-B348C138A760}" sibTransId="{243075A3-6995-48CE-AA35-BF1B06769865}"/>
    <dgm:cxn modelId="{E548B9D0-3DA1-42B9-A3C9-23D0DB84838E}" type="presOf" srcId="{7DADDE5A-897E-46A7-B04B-4B1C2CA465F9}" destId="{3E1AE794-236A-48EA-812C-DF9553919463}" srcOrd="0" destOrd="0" presId="urn:microsoft.com/office/officeart/2005/8/layout/vList2"/>
    <dgm:cxn modelId="{D1499CD5-E6AD-45D3-BF62-8BB4414F09CB}" srcId="{6B1D60DE-FDB6-4416-9F57-1F82602E4713}" destId="{7DADDE5A-897E-46A7-B04B-4B1C2CA465F9}" srcOrd="0" destOrd="0" parTransId="{E372D80C-B840-4E1F-9023-804671ACFC35}" sibTransId="{AE43C24B-3B73-4629-AC73-69D846D0B8D3}"/>
    <dgm:cxn modelId="{FCCC3127-6FDF-46A7-A8BE-9B2DE172D01F}" type="presParOf" srcId="{F091DE03-C3DA-4754-A5C6-FF0E9CEAA763}" destId="{3E1AE794-236A-48EA-812C-DF9553919463}" srcOrd="0" destOrd="0" presId="urn:microsoft.com/office/officeart/2005/8/layout/vList2"/>
    <dgm:cxn modelId="{6B31A0D6-A19E-47BD-9CB2-1021A9E8CCBE}" type="presParOf" srcId="{F091DE03-C3DA-4754-A5C6-FF0E9CEAA763}" destId="{F3E5A39A-6834-4ACA-969C-CD1D161392C1}" srcOrd="1" destOrd="0" presId="urn:microsoft.com/office/officeart/2005/8/layout/vList2"/>
    <dgm:cxn modelId="{97A30443-A60D-4948-B9CA-DF92EF6E2244}" type="presParOf" srcId="{F091DE03-C3DA-4754-A5C6-FF0E9CEAA763}" destId="{6A5BE286-5BD1-4D6B-9FCF-79C3482163A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9414B112-E437-461F-BFEA-A38EE1E70DE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C7BA76A-C2A5-4CFF-B617-2B9C7A3FFFDA}">
      <dgm:prSet custT="1"/>
      <dgm:spPr/>
      <dgm:t>
        <a:bodyPr/>
        <a:lstStyle/>
        <a:p>
          <a:r>
            <a:rPr lang="en-US" sz="2000" dirty="0">
              <a:solidFill>
                <a:schemeClr val="tx1"/>
              </a:solidFill>
            </a:rPr>
            <a:t>Identify the </a:t>
          </a:r>
          <a:r>
            <a:rPr lang="en-US" sz="2000" u="sng" dirty="0">
              <a:solidFill>
                <a:schemeClr val="tx1"/>
              </a:solidFill>
            </a:rPr>
            <a:t>date</a:t>
          </a:r>
          <a:r>
            <a:rPr lang="en-US" sz="2000" dirty="0">
              <a:solidFill>
                <a:schemeClr val="tx1"/>
              </a:solidFill>
            </a:rPr>
            <a:t> the investigation commenced</a:t>
          </a:r>
        </a:p>
      </dgm:t>
    </dgm:pt>
    <dgm:pt modelId="{1B8F76EE-68B9-4A25-96DC-EEE75A320ECF}" type="parTrans" cxnId="{A8CD47DD-2018-4EC5-91C0-ACEA5BE19C96}">
      <dgm:prSet/>
      <dgm:spPr/>
      <dgm:t>
        <a:bodyPr/>
        <a:lstStyle/>
        <a:p>
          <a:endParaRPr lang="en-US">
            <a:solidFill>
              <a:schemeClr val="tx1"/>
            </a:solidFill>
          </a:endParaRPr>
        </a:p>
      </dgm:t>
    </dgm:pt>
    <dgm:pt modelId="{6451F872-F5C8-42F6-8312-C821D5D1208E}" type="sibTrans" cxnId="{A8CD47DD-2018-4EC5-91C0-ACEA5BE19C96}">
      <dgm:prSet/>
      <dgm:spPr/>
      <dgm:t>
        <a:bodyPr/>
        <a:lstStyle/>
        <a:p>
          <a:endParaRPr lang="en-US">
            <a:solidFill>
              <a:schemeClr val="tx1"/>
            </a:solidFill>
          </a:endParaRPr>
        </a:p>
      </dgm:t>
    </dgm:pt>
    <dgm:pt modelId="{F69BF502-651C-442F-A45B-F95CE183BDA0}">
      <dgm:prSet custT="1"/>
      <dgm:spPr/>
      <dgm:t>
        <a:bodyPr/>
        <a:lstStyle/>
        <a:p>
          <a:r>
            <a:rPr lang="en-US" sz="2000">
              <a:solidFill>
                <a:schemeClr val="tx1"/>
              </a:solidFill>
            </a:rPr>
            <a:t>Identify the </a:t>
          </a:r>
          <a:r>
            <a:rPr lang="en-US" sz="2000" u="sng">
              <a:solidFill>
                <a:schemeClr val="tx1"/>
              </a:solidFill>
            </a:rPr>
            <a:t>investigator</a:t>
          </a:r>
          <a:endParaRPr lang="en-US" sz="2000">
            <a:solidFill>
              <a:schemeClr val="tx1"/>
            </a:solidFill>
          </a:endParaRPr>
        </a:p>
      </dgm:t>
    </dgm:pt>
    <dgm:pt modelId="{BCCD4385-927D-4357-B11A-6F96B65C198E}" type="parTrans" cxnId="{4DCE8A55-348E-4092-87B3-2EF4E413FCFA}">
      <dgm:prSet/>
      <dgm:spPr/>
      <dgm:t>
        <a:bodyPr/>
        <a:lstStyle/>
        <a:p>
          <a:endParaRPr lang="en-US">
            <a:solidFill>
              <a:schemeClr val="tx1"/>
            </a:solidFill>
          </a:endParaRPr>
        </a:p>
      </dgm:t>
    </dgm:pt>
    <dgm:pt modelId="{902BABA6-F388-4DD4-8759-68F6A12498D3}" type="sibTrans" cxnId="{4DCE8A55-348E-4092-87B3-2EF4E413FCFA}">
      <dgm:prSet/>
      <dgm:spPr/>
      <dgm:t>
        <a:bodyPr/>
        <a:lstStyle/>
        <a:p>
          <a:endParaRPr lang="en-US">
            <a:solidFill>
              <a:schemeClr val="tx1"/>
            </a:solidFill>
          </a:endParaRPr>
        </a:p>
      </dgm:t>
    </dgm:pt>
    <dgm:pt modelId="{8914CA7F-8EAC-4C00-97F3-4E41A43D7412}">
      <dgm:prSet custT="1"/>
      <dgm:spPr/>
      <dgm:t>
        <a:bodyPr/>
        <a:lstStyle/>
        <a:p>
          <a:r>
            <a:rPr lang="en-US" sz="2000" dirty="0">
              <a:solidFill>
                <a:schemeClr val="tx1"/>
              </a:solidFill>
            </a:rPr>
            <a:t>Identify </a:t>
          </a:r>
          <a:r>
            <a:rPr lang="en-US" sz="2000" u="sng" dirty="0">
              <a:solidFill>
                <a:schemeClr val="tx1"/>
              </a:solidFill>
            </a:rPr>
            <a:t>supportive</a:t>
          </a:r>
          <a:r>
            <a:rPr lang="en-US" sz="2000" dirty="0">
              <a:solidFill>
                <a:schemeClr val="tx1"/>
              </a:solidFill>
            </a:rPr>
            <a:t> </a:t>
          </a:r>
          <a:r>
            <a:rPr lang="en-US" sz="2000" u="sng" dirty="0">
              <a:solidFill>
                <a:schemeClr val="tx1"/>
              </a:solidFill>
            </a:rPr>
            <a:t>measures</a:t>
          </a:r>
          <a:r>
            <a:rPr lang="en-US" sz="2000" dirty="0">
              <a:solidFill>
                <a:schemeClr val="tx1"/>
              </a:solidFill>
            </a:rPr>
            <a:t> offered to and accepted by the parties</a:t>
          </a:r>
        </a:p>
      </dgm:t>
    </dgm:pt>
    <dgm:pt modelId="{B19FD612-E934-4CA5-98BD-13C4B7488701}" type="parTrans" cxnId="{CE0EBE8F-95AD-462F-AB09-13B690B67037}">
      <dgm:prSet/>
      <dgm:spPr/>
      <dgm:t>
        <a:bodyPr/>
        <a:lstStyle/>
        <a:p>
          <a:endParaRPr lang="en-US">
            <a:solidFill>
              <a:schemeClr val="tx1"/>
            </a:solidFill>
          </a:endParaRPr>
        </a:p>
      </dgm:t>
    </dgm:pt>
    <dgm:pt modelId="{A4D48A9D-AAF3-41AB-90C8-2352D99FA27D}" type="sibTrans" cxnId="{CE0EBE8F-95AD-462F-AB09-13B690B67037}">
      <dgm:prSet/>
      <dgm:spPr/>
      <dgm:t>
        <a:bodyPr/>
        <a:lstStyle/>
        <a:p>
          <a:endParaRPr lang="en-US">
            <a:solidFill>
              <a:schemeClr val="tx1"/>
            </a:solidFill>
          </a:endParaRPr>
        </a:p>
      </dgm:t>
    </dgm:pt>
    <dgm:pt modelId="{795531D6-FD68-42D5-B5E0-BC9B33F84396}">
      <dgm:prSet custT="1"/>
      <dgm:spPr/>
      <dgm:t>
        <a:bodyPr/>
        <a:lstStyle/>
        <a:p>
          <a:r>
            <a:rPr lang="en-US" sz="2000">
              <a:solidFill>
                <a:schemeClr val="tx1"/>
              </a:solidFill>
            </a:rPr>
            <a:t>Summary of the investigation </a:t>
          </a:r>
          <a:r>
            <a:rPr lang="en-US" sz="2000" u="sng">
              <a:solidFill>
                <a:schemeClr val="tx1"/>
              </a:solidFill>
            </a:rPr>
            <a:t>process</a:t>
          </a:r>
          <a:endParaRPr lang="en-US" sz="2000">
            <a:solidFill>
              <a:schemeClr val="tx1"/>
            </a:solidFill>
          </a:endParaRPr>
        </a:p>
      </dgm:t>
    </dgm:pt>
    <dgm:pt modelId="{C5DBB335-123B-460D-BF54-2716FED6D64D}" type="parTrans" cxnId="{980634C5-512F-4C3F-A182-67F385057D2D}">
      <dgm:prSet/>
      <dgm:spPr/>
      <dgm:t>
        <a:bodyPr/>
        <a:lstStyle/>
        <a:p>
          <a:endParaRPr lang="en-US">
            <a:solidFill>
              <a:schemeClr val="tx1"/>
            </a:solidFill>
          </a:endParaRPr>
        </a:p>
      </dgm:t>
    </dgm:pt>
    <dgm:pt modelId="{290D6CA9-1359-4A67-A719-ED25A9D05FCC}" type="sibTrans" cxnId="{980634C5-512F-4C3F-A182-67F385057D2D}">
      <dgm:prSet/>
      <dgm:spPr/>
      <dgm:t>
        <a:bodyPr/>
        <a:lstStyle/>
        <a:p>
          <a:endParaRPr lang="en-US">
            <a:solidFill>
              <a:schemeClr val="tx1"/>
            </a:solidFill>
          </a:endParaRPr>
        </a:p>
      </dgm:t>
    </dgm:pt>
    <dgm:pt modelId="{DF351F1B-6D43-47B9-A8DD-5E7AEDDBD27F}">
      <dgm:prSet custT="1"/>
      <dgm:spPr/>
      <dgm:t>
        <a:bodyPr/>
        <a:lstStyle/>
        <a:p>
          <a:r>
            <a:rPr lang="en-US" sz="2000">
              <a:solidFill>
                <a:schemeClr val="tx1"/>
              </a:solidFill>
            </a:rPr>
            <a:t>Identify the </a:t>
          </a:r>
          <a:r>
            <a:rPr lang="en-US" sz="2000" u="sng">
              <a:solidFill>
                <a:schemeClr val="tx1"/>
              </a:solidFill>
            </a:rPr>
            <a:t>legal</a:t>
          </a:r>
          <a:r>
            <a:rPr lang="en-US" sz="2000">
              <a:solidFill>
                <a:schemeClr val="tx1"/>
              </a:solidFill>
            </a:rPr>
            <a:t> </a:t>
          </a:r>
          <a:r>
            <a:rPr lang="en-US" sz="2000" u="sng">
              <a:solidFill>
                <a:schemeClr val="tx1"/>
              </a:solidFill>
            </a:rPr>
            <a:t>standard</a:t>
          </a:r>
          <a:r>
            <a:rPr lang="en-US" sz="2000">
              <a:solidFill>
                <a:schemeClr val="tx1"/>
              </a:solidFill>
            </a:rPr>
            <a:t> of review applied to the review of evidence/applicable policies</a:t>
          </a:r>
        </a:p>
      </dgm:t>
    </dgm:pt>
    <dgm:pt modelId="{6216580A-291E-4136-8374-020B701F2518}" type="parTrans" cxnId="{0AE32330-0CCB-465A-B464-64D510E9FFC7}">
      <dgm:prSet/>
      <dgm:spPr/>
      <dgm:t>
        <a:bodyPr/>
        <a:lstStyle/>
        <a:p>
          <a:endParaRPr lang="en-US">
            <a:solidFill>
              <a:schemeClr val="tx1"/>
            </a:solidFill>
          </a:endParaRPr>
        </a:p>
      </dgm:t>
    </dgm:pt>
    <dgm:pt modelId="{3DDF0E6F-927D-45F0-B163-BBE2A615E493}" type="sibTrans" cxnId="{0AE32330-0CCB-465A-B464-64D510E9FFC7}">
      <dgm:prSet/>
      <dgm:spPr/>
      <dgm:t>
        <a:bodyPr/>
        <a:lstStyle/>
        <a:p>
          <a:endParaRPr lang="en-US">
            <a:solidFill>
              <a:schemeClr val="tx1"/>
            </a:solidFill>
          </a:endParaRPr>
        </a:p>
      </dgm:t>
    </dgm:pt>
    <dgm:pt modelId="{61B55B2A-C709-4426-9A5F-26DA371C7038}">
      <dgm:prSet custT="1"/>
      <dgm:spPr/>
      <dgm:t>
        <a:bodyPr/>
        <a:lstStyle/>
        <a:p>
          <a:r>
            <a:rPr lang="en-US" sz="2000" dirty="0">
              <a:solidFill>
                <a:schemeClr val="tx1"/>
              </a:solidFill>
            </a:rPr>
            <a:t>Identify number/identity of </a:t>
          </a:r>
          <a:r>
            <a:rPr lang="en-US" sz="2000" u="sng" dirty="0">
              <a:solidFill>
                <a:schemeClr val="tx1"/>
              </a:solidFill>
            </a:rPr>
            <a:t>witnesses</a:t>
          </a:r>
          <a:endParaRPr lang="en-US" sz="2000" dirty="0">
            <a:solidFill>
              <a:schemeClr val="tx1"/>
            </a:solidFill>
          </a:endParaRPr>
        </a:p>
      </dgm:t>
    </dgm:pt>
    <dgm:pt modelId="{688546F8-680E-4C11-8A32-2550574B97E8}" type="parTrans" cxnId="{743509E4-ACC7-4808-9A52-7B190BEE6266}">
      <dgm:prSet/>
      <dgm:spPr/>
      <dgm:t>
        <a:bodyPr/>
        <a:lstStyle/>
        <a:p>
          <a:endParaRPr lang="en-US">
            <a:solidFill>
              <a:schemeClr val="tx1"/>
            </a:solidFill>
          </a:endParaRPr>
        </a:p>
      </dgm:t>
    </dgm:pt>
    <dgm:pt modelId="{2D5B3272-CDDD-4FAD-865E-4EBFDEA4E74E}" type="sibTrans" cxnId="{743509E4-ACC7-4808-9A52-7B190BEE6266}">
      <dgm:prSet/>
      <dgm:spPr/>
      <dgm:t>
        <a:bodyPr/>
        <a:lstStyle/>
        <a:p>
          <a:endParaRPr lang="en-US">
            <a:solidFill>
              <a:schemeClr val="tx1"/>
            </a:solidFill>
          </a:endParaRPr>
        </a:p>
      </dgm:t>
    </dgm:pt>
    <dgm:pt modelId="{D187727B-4846-4D7B-9BE4-A3891A91824E}">
      <dgm:prSet custT="1"/>
      <dgm:spPr/>
      <dgm:t>
        <a:bodyPr/>
        <a:lstStyle/>
        <a:p>
          <a:r>
            <a:rPr lang="en-US" sz="2000" dirty="0">
              <a:solidFill>
                <a:schemeClr val="tx1"/>
              </a:solidFill>
            </a:rPr>
            <a:t>Summary of </a:t>
          </a:r>
          <a:r>
            <a:rPr lang="en-US" sz="2000" u="sng" dirty="0">
              <a:solidFill>
                <a:schemeClr val="tx1"/>
              </a:solidFill>
            </a:rPr>
            <a:t>evidence</a:t>
          </a:r>
          <a:r>
            <a:rPr lang="en-US" sz="2000" dirty="0">
              <a:solidFill>
                <a:schemeClr val="tx1"/>
              </a:solidFill>
            </a:rPr>
            <a:t> – documents and witness statements</a:t>
          </a:r>
        </a:p>
      </dgm:t>
    </dgm:pt>
    <dgm:pt modelId="{3377416F-987C-493A-952D-1519C300FA72}" type="parTrans" cxnId="{AE68B721-86F2-4D39-81D8-F20F5BEF5ECD}">
      <dgm:prSet/>
      <dgm:spPr/>
      <dgm:t>
        <a:bodyPr/>
        <a:lstStyle/>
        <a:p>
          <a:endParaRPr lang="en-US">
            <a:solidFill>
              <a:schemeClr val="tx1"/>
            </a:solidFill>
          </a:endParaRPr>
        </a:p>
      </dgm:t>
    </dgm:pt>
    <dgm:pt modelId="{D2166C01-ED9E-4F32-925A-AC2ED049F722}" type="sibTrans" cxnId="{AE68B721-86F2-4D39-81D8-F20F5BEF5ECD}">
      <dgm:prSet/>
      <dgm:spPr/>
      <dgm:t>
        <a:bodyPr/>
        <a:lstStyle/>
        <a:p>
          <a:endParaRPr lang="en-US">
            <a:solidFill>
              <a:schemeClr val="tx1"/>
            </a:solidFill>
          </a:endParaRPr>
        </a:p>
      </dgm:t>
    </dgm:pt>
    <dgm:pt modelId="{4E944276-394B-4E50-8F7C-ABB399A2456A}" type="pres">
      <dgm:prSet presAssocID="{9414B112-E437-461F-BFEA-A38EE1E70DE7}" presName="linear" presStyleCnt="0">
        <dgm:presLayoutVars>
          <dgm:animLvl val="lvl"/>
          <dgm:resizeHandles val="exact"/>
        </dgm:presLayoutVars>
      </dgm:prSet>
      <dgm:spPr/>
    </dgm:pt>
    <dgm:pt modelId="{5915D8F0-2E54-4750-BF49-A5E8322AF47F}" type="pres">
      <dgm:prSet presAssocID="{FC7BA76A-C2A5-4CFF-B617-2B9C7A3FFFDA}" presName="parentText" presStyleLbl="node1" presStyleIdx="0" presStyleCnt="7" custLinFactNeighborX="-471">
        <dgm:presLayoutVars>
          <dgm:chMax val="0"/>
          <dgm:bulletEnabled val="1"/>
        </dgm:presLayoutVars>
      </dgm:prSet>
      <dgm:spPr/>
    </dgm:pt>
    <dgm:pt modelId="{E80870F2-A3A7-4E3D-812A-326EE794AFC6}" type="pres">
      <dgm:prSet presAssocID="{6451F872-F5C8-42F6-8312-C821D5D1208E}" presName="spacer" presStyleCnt="0"/>
      <dgm:spPr/>
    </dgm:pt>
    <dgm:pt modelId="{7E73A53C-5285-42B7-B530-139FF0F48667}" type="pres">
      <dgm:prSet presAssocID="{F69BF502-651C-442F-A45B-F95CE183BDA0}" presName="parentText" presStyleLbl="node1" presStyleIdx="1" presStyleCnt="7">
        <dgm:presLayoutVars>
          <dgm:chMax val="0"/>
          <dgm:bulletEnabled val="1"/>
        </dgm:presLayoutVars>
      </dgm:prSet>
      <dgm:spPr/>
    </dgm:pt>
    <dgm:pt modelId="{A6A14E0B-3E7C-43DE-81DD-377E9D7A65A5}" type="pres">
      <dgm:prSet presAssocID="{902BABA6-F388-4DD4-8759-68F6A12498D3}" presName="spacer" presStyleCnt="0"/>
      <dgm:spPr/>
    </dgm:pt>
    <dgm:pt modelId="{3C144FC6-6FF0-4B50-8CB1-3AEA131E4FAA}" type="pres">
      <dgm:prSet presAssocID="{8914CA7F-8EAC-4C00-97F3-4E41A43D7412}" presName="parentText" presStyleLbl="node1" presStyleIdx="2" presStyleCnt="7">
        <dgm:presLayoutVars>
          <dgm:chMax val="0"/>
          <dgm:bulletEnabled val="1"/>
        </dgm:presLayoutVars>
      </dgm:prSet>
      <dgm:spPr/>
    </dgm:pt>
    <dgm:pt modelId="{88A6C16B-7E2C-4212-8908-72A1F602E439}" type="pres">
      <dgm:prSet presAssocID="{A4D48A9D-AAF3-41AB-90C8-2352D99FA27D}" presName="spacer" presStyleCnt="0"/>
      <dgm:spPr/>
    </dgm:pt>
    <dgm:pt modelId="{F6E9523B-52C6-416A-9AEF-FE82AE93749F}" type="pres">
      <dgm:prSet presAssocID="{795531D6-FD68-42D5-B5E0-BC9B33F84396}" presName="parentText" presStyleLbl="node1" presStyleIdx="3" presStyleCnt="7">
        <dgm:presLayoutVars>
          <dgm:chMax val="0"/>
          <dgm:bulletEnabled val="1"/>
        </dgm:presLayoutVars>
      </dgm:prSet>
      <dgm:spPr/>
    </dgm:pt>
    <dgm:pt modelId="{967C2CD8-5885-4E0A-BF8F-093DD8FD4662}" type="pres">
      <dgm:prSet presAssocID="{290D6CA9-1359-4A67-A719-ED25A9D05FCC}" presName="spacer" presStyleCnt="0"/>
      <dgm:spPr/>
    </dgm:pt>
    <dgm:pt modelId="{20376FD2-75D9-478C-97F9-FC27C7BB453E}" type="pres">
      <dgm:prSet presAssocID="{DF351F1B-6D43-47B9-A8DD-5E7AEDDBD27F}" presName="parentText" presStyleLbl="node1" presStyleIdx="4" presStyleCnt="7">
        <dgm:presLayoutVars>
          <dgm:chMax val="0"/>
          <dgm:bulletEnabled val="1"/>
        </dgm:presLayoutVars>
      </dgm:prSet>
      <dgm:spPr/>
    </dgm:pt>
    <dgm:pt modelId="{BC507DEF-3410-43FD-9AC6-3AAF65728825}" type="pres">
      <dgm:prSet presAssocID="{3DDF0E6F-927D-45F0-B163-BBE2A615E493}" presName="spacer" presStyleCnt="0"/>
      <dgm:spPr/>
    </dgm:pt>
    <dgm:pt modelId="{5AD448CA-06C5-4575-9FC8-34202F641A53}" type="pres">
      <dgm:prSet presAssocID="{61B55B2A-C709-4426-9A5F-26DA371C7038}" presName="parentText" presStyleLbl="node1" presStyleIdx="5" presStyleCnt="7">
        <dgm:presLayoutVars>
          <dgm:chMax val="0"/>
          <dgm:bulletEnabled val="1"/>
        </dgm:presLayoutVars>
      </dgm:prSet>
      <dgm:spPr/>
    </dgm:pt>
    <dgm:pt modelId="{ADC065D2-9A02-46E8-A2A9-42487F20045D}" type="pres">
      <dgm:prSet presAssocID="{2D5B3272-CDDD-4FAD-865E-4EBFDEA4E74E}" presName="spacer" presStyleCnt="0"/>
      <dgm:spPr/>
    </dgm:pt>
    <dgm:pt modelId="{38BFF734-269F-4FA1-A45A-D820980BC206}" type="pres">
      <dgm:prSet presAssocID="{D187727B-4846-4D7B-9BE4-A3891A91824E}" presName="parentText" presStyleLbl="node1" presStyleIdx="6" presStyleCnt="7">
        <dgm:presLayoutVars>
          <dgm:chMax val="0"/>
          <dgm:bulletEnabled val="1"/>
        </dgm:presLayoutVars>
      </dgm:prSet>
      <dgm:spPr/>
    </dgm:pt>
  </dgm:ptLst>
  <dgm:cxnLst>
    <dgm:cxn modelId="{AE68B721-86F2-4D39-81D8-F20F5BEF5ECD}" srcId="{9414B112-E437-461F-BFEA-A38EE1E70DE7}" destId="{D187727B-4846-4D7B-9BE4-A3891A91824E}" srcOrd="6" destOrd="0" parTransId="{3377416F-987C-493A-952D-1519C300FA72}" sibTransId="{D2166C01-ED9E-4F32-925A-AC2ED049F722}"/>
    <dgm:cxn modelId="{35C1F622-76A4-483B-80EE-9DF1C8DF6DCF}" type="presOf" srcId="{F69BF502-651C-442F-A45B-F95CE183BDA0}" destId="{7E73A53C-5285-42B7-B530-139FF0F48667}" srcOrd="0" destOrd="0" presId="urn:microsoft.com/office/officeart/2005/8/layout/vList2"/>
    <dgm:cxn modelId="{3F65872C-DB6E-4759-8DA6-2CA5948B7D26}" type="presOf" srcId="{795531D6-FD68-42D5-B5E0-BC9B33F84396}" destId="{F6E9523B-52C6-416A-9AEF-FE82AE93749F}" srcOrd="0" destOrd="0" presId="urn:microsoft.com/office/officeart/2005/8/layout/vList2"/>
    <dgm:cxn modelId="{0AE32330-0CCB-465A-B464-64D510E9FFC7}" srcId="{9414B112-E437-461F-BFEA-A38EE1E70DE7}" destId="{DF351F1B-6D43-47B9-A8DD-5E7AEDDBD27F}" srcOrd="4" destOrd="0" parTransId="{6216580A-291E-4136-8374-020B701F2518}" sibTransId="{3DDF0E6F-927D-45F0-B163-BBE2A615E493}"/>
    <dgm:cxn modelId="{663E2F3D-F172-4E3C-B588-76DD0769FFE2}" type="presOf" srcId="{D187727B-4846-4D7B-9BE4-A3891A91824E}" destId="{38BFF734-269F-4FA1-A45A-D820980BC206}" srcOrd="0" destOrd="0" presId="urn:microsoft.com/office/officeart/2005/8/layout/vList2"/>
    <dgm:cxn modelId="{8CBC2E44-5A9B-4C97-B235-25604DA5625B}" type="presOf" srcId="{FC7BA76A-C2A5-4CFF-B617-2B9C7A3FFFDA}" destId="{5915D8F0-2E54-4750-BF49-A5E8322AF47F}" srcOrd="0" destOrd="0" presId="urn:microsoft.com/office/officeart/2005/8/layout/vList2"/>
    <dgm:cxn modelId="{D877BE45-5312-49E9-91E5-7529B8B223D3}" type="presOf" srcId="{61B55B2A-C709-4426-9A5F-26DA371C7038}" destId="{5AD448CA-06C5-4575-9FC8-34202F641A53}" srcOrd="0" destOrd="0" presId="urn:microsoft.com/office/officeart/2005/8/layout/vList2"/>
    <dgm:cxn modelId="{6E02A249-70B6-458B-857A-70BB12027A06}" type="presOf" srcId="{8914CA7F-8EAC-4C00-97F3-4E41A43D7412}" destId="{3C144FC6-6FF0-4B50-8CB1-3AEA131E4FAA}" srcOrd="0" destOrd="0" presId="urn:microsoft.com/office/officeart/2005/8/layout/vList2"/>
    <dgm:cxn modelId="{4DCE8A55-348E-4092-87B3-2EF4E413FCFA}" srcId="{9414B112-E437-461F-BFEA-A38EE1E70DE7}" destId="{F69BF502-651C-442F-A45B-F95CE183BDA0}" srcOrd="1" destOrd="0" parTransId="{BCCD4385-927D-4357-B11A-6F96B65C198E}" sibTransId="{902BABA6-F388-4DD4-8759-68F6A12498D3}"/>
    <dgm:cxn modelId="{FF190483-293F-410E-93C8-4C4DEEAB20E8}" type="presOf" srcId="{DF351F1B-6D43-47B9-A8DD-5E7AEDDBD27F}" destId="{20376FD2-75D9-478C-97F9-FC27C7BB453E}" srcOrd="0" destOrd="0" presId="urn:microsoft.com/office/officeart/2005/8/layout/vList2"/>
    <dgm:cxn modelId="{CE0EBE8F-95AD-462F-AB09-13B690B67037}" srcId="{9414B112-E437-461F-BFEA-A38EE1E70DE7}" destId="{8914CA7F-8EAC-4C00-97F3-4E41A43D7412}" srcOrd="2" destOrd="0" parTransId="{B19FD612-E934-4CA5-98BD-13C4B7488701}" sibTransId="{A4D48A9D-AAF3-41AB-90C8-2352D99FA27D}"/>
    <dgm:cxn modelId="{3FFD11BF-B307-4A68-A452-70EB0F1B6AD1}" type="presOf" srcId="{9414B112-E437-461F-BFEA-A38EE1E70DE7}" destId="{4E944276-394B-4E50-8F7C-ABB399A2456A}" srcOrd="0" destOrd="0" presId="urn:microsoft.com/office/officeart/2005/8/layout/vList2"/>
    <dgm:cxn modelId="{980634C5-512F-4C3F-A182-67F385057D2D}" srcId="{9414B112-E437-461F-BFEA-A38EE1E70DE7}" destId="{795531D6-FD68-42D5-B5E0-BC9B33F84396}" srcOrd="3" destOrd="0" parTransId="{C5DBB335-123B-460D-BF54-2716FED6D64D}" sibTransId="{290D6CA9-1359-4A67-A719-ED25A9D05FCC}"/>
    <dgm:cxn modelId="{A8CD47DD-2018-4EC5-91C0-ACEA5BE19C96}" srcId="{9414B112-E437-461F-BFEA-A38EE1E70DE7}" destId="{FC7BA76A-C2A5-4CFF-B617-2B9C7A3FFFDA}" srcOrd="0" destOrd="0" parTransId="{1B8F76EE-68B9-4A25-96DC-EEE75A320ECF}" sibTransId="{6451F872-F5C8-42F6-8312-C821D5D1208E}"/>
    <dgm:cxn modelId="{743509E4-ACC7-4808-9A52-7B190BEE6266}" srcId="{9414B112-E437-461F-BFEA-A38EE1E70DE7}" destId="{61B55B2A-C709-4426-9A5F-26DA371C7038}" srcOrd="5" destOrd="0" parTransId="{688546F8-680E-4C11-8A32-2550574B97E8}" sibTransId="{2D5B3272-CDDD-4FAD-865E-4EBFDEA4E74E}"/>
    <dgm:cxn modelId="{D3A17932-5045-4406-BFE3-826067F1F8E1}" type="presParOf" srcId="{4E944276-394B-4E50-8F7C-ABB399A2456A}" destId="{5915D8F0-2E54-4750-BF49-A5E8322AF47F}" srcOrd="0" destOrd="0" presId="urn:microsoft.com/office/officeart/2005/8/layout/vList2"/>
    <dgm:cxn modelId="{CEACB38E-0ED3-422C-A6D7-BE9321F71798}" type="presParOf" srcId="{4E944276-394B-4E50-8F7C-ABB399A2456A}" destId="{E80870F2-A3A7-4E3D-812A-326EE794AFC6}" srcOrd="1" destOrd="0" presId="urn:microsoft.com/office/officeart/2005/8/layout/vList2"/>
    <dgm:cxn modelId="{A9175762-404E-46D8-9D86-1E7B21F0E36A}" type="presParOf" srcId="{4E944276-394B-4E50-8F7C-ABB399A2456A}" destId="{7E73A53C-5285-42B7-B530-139FF0F48667}" srcOrd="2" destOrd="0" presId="urn:microsoft.com/office/officeart/2005/8/layout/vList2"/>
    <dgm:cxn modelId="{74FB729C-F559-4907-B3FC-B3FC19A919F1}" type="presParOf" srcId="{4E944276-394B-4E50-8F7C-ABB399A2456A}" destId="{A6A14E0B-3E7C-43DE-81DD-377E9D7A65A5}" srcOrd="3" destOrd="0" presId="urn:microsoft.com/office/officeart/2005/8/layout/vList2"/>
    <dgm:cxn modelId="{98577A47-9DFB-4660-8807-A53595F2BA3E}" type="presParOf" srcId="{4E944276-394B-4E50-8F7C-ABB399A2456A}" destId="{3C144FC6-6FF0-4B50-8CB1-3AEA131E4FAA}" srcOrd="4" destOrd="0" presId="urn:microsoft.com/office/officeart/2005/8/layout/vList2"/>
    <dgm:cxn modelId="{22DA2299-68F6-42EA-9762-559D09588CD9}" type="presParOf" srcId="{4E944276-394B-4E50-8F7C-ABB399A2456A}" destId="{88A6C16B-7E2C-4212-8908-72A1F602E439}" srcOrd="5" destOrd="0" presId="urn:microsoft.com/office/officeart/2005/8/layout/vList2"/>
    <dgm:cxn modelId="{03138663-0CB3-4BFC-BB80-EE22BD04A45F}" type="presParOf" srcId="{4E944276-394B-4E50-8F7C-ABB399A2456A}" destId="{F6E9523B-52C6-416A-9AEF-FE82AE93749F}" srcOrd="6" destOrd="0" presId="urn:microsoft.com/office/officeart/2005/8/layout/vList2"/>
    <dgm:cxn modelId="{9F27D8CB-C169-43C7-B6E6-DB209B3667DB}" type="presParOf" srcId="{4E944276-394B-4E50-8F7C-ABB399A2456A}" destId="{967C2CD8-5885-4E0A-BF8F-093DD8FD4662}" srcOrd="7" destOrd="0" presId="urn:microsoft.com/office/officeart/2005/8/layout/vList2"/>
    <dgm:cxn modelId="{F82193C9-7BC9-4DAD-8846-4942B92EFB5C}" type="presParOf" srcId="{4E944276-394B-4E50-8F7C-ABB399A2456A}" destId="{20376FD2-75D9-478C-97F9-FC27C7BB453E}" srcOrd="8" destOrd="0" presId="urn:microsoft.com/office/officeart/2005/8/layout/vList2"/>
    <dgm:cxn modelId="{7ACB2D41-A19C-4253-B7E2-01E8FC7984E0}" type="presParOf" srcId="{4E944276-394B-4E50-8F7C-ABB399A2456A}" destId="{BC507DEF-3410-43FD-9AC6-3AAF65728825}" srcOrd="9" destOrd="0" presId="urn:microsoft.com/office/officeart/2005/8/layout/vList2"/>
    <dgm:cxn modelId="{76A3F503-53A0-443F-A9CB-95A3152F666A}" type="presParOf" srcId="{4E944276-394B-4E50-8F7C-ABB399A2456A}" destId="{5AD448CA-06C5-4575-9FC8-34202F641A53}" srcOrd="10" destOrd="0" presId="urn:microsoft.com/office/officeart/2005/8/layout/vList2"/>
    <dgm:cxn modelId="{CB20ED09-3F78-42B6-868A-147BBC32DF24}" type="presParOf" srcId="{4E944276-394B-4E50-8F7C-ABB399A2456A}" destId="{ADC065D2-9A02-46E8-A2A9-42487F20045D}" srcOrd="11" destOrd="0" presId="urn:microsoft.com/office/officeart/2005/8/layout/vList2"/>
    <dgm:cxn modelId="{34E9A6BE-16CF-4496-8AF2-D47ACAF7EAF2}" type="presParOf" srcId="{4E944276-394B-4E50-8F7C-ABB399A2456A}" destId="{38BFF734-269F-4FA1-A45A-D820980BC206}"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ACBFF1C4-38BF-444A-910C-7C0256D4DCC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FE1E9B29-B46E-4E3A-B285-D08EC47F5D2C}">
      <dgm:prSet/>
      <dgm:spPr/>
      <dgm:t>
        <a:bodyPr/>
        <a:lstStyle/>
        <a:p>
          <a:r>
            <a:rPr lang="en-US" u="sng" dirty="0">
              <a:latin typeface="+mj-lt"/>
            </a:rPr>
            <a:t>10 days for parties </a:t>
          </a:r>
          <a:r>
            <a:rPr lang="en-US" u="none" dirty="0">
              <a:latin typeface="+mj-lt"/>
            </a:rPr>
            <a:t>to</a:t>
          </a:r>
          <a:r>
            <a:rPr lang="en-US" dirty="0">
              <a:latin typeface="+mj-lt"/>
            </a:rPr>
            <a:t> submit written, </a:t>
          </a:r>
          <a:r>
            <a:rPr lang="en-US" u="sng" dirty="0">
              <a:latin typeface="+mj-lt"/>
            </a:rPr>
            <a:t>relevant</a:t>
          </a:r>
          <a:r>
            <a:rPr lang="en-US" dirty="0">
              <a:latin typeface="+mj-lt"/>
            </a:rPr>
            <a:t> questions to the other party or witness to the Decision-maker</a:t>
          </a:r>
        </a:p>
      </dgm:t>
    </dgm:pt>
    <dgm:pt modelId="{3A56F037-8E65-42A4-9C19-F945DFC821E4}" type="parTrans" cxnId="{4C1C108D-DCB6-43A8-B401-8B81D0DAB5E2}">
      <dgm:prSet/>
      <dgm:spPr/>
      <dgm:t>
        <a:bodyPr/>
        <a:lstStyle/>
        <a:p>
          <a:endParaRPr lang="en-US">
            <a:latin typeface="+mj-lt"/>
          </a:endParaRPr>
        </a:p>
      </dgm:t>
    </dgm:pt>
    <dgm:pt modelId="{3DEB6A89-80E8-4147-B260-D7084CEDAE97}" type="sibTrans" cxnId="{4C1C108D-DCB6-43A8-B401-8B81D0DAB5E2}">
      <dgm:prSet/>
      <dgm:spPr/>
      <dgm:t>
        <a:bodyPr/>
        <a:lstStyle/>
        <a:p>
          <a:endParaRPr lang="en-US">
            <a:latin typeface="+mj-lt"/>
          </a:endParaRPr>
        </a:p>
      </dgm:t>
    </dgm:pt>
    <dgm:pt modelId="{55562454-AA83-4B94-88F5-075FD607356D}">
      <dgm:prSet/>
      <dgm:spPr/>
      <dgm:t>
        <a:bodyPr/>
        <a:lstStyle/>
        <a:p>
          <a:r>
            <a:rPr lang="en-US" dirty="0">
              <a:latin typeface="+mj-lt"/>
            </a:rPr>
            <a:t>Limited follow-up questions</a:t>
          </a:r>
        </a:p>
      </dgm:t>
    </dgm:pt>
    <dgm:pt modelId="{536609BF-22F3-46FA-9987-821107273B97}" type="parTrans" cxnId="{20E741DD-73C8-4641-901C-EB7C69B55A19}">
      <dgm:prSet/>
      <dgm:spPr/>
      <dgm:t>
        <a:bodyPr/>
        <a:lstStyle/>
        <a:p>
          <a:endParaRPr lang="en-US">
            <a:latin typeface="+mj-lt"/>
          </a:endParaRPr>
        </a:p>
      </dgm:t>
    </dgm:pt>
    <dgm:pt modelId="{59A953CD-8DCF-4935-B5C0-10A76AF3FBC0}" type="sibTrans" cxnId="{20E741DD-73C8-4641-901C-EB7C69B55A19}">
      <dgm:prSet/>
      <dgm:spPr/>
      <dgm:t>
        <a:bodyPr/>
        <a:lstStyle/>
        <a:p>
          <a:endParaRPr lang="en-US">
            <a:latin typeface="+mj-lt"/>
          </a:endParaRPr>
        </a:p>
      </dgm:t>
    </dgm:pt>
    <dgm:pt modelId="{0D67C413-AC9F-4464-AE05-F77CD245AAA9}">
      <dgm:prSet/>
      <dgm:spPr/>
      <dgm:t>
        <a:bodyPr/>
        <a:lstStyle/>
        <a:p>
          <a:r>
            <a:rPr lang="en-US" dirty="0">
              <a:latin typeface="+mj-lt"/>
            </a:rPr>
            <a:t>Decision-maker determines relevancy, and if a question is not allowed, they explain why</a:t>
          </a:r>
        </a:p>
      </dgm:t>
    </dgm:pt>
    <dgm:pt modelId="{BBB3978A-B46E-41C2-8143-E37A743E8123}" type="parTrans" cxnId="{F04AE165-7739-453E-937F-6BE3D4227D02}">
      <dgm:prSet/>
      <dgm:spPr/>
    </dgm:pt>
    <dgm:pt modelId="{8103274E-B85E-48A8-BC65-F7F9B89E453E}" type="sibTrans" cxnId="{F04AE165-7739-453E-937F-6BE3D4227D02}">
      <dgm:prSet/>
      <dgm:spPr/>
    </dgm:pt>
    <dgm:pt modelId="{BD1F5E97-1BFB-4B7F-89CB-0FEC91C65FA8}" type="pres">
      <dgm:prSet presAssocID="{ACBFF1C4-38BF-444A-910C-7C0256D4DCCE}" presName="Name0" presStyleCnt="0">
        <dgm:presLayoutVars>
          <dgm:chMax val="7"/>
          <dgm:dir/>
          <dgm:animLvl val="lvl"/>
          <dgm:resizeHandles val="exact"/>
        </dgm:presLayoutVars>
      </dgm:prSet>
      <dgm:spPr/>
    </dgm:pt>
    <dgm:pt modelId="{4DC33898-64CE-4DD9-944D-6A341630EBFF}" type="pres">
      <dgm:prSet presAssocID="{FE1E9B29-B46E-4E3A-B285-D08EC47F5D2C}" presName="circle1" presStyleLbl="node1" presStyleIdx="0" presStyleCnt="3"/>
      <dgm:spPr/>
    </dgm:pt>
    <dgm:pt modelId="{3BC333C7-9A54-4031-A483-33CA3A636A82}" type="pres">
      <dgm:prSet presAssocID="{FE1E9B29-B46E-4E3A-B285-D08EC47F5D2C}" presName="space" presStyleCnt="0"/>
      <dgm:spPr/>
    </dgm:pt>
    <dgm:pt modelId="{F8128A73-BFBB-41CC-86AD-8F08A42D6757}" type="pres">
      <dgm:prSet presAssocID="{FE1E9B29-B46E-4E3A-B285-D08EC47F5D2C}" presName="rect1" presStyleLbl="alignAcc1" presStyleIdx="0" presStyleCnt="3"/>
      <dgm:spPr/>
    </dgm:pt>
    <dgm:pt modelId="{E30A9FFF-7BEA-48D8-836C-49D1526207BD}" type="pres">
      <dgm:prSet presAssocID="{55562454-AA83-4B94-88F5-075FD607356D}" presName="vertSpace2" presStyleLbl="node1" presStyleIdx="0" presStyleCnt="3"/>
      <dgm:spPr/>
    </dgm:pt>
    <dgm:pt modelId="{E66E6559-C887-44FC-8D99-BA5E49D3CF10}" type="pres">
      <dgm:prSet presAssocID="{55562454-AA83-4B94-88F5-075FD607356D}" presName="circle2" presStyleLbl="node1" presStyleIdx="1" presStyleCnt="3"/>
      <dgm:spPr/>
    </dgm:pt>
    <dgm:pt modelId="{491D23F1-B4AA-4889-B75D-8E653A51DD87}" type="pres">
      <dgm:prSet presAssocID="{55562454-AA83-4B94-88F5-075FD607356D}" presName="rect2" presStyleLbl="alignAcc1" presStyleIdx="1" presStyleCnt="3"/>
      <dgm:spPr/>
    </dgm:pt>
    <dgm:pt modelId="{40C48526-8EA0-4BB3-A3E9-3475A6FFAF80}" type="pres">
      <dgm:prSet presAssocID="{0D67C413-AC9F-4464-AE05-F77CD245AAA9}" presName="vertSpace3" presStyleLbl="node1" presStyleIdx="1" presStyleCnt="3"/>
      <dgm:spPr/>
    </dgm:pt>
    <dgm:pt modelId="{BA50B79E-8135-4A58-9F2B-4389B4D7A200}" type="pres">
      <dgm:prSet presAssocID="{0D67C413-AC9F-4464-AE05-F77CD245AAA9}" presName="circle3" presStyleLbl="node1" presStyleIdx="2" presStyleCnt="3"/>
      <dgm:spPr/>
    </dgm:pt>
    <dgm:pt modelId="{5EB6BA17-FF1B-48CC-BA33-8F6D9A7B1237}" type="pres">
      <dgm:prSet presAssocID="{0D67C413-AC9F-4464-AE05-F77CD245AAA9}" presName="rect3" presStyleLbl="alignAcc1" presStyleIdx="2" presStyleCnt="3"/>
      <dgm:spPr/>
    </dgm:pt>
    <dgm:pt modelId="{8E9E45F1-3FC1-4F87-885A-DDF8E03D5A19}" type="pres">
      <dgm:prSet presAssocID="{FE1E9B29-B46E-4E3A-B285-D08EC47F5D2C}" presName="rect1ParTxNoCh" presStyleLbl="alignAcc1" presStyleIdx="2" presStyleCnt="3">
        <dgm:presLayoutVars>
          <dgm:chMax val="1"/>
          <dgm:bulletEnabled val="1"/>
        </dgm:presLayoutVars>
      </dgm:prSet>
      <dgm:spPr/>
    </dgm:pt>
    <dgm:pt modelId="{F43C90DA-C831-4E9E-B235-A67553B293A0}" type="pres">
      <dgm:prSet presAssocID="{55562454-AA83-4B94-88F5-075FD607356D}" presName="rect2ParTxNoCh" presStyleLbl="alignAcc1" presStyleIdx="2" presStyleCnt="3">
        <dgm:presLayoutVars>
          <dgm:chMax val="1"/>
          <dgm:bulletEnabled val="1"/>
        </dgm:presLayoutVars>
      </dgm:prSet>
      <dgm:spPr/>
    </dgm:pt>
    <dgm:pt modelId="{1068B412-9F0F-4CA5-BDD7-D29081FE67B2}" type="pres">
      <dgm:prSet presAssocID="{0D67C413-AC9F-4464-AE05-F77CD245AAA9}" presName="rect3ParTxNoCh" presStyleLbl="alignAcc1" presStyleIdx="2" presStyleCnt="3">
        <dgm:presLayoutVars>
          <dgm:chMax val="1"/>
          <dgm:bulletEnabled val="1"/>
        </dgm:presLayoutVars>
      </dgm:prSet>
      <dgm:spPr/>
    </dgm:pt>
  </dgm:ptLst>
  <dgm:cxnLst>
    <dgm:cxn modelId="{260A7625-37E4-48F7-B919-AC6B63FD1039}" type="presOf" srcId="{FE1E9B29-B46E-4E3A-B285-D08EC47F5D2C}" destId="{8E9E45F1-3FC1-4F87-885A-DDF8E03D5A19}" srcOrd="1" destOrd="0" presId="urn:microsoft.com/office/officeart/2005/8/layout/target3"/>
    <dgm:cxn modelId="{498F9D34-817B-41D4-9952-78B701A65C89}" type="presOf" srcId="{ACBFF1C4-38BF-444A-910C-7C0256D4DCCE}" destId="{BD1F5E97-1BFB-4B7F-89CB-0FEC91C65FA8}" srcOrd="0" destOrd="0" presId="urn:microsoft.com/office/officeart/2005/8/layout/target3"/>
    <dgm:cxn modelId="{88F4DC37-DFFD-478C-BB55-B9A6636559A2}" type="presOf" srcId="{55562454-AA83-4B94-88F5-075FD607356D}" destId="{491D23F1-B4AA-4889-B75D-8E653A51DD87}" srcOrd="0" destOrd="0" presId="urn:microsoft.com/office/officeart/2005/8/layout/target3"/>
    <dgm:cxn modelId="{F04AE165-7739-453E-937F-6BE3D4227D02}" srcId="{ACBFF1C4-38BF-444A-910C-7C0256D4DCCE}" destId="{0D67C413-AC9F-4464-AE05-F77CD245AAA9}" srcOrd="2" destOrd="0" parTransId="{BBB3978A-B46E-41C2-8143-E37A743E8123}" sibTransId="{8103274E-B85E-48A8-BC65-F7F9B89E453E}"/>
    <dgm:cxn modelId="{138DDF67-7929-408A-BC27-E5A712C0BEF8}" type="presOf" srcId="{FE1E9B29-B46E-4E3A-B285-D08EC47F5D2C}" destId="{F8128A73-BFBB-41CC-86AD-8F08A42D6757}" srcOrd="0" destOrd="0" presId="urn:microsoft.com/office/officeart/2005/8/layout/target3"/>
    <dgm:cxn modelId="{0281DF73-445E-4CDB-A670-FA79775127D5}" type="presOf" srcId="{0D67C413-AC9F-4464-AE05-F77CD245AAA9}" destId="{5EB6BA17-FF1B-48CC-BA33-8F6D9A7B1237}" srcOrd="0" destOrd="0" presId="urn:microsoft.com/office/officeart/2005/8/layout/target3"/>
    <dgm:cxn modelId="{0825E653-C61C-4ADF-A6A0-B4EC5FC66900}" type="presOf" srcId="{0D67C413-AC9F-4464-AE05-F77CD245AAA9}" destId="{1068B412-9F0F-4CA5-BDD7-D29081FE67B2}" srcOrd="1" destOrd="0" presId="urn:microsoft.com/office/officeart/2005/8/layout/target3"/>
    <dgm:cxn modelId="{4C1C108D-DCB6-43A8-B401-8B81D0DAB5E2}" srcId="{ACBFF1C4-38BF-444A-910C-7C0256D4DCCE}" destId="{FE1E9B29-B46E-4E3A-B285-D08EC47F5D2C}" srcOrd="0" destOrd="0" parTransId="{3A56F037-8E65-42A4-9C19-F945DFC821E4}" sibTransId="{3DEB6A89-80E8-4147-B260-D7084CEDAE97}"/>
    <dgm:cxn modelId="{9584A9A7-0EC6-46E0-9873-B1FC41843CF5}" type="presOf" srcId="{55562454-AA83-4B94-88F5-075FD607356D}" destId="{F43C90DA-C831-4E9E-B235-A67553B293A0}" srcOrd="1" destOrd="0" presId="urn:microsoft.com/office/officeart/2005/8/layout/target3"/>
    <dgm:cxn modelId="{20E741DD-73C8-4641-901C-EB7C69B55A19}" srcId="{ACBFF1C4-38BF-444A-910C-7C0256D4DCCE}" destId="{55562454-AA83-4B94-88F5-075FD607356D}" srcOrd="1" destOrd="0" parTransId="{536609BF-22F3-46FA-9987-821107273B97}" sibTransId="{59A953CD-8DCF-4935-B5C0-10A76AF3FBC0}"/>
    <dgm:cxn modelId="{0380ABC7-293B-4653-A6AF-D0F4DA97AEA9}" type="presParOf" srcId="{BD1F5E97-1BFB-4B7F-89CB-0FEC91C65FA8}" destId="{4DC33898-64CE-4DD9-944D-6A341630EBFF}" srcOrd="0" destOrd="0" presId="urn:microsoft.com/office/officeart/2005/8/layout/target3"/>
    <dgm:cxn modelId="{7704BEB3-46DA-479B-A406-EA5E9FE4A302}" type="presParOf" srcId="{BD1F5E97-1BFB-4B7F-89CB-0FEC91C65FA8}" destId="{3BC333C7-9A54-4031-A483-33CA3A636A82}" srcOrd="1" destOrd="0" presId="urn:microsoft.com/office/officeart/2005/8/layout/target3"/>
    <dgm:cxn modelId="{F6C2AA8C-FF57-4FEA-BA38-FA210C2B2593}" type="presParOf" srcId="{BD1F5E97-1BFB-4B7F-89CB-0FEC91C65FA8}" destId="{F8128A73-BFBB-41CC-86AD-8F08A42D6757}" srcOrd="2" destOrd="0" presId="urn:microsoft.com/office/officeart/2005/8/layout/target3"/>
    <dgm:cxn modelId="{996BF5FC-4CCA-49A8-8BFE-309ED8C141D0}" type="presParOf" srcId="{BD1F5E97-1BFB-4B7F-89CB-0FEC91C65FA8}" destId="{E30A9FFF-7BEA-48D8-836C-49D1526207BD}" srcOrd="3" destOrd="0" presId="urn:microsoft.com/office/officeart/2005/8/layout/target3"/>
    <dgm:cxn modelId="{9FDED61B-FF54-4C16-B59E-8A5C2B2152EE}" type="presParOf" srcId="{BD1F5E97-1BFB-4B7F-89CB-0FEC91C65FA8}" destId="{E66E6559-C887-44FC-8D99-BA5E49D3CF10}" srcOrd="4" destOrd="0" presId="urn:microsoft.com/office/officeart/2005/8/layout/target3"/>
    <dgm:cxn modelId="{E8C987D2-F71D-426D-90E1-79B14DD9090B}" type="presParOf" srcId="{BD1F5E97-1BFB-4B7F-89CB-0FEC91C65FA8}" destId="{491D23F1-B4AA-4889-B75D-8E653A51DD87}" srcOrd="5" destOrd="0" presId="urn:microsoft.com/office/officeart/2005/8/layout/target3"/>
    <dgm:cxn modelId="{FA7251DA-78B4-43D9-9AFE-EF6DC3F6DE39}" type="presParOf" srcId="{BD1F5E97-1BFB-4B7F-89CB-0FEC91C65FA8}" destId="{40C48526-8EA0-4BB3-A3E9-3475A6FFAF80}" srcOrd="6" destOrd="0" presId="urn:microsoft.com/office/officeart/2005/8/layout/target3"/>
    <dgm:cxn modelId="{497611D1-D4A2-493F-A43B-4D6C89BCFAF5}" type="presParOf" srcId="{BD1F5E97-1BFB-4B7F-89CB-0FEC91C65FA8}" destId="{BA50B79E-8135-4A58-9F2B-4389B4D7A200}" srcOrd="7" destOrd="0" presId="urn:microsoft.com/office/officeart/2005/8/layout/target3"/>
    <dgm:cxn modelId="{F6B568E4-2B36-4F58-9F37-8EFA0C5D9158}" type="presParOf" srcId="{BD1F5E97-1BFB-4B7F-89CB-0FEC91C65FA8}" destId="{5EB6BA17-FF1B-48CC-BA33-8F6D9A7B1237}" srcOrd="8" destOrd="0" presId="urn:microsoft.com/office/officeart/2005/8/layout/target3"/>
    <dgm:cxn modelId="{B587766D-D75F-4CAD-AA37-4C3A8C7026DB}" type="presParOf" srcId="{BD1F5E97-1BFB-4B7F-89CB-0FEC91C65FA8}" destId="{8E9E45F1-3FC1-4F87-885A-DDF8E03D5A19}" srcOrd="9" destOrd="0" presId="urn:microsoft.com/office/officeart/2005/8/layout/target3"/>
    <dgm:cxn modelId="{D461DEF6-FACC-4B2B-AA86-692F44996C3B}" type="presParOf" srcId="{BD1F5E97-1BFB-4B7F-89CB-0FEC91C65FA8}" destId="{F43C90DA-C831-4E9E-B235-A67553B293A0}" srcOrd="10" destOrd="0" presId="urn:microsoft.com/office/officeart/2005/8/layout/target3"/>
    <dgm:cxn modelId="{B439AB9B-4FA2-4CCA-8577-2D731D8051D9}" type="presParOf" srcId="{BD1F5E97-1BFB-4B7F-89CB-0FEC91C65FA8}" destId="{1068B412-9F0F-4CA5-BDD7-D29081FE67B2}"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90168906-F3D2-431F-A1F1-AAB31A039D9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26EA0C9E-0484-4B9E-808E-F88AF0C49AE1}">
      <dgm:prSet/>
      <dgm:spPr/>
      <dgm:t>
        <a:bodyPr/>
        <a:lstStyle/>
        <a:p>
          <a:r>
            <a:rPr lang="en-US" dirty="0">
              <a:solidFill>
                <a:schemeClr val="tx1"/>
              </a:solidFill>
            </a:rPr>
            <a:t>Parties may appeal the written determination on the following bases:</a:t>
          </a:r>
        </a:p>
      </dgm:t>
    </dgm:pt>
    <dgm:pt modelId="{C05B3CDE-B7F9-4214-83A4-4D977BF8072E}" type="parTrans" cxnId="{C3C98C00-5AFD-4E14-A75D-D41C19E235C3}">
      <dgm:prSet/>
      <dgm:spPr/>
      <dgm:t>
        <a:bodyPr/>
        <a:lstStyle/>
        <a:p>
          <a:endParaRPr lang="en-US">
            <a:solidFill>
              <a:schemeClr val="tx1"/>
            </a:solidFill>
          </a:endParaRPr>
        </a:p>
      </dgm:t>
    </dgm:pt>
    <dgm:pt modelId="{A2153DE4-595E-451E-8601-DFC6CB15D121}" type="sibTrans" cxnId="{C3C98C00-5AFD-4E14-A75D-D41C19E235C3}">
      <dgm:prSet/>
      <dgm:spPr/>
      <dgm:t>
        <a:bodyPr/>
        <a:lstStyle/>
        <a:p>
          <a:endParaRPr lang="en-US">
            <a:solidFill>
              <a:schemeClr val="tx1"/>
            </a:solidFill>
          </a:endParaRPr>
        </a:p>
      </dgm:t>
    </dgm:pt>
    <dgm:pt modelId="{A7934680-FBFB-47E8-86D9-7821DFD67207}">
      <dgm:prSet/>
      <dgm:spPr/>
      <dgm:t>
        <a:bodyPr/>
        <a:lstStyle/>
        <a:p>
          <a:r>
            <a:rPr lang="en-US">
              <a:solidFill>
                <a:schemeClr val="tx1"/>
              </a:solidFill>
            </a:rPr>
            <a:t>Procedural irregularity; </a:t>
          </a:r>
        </a:p>
      </dgm:t>
    </dgm:pt>
    <dgm:pt modelId="{F6502EED-56CB-4D92-8AFF-061BF0895DE1}" type="parTrans" cxnId="{988674FB-7E57-43D5-AE5A-9DA2DF00B928}">
      <dgm:prSet/>
      <dgm:spPr/>
      <dgm:t>
        <a:bodyPr/>
        <a:lstStyle/>
        <a:p>
          <a:endParaRPr lang="en-US">
            <a:solidFill>
              <a:schemeClr val="tx1"/>
            </a:solidFill>
          </a:endParaRPr>
        </a:p>
      </dgm:t>
    </dgm:pt>
    <dgm:pt modelId="{804B8F39-DE4E-4126-A67D-77516741C93F}" type="sibTrans" cxnId="{988674FB-7E57-43D5-AE5A-9DA2DF00B928}">
      <dgm:prSet/>
      <dgm:spPr/>
      <dgm:t>
        <a:bodyPr/>
        <a:lstStyle/>
        <a:p>
          <a:endParaRPr lang="en-US">
            <a:solidFill>
              <a:schemeClr val="tx1"/>
            </a:solidFill>
          </a:endParaRPr>
        </a:p>
      </dgm:t>
    </dgm:pt>
    <dgm:pt modelId="{5B95CD80-9BF6-42B4-9B49-02E7AE11BF67}">
      <dgm:prSet/>
      <dgm:spPr/>
      <dgm:t>
        <a:bodyPr/>
        <a:lstStyle/>
        <a:p>
          <a:r>
            <a:rPr lang="en-US">
              <a:solidFill>
                <a:schemeClr val="tx1"/>
              </a:solidFill>
            </a:rPr>
            <a:t>New evidence that was not reasonably available earlier; or</a:t>
          </a:r>
        </a:p>
      </dgm:t>
    </dgm:pt>
    <dgm:pt modelId="{F9596AA5-BC23-4BCA-B31F-4067E4EC8F60}" type="parTrans" cxnId="{D4EE42B3-0B14-4088-891B-C5354FC2BB30}">
      <dgm:prSet/>
      <dgm:spPr/>
      <dgm:t>
        <a:bodyPr/>
        <a:lstStyle/>
        <a:p>
          <a:endParaRPr lang="en-US">
            <a:solidFill>
              <a:schemeClr val="tx1"/>
            </a:solidFill>
          </a:endParaRPr>
        </a:p>
      </dgm:t>
    </dgm:pt>
    <dgm:pt modelId="{2E000722-A8EE-406B-B2D7-601F12D3E807}" type="sibTrans" cxnId="{D4EE42B3-0B14-4088-891B-C5354FC2BB30}">
      <dgm:prSet/>
      <dgm:spPr/>
      <dgm:t>
        <a:bodyPr/>
        <a:lstStyle/>
        <a:p>
          <a:endParaRPr lang="en-US">
            <a:solidFill>
              <a:schemeClr val="tx1"/>
            </a:solidFill>
          </a:endParaRPr>
        </a:p>
      </dgm:t>
    </dgm:pt>
    <dgm:pt modelId="{A57A531F-CBD8-491F-93AA-5432475A6D3F}">
      <dgm:prSet/>
      <dgm:spPr/>
      <dgm:t>
        <a:bodyPr/>
        <a:lstStyle/>
        <a:p>
          <a:r>
            <a:rPr lang="en-US">
              <a:solidFill>
                <a:schemeClr val="tx1"/>
              </a:solidFill>
            </a:rPr>
            <a:t>Title IX personnel had a conflict of interest or bias.</a:t>
          </a:r>
        </a:p>
      </dgm:t>
    </dgm:pt>
    <dgm:pt modelId="{FFB2FE98-5B04-4329-BEDF-C702893A78C7}" type="parTrans" cxnId="{928573E8-8C98-4F18-86A7-F7E37BC2CED8}">
      <dgm:prSet/>
      <dgm:spPr/>
      <dgm:t>
        <a:bodyPr/>
        <a:lstStyle/>
        <a:p>
          <a:endParaRPr lang="en-US">
            <a:solidFill>
              <a:schemeClr val="tx1"/>
            </a:solidFill>
          </a:endParaRPr>
        </a:p>
      </dgm:t>
    </dgm:pt>
    <dgm:pt modelId="{50DC2E73-1E60-46AB-B5C3-57B9CA39EF24}" type="sibTrans" cxnId="{928573E8-8C98-4F18-86A7-F7E37BC2CED8}">
      <dgm:prSet/>
      <dgm:spPr/>
      <dgm:t>
        <a:bodyPr/>
        <a:lstStyle/>
        <a:p>
          <a:endParaRPr lang="en-US">
            <a:solidFill>
              <a:schemeClr val="tx1"/>
            </a:solidFill>
          </a:endParaRPr>
        </a:p>
      </dgm:t>
    </dgm:pt>
    <dgm:pt modelId="{0DEA19E1-6FD0-4492-9BB7-60F0123EB730}" type="pres">
      <dgm:prSet presAssocID="{90168906-F3D2-431F-A1F1-AAB31A039D92}" presName="hierChild1" presStyleCnt="0">
        <dgm:presLayoutVars>
          <dgm:orgChart val="1"/>
          <dgm:chPref val="1"/>
          <dgm:dir/>
          <dgm:animOne val="branch"/>
          <dgm:animLvl val="lvl"/>
          <dgm:resizeHandles/>
        </dgm:presLayoutVars>
      </dgm:prSet>
      <dgm:spPr/>
    </dgm:pt>
    <dgm:pt modelId="{11262AC8-CDB4-49FB-A0A5-BBCD879D7DA7}" type="pres">
      <dgm:prSet presAssocID="{26EA0C9E-0484-4B9E-808E-F88AF0C49AE1}" presName="hierRoot1" presStyleCnt="0">
        <dgm:presLayoutVars>
          <dgm:hierBranch val="init"/>
        </dgm:presLayoutVars>
      </dgm:prSet>
      <dgm:spPr/>
    </dgm:pt>
    <dgm:pt modelId="{A59A1F17-9448-4479-AFEF-616E7ACBC7C3}" type="pres">
      <dgm:prSet presAssocID="{26EA0C9E-0484-4B9E-808E-F88AF0C49AE1}" presName="rootComposite1" presStyleCnt="0"/>
      <dgm:spPr/>
    </dgm:pt>
    <dgm:pt modelId="{BF6CEC4A-BAB3-4F0B-8A40-DC0A7DA74366}" type="pres">
      <dgm:prSet presAssocID="{26EA0C9E-0484-4B9E-808E-F88AF0C49AE1}" presName="rootText1" presStyleLbl="node0" presStyleIdx="0" presStyleCnt="1" custScaleX="125754">
        <dgm:presLayoutVars>
          <dgm:chPref val="3"/>
        </dgm:presLayoutVars>
      </dgm:prSet>
      <dgm:spPr/>
    </dgm:pt>
    <dgm:pt modelId="{1BDDDA7F-E5FB-4BC2-AE43-AC604195C932}" type="pres">
      <dgm:prSet presAssocID="{26EA0C9E-0484-4B9E-808E-F88AF0C49AE1}" presName="rootConnector1" presStyleLbl="node1" presStyleIdx="0" presStyleCnt="0"/>
      <dgm:spPr/>
    </dgm:pt>
    <dgm:pt modelId="{70D36548-2548-469F-B7F9-57266C968431}" type="pres">
      <dgm:prSet presAssocID="{26EA0C9E-0484-4B9E-808E-F88AF0C49AE1}" presName="hierChild2" presStyleCnt="0"/>
      <dgm:spPr/>
    </dgm:pt>
    <dgm:pt modelId="{0FDD1178-8D45-4901-A4C4-B2B963FB2E45}" type="pres">
      <dgm:prSet presAssocID="{F6502EED-56CB-4D92-8AFF-061BF0895DE1}" presName="Name37" presStyleLbl="parChTrans1D2" presStyleIdx="0" presStyleCnt="3"/>
      <dgm:spPr/>
    </dgm:pt>
    <dgm:pt modelId="{795C5C8C-6F08-43EA-A91A-03247482A13F}" type="pres">
      <dgm:prSet presAssocID="{A7934680-FBFB-47E8-86D9-7821DFD67207}" presName="hierRoot2" presStyleCnt="0">
        <dgm:presLayoutVars>
          <dgm:hierBranch val="init"/>
        </dgm:presLayoutVars>
      </dgm:prSet>
      <dgm:spPr/>
    </dgm:pt>
    <dgm:pt modelId="{1775515C-7A9B-4446-84FC-11014DBC0F42}" type="pres">
      <dgm:prSet presAssocID="{A7934680-FBFB-47E8-86D9-7821DFD67207}" presName="rootComposite" presStyleCnt="0"/>
      <dgm:spPr/>
    </dgm:pt>
    <dgm:pt modelId="{AAA7A090-B55E-44F6-9E47-F2F0FD66B9A0}" type="pres">
      <dgm:prSet presAssocID="{A7934680-FBFB-47E8-86D9-7821DFD67207}" presName="rootText" presStyleLbl="node2" presStyleIdx="0" presStyleCnt="3">
        <dgm:presLayoutVars>
          <dgm:chPref val="3"/>
        </dgm:presLayoutVars>
      </dgm:prSet>
      <dgm:spPr/>
    </dgm:pt>
    <dgm:pt modelId="{FC63938D-91DE-491A-B4A6-DAA69392EF17}" type="pres">
      <dgm:prSet presAssocID="{A7934680-FBFB-47E8-86D9-7821DFD67207}" presName="rootConnector" presStyleLbl="node2" presStyleIdx="0" presStyleCnt="3"/>
      <dgm:spPr/>
    </dgm:pt>
    <dgm:pt modelId="{1AF614CE-3199-4203-BEEF-22D9D045E57A}" type="pres">
      <dgm:prSet presAssocID="{A7934680-FBFB-47E8-86D9-7821DFD67207}" presName="hierChild4" presStyleCnt="0"/>
      <dgm:spPr/>
    </dgm:pt>
    <dgm:pt modelId="{B447B61D-71AD-4B46-A0A5-F5A5CC1909E0}" type="pres">
      <dgm:prSet presAssocID="{A7934680-FBFB-47E8-86D9-7821DFD67207}" presName="hierChild5" presStyleCnt="0"/>
      <dgm:spPr/>
    </dgm:pt>
    <dgm:pt modelId="{32D88D7E-2F0E-4F5B-A79D-074BCDF11CDE}" type="pres">
      <dgm:prSet presAssocID="{F9596AA5-BC23-4BCA-B31F-4067E4EC8F60}" presName="Name37" presStyleLbl="parChTrans1D2" presStyleIdx="1" presStyleCnt="3"/>
      <dgm:spPr/>
    </dgm:pt>
    <dgm:pt modelId="{B4223B9E-967C-4965-8875-7551C976EB90}" type="pres">
      <dgm:prSet presAssocID="{5B95CD80-9BF6-42B4-9B49-02E7AE11BF67}" presName="hierRoot2" presStyleCnt="0">
        <dgm:presLayoutVars>
          <dgm:hierBranch val="init"/>
        </dgm:presLayoutVars>
      </dgm:prSet>
      <dgm:spPr/>
    </dgm:pt>
    <dgm:pt modelId="{EB71C13D-2193-4589-A5D0-E4C1838E362D}" type="pres">
      <dgm:prSet presAssocID="{5B95CD80-9BF6-42B4-9B49-02E7AE11BF67}" presName="rootComposite" presStyleCnt="0"/>
      <dgm:spPr/>
    </dgm:pt>
    <dgm:pt modelId="{58AEB3E9-8894-4183-A5C5-82FB081838FF}" type="pres">
      <dgm:prSet presAssocID="{5B95CD80-9BF6-42B4-9B49-02E7AE11BF67}" presName="rootText" presStyleLbl="node2" presStyleIdx="1" presStyleCnt="3">
        <dgm:presLayoutVars>
          <dgm:chPref val="3"/>
        </dgm:presLayoutVars>
      </dgm:prSet>
      <dgm:spPr/>
    </dgm:pt>
    <dgm:pt modelId="{E1E3D3C1-AE75-41D5-BA81-B51C8304573C}" type="pres">
      <dgm:prSet presAssocID="{5B95CD80-9BF6-42B4-9B49-02E7AE11BF67}" presName="rootConnector" presStyleLbl="node2" presStyleIdx="1" presStyleCnt="3"/>
      <dgm:spPr/>
    </dgm:pt>
    <dgm:pt modelId="{32AF118C-99BA-4604-AAAE-23B53689B691}" type="pres">
      <dgm:prSet presAssocID="{5B95CD80-9BF6-42B4-9B49-02E7AE11BF67}" presName="hierChild4" presStyleCnt="0"/>
      <dgm:spPr/>
    </dgm:pt>
    <dgm:pt modelId="{956D7361-1F04-4CD2-85E0-A8E96FDEC873}" type="pres">
      <dgm:prSet presAssocID="{5B95CD80-9BF6-42B4-9B49-02E7AE11BF67}" presName="hierChild5" presStyleCnt="0"/>
      <dgm:spPr/>
    </dgm:pt>
    <dgm:pt modelId="{06CD3074-5631-4F81-A60F-2E85F3456E64}" type="pres">
      <dgm:prSet presAssocID="{FFB2FE98-5B04-4329-BEDF-C702893A78C7}" presName="Name37" presStyleLbl="parChTrans1D2" presStyleIdx="2" presStyleCnt="3"/>
      <dgm:spPr/>
    </dgm:pt>
    <dgm:pt modelId="{EB055543-5790-47A2-80B1-746E8EA5B364}" type="pres">
      <dgm:prSet presAssocID="{A57A531F-CBD8-491F-93AA-5432475A6D3F}" presName="hierRoot2" presStyleCnt="0">
        <dgm:presLayoutVars>
          <dgm:hierBranch val="init"/>
        </dgm:presLayoutVars>
      </dgm:prSet>
      <dgm:spPr/>
    </dgm:pt>
    <dgm:pt modelId="{86E4F852-ACA6-47C0-892D-F30B060101AE}" type="pres">
      <dgm:prSet presAssocID="{A57A531F-CBD8-491F-93AA-5432475A6D3F}" presName="rootComposite" presStyleCnt="0"/>
      <dgm:spPr/>
    </dgm:pt>
    <dgm:pt modelId="{534004E6-FE69-47C8-8017-6411DC686CC4}" type="pres">
      <dgm:prSet presAssocID="{A57A531F-CBD8-491F-93AA-5432475A6D3F}" presName="rootText" presStyleLbl="node2" presStyleIdx="2" presStyleCnt="3">
        <dgm:presLayoutVars>
          <dgm:chPref val="3"/>
        </dgm:presLayoutVars>
      </dgm:prSet>
      <dgm:spPr/>
    </dgm:pt>
    <dgm:pt modelId="{B7CE0988-61D7-4F5D-A9B2-DD5E522F7639}" type="pres">
      <dgm:prSet presAssocID="{A57A531F-CBD8-491F-93AA-5432475A6D3F}" presName="rootConnector" presStyleLbl="node2" presStyleIdx="2" presStyleCnt="3"/>
      <dgm:spPr/>
    </dgm:pt>
    <dgm:pt modelId="{8478F9D7-9C7F-4E00-893C-33164D52B502}" type="pres">
      <dgm:prSet presAssocID="{A57A531F-CBD8-491F-93AA-5432475A6D3F}" presName="hierChild4" presStyleCnt="0"/>
      <dgm:spPr/>
    </dgm:pt>
    <dgm:pt modelId="{A5BED72A-F946-4BCB-846D-67ACD0E43DCB}" type="pres">
      <dgm:prSet presAssocID="{A57A531F-CBD8-491F-93AA-5432475A6D3F}" presName="hierChild5" presStyleCnt="0"/>
      <dgm:spPr/>
    </dgm:pt>
    <dgm:pt modelId="{C7F4EBA3-5473-4BFC-AC4B-E1192A9E33D3}" type="pres">
      <dgm:prSet presAssocID="{26EA0C9E-0484-4B9E-808E-F88AF0C49AE1}" presName="hierChild3" presStyleCnt="0"/>
      <dgm:spPr/>
    </dgm:pt>
  </dgm:ptLst>
  <dgm:cxnLst>
    <dgm:cxn modelId="{C3C98C00-5AFD-4E14-A75D-D41C19E235C3}" srcId="{90168906-F3D2-431F-A1F1-AAB31A039D92}" destId="{26EA0C9E-0484-4B9E-808E-F88AF0C49AE1}" srcOrd="0" destOrd="0" parTransId="{C05B3CDE-B7F9-4214-83A4-4D977BF8072E}" sibTransId="{A2153DE4-595E-451E-8601-DFC6CB15D121}"/>
    <dgm:cxn modelId="{F4DCFF15-AFAE-44A4-804F-A025D7220745}" type="presOf" srcId="{26EA0C9E-0484-4B9E-808E-F88AF0C49AE1}" destId="{1BDDDA7F-E5FB-4BC2-AE43-AC604195C932}" srcOrd="1" destOrd="0" presId="urn:microsoft.com/office/officeart/2005/8/layout/orgChart1"/>
    <dgm:cxn modelId="{EE2B2920-7F06-4A0F-A0B5-EC673008D924}" type="presOf" srcId="{90168906-F3D2-431F-A1F1-AAB31A039D92}" destId="{0DEA19E1-6FD0-4492-9BB7-60F0123EB730}" srcOrd="0" destOrd="0" presId="urn:microsoft.com/office/officeart/2005/8/layout/orgChart1"/>
    <dgm:cxn modelId="{5241AD27-0486-4658-A97B-160173405D39}" type="presOf" srcId="{26EA0C9E-0484-4B9E-808E-F88AF0C49AE1}" destId="{BF6CEC4A-BAB3-4F0B-8A40-DC0A7DA74366}" srcOrd="0" destOrd="0" presId="urn:microsoft.com/office/officeart/2005/8/layout/orgChart1"/>
    <dgm:cxn modelId="{284C8839-C2B3-4A3A-8C75-4867EC214495}" type="presOf" srcId="{5B95CD80-9BF6-42B4-9B49-02E7AE11BF67}" destId="{E1E3D3C1-AE75-41D5-BA81-B51C8304573C}" srcOrd="1" destOrd="0" presId="urn:microsoft.com/office/officeart/2005/8/layout/orgChart1"/>
    <dgm:cxn modelId="{720B953D-E682-4AB8-A720-A7C128AD7564}" type="presOf" srcId="{A7934680-FBFB-47E8-86D9-7821DFD67207}" destId="{FC63938D-91DE-491A-B4A6-DAA69392EF17}" srcOrd="1" destOrd="0" presId="urn:microsoft.com/office/officeart/2005/8/layout/orgChart1"/>
    <dgm:cxn modelId="{2C91F65C-E37A-479F-92DB-A86997E67FA5}" type="presOf" srcId="{A57A531F-CBD8-491F-93AA-5432475A6D3F}" destId="{B7CE0988-61D7-4F5D-A9B2-DD5E522F7639}" srcOrd="1" destOrd="0" presId="urn:microsoft.com/office/officeart/2005/8/layout/orgChart1"/>
    <dgm:cxn modelId="{80C2DC45-BA62-47C3-9687-2810B1426174}" type="presOf" srcId="{FFB2FE98-5B04-4329-BEDF-C702893A78C7}" destId="{06CD3074-5631-4F81-A60F-2E85F3456E64}" srcOrd="0" destOrd="0" presId="urn:microsoft.com/office/officeart/2005/8/layout/orgChart1"/>
    <dgm:cxn modelId="{8CD52E68-55E8-4E80-889F-22033BE00FAF}" type="presOf" srcId="{A7934680-FBFB-47E8-86D9-7821DFD67207}" destId="{AAA7A090-B55E-44F6-9E47-F2F0FD66B9A0}" srcOrd="0" destOrd="0" presId="urn:microsoft.com/office/officeart/2005/8/layout/orgChart1"/>
    <dgm:cxn modelId="{5F28EF54-6465-4600-B0BC-680B3657F117}" type="presOf" srcId="{A57A531F-CBD8-491F-93AA-5432475A6D3F}" destId="{534004E6-FE69-47C8-8017-6411DC686CC4}" srcOrd="0" destOrd="0" presId="urn:microsoft.com/office/officeart/2005/8/layout/orgChart1"/>
    <dgm:cxn modelId="{D4EE42B3-0B14-4088-891B-C5354FC2BB30}" srcId="{26EA0C9E-0484-4B9E-808E-F88AF0C49AE1}" destId="{5B95CD80-9BF6-42B4-9B49-02E7AE11BF67}" srcOrd="1" destOrd="0" parTransId="{F9596AA5-BC23-4BCA-B31F-4067E4EC8F60}" sibTransId="{2E000722-A8EE-406B-B2D7-601F12D3E807}"/>
    <dgm:cxn modelId="{C505D0BA-2623-4510-97A4-07B840FA9D6D}" type="presOf" srcId="{F6502EED-56CB-4D92-8AFF-061BF0895DE1}" destId="{0FDD1178-8D45-4901-A4C4-B2B963FB2E45}" srcOrd="0" destOrd="0" presId="urn:microsoft.com/office/officeart/2005/8/layout/orgChart1"/>
    <dgm:cxn modelId="{1A0D1FD9-2FDB-43CD-A4B2-417D52DE3E54}" type="presOf" srcId="{5B95CD80-9BF6-42B4-9B49-02E7AE11BF67}" destId="{58AEB3E9-8894-4183-A5C5-82FB081838FF}" srcOrd="0" destOrd="0" presId="urn:microsoft.com/office/officeart/2005/8/layout/orgChart1"/>
    <dgm:cxn modelId="{928573E8-8C98-4F18-86A7-F7E37BC2CED8}" srcId="{26EA0C9E-0484-4B9E-808E-F88AF0C49AE1}" destId="{A57A531F-CBD8-491F-93AA-5432475A6D3F}" srcOrd="2" destOrd="0" parTransId="{FFB2FE98-5B04-4329-BEDF-C702893A78C7}" sibTransId="{50DC2E73-1E60-46AB-B5C3-57B9CA39EF24}"/>
    <dgm:cxn modelId="{79116DEB-20DA-4A50-9FE8-26D1F98C92A2}" type="presOf" srcId="{F9596AA5-BC23-4BCA-B31F-4067E4EC8F60}" destId="{32D88D7E-2F0E-4F5B-A79D-074BCDF11CDE}" srcOrd="0" destOrd="0" presId="urn:microsoft.com/office/officeart/2005/8/layout/orgChart1"/>
    <dgm:cxn modelId="{988674FB-7E57-43D5-AE5A-9DA2DF00B928}" srcId="{26EA0C9E-0484-4B9E-808E-F88AF0C49AE1}" destId="{A7934680-FBFB-47E8-86D9-7821DFD67207}" srcOrd="0" destOrd="0" parTransId="{F6502EED-56CB-4D92-8AFF-061BF0895DE1}" sibTransId="{804B8F39-DE4E-4126-A67D-77516741C93F}"/>
    <dgm:cxn modelId="{BDB3B55B-B569-4123-B5F1-2318DF560240}" type="presParOf" srcId="{0DEA19E1-6FD0-4492-9BB7-60F0123EB730}" destId="{11262AC8-CDB4-49FB-A0A5-BBCD879D7DA7}" srcOrd="0" destOrd="0" presId="urn:microsoft.com/office/officeart/2005/8/layout/orgChart1"/>
    <dgm:cxn modelId="{2C6632D3-2FA5-4C5F-8780-BB813B585DBA}" type="presParOf" srcId="{11262AC8-CDB4-49FB-A0A5-BBCD879D7DA7}" destId="{A59A1F17-9448-4479-AFEF-616E7ACBC7C3}" srcOrd="0" destOrd="0" presId="urn:microsoft.com/office/officeart/2005/8/layout/orgChart1"/>
    <dgm:cxn modelId="{58037464-0406-47F5-96C8-C1A994389327}" type="presParOf" srcId="{A59A1F17-9448-4479-AFEF-616E7ACBC7C3}" destId="{BF6CEC4A-BAB3-4F0B-8A40-DC0A7DA74366}" srcOrd="0" destOrd="0" presId="urn:microsoft.com/office/officeart/2005/8/layout/orgChart1"/>
    <dgm:cxn modelId="{35E3ACB9-51B5-428D-9194-735DDCEDBE2F}" type="presParOf" srcId="{A59A1F17-9448-4479-AFEF-616E7ACBC7C3}" destId="{1BDDDA7F-E5FB-4BC2-AE43-AC604195C932}" srcOrd="1" destOrd="0" presId="urn:microsoft.com/office/officeart/2005/8/layout/orgChart1"/>
    <dgm:cxn modelId="{E34C9EAC-230B-4B7B-A36D-F45EDC6BDF44}" type="presParOf" srcId="{11262AC8-CDB4-49FB-A0A5-BBCD879D7DA7}" destId="{70D36548-2548-469F-B7F9-57266C968431}" srcOrd="1" destOrd="0" presId="urn:microsoft.com/office/officeart/2005/8/layout/orgChart1"/>
    <dgm:cxn modelId="{2243BF0D-6C43-4FC4-98D4-A34F438B517B}" type="presParOf" srcId="{70D36548-2548-469F-B7F9-57266C968431}" destId="{0FDD1178-8D45-4901-A4C4-B2B963FB2E45}" srcOrd="0" destOrd="0" presId="urn:microsoft.com/office/officeart/2005/8/layout/orgChart1"/>
    <dgm:cxn modelId="{F7A10923-A773-4957-9EBB-A260813BB611}" type="presParOf" srcId="{70D36548-2548-469F-B7F9-57266C968431}" destId="{795C5C8C-6F08-43EA-A91A-03247482A13F}" srcOrd="1" destOrd="0" presId="urn:microsoft.com/office/officeart/2005/8/layout/orgChart1"/>
    <dgm:cxn modelId="{75272D63-085E-4AEB-B73C-63DACFE88FFE}" type="presParOf" srcId="{795C5C8C-6F08-43EA-A91A-03247482A13F}" destId="{1775515C-7A9B-4446-84FC-11014DBC0F42}" srcOrd="0" destOrd="0" presId="urn:microsoft.com/office/officeart/2005/8/layout/orgChart1"/>
    <dgm:cxn modelId="{1853A4D5-58E3-4509-BC59-90440BF98C68}" type="presParOf" srcId="{1775515C-7A9B-4446-84FC-11014DBC0F42}" destId="{AAA7A090-B55E-44F6-9E47-F2F0FD66B9A0}" srcOrd="0" destOrd="0" presId="urn:microsoft.com/office/officeart/2005/8/layout/orgChart1"/>
    <dgm:cxn modelId="{7308A226-F42A-472E-91C9-02975FF339C3}" type="presParOf" srcId="{1775515C-7A9B-4446-84FC-11014DBC0F42}" destId="{FC63938D-91DE-491A-B4A6-DAA69392EF17}" srcOrd="1" destOrd="0" presId="urn:microsoft.com/office/officeart/2005/8/layout/orgChart1"/>
    <dgm:cxn modelId="{08DB8BF1-4691-4CF9-8DBC-52D083E92EFD}" type="presParOf" srcId="{795C5C8C-6F08-43EA-A91A-03247482A13F}" destId="{1AF614CE-3199-4203-BEEF-22D9D045E57A}" srcOrd="1" destOrd="0" presId="urn:microsoft.com/office/officeart/2005/8/layout/orgChart1"/>
    <dgm:cxn modelId="{B49BF166-6B9E-4302-9337-9AD9D84F14B5}" type="presParOf" srcId="{795C5C8C-6F08-43EA-A91A-03247482A13F}" destId="{B447B61D-71AD-4B46-A0A5-F5A5CC1909E0}" srcOrd="2" destOrd="0" presId="urn:microsoft.com/office/officeart/2005/8/layout/orgChart1"/>
    <dgm:cxn modelId="{22DB9CE2-BE4E-4CB5-B0B3-1397260B9859}" type="presParOf" srcId="{70D36548-2548-469F-B7F9-57266C968431}" destId="{32D88D7E-2F0E-4F5B-A79D-074BCDF11CDE}" srcOrd="2" destOrd="0" presId="urn:microsoft.com/office/officeart/2005/8/layout/orgChart1"/>
    <dgm:cxn modelId="{DD849916-3E4B-489B-9125-F2C07A42B696}" type="presParOf" srcId="{70D36548-2548-469F-B7F9-57266C968431}" destId="{B4223B9E-967C-4965-8875-7551C976EB90}" srcOrd="3" destOrd="0" presId="urn:microsoft.com/office/officeart/2005/8/layout/orgChart1"/>
    <dgm:cxn modelId="{559F0956-2DB6-4B37-8435-97456FB671FA}" type="presParOf" srcId="{B4223B9E-967C-4965-8875-7551C976EB90}" destId="{EB71C13D-2193-4589-A5D0-E4C1838E362D}" srcOrd="0" destOrd="0" presId="urn:microsoft.com/office/officeart/2005/8/layout/orgChart1"/>
    <dgm:cxn modelId="{ECD0A993-CA9E-45D8-9143-12438D3CECF7}" type="presParOf" srcId="{EB71C13D-2193-4589-A5D0-E4C1838E362D}" destId="{58AEB3E9-8894-4183-A5C5-82FB081838FF}" srcOrd="0" destOrd="0" presId="urn:microsoft.com/office/officeart/2005/8/layout/orgChart1"/>
    <dgm:cxn modelId="{D3255C4F-99A8-4714-B355-3F08B2247A54}" type="presParOf" srcId="{EB71C13D-2193-4589-A5D0-E4C1838E362D}" destId="{E1E3D3C1-AE75-41D5-BA81-B51C8304573C}" srcOrd="1" destOrd="0" presId="urn:microsoft.com/office/officeart/2005/8/layout/orgChart1"/>
    <dgm:cxn modelId="{25AEDDEA-C5FB-41A6-979B-D3B307DB2C99}" type="presParOf" srcId="{B4223B9E-967C-4965-8875-7551C976EB90}" destId="{32AF118C-99BA-4604-AAAE-23B53689B691}" srcOrd="1" destOrd="0" presId="urn:microsoft.com/office/officeart/2005/8/layout/orgChart1"/>
    <dgm:cxn modelId="{A8BC0D13-79EC-4A64-A4EE-06FD4C08DEE0}" type="presParOf" srcId="{B4223B9E-967C-4965-8875-7551C976EB90}" destId="{956D7361-1F04-4CD2-85E0-A8E96FDEC873}" srcOrd="2" destOrd="0" presId="urn:microsoft.com/office/officeart/2005/8/layout/orgChart1"/>
    <dgm:cxn modelId="{B2A5D71E-30B6-4967-BACA-D91BC3C0FCDF}" type="presParOf" srcId="{70D36548-2548-469F-B7F9-57266C968431}" destId="{06CD3074-5631-4F81-A60F-2E85F3456E64}" srcOrd="4" destOrd="0" presId="urn:microsoft.com/office/officeart/2005/8/layout/orgChart1"/>
    <dgm:cxn modelId="{735F522F-307E-4E85-BAC1-D332D58AFA50}" type="presParOf" srcId="{70D36548-2548-469F-B7F9-57266C968431}" destId="{EB055543-5790-47A2-80B1-746E8EA5B364}" srcOrd="5" destOrd="0" presId="urn:microsoft.com/office/officeart/2005/8/layout/orgChart1"/>
    <dgm:cxn modelId="{FE3CE05A-0BAE-4DD2-A815-872388E58B40}" type="presParOf" srcId="{EB055543-5790-47A2-80B1-746E8EA5B364}" destId="{86E4F852-ACA6-47C0-892D-F30B060101AE}" srcOrd="0" destOrd="0" presId="urn:microsoft.com/office/officeart/2005/8/layout/orgChart1"/>
    <dgm:cxn modelId="{EE492CDD-4260-4762-8ED3-9F2EF2EAB73E}" type="presParOf" srcId="{86E4F852-ACA6-47C0-892D-F30B060101AE}" destId="{534004E6-FE69-47C8-8017-6411DC686CC4}" srcOrd="0" destOrd="0" presId="urn:microsoft.com/office/officeart/2005/8/layout/orgChart1"/>
    <dgm:cxn modelId="{BCBA0CA6-E1CA-42BC-8B95-E395A7A6BA3D}" type="presParOf" srcId="{86E4F852-ACA6-47C0-892D-F30B060101AE}" destId="{B7CE0988-61D7-4F5D-A9B2-DD5E522F7639}" srcOrd="1" destOrd="0" presId="urn:microsoft.com/office/officeart/2005/8/layout/orgChart1"/>
    <dgm:cxn modelId="{2BB98B66-1601-44A6-B708-6101FD57126E}" type="presParOf" srcId="{EB055543-5790-47A2-80B1-746E8EA5B364}" destId="{8478F9D7-9C7F-4E00-893C-33164D52B502}" srcOrd="1" destOrd="0" presId="urn:microsoft.com/office/officeart/2005/8/layout/orgChart1"/>
    <dgm:cxn modelId="{2BEA7D80-F4C6-4803-A558-FB9D11147385}" type="presParOf" srcId="{EB055543-5790-47A2-80B1-746E8EA5B364}" destId="{A5BED72A-F946-4BCB-846D-67ACD0E43DCB}" srcOrd="2" destOrd="0" presId="urn:microsoft.com/office/officeart/2005/8/layout/orgChart1"/>
    <dgm:cxn modelId="{23EC8C0A-2BB3-485C-9081-CC478C1A84E5}" type="presParOf" srcId="{11262AC8-CDB4-49FB-A0A5-BBCD879D7DA7}" destId="{C7F4EBA3-5473-4BFC-AC4B-E1192A9E33D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B84889F5-3612-4EA4-B3A0-BF97E688466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C8716E9-9C1E-4794-AC17-23957BD48922}">
      <dgm:prSet custT="1"/>
      <dgm:spPr/>
      <dgm:t>
        <a:bodyPr anchor="ctr"/>
        <a:lstStyle/>
        <a:p>
          <a:r>
            <a:rPr lang="en-US" sz="2000" dirty="0"/>
            <a:t>Staff/student discipline </a:t>
          </a:r>
        </a:p>
      </dgm:t>
    </dgm:pt>
    <dgm:pt modelId="{26BF7829-6756-4E07-8BB2-E6626597D3B6}" type="parTrans" cxnId="{2590C23E-98F8-4863-909B-1DC1D47FDEC3}">
      <dgm:prSet/>
      <dgm:spPr/>
      <dgm:t>
        <a:bodyPr/>
        <a:lstStyle/>
        <a:p>
          <a:endParaRPr lang="en-US"/>
        </a:p>
      </dgm:t>
    </dgm:pt>
    <dgm:pt modelId="{919AB374-D605-4B62-A2C6-A202A31D05E0}" type="sibTrans" cxnId="{2590C23E-98F8-4863-909B-1DC1D47FDEC3}">
      <dgm:prSet/>
      <dgm:spPr/>
      <dgm:t>
        <a:bodyPr/>
        <a:lstStyle/>
        <a:p>
          <a:endParaRPr lang="en-US"/>
        </a:p>
      </dgm:t>
    </dgm:pt>
    <dgm:pt modelId="{8624FED0-0452-47DC-9AD8-8CFE5CEBE858}">
      <dgm:prSet custT="1"/>
      <dgm:spPr/>
      <dgm:t>
        <a:bodyPr anchor="ctr"/>
        <a:lstStyle/>
        <a:p>
          <a:r>
            <a:rPr lang="en-US" sz="2000" dirty="0"/>
            <a:t>Ensuring no retaliation</a:t>
          </a:r>
        </a:p>
      </dgm:t>
    </dgm:pt>
    <dgm:pt modelId="{B0DC2D3E-11BA-4312-909D-377BDDD51CAD}" type="parTrans" cxnId="{13BE7037-E0C1-41FA-AF2B-60177A754A9A}">
      <dgm:prSet/>
      <dgm:spPr/>
      <dgm:t>
        <a:bodyPr/>
        <a:lstStyle/>
        <a:p>
          <a:endParaRPr lang="en-US"/>
        </a:p>
      </dgm:t>
    </dgm:pt>
    <dgm:pt modelId="{4FB28277-C795-479F-A864-47AF7A615166}" type="sibTrans" cxnId="{13BE7037-E0C1-41FA-AF2B-60177A754A9A}">
      <dgm:prSet/>
      <dgm:spPr/>
      <dgm:t>
        <a:bodyPr/>
        <a:lstStyle/>
        <a:p>
          <a:endParaRPr lang="en-US"/>
        </a:p>
      </dgm:t>
    </dgm:pt>
    <dgm:pt modelId="{536E3BEF-66AB-4ECC-9143-3872C88DEDDF}">
      <dgm:prSet custT="1"/>
      <dgm:spPr/>
      <dgm:t>
        <a:bodyPr anchor="ctr"/>
        <a:lstStyle/>
        <a:p>
          <a:r>
            <a:rPr lang="en-US" sz="2000" dirty="0"/>
            <a:t>Additional support for involved parties</a:t>
          </a:r>
        </a:p>
      </dgm:t>
    </dgm:pt>
    <dgm:pt modelId="{516A9E5F-C06A-46C6-B36F-C0F23AFDE52F}" type="parTrans" cxnId="{224F0364-1921-4C1A-8E58-A0BC1237038C}">
      <dgm:prSet/>
      <dgm:spPr/>
      <dgm:t>
        <a:bodyPr/>
        <a:lstStyle/>
        <a:p>
          <a:endParaRPr lang="en-US"/>
        </a:p>
      </dgm:t>
    </dgm:pt>
    <dgm:pt modelId="{68543B9D-22FD-4F53-9F25-C1422CC694B0}" type="sibTrans" cxnId="{224F0364-1921-4C1A-8E58-A0BC1237038C}">
      <dgm:prSet/>
      <dgm:spPr/>
      <dgm:t>
        <a:bodyPr/>
        <a:lstStyle/>
        <a:p>
          <a:endParaRPr lang="en-US"/>
        </a:p>
      </dgm:t>
    </dgm:pt>
    <dgm:pt modelId="{807FF6B8-2B90-460B-A411-25630E0617EB}">
      <dgm:prSet custT="1"/>
      <dgm:spPr/>
      <dgm:t>
        <a:bodyPr anchor="ctr"/>
        <a:lstStyle/>
        <a:p>
          <a:r>
            <a:rPr lang="en-US" sz="2000" dirty="0"/>
            <a:t>Generalized training for staff/students in class, school, or district-wide</a:t>
          </a:r>
        </a:p>
      </dgm:t>
    </dgm:pt>
    <dgm:pt modelId="{B38E1A2B-B014-42D1-8830-EC6EEACD065A}" type="parTrans" cxnId="{7ED85D3C-10C0-4351-B0BD-26732CB3CEA7}">
      <dgm:prSet/>
      <dgm:spPr/>
      <dgm:t>
        <a:bodyPr/>
        <a:lstStyle/>
        <a:p>
          <a:endParaRPr lang="en-US"/>
        </a:p>
      </dgm:t>
    </dgm:pt>
    <dgm:pt modelId="{A1F32371-A5EB-406A-9FB7-C33F5B69C51C}" type="sibTrans" cxnId="{7ED85D3C-10C0-4351-B0BD-26732CB3CEA7}">
      <dgm:prSet/>
      <dgm:spPr/>
      <dgm:t>
        <a:bodyPr/>
        <a:lstStyle/>
        <a:p>
          <a:endParaRPr lang="en-US"/>
        </a:p>
      </dgm:t>
    </dgm:pt>
    <dgm:pt modelId="{4432CE10-1E7D-4D7B-91F8-E9EE44EDE3BC}">
      <dgm:prSet custT="1"/>
      <dgm:spPr/>
      <dgm:t>
        <a:bodyPr anchor="ctr"/>
        <a:lstStyle/>
        <a:p>
          <a:r>
            <a:rPr lang="en-US" sz="2000" dirty="0"/>
            <a:t>Generalized notification of policies/ rules</a:t>
          </a:r>
        </a:p>
      </dgm:t>
    </dgm:pt>
    <dgm:pt modelId="{36292027-B99B-44F2-9E92-F29FC87BE87D}" type="parTrans" cxnId="{FB652BD6-A890-4201-AAA3-230A3188195A}">
      <dgm:prSet/>
      <dgm:spPr/>
      <dgm:t>
        <a:bodyPr/>
        <a:lstStyle/>
        <a:p>
          <a:endParaRPr lang="en-US"/>
        </a:p>
      </dgm:t>
    </dgm:pt>
    <dgm:pt modelId="{03842D59-FA16-4FEA-BF30-66CBCDD0A00C}" type="sibTrans" cxnId="{FB652BD6-A890-4201-AAA3-230A3188195A}">
      <dgm:prSet/>
      <dgm:spPr/>
      <dgm:t>
        <a:bodyPr/>
        <a:lstStyle/>
        <a:p>
          <a:endParaRPr lang="en-US"/>
        </a:p>
      </dgm:t>
    </dgm:pt>
    <dgm:pt modelId="{9CDF712C-D27F-4243-80D5-30F6575E7D9F}">
      <dgm:prSet custT="1"/>
      <dgm:spPr/>
      <dgm:t>
        <a:bodyPr anchor="ctr"/>
        <a:lstStyle/>
        <a:p>
          <a:r>
            <a:rPr lang="en-US" sz="2000" dirty="0"/>
            <a:t>Increased monitoring and check-ins</a:t>
          </a:r>
        </a:p>
      </dgm:t>
    </dgm:pt>
    <dgm:pt modelId="{37966C9C-59F0-4EDC-BA2C-BC74D95ADE09}" type="parTrans" cxnId="{4135CFE2-D762-41AC-A840-40B39EEA6390}">
      <dgm:prSet/>
      <dgm:spPr/>
      <dgm:t>
        <a:bodyPr/>
        <a:lstStyle/>
        <a:p>
          <a:endParaRPr lang="en-US"/>
        </a:p>
      </dgm:t>
    </dgm:pt>
    <dgm:pt modelId="{A4F0387C-D6B7-4F22-90CD-9C0C309FD20E}" type="sibTrans" cxnId="{4135CFE2-D762-41AC-A840-40B39EEA6390}">
      <dgm:prSet/>
      <dgm:spPr/>
      <dgm:t>
        <a:bodyPr/>
        <a:lstStyle/>
        <a:p>
          <a:endParaRPr lang="en-US"/>
        </a:p>
      </dgm:t>
    </dgm:pt>
    <dgm:pt modelId="{7A010A6C-6D6D-4ACC-B8DE-5F6EB9049B06}">
      <dgm:prSet custT="1"/>
      <dgm:spPr/>
      <dgm:t>
        <a:bodyPr anchor="ctr"/>
        <a:lstStyle/>
        <a:p>
          <a:r>
            <a:rPr lang="en-US" sz="2000" dirty="0"/>
            <a:t>Changes to District practice</a:t>
          </a:r>
        </a:p>
      </dgm:t>
    </dgm:pt>
    <dgm:pt modelId="{5AFE17B1-06E7-423C-8DB9-4AF0CA207836}" type="parTrans" cxnId="{E6447BD4-5D54-4F45-A010-831EF0A4F4ED}">
      <dgm:prSet/>
      <dgm:spPr/>
      <dgm:t>
        <a:bodyPr/>
        <a:lstStyle/>
        <a:p>
          <a:endParaRPr lang="en-US"/>
        </a:p>
      </dgm:t>
    </dgm:pt>
    <dgm:pt modelId="{F30B3E05-C473-4450-8A50-3E7FA9553116}" type="sibTrans" cxnId="{E6447BD4-5D54-4F45-A010-831EF0A4F4ED}">
      <dgm:prSet/>
      <dgm:spPr/>
      <dgm:t>
        <a:bodyPr/>
        <a:lstStyle/>
        <a:p>
          <a:endParaRPr lang="en-US"/>
        </a:p>
      </dgm:t>
    </dgm:pt>
    <dgm:pt modelId="{A9997255-C0B1-40AC-8BC3-C174AF74D301}" type="pres">
      <dgm:prSet presAssocID="{B84889F5-3612-4EA4-B3A0-BF97E6884663}" presName="vert0" presStyleCnt="0">
        <dgm:presLayoutVars>
          <dgm:dir/>
          <dgm:animOne val="branch"/>
          <dgm:animLvl val="lvl"/>
        </dgm:presLayoutVars>
      </dgm:prSet>
      <dgm:spPr/>
    </dgm:pt>
    <dgm:pt modelId="{7C6EEEDA-2B42-480D-9080-22491156D0ED}" type="pres">
      <dgm:prSet presAssocID="{CC8716E9-9C1E-4794-AC17-23957BD48922}" presName="thickLine" presStyleLbl="alignNode1" presStyleIdx="0" presStyleCnt="7"/>
      <dgm:spPr/>
    </dgm:pt>
    <dgm:pt modelId="{CEACAC39-5565-4996-9CB0-D0E55A0D9EDB}" type="pres">
      <dgm:prSet presAssocID="{CC8716E9-9C1E-4794-AC17-23957BD48922}" presName="horz1" presStyleCnt="0"/>
      <dgm:spPr/>
    </dgm:pt>
    <dgm:pt modelId="{77487EF9-A1F2-41FA-8565-E90581F0B770}" type="pres">
      <dgm:prSet presAssocID="{CC8716E9-9C1E-4794-AC17-23957BD48922}" presName="tx1" presStyleLbl="revTx" presStyleIdx="0" presStyleCnt="7"/>
      <dgm:spPr/>
    </dgm:pt>
    <dgm:pt modelId="{90F6929A-E98C-440B-A6FA-9D661B3854C7}" type="pres">
      <dgm:prSet presAssocID="{CC8716E9-9C1E-4794-AC17-23957BD48922}" presName="vert1" presStyleCnt="0"/>
      <dgm:spPr/>
    </dgm:pt>
    <dgm:pt modelId="{0706E12E-8325-4E74-9C33-AC6AF59A0FC4}" type="pres">
      <dgm:prSet presAssocID="{8624FED0-0452-47DC-9AD8-8CFE5CEBE858}" presName="thickLine" presStyleLbl="alignNode1" presStyleIdx="1" presStyleCnt="7"/>
      <dgm:spPr/>
    </dgm:pt>
    <dgm:pt modelId="{F83372D2-921D-40A2-B8E1-AFD227CC51E7}" type="pres">
      <dgm:prSet presAssocID="{8624FED0-0452-47DC-9AD8-8CFE5CEBE858}" presName="horz1" presStyleCnt="0"/>
      <dgm:spPr/>
    </dgm:pt>
    <dgm:pt modelId="{03CB16AB-2B1E-49DB-9EE5-AC3F6247B2EB}" type="pres">
      <dgm:prSet presAssocID="{8624FED0-0452-47DC-9AD8-8CFE5CEBE858}" presName="tx1" presStyleLbl="revTx" presStyleIdx="1" presStyleCnt="7"/>
      <dgm:spPr/>
    </dgm:pt>
    <dgm:pt modelId="{654077D1-C931-4315-B99F-6FBC5087D48C}" type="pres">
      <dgm:prSet presAssocID="{8624FED0-0452-47DC-9AD8-8CFE5CEBE858}" presName="vert1" presStyleCnt="0"/>
      <dgm:spPr/>
    </dgm:pt>
    <dgm:pt modelId="{FCD9650D-7C4D-4C67-8844-00C46135EA99}" type="pres">
      <dgm:prSet presAssocID="{536E3BEF-66AB-4ECC-9143-3872C88DEDDF}" presName="thickLine" presStyleLbl="alignNode1" presStyleIdx="2" presStyleCnt="7"/>
      <dgm:spPr/>
    </dgm:pt>
    <dgm:pt modelId="{F6D644F3-5F95-40D6-90BA-604CF646BB89}" type="pres">
      <dgm:prSet presAssocID="{536E3BEF-66AB-4ECC-9143-3872C88DEDDF}" presName="horz1" presStyleCnt="0"/>
      <dgm:spPr/>
    </dgm:pt>
    <dgm:pt modelId="{80A91AE9-ED2A-433C-B6B3-611FD0D451F7}" type="pres">
      <dgm:prSet presAssocID="{536E3BEF-66AB-4ECC-9143-3872C88DEDDF}" presName="tx1" presStyleLbl="revTx" presStyleIdx="2" presStyleCnt="7"/>
      <dgm:spPr/>
    </dgm:pt>
    <dgm:pt modelId="{09ED0574-8888-4581-935E-FDFD73CC16E1}" type="pres">
      <dgm:prSet presAssocID="{536E3BEF-66AB-4ECC-9143-3872C88DEDDF}" presName="vert1" presStyleCnt="0"/>
      <dgm:spPr/>
    </dgm:pt>
    <dgm:pt modelId="{F80DD0BC-3069-4663-A6F0-18F3B3E33007}" type="pres">
      <dgm:prSet presAssocID="{807FF6B8-2B90-460B-A411-25630E0617EB}" presName="thickLine" presStyleLbl="alignNode1" presStyleIdx="3" presStyleCnt="7"/>
      <dgm:spPr/>
    </dgm:pt>
    <dgm:pt modelId="{C7C2C3AA-E128-4B4A-A9A4-2A6A2C0E1345}" type="pres">
      <dgm:prSet presAssocID="{807FF6B8-2B90-460B-A411-25630E0617EB}" presName="horz1" presStyleCnt="0"/>
      <dgm:spPr/>
    </dgm:pt>
    <dgm:pt modelId="{FD581BE6-EF07-4677-A5C6-BD8AA97B38D5}" type="pres">
      <dgm:prSet presAssocID="{807FF6B8-2B90-460B-A411-25630E0617EB}" presName="tx1" presStyleLbl="revTx" presStyleIdx="3" presStyleCnt="7"/>
      <dgm:spPr/>
    </dgm:pt>
    <dgm:pt modelId="{1919E1D1-A902-4D3E-B435-53180DADAF8A}" type="pres">
      <dgm:prSet presAssocID="{807FF6B8-2B90-460B-A411-25630E0617EB}" presName="vert1" presStyleCnt="0"/>
      <dgm:spPr/>
    </dgm:pt>
    <dgm:pt modelId="{ED487B3F-E814-473D-8C95-10FA2C23CD09}" type="pres">
      <dgm:prSet presAssocID="{4432CE10-1E7D-4D7B-91F8-E9EE44EDE3BC}" presName="thickLine" presStyleLbl="alignNode1" presStyleIdx="4" presStyleCnt="7"/>
      <dgm:spPr/>
    </dgm:pt>
    <dgm:pt modelId="{2F118588-7D5A-425A-BC66-839F9BB34162}" type="pres">
      <dgm:prSet presAssocID="{4432CE10-1E7D-4D7B-91F8-E9EE44EDE3BC}" presName="horz1" presStyleCnt="0"/>
      <dgm:spPr/>
    </dgm:pt>
    <dgm:pt modelId="{78090D5F-1404-4693-ACB9-B56684E6A9AB}" type="pres">
      <dgm:prSet presAssocID="{4432CE10-1E7D-4D7B-91F8-E9EE44EDE3BC}" presName="tx1" presStyleLbl="revTx" presStyleIdx="4" presStyleCnt="7"/>
      <dgm:spPr/>
    </dgm:pt>
    <dgm:pt modelId="{C74F0D46-DA2B-4973-B2B2-C402C3A0F790}" type="pres">
      <dgm:prSet presAssocID="{4432CE10-1E7D-4D7B-91F8-E9EE44EDE3BC}" presName="vert1" presStyleCnt="0"/>
      <dgm:spPr/>
    </dgm:pt>
    <dgm:pt modelId="{00FC21CF-AD20-442E-820D-080F8FC35F30}" type="pres">
      <dgm:prSet presAssocID="{9CDF712C-D27F-4243-80D5-30F6575E7D9F}" presName="thickLine" presStyleLbl="alignNode1" presStyleIdx="5" presStyleCnt="7"/>
      <dgm:spPr/>
    </dgm:pt>
    <dgm:pt modelId="{ECA0AC02-2BEA-4E02-B729-26E9D1789C9E}" type="pres">
      <dgm:prSet presAssocID="{9CDF712C-D27F-4243-80D5-30F6575E7D9F}" presName="horz1" presStyleCnt="0"/>
      <dgm:spPr/>
    </dgm:pt>
    <dgm:pt modelId="{2E31CEFA-3342-44F9-A5EF-27A51CAA0EFC}" type="pres">
      <dgm:prSet presAssocID="{9CDF712C-D27F-4243-80D5-30F6575E7D9F}" presName="tx1" presStyleLbl="revTx" presStyleIdx="5" presStyleCnt="7"/>
      <dgm:spPr/>
    </dgm:pt>
    <dgm:pt modelId="{A926D73A-6FE9-4AD2-8F49-E5229AA04DD2}" type="pres">
      <dgm:prSet presAssocID="{9CDF712C-D27F-4243-80D5-30F6575E7D9F}" presName="vert1" presStyleCnt="0"/>
      <dgm:spPr/>
    </dgm:pt>
    <dgm:pt modelId="{D317C04B-05B2-4820-A3DB-A076CDB3565D}" type="pres">
      <dgm:prSet presAssocID="{7A010A6C-6D6D-4ACC-B8DE-5F6EB9049B06}" presName="thickLine" presStyleLbl="alignNode1" presStyleIdx="6" presStyleCnt="7"/>
      <dgm:spPr/>
    </dgm:pt>
    <dgm:pt modelId="{483B43A6-8066-4170-8771-CD4856433540}" type="pres">
      <dgm:prSet presAssocID="{7A010A6C-6D6D-4ACC-B8DE-5F6EB9049B06}" presName="horz1" presStyleCnt="0"/>
      <dgm:spPr/>
    </dgm:pt>
    <dgm:pt modelId="{4002AF08-D79A-46C5-97D7-CDA48E8594F0}" type="pres">
      <dgm:prSet presAssocID="{7A010A6C-6D6D-4ACC-B8DE-5F6EB9049B06}" presName="tx1" presStyleLbl="revTx" presStyleIdx="6" presStyleCnt="7"/>
      <dgm:spPr/>
    </dgm:pt>
    <dgm:pt modelId="{D4796A84-925C-4545-8F90-D15172887D68}" type="pres">
      <dgm:prSet presAssocID="{7A010A6C-6D6D-4ACC-B8DE-5F6EB9049B06}" presName="vert1" presStyleCnt="0"/>
      <dgm:spPr/>
    </dgm:pt>
  </dgm:ptLst>
  <dgm:cxnLst>
    <dgm:cxn modelId="{13BE7037-E0C1-41FA-AF2B-60177A754A9A}" srcId="{B84889F5-3612-4EA4-B3A0-BF97E6884663}" destId="{8624FED0-0452-47DC-9AD8-8CFE5CEBE858}" srcOrd="1" destOrd="0" parTransId="{B0DC2D3E-11BA-4312-909D-377BDDD51CAD}" sibTransId="{4FB28277-C795-479F-A864-47AF7A615166}"/>
    <dgm:cxn modelId="{2BA1B538-0CDF-428C-8B3C-706C716CEA6D}" type="presOf" srcId="{B84889F5-3612-4EA4-B3A0-BF97E6884663}" destId="{A9997255-C0B1-40AC-8BC3-C174AF74D301}" srcOrd="0" destOrd="0" presId="urn:microsoft.com/office/officeart/2008/layout/LinedList"/>
    <dgm:cxn modelId="{7ED85D3C-10C0-4351-B0BD-26732CB3CEA7}" srcId="{B84889F5-3612-4EA4-B3A0-BF97E6884663}" destId="{807FF6B8-2B90-460B-A411-25630E0617EB}" srcOrd="3" destOrd="0" parTransId="{B38E1A2B-B014-42D1-8830-EC6EEACD065A}" sibTransId="{A1F32371-A5EB-406A-9FB7-C33F5B69C51C}"/>
    <dgm:cxn modelId="{2590C23E-98F8-4863-909B-1DC1D47FDEC3}" srcId="{B84889F5-3612-4EA4-B3A0-BF97E6884663}" destId="{CC8716E9-9C1E-4794-AC17-23957BD48922}" srcOrd="0" destOrd="0" parTransId="{26BF7829-6756-4E07-8BB2-E6626597D3B6}" sibTransId="{919AB374-D605-4B62-A2C6-A202A31D05E0}"/>
    <dgm:cxn modelId="{224F0364-1921-4C1A-8E58-A0BC1237038C}" srcId="{B84889F5-3612-4EA4-B3A0-BF97E6884663}" destId="{536E3BEF-66AB-4ECC-9143-3872C88DEDDF}" srcOrd="2" destOrd="0" parTransId="{516A9E5F-C06A-46C6-B36F-C0F23AFDE52F}" sibTransId="{68543B9D-22FD-4F53-9F25-C1422CC694B0}"/>
    <dgm:cxn modelId="{36799579-1E38-4C10-9373-63E121D432CC}" type="presOf" srcId="{4432CE10-1E7D-4D7B-91F8-E9EE44EDE3BC}" destId="{78090D5F-1404-4693-ACB9-B56684E6A9AB}" srcOrd="0" destOrd="0" presId="urn:microsoft.com/office/officeart/2008/layout/LinedList"/>
    <dgm:cxn modelId="{FD6CEB88-4A68-4C7F-B337-E6A202C98D9D}" type="presOf" srcId="{9CDF712C-D27F-4243-80D5-30F6575E7D9F}" destId="{2E31CEFA-3342-44F9-A5EF-27A51CAA0EFC}" srcOrd="0" destOrd="0" presId="urn:microsoft.com/office/officeart/2008/layout/LinedList"/>
    <dgm:cxn modelId="{DEC74092-A03A-4046-829B-9A286A553890}" type="presOf" srcId="{CC8716E9-9C1E-4794-AC17-23957BD48922}" destId="{77487EF9-A1F2-41FA-8565-E90581F0B770}" srcOrd="0" destOrd="0" presId="urn:microsoft.com/office/officeart/2008/layout/LinedList"/>
    <dgm:cxn modelId="{855CF1B8-972A-465F-BAE3-928A7C2A5E9D}" type="presOf" srcId="{7A010A6C-6D6D-4ACC-B8DE-5F6EB9049B06}" destId="{4002AF08-D79A-46C5-97D7-CDA48E8594F0}" srcOrd="0" destOrd="0" presId="urn:microsoft.com/office/officeart/2008/layout/LinedList"/>
    <dgm:cxn modelId="{D2000FC2-3530-4EBC-90E3-EBD3628D1845}" type="presOf" srcId="{8624FED0-0452-47DC-9AD8-8CFE5CEBE858}" destId="{03CB16AB-2B1E-49DB-9EE5-AC3F6247B2EB}" srcOrd="0" destOrd="0" presId="urn:microsoft.com/office/officeart/2008/layout/LinedList"/>
    <dgm:cxn modelId="{E6447BD4-5D54-4F45-A010-831EF0A4F4ED}" srcId="{B84889F5-3612-4EA4-B3A0-BF97E6884663}" destId="{7A010A6C-6D6D-4ACC-B8DE-5F6EB9049B06}" srcOrd="6" destOrd="0" parTransId="{5AFE17B1-06E7-423C-8DB9-4AF0CA207836}" sibTransId="{F30B3E05-C473-4450-8A50-3E7FA9553116}"/>
    <dgm:cxn modelId="{FB652BD6-A890-4201-AAA3-230A3188195A}" srcId="{B84889F5-3612-4EA4-B3A0-BF97E6884663}" destId="{4432CE10-1E7D-4D7B-91F8-E9EE44EDE3BC}" srcOrd="4" destOrd="0" parTransId="{36292027-B99B-44F2-9E92-F29FC87BE87D}" sibTransId="{03842D59-FA16-4FEA-BF30-66CBCDD0A00C}"/>
    <dgm:cxn modelId="{1114B0D7-3248-4106-95D5-014B032B6FB5}" type="presOf" srcId="{536E3BEF-66AB-4ECC-9143-3872C88DEDDF}" destId="{80A91AE9-ED2A-433C-B6B3-611FD0D451F7}" srcOrd="0" destOrd="0" presId="urn:microsoft.com/office/officeart/2008/layout/LinedList"/>
    <dgm:cxn modelId="{4135CFE2-D762-41AC-A840-40B39EEA6390}" srcId="{B84889F5-3612-4EA4-B3A0-BF97E6884663}" destId="{9CDF712C-D27F-4243-80D5-30F6575E7D9F}" srcOrd="5" destOrd="0" parTransId="{37966C9C-59F0-4EDC-BA2C-BC74D95ADE09}" sibTransId="{A4F0387C-D6B7-4F22-90CD-9C0C309FD20E}"/>
    <dgm:cxn modelId="{B433D0FF-754F-4390-B94D-78747209682B}" type="presOf" srcId="{807FF6B8-2B90-460B-A411-25630E0617EB}" destId="{FD581BE6-EF07-4677-A5C6-BD8AA97B38D5}" srcOrd="0" destOrd="0" presId="urn:microsoft.com/office/officeart/2008/layout/LinedList"/>
    <dgm:cxn modelId="{772755D1-20D0-4A36-B000-221E151ED5EA}" type="presParOf" srcId="{A9997255-C0B1-40AC-8BC3-C174AF74D301}" destId="{7C6EEEDA-2B42-480D-9080-22491156D0ED}" srcOrd="0" destOrd="0" presId="urn:microsoft.com/office/officeart/2008/layout/LinedList"/>
    <dgm:cxn modelId="{A4AB264D-47B8-405F-8D56-49113E1F5303}" type="presParOf" srcId="{A9997255-C0B1-40AC-8BC3-C174AF74D301}" destId="{CEACAC39-5565-4996-9CB0-D0E55A0D9EDB}" srcOrd="1" destOrd="0" presId="urn:microsoft.com/office/officeart/2008/layout/LinedList"/>
    <dgm:cxn modelId="{43E88616-2F16-4372-A021-9CD6E5368E8E}" type="presParOf" srcId="{CEACAC39-5565-4996-9CB0-D0E55A0D9EDB}" destId="{77487EF9-A1F2-41FA-8565-E90581F0B770}" srcOrd="0" destOrd="0" presId="urn:microsoft.com/office/officeart/2008/layout/LinedList"/>
    <dgm:cxn modelId="{00F6749D-5265-481F-BC57-A33C9324B00E}" type="presParOf" srcId="{CEACAC39-5565-4996-9CB0-D0E55A0D9EDB}" destId="{90F6929A-E98C-440B-A6FA-9D661B3854C7}" srcOrd="1" destOrd="0" presId="urn:microsoft.com/office/officeart/2008/layout/LinedList"/>
    <dgm:cxn modelId="{7F9A276D-4224-4933-AE8B-F67A060714BA}" type="presParOf" srcId="{A9997255-C0B1-40AC-8BC3-C174AF74D301}" destId="{0706E12E-8325-4E74-9C33-AC6AF59A0FC4}" srcOrd="2" destOrd="0" presId="urn:microsoft.com/office/officeart/2008/layout/LinedList"/>
    <dgm:cxn modelId="{D81FDAE1-EC42-405B-955A-74385CA345CF}" type="presParOf" srcId="{A9997255-C0B1-40AC-8BC3-C174AF74D301}" destId="{F83372D2-921D-40A2-B8E1-AFD227CC51E7}" srcOrd="3" destOrd="0" presId="urn:microsoft.com/office/officeart/2008/layout/LinedList"/>
    <dgm:cxn modelId="{24F0CC6E-93F9-47B1-92DC-94CC825E1DC2}" type="presParOf" srcId="{F83372D2-921D-40A2-B8E1-AFD227CC51E7}" destId="{03CB16AB-2B1E-49DB-9EE5-AC3F6247B2EB}" srcOrd="0" destOrd="0" presId="urn:microsoft.com/office/officeart/2008/layout/LinedList"/>
    <dgm:cxn modelId="{4A1E23B1-F6EA-42C3-AC70-F1AC56E12938}" type="presParOf" srcId="{F83372D2-921D-40A2-B8E1-AFD227CC51E7}" destId="{654077D1-C931-4315-B99F-6FBC5087D48C}" srcOrd="1" destOrd="0" presId="urn:microsoft.com/office/officeart/2008/layout/LinedList"/>
    <dgm:cxn modelId="{57B60ACC-F516-463C-ACBD-CAEBFAE80C82}" type="presParOf" srcId="{A9997255-C0B1-40AC-8BC3-C174AF74D301}" destId="{FCD9650D-7C4D-4C67-8844-00C46135EA99}" srcOrd="4" destOrd="0" presId="urn:microsoft.com/office/officeart/2008/layout/LinedList"/>
    <dgm:cxn modelId="{B4739DD4-883D-4479-BE17-F1EA412D1EFB}" type="presParOf" srcId="{A9997255-C0B1-40AC-8BC3-C174AF74D301}" destId="{F6D644F3-5F95-40D6-90BA-604CF646BB89}" srcOrd="5" destOrd="0" presId="urn:microsoft.com/office/officeart/2008/layout/LinedList"/>
    <dgm:cxn modelId="{521C0733-D6EA-4345-8FFE-BD27E5B6BCBF}" type="presParOf" srcId="{F6D644F3-5F95-40D6-90BA-604CF646BB89}" destId="{80A91AE9-ED2A-433C-B6B3-611FD0D451F7}" srcOrd="0" destOrd="0" presId="urn:microsoft.com/office/officeart/2008/layout/LinedList"/>
    <dgm:cxn modelId="{21B5F5B3-2CC3-4D3A-8E6C-68FF5700A244}" type="presParOf" srcId="{F6D644F3-5F95-40D6-90BA-604CF646BB89}" destId="{09ED0574-8888-4581-935E-FDFD73CC16E1}" srcOrd="1" destOrd="0" presId="urn:microsoft.com/office/officeart/2008/layout/LinedList"/>
    <dgm:cxn modelId="{E6EDAD41-92F1-4812-8660-A0B9C72A7478}" type="presParOf" srcId="{A9997255-C0B1-40AC-8BC3-C174AF74D301}" destId="{F80DD0BC-3069-4663-A6F0-18F3B3E33007}" srcOrd="6" destOrd="0" presId="urn:microsoft.com/office/officeart/2008/layout/LinedList"/>
    <dgm:cxn modelId="{31435C8F-A07B-45F2-92E0-D8EDABDDA117}" type="presParOf" srcId="{A9997255-C0B1-40AC-8BC3-C174AF74D301}" destId="{C7C2C3AA-E128-4B4A-A9A4-2A6A2C0E1345}" srcOrd="7" destOrd="0" presId="urn:microsoft.com/office/officeart/2008/layout/LinedList"/>
    <dgm:cxn modelId="{3DDEDDB6-4245-4437-B7F2-D541BB74A644}" type="presParOf" srcId="{C7C2C3AA-E128-4B4A-A9A4-2A6A2C0E1345}" destId="{FD581BE6-EF07-4677-A5C6-BD8AA97B38D5}" srcOrd="0" destOrd="0" presId="urn:microsoft.com/office/officeart/2008/layout/LinedList"/>
    <dgm:cxn modelId="{8E9B5773-DCEF-4F8A-8AD4-BA1892A3EE8F}" type="presParOf" srcId="{C7C2C3AA-E128-4B4A-A9A4-2A6A2C0E1345}" destId="{1919E1D1-A902-4D3E-B435-53180DADAF8A}" srcOrd="1" destOrd="0" presId="urn:microsoft.com/office/officeart/2008/layout/LinedList"/>
    <dgm:cxn modelId="{468D5E6B-A47C-434B-A55C-B96DE477D1A8}" type="presParOf" srcId="{A9997255-C0B1-40AC-8BC3-C174AF74D301}" destId="{ED487B3F-E814-473D-8C95-10FA2C23CD09}" srcOrd="8" destOrd="0" presId="urn:microsoft.com/office/officeart/2008/layout/LinedList"/>
    <dgm:cxn modelId="{7E84461C-2D5D-49A2-97F7-B8E568766629}" type="presParOf" srcId="{A9997255-C0B1-40AC-8BC3-C174AF74D301}" destId="{2F118588-7D5A-425A-BC66-839F9BB34162}" srcOrd="9" destOrd="0" presId="urn:microsoft.com/office/officeart/2008/layout/LinedList"/>
    <dgm:cxn modelId="{BDD40CBF-51C1-4F00-91A4-010B102DB6D8}" type="presParOf" srcId="{2F118588-7D5A-425A-BC66-839F9BB34162}" destId="{78090D5F-1404-4693-ACB9-B56684E6A9AB}" srcOrd="0" destOrd="0" presId="urn:microsoft.com/office/officeart/2008/layout/LinedList"/>
    <dgm:cxn modelId="{AE379D4B-A09D-425D-96AA-2B7609E37D17}" type="presParOf" srcId="{2F118588-7D5A-425A-BC66-839F9BB34162}" destId="{C74F0D46-DA2B-4973-B2B2-C402C3A0F790}" srcOrd="1" destOrd="0" presId="urn:microsoft.com/office/officeart/2008/layout/LinedList"/>
    <dgm:cxn modelId="{AEC49ADD-754F-4ED0-AC5F-D3981E908A81}" type="presParOf" srcId="{A9997255-C0B1-40AC-8BC3-C174AF74D301}" destId="{00FC21CF-AD20-442E-820D-080F8FC35F30}" srcOrd="10" destOrd="0" presId="urn:microsoft.com/office/officeart/2008/layout/LinedList"/>
    <dgm:cxn modelId="{29F81509-18BF-4276-AD73-E49E5091C22D}" type="presParOf" srcId="{A9997255-C0B1-40AC-8BC3-C174AF74D301}" destId="{ECA0AC02-2BEA-4E02-B729-26E9D1789C9E}" srcOrd="11" destOrd="0" presId="urn:microsoft.com/office/officeart/2008/layout/LinedList"/>
    <dgm:cxn modelId="{AA90CD16-D326-4E8C-93EE-B288CF500EEC}" type="presParOf" srcId="{ECA0AC02-2BEA-4E02-B729-26E9D1789C9E}" destId="{2E31CEFA-3342-44F9-A5EF-27A51CAA0EFC}" srcOrd="0" destOrd="0" presId="urn:microsoft.com/office/officeart/2008/layout/LinedList"/>
    <dgm:cxn modelId="{B7F3C9AD-4E29-4D1D-B142-D003C81E626B}" type="presParOf" srcId="{ECA0AC02-2BEA-4E02-B729-26E9D1789C9E}" destId="{A926D73A-6FE9-4AD2-8F49-E5229AA04DD2}" srcOrd="1" destOrd="0" presId="urn:microsoft.com/office/officeart/2008/layout/LinedList"/>
    <dgm:cxn modelId="{D0EA0A9E-EEDF-49E6-8F3D-166053302B64}" type="presParOf" srcId="{A9997255-C0B1-40AC-8BC3-C174AF74D301}" destId="{D317C04B-05B2-4820-A3DB-A076CDB3565D}" srcOrd="12" destOrd="0" presId="urn:microsoft.com/office/officeart/2008/layout/LinedList"/>
    <dgm:cxn modelId="{8482B68F-5992-4E07-93E8-459E807E8B5A}" type="presParOf" srcId="{A9997255-C0B1-40AC-8BC3-C174AF74D301}" destId="{483B43A6-8066-4170-8771-CD4856433540}" srcOrd="13" destOrd="0" presId="urn:microsoft.com/office/officeart/2008/layout/LinedList"/>
    <dgm:cxn modelId="{E31F27BC-A494-430F-AE5B-780331D7E334}" type="presParOf" srcId="{483B43A6-8066-4170-8771-CD4856433540}" destId="{4002AF08-D79A-46C5-97D7-CDA48E8594F0}" srcOrd="0" destOrd="0" presId="urn:microsoft.com/office/officeart/2008/layout/LinedList"/>
    <dgm:cxn modelId="{9F545E95-B0A0-480D-B8A5-30FBDA92548F}" type="presParOf" srcId="{483B43A6-8066-4170-8771-CD4856433540}" destId="{D4796A84-925C-4545-8F90-D15172887D6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44D4FE1F-4D9F-4A53-83AD-8A148DA1B14B}" type="doc">
      <dgm:prSet loTypeId="urn:microsoft.com/office/officeart/2005/8/layout/orgChart1" loCatId="hierarchy" qsTypeId="urn:microsoft.com/office/officeart/2005/8/quickstyle/simple1" qsCatId="simple" csTypeId="urn:microsoft.com/office/officeart/2005/8/colors/accent3_2" csCatId="accent3" phldr="1"/>
      <dgm:spPr/>
      <dgm:t>
        <a:bodyPr/>
        <a:lstStyle/>
        <a:p>
          <a:endParaRPr lang="en-US"/>
        </a:p>
      </dgm:t>
    </dgm:pt>
    <dgm:pt modelId="{5016C32F-C6EB-4E17-852D-C46A14F90B20}">
      <dgm:prSet custT="1"/>
      <dgm:spPr/>
      <dgm:t>
        <a:bodyPr/>
        <a:lstStyle/>
        <a:p>
          <a:r>
            <a:rPr lang="en-US" sz="1600" dirty="0"/>
            <a:t>Formal Title IX Complaints:</a:t>
          </a:r>
        </a:p>
      </dgm:t>
    </dgm:pt>
    <dgm:pt modelId="{DA2CA9F4-E459-4F66-BCEA-7C0CC20328B8}" type="parTrans" cxnId="{A750F798-7A33-4ACE-B97B-D2303625C1D2}">
      <dgm:prSet/>
      <dgm:spPr/>
      <dgm:t>
        <a:bodyPr/>
        <a:lstStyle/>
        <a:p>
          <a:endParaRPr lang="en-US"/>
        </a:p>
      </dgm:t>
    </dgm:pt>
    <dgm:pt modelId="{296AE221-483D-4EED-96AA-56B101C6B099}" type="sibTrans" cxnId="{A750F798-7A33-4ACE-B97B-D2303625C1D2}">
      <dgm:prSet/>
      <dgm:spPr/>
      <dgm:t>
        <a:bodyPr/>
        <a:lstStyle/>
        <a:p>
          <a:endParaRPr lang="en-US"/>
        </a:p>
      </dgm:t>
    </dgm:pt>
    <dgm:pt modelId="{E3A82DE8-8FBA-4BAC-B5F7-9611AEB83503}">
      <dgm:prSet custT="1"/>
      <dgm:spPr/>
      <dgm:t>
        <a:bodyPr/>
        <a:lstStyle/>
        <a:p>
          <a:r>
            <a:rPr lang="en-US" sz="1550" dirty="0"/>
            <a:t>Any investigation of sexual harassment, including determinations regarding responsibility, recordings or transcripts of involved hearings, disciplinary sanctions imposed on the respondent, and remedies provided to the complainant.</a:t>
          </a:r>
        </a:p>
      </dgm:t>
    </dgm:pt>
    <dgm:pt modelId="{1921147B-DE87-4249-AD79-4FF0B754EDC4}" type="parTrans" cxnId="{6C57AB6F-9149-4FA7-A877-8633A77021D4}">
      <dgm:prSet/>
      <dgm:spPr/>
      <dgm:t>
        <a:bodyPr/>
        <a:lstStyle/>
        <a:p>
          <a:endParaRPr lang="en-US"/>
        </a:p>
      </dgm:t>
    </dgm:pt>
    <dgm:pt modelId="{223B438C-4343-4CE9-B4F9-59411914D534}" type="sibTrans" cxnId="{6C57AB6F-9149-4FA7-A877-8633A77021D4}">
      <dgm:prSet/>
      <dgm:spPr/>
      <dgm:t>
        <a:bodyPr/>
        <a:lstStyle/>
        <a:p>
          <a:endParaRPr lang="en-US"/>
        </a:p>
      </dgm:t>
    </dgm:pt>
    <dgm:pt modelId="{2A2E7EE9-D537-4B3D-B32C-99825270210C}">
      <dgm:prSet custT="1"/>
      <dgm:spPr/>
      <dgm:t>
        <a:bodyPr/>
        <a:lstStyle/>
        <a:p>
          <a:r>
            <a:rPr lang="en-US" sz="1550" dirty="0"/>
            <a:t>Any appeal and the result therefrom.</a:t>
          </a:r>
        </a:p>
      </dgm:t>
    </dgm:pt>
    <dgm:pt modelId="{21D50486-C495-4DCE-8B3F-1EC283F93004}" type="parTrans" cxnId="{96C8543A-E644-4AE0-B47D-1DF81D068381}">
      <dgm:prSet/>
      <dgm:spPr/>
      <dgm:t>
        <a:bodyPr/>
        <a:lstStyle/>
        <a:p>
          <a:endParaRPr lang="en-US"/>
        </a:p>
      </dgm:t>
    </dgm:pt>
    <dgm:pt modelId="{C1C052E4-82F0-4569-8604-8058B355F4B7}" type="sibTrans" cxnId="{96C8543A-E644-4AE0-B47D-1DF81D068381}">
      <dgm:prSet/>
      <dgm:spPr/>
      <dgm:t>
        <a:bodyPr/>
        <a:lstStyle/>
        <a:p>
          <a:endParaRPr lang="en-US"/>
        </a:p>
      </dgm:t>
    </dgm:pt>
    <dgm:pt modelId="{77A2221F-445E-496B-A052-23719CB053A4}">
      <dgm:prSet custT="1"/>
      <dgm:spPr/>
      <dgm:t>
        <a:bodyPr/>
        <a:lstStyle/>
        <a:p>
          <a:r>
            <a:rPr lang="en-US" sz="1550" dirty="0"/>
            <a:t>Any informal resolution and the result therefrom.</a:t>
          </a:r>
        </a:p>
      </dgm:t>
    </dgm:pt>
    <dgm:pt modelId="{1B208AF6-0FBD-4E7F-9505-6770BACC23D6}" type="parTrans" cxnId="{9DFB550A-4018-49EC-B7C5-B75F541FC5C9}">
      <dgm:prSet/>
      <dgm:spPr/>
      <dgm:t>
        <a:bodyPr/>
        <a:lstStyle/>
        <a:p>
          <a:endParaRPr lang="en-US"/>
        </a:p>
      </dgm:t>
    </dgm:pt>
    <dgm:pt modelId="{C3EB5DF7-A6E0-4114-B195-B04C7384B601}" type="sibTrans" cxnId="{9DFB550A-4018-49EC-B7C5-B75F541FC5C9}">
      <dgm:prSet/>
      <dgm:spPr/>
      <dgm:t>
        <a:bodyPr/>
        <a:lstStyle/>
        <a:p>
          <a:endParaRPr lang="en-US"/>
        </a:p>
      </dgm:t>
    </dgm:pt>
    <dgm:pt modelId="{0CA611E5-FD68-4324-B56C-5A0401097794}">
      <dgm:prSet custT="1"/>
      <dgm:spPr/>
      <dgm:t>
        <a:bodyPr/>
        <a:lstStyle/>
        <a:p>
          <a:r>
            <a:rPr lang="en-US" sz="1600" dirty="0"/>
            <a:t>Actual Knowledge But No Formal Title IX Complaint:</a:t>
          </a:r>
        </a:p>
      </dgm:t>
    </dgm:pt>
    <dgm:pt modelId="{7EEEEF28-93B7-4FBD-A609-F998CB752B6C}" type="parTrans" cxnId="{2AD53A79-69D9-4FA9-901B-1FBEC4C2C809}">
      <dgm:prSet/>
      <dgm:spPr/>
      <dgm:t>
        <a:bodyPr/>
        <a:lstStyle/>
        <a:p>
          <a:endParaRPr lang="en-US"/>
        </a:p>
      </dgm:t>
    </dgm:pt>
    <dgm:pt modelId="{BC1C635E-F939-470E-B36F-EA3D4201C087}" type="sibTrans" cxnId="{2AD53A79-69D9-4FA9-901B-1FBEC4C2C809}">
      <dgm:prSet/>
      <dgm:spPr/>
      <dgm:t>
        <a:bodyPr/>
        <a:lstStyle/>
        <a:p>
          <a:endParaRPr lang="en-US"/>
        </a:p>
      </dgm:t>
    </dgm:pt>
    <dgm:pt modelId="{6A261F49-8A03-4410-A25E-096529291836}">
      <dgm:prSet custT="1"/>
      <dgm:spPr/>
      <dgm:t>
        <a:bodyPr/>
        <a:lstStyle/>
        <a:p>
          <a:r>
            <a:rPr lang="en-US" sz="1550" dirty="0"/>
            <a:t>Documentation of all actions, including any supportive measures implemented to demonstrate the response was not deliberately indifferent.  Particular detail should be included if supportive measures are not offered to a complainant.</a:t>
          </a:r>
        </a:p>
      </dgm:t>
    </dgm:pt>
    <dgm:pt modelId="{8C4F436A-A230-485A-A2AB-DD7AA121EF65}" type="parTrans" cxnId="{D209E34A-AEF3-4CB2-BE74-FD88A1FC98E7}">
      <dgm:prSet/>
      <dgm:spPr/>
      <dgm:t>
        <a:bodyPr/>
        <a:lstStyle/>
        <a:p>
          <a:endParaRPr lang="en-US"/>
        </a:p>
      </dgm:t>
    </dgm:pt>
    <dgm:pt modelId="{BC178402-AA78-41CD-B0F2-01B85CE9FA3B}" type="sibTrans" cxnId="{D209E34A-AEF3-4CB2-BE74-FD88A1FC98E7}">
      <dgm:prSet/>
      <dgm:spPr/>
      <dgm:t>
        <a:bodyPr/>
        <a:lstStyle/>
        <a:p>
          <a:endParaRPr lang="en-US"/>
        </a:p>
      </dgm:t>
    </dgm:pt>
    <dgm:pt modelId="{4B737C00-CFD9-477C-8B67-E175ACB51C5C}">
      <dgm:prSet custT="1"/>
      <dgm:spPr/>
      <dgm:t>
        <a:bodyPr/>
        <a:lstStyle/>
        <a:p>
          <a:r>
            <a:rPr lang="en-US" sz="1600" dirty="0"/>
            <a:t>Training Materials:</a:t>
          </a:r>
        </a:p>
      </dgm:t>
    </dgm:pt>
    <dgm:pt modelId="{6EBA40F5-67BD-493A-A979-5B70FFBFB676}" type="parTrans" cxnId="{FCA3421B-B996-4CBB-BFDE-B628C9244852}">
      <dgm:prSet/>
      <dgm:spPr/>
      <dgm:t>
        <a:bodyPr/>
        <a:lstStyle/>
        <a:p>
          <a:endParaRPr lang="en-US"/>
        </a:p>
      </dgm:t>
    </dgm:pt>
    <dgm:pt modelId="{E1DEBC80-0074-4829-9912-0DFB1D3738C5}" type="sibTrans" cxnId="{FCA3421B-B996-4CBB-BFDE-B628C9244852}">
      <dgm:prSet/>
      <dgm:spPr/>
      <dgm:t>
        <a:bodyPr/>
        <a:lstStyle/>
        <a:p>
          <a:endParaRPr lang="en-US"/>
        </a:p>
      </dgm:t>
    </dgm:pt>
    <dgm:pt modelId="{E3742263-B189-4D9E-BA06-08981C05D71C}">
      <dgm:prSet custT="1"/>
      <dgm:spPr/>
      <dgm:t>
        <a:bodyPr/>
        <a:lstStyle/>
        <a:p>
          <a:r>
            <a:rPr lang="en-US" sz="1550" dirty="0"/>
            <a:t>All training materials for Title IX Coordinators, investigators, decision-makers, and any person who facilitates an informal resolution process.</a:t>
          </a:r>
        </a:p>
      </dgm:t>
    </dgm:pt>
    <dgm:pt modelId="{1EFDC03C-B7DA-4CFB-B6E8-9BCA2457246E}" type="parTrans" cxnId="{A85C9784-CE48-45AF-BB5F-A4924CFCB492}">
      <dgm:prSet/>
      <dgm:spPr/>
      <dgm:t>
        <a:bodyPr/>
        <a:lstStyle/>
        <a:p>
          <a:endParaRPr lang="en-US"/>
        </a:p>
      </dgm:t>
    </dgm:pt>
    <dgm:pt modelId="{C9C25F99-36C7-4ADC-B3AC-0B6F313A0CA0}" type="sibTrans" cxnId="{A85C9784-CE48-45AF-BB5F-A4924CFCB492}">
      <dgm:prSet/>
      <dgm:spPr/>
      <dgm:t>
        <a:bodyPr/>
        <a:lstStyle/>
        <a:p>
          <a:endParaRPr lang="en-US"/>
        </a:p>
      </dgm:t>
    </dgm:pt>
    <dgm:pt modelId="{5FBBFFCC-D7DE-424E-8FE5-918ACF209B2A}" type="pres">
      <dgm:prSet presAssocID="{44D4FE1F-4D9F-4A53-83AD-8A148DA1B14B}" presName="hierChild1" presStyleCnt="0">
        <dgm:presLayoutVars>
          <dgm:orgChart val="1"/>
          <dgm:chPref val="1"/>
          <dgm:dir/>
          <dgm:animOne val="branch"/>
          <dgm:animLvl val="lvl"/>
          <dgm:resizeHandles/>
        </dgm:presLayoutVars>
      </dgm:prSet>
      <dgm:spPr/>
    </dgm:pt>
    <dgm:pt modelId="{CB203AA1-33D5-4501-9DED-0493CC5200BF}" type="pres">
      <dgm:prSet presAssocID="{5016C32F-C6EB-4E17-852D-C46A14F90B20}" presName="hierRoot1" presStyleCnt="0">
        <dgm:presLayoutVars>
          <dgm:hierBranch val="init"/>
        </dgm:presLayoutVars>
      </dgm:prSet>
      <dgm:spPr/>
    </dgm:pt>
    <dgm:pt modelId="{784AFB6D-6B0B-4F94-8235-AB65F2F9E8EF}" type="pres">
      <dgm:prSet presAssocID="{5016C32F-C6EB-4E17-852D-C46A14F90B20}" presName="rootComposite1" presStyleCnt="0"/>
      <dgm:spPr/>
    </dgm:pt>
    <dgm:pt modelId="{0C8F8C53-6684-4C48-B81C-8E9A36F1C3EB}" type="pres">
      <dgm:prSet presAssocID="{5016C32F-C6EB-4E17-852D-C46A14F90B20}" presName="rootText1" presStyleLbl="node0" presStyleIdx="0" presStyleCnt="3" custScaleX="127568" custScaleY="175099">
        <dgm:presLayoutVars>
          <dgm:chPref val="3"/>
        </dgm:presLayoutVars>
      </dgm:prSet>
      <dgm:spPr/>
    </dgm:pt>
    <dgm:pt modelId="{75405B26-7CB3-4610-AF75-0F15942AE0C8}" type="pres">
      <dgm:prSet presAssocID="{5016C32F-C6EB-4E17-852D-C46A14F90B20}" presName="rootConnector1" presStyleLbl="node1" presStyleIdx="0" presStyleCnt="0"/>
      <dgm:spPr/>
    </dgm:pt>
    <dgm:pt modelId="{0229CC1F-8CB7-4AC1-8DF9-968A56BEDBB8}" type="pres">
      <dgm:prSet presAssocID="{5016C32F-C6EB-4E17-852D-C46A14F90B20}" presName="hierChild2" presStyleCnt="0"/>
      <dgm:spPr/>
    </dgm:pt>
    <dgm:pt modelId="{6185E723-7A4B-418C-9206-3E2668FBF2C6}" type="pres">
      <dgm:prSet presAssocID="{1921147B-DE87-4249-AD79-4FF0B754EDC4}" presName="Name37" presStyleLbl="parChTrans1D2" presStyleIdx="0" presStyleCnt="5"/>
      <dgm:spPr/>
    </dgm:pt>
    <dgm:pt modelId="{0F2FD926-4D6C-4C1A-8679-BD47A8E56FC8}" type="pres">
      <dgm:prSet presAssocID="{E3A82DE8-8FBA-4BAC-B5F7-9611AEB83503}" presName="hierRoot2" presStyleCnt="0">
        <dgm:presLayoutVars>
          <dgm:hierBranch val="init"/>
        </dgm:presLayoutVars>
      </dgm:prSet>
      <dgm:spPr/>
    </dgm:pt>
    <dgm:pt modelId="{CC25CA10-C4E6-4A08-8E28-C9A43DF471E8}" type="pres">
      <dgm:prSet presAssocID="{E3A82DE8-8FBA-4BAC-B5F7-9611AEB83503}" presName="rootComposite" presStyleCnt="0"/>
      <dgm:spPr/>
    </dgm:pt>
    <dgm:pt modelId="{A3B3A341-F7A0-46BC-BBC4-1B6BA4EA0322}" type="pres">
      <dgm:prSet presAssocID="{E3A82DE8-8FBA-4BAC-B5F7-9611AEB83503}" presName="rootText" presStyleLbl="node2" presStyleIdx="0" presStyleCnt="5" custScaleX="132127" custScaleY="384157">
        <dgm:presLayoutVars>
          <dgm:chPref val="3"/>
        </dgm:presLayoutVars>
      </dgm:prSet>
      <dgm:spPr/>
    </dgm:pt>
    <dgm:pt modelId="{F6DC5CD8-C146-4407-9344-5E9204F40D1E}" type="pres">
      <dgm:prSet presAssocID="{E3A82DE8-8FBA-4BAC-B5F7-9611AEB83503}" presName="rootConnector" presStyleLbl="node2" presStyleIdx="0" presStyleCnt="5"/>
      <dgm:spPr/>
    </dgm:pt>
    <dgm:pt modelId="{CBB6BBFA-F67E-400E-842C-C0024E0A1668}" type="pres">
      <dgm:prSet presAssocID="{E3A82DE8-8FBA-4BAC-B5F7-9611AEB83503}" presName="hierChild4" presStyleCnt="0"/>
      <dgm:spPr/>
    </dgm:pt>
    <dgm:pt modelId="{9880D0B1-2E40-4E51-94FF-C1E447BBCD99}" type="pres">
      <dgm:prSet presAssocID="{E3A82DE8-8FBA-4BAC-B5F7-9611AEB83503}" presName="hierChild5" presStyleCnt="0"/>
      <dgm:spPr/>
    </dgm:pt>
    <dgm:pt modelId="{846F89AE-7BAE-4B51-8F6B-E7E93C89180A}" type="pres">
      <dgm:prSet presAssocID="{21D50486-C495-4DCE-8B3F-1EC283F93004}" presName="Name37" presStyleLbl="parChTrans1D2" presStyleIdx="1" presStyleCnt="5"/>
      <dgm:spPr/>
    </dgm:pt>
    <dgm:pt modelId="{25CBB75D-BF54-4796-987F-B234983024D3}" type="pres">
      <dgm:prSet presAssocID="{2A2E7EE9-D537-4B3D-B32C-99825270210C}" presName="hierRoot2" presStyleCnt="0">
        <dgm:presLayoutVars>
          <dgm:hierBranch val="init"/>
        </dgm:presLayoutVars>
      </dgm:prSet>
      <dgm:spPr/>
    </dgm:pt>
    <dgm:pt modelId="{8A0BE69C-8047-4BFA-822C-967ABF646F1C}" type="pres">
      <dgm:prSet presAssocID="{2A2E7EE9-D537-4B3D-B32C-99825270210C}" presName="rootComposite" presStyleCnt="0"/>
      <dgm:spPr/>
    </dgm:pt>
    <dgm:pt modelId="{26507EB5-F879-40C2-BDFF-671D1759BAAC}" type="pres">
      <dgm:prSet presAssocID="{2A2E7EE9-D537-4B3D-B32C-99825270210C}" presName="rootText" presStyleLbl="node2" presStyleIdx="1" presStyleCnt="5" custScaleX="132127" custScaleY="384157">
        <dgm:presLayoutVars>
          <dgm:chPref val="3"/>
        </dgm:presLayoutVars>
      </dgm:prSet>
      <dgm:spPr/>
    </dgm:pt>
    <dgm:pt modelId="{EE3ACD77-70C1-4E3E-B85D-74C3E45A3AAA}" type="pres">
      <dgm:prSet presAssocID="{2A2E7EE9-D537-4B3D-B32C-99825270210C}" presName="rootConnector" presStyleLbl="node2" presStyleIdx="1" presStyleCnt="5"/>
      <dgm:spPr/>
    </dgm:pt>
    <dgm:pt modelId="{4963531E-C973-470E-B66E-93CE254C9899}" type="pres">
      <dgm:prSet presAssocID="{2A2E7EE9-D537-4B3D-B32C-99825270210C}" presName="hierChild4" presStyleCnt="0"/>
      <dgm:spPr/>
    </dgm:pt>
    <dgm:pt modelId="{26EFB95F-0D63-4819-9FB4-A344A8071C25}" type="pres">
      <dgm:prSet presAssocID="{2A2E7EE9-D537-4B3D-B32C-99825270210C}" presName="hierChild5" presStyleCnt="0"/>
      <dgm:spPr/>
    </dgm:pt>
    <dgm:pt modelId="{106EA800-D03C-48AD-9E3E-40BCE3E8F7A1}" type="pres">
      <dgm:prSet presAssocID="{1B208AF6-0FBD-4E7F-9505-6770BACC23D6}" presName="Name37" presStyleLbl="parChTrans1D2" presStyleIdx="2" presStyleCnt="5"/>
      <dgm:spPr/>
    </dgm:pt>
    <dgm:pt modelId="{59BF1082-5D5A-4FB1-BD39-335B69E739C8}" type="pres">
      <dgm:prSet presAssocID="{77A2221F-445E-496B-A052-23719CB053A4}" presName="hierRoot2" presStyleCnt="0">
        <dgm:presLayoutVars>
          <dgm:hierBranch val="init"/>
        </dgm:presLayoutVars>
      </dgm:prSet>
      <dgm:spPr/>
    </dgm:pt>
    <dgm:pt modelId="{9B0C581E-ADD8-4287-B4A7-7B665E19BEFF}" type="pres">
      <dgm:prSet presAssocID="{77A2221F-445E-496B-A052-23719CB053A4}" presName="rootComposite" presStyleCnt="0"/>
      <dgm:spPr/>
    </dgm:pt>
    <dgm:pt modelId="{C8EBEA92-25F9-4F77-BA9F-01F39D2B0700}" type="pres">
      <dgm:prSet presAssocID="{77A2221F-445E-496B-A052-23719CB053A4}" presName="rootText" presStyleLbl="node2" presStyleIdx="2" presStyleCnt="5" custScaleX="132127" custScaleY="384157">
        <dgm:presLayoutVars>
          <dgm:chPref val="3"/>
        </dgm:presLayoutVars>
      </dgm:prSet>
      <dgm:spPr/>
    </dgm:pt>
    <dgm:pt modelId="{40DCCC90-6DD8-42BA-93BB-B0B6D9E1D0A9}" type="pres">
      <dgm:prSet presAssocID="{77A2221F-445E-496B-A052-23719CB053A4}" presName="rootConnector" presStyleLbl="node2" presStyleIdx="2" presStyleCnt="5"/>
      <dgm:spPr/>
    </dgm:pt>
    <dgm:pt modelId="{68F0F7CF-7E79-4AB6-9193-ED4579936535}" type="pres">
      <dgm:prSet presAssocID="{77A2221F-445E-496B-A052-23719CB053A4}" presName="hierChild4" presStyleCnt="0"/>
      <dgm:spPr/>
    </dgm:pt>
    <dgm:pt modelId="{96CD272C-D03F-4E4E-A3D6-AB751706C238}" type="pres">
      <dgm:prSet presAssocID="{77A2221F-445E-496B-A052-23719CB053A4}" presName="hierChild5" presStyleCnt="0"/>
      <dgm:spPr/>
    </dgm:pt>
    <dgm:pt modelId="{D3B4BE65-0123-4B16-BE80-53E460C0657B}" type="pres">
      <dgm:prSet presAssocID="{5016C32F-C6EB-4E17-852D-C46A14F90B20}" presName="hierChild3" presStyleCnt="0"/>
      <dgm:spPr/>
    </dgm:pt>
    <dgm:pt modelId="{36943C3B-8B71-4532-883E-C33E0871A9AE}" type="pres">
      <dgm:prSet presAssocID="{0CA611E5-FD68-4324-B56C-5A0401097794}" presName="hierRoot1" presStyleCnt="0">
        <dgm:presLayoutVars>
          <dgm:hierBranch val="init"/>
        </dgm:presLayoutVars>
      </dgm:prSet>
      <dgm:spPr/>
    </dgm:pt>
    <dgm:pt modelId="{B03E7284-04B1-4E8D-BAD9-7A9F20693676}" type="pres">
      <dgm:prSet presAssocID="{0CA611E5-FD68-4324-B56C-5A0401097794}" presName="rootComposite1" presStyleCnt="0"/>
      <dgm:spPr/>
    </dgm:pt>
    <dgm:pt modelId="{6DEFB78D-8ACC-4B60-B589-1FCC416B11E4}" type="pres">
      <dgm:prSet presAssocID="{0CA611E5-FD68-4324-B56C-5A0401097794}" presName="rootText1" presStyleLbl="node0" presStyleIdx="1" presStyleCnt="3" custScaleX="127568" custScaleY="175099">
        <dgm:presLayoutVars>
          <dgm:chPref val="3"/>
        </dgm:presLayoutVars>
      </dgm:prSet>
      <dgm:spPr/>
    </dgm:pt>
    <dgm:pt modelId="{B5D3C6C6-8C19-4A16-9EEA-384CCFF9F9B8}" type="pres">
      <dgm:prSet presAssocID="{0CA611E5-FD68-4324-B56C-5A0401097794}" presName="rootConnector1" presStyleLbl="node1" presStyleIdx="0" presStyleCnt="0"/>
      <dgm:spPr/>
    </dgm:pt>
    <dgm:pt modelId="{F58AF335-0D40-410B-A91B-99341DF02CA5}" type="pres">
      <dgm:prSet presAssocID="{0CA611E5-FD68-4324-B56C-5A0401097794}" presName="hierChild2" presStyleCnt="0"/>
      <dgm:spPr/>
    </dgm:pt>
    <dgm:pt modelId="{EE00B711-EE53-42CD-A452-75CD552A48F3}" type="pres">
      <dgm:prSet presAssocID="{8C4F436A-A230-485A-A2AB-DD7AA121EF65}" presName="Name37" presStyleLbl="parChTrans1D2" presStyleIdx="3" presStyleCnt="5"/>
      <dgm:spPr/>
    </dgm:pt>
    <dgm:pt modelId="{1724BF21-3EF5-43B0-927D-87B8CA42789A}" type="pres">
      <dgm:prSet presAssocID="{6A261F49-8A03-4410-A25E-096529291836}" presName="hierRoot2" presStyleCnt="0">
        <dgm:presLayoutVars>
          <dgm:hierBranch val="init"/>
        </dgm:presLayoutVars>
      </dgm:prSet>
      <dgm:spPr/>
    </dgm:pt>
    <dgm:pt modelId="{2307803D-C837-4C5A-89E9-9D9D262591F1}" type="pres">
      <dgm:prSet presAssocID="{6A261F49-8A03-4410-A25E-096529291836}" presName="rootComposite" presStyleCnt="0"/>
      <dgm:spPr/>
    </dgm:pt>
    <dgm:pt modelId="{CCA51A51-821F-4DD9-90FB-1F8BF0BE0B8B}" type="pres">
      <dgm:prSet presAssocID="{6A261F49-8A03-4410-A25E-096529291836}" presName="rootText" presStyleLbl="node2" presStyleIdx="3" presStyleCnt="5" custScaleX="132127" custScaleY="384157">
        <dgm:presLayoutVars>
          <dgm:chPref val="3"/>
        </dgm:presLayoutVars>
      </dgm:prSet>
      <dgm:spPr/>
    </dgm:pt>
    <dgm:pt modelId="{FFC46EC0-11C6-4F17-810C-7D7640C454BF}" type="pres">
      <dgm:prSet presAssocID="{6A261F49-8A03-4410-A25E-096529291836}" presName="rootConnector" presStyleLbl="node2" presStyleIdx="3" presStyleCnt="5"/>
      <dgm:spPr/>
    </dgm:pt>
    <dgm:pt modelId="{4A6EF945-C5B7-437F-9D62-A7F0BB5DA86C}" type="pres">
      <dgm:prSet presAssocID="{6A261F49-8A03-4410-A25E-096529291836}" presName="hierChild4" presStyleCnt="0"/>
      <dgm:spPr/>
    </dgm:pt>
    <dgm:pt modelId="{926FB275-A7A5-4AD2-BA02-DC6FB4842DE0}" type="pres">
      <dgm:prSet presAssocID="{6A261F49-8A03-4410-A25E-096529291836}" presName="hierChild5" presStyleCnt="0"/>
      <dgm:spPr/>
    </dgm:pt>
    <dgm:pt modelId="{452C7A35-3247-43E1-AAC9-3100DB6D1B8A}" type="pres">
      <dgm:prSet presAssocID="{0CA611E5-FD68-4324-B56C-5A0401097794}" presName="hierChild3" presStyleCnt="0"/>
      <dgm:spPr/>
    </dgm:pt>
    <dgm:pt modelId="{0EA3831A-8507-4004-BC61-AB56EAC15527}" type="pres">
      <dgm:prSet presAssocID="{4B737C00-CFD9-477C-8B67-E175ACB51C5C}" presName="hierRoot1" presStyleCnt="0">
        <dgm:presLayoutVars>
          <dgm:hierBranch val="init"/>
        </dgm:presLayoutVars>
      </dgm:prSet>
      <dgm:spPr/>
    </dgm:pt>
    <dgm:pt modelId="{AB267FB4-2191-4721-8879-DCB7A7C99CDE}" type="pres">
      <dgm:prSet presAssocID="{4B737C00-CFD9-477C-8B67-E175ACB51C5C}" presName="rootComposite1" presStyleCnt="0"/>
      <dgm:spPr/>
    </dgm:pt>
    <dgm:pt modelId="{BE19F5C5-EAC3-4862-A208-DCA770E77E4C}" type="pres">
      <dgm:prSet presAssocID="{4B737C00-CFD9-477C-8B67-E175ACB51C5C}" presName="rootText1" presStyleLbl="node0" presStyleIdx="2" presStyleCnt="3" custScaleX="127568" custScaleY="175099">
        <dgm:presLayoutVars>
          <dgm:chPref val="3"/>
        </dgm:presLayoutVars>
      </dgm:prSet>
      <dgm:spPr/>
    </dgm:pt>
    <dgm:pt modelId="{9215C873-80ED-4ACC-A970-ABD1D661ED8E}" type="pres">
      <dgm:prSet presAssocID="{4B737C00-CFD9-477C-8B67-E175ACB51C5C}" presName="rootConnector1" presStyleLbl="node1" presStyleIdx="0" presStyleCnt="0"/>
      <dgm:spPr/>
    </dgm:pt>
    <dgm:pt modelId="{CC570926-7089-49A9-8AB7-FC9374D13997}" type="pres">
      <dgm:prSet presAssocID="{4B737C00-CFD9-477C-8B67-E175ACB51C5C}" presName="hierChild2" presStyleCnt="0"/>
      <dgm:spPr/>
    </dgm:pt>
    <dgm:pt modelId="{1FFD0228-F1BA-41D3-8DBE-CDCAF27161B9}" type="pres">
      <dgm:prSet presAssocID="{1EFDC03C-B7DA-4CFB-B6E8-9BCA2457246E}" presName="Name37" presStyleLbl="parChTrans1D2" presStyleIdx="4" presStyleCnt="5"/>
      <dgm:spPr/>
    </dgm:pt>
    <dgm:pt modelId="{3E629D32-42D1-47C3-9610-B8E60A218797}" type="pres">
      <dgm:prSet presAssocID="{E3742263-B189-4D9E-BA06-08981C05D71C}" presName="hierRoot2" presStyleCnt="0">
        <dgm:presLayoutVars>
          <dgm:hierBranch val="init"/>
        </dgm:presLayoutVars>
      </dgm:prSet>
      <dgm:spPr/>
    </dgm:pt>
    <dgm:pt modelId="{6C2C9A40-5746-4A7F-8FDB-292454D720A5}" type="pres">
      <dgm:prSet presAssocID="{E3742263-B189-4D9E-BA06-08981C05D71C}" presName="rootComposite" presStyleCnt="0"/>
      <dgm:spPr/>
    </dgm:pt>
    <dgm:pt modelId="{47EF3E91-CB06-41E3-A0D9-34A819E8F927}" type="pres">
      <dgm:prSet presAssocID="{E3742263-B189-4D9E-BA06-08981C05D71C}" presName="rootText" presStyleLbl="node2" presStyleIdx="4" presStyleCnt="5" custScaleX="132127" custScaleY="384157">
        <dgm:presLayoutVars>
          <dgm:chPref val="3"/>
        </dgm:presLayoutVars>
      </dgm:prSet>
      <dgm:spPr/>
    </dgm:pt>
    <dgm:pt modelId="{56809E36-4540-4D5B-8F0E-86FF289D7A3F}" type="pres">
      <dgm:prSet presAssocID="{E3742263-B189-4D9E-BA06-08981C05D71C}" presName="rootConnector" presStyleLbl="node2" presStyleIdx="4" presStyleCnt="5"/>
      <dgm:spPr/>
    </dgm:pt>
    <dgm:pt modelId="{5B620564-C64A-4E04-BE5E-5174835C5B9D}" type="pres">
      <dgm:prSet presAssocID="{E3742263-B189-4D9E-BA06-08981C05D71C}" presName="hierChild4" presStyleCnt="0"/>
      <dgm:spPr/>
    </dgm:pt>
    <dgm:pt modelId="{08C5935F-56AC-454B-BF45-0FEA0182E334}" type="pres">
      <dgm:prSet presAssocID="{E3742263-B189-4D9E-BA06-08981C05D71C}" presName="hierChild5" presStyleCnt="0"/>
      <dgm:spPr/>
    </dgm:pt>
    <dgm:pt modelId="{3639F0B4-819F-4F57-B17F-6170482DA71A}" type="pres">
      <dgm:prSet presAssocID="{4B737C00-CFD9-477C-8B67-E175ACB51C5C}" presName="hierChild3" presStyleCnt="0"/>
      <dgm:spPr/>
    </dgm:pt>
  </dgm:ptLst>
  <dgm:cxnLst>
    <dgm:cxn modelId="{9DFB550A-4018-49EC-B7C5-B75F541FC5C9}" srcId="{5016C32F-C6EB-4E17-852D-C46A14F90B20}" destId="{77A2221F-445E-496B-A052-23719CB053A4}" srcOrd="2" destOrd="0" parTransId="{1B208AF6-0FBD-4E7F-9505-6770BACC23D6}" sibTransId="{C3EB5DF7-A6E0-4114-B195-B04C7384B601}"/>
    <dgm:cxn modelId="{42C18112-F495-4BC7-B220-8EECA95E66B9}" type="presOf" srcId="{1B208AF6-0FBD-4E7F-9505-6770BACC23D6}" destId="{106EA800-D03C-48AD-9E3E-40BCE3E8F7A1}" srcOrd="0" destOrd="0" presId="urn:microsoft.com/office/officeart/2005/8/layout/orgChart1"/>
    <dgm:cxn modelId="{E5434213-4237-489E-B49F-5CB70F97F231}" type="presOf" srcId="{77A2221F-445E-496B-A052-23719CB053A4}" destId="{40DCCC90-6DD8-42BA-93BB-B0B6D9E1D0A9}" srcOrd="1" destOrd="0" presId="urn:microsoft.com/office/officeart/2005/8/layout/orgChart1"/>
    <dgm:cxn modelId="{FCA3421B-B996-4CBB-BFDE-B628C9244852}" srcId="{44D4FE1F-4D9F-4A53-83AD-8A148DA1B14B}" destId="{4B737C00-CFD9-477C-8B67-E175ACB51C5C}" srcOrd="2" destOrd="0" parTransId="{6EBA40F5-67BD-493A-A979-5B70FFBFB676}" sibTransId="{E1DEBC80-0074-4829-9912-0DFB1D3738C5}"/>
    <dgm:cxn modelId="{81460F1E-E4B2-47CA-822B-73913EBDAA74}" type="presOf" srcId="{E3742263-B189-4D9E-BA06-08981C05D71C}" destId="{56809E36-4540-4D5B-8F0E-86FF289D7A3F}" srcOrd="1" destOrd="0" presId="urn:microsoft.com/office/officeart/2005/8/layout/orgChart1"/>
    <dgm:cxn modelId="{4EFB7F1E-E63D-48A1-B6CF-C4431AA4B0CC}" type="presOf" srcId="{8C4F436A-A230-485A-A2AB-DD7AA121EF65}" destId="{EE00B711-EE53-42CD-A452-75CD552A48F3}" srcOrd="0" destOrd="0" presId="urn:microsoft.com/office/officeart/2005/8/layout/orgChart1"/>
    <dgm:cxn modelId="{BAB33E27-565B-40AC-96E3-F8E3788CE34D}" type="presOf" srcId="{0CA611E5-FD68-4324-B56C-5A0401097794}" destId="{B5D3C6C6-8C19-4A16-9EEA-384CCFF9F9B8}" srcOrd="1" destOrd="0" presId="urn:microsoft.com/office/officeart/2005/8/layout/orgChart1"/>
    <dgm:cxn modelId="{5D2F592E-18C5-4B33-8269-2EAA4E732A5F}" type="presOf" srcId="{4B737C00-CFD9-477C-8B67-E175ACB51C5C}" destId="{9215C873-80ED-4ACC-A970-ABD1D661ED8E}" srcOrd="1" destOrd="0" presId="urn:microsoft.com/office/officeart/2005/8/layout/orgChart1"/>
    <dgm:cxn modelId="{3E9BF331-1945-44C2-A28A-262A46CC33FF}" type="presOf" srcId="{21D50486-C495-4DCE-8B3F-1EC283F93004}" destId="{846F89AE-7BAE-4B51-8F6B-E7E93C89180A}" srcOrd="0" destOrd="0" presId="urn:microsoft.com/office/officeart/2005/8/layout/orgChart1"/>
    <dgm:cxn modelId="{F89AA732-65D3-4481-BC7C-7ED8CA328E62}" type="presOf" srcId="{44D4FE1F-4D9F-4A53-83AD-8A148DA1B14B}" destId="{5FBBFFCC-D7DE-424E-8FE5-918ACF209B2A}" srcOrd="0" destOrd="0" presId="urn:microsoft.com/office/officeart/2005/8/layout/orgChart1"/>
    <dgm:cxn modelId="{FAF10338-3406-4C9E-94A0-385944333296}" type="presOf" srcId="{1EFDC03C-B7DA-4CFB-B6E8-9BCA2457246E}" destId="{1FFD0228-F1BA-41D3-8DBE-CDCAF27161B9}" srcOrd="0" destOrd="0" presId="urn:microsoft.com/office/officeart/2005/8/layout/orgChart1"/>
    <dgm:cxn modelId="{96C8543A-E644-4AE0-B47D-1DF81D068381}" srcId="{5016C32F-C6EB-4E17-852D-C46A14F90B20}" destId="{2A2E7EE9-D537-4B3D-B32C-99825270210C}" srcOrd="1" destOrd="0" parTransId="{21D50486-C495-4DCE-8B3F-1EC283F93004}" sibTransId="{C1C052E4-82F0-4569-8604-8058B355F4B7}"/>
    <dgm:cxn modelId="{E4FD205B-D7C3-4F5A-B8A8-1D3AA6B081A1}" type="presOf" srcId="{6A261F49-8A03-4410-A25E-096529291836}" destId="{CCA51A51-821F-4DD9-90FB-1F8BF0BE0B8B}" srcOrd="0" destOrd="0" presId="urn:microsoft.com/office/officeart/2005/8/layout/orgChart1"/>
    <dgm:cxn modelId="{4B11BE67-C926-47D6-8CFC-5B7485F77399}" type="presOf" srcId="{2A2E7EE9-D537-4B3D-B32C-99825270210C}" destId="{26507EB5-F879-40C2-BDFF-671D1759BAAC}" srcOrd="0" destOrd="0" presId="urn:microsoft.com/office/officeart/2005/8/layout/orgChart1"/>
    <dgm:cxn modelId="{4DB6A468-AFA5-4F7B-A0B3-93DF7B1504D2}" type="presOf" srcId="{4B737C00-CFD9-477C-8B67-E175ACB51C5C}" destId="{BE19F5C5-EAC3-4862-A208-DCA770E77E4C}" srcOrd="0" destOrd="0" presId="urn:microsoft.com/office/officeart/2005/8/layout/orgChart1"/>
    <dgm:cxn modelId="{D209E34A-AEF3-4CB2-BE74-FD88A1FC98E7}" srcId="{0CA611E5-FD68-4324-B56C-5A0401097794}" destId="{6A261F49-8A03-4410-A25E-096529291836}" srcOrd="0" destOrd="0" parTransId="{8C4F436A-A230-485A-A2AB-DD7AA121EF65}" sibTransId="{BC178402-AA78-41CD-B0F2-01B85CE9FA3B}"/>
    <dgm:cxn modelId="{457C706D-119A-4758-AA4C-A413D115CC91}" type="presOf" srcId="{77A2221F-445E-496B-A052-23719CB053A4}" destId="{C8EBEA92-25F9-4F77-BA9F-01F39D2B0700}" srcOrd="0" destOrd="0" presId="urn:microsoft.com/office/officeart/2005/8/layout/orgChart1"/>
    <dgm:cxn modelId="{0FFD9C6F-CC0E-4E32-94F5-74FF6F68BB02}" type="presOf" srcId="{E3A82DE8-8FBA-4BAC-B5F7-9611AEB83503}" destId="{F6DC5CD8-C146-4407-9344-5E9204F40D1E}" srcOrd="1" destOrd="0" presId="urn:microsoft.com/office/officeart/2005/8/layout/orgChart1"/>
    <dgm:cxn modelId="{6C57AB6F-9149-4FA7-A877-8633A77021D4}" srcId="{5016C32F-C6EB-4E17-852D-C46A14F90B20}" destId="{E3A82DE8-8FBA-4BAC-B5F7-9611AEB83503}" srcOrd="0" destOrd="0" parTransId="{1921147B-DE87-4249-AD79-4FF0B754EDC4}" sibTransId="{223B438C-4343-4CE9-B4F9-59411914D534}"/>
    <dgm:cxn modelId="{CD7C3270-7DED-48F4-87FB-E35730ACDEEE}" type="presOf" srcId="{6A261F49-8A03-4410-A25E-096529291836}" destId="{FFC46EC0-11C6-4F17-810C-7D7640C454BF}" srcOrd="1" destOrd="0" presId="urn:microsoft.com/office/officeart/2005/8/layout/orgChart1"/>
    <dgm:cxn modelId="{25714970-0AB9-45E3-A6CD-496D883C6716}" type="presOf" srcId="{E3A82DE8-8FBA-4BAC-B5F7-9611AEB83503}" destId="{A3B3A341-F7A0-46BC-BBC4-1B6BA4EA0322}" srcOrd="0" destOrd="0" presId="urn:microsoft.com/office/officeart/2005/8/layout/orgChart1"/>
    <dgm:cxn modelId="{2AD53A79-69D9-4FA9-901B-1FBEC4C2C809}" srcId="{44D4FE1F-4D9F-4A53-83AD-8A148DA1B14B}" destId="{0CA611E5-FD68-4324-B56C-5A0401097794}" srcOrd="1" destOrd="0" parTransId="{7EEEEF28-93B7-4FBD-A609-F998CB752B6C}" sibTransId="{BC1C635E-F939-470E-B36F-EA3D4201C087}"/>
    <dgm:cxn modelId="{2CFA7280-5B6F-42F7-BEA1-3AABBCEE6FFC}" type="presOf" srcId="{1921147B-DE87-4249-AD79-4FF0B754EDC4}" destId="{6185E723-7A4B-418C-9206-3E2668FBF2C6}" srcOrd="0" destOrd="0" presId="urn:microsoft.com/office/officeart/2005/8/layout/orgChart1"/>
    <dgm:cxn modelId="{4A0B3684-9A44-4B01-A10D-5B802E907E38}" type="presOf" srcId="{2A2E7EE9-D537-4B3D-B32C-99825270210C}" destId="{EE3ACD77-70C1-4E3E-B85D-74C3E45A3AAA}" srcOrd="1" destOrd="0" presId="urn:microsoft.com/office/officeart/2005/8/layout/orgChart1"/>
    <dgm:cxn modelId="{A85C9784-CE48-45AF-BB5F-A4924CFCB492}" srcId="{4B737C00-CFD9-477C-8B67-E175ACB51C5C}" destId="{E3742263-B189-4D9E-BA06-08981C05D71C}" srcOrd="0" destOrd="0" parTransId="{1EFDC03C-B7DA-4CFB-B6E8-9BCA2457246E}" sibTransId="{C9C25F99-36C7-4ADC-B3AC-0B6F313A0CA0}"/>
    <dgm:cxn modelId="{A750F798-7A33-4ACE-B97B-D2303625C1D2}" srcId="{44D4FE1F-4D9F-4A53-83AD-8A148DA1B14B}" destId="{5016C32F-C6EB-4E17-852D-C46A14F90B20}" srcOrd="0" destOrd="0" parTransId="{DA2CA9F4-E459-4F66-BCEA-7C0CC20328B8}" sibTransId="{296AE221-483D-4EED-96AA-56B101C6B099}"/>
    <dgm:cxn modelId="{BA039FBC-70EB-42DA-9D35-95BDB75F0BAB}" type="presOf" srcId="{5016C32F-C6EB-4E17-852D-C46A14F90B20}" destId="{0C8F8C53-6684-4C48-B81C-8E9A36F1C3EB}" srcOrd="0" destOrd="0" presId="urn:microsoft.com/office/officeart/2005/8/layout/orgChart1"/>
    <dgm:cxn modelId="{270DB3C1-64E5-4227-AD82-BE6C97EDEEE1}" type="presOf" srcId="{5016C32F-C6EB-4E17-852D-C46A14F90B20}" destId="{75405B26-7CB3-4610-AF75-0F15942AE0C8}" srcOrd="1" destOrd="0" presId="urn:microsoft.com/office/officeart/2005/8/layout/orgChart1"/>
    <dgm:cxn modelId="{EAF336DA-ED78-4216-AD5C-6D19DEEE9ADA}" type="presOf" srcId="{0CA611E5-FD68-4324-B56C-5A0401097794}" destId="{6DEFB78D-8ACC-4B60-B589-1FCC416B11E4}" srcOrd="0" destOrd="0" presId="urn:microsoft.com/office/officeart/2005/8/layout/orgChart1"/>
    <dgm:cxn modelId="{C25C38EC-3490-49B2-9779-E1E2E8FF55AA}" type="presOf" srcId="{E3742263-B189-4D9E-BA06-08981C05D71C}" destId="{47EF3E91-CB06-41E3-A0D9-34A819E8F927}" srcOrd="0" destOrd="0" presId="urn:microsoft.com/office/officeart/2005/8/layout/orgChart1"/>
    <dgm:cxn modelId="{753A164E-8322-4CD5-8324-8962154EEF1D}" type="presParOf" srcId="{5FBBFFCC-D7DE-424E-8FE5-918ACF209B2A}" destId="{CB203AA1-33D5-4501-9DED-0493CC5200BF}" srcOrd="0" destOrd="0" presId="urn:microsoft.com/office/officeart/2005/8/layout/orgChart1"/>
    <dgm:cxn modelId="{6DEB7354-CB78-4F68-A1B8-0270CADB9F8A}" type="presParOf" srcId="{CB203AA1-33D5-4501-9DED-0493CC5200BF}" destId="{784AFB6D-6B0B-4F94-8235-AB65F2F9E8EF}" srcOrd="0" destOrd="0" presId="urn:microsoft.com/office/officeart/2005/8/layout/orgChart1"/>
    <dgm:cxn modelId="{33A3C969-21CA-4B79-82B9-0EB71C7EF351}" type="presParOf" srcId="{784AFB6D-6B0B-4F94-8235-AB65F2F9E8EF}" destId="{0C8F8C53-6684-4C48-B81C-8E9A36F1C3EB}" srcOrd="0" destOrd="0" presId="urn:microsoft.com/office/officeart/2005/8/layout/orgChart1"/>
    <dgm:cxn modelId="{E3CD6676-6D83-45FF-B6C0-1978EE2CDCCE}" type="presParOf" srcId="{784AFB6D-6B0B-4F94-8235-AB65F2F9E8EF}" destId="{75405B26-7CB3-4610-AF75-0F15942AE0C8}" srcOrd="1" destOrd="0" presId="urn:microsoft.com/office/officeart/2005/8/layout/orgChart1"/>
    <dgm:cxn modelId="{915DA01C-2C2B-4F4D-A7B7-5C1094970715}" type="presParOf" srcId="{CB203AA1-33D5-4501-9DED-0493CC5200BF}" destId="{0229CC1F-8CB7-4AC1-8DF9-968A56BEDBB8}" srcOrd="1" destOrd="0" presId="urn:microsoft.com/office/officeart/2005/8/layout/orgChart1"/>
    <dgm:cxn modelId="{EE31F263-D334-4D11-9F74-365AA6494F7E}" type="presParOf" srcId="{0229CC1F-8CB7-4AC1-8DF9-968A56BEDBB8}" destId="{6185E723-7A4B-418C-9206-3E2668FBF2C6}" srcOrd="0" destOrd="0" presId="urn:microsoft.com/office/officeart/2005/8/layout/orgChart1"/>
    <dgm:cxn modelId="{3DDAA897-546F-48BD-9973-3D44DF06ABD8}" type="presParOf" srcId="{0229CC1F-8CB7-4AC1-8DF9-968A56BEDBB8}" destId="{0F2FD926-4D6C-4C1A-8679-BD47A8E56FC8}" srcOrd="1" destOrd="0" presId="urn:microsoft.com/office/officeart/2005/8/layout/orgChart1"/>
    <dgm:cxn modelId="{388DBF25-76F0-4CF7-B433-9A01F61C0DBE}" type="presParOf" srcId="{0F2FD926-4D6C-4C1A-8679-BD47A8E56FC8}" destId="{CC25CA10-C4E6-4A08-8E28-C9A43DF471E8}" srcOrd="0" destOrd="0" presId="urn:microsoft.com/office/officeart/2005/8/layout/orgChart1"/>
    <dgm:cxn modelId="{BAE99EDD-8873-4621-96D8-13B26908877D}" type="presParOf" srcId="{CC25CA10-C4E6-4A08-8E28-C9A43DF471E8}" destId="{A3B3A341-F7A0-46BC-BBC4-1B6BA4EA0322}" srcOrd="0" destOrd="0" presId="urn:microsoft.com/office/officeart/2005/8/layout/orgChart1"/>
    <dgm:cxn modelId="{2B42ED99-FCBD-4593-BA51-45E53A204D93}" type="presParOf" srcId="{CC25CA10-C4E6-4A08-8E28-C9A43DF471E8}" destId="{F6DC5CD8-C146-4407-9344-5E9204F40D1E}" srcOrd="1" destOrd="0" presId="urn:microsoft.com/office/officeart/2005/8/layout/orgChart1"/>
    <dgm:cxn modelId="{E6758598-1E97-484B-B6E0-FBB80234DDC9}" type="presParOf" srcId="{0F2FD926-4D6C-4C1A-8679-BD47A8E56FC8}" destId="{CBB6BBFA-F67E-400E-842C-C0024E0A1668}" srcOrd="1" destOrd="0" presId="urn:microsoft.com/office/officeart/2005/8/layout/orgChart1"/>
    <dgm:cxn modelId="{5919ECA9-801D-43B0-9462-B6E154EE10CE}" type="presParOf" srcId="{0F2FD926-4D6C-4C1A-8679-BD47A8E56FC8}" destId="{9880D0B1-2E40-4E51-94FF-C1E447BBCD99}" srcOrd="2" destOrd="0" presId="urn:microsoft.com/office/officeart/2005/8/layout/orgChart1"/>
    <dgm:cxn modelId="{0347559A-ABCE-4F07-B881-2CAC7DBEB1B6}" type="presParOf" srcId="{0229CC1F-8CB7-4AC1-8DF9-968A56BEDBB8}" destId="{846F89AE-7BAE-4B51-8F6B-E7E93C89180A}" srcOrd="2" destOrd="0" presId="urn:microsoft.com/office/officeart/2005/8/layout/orgChart1"/>
    <dgm:cxn modelId="{7B73C2FE-2FC8-4084-A8DC-94A244441235}" type="presParOf" srcId="{0229CC1F-8CB7-4AC1-8DF9-968A56BEDBB8}" destId="{25CBB75D-BF54-4796-987F-B234983024D3}" srcOrd="3" destOrd="0" presId="urn:microsoft.com/office/officeart/2005/8/layout/orgChart1"/>
    <dgm:cxn modelId="{0596990C-9594-4FC7-98F5-E34C3FDCFEB5}" type="presParOf" srcId="{25CBB75D-BF54-4796-987F-B234983024D3}" destId="{8A0BE69C-8047-4BFA-822C-967ABF646F1C}" srcOrd="0" destOrd="0" presId="urn:microsoft.com/office/officeart/2005/8/layout/orgChart1"/>
    <dgm:cxn modelId="{61F2A6A2-5E83-4143-A23F-70A1EA7F0B71}" type="presParOf" srcId="{8A0BE69C-8047-4BFA-822C-967ABF646F1C}" destId="{26507EB5-F879-40C2-BDFF-671D1759BAAC}" srcOrd="0" destOrd="0" presId="urn:microsoft.com/office/officeart/2005/8/layout/orgChart1"/>
    <dgm:cxn modelId="{7C096462-38EC-43F1-A407-9AF934E46246}" type="presParOf" srcId="{8A0BE69C-8047-4BFA-822C-967ABF646F1C}" destId="{EE3ACD77-70C1-4E3E-B85D-74C3E45A3AAA}" srcOrd="1" destOrd="0" presId="urn:microsoft.com/office/officeart/2005/8/layout/orgChart1"/>
    <dgm:cxn modelId="{E4B11BBF-17F4-4353-9AC0-609750659B3C}" type="presParOf" srcId="{25CBB75D-BF54-4796-987F-B234983024D3}" destId="{4963531E-C973-470E-B66E-93CE254C9899}" srcOrd="1" destOrd="0" presId="urn:microsoft.com/office/officeart/2005/8/layout/orgChart1"/>
    <dgm:cxn modelId="{2FB8BA51-6296-4921-9B9A-F8140D10AC8B}" type="presParOf" srcId="{25CBB75D-BF54-4796-987F-B234983024D3}" destId="{26EFB95F-0D63-4819-9FB4-A344A8071C25}" srcOrd="2" destOrd="0" presId="urn:microsoft.com/office/officeart/2005/8/layout/orgChart1"/>
    <dgm:cxn modelId="{1191A07F-D10C-43FA-BAEC-4D585206E590}" type="presParOf" srcId="{0229CC1F-8CB7-4AC1-8DF9-968A56BEDBB8}" destId="{106EA800-D03C-48AD-9E3E-40BCE3E8F7A1}" srcOrd="4" destOrd="0" presId="urn:microsoft.com/office/officeart/2005/8/layout/orgChart1"/>
    <dgm:cxn modelId="{45075E98-B6AF-49CE-918B-832F6A85A456}" type="presParOf" srcId="{0229CC1F-8CB7-4AC1-8DF9-968A56BEDBB8}" destId="{59BF1082-5D5A-4FB1-BD39-335B69E739C8}" srcOrd="5" destOrd="0" presId="urn:microsoft.com/office/officeart/2005/8/layout/orgChart1"/>
    <dgm:cxn modelId="{DD49E08B-107F-48BB-98E4-7A852BB30140}" type="presParOf" srcId="{59BF1082-5D5A-4FB1-BD39-335B69E739C8}" destId="{9B0C581E-ADD8-4287-B4A7-7B665E19BEFF}" srcOrd="0" destOrd="0" presId="urn:microsoft.com/office/officeart/2005/8/layout/orgChart1"/>
    <dgm:cxn modelId="{45719E2F-A1A6-4439-8960-20CA6E458E31}" type="presParOf" srcId="{9B0C581E-ADD8-4287-B4A7-7B665E19BEFF}" destId="{C8EBEA92-25F9-4F77-BA9F-01F39D2B0700}" srcOrd="0" destOrd="0" presId="urn:microsoft.com/office/officeart/2005/8/layout/orgChart1"/>
    <dgm:cxn modelId="{63FB953B-AC06-4430-8428-C2B6052CC1DC}" type="presParOf" srcId="{9B0C581E-ADD8-4287-B4A7-7B665E19BEFF}" destId="{40DCCC90-6DD8-42BA-93BB-B0B6D9E1D0A9}" srcOrd="1" destOrd="0" presId="urn:microsoft.com/office/officeart/2005/8/layout/orgChart1"/>
    <dgm:cxn modelId="{C721AC9D-4897-4651-9067-45A2120B915C}" type="presParOf" srcId="{59BF1082-5D5A-4FB1-BD39-335B69E739C8}" destId="{68F0F7CF-7E79-4AB6-9193-ED4579936535}" srcOrd="1" destOrd="0" presId="urn:microsoft.com/office/officeart/2005/8/layout/orgChart1"/>
    <dgm:cxn modelId="{FC4E2F45-0372-4205-A9FA-EE2AD7A98BED}" type="presParOf" srcId="{59BF1082-5D5A-4FB1-BD39-335B69E739C8}" destId="{96CD272C-D03F-4E4E-A3D6-AB751706C238}" srcOrd="2" destOrd="0" presId="urn:microsoft.com/office/officeart/2005/8/layout/orgChart1"/>
    <dgm:cxn modelId="{9EEA4ED4-D981-464C-A42A-785C918CE6E9}" type="presParOf" srcId="{CB203AA1-33D5-4501-9DED-0493CC5200BF}" destId="{D3B4BE65-0123-4B16-BE80-53E460C0657B}" srcOrd="2" destOrd="0" presId="urn:microsoft.com/office/officeart/2005/8/layout/orgChart1"/>
    <dgm:cxn modelId="{E46B54E3-1888-4278-91C0-1D1FC5EE24A0}" type="presParOf" srcId="{5FBBFFCC-D7DE-424E-8FE5-918ACF209B2A}" destId="{36943C3B-8B71-4532-883E-C33E0871A9AE}" srcOrd="1" destOrd="0" presId="urn:microsoft.com/office/officeart/2005/8/layout/orgChart1"/>
    <dgm:cxn modelId="{5973C923-B083-4CE0-970B-74BD6253E483}" type="presParOf" srcId="{36943C3B-8B71-4532-883E-C33E0871A9AE}" destId="{B03E7284-04B1-4E8D-BAD9-7A9F20693676}" srcOrd="0" destOrd="0" presId="urn:microsoft.com/office/officeart/2005/8/layout/orgChart1"/>
    <dgm:cxn modelId="{620E798B-B8D8-4294-B58D-EC51D9C541A7}" type="presParOf" srcId="{B03E7284-04B1-4E8D-BAD9-7A9F20693676}" destId="{6DEFB78D-8ACC-4B60-B589-1FCC416B11E4}" srcOrd="0" destOrd="0" presId="urn:microsoft.com/office/officeart/2005/8/layout/orgChart1"/>
    <dgm:cxn modelId="{04886C73-3ADA-487F-AED0-AC674165F5C2}" type="presParOf" srcId="{B03E7284-04B1-4E8D-BAD9-7A9F20693676}" destId="{B5D3C6C6-8C19-4A16-9EEA-384CCFF9F9B8}" srcOrd="1" destOrd="0" presId="urn:microsoft.com/office/officeart/2005/8/layout/orgChart1"/>
    <dgm:cxn modelId="{98AA97D9-7EC8-4D92-99CE-4CDFEC0F0956}" type="presParOf" srcId="{36943C3B-8B71-4532-883E-C33E0871A9AE}" destId="{F58AF335-0D40-410B-A91B-99341DF02CA5}" srcOrd="1" destOrd="0" presId="urn:microsoft.com/office/officeart/2005/8/layout/orgChart1"/>
    <dgm:cxn modelId="{78176FC6-0585-41B9-85DA-F148E09B8755}" type="presParOf" srcId="{F58AF335-0D40-410B-A91B-99341DF02CA5}" destId="{EE00B711-EE53-42CD-A452-75CD552A48F3}" srcOrd="0" destOrd="0" presId="urn:microsoft.com/office/officeart/2005/8/layout/orgChart1"/>
    <dgm:cxn modelId="{14284EAF-2A50-4A83-BAA6-491E7F8A3C86}" type="presParOf" srcId="{F58AF335-0D40-410B-A91B-99341DF02CA5}" destId="{1724BF21-3EF5-43B0-927D-87B8CA42789A}" srcOrd="1" destOrd="0" presId="urn:microsoft.com/office/officeart/2005/8/layout/orgChart1"/>
    <dgm:cxn modelId="{58760E0E-4DDB-47AA-8DDE-42C0675F0A28}" type="presParOf" srcId="{1724BF21-3EF5-43B0-927D-87B8CA42789A}" destId="{2307803D-C837-4C5A-89E9-9D9D262591F1}" srcOrd="0" destOrd="0" presId="urn:microsoft.com/office/officeart/2005/8/layout/orgChart1"/>
    <dgm:cxn modelId="{B5ACDD7E-E141-47A7-B27B-B569F968310B}" type="presParOf" srcId="{2307803D-C837-4C5A-89E9-9D9D262591F1}" destId="{CCA51A51-821F-4DD9-90FB-1F8BF0BE0B8B}" srcOrd="0" destOrd="0" presId="urn:microsoft.com/office/officeart/2005/8/layout/orgChart1"/>
    <dgm:cxn modelId="{ABABE428-56D3-4B29-B513-40F74453ABAD}" type="presParOf" srcId="{2307803D-C837-4C5A-89E9-9D9D262591F1}" destId="{FFC46EC0-11C6-4F17-810C-7D7640C454BF}" srcOrd="1" destOrd="0" presId="urn:microsoft.com/office/officeart/2005/8/layout/orgChart1"/>
    <dgm:cxn modelId="{6389BB3F-9463-4D2E-AC45-860794DE7ABF}" type="presParOf" srcId="{1724BF21-3EF5-43B0-927D-87B8CA42789A}" destId="{4A6EF945-C5B7-437F-9D62-A7F0BB5DA86C}" srcOrd="1" destOrd="0" presId="urn:microsoft.com/office/officeart/2005/8/layout/orgChart1"/>
    <dgm:cxn modelId="{4FCA6277-12F0-4647-814B-9F8EFC617C4C}" type="presParOf" srcId="{1724BF21-3EF5-43B0-927D-87B8CA42789A}" destId="{926FB275-A7A5-4AD2-BA02-DC6FB4842DE0}" srcOrd="2" destOrd="0" presId="urn:microsoft.com/office/officeart/2005/8/layout/orgChart1"/>
    <dgm:cxn modelId="{FA7DD698-764C-4E17-8492-CFBE80DC7CD7}" type="presParOf" srcId="{36943C3B-8B71-4532-883E-C33E0871A9AE}" destId="{452C7A35-3247-43E1-AAC9-3100DB6D1B8A}" srcOrd="2" destOrd="0" presId="urn:microsoft.com/office/officeart/2005/8/layout/orgChart1"/>
    <dgm:cxn modelId="{0AA22EC6-44DA-48EE-9C84-2E4D2AF97590}" type="presParOf" srcId="{5FBBFFCC-D7DE-424E-8FE5-918ACF209B2A}" destId="{0EA3831A-8507-4004-BC61-AB56EAC15527}" srcOrd="2" destOrd="0" presId="urn:microsoft.com/office/officeart/2005/8/layout/orgChart1"/>
    <dgm:cxn modelId="{16DB16BE-B3D9-4E7A-91F6-FB843F894F10}" type="presParOf" srcId="{0EA3831A-8507-4004-BC61-AB56EAC15527}" destId="{AB267FB4-2191-4721-8879-DCB7A7C99CDE}" srcOrd="0" destOrd="0" presId="urn:microsoft.com/office/officeart/2005/8/layout/orgChart1"/>
    <dgm:cxn modelId="{78943D65-BC8A-4637-9D4B-C8A806997E2C}" type="presParOf" srcId="{AB267FB4-2191-4721-8879-DCB7A7C99CDE}" destId="{BE19F5C5-EAC3-4862-A208-DCA770E77E4C}" srcOrd="0" destOrd="0" presId="urn:microsoft.com/office/officeart/2005/8/layout/orgChart1"/>
    <dgm:cxn modelId="{F785AB34-3A3A-495D-BE1F-17669667FD33}" type="presParOf" srcId="{AB267FB4-2191-4721-8879-DCB7A7C99CDE}" destId="{9215C873-80ED-4ACC-A970-ABD1D661ED8E}" srcOrd="1" destOrd="0" presId="urn:microsoft.com/office/officeart/2005/8/layout/orgChart1"/>
    <dgm:cxn modelId="{DB243B53-D231-452E-9447-AAFEC8D2116A}" type="presParOf" srcId="{0EA3831A-8507-4004-BC61-AB56EAC15527}" destId="{CC570926-7089-49A9-8AB7-FC9374D13997}" srcOrd="1" destOrd="0" presId="urn:microsoft.com/office/officeart/2005/8/layout/orgChart1"/>
    <dgm:cxn modelId="{5C30F8E1-74B0-44F4-9D4B-0BA8E6E5768C}" type="presParOf" srcId="{CC570926-7089-49A9-8AB7-FC9374D13997}" destId="{1FFD0228-F1BA-41D3-8DBE-CDCAF27161B9}" srcOrd="0" destOrd="0" presId="urn:microsoft.com/office/officeart/2005/8/layout/orgChart1"/>
    <dgm:cxn modelId="{55634ADE-1BCB-4A20-8FB6-6B4632960CC7}" type="presParOf" srcId="{CC570926-7089-49A9-8AB7-FC9374D13997}" destId="{3E629D32-42D1-47C3-9610-B8E60A218797}" srcOrd="1" destOrd="0" presId="urn:microsoft.com/office/officeart/2005/8/layout/orgChart1"/>
    <dgm:cxn modelId="{16FA3AAE-5066-4DE8-8FD5-F02279F823E7}" type="presParOf" srcId="{3E629D32-42D1-47C3-9610-B8E60A218797}" destId="{6C2C9A40-5746-4A7F-8FDB-292454D720A5}" srcOrd="0" destOrd="0" presId="urn:microsoft.com/office/officeart/2005/8/layout/orgChart1"/>
    <dgm:cxn modelId="{100EB2EE-7EFE-4626-8EFE-EF1419541AF9}" type="presParOf" srcId="{6C2C9A40-5746-4A7F-8FDB-292454D720A5}" destId="{47EF3E91-CB06-41E3-A0D9-34A819E8F927}" srcOrd="0" destOrd="0" presId="urn:microsoft.com/office/officeart/2005/8/layout/orgChart1"/>
    <dgm:cxn modelId="{0179A2E0-3F2B-4355-86CD-D9A397B98236}" type="presParOf" srcId="{6C2C9A40-5746-4A7F-8FDB-292454D720A5}" destId="{56809E36-4540-4D5B-8F0E-86FF289D7A3F}" srcOrd="1" destOrd="0" presId="urn:microsoft.com/office/officeart/2005/8/layout/orgChart1"/>
    <dgm:cxn modelId="{62E93BE8-230F-4090-8960-FE1FA5F4335D}" type="presParOf" srcId="{3E629D32-42D1-47C3-9610-B8E60A218797}" destId="{5B620564-C64A-4E04-BE5E-5174835C5B9D}" srcOrd="1" destOrd="0" presId="urn:microsoft.com/office/officeart/2005/8/layout/orgChart1"/>
    <dgm:cxn modelId="{EE8FEE62-D8FF-47A3-9F1C-FC54CB0FE247}" type="presParOf" srcId="{3E629D32-42D1-47C3-9610-B8E60A218797}" destId="{08C5935F-56AC-454B-BF45-0FEA0182E334}" srcOrd="2" destOrd="0" presId="urn:microsoft.com/office/officeart/2005/8/layout/orgChart1"/>
    <dgm:cxn modelId="{7679B397-232E-46F8-855C-DE6214565CBA}" type="presParOf" srcId="{0EA3831A-8507-4004-BC61-AB56EAC15527}" destId="{3639F0B4-819F-4F57-B17F-6170482DA71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4CAF7D-EF81-4C1A-A83D-DA2A28AFB9AD}">
      <dsp:nvSpPr>
        <dsp:cNvPr id="0" name=""/>
        <dsp:cNvSpPr/>
      </dsp:nvSpPr>
      <dsp:spPr>
        <a:xfrm>
          <a:off x="0" y="0"/>
          <a:ext cx="9982200" cy="33495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b="1" i="1" kern="1200" dirty="0">
              <a:solidFill>
                <a:schemeClr val="tx1"/>
              </a:solidFill>
              <a:latin typeface="+mj-lt"/>
            </a:rPr>
            <a:t>“No person in the United States shall, </a:t>
          </a:r>
          <a:r>
            <a:rPr lang="en-US" sz="3600" b="1" i="1" u="sng" kern="1200" dirty="0">
              <a:solidFill>
                <a:schemeClr val="tx1"/>
              </a:solidFill>
              <a:latin typeface="+mj-lt"/>
            </a:rPr>
            <a:t>on the basis of sex</a:t>
          </a:r>
          <a:r>
            <a:rPr lang="en-US" sz="3600" b="1" i="1" kern="1200" dirty="0">
              <a:solidFill>
                <a:schemeClr val="tx1"/>
              </a:solidFill>
              <a:latin typeface="+mj-lt"/>
            </a:rPr>
            <a:t>, be excluded from </a:t>
          </a:r>
          <a:r>
            <a:rPr lang="en-US" sz="3600" b="1" i="1" u="sng" kern="1200" dirty="0">
              <a:solidFill>
                <a:schemeClr val="tx1"/>
              </a:solidFill>
              <a:latin typeface="+mj-lt"/>
            </a:rPr>
            <a:t>participation</a:t>
          </a:r>
          <a:r>
            <a:rPr lang="en-US" sz="3600" b="1" i="1" kern="1200" dirty="0">
              <a:solidFill>
                <a:schemeClr val="tx1"/>
              </a:solidFill>
              <a:latin typeface="+mj-lt"/>
            </a:rPr>
            <a:t> in, be denied the </a:t>
          </a:r>
          <a:r>
            <a:rPr lang="en-US" sz="3600" b="1" i="1" u="sng" kern="1200" dirty="0">
              <a:solidFill>
                <a:schemeClr val="tx1"/>
              </a:solidFill>
              <a:latin typeface="+mj-lt"/>
            </a:rPr>
            <a:t>benefits</a:t>
          </a:r>
          <a:r>
            <a:rPr lang="en-US" sz="3600" b="1" i="1" kern="1200" dirty="0">
              <a:solidFill>
                <a:schemeClr val="tx1"/>
              </a:solidFill>
              <a:latin typeface="+mj-lt"/>
            </a:rPr>
            <a:t> of, or be subjected to </a:t>
          </a:r>
          <a:r>
            <a:rPr lang="en-US" sz="3600" b="1" i="1" u="sng" kern="1200" dirty="0">
              <a:solidFill>
                <a:schemeClr val="tx1"/>
              </a:solidFill>
              <a:latin typeface="+mj-lt"/>
            </a:rPr>
            <a:t>discrimination</a:t>
          </a:r>
          <a:r>
            <a:rPr lang="en-US" sz="3600" b="1" i="1" kern="1200" dirty="0">
              <a:solidFill>
                <a:schemeClr val="tx1"/>
              </a:solidFill>
              <a:latin typeface="+mj-lt"/>
            </a:rPr>
            <a:t> under any education program or activity receiving Federal financial assistance.”</a:t>
          </a:r>
          <a:endParaRPr lang="en-US" sz="3600" kern="1200" dirty="0">
            <a:solidFill>
              <a:schemeClr val="tx1"/>
            </a:solidFill>
            <a:latin typeface="+mj-lt"/>
          </a:endParaRPr>
        </a:p>
      </dsp:txBody>
      <dsp:txXfrm>
        <a:off x="163510" y="163510"/>
        <a:ext cx="9655180" cy="30225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942D6-C931-48C6-B6A7-2BE8042221C9}">
      <dsp:nvSpPr>
        <dsp:cNvPr id="0" name=""/>
        <dsp:cNvSpPr/>
      </dsp:nvSpPr>
      <dsp:spPr>
        <a:xfrm>
          <a:off x="0" y="63320"/>
          <a:ext cx="10489093"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Actual Knowledge (K-12)</a:t>
          </a:r>
          <a:endParaRPr lang="en-US" sz="2400" kern="1200" dirty="0">
            <a:solidFill>
              <a:schemeClr val="tx1"/>
            </a:solidFill>
          </a:endParaRPr>
        </a:p>
      </dsp:txBody>
      <dsp:txXfrm>
        <a:off x="28100" y="91420"/>
        <a:ext cx="10432893" cy="519439"/>
      </dsp:txXfrm>
    </dsp:sp>
    <dsp:sp modelId="{54EA55F9-B1DB-42A5-971B-1B131AB35B0F}">
      <dsp:nvSpPr>
        <dsp:cNvPr id="0" name=""/>
        <dsp:cNvSpPr/>
      </dsp:nvSpPr>
      <dsp:spPr>
        <a:xfrm>
          <a:off x="0" y="638959"/>
          <a:ext cx="10489093"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0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solidFill>
                <a:schemeClr val="tx1"/>
              </a:solidFill>
            </a:rPr>
            <a:t>When </a:t>
          </a:r>
          <a:r>
            <a:rPr lang="en-US" sz="1900" b="1" i="1" kern="1200" dirty="0">
              <a:solidFill>
                <a:schemeClr val="tx1"/>
              </a:solidFill>
            </a:rPr>
            <a:t>any employee </a:t>
          </a:r>
          <a:r>
            <a:rPr lang="en-US" sz="1900" kern="1200" dirty="0">
              <a:solidFill>
                <a:schemeClr val="tx1"/>
              </a:solidFill>
            </a:rPr>
            <a:t>has</a:t>
          </a:r>
          <a:r>
            <a:rPr lang="en-US" sz="1900" b="1" kern="1200" dirty="0">
              <a:solidFill>
                <a:schemeClr val="tx1"/>
              </a:solidFill>
            </a:rPr>
            <a:t> </a:t>
          </a:r>
          <a:r>
            <a:rPr lang="en-US" sz="1900" kern="1200" dirty="0">
              <a:solidFill>
                <a:schemeClr val="tx1"/>
              </a:solidFill>
            </a:rPr>
            <a:t>notice of sexual harassment or allegations of sexual harassment</a:t>
          </a:r>
        </a:p>
      </dsp:txBody>
      <dsp:txXfrm>
        <a:off x="0" y="638959"/>
        <a:ext cx="10489093" cy="397440"/>
      </dsp:txXfrm>
    </dsp:sp>
    <dsp:sp modelId="{79D5D2BA-AE70-4FFB-A6F6-05AE418C369D}">
      <dsp:nvSpPr>
        <dsp:cNvPr id="0" name=""/>
        <dsp:cNvSpPr/>
      </dsp:nvSpPr>
      <dsp:spPr>
        <a:xfrm>
          <a:off x="0" y="1036399"/>
          <a:ext cx="10489093"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Formal Complaint</a:t>
          </a:r>
          <a:endParaRPr lang="en-US" sz="2400" kern="1200" dirty="0">
            <a:solidFill>
              <a:schemeClr val="tx1"/>
            </a:solidFill>
          </a:endParaRPr>
        </a:p>
      </dsp:txBody>
      <dsp:txXfrm>
        <a:off x="28100" y="1064499"/>
        <a:ext cx="10432893" cy="519439"/>
      </dsp:txXfrm>
    </dsp:sp>
    <dsp:sp modelId="{BD664CF0-C89D-40F3-A964-B74F9118CB7B}">
      <dsp:nvSpPr>
        <dsp:cNvPr id="0" name=""/>
        <dsp:cNvSpPr/>
      </dsp:nvSpPr>
      <dsp:spPr>
        <a:xfrm>
          <a:off x="0" y="1612039"/>
          <a:ext cx="10489093"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0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solidFill>
                <a:schemeClr val="tx1"/>
              </a:solidFill>
            </a:rPr>
            <a:t>A document filed by a </a:t>
          </a:r>
          <a:r>
            <a:rPr lang="en-US" sz="1900" b="1" i="1" kern="1200" dirty="0">
              <a:solidFill>
                <a:schemeClr val="tx1"/>
              </a:solidFill>
            </a:rPr>
            <a:t>complainant</a:t>
          </a:r>
          <a:r>
            <a:rPr lang="en-US" sz="1900" kern="1200" dirty="0">
              <a:solidFill>
                <a:schemeClr val="tx1"/>
              </a:solidFill>
            </a:rPr>
            <a:t> or signed by the </a:t>
          </a:r>
          <a:r>
            <a:rPr lang="en-US" sz="1900" b="1" i="1" kern="1200" dirty="0">
              <a:solidFill>
                <a:schemeClr val="tx1"/>
              </a:solidFill>
            </a:rPr>
            <a:t>Title IX Coordinator </a:t>
          </a:r>
          <a:r>
            <a:rPr lang="en-US" sz="1900" kern="1200" dirty="0">
              <a:solidFill>
                <a:schemeClr val="tx1"/>
              </a:solidFill>
            </a:rPr>
            <a:t>alleging sexual harassment against a respondent, and requesting that the recipient (District) investigate the allegation</a:t>
          </a:r>
        </a:p>
      </dsp:txBody>
      <dsp:txXfrm>
        <a:off x="0" y="1612039"/>
        <a:ext cx="10489093" cy="596160"/>
      </dsp:txXfrm>
    </dsp:sp>
    <dsp:sp modelId="{DF756480-27C8-4508-B20E-E0C096FCCE70}">
      <dsp:nvSpPr>
        <dsp:cNvPr id="0" name=""/>
        <dsp:cNvSpPr/>
      </dsp:nvSpPr>
      <dsp:spPr>
        <a:xfrm>
          <a:off x="0" y="2208199"/>
          <a:ext cx="10489093"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Complainant</a:t>
          </a:r>
          <a:endParaRPr lang="en-US" sz="2400" kern="1200" dirty="0">
            <a:solidFill>
              <a:schemeClr val="tx1"/>
            </a:solidFill>
          </a:endParaRPr>
        </a:p>
      </dsp:txBody>
      <dsp:txXfrm>
        <a:off x="28100" y="2236299"/>
        <a:ext cx="10432893" cy="519439"/>
      </dsp:txXfrm>
    </dsp:sp>
    <dsp:sp modelId="{5986F4AD-FF4C-4FFC-967B-5A3CC8F26F1A}">
      <dsp:nvSpPr>
        <dsp:cNvPr id="0" name=""/>
        <dsp:cNvSpPr/>
      </dsp:nvSpPr>
      <dsp:spPr>
        <a:xfrm>
          <a:off x="0" y="2783839"/>
          <a:ext cx="10489093"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0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solidFill>
                <a:schemeClr val="tx1"/>
              </a:solidFill>
            </a:rPr>
            <a:t>An individual who is alleged to be the </a:t>
          </a:r>
          <a:r>
            <a:rPr lang="en-US" sz="1900" b="1" i="1" kern="1200" dirty="0">
              <a:solidFill>
                <a:schemeClr val="tx1"/>
              </a:solidFill>
            </a:rPr>
            <a:t>victim of the conduct </a:t>
          </a:r>
          <a:r>
            <a:rPr lang="en-US" sz="1900" kern="1200" dirty="0">
              <a:solidFill>
                <a:schemeClr val="tx1"/>
              </a:solidFill>
            </a:rPr>
            <a:t>that could constitute sexual harassment</a:t>
          </a:r>
        </a:p>
      </dsp:txBody>
      <dsp:txXfrm>
        <a:off x="0" y="2783839"/>
        <a:ext cx="10489093" cy="397440"/>
      </dsp:txXfrm>
    </dsp:sp>
    <dsp:sp modelId="{76A8EDCB-9A91-424C-A293-CC49936E7605}">
      <dsp:nvSpPr>
        <dsp:cNvPr id="0" name=""/>
        <dsp:cNvSpPr/>
      </dsp:nvSpPr>
      <dsp:spPr>
        <a:xfrm>
          <a:off x="0" y="3181280"/>
          <a:ext cx="10489093"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rPr>
            <a:t>Respondent</a:t>
          </a:r>
          <a:endParaRPr lang="en-US" sz="2400" kern="1200" dirty="0">
            <a:solidFill>
              <a:schemeClr val="tx1"/>
            </a:solidFill>
          </a:endParaRPr>
        </a:p>
      </dsp:txBody>
      <dsp:txXfrm>
        <a:off x="28100" y="3209380"/>
        <a:ext cx="10432893" cy="519439"/>
      </dsp:txXfrm>
    </dsp:sp>
    <dsp:sp modelId="{90484D29-DCAF-4A23-84BA-383B9888FAD2}">
      <dsp:nvSpPr>
        <dsp:cNvPr id="0" name=""/>
        <dsp:cNvSpPr/>
      </dsp:nvSpPr>
      <dsp:spPr>
        <a:xfrm>
          <a:off x="0" y="3756920"/>
          <a:ext cx="10489093"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0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solidFill>
                <a:schemeClr val="tx1"/>
              </a:solidFill>
            </a:rPr>
            <a:t>An individual who has been reported to be the </a:t>
          </a:r>
          <a:r>
            <a:rPr lang="en-US" sz="1900" b="1" i="1" kern="1200" dirty="0">
              <a:solidFill>
                <a:schemeClr val="tx1"/>
              </a:solidFill>
            </a:rPr>
            <a:t>perpetrator of conduct </a:t>
          </a:r>
          <a:r>
            <a:rPr lang="en-US" sz="1900" kern="1200" dirty="0">
              <a:solidFill>
                <a:schemeClr val="tx1"/>
              </a:solidFill>
            </a:rPr>
            <a:t>that could constitute sexual harassment</a:t>
          </a:r>
        </a:p>
      </dsp:txBody>
      <dsp:txXfrm>
        <a:off x="0" y="3756920"/>
        <a:ext cx="10489093" cy="596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76B85-9032-45ED-AE95-4BF3CC3DA5FE}">
      <dsp:nvSpPr>
        <dsp:cNvPr id="0" name=""/>
        <dsp:cNvSpPr/>
      </dsp:nvSpPr>
      <dsp:spPr>
        <a:xfrm>
          <a:off x="2597581" y="2208200"/>
          <a:ext cx="549385" cy="1339152"/>
        </a:xfrm>
        <a:custGeom>
          <a:avLst/>
          <a:gdLst/>
          <a:ahLst/>
          <a:cxnLst/>
          <a:rect l="0" t="0" r="0" b="0"/>
          <a:pathLst>
            <a:path>
              <a:moveTo>
                <a:pt x="0" y="0"/>
              </a:moveTo>
              <a:lnTo>
                <a:pt x="274692" y="0"/>
              </a:lnTo>
              <a:lnTo>
                <a:pt x="274692" y="1339152"/>
              </a:lnTo>
              <a:lnTo>
                <a:pt x="549385" y="13391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836087" y="2841589"/>
        <a:ext cx="72373" cy="72373"/>
      </dsp:txXfrm>
    </dsp:sp>
    <dsp:sp modelId="{11255D1A-99E6-46F1-958C-F79DC1A16FCC}">
      <dsp:nvSpPr>
        <dsp:cNvPr id="0" name=""/>
        <dsp:cNvSpPr/>
      </dsp:nvSpPr>
      <dsp:spPr>
        <a:xfrm>
          <a:off x="2597581" y="2162480"/>
          <a:ext cx="549385" cy="91440"/>
        </a:xfrm>
        <a:custGeom>
          <a:avLst/>
          <a:gdLst/>
          <a:ahLst/>
          <a:cxnLst/>
          <a:rect l="0" t="0" r="0" b="0"/>
          <a:pathLst>
            <a:path>
              <a:moveTo>
                <a:pt x="0" y="45720"/>
              </a:moveTo>
              <a:lnTo>
                <a:pt x="549385"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858539" y="2194465"/>
        <a:ext cx="27469" cy="27469"/>
      </dsp:txXfrm>
    </dsp:sp>
    <dsp:sp modelId="{14F32621-1161-475E-936E-4E4CF7C003B2}">
      <dsp:nvSpPr>
        <dsp:cNvPr id="0" name=""/>
        <dsp:cNvSpPr/>
      </dsp:nvSpPr>
      <dsp:spPr>
        <a:xfrm>
          <a:off x="2597581" y="869047"/>
          <a:ext cx="549385" cy="1339152"/>
        </a:xfrm>
        <a:custGeom>
          <a:avLst/>
          <a:gdLst/>
          <a:ahLst/>
          <a:cxnLst/>
          <a:rect l="0" t="0" r="0" b="0"/>
          <a:pathLst>
            <a:path>
              <a:moveTo>
                <a:pt x="0" y="1339152"/>
              </a:moveTo>
              <a:lnTo>
                <a:pt x="274692" y="1339152"/>
              </a:lnTo>
              <a:lnTo>
                <a:pt x="274692" y="0"/>
              </a:lnTo>
              <a:lnTo>
                <a:pt x="54938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836087" y="1502437"/>
        <a:ext cx="72373" cy="72373"/>
      </dsp:txXfrm>
    </dsp:sp>
    <dsp:sp modelId="{DFCA143F-DCA2-4102-8976-CE76BEB6497B}">
      <dsp:nvSpPr>
        <dsp:cNvPr id="0" name=""/>
        <dsp:cNvSpPr/>
      </dsp:nvSpPr>
      <dsp:spPr>
        <a:xfrm rot="16200000">
          <a:off x="-638398" y="1176108"/>
          <a:ext cx="4407778" cy="20641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solidFill>
                <a:schemeClr val="tx1"/>
              </a:solidFill>
            </a:rPr>
            <a:t>Conduct on the basis of sex:</a:t>
          </a:r>
        </a:p>
      </dsp:txBody>
      <dsp:txXfrm>
        <a:off x="-638398" y="1176108"/>
        <a:ext cx="4407778" cy="2064182"/>
      </dsp:txXfrm>
    </dsp:sp>
    <dsp:sp modelId="{EA46C6B3-3CAE-4CAA-B596-CD1A23C45B15}">
      <dsp:nvSpPr>
        <dsp:cNvPr id="0" name=""/>
        <dsp:cNvSpPr/>
      </dsp:nvSpPr>
      <dsp:spPr>
        <a:xfrm>
          <a:off x="3146966" y="304156"/>
          <a:ext cx="6808726" cy="1129782"/>
        </a:xfrm>
        <a:prstGeom prst="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0" i="0" kern="1200" dirty="0">
              <a:solidFill>
                <a:schemeClr val="tx1"/>
              </a:solidFill>
            </a:rPr>
            <a:t>Employee Quid Pro Quo;</a:t>
          </a:r>
        </a:p>
      </dsp:txBody>
      <dsp:txXfrm>
        <a:off x="3146966" y="304156"/>
        <a:ext cx="6808726" cy="1129782"/>
      </dsp:txXfrm>
    </dsp:sp>
    <dsp:sp modelId="{F67E9CB1-7143-4CE2-AA09-9E65B6F872AE}">
      <dsp:nvSpPr>
        <dsp:cNvPr id="0" name=""/>
        <dsp:cNvSpPr/>
      </dsp:nvSpPr>
      <dsp:spPr>
        <a:xfrm>
          <a:off x="3146966" y="1643308"/>
          <a:ext cx="6808726" cy="1129782"/>
        </a:xfrm>
        <a:prstGeom prst="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0" i="0" kern="1200" dirty="0">
              <a:solidFill>
                <a:schemeClr val="tx1"/>
              </a:solidFill>
            </a:rPr>
            <a:t>Severe, pervasive, </a:t>
          </a:r>
          <a:r>
            <a:rPr lang="en-US" sz="3200" b="0" i="0" u="sng" kern="1200" dirty="0">
              <a:solidFill>
                <a:schemeClr val="tx1"/>
              </a:solidFill>
            </a:rPr>
            <a:t>and</a:t>
          </a:r>
          <a:r>
            <a:rPr lang="en-US" sz="3200" b="0" i="0" kern="1200" dirty="0">
              <a:solidFill>
                <a:schemeClr val="tx1"/>
              </a:solidFill>
            </a:rPr>
            <a:t> objectively offensive; or</a:t>
          </a:r>
        </a:p>
      </dsp:txBody>
      <dsp:txXfrm>
        <a:off x="3146966" y="1643308"/>
        <a:ext cx="6808726" cy="1129782"/>
      </dsp:txXfrm>
    </dsp:sp>
    <dsp:sp modelId="{355AB994-BEB0-4811-8567-5FC60746DFB4}">
      <dsp:nvSpPr>
        <dsp:cNvPr id="0" name=""/>
        <dsp:cNvSpPr/>
      </dsp:nvSpPr>
      <dsp:spPr>
        <a:xfrm>
          <a:off x="3146966" y="2982460"/>
          <a:ext cx="6808726" cy="1129782"/>
        </a:xfrm>
        <a:prstGeom prst="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0" i="0" kern="1200" dirty="0">
              <a:solidFill>
                <a:schemeClr val="tx1"/>
              </a:solidFill>
            </a:rPr>
            <a:t>Sexual assault, dating violence, domestic violence, or stalking.</a:t>
          </a:r>
        </a:p>
      </dsp:txBody>
      <dsp:txXfrm>
        <a:off x="3146966" y="2982460"/>
        <a:ext cx="6808726" cy="11297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384D74-9C88-4524-BE35-7B7AF8D7C752}">
      <dsp:nvSpPr>
        <dsp:cNvPr id="0" name=""/>
        <dsp:cNvSpPr/>
      </dsp:nvSpPr>
      <dsp:spPr>
        <a:xfrm>
          <a:off x="0" y="22638"/>
          <a:ext cx="10946295"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rPr>
            <a:t>Sexual assault: </a:t>
          </a:r>
          <a:endParaRPr lang="en-US" sz="2800" kern="1200" dirty="0">
            <a:solidFill>
              <a:schemeClr val="tx1"/>
            </a:solidFill>
          </a:endParaRPr>
        </a:p>
      </dsp:txBody>
      <dsp:txXfrm>
        <a:off x="32784" y="55422"/>
        <a:ext cx="10880727" cy="606012"/>
      </dsp:txXfrm>
    </dsp:sp>
    <dsp:sp modelId="{E535F20C-8572-44C8-89CF-F344BDA6C992}">
      <dsp:nvSpPr>
        <dsp:cNvPr id="0" name=""/>
        <dsp:cNvSpPr/>
      </dsp:nvSpPr>
      <dsp:spPr>
        <a:xfrm>
          <a:off x="0" y="694218"/>
          <a:ext cx="10946295" cy="3941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545" tIns="35560" rIns="199136" bIns="35560" numCol="1" spcCol="1270" anchor="t" anchorCtr="0">
          <a:noAutofit/>
        </a:bodyPr>
        <a:lstStyle/>
        <a:p>
          <a:pPr marL="457200" lvl="1" indent="-228600" algn="l" defTabSz="844550">
            <a:lnSpc>
              <a:spcPct val="90000"/>
            </a:lnSpc>
            <a:spcBef>
              <a:spcPct val="0"/>
            </a:spcBef>
            <a:spcAft>
              <a:spcPct val="20000"/>
            </a:spcAft>
            <a:buFont typeface="Arial" panose="020B0604020202020204" pitchFamily="34" charset="0"/>
            <a:buChar char="•"/>
          </a:pPr>
          <a:r>
            <a:rPr lang="en-US" sz="2200" kern="1200" dirty="0"/>
            <a:t>Sex Offenses, Forcible—Any sexual act directed against another person, without the consent of the victim including instances where the victim is incapable of giving consent.</a:t>
          </a:r>
        </a:p>
        <a:p>
          <a:pPr marL="739775" lvl="2" indent="-282575" algn="l" defTabSz="844550">
            <a:lnSpc>
              <a:spcPct val="90000"/>
            </a:lnSpc>
            <a:spcBef>
              <a:spcPct val="0"/>
            </a:spcBef>
            <a:spcAft>
              <a:spcPct val="20000"/>
            </a:spcAft>
            <a:buFont typeface="+mj-lt"/>
            <a:buAutoNum type="arabicPeriod"/>
          </a:pPr>
          <a:r>
            <a:rPr lang="en-US" sz="2200" kern="1200" dirty="0"/>
            <a:t>Forcible Rape—(Except Statutory Rape)</a:t>
          </a:r>
        </a:p>
        <a:p>
          <a:pPr marL="739775" lvl="2" indent="-282575" algn="l" defTabSz="844550">
            <a:lnSpc>
              <a:spcPct val="90000"/>
            </a:lnSpc>
            <a:spcBef>
              <a:spcPct val="0"/>
            </a:spcBef>
            <a:spcAft>
              <a:spcPct val="20000"/>
            </a:spcAft>
            <a:buFont typeface="+mj-lt"/>
            <a:buAutoNum type="arabicPeriod"/>
          </a:pPr>
          <a:r>
            <a:rPr lang="en-US" sz="2200" kern="1200" dirty="0"/>
            <a:t>Forcible Sodomy</a:t>
          </a:r>
        </a:p>
        <a:p>
          <a:pPr marL="739775" lvl="2" indent="-282575" algn="l" defTabSz="844550">
            <a:lnSpc>
              <a:spcPct val="90000"/>
            </a:lnSpc>
            <a:spcBef>
              <a:spcPct val="0"/>
            </a:spcBef>
            <a:spcAft>
              <a:spcPct val="20000"/>
            </a:spcAft>
            <a:buFont typeface="+mj-lt"/>
            <a:buAutoNum type="arabicPeriod"/>
          </a:pPr>
          <a:r>
            <a:rPr lang="en-US" sz="2200" kern="1200" dirty="0"/>
            <a:t>Sexual Assault With An Object</a:t>
          </a:r>
        </a:p>
        <a:p>
          <a:pPr marL="739775" lvl="2" indent="-282575" algn="l" defTabSz="844550">
            <a:lnSpc>
              <a:spcPct val="90000"/>
            </a:lnSpc>
            <a:spcBef>
              <a:spcPct val="0"/>
            </a:spcBef>
            <a:spcAft>
              <a:spcPct val="20000"/>
            </a:spcAft>
            <a:buFont typeface="+mj-lt"/>
            <a:buAutoNum type="arabicPeriod"/>
          </a:pPr>
          <a:r>
            <a:rPr lang="en-US" sz="2200" kern="1200" dirty="0"/>
            <a:t>Forcible Fondling</a:t>
          </a:r>
        </a:p>
        <a:p>
          <a:pPr marL="457200" marR="0" lvl="0" indent="-228600" algn="l" defTabSz="91440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200" kern="1200" dirty="0"/>
            <a:t>Sex Offenses, Nonforcible—(Except Prostitution Offenses) Unlawful, nonforcible sexual intercourse.</a:t>
          </a:r>
        </a:p>
        <a:p>
          <a:pPr marL="739775" marR="0" lvl="2" indent="-282575" algn="l" defTabSz="844550" eaLnBrk="1" fontAlgn="auto" latinLnBrk="0" hangingPunct="1">
            <a:lnSpc>
              <a:spcPct val="90000"/>
            </a:lnSpc>
            <a:spcBef>
              <a:spcPct val="0"/>
            </a:spcBef>
            <a:spcAft>
              <a:spcPct val="20000"/>
            </a:spcAft>
            <a:buClrTx/>
            <a:buSzTx/>
            <a:buFont typeface="+mj-lt"/>
            <a:buAutoNum type="arabicPeriod"/>
            <a:tabLst/>
            <a:defRPr/>
          </a:pPr>
          <a:r>
            <a:rPr lang="en-US" sz="2200" kern="1200" dirty="0"/>
            <a:t>Incest</a:t>
          </a:r>
        </a:p>
        <a:p>
          <a:pPr marL="739775" lvl="2" indent="-282575" algn="l" defTabSz="844550">
            <a:lnSpc>
              <a:spcPct val="90000"/>
            </a:lnSpc>
            <a:spcBef>
              <a:spcPct val="0"/>
            </a:spcBef>
            <a:spcAft>
              <a:spcPct val="20000"/>
            </a:spcAft>
            <a:buFont typeface="+mj-lt"/>
            <a:buAutoNum type="arabicPeriod"/>
          </a:pPr>
          <a:r>
            <a:rPr lang="en-US" sz="2200" kern="1200" dirty="0"/>
            <a:t>Statutory Rape</a:t>
          </a:r>
        </a:p>
      </dsp:txBody>
      <dsp:txXfrm>
        <a:off x="0" y="694218"/>
        <a:ext cx="10946295" cy="39412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384D74-9C88-4524-BE35-7B7AF8D7C752}">
      <dsp:nvSpPr>
        <dsp:cNvPr id="0" name=""/>
        <dsp:cNvSpPr/>
      </dsp:nvSpPr>
      <dsp:spPr>
        <a:xfrm>
          <a:off x="0" y="165817"/>
          <a:ext cx="10946295"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rPr>
            <a:t>Sexual assault – Forcible Fondling: </a:t>
          </a:r>
          <a:endParaRPr lang="en-US" sz="2800" kern="1200" dirty="0">
            <a:solidFill>
              <a:schemeClr val="tx1"/>
            </a:solidFill>
          </a:endParaRPr>
        </a:p>
      </dsp:txBody>
      <dsp:txXfrm>
        <a:off x="59399" y="225216"/>
        <a:ext cx="10827497" cy="1098002"/>
      </dsp:txXfrm>
    </dsp:sp>
    <dsp:sp modelId="{FEA8EE48-980C-41AC-9D1E-91C0E4EFF3BA}">
      <dsp:nvSpPr>
        <dsp:cNvPr id="0" name=""/>
        <dsp:cNvSpPr/>
      </dsp:nvSpPr>
      <dsp:spPr>
        <a:xfrm>
          <a:off x="0" y="1605649"/>
          <a:ext cx="10946295" cy="242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545" tIns="35560" rIns="199136" bIns="35560" numCol="1" spcCol="1270" anchor="t" anchorCtr="0">
          <a:noAutofit/>
        </a:bodyPr>
        <a:lstStyle/>
        <a:p>
          <a:pPr marL="342900" lvl="2" indent="0" algn="l" defTabSz="844550">
            <a:lnSpc>
              <a:spcPct val="90000"/>
            </a:lnSpc>
            <a:spcBef>
              <a:spcPct val="0"/>
            </a:spcBef>
            <a:spcAft>
              <a:spcPct val="20000"/>
            </a:spcAft>
            <a:buFont typeface="+mj-lt"/>
            <a:buNone/>
          </a:pPr>
          <a:r>
            <a:rPr lang="en-US" sz="2800" kern="1200" dirty="0">
              <a:solidFill>
                <a:srgbClr val="404040"/>
              </a:solidFill>
              <a:latin typeface="+mj-lt"/>
              <a:ea typeface="Gadugi" panose="020B0502040204020203" pitchFamily="34" charset="0"/>
              <a:cs typeface="+mn-cs"/>
            </a:rPr>
            <a:t>The touching of the private body parts of another person for the purpose of sexual gratification, forcibly and/or against that person’s will or not forcibly or against the person’s will in instances where the victim is incapable of giving consent because of his/her youth or because of his/her temporary or permanent mental or physical incapacity.</a:t>
          </a:r>
        </a:p>
      </dsp:txBody>
      <dsp:txXfrm>
        <a:off x="0" y="1605649"/>
        <a:ext cx="10946295" cy="24219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3279E4-E40B-4F3C-B01A-C2A7103764AD}">
      <dsp:nvSpPr>
        <dsp:cNvPr id="0" name=""/>
        <dsp:cNvSpPr/>
      </dsp:nvSpPr>
      <dsp:spPr>
        <a:xfrm>
          <a:off x="0" y="191074"/>
          <a:ext cx="10946295"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rPr>
            <a:t>Dating violence</a:t>
          </a:r>
          <a:r>
            <a:rPr lang="en-US" sz="3200" kern="1200" dirty="0">
              <a:solidFill>
                <a:schemeClr val="tx1"/>
              </a:solidFill>
            </a:rPr>
            <a:t>: </a:t>
          </a:r>
        </a:p>
      </dsp:txBody>
      <dsp:txXfrm>
        <a:off x="59399" y="250473"/>
        <a:ext cx="10827497" cy="1098002"/>
      </dsp:txXfrm>
    </dsp:sp>
    <dsp:sp modelId="{BA231198-7F43-4FBF-9FD7-D80309579938}">
      <dsp:nvSpPr>
        <dsp:cNvPr id="0" name=""/>
        <dsp:cNvSpPr/>
      </dsp:nvSpPr>
      <dsp:spPr>
        <a:xfrm>
          <a:off x="0" y="1586446"/>
          <a:ext cx="10946295" cy="1345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545"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solidFill>
                <a:srgbClr val="404040"/>
              </a:solidFill>
              <a:latin typeface="+mj-lt"/>
              <a:ea typeface="Gadugi" panose="020B0502040204020203" pitchFamily="34" charset="0"/>
              <a:cs typeface="+mn-cs"/>
            </a:rPr>
            <a:t>Violence committed by a person who is or has been in a social relationship of a romantic or intimate nature with the victim.  </a:t>
          </a:r>
        </a:p>
        <a:p>
          <a:pPr marL="285750" lvl="1" indent="-285750" algn="l" defTabSz="1244600">
            <a:lnSpc>
              <a:spcPct val="90000"/>
            </a:lnSpc>
            <a:spcBef>
              <a:spcPct val="0"/>
            </a:spcBef>
            <a:spcAft>
              <a:spcPct val="20000"/>
            </a:spcAft>
            <a:buChar char="•"/>
          </a:pPr>
          <a:r>
            <a:rPr lang="en-US" sz="2800" kern="1200" dirty="0">
              <a:solidFill>
                <a:srgbClr val="404040"/>
              </a:solidFill>
              <a:latin typeface="+mj-lt"/>
              <a:ea typeface="Gadugi" panose="020B0502040204020203" pitchFamily="34" charset="0"/>
              <a:cs typeface="+mn-cs"/>
            </a:rPr>
            <a:t>(34 U.S.C. 12291(a)(11).) </a:t>
          </a:r>
        </a:p>
      </dsp:txBody>
      <dsp:txXfrm>
        <a:off x="0" y="1586446"/>
        <a:ext cx="10946295" cy="13455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EE6E6-69CC-4453-8ACC-E5F265699E58}">
      <dsp:nvSpPr>
        <dsp:cNvPr id="0" name=""/>
        <dsp:cNvSpPr/>
      </dsp:nvSpPr>
      <dsp:spPr>
        <a:xfrm>
          <a:off x="0" y="75650"/>
          <a:ext cx="10489093"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rPr>
            <a:t>Domestic violence</a:t>
          </a:r>
          <a:r>
            <a:rPr lang="en-US" sz="2800" kern="1200" dirty="0">
              <a:solidFill>
                <a:schemeClr val="tx1"/>
              </a:solidFill>
            </a:rPr>
            <a:t>: </a:t>
          </a:r>
        </a:p>
      </dsp:txBody>
      <dsp:txXfrm>
        <a:off x="32784" y="108434"/>
        <a:ext cx="10423525" cy="606012"/>
      </dsp:txXfrm>
    </dsp:sp>
    <dsp:sp modelId="{4DE0FD7B-9C26-451F-B8C8-BA1B8722A523}">
      <dsp:nvSpPr>
        <dsp:cNvPr id="0" name=""/>
        <dsp:cNvSpPr/>
      </dsp:nvSpPr>
      <dsp:spPr>
        <a:xfrm>
          <a:off x="0" y="747230"/>
          <a:ext cx="10489093" cy="3593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029"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Felony or misdemeanor crimes of violence committed by:</a:t>
          </a:r>
        </a:p>
        <a:p>
          <a:pPr marL="457200" lvl="2" indent="-228600" algn="l" defTabSz="977900">
            <a:lnSpc>
              <a:spcPct val="90000"/>
            </a:lnSpc>
            <a:spcBef>
              <a:spcPct val="0"/>
            </a:spcBef>
            <a:spcAft>
              <a:spcPct val="20000"/>
            </a:spcAft>
            <a:buChar char="•"/>
          </a:pPr>
          <a:r>
            <a:rPr lang="en-US" sz="2200" kern="1200" dirty="0"/>
            <a:t>A current or former spouse or intimate partner of the complainant, </a:t>
          </a:r>
        </a:p>
        <a:p>
          <a:pPr marL="457200" lvl="2" indent="-228600" algn="l" defTabSz="977900">
            <a:lnSpc>
              <a:spcPct val="90000"/>
            </a:lnSpc>
            <a:spcBef>
              <a:spcPct val="0"/>
            </a:spcBef>
            <a:spcAft>
              <a:spcPct val="20000"/>
            </a:spcAft>
            <a:buChar char="•"/>
          </a:pPr>
          <a:r>
            <a:rPr lang="en-US" sz="2200" kern="1200" dirty="0"/>
            <a:t>A person with whom the complainant shares a child in common, </a:t>
          </a:r>
        </a:p>
        <a:p>
          <a:pPr marL="457200" lvl="2" indent="-228600" algn="l" defTabSz="977900">
            <a:lnSpc>
              <a:spcPct val="90000"/>
            </a:lnSpc>
            <a:spcBef>
              <a:spcPct val="0"/>
            </a:spcBef>
            <a:spcAft>
              <a:spcPct val="20000"/>
            </a:spcAft>
            <a:buChar char="•"/>
          </a:pPr>
          <a:r>
            <a:rPr lang="en-US" sz="2200" kern="1200" dirty="0"/>
            <a:t>A person who is cohabitating with or has cohabitated with the complainant as a spouse or intimate partner, </a:t>
          </a:r>
        </a:p>
        <a:p>
          <a:pPr marL="457200" lvl="2" indent="-228600" algn="l" defTabSz="977900">
            <a:lnSpc>
              <a:spcPct val="90000"/>
            </a:lnSpc>
            <a:spcBef>
              <a:spcPct val="0"/>
            </a:spcBef>
            <a:spcAft>
              <a:spcPct val="20000"/>
            </a:spcAft>
            <a:buChar char="•"/>
          </a:pPr>
          <a:r>
            <a:rPr lang="en-US" sz="2200" kern="1200" dirty="0"/>
            <a:t>A person similarly situated to a spouse of the complainant under the domestic or family violence laws of the jurisdiction receiving grant monies, or</a:t>
          </a:r>
        </a:p>
        <a:p>
          <a:pPr marL="457200" lvl="2" indent="-228600" algn="l" defTabSz="977900">
            <a:lnSpc>
              <a:spcPct val="90000"/>
            </a:lnSpc>
            <a:spcBef>
              <a:spcPct val="0"/>
            </a:spcBef>
            <a:spcAft>
              <a:spcPct val="20000"/>
            </a:spcAft>
            <a:buChar char="•"/>
          </a:pPr>
          <a:r>
            <a:rPr lang="en-US" sz="2200" kern="1200" dirty="0"/>
            <a:t>Any other person against an adult or youth victim who is protected from that person's acts under the domestic or family violence laws.  </a:t>
          </a:r>
        </a:p>
        <a:p>
          <a:pPr marL="457200" lvl="2" indent="-228600" algn="l" defTabSz="977900">
            <a:lnSpc>
              <a:spcPct val="90000"/>
            </a:lnSpc>
            <a:spcBef>
              <a:spcPct val="0"/>
            </a:spcBef>
            <a:spcAft>
              <a:spcPct val="20000"/>
            </a:spcAft>
            <a:buChar char="•"/>
          </a:pPr>
          <a:r>
            <a:rPr lang="en-US" sz="2200" kern="1200" dirty="0"/>
            <a:t>(34 U.S.C. 12291(a)(12).) </a:t>
          </a:r>
        </a:p>
      </dsp:txBody>
      <dsp:txXfrm>
        <a:off x="0" y="747230"/>
        <a:ext cx="10489093" cy="35935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8DB0D-7DF7-4D8C-996A-F5602E933A03}">
      <dsp:nvSpPr>
        <dsp:cNvPr id="0" name=""/>
        <dsp:cNvSpPr/>
      </dsp:nvSpPr>
      <dsp:spPr>
        <a:xfrm>
          <a:off x="0" y="333193"/>
          <a:ext cx="5917095"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rPr>
            <a:t>Stalking</a:t>
          </a:r>
          <a:r>
            <a:rPr lang="en-US" sz="2800" kern="1200" dirty="0">
              <a:solidFill>
                <a:schemeClr val="tx1"/>
              </a:solidFill>
            </a:rPr>
            <a:t>: </a:t>
          </a:r>
        </a:p>
      </dsp:txBody>
      <dsp:txXfrm>
        <a:off x="59399" y="392592"/>
        <a:ext cx="5798297" cy="1098002"/>
      </dsp:txXfrm>
    </dsp:sp>
    <dsp:sp modelId="{741F3933-0C72-4826-95A5-158960E4B7A9}">
      <dsp:nvSpPr>
        <dsp:cNvPr id="0" name=""/>
        <dsp:cNvSpPr/>
      </dsp:nvSpPr>
      <dsp:spPr>
        <a:xfrm>
          <a:off x="0" y="1549993"/>
          <a:ext cx="5917095" cy="222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868"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Engaging in a course of conduct directed at a specific person that would cause a reasonable person to: </a:t>
          </a:r>
        </a:p>
        <a:p>
          <a:pPr marL="457200" lvl="2" indent="-228600" algn="l" defTabSz="1066800">
            <a:lnSpc>
              <a:spcPct val="90000"/>
            </a:lnSpc>
            <a:spcBef>
              <a:spcPct val="0"/>
            </a:spcBef>
            <a:spcAft>
              <a:spcPct val="20000"/>
            </a:spcAft>
            <a:buChar char="•"/>
          </a:pPr>
          <a:r>
            <a:rPr lang="en-US" sz="2400" kern="1200" dirty="0"/>
            <a:t>Fear for their safety or the safety of others; or </a:t>
          </a:r>
        </a:p>
        <a:p>
          <a:pPr marL="457200" lvl="2" indent="-228600" algn="l" defTabSz="1066800">
            <a:lnSpc>
              <a:spcPct val="90000"/>
            </a:lnSpc>
            <a:spcBef>
              <a:spcPct val="0"/>
            </a:spcBef>
            <a:spcAft>
              <a:spcPct val="20000"/>
            </a:spcAft>
            <a:buChar char="•"/>
          </a:pPr>
          <a:r>
            <a:rPr lang="en-US" sz="2400" kern="1200" dirty="0"/>
            <a:t>Suffer substantial emotional distress. </a:t>
          </a:r>
        </a:p>
      </dsp:txBody>
      <dsp:txXfrm>
        <a:off x="0" y="1549993"/>
        <a:ext cx="5917095" cy="22200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44133-C6FC-48A8-8155-1CCD9EA1C86A}">
      <dsp:nvSpPr>
        <dsp:cNvPr id="0" name=""/>
        <dsp:cNvSpPr/>
      </dsp:nvSpPr>
      <dsp:spPr>
        <a:xfrm>
          <a:off x="261201" y="1274"/>
          <a:ext cx="4204175" cy="135421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The conduct occurs against a person </a:t>
          </a:r>
          <a:r>
            <a:rPr lang="en-US" sz="1800" b="1" i="1" kern="1200" dirty="0">
              <a:solidFill>
                <a:schemeClr val="tx1"/>
              </a:solidFill>
            </a:rPr>
            <a:t>in the United States</a:t>
          </a:r>
          <a:r>
            <a:rPr lang="en-US" sz="1800" kern="1200" dirty="0">
              <a:solidFill>
                <a:schemeClr val="tx1"/>
              </a:solidFill>
            </a:rPr>
            <a:t>;</a:t>
          </a:r>
        </a:p>
      </dsp:txBody>
      <dsp:txXfrm>
        <a:off x="938308" y="1274"/>
        <a:ext cx="2849961" cy="1354214"/>
      </dsp:txXfrm>
    </dsp:sp>
    <dsp:sp modelId="{6CF7E6B5-731C-4A9A-BF90-4E5788F41876}">
      <dsp:nvSpPr>
        <dsp:cNvPr id="0" name=""/>
        <dsp:cNvSpPr/>
      </dsp:nvSpPr>
      <dsp:spPr>
        <a:xfrm>
          <a:off x="261201" y="1514668"/>
          <a:ext cx="4032602" cy="137624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777875">
            <a:lnSpc>
              <a:spcPct val="90000"/>
            </a:lnSpc>
            <a:spcBef>
              <a:spcPct val="0"/>
            </a:spcBef>
            <a:spcAft>
              <a:spcPct val="35000"/>
            </a:spcAft>
            <a:buNone/>
          </a:pPr>
          <a:r>
            <a:rPr lang="en-US" sz="1750" kern="1200" dirty="0">
              <a:solidFill>
                <a:schemeClr val="tx1"/>
              </a:solidFill>
            </a:rPr>
            <a:t>The conduct occurs in an education program or activity over which the District exercised </a:t>
          </a:r>
          <a:r>
            <a:rPr lang="en-US" sz="1750" b="1" i="1" kern="1200" dirty="0">
              <a:solidFill>
                <a:schemeClr val="tx1"/>
              </a:solidFill>
            </a:rPr>
            <a:t>substantial control </a:t>
          </a:r>
          <a:r>
            <a:rPr lang="en-US" sz="1750" kern="1200" dirty="0">
              <a:solidFill>
                <a:schemeClr val="tx1"/>
              </a:solidFill>
            </a:rPr>
            <a:t>over both:</a:t>
          </a:r>
        </a:p>
      </dsp:txBody>
      <dsp:txXfrm>
        <a:off x="949326" y="1514668"/>
        <a:ext cx="2656353" cy="1376249"/>
      </dsp:txXfrm>
    </dsp:sp>
    <dsp:sp modelId="{A1D3AA38-07FE-4332-BE6D-D8004B50EDB3}">
      <dsp:nvSpPr>
        <dsp:cNvPr id="0" name=""/>
        <dsp:cNvSpPr/>
      </dsp:nvSpPr>
      <dsp:spPr>
        <a:xfrm>
          <a:off x="3924278" y="1730938"/>
          <a:ext cx="3316955" cy="943711"/>
        </a:xfrm>
        <a:prstGeom prst="chevron">
          <a:avLst/>
        </a:prstGeom>
        <a:solidFill>
          <a:schemeClr val="accent1">
            <a:alpha val="90000"/>
            <a:tint val="40000"/>
            <a:hueOff val="0"/>
            <a:satOff val="0"/>
            <a:lumOff val="0"/>
            <a:alphaOff val="0"/>
          </a:schemeClr>
        </a:solid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dirty="0"/>
            <a:t>1) the </a:t>
          </a:r>
          <a:r>
            <a:rPr lang="en-US" sz="1800" b="1" i="1" kern="1200" dirty="0"/>
            <a:t>respondent</a:t>
          </a:r>
          <a:r>
            <a:rPr lang="en-US" sz="1800" kern="1200" dirty="0"/>
            <a:t> and </a:t>
          </a:r>
        </a:p>
      </dsp:txBody>
      <dsp:txXfrm>
        <a:off x="4396134" y="1730938"/>
        <a:ext cx="2373244" cy="943711"/>
      </dsp:txXfrm>
    </dsp:sp>
    <dsp:sp modelId="{488A1D57-90E6-4DFD-8A3B-34B2F5668C65}">
      <dsp:nvSpPr>
        <dsp:cNvPr id="0" name=""/>
        <dsp:cNvSpPr/>
      </dsp:nvSpPr>
      <dsp:spPr>
        <a:xfrm>
          <a:off x="6910935" y="1730938"/>
          <a:ext cx="3316955" cy="943711"/>
        </a:xfrm>
        <a:prstGeom prst="chevron">
          <a:avLst/>
        </a:prstGeom>
        <a:solidFill>
          <a:schemeClr val="accent1">
            <a:alpha val="90000"/>
            <a:tint val="40000"/>
            <a:hueOff val="0"/>
            <a:satOff val="0"/>
            <a:lumOff val="0"/>
            <a:alphaOff val="0"/>
          </a:schemeClr>
        </a:solidFill>
        <a:ln w="12700" cap="flat" cmpd="sng" algn="ctr">
          <a:solidFill>
            <a:schemeClr val="accent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dirty="0"/>
            <a:t>2) the </a:t>
          </a:r>
          <a:r>
            <a:rPr lang="en-US" sz="1800" b="1" i="1" kern="1200" dirty="0"/>
            <a:t>context</a:t>
          </a:r>
          <a:r>
            <a:rPr lang="en-US" sz="1800" kern="1200" dirty="0"/>
            <a:t> in which the sexual harassment occurs; </a:t>
          </a:r>
          <a:r>
            <a:rPr lang="en-US" sz="1800" u="sng" kern="1200" dirty="0"/>
            <a:t>and</a:t>
          </a:r>
          <a:endParaRPr lang="en-US" sz="1800" kern="1200" dirty="0"/>
        </a:p>
      </dsp:txBody>
      <dsp:txXfrm>
        <a:off x="7382791" y="1730938"/>
        <a:ext cx="2373244" cy="943711"/>
      </dsp:txXfrm>
    </dsp:sp>
    <dsp:sp modelId="{13BE8AED-E354-4D3E-9ABC-CDB39A401C29}">
      <dsp:nvSpPr>
        <dsp:cNvPr id="0" name=""/>
        <dsp:cNvSpPr/>
      </dsp:nvSpPr>
      <dsp:spPr>
        <a:xfrm>
          <a:off x="261201" y="3050098"/>
          <a:ext cx="4176944" cy="147094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777875">
            <a:lnSpc>
              <a:spcPct val="90000"/>
            </a:lnSpc>
            <a:spcBef>
              <a:spcPct val="0"/>
            </a:spcBef>
            <a:spcAft>
              <a:spcPct val="35000"/>
            </a:spcAft>
            <a:buNone/>
          </a:pPr>
          <a:r>
            <a:rPr lang="en-US" sz="1750" kern="1200" dirty="0">
              <a:solidFill>
                <a:schemeClr val="tx1"/>
              </a:solidFill>
            </a:rPr>
            <a:t>The complainant was </a:t>
          </a:r>
          <a:r>
            <a:rPr lang="en-US" sz="1750" b="1" i="1" kern="1200" dirty="0">
              <a:solidFill>
                <a:schemeClr val="tx1"/>
              </a:solidFill>
            </a:rPr>
            <a:t>participating/attempting to participate in </a:t>
          </a:r>
          <a:r>
            <a:rPr lang="en-US" sz="1750" kern="1200" dirty="0">
              <a:solidFill>
                <a:schemeClr val="tx1"/>
              </a:solidFill>
            </a:rPr>
            <a:t>the education program or activity at the time the complaint was filed.</a:t>
          </a:r>
        </a:p>
      </dsp:txBody>
      <dsp:txXfrm>
        <a:off x="996676" y="3050098"/>
        <a:ext cx="2705995" cy="147094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1285C-ADFB-4D40-83FD-C2825D481EE6}">
      <dsp:nvSpPr>
        <dsp:cNvPr id="0" name=""/>
        <dsp:cNvSpPr/>
      </dsp:nvSpPr>
      <dsp:spPr>
        <a:xfrm>
          <a:off x="2444650" y="93"/>
          <a:ext cx="1663898" cy="10815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Title IX Coordinator</a:t>
          </a:r>
        </a:p>
      </dsp:txBody>
      <dsp:txXfrm>
        <a:off x="2497446" y="52889"/>
        <a:ext cx="1558306" cy="975941"/>
      </dsp:txXfrm>
    </dsp:sp>
    <dsp:sp modelId="{E140F993-66DA-47F5-B58D-25BC846ABFEE}">
      <dsp:nvSpPr>
        <dsp:cNvPr id="0" name=""/>
        <dsp:cNvSpPr/>
      </dsp:nvSpPr>
      <dsp:spPr>
        <a:xfrm>
          <a:off x="1114041" y="540860"/>
          <a:ext cx="4325117" cy="4325117"/>
        </a:xfrm>
        <a:custGeom>
          <a:avLst/>
          <a:gdLst/>
          <a:ahLst/>
          <a:cxnLst/>
          <a:rect l="0" t="0" r="0" b="0"/>
          <a:pathLst>
            <a:path>
              <a:moveTo>
                <a:pt x="3005960" y="171244"/>
              </a:moveTo>
              <a:arcTo wR="2162558" hR="2162558" stAng="17577277" swAng="196346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A985481-E801-49E6-8664-E0E999B23CF7}">
      <dsp:nvSpPr>
        <dsp:cNvPr id="0" name=""/>
        <dsp:cNvSpPr/>
      </dsp:nvSpPr>
      <dsp:spPr>
        <a:xfrm>
          <a:off x="4501366" y="1494384"/>
          <a:ext cx="1663898" cy="10815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Investigator</a:t>
          </a:r>
        </a:p>
      </dsp:txBody>
      <dsp:txXfrm>
        <a:off x="4554162" y="1547180"/>
        <a:ext cx="1558306" cy="975941"/>
      </dsp:txXfrm>
    </dsp:sp>
    <dsp:sp modelId="{8F101B1E-5FF5-48AC-8527-9E6C79A06521}">
      <dsp:nvSpPr>
        <dsp:cNvPr id="0" name=""/>
        <dsp:cNvSpPr/>
      </dsp:nvSpPr>
      <dsp:spPr>
        <a:xfrm>
          <a:off x="1114041" y="540860"/>
          <a:ext cx="4325117" cy="4325117"/>
        </a:xfrm>
        <a:custGeom>
          <a:avLst/>
          <a:gdLst/>
          <a:ahLst/>
          <a:cxnLst/>
          <a:rect l="0" t="0" r="0" b="0"/>
          <a:pathLst>
            <a:path>
              <a:moveTo>
                <a:pt x="4322128" y="2048890"/>
              </a:moveTo>
              <a:arcTo wR="2162558" hR="2162558" stAng="21419222" swAng="21977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6444E9F-E3A1-4BB8-9567-8FCC0F5C1F1C}">
      <dsp:nvSpPr>
        <dsp:cNvPr id="0" name=""/>
        <dsp:cNvSpPr/>
      </dsp:nvSpPr>
      <dsp:spPr>
        <a:xfrm>
          <a:off x="3715770" y="3912198"/>
          <a:ext cx="1663898" cy="10815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Decision Maker</a:t>
          </a:r>
        </a:p>
      </dsp:txBody>
      <dsp:txXfrm>
        <a:off x="3768566" y="3964994"/>
        <a:ext cx="1558306" cy="975941"/>
      </dsp:txXfrm>
    </dsp:sp>
    <dsp:sp modelId="{CEF4F7DB-CA1B-460B-9228-8D4A347C9C1C}">
      <dsp:nvSpPr>
        <dsp:cNvPr id="0" name=""/>
        <dsp:cNvSpPr/>
      </dsp:nvSpPr>
      <dsp:spPr>
        <a:xfrm>
          <a:off x="1114041" y="540860"/>
          <a:ext cx="4325117" cy="4325117"/>
        </a:xfrm>
        <a:custGeom>
          <a:avLst/>
          <a:gdLst/>
          <a:ahLst/>
          <a:cxnLst/>
          <a:rect l="0" t="0" r="0" b="0"/>
          <a:pathLst>
            <a:path>
              <a:moveTo>
                <a:pt x="2593125" y="4281820"/>
              </a:moveTo>
              <a:arcTo wR="2162558" hR="2162558" stAng="4710938" swAng="1378125"/>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0FF027F-51BF-496A-AAB4-271DD952DFDC}">
      <dsp:nvSpPr>
        <dsp:cNvPr id="0" name=""/>
        <dsp:cNvSpPr/>
      </dsp:nvSpPr>
      <dsp:spPr>
        <a:xfrm>
          <a:off x="1173530" y="3912198"/>
          <a:ext cx="1663898" cy="10815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Informal Resolution Officer</a:t>
          </a:r>
        </a:p>
      </dsp:txBody>
      <dsp:txXfrm>
        <a:off x="1226326" y="3964994"/>
        <a:ext cx="1558306" cy="975941"/>
      </dsp:txXfrm>
    </dsp:sp>
    <dsp:sp modelId="{1AB4B567-A33C-4B02-8B39-A10C5525FBC8}">
      <dsp:nvSpPr>
        <dsp:cNvPr id="0" name=""/>
        <dsp:cNvSpPr/>
      </dsp:nvSpPr>
      <dsp:spPr>
        <a:xfrm>
          <a:off x="1114041" y="540860"/>
          <a:ext cx="4325117" cy="4325117"/>
        </a:xfrm>
        <a:custGeom>
          <a:avLst/>
          <a:gdLst/>
          <a:ahLst/>
          <a:cxnLst/>
          <a:rect l="0" t="0" r="0" b="0"/>
          <a:pathLst>
            <a:path>
              <a:moveTo>
                <a:pt x="361666" y="3359826"/>
              </a:moveTo>
              <a:arcTo wR="2162558" hR="2162558" stAng="8782997" swAng="21977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1B3F059-16BB-48A2-AE26-94D6642EFDDC}">
      <dsp:nvSpPr>
        <dsp:cNvPr id="0" name=""/>
        <dsp:cNvSpPr/>
      </dsp:nvSpPr>
      <dsp:spPr>
        <a:xfrm>
          <a:off x="387935" y="1494384"/>
          <a:ext cx="1663898" cy="10815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Appeals Officer</a:t>
          </a:r>
        </a:p>
      </dsp:txBody>
      <dsp:txXfrm>
        <a:off x="440731" y="1547180"/>
        <a:ext cx="1558306" cy="975941"/>
      </dsp:txXfrm>
    </dsp:sp>
    <dsp:sp modelId="{2B205710-6F69-44D3-9DA3-07B5BF00E3D5}">
      <dsp:nvSpPr>
        <dsp:cNvPr id="0" name=""/>
        <dsp:cNvSpPr/>
      </dsp:nvSpPr>
      <dsp:spPr>
        <a:xfrm>
          <a:off x="1114041" y="540860"/>
          <a:ext cx="4325117" cy="4325117"/>
        </a:xfrm>
        <a:custGeom>
          <a:avLst/>
          <a:gdLst/>
          <a:ahLst/>
          <a:cxnLst/>
          <a:rect l="0" t="0" r="0" b="0"/>
          <a:pathLst>
            <a:path>
              <a:moveTo>
                <a:pt x="376520" y="943244"/>
              </a:moveTo>
              <a:arcTo wR="2162558" hR="2162558" stAng="12859262" swAng="196346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11C00-4FD5-4264-BBF0-DF792A882CF9}">
      <dsp:nvSpPr>
        <dsp:cNvPr id="0" name=""/>
        <dsp:cNvSpPr/>
      </dsp:nvSpPr>
      <dsp:spPr>
        <a:xfrm>
          <a:off x="2708288" y="113907"/>
          <a:ext cx="2990994" cy="299099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Title IX Coordinator</a:t>
          </a:r>
        </a:p>
      </dsp:txBody>
      <dsp:txXfrm>
        <a:off x="3107087" y="637330"/>
        <a:ext cx="2193395" cy="1345947"/>
      </dsp:txXfrm>
    </dsp:sp>
    <dsp:sp modelId="{F373F402-3321-423D-ADC6-BCF8A4FE1610}">
      <dsp:nvSpPr>
        <dsp:cNvPr id="0" name=""/>
        <dsp:cNvSpPr/>
      </dsp:nvSpPr>
      <dsp:spPr>
        <a:xfrm>
          <a:off x="4742234" y="1328250"/>
          <a:ext cx="2990994" cy="299099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Investigator</a:t>
          </a:r>
        </a:p>
      </dsp:txBody>
      <dsp:txXfrm>
        <a:off x="5656979" y="2100924"/>
        <a:ext cx="1794596" cy="1645046"/>
      </dsp:txXfrm>
    </dsp:sp>
    <dsp:sp modelId="{CAF5C1FC-B809-4A33-8E8B-81953B6BAED4}">
      <dsp:nvSpPr>
        <dsp:cNvPr id="0" name=""/>
        <dsp:cNvSpPr/>
      </dsp:nvSpPr>
      <dsp:spPr>
        <a:xfrm>
          <a:off x="751719" y="1405657"/>
          <a:ext cx="2990994" cy="299099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Informal Resolution Officer</a:t>
          </a:r>
        </a:p>
      </dsp:txBody>
      <dsp:txXfrm>
        <a:off x="1033371" y="2178330"/>
        <a:ext cx="1794596" cy="164504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A30DA-784A-48FF-A6B1-B8D63AA596B3}">
      <dsp:nvSpPr>
        <dsp:cNvPr id="0" name=""/>
        <dsp:cNvSpPr/>
      </dsp:nvSpPr>
      <dsp:spPr>
        <a:xfrm>
          <a:off x="1523994" y="467188"/>
          <a:ext cx="7441104" cy="3528261"/>
        </a:xfrm>
        <a:prstGeom prst="round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2133600">
            <a:lnSpc>
              <a:spcPct val="90000"/>
            </a:lnSpc>
            <a:spcBef>
              <a:spcPct val="0"/>
            </a:spcBef>
            <a:spcAft>
              <a:spcPct val="35000"/>
            </a:spcAft>
            <a:buNone/>
          </a:pPr>
          <a:r>
            <a:rPr lang="en-US" sz="4800" kern="1200" dirty="0">
              <a:solidFill>
                <a:schemeClr val="tx1"/>
              </a:solidFill>
              <a:latin typeface="+mj-lt"/>
            </a:rPr>
            <a:t>Jodie </a:t>
          </a:r>
          <a:r>
            <a:rPr lang="en-US" sz="4800" kern="1200" dirty="0" err="1">
              <a:solidFill>
                <a:schemeClr val="tx1"/>
              </a:solidFill>
              <a:latin typeface="+mj-lt"/>
            </a:rPr>
            <a:t>VanOrnum</a:t>
          </a:r>
          <a:endParaRPr lang="en-US" sz="4800" kern="1200" dirty="0">
            <a:solidFill>
              <a:schemeClr val="tx1"/>
            </a:solidFill>
            <a:latin typeface="+mj-lt"/>
          </a:endParaRPr>
        </a:p>
        <a:p>
          <a:pPr marL="0" lvl="0" indent="0" algn="ctr" defTabSz="2133600">
            <a:lnSpc>
              <a:spcPct val="90000"/>
            </a:lnSpc>
            <a:spcBef>
              <a:spcPct val="0"/>
            </a:spcBef>
            <a:spcAft>
              <a:spcPct val="35000"/>
            </a:spcAft>
            <a:buNone/>
          </a:pPr>
          <a:r>
            <a:rPr lang="en-US" sz="3600" kern="1200" dirty="0">
              <a:solidFill>
                <a:schemeClr val="tx1"/>
              </a:solidFill>
              <a:latin typeface="+mj-lt"/>
            </a:rPr>
            <a:t>Senior Executive </a:t>
          </a:r>
          <a:br>
            <a:rPr lang="en-US" sz="3600" kern="1200" dirty="0">
              <a:solidFill>
                <a:schemeClr val="tx1"/>
              </a:solidFill>
              <a:latin typeface="+mj-lt"/>
            </a:rPr>
          </a:br>
          <a:r>
            <a:rPr lang="en-US" sz="3600" kern="1200" dirty="0">
              <a:solidFill>
                <a:schemeClr val="tx1"/>
              </a:solidFill>
              <a:latin typeface="+mj-lt"/>
            </a:rPr>
            <a:t>Director of Human Resources</a:t>
          </a:r>
        </a:p>
      </dsp:txBody>
      <dsp:txXfrm>
        <a:off x="1696230" y="639424"/>
        <a:ext cx="7096632" cy="318378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9CB44A-7115-4CD9-A7CB-B79B9DF1F18D}">
      <dsp:nvSpPr>
        <dsp:cNvPr id="0" name=""/>
        <dsp:cNvSpPr/>
      </dsp:nvSpPr>
      <dsp:spPr>
        <a:xfrm>
          <a:off x="0" y="2156"/>
          <a:ext cx="52577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B463CE-C8CE-4F7F-8DCE-DD952F549C7F}">
      <dsp:nvSpPr>
        <dsp:cNvPr id="0" name=""/>
        <dsp:cNvSpPr/>
      </dsp:nvSpPr>
      <dsp:spPr>
        <a:xfrm>
          <a:off x="0" y="2156"/>
          <a:ext cx="5257798" cy="1470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Report to the District’s Title IX Coordinator, as well as any additional designated individuals (school site administrators), any known claims of potential sexual harassment.</a:t>
          </a:r>
        </a:p>
      </dsp:txBody>
      <dsp:txXfrm>
        <a:off x="0" y="2156"/>
        <a:ext cx="5257798" cy="1470695"/>
      </dsp:txXfrm>
    </dsp:sp>
    <dsp:sp modelId="{392803CE-3542-4B41-B8B3-08436B236967}">
      <dsp:nvSpPr>
        <dsp:cNvPr id="0" name=""/>
        <dsp:cNvSpPr/>
      </dsp:nvSpPr>
      <dsp:spPr>
        <a:xfrm>
          <a:off x="0" y="1472852"/>
          <a:ext cx="52577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B143EC-898C-43D5-9233-F3130221DBF9}">
      <dsp:nvSpPr>
        <dsp:cNvPr id="0" name=""/>
        <dsp:cNvSpPr/>
      </dsp:nvSpPr>
      <dsp:spPr>
        <a:xfrm>
          <a:off x="0" y="1472852"/>
          <a:ext cx="5257798" cy="1470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All employees should be trained on how to identify potential sexual harassment issues and report it.</a:t>
          </a:r>
        </a:p>
      </dsp:txBody>
      <dsp:txXfrm>
        <a:off x="0" y="1472852"/>
        <a:ext cx="5257798" cy="1470695"/>
      </dsp:txXfrm>
    </dsp:sp>
    <dsp:sp modelId="{09474D80-C87E-4F17-BE9D-8CD31418D0C4}">
      <dsp:nvSpPr>
        <dsp:cNvPr id="0" name=""/>
        <dsp:cNvSpPr/>
      </dsp:nvSpPr>
      <dsp:spPr>
        <a:xfrm>
          <a:off x="0" y="2943547"/>
          <a:ext cx="52577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CA3CC7-41F6-4CC8-AF2B-F83231EBA627}">
      <dsp:nvSpPr>
        <dsp:cNvPr id="0" name=""/>
        <dsp:cNvSpPr/>
      </dsp:nvSpPr>
      <dsp:spPr>
        <a:xfrm>
          <a:off x="0" y="2943547"/>
          <a:ext cx="5257798" cy="1470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a:t>This does </a:t>
          </a:r>
          <a:r>
            <a:rPr lang="en-US" sz="2100" b="1" u="sng" kern="1200"/>
            <a:t>not</a:t>
          </a:r>
          <a:r>
            <a:rPr lang="en-US" sz="2100" b="1" kern="1200"/>
            <a:t> relieve an employee of their </a:t>
          </a:r>
          <a:r>
            <a:rPr lang="en-US" sz="2100" b="1" u="sng" kern="1200"/>
            <a:t>mandated</a:t>
          </a:r>
          <a:r>
            <a:rPr lang="en-US" sz="2100" b="1" kern="1200"/>
            <a:t> </a:t>
          </a:r>
          <a:r>
            <a:rPr lang="en-US" sz="2100" b="1" u="sng" kern="1200"/>
            <a:t>reporter</a:t>
          </a:r>
          <a:r>
            <a:rPr lang="en-US" sz="2100" b="1" kern="1200"/>
            <a:t> duties!</a:t>
          </a:r>
          <a:endParaRPr lang="en-US" sz="2100" kern="1200"/>
        </a:p>
      </dsp:txBody>
      <dsp:txXfrm>
        <a:off x="0" y="2943547"/>
        <a:ext cx="5257798" cy="147069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DEE9A-76A4-4DCE-8CA0-FBFD4B89A5FE}">
      <dsp:nvSpPr>
        <dsp:cNvPr id="0" name=""/>
        <dsp:cNvSpPr/>
      </dsp:nvSpPr>
      <dsp:spPr>
        <a:xfrm>
          <a:off x="0" y="26618"/>
          <a:ext cx="10515600" cy="1277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chemeClr val="tx1"/>
              </a:solidFill>
              <a:latin typeface="+mj-lt"/>
            </a:rPr>
            <a:t>A police investigation does </a:t>
          </a:r>
          <a:r>
            <a:rPr lang="en-US" sz="3200" b="1" i="1" kern="1200" dirty="0">
              <a:solidFill>
                <a:schemeClr val="tx1"/>
              </a:solidFill>
              <a:latin typeface="+mj-lt"/>
            </a:rPr>
            <a:t>not</a:t>
          </a:r>
          <a:r>
            <a:rPr lang="en-US" sz="3200" kern="1200" dirty="0">
              <a:solidFill>
                <a:schemeClr val="tx1"/>
              </a:solidFill>
              <a:latin typeface="+mj-lt"/>
            </a:rPr>
            <a:t> relieve a district of its obligations under Title IX or state laws</a:t>
          </a:r>
        </a:p>
      </dsp:txBody>
      <dsp:txXfrm>
        <a:off x="62369" y="88987"/>
        <a:ext cx="10390862" cy="1152902"/>
      </dsp:txXfrm>
    </dsp:sp>
    <dsp:sp modelId="{EC08A050-9AFF-4E32-A183-AB95D5658A87}">
      <dsp:nvSpPr>
        <dsp:cNvPr id="0" name=""/>
        <dsp:cNvSpPr/>
      </dsp:nvSpPr>
      <dsp:spPr>
        <a:xfrm>
          <a:off x="0" y="1425218"/>
          <a:ext cx="10515600" cy="11752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1"/>
              </a:solidFill>
              <a:latin typeface="+mj-lt"/>
            </a:rPr>
            <a:t>Gathering evidence</a:t>
          </a:r>
        </a:p>
      </dsp:txBody>
      <dsp:txXfrm>
        <a:off x="57372" y="1482590"/>
        <a:ext cx="10400856" cy="1060518"/>
      </dsp:txXfrm>
    </dsp:sp>
    <dsp:sp modelId="{26D35888-4D2D-44CE-91AF-2144D89130B0}">
      <dsp:nvSpPr>
        <dsp:cNvPr id="0" name=""/>
        <dsp:cNvSpPr/>
      </dsp:nvSpPr>
      <dsp:spPr>
        <a:xfrm>
          <a:off x="0" y="2600481"/>
          <a:ext cx="10515600" cy="2173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n-US" sz="3300" kern="1200">
              <a:latin typeface="+mj-lt"/>
            </a:rPr>
            <a:t>A brief delay is permissible, but it is not good cause to delay sending the written notice of the investigation</a:t>
          </a:r>
        </a:p>
        <a:p>
          <a:pPr marL="285750" lvl="1" indent="-285750" algn="l" defTabSz="1466850">
            <a:lnSpc>
              <a:spcPct val="90000"/>
            </a:lnSpc>
            <a:spcBef>
              <a:spcPct val="0"/>
            </a:spcBef>
            <a:spcAft>
              <a:spcPct val="20000"/>
            </a:spcAft>
            <a:buChar char="•"/>
          </a:pPr>
          <a:r>
            <a:rPr lang="en-US" sz="3300" kern="1200">
              <a:latin typeface="+mj-lt"/>
            </a:rPr>
            <a:t>Criminal reports may be useful for fact gathering</a:t>
          </a:r>
        </a:p>
        <a:p>
          <a:pPr marL="285750" lvl="1" indent="-285750" algn="l" defTabSz="1466850">
            <a:lnSpc>
              <a:spcPct val="90000"/>
            </a:lnSpc>
            <a:spcBef>
              <a:spcPct val="0"/>
            </a:spcBef>
            <a:spcAft>
              <a:spcPct val="20000"/>
            </a:spcAft>
            <a:buChar char="•"/>
          </a:pPr>
          <a:r>
            <a:rPr lang="en-US" sz="3300" kern="1200">
              <a:latin typeface="+mj-lt"/>
            </a:rPr>
            <a:t>Coordinate with local law enforcement</a:t>
          </a:r>
        </a:p>
      </dsp:txBody>
      <dsp:txXfrm>
        <a:off x="0" y="2600481"/>
        <a:ext cx="10515600" cy="21735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DA6B2-B668-44C0-BB15-C66A66021DD1}">
      <dsp:nvSpPr>
        <dsp:cNvPr id="0" name=""/>
        <dsp:cNvSpPr/>
      </dsp:nvSpPr>
      <dsp:spPr>
        <a:xfrm>
          <a:off x="0" y="343746"/>
          <a:ext cx="6576390" cy="2474550"/>
        </a:xfrm>
        <a:prstGeom prst="round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dirty="0">
              <a:solidFill>
                <a:schemeClr val="tx1"/>
              </a:solidFill>
              <a:latin typeface="+mj-lt"/>
            </a:rPr>
            <a:t>New Title IX regulations are anticipated to be released in October 2023.  </a:t>
          </a:r>
        </a:p>
      </dsp:txBody>
      <dsp:txXfrm>
        <a:off x="120798" y="464544"/>
        <a:ext cx="6334794" cy="223295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F238A8-2403-4216-BF2C-BF30B11DA283}">
      <dsp:nvSpPr>
        <dsp:cNvPr id="0" name=""/>
        <dsp:cNvSpPr/>
      </dsp:nvSpPr>
      <dsp:spPr>
        <a:xfrm>
          <a:off x="0" y="77713"/>
          <a:ext cx="3277691" cy="196661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Definition of Sexual Harassment</a:t>
          </a:r>
        </a:p>
      </dsp:txBody>
      <dsp:txXfrm>
        <a:off x="0" y="77713"/>
        <a:ext cx="3277691" cy="1966614"/>
      </dsp:txXfrm>
    </dsp:sp>
    <dsp:sp modelId="{C4060A2C-188F-4777-8E83-5D2B353D0FBD}">
      <dsp:nvSpPr>
        <dsp:cNvPr id="0" name=""/>
        <dsp:cNvSpPr/>
      </dsp:nvSpPr>
      <dsp:spPr>
        <a:xfrm>
          <a:off x="3605460" y="77713"/>
          <a:ext cx="3277691" cy="196661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Title IX Jurisdiction</a:t>
          </a:r>
        </a:p>
      </dsp:txBody>
      <dsp:txXfrm>
        <a:off x="3605460" y="77713"/>
        <a:ext cx="3277691" cy="1966614"/>
      </dsp:txXfrm>
    </dsp:sp>
    <dsp:sp modelId="{C1C801C4-0DF4-4BA4-BC11-BF8BE5B104DF}">
      <dsp:nvSpPr>
        <dsp:cNvPr id="0" name=""/>
        <dsp:cNvSpPr/>
      </dsp:nvSpPr>
      <dsp:spPr>
        <a:xfrm>
          <a:off x="3591956" y="2401819"/>
          <a:ext cx="3277691" cy="196661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Title IX Grievance Procedures</a:t>
          </a:r>
        </a:p>
      </dsp:txBody>
      <dsp:txXfrm>
        <a:off x="3591956" y="2401819"/>
        <a:ext cx="3277691" cy="1966614"/>
      </dsp:txXfrm>
    </dsp:sp>
    <dsp:sp modelId="{7F9CD393-3FCE-45F8-98D9-51BC388FBEEE}">
      <dsp:nvSpPr>
        <dsp:cNvPr id="0" name=""/>
        <dsp:cNvSpPr/>
      </dsp:nvSpPr>
      <dsp:spPr>
        <a:xfrm>
          <a:off x="7210920" y="2373611"/>
          <a:ext cx="3277691" cy="196661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Discrimination Based on Pregnancy and Related Conditions</a:t>
          </a:r>
          <a:endParaRPr lang="en-US" sz="3100" kern="1200" dirty="0"/>
        </a:p>
      </dsp:txBody>
      <dsp:txXfrm>
        <a:off x="7210920" y="2373611"/>
        <a:ext cx="3277691" cy="1966614"/>
      </dsp:txXfrm>
    </dsp:sp>
    <dsp:sp modelId="{698CCD6A-69E8-4A75-8E74-BE735AD40D98}">
      <dsp:nvSpPr>
        <dsp:cNvPr id="0" name=""/>
        <dsp:cNvSpPr/>
      </dsp:nvSpPr>
      <dsp:spPr>
        <a:xfrm>
          <a:off x="7210920" y="100303"/>
          <a:ext cx="3277691" cy="196661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Responding to Sex Discrimination</a:t>
          </a:r>
          <a:endParaRPr lang="en-US" sz="3100" kern="1200" dirty="0"/>
        </a:p>
      </dsp:txBody>
      <dsp:txXfrm>
        <a:off x="7210920" y="100303"/>
        <a:ext cx="3277691" cy="1966614"/>
      </dsp:txXfrm>
    </dsp:sp>
    <dsp:sp modelId="{ED2ABC30-7083-4E34-BA9E-4C646A01FB97}">
      <dsp:nvSpPr>
        <dsp:cNvPr id="0" name=""/>
        <dsp:cNvSpPr/>
      </dsp:nvSpPr>
      <dsp:spPr>
        <a:xfrm>
          <a:off x="0" y="2410190"/>
          <a:ext cx="3277691" cy="196661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Ensuring Recipients Learn of Possible Sex Discrimination</a:t>
          </a:r>
          <a:endParaRPr lang="en-US" sz="3100" kern="1200" dirty="0"/>
        </a:p>
      </dsp:txBody>
      <dsp:txXfrm>
        <a:off x="0" y="2410190"/>
        <a:ext cx="3277691" cy="196661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78CA0-299D-4502-BB8B-D56221B410AB}">
      <dsp:nvSpPr>
        <dsp:cNvPr id="0" name=""/>
        <dsp:cNvSpPr/>
      </dsp:nvSpPr>
      <dsp:spPr>
        <a:xfrm>
          <a:off x="3714" y="0"/>
          <a:ext cx="5951058" cy="4416425"/>
        </a:xfrm>
        <a:prstGeom prst="roundRect">
          <a:avLst>
            <a:gd name="adj" fmla="val 10000"/>
          </a:avLst>
        </a:prstGeom>
        <a:solidFill>
          <a:schemeClr val="accent1">
            <a:lumMod val="20000"/>
            <a:lumOff val="80000"/>
          </a:schemeClr>
        </a:solidFill>
        <a:ln>
          <a:solidFill>
            <a:schemeClr val="accent1"/>
          </a:solidFill>
        </a:ln>
        <a:effectLst/>
      </dsp:spPr>
      <dsp:style>
        <a:lnRef idx="0">
          <a:scrgbClr r="0" g="0" b="0"/>
        </a:lnRef>
        <a:fillRef idx="1">
          <a:scrgbClr r="0" g="0" b="0"/>
        </a:fillRef>
        <a:effectRef idx="0">
          <a:scrgbClr r="0" g="0" b="0"/>
        </a:effectRef>
        <a:fontRef idx="minor"/>
      </dsp:style>
      <dsp:txBody>
        <a:bodyPr spcFirstLastPara="0" vert="horz" wrap="square" lIns="106680" tIns="310896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A hostile environment is created when “any sex-based conduct that is sufficiently </a:t>
          </a:r>
          <a:r>
            <a:rPr lang="en-US" sz="2800" i="1" kern="1200" dirty="0">
              <a:solidFill>
                <a:srgbClr val="FF0000"/>
              </a:solidFill>
              <a:latin typeface="+mj-lt"/>
            </a:rPr>
            <a:t>severe or pervasive</a:t>
          </a:r>
          <a:r>
            <a:rPr lang="en-US" sz="2800" kern="1200" dirty="0">
              <a:solidFill>
                <a:srgbClr val="FF0000"/>
              </a:solidFill>
              <a:latin typeface="+mj-lt"/>
            </a:rPr>
            <a:t> </a:t>
          </a:r>
          <a:r>
            <a:rPr lang="en-US" sz="2800" kern="1200" dirty="0">
              <a:latin typeface="+mj-lt"/>
            </a:rPr>
            <a:t>that, based on the totality of the circumstances and evaluated subjectively and objectively, it denies or limits a person’s ability to participate in or benefit from the recipient’s education program or activity.” </a:t>
          </a:r>
        </a:p>
      </dsp:txBody>
      <dsp:txXfrm>
        <a:off x="3714" y="0"/>
        <a:ext cx="5951058" cy="1324927"/>
      </dsp:txXfrm>
    </dsp:sp>
    <dsp:sp modelId="{5E3E77A5-E820-41F5-8CEC-635AEF5CFE8A}">
      <dsp:nvSpPr>
        <dsp:cNvPr id="0" name=""/>
        <dsp:cNvSpPr/>
      </dsp:nvSpPr>
      <dsp:spPr>
        <a:xfrm>
          <a:off x="6401102" y="0"/>
          <a:ext cx="4083794" cy="4416425"/>
        </a:xfrm>
        <a:prstGeom prst="roundRect">
          <a:avLst>
            <a:gd name="adj" fmla="val 10000"/>
          </a:avLst>
        </a:prstGeom>
        <a:solidFill>
          <a:schemeClr val="accent1">
            <a:lumMod val="20000"/>
            <a:lumOff val="80000"/>
          </a:schemeClr>
        </a:solidFill>
        <a:ln>
          <a:solidFill>
            <a:schemeClr val="accent1"/>
          </a:solidFill>
        </a:ln>
        <a:effectLst/>
      </dsp:spPr>
      <dsp:style>
        <a:lnRef idx="0">
          <a:scrgbClr r="0" g="0" b="0"/>
        </a:lnRef>
        <a:fillRef idx="1">
          <a:scrgbClr r="0" g="0" b="0"/>
        </a:fillRef>
        <a:effectRef idx="0">
          <a:scrgbClr r="0" g="0" b="0"/>
        </a:effectRef>
        <a:fontRef idx="minor"/>
      </dsp:style>
      <dsp:txBody>
        <a:bodyPr spcFirstLastPara="0" vert="horz" wrap="square" lIns="121920" tIns="329184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mj-lt"/>
            </a:rPr>
            <a:t>Protections apply against discrimination based on sex stereotypes, sex characteristics, sexual orientation, and gender identity</a:t>
          </a:r>
        </a:p>
      </dsp:txBody>
      <dsp:txXfrm>
        <a:off x="6401102" y="0"/>
        <a:ext cx="4083794" cy="132492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78CA0-299D-4502-BB8B-D56221B410AB}">
      <dsp:nvSpPr>
        <dsp:cNvPr id="0" name=""/>
        <dsp:cNvSpPr/>
      </dsp:nvSpPr>
      <dsp:spPr>
        <a:xfrm>
          <a:off x="4749" y="0"/>
          <a:ext cx="9717113" cy="4416425"/>
        </a:xfrm>
        <a:prstGeom prst="roundRect">
          <a:avLst>
            <a:gd name="adj" fmla="val 10000"/>
          </a:avLst>
        </a:prstGeom>
        <a:solidFill>
          <a:schemeClr val="accent1">
            <a:lumMod val="20000"/>
            <a:lumOff val="80000"/>
          </a:schemeClr>
        </a:solidFill>
        <a:ln>
          <a:solidFill>
            <a:schemeClr val="accent1"/>
          </a:solidFill>
        </a:ln>
        <a:effectLst/>
      </dsp:spPr>
      <dsp:style>
        <a:lnRef idx="0">
          <a:scrgbClr r="0" g="0" b="0"/>
        </a:lnRef>
        <a:fillRef idx="1">
          <a:scrgbClr r="0" g="0" b="0"/>
        </a:fillRef>
        <a:effectRef idx="0">
          <a:scrgbClr r="0" g="0" b="0"/>
        </a:effectRef>
        <a:fontRef idx="minor"/>
      </dsp:style>
      <dsp:txBody>
        <a:bodyPr spcFirstLastPara="0" vert="horz" wrap="square" lIns="137160" tIns="3017520" rIns="137160" bIns="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mj-lt"/>
            </a:rPr>
            <a:t>Title IX would require educational agencies to address all sex discrimination in their education programs or activities, including </a:t>
          </a:r>
          <a:r>
            <a:rPr lang="en-US" sz="3600" i="1" kern="1200" dirty="0">
              <a:solidFill>
                <a:srgbClr val="FF0000"/>
              </a:solidFill>
              <a:latin typeface="+mj-lt"/>
            </a:rPr>
            <a:t>off-campus conduct </a:t>
          </a:r>
          <a:r>
            <a:rPr lang="en-US" sz="3600" kern="1200" dirty="0">
              <a:latin typeface="+mj-lt"/>
            </a:rPr>
            <a:t>when the respondent is a representative of the educational agency, or they are otherwise engaged in conduct for which the educational agency has disciplinary authority </a:t>
          </a:r>
        </a:p>
      </dsp:txBody>
      <dsp:txXfrm>
        <a:off x="4749" y="0"/>
        <a:ext cx="9717113" cy="132492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78CA0-299D-4502-BB8B-D56221B410AB}">
      <dsp:nvSpPr>
        <dsp:cNvPr id="0" name=""/>
        <dsp:cNvSpPr/>
      </dsp:nvSpPr>
      <dsp:spPr>
        <a:xfrm>
          <a:off x="4637" y="0"/>
          <a:ext cx="9488736" cy="3568700"/>
        </a:xfrm>
        <a:prstGeom prst="roundRect">
          <a:avLst>
            <a:gd name="adj" fmla="val 10000"/>
          </a:avLst>
        </a:prstGeom>
        <a:solidFill>
          <a:schemeClr val="accent1">
            <a:lumMod val="20000"/>
            <a:lumOff val="80000"/>
          </a:schemeClr>
        </a:solidFill>
        <a:ln>
          <a:solidFill>
            <a:schemeClr val="accent1"/>
          </a:solidFill>
        </a:ln>
        <a:effectLst/>
      </dsp:spPr>
      <dsp:style>
        <a:lnRef idx="0">
          <a:scrgbClr r="0" g="0" b="0"/>
        </a:lnRef>
        <a:fillRef idx="1">
          <a:scrgbClr r="0" g="0" b="0"/>
        </a:fillRef>
        <a:effectRef idx="0">
          <a:scrgbClr r="0" g="0" b="0"/>
        </a:effectRef>
        <a:fontRef idx="minor"/>
      </dsp:style>
      <dsp:txBody>
        <a:bodyPr spcFirstLastPara="0" vert="horz" wrap="square" lIns="137160" tIns="274320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mj-lt"/>
            </a:rPr>
            <a:t>The proposed regulations would require a recipient to take prompt and effective action to end </a:t>
          </a:r>
          <a:r>
            <a:rPr lang="en-US" sz="3600" u="none" kern="1200" dirty="0">
              <a:solidFill>
                <a:srgbClr val="FF0000"/>
              </a:solidFill>
              <a:latin typeface="+mj-lt"/>
            </a:rPr>
            <a:t>any</a:t>
          </a:r>
          <a:r>
            <a:rPr lang="en-US" sz="3600" kern="1200" dirty="0">
              <a:latin typeface="+mj-lt"/>
            </a:rPr>
            <a:t> prohibited sex discrimination that has occurred in its education program or activity, prevent its recurrence, and remedy its effects.</a:t>
          </a:r>
        </a:p>
      </dsp:txBody>
      <dsp:txXfrm>
        <a:off x="4637" y="0"/>
        <a:ext cx="9488736" cy="107061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78CA0-299D-4502-BB8B-D56221B410AB}">
      <dsp:nvSpPr>
        <dsp:cNvPr id="0" name=""/>
        <dsp:cNvSpPr/>
      </dsp:nvSpPr>
      <dsp:spPr>
        <a:xfrm>
          <a:off x="1280" y="0"/>
          <a:ext cx="3328905" cy="4416425"/>
        </a:xfrm>
        <a:prstGeom prst="roundRect">
          <a:avLst>
            <a:gd name="adj" fmla="val 10000"/>
          </a:avLst>
        </a:prstGeom>
        <a:solidFill>
          <a:schemeClr val="accent1">
            <a:lumMod val="20000"/>
            <a:lumOff val="80000"/>
          </a:schemeClr>
        </a:solidFill>
        <a:ln>
          <a:solidFill>
            <a:schemeClr val="accent1"/>
          </a:solidFill>
        </a:ln>
        <a:effectLst/>
      </dsp:spPr>
      <dsp:style>
        <a:lnRef idx="0">
          <a:scrgbClr r="0" g="0" b="0"/>
        </a:lnRef>
        <a:fillRef idx="1">
          <a:scrgbClr r="0" g="0" b="0"/>
        </a:fillRef>
        <a:effectRef idx="0">
          <a:scrgbClr r="0" g="0" b="0"/>
        </a:effectRef>
        <a:fontRef idx="minor"/>
      </dsp:style>
      <dsp:txBody>
        <a:bodyPr spcFirstLastPara="0" vert="horz" wrap="square" lIns="91440" tIns="274320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j-lt"/>
            </a:rPr>
            <a:t>Any employee at an elementary school or secondary school </a:t>
          </a:r>
          <a:r>
            <a:rPr lang="en-US" sz="2400" u="none" kern="1200" dirty="0">
              <a:solidFill>
                <a:srgbClr val="FF0000"/>
              </a:solidFill>
              <a:latin typeface="+mj-lt"/>
            </a:rPr>
            <a:t>who is not a confidential employee</a:t>
          </a:r>
          <a:r>
            <a:rPr lang="en-US" sz="2400" u="none" kern="1200" dirty="0">
              <a:latin typeface="+mj-lt"/>
            </a:rPr>
            <a:t> </a:t>
          </a:r>
          <a:r>
            <a:rPr lang="en-US" sz="2400" kern="1200" dirty="0">
              <a:latin typeface="+mj-lt"/>
            </a:rPr>
            <a:t>would be obligated to notify the Title IX Coordinator. </a:t>
          </a:r>
        </a:p>
      </dsp:txBody>
      <dsp:txXfrm>
        <a:off x="1280" y="0"/>
        <a:ext cx="3328905" cy="1324927"/>
      </dsp:txXfrm>
    </dsp:sp>
    <dsp:sp modelId="{B9FB4BA2-2B25-4D88-9836-0F623F58D092}">
      <dsp:nvSpPr>
        <dsp:cNvPr id="0" name=""/>
        <dsp:cNvSpPr/>
      </dsp:nvSpPr>
      <dsp:spPr>
        <a:xfrm>
          <a:off x="3579853" y="0"/>
          <a:ext cx="3328905" cy="4416425"/>
        </a:xfrm>
        <a:prstGeom prst="roundRect">
          <a:avLst>
            <a:gd name="adj" fmla="val 10000"/>
          </a:avLst>
        </a:prstGeom>
        <a:solidFill>
          <a:schemeClr val="accent1">
            <a:lumMod val="20000"/>
            <a:lumOff val="80000"/>
          </a:schemeClr>
        </a:solidFill>
        <a:ln>
          <a:solidFill>
            <a:schemeClr val="accent1"/>
          </a:solidFill>
        </a:ln>
        <a:effectLst/>
      </dsp:spPr>
      <dsp:style>
        <a:lnRef idx="0">
          <a:scrgbClr r="0" g="0" b="0"/>
        </a:lnRef>
        <a:fillRef idx="1">
          <a:scrgbClr r="0" g="0" b="0"/>
        </a:fillRef>
        <a:effectRef idx="0">
          <a:scrgbClr r="0" g="0" b="0"/>
        </a:effectRef>
        <a:fontRef idx="minor"/>
      </dsp:style>
      <dsp:txBody>
        <a:bodyPr spcFirstLastPara="0" vert="horz" wrap="square" lIns="76200" tIns="310896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j-lt"/>
            </a:rPr>
            <a:t>An employee at a postsecondary institution or other recipient who has </a:t>
          </a:r>
          <a:r>
            <a:rPr lang="en-US" sz="2000" u="none" kern="1200" dirty="0">
              <a:solidFill>
                <a:srgbClr val="FF0000"/>
              </a:solidFill>
              <a:latin typeface="+mj-lt"/>
            </a:rPr>
            <a:t>authority to take corrective action </a:t>
          </a:r>
          <a:r>
            <a:rPr lang="en-US" sz="2000" kern="1200" dirty="0">
              <a:latin typeface="+mj-lt"/>
            </a:rPr>
            <a:t>or, for incidents involving students</a:t>
          </a:r>
          <a:r>
            <a:rPr lang="en-US" sz="2000" u="none" kern="1200" dirty="0">
              <a:solidFill>
                <a:srgbClr val="FF0000"/>
              </a:solidFill>
              <a:latin typeface="+mj-lt"/>
            </a:rPr>
            <a:t>, has responsibility for administrative leadership, teaching, or advising </a:t>
          </a:r>
          <a:r>
            <a:rPr lang="en-US" sz="2000" kern="1200" dirty="0">
              <a:latin typeface="+mj-lt"/>
            </a:rPr>
            <a:t>in the recipient’s education program or activity, would be obligated to notify the Title IX Coordinator. </a:t>
          </a:r>
        </a:p>
      </dsp:txBody>
      <dsp:txXfrm>
        <a:off x="3579853" y="0"/>
        <a:ext cx="3328905" cy="1324927"/>
      </dsp:txXfrm>
    </dsp:sp>
    <dsp:sp modelId="{34EF70CB-65CB-41C1-8DFC-1FB29263BE58}">
      <dsp:nvSpPr>
        <dsp:cNvPr id="0" name=""/>
        <dsp:cNvSpPr/>
      </dsp:nvSpPr>
      <dsp:spPr>
        <a:xfrm>
          <a:off x="7158426" y="0"/>
          <a:ext cx="3328905" cy="4416425"/>
        </a:xfrm>
        <a:prstGeom prst="roundRect">
          <a:avLst>
            <a:gd name="adj" fmla="val 10000"/>
          </a:avLst>
        </a:prstGeom>
        <a:solidFill>
          <a:schemeClr val="accent1">
            <a:lumMod val="20000"/>
            <a:lumOff val="80000"/>
          </a:schemeClr>
        </a:solidFill>
        <a:ln>
          <a:solidFill>
            <a:schemeClr val="accent1"/>
          </a:solid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endParaRPr lang="en-US" sz="1600" kern="1200" dirty="0">
            <a:latin typeface="+mj-lt"/>
          </a:endParaRPr>
        </a:p>
        <a:p>
          <a:pPr marL="0" lvl="0" indent="0" algn="ctr" defTabSz="711200">
            <a:lnSpc>
              <a:spcPct val="90000"/>
            </a:lnSpc>
            <a:spcBef>
              <a:spcPct val="0"/>
            </a:spcBef>
            <a:spcAft>
              <a:spcPct val="35000"/>
            </a:spcAft>
            <a:buNone/>
          </a:pPr>
          <a:r>
            <a:rPr lang="en-US" sz="2000" kern="1200" dirty="0">
              <a:latin typeface="+mj-lt"/>
            </a:rPr>
            <a:t>All other employees at a postsecondary institution or other recipient would be obligated to notify the Title IX Coordinator or provide an individual with the Title IX Coordinator’s contact information and information about reporting, </a:t>
          </a:r>
          <a:r>
            <a:rPr lang="en-US" sz="2000" u="none" kern="1200" dirty="0">
              <a:solidFill>
                <a:srgbClr val="FF0000"/>
              </a:solidFill>
              <a:latin typeface="+mj-lt"/>
            </a:rPr>
            <a:t>except confidential employees</a:t>
          </a:r>
          <a:r>
            <a:rPr lang="en-US" sz="2000" kern="1200" dirty="0">
              <a:latin typeface="+mj-lt"/>
            </a:rPr>
            <a:t> would be obligated only to provide an individual with the Title IX Coordinator’s contact information and information about reporting. </a:t>
          </a:r>
        </a:p>
      </dsp:txBody>
      <dsp:txXfrm>
        <a:off x="7158426" y="0"/>
        <a:ext cx="3328905" cy="132492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C0E3E-9E2F-4582-B09B-489EF8AF7FBE}">
      <dsp:nvSpPr>
        <dsp:cNvPr id="0" name=""/>
        <dsp:cNvSpPr/>
      </dsp:nvSpPr>
      <dsp:spPr>
        <a:xfrm>
          <a:off x="0" y="304806"/>
          <a:ext cx="10488611" cy="96107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rPr>
            <a:t>Would </a:t>
          </a:r>
          <a:r>
            <a:rPr lang="en-US" sz="4000" b="1" u="sng" kern="1200" dirty="0">
              <a:solidFill>
                <a:schemeClr val="tx1"/>
              </a:solidFill>
            </a:rPr>
            <a:t>no longer</a:t>
          </a:r>
          <a:r>
            <a:rPr lang="en-US" sz="4000" kern="1200" dirty="0">
              <a:solidFill>
                <a:schemeClr val="tx1"/>
              </a:solidFill>
            </a:rPr>
            <a:t> be required in K-12 districts:</a:t>
          </a:r>
        </a:p>
      </dsp:txBody>
      <dsp:txXfrm>
        <a:off x="0" y="304806"/>
        <a:ext cx="10488611" cy="961075"/>
      </dsp:txXfrm>
    </dsp:sp>
    <dsp:sp modelId="{755B5F3A-3CB5-4D7B-8ED6-B3901FF9121A}">
      <dsp:nvSpPr>
        <dsp:cNvPr id="0" name=""/>
        <dsp:cNvSpPr/>
      </dsp:nvSpPr>
      <dsp:spPr>
        <a:xfrm>
          <a:off x="1280" y="1233964"/>
          <a:ext cx="2097210" cy="27823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Title IX complaint to be in writing</a:t>
          </a:r>
        </a:p>
      </dsp:txBody>
      <dsp:txXfrm>
        <a:off x="1280" y="1233964"/>
        <a:ext cx="2097210" cy="2782347"/>
      </dsp:txXfrm>
    </dsp:sp>
    <dsp:sp modelId="{E9A8EC34-C55E-48B2-A479-DC6171B5BCD3}">
      <dsp:nvSpPr>
        <dsp:cNvPr id="0" name=""/>
        <dsp:cNvSpPr/>
      </dsp:nvSpPr>
      <dsp:spPr>
        <a:xfrm>
          <a:off x="2098490" y="1233964"/>
          <a:ext cx="2097210" cy="27823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Written notice of allegations to the parties</a:t>
          </a:r>
        </a:p>
      </dsp:txBody>
      <dsp:txXfrm>
        <a:off x="2098490" y="1233964"/>
        <a:ext cx="2097210" cy="2782347"/>
      </dsp:txXfrm>
    </dsp:sp>
    <dsp:sp modelId="{695C99DB-86EE-4247-B9A2-F712213069ED}">
      <dsp:nvSpPr>
        <dsp:cNvPr id="0" name=""/>
        <dsp:cNvSpPr/>
      </dsp:nvSpPr>
      <dsp:spPr>
        <a:xfrm>
          <a:off x="4195700" y="1233964"/>
          <a:ext cx="2097210" cy="27823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The Decision-Maker to be a different person from the Title IX Coordinator or Investigator</a:t>
          </a:r>
        </a:p>
      </dsp:txBody>
      <dsp:txXfrm>
        <a:off x="4195700" y="1233964"/>
        <a:ext cx="2097210" cy="2782347"/>
      </dsp:txXfrm>
    </dsp:sp>
    <dsp:sp modelId="{FD1E8C3D-2BE4-480A-BC69-710615F3E49F}">
      <dsp:nvSpPr>
        <dsp:cNvPr id="0" name=""/>
        <dsp:cNvSpPr/>
      </dsp:nvSpPr>
      <dsp:spPr>
        <a:xfrm>
          <a:off x="6295889" y="1233964"/>
          <a:ext cx="2097210" cy="27823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Written investigation reports</a:t>
          </a:r>
        </a:p>
      </dsp:txBody>
      <dsp:txXfrm>
        <a:off x="6295889" y="1233964"/>
        <a:ext cx="2097210" cy="2782347"/>
      </dsp:txXfrm>
    </dsp:sp>
    <dsp:sp modelId="{FE05AF39-7104-4E8D-9480-215735BB9319}">
      <dsp:nvSpPr>
        <dsp:cNvPr id="0" name=""/>
        <dsp:cNvSpPr/>
      </dsp:nvSpPr>
      <dsp:spPr>
        <a:xfrm>
          <a:off x="8391400" y="1246679"/>
          <a:ext cx="2097210" cy="27823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Two separate ten-day periods for exchange of evidence and exchange of written questions</a:t>
          </a:r>
        </a:p>
      </dsp:txBody>
      <dsp:txXfrm>
        <a:off x="8391400" y="1246679"/>
        <a:ext cx="2097210" cy="2782347"/>
      </dsp:txXfrm>
    </dsp:sp>
    <dsp:sp modelId="{4D3D462B-2053-4E3F-BEA6-3B95AAFE6B33}">
      <dsp:nvSpPr>
        <dsp:cNvPr id="0" name=""/>
        <dsp:cNvSpPr/>
      </dsp:nvSpPr>
      <dsp:spPr>
        <a:xfrm>
          <a:off x="0" y="4033361"/>
          <a:ext cx="10488611" cy="309149"/>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EF1DA-2F6D-48DB-9CB1-E9148644C691}">
      <dsp:nvSpPr>
        <dsp:cNvPr id="0" name=""/>
        <dsp:cNvSpPr/>
      </dsp:nvSpPr>
      <dsp:spPr>
        <a:xfrm>
          <a:off x="0" y="1007"/>
          <a:ext cx="10488611" cy="875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No discrimination against a student based on their current, potential, or past pregnancy or related conditions</a:t>
          </a:r>
        </a:p>
      </dsp:txBody>
      <dsp:txXfrm>
        <a:off x="42722" y="43729"/>
        <a:ext cx="10403167" cy="789716"/>
      </dsp:txXfrm>
    </dsp:sp>
    <dsp:sp modelId="{DD133138-4FE6-4AC6-8D32-66A6969BC1DF}">
      <dsp:nvSpPr>
        <dsp:cNvPr id="0" name=""/>
        <dsp:cNvSpPr/>
      </dsp:nvSpPr>
      <dsp:spPr>
        <a:xfrm>
          <a:off x="0" y="876167"/>
          <a:ext cx="10488611" cy="1821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01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May provide reasonable modifications within the education program or activity based on a student’s pregnancy or related conditions, which include:</a:t>
          </a:r>
        </a:p>
        <a:p>
          <a:pPr marL="342900" lvl="2" indent="-171450" algn="l" defTabSz="755650">
            <a:lnSpc>
              <a:spcPct val="90000"/>
            </a:lnSpc>
            <a:spcBef>
              <a:spcPct val="0"/>
            </a:spcBef>
            <a:spcAft>
              <a:spcPct val="20000"/>
            </a:spcAft>
            <a:buFont typeface="Courier New" panose="02070309020205020404" pitchFamily="49" charset="0"/>
            <a:buChar char="o"/>
          </a:pPr>
          <a:r>
            <a:rPr lang="en-US" sz="1700" kern="1200" dirty="0"/>
            <a:t>The offer to participate in a separate program that is comparable to the program offered to students who are not pregnant and do not have related conditions, and</a:t>
          </a:r>
        </a:p>
        <a:p>
          <a:pPr marL="342900" lvl="2" indent="-171450" algn="l" defTabSz="755650">
            <a:lnSpc>
              <a:spcPct val="90000"/>
            </a:lnSpc>
            <a:spcBef>
              <a:spcPct val="0"/>
            </a:spcBef>
            <a:spcAft>
              <a:spcPct val="20000"/>
            </a:spcAft>
            <a:buFont typeface="Courier New" panose="02070309020205020404" pitchFamily="49" charset="0"/>
            <a:buChar char="o"/>
          </a:pPr>
          <a:r>
            <a:rPr lang="en-US" sz="1700" kern="1200" dirty="0"/>
            <a:t>A voluntary leave of absence that covers the period of time deemed medically necessary for students who are pregnant or have related conditions or the length of time prescribed in the agency’s leave policy, whichever is longer. </a:t>
          </a:r>
        </a:p>
      </dsp:txBody>
      <dsp:txXfrm>
        <a:off x="0" y="876167"/>
        <a:ext cx="10488611" cy="1821600"/>
      </dsp:txXfrm>
    </dsp:sp>
    <dsp:sp modelId="{CAF067FA-2604-45EB-A6DA-8F27D63308B4}">
      <dsp:nvSpPr>
        <dsp:cNvPr id="0" name=""/>
        <dsp:cNvSpPr/>
      </dsp:nvSpPr>
      <dsp:spPr>
        <a:xfrm>
          <a:off x="0" y="2697767"/>
          <a:ext cx="10488611" cy="875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Must provide pregnant employees with comparable treatment to that provided to employees with temporary disabilities or conditions</a:t>
          </a:r>
        </a:p>
      </dsp:txBody>
      <dsp:txXfrm>
        <a:off x="42722" y="2740489"/>
        <a:ext cx="10403167" cy="789716"/>
      </dsp:txXfrm>
    </dsp:sp>
    <dsp:sp modelId="{AA415207-0C0B-4350-837A-F520834FE6B5}">
      <dsp:nvSpPr>
        <dsp:cNvPr id="0" name=""/>
        <dsp:cNvSpPr/>
      </dsp:nvSpPr>
      <dsp:spPr>
        <a:xfrm>
          <a:off x="0" y="3572927"/>
          <a:ext cx="10488611" cy="842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01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Must provide a voluntary leave of absence without pay for a reasonable period of time if an educational agency does not have a leave policy or an employee does not have sufficient or accrued leave, and</a:t>
          </a:r>
        </a:p>
        <a:p>
          <a:pPr marL="171450" lvl="1" indent="-171450" algn="l" defTabSz="755650">
            <a:lnSpc>
              <a:spcPct val="90000"/>
            </a:lnSpc>
            <a:spcBef>
              <a:spcPct val="0"/>
            </a:spcBef>
            <a:spcAft>
              <a:spcPct val="20000"/>
            </a:spcAft>
            <a:buChar char="•"/>
          </a:pPr>
          <a:r>
            <a:rPr lang="en-US" sz="1700" kern="1200" dirty="0"/>
            <a:t>Must provide reasonable break time and lactation space for employees. </a:t>
          </a:r>
        </a:p>
      </dsp:txBody>
      <dsp:txXfrm>
        <a:off x="0" y="3572927"/>
        <a:ext cx="10488611" cy="84249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1D54B-6CB6-46B5-B6FF-EABCD90F225C}">
      <dsp:nvSpPr>
        <dsp:cNvPr id="0" name=""/>
        <dsp:cNvSpPr/>
      </dsp:nvSpPr>
      <dsp:spPr>
        <a:xfrm>
          <a:off x="0" y="17472"/>
          <a:ext cx="4800599" cy="11917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tx1"/>
              </a:solidFill>
            </a:rPr>
            <a:t>Verbal</a:t>
          </a:r>
        </a:p>
      </dsp:txBody>
      <dsp:txXfrm>
        <a:off x="58177" y="75649"/>
        <a:ext cx="4684245" cy="1075400"/>
      </dsp:txXfrm>
    </dsp:sp>
    <dsp:sp modelId="{AD4D5E42-8F9B-4ACC-8413-841311A3EB76}">
      <dsp:nvSpPr>
        <dsp:cNvPr id="0" name=""/>
        <dsp:cNvSpPr/>
      </dsp:nvSpPr>
      <dsp:spPr>
        <a:xfrm>
          <a:off x="0" y="1295627"/>
          <a:ext cx="4800599" cy="11917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tx1"/>
              </a:solidFill>
            </a:rPr>
            <a:t>Written</a:t>
          </a:r>
        </a:p>
      </dsp:txBody>
      <dsp:txXfrm>
        <a:off x="58177" y="1353804"/>
        <a:ext cx="4684245" cy="1075400"/>
      </dsp:txXfrm>
    </dsp:sp>
    <dsp:sp modelId="{E45B583E-2AF0-4D46-8E59-6B2D928DCB01}">
      <dsp:nvSpPr>
        <dsp:cNvPr id="0" name=""/>
        <dsp:cNvSpPr/>
      </dsp:nvSpPr>
      <dsp:spPr>
        <a:xfrm>
          <a:off x="0" y="2573782"/>
          <a:ext cx="4800599" cy="11917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tx1"/>
              </a:solidFill>
            </a:rPr>
            <a:t>No Complaint (Rumor or Observation)</a:t>
          </a:r>
        </a:p>
      </dsp:txBody>
      <dsp:txXfrm>
        <a:off x="58177" y="2631959"/>
        <a:ext cx="4684245" cy="107540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FB2FB-A80A-407C-AB63-5A21B9E746A5}">
      <dsp:nvSpPr>
        <dsp:cNvPr id="0" name=""/>
        <dsp:cNvSpPr/>
      </dsp:nvSpPr>
      <dsp:spPr>
        <a:xfrm>
          <a:off x="0" y="43588"/>
          <a:ext cx="5295899"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Student</a:t>
          </a:r>
        </a:p>
      </dsp:txBody>
      <dsp:txXfrm>
        <a:off x="32784" y="76372"/>
        <a:ext cx="5230331" cy="606012"/>
      </dsp:txXfrm>
    </dsp:sp>
    <dsp:sp modelId="{26495749-57BC-4FB5-B734-C7B2051AB353}">
      <dsp:nvSpPr>
        <dsp:cNvPr id="0" name=""/>
        <dsp:cNvSpPr/>
      </dsp:nvSpPr>
      <dsp:spPr>
        <a:xfrm>
          <a:off x="0" y="795808"/>
          <a:ext cx="5295899"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Parent</a:t>
          </a:r>
        </a:p>
      </dsp:txBody>
      <dsp:txXfrm>
        <a:off x="32784" y="828592"/>
        <a:ext cx="5230331" cy="606012"/>
      </dsp:txXfrm>
    </dsp:sp>
    <dsp:sp modelId="{38F38FBD-84B7-4F17-9340-52BA269653F8}">
      <dsp:nvSpPr>
        <dsp:cNvPr id="0" name=""/>
        <dsp:cNvSpPr/>
      </dsp:nvSpPr>
      <dsp:spPr>
        <a:xfrm>
          <a:off x="0" y="1548028"/>
          <a:ext cx="5295899"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Employee</a:t>
          </a:r>
        </a:p>
      </dsp:txBody>
      <dsp:txXfrm>
        <a:off x="32784" y="1580812"/>
        <a:ext cx="5230331" cy="606012"/>
      </dsp:txXfrm>
    </dsp:sp>
    <dsp:sp modelId="{61277226-DDD1-48E4-AB65-7714F9029A70}">
      <dsp:nvSpPr>
        <dsp:cNvPr id="0" name=""/>
        <dsp:cNvSpPr/>
      </dsp:nvSpPr>
      <dsp:spPr>
        <a:xfrm>
          <a:off x="0" y="2300248"/>
          <a:ext cx="5295899"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Member of Public</a:t>
          </a:r>
        </a:p>
      </dsp:txBody>
      <dsp:txXfrm>
        <a:off x="32784" y="2333032"/>
        <a:ext cx="5230331" cy="606012"/>
      </dsp:txXfrm>
    </dsp:sp>
    <dsp:sp modelId="{BADC6B24-880E-45CC-A85B-53E80A891D01}">
      <dsp:nvSpPr>
        <dsp:cNvPr id="0" name=""/>
        <dsp:cNvSpPr/>
      </dsp:nvSpPr>
      <dsp:spPr>
        <a:xfrm>
          <a:off x="0" y="3052468"/>
          <a:ext cx="5295899"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rPr>
            <a:t>Anonymous Person</a:t>
          </a:r>
        </a:p>
      </dsp:txBody>
      <dsp:txXfrm>
        <a:off x="32784" y="3085252"/>
        <a:ext cx="5230331" cy="60601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4DE18-54EA-4D46-BB78-857438528677}">
      <dsp:nvSpPr>
        <dsp:cNvPr id="0" name=""/>
        <dsp:cNvSpPr/>
      </dsp:nvSpPr>
      <dsp:spPr>
        <a:xfrm>
          <a:off x="4287077" y="0"/>
          <a:ext cx="6430617" cy="462533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en-US" sz="1800" kern="1200" dirty="0"/>
        </a:p>
        <a:p>
          <a:pPr marL="285750" lvl="1" indent="-285750" algn="l" defTabSz="1244600">
            <a:lnSpc>
              <a:spcPct val="90000"/>
            </a:lnSpc>
            <a:spcBef>
              <a:spcPct val="0"/>
            </a:spcBef>
            <a:spcAft>
              <a:spcPct val="15000"/>
            </a:spcAft>
            <a:buChar char="•"/>
          </a:pPr>
          <a:r>
            <a:rPr lang="en-US" sz="2800" kern="1200" dirty="0"/>
            <a:t>Discuss options for supportive measures </a:t>
          </a:r>
        </a:p>
        <a:p>
          <a:pPr marL="285750" lvl="1" indent="-285750" algn="l" defTabSz="1244600">
            <a:lnSpc>
              <a:spcPct val="90000"/>
            </a:lnSpc>
            <a:spcBef>
              <a:spcPct val="0"/>
            </a:spcBef>
            <a:spcAft>
              <a:spcPct val="15000"/>
            </a:spcAft>
            <a:buChar char="•"/>
          </a:pPr>
          <a:r>
            <a:rPr lang="en-US" sz="2800" kern="1200" dirty="0"/>
            <a:t>Explain options for filing a formal complaint with the District</a:t>
          </a:r>
        </a:p>
        <a:p>
          <a:pPr marL="285750" lvl="1" indent="-285750" algn="l" defTabSz="1244600">
            <a:lnSpc>
              <a:spcPct val="90000"/>
            </a:lnSpc>
            <a:spcBef>
              <a:spcPct val="0"/>
            </a:spcBef>
            <a:spcAft>
              <a:spcPct val="15000"/>
            </a:spcAft>
            <a:buChar char="•"/>
          </a:pPr>
          <a:r>
            <a:rPr lang="en-US" sz="2800" kern="1200" dirty="0"/>
            <a:t>Discuss the District’s policy that prohibits retaliation</a:t>
          </a:r>
        </a:p>
      </dsp:txBody>
      <dsp:txXfrm>
        <a:off x="4287077" y="578167"/>
        <a:ext cx="4696116" cy="3469002"/>
      </dsp:txXfrm>
    </dsp:sp>
    <dsp:sp modelId="{1A628AC3-2294-493A-95A6-E5B9EF429A2C}">
      <dsp:nvSpPr>
        <dsp:cNvPr id="0" name=""/>
        <dsp:cNvSpPr/>
      </dsp:nvSpPr>
      <dsp:spPr>
        <a:xfrm>
          <a:off x="0" y="0"/>
          <a:ext cx="4287078" cy="4625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rPr>
            <a:t>Conduct initial discussion with complainant/victim to better understand the complaint and if it rises to the level of sexual harassment under Title IX</a:t>
          </a:r>
        </a:p>
      </dsp:txBody>
      <dsp:txXfrm>
        <a:off x="209278" y="209278"/>
        <a:ext cx="3868522" cy="420678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AE249-17AE-4AEF-B639-CAF71583190A}">
      <dsp:nvSpPr>
        <dsp:cNvPr id="0" name=""/>
        <dsp:cNvSpPr/>
      </dsp:nvSpPr>
      <dsp:spPr>
        <a:xfrm>
          <a:off x="5686" y="45412"/>
          <a:ext cx="4808515" cy="4328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83820" rIns="234696" bIns="83820" numCol="1" spcCol="1270" anchor="ctr" anchorCtr="0">
          <a:noAutofit/>
        </a:bodyPr>
        <a:lstStyle/>
        <a:p>
          <a:pPr marL="0" lvl="0" indent="0" algn="r" defTabSz="1466850">
            <a:lnSpc>
              <a:spcPct val="90000"/>
            </a:lnSpc>
            <a:spcBef>
              <a:spcPct val="0"/>
            </a:spcBef>
            <a:spcAft>
              <a:spcPct val="35000"/>
            </a:spcAft>
            <a:buNone/>
          </a:pPr>
          <a:r>
            <a:rPr lang="en-US" sz="3300" kern="1200" dirty="0">
              <a:latin typeface="+mj-lt"/>
            </a:rPr>
            <a:t>“Non-disciplinary, non-punitive individualized services offered […] to the complainant or respondent before and after the filing of a formal complaint or where no formal complaint has been filed.” </a:t>
          </a:r>
        </a:p>
      </dsp:txBody>
      <dsp:txXfrm>
        <a:off x="5686" y="45412"/>
        <a:ext cx="4808515" cy="4328775"/>
      </dsp:txXfrm>
    </dsp:sp>
    <dsp:sp modelId="{0A11A78A-1449-498F-9305-C4F612D9F13E}">
      <dsp:nvSpPr>
        <dsp:cNvPr id="0" name=""/>
        <dsp:cNvSpPr/>
      </dsp:nvSpPr>
      <dsp:spPr>
        <a:xfrm>
          <a:off x="4814201" y="45412"/>
          <a:ext cx="387043" cy="4328775"/>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4980D7-3F56-46FC-BEA6-ADCA2553233B}">
      <dsp:nvSpPr>
        <dsp:cNvPr id="0" name=""/>
        <dsp:cNvSpPr/>
      </dsp:nvSpPr>
      <dsp:spPr>
        <a:xfrm>
          <a:off x="5356062" y="45412"/>
          <a:ext cx="5263794" cy="4328775"/>
        </a:xfrm>
        <a:prstGeom prst="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285750" lvl="1" indent="-285750" algn="l" defTabSz="1466850">
            <a:lnSpc>
              <a:spcPct val="90000"/>
            </a:lnSpc>
            <a:spcBef>
              <a:spcPct val="0"/>
            </a:spcBef>
            <a:spcAft>
              <a:spcPct val="15000"/>
            </a:spcAft>
            <a:buFont typeface="Wingdings" panose="05000000000000000000" pitchFamily="2" charset="2"/>
            <a:buChar char="§"/>
          </a:pPr>
          <a:r>
            <a:rPr lang="en-US" sz="3300" kern="1200" dirty="0">
              <a:solidFill>
                <a:schemeClr val="tx1"/>
              </a:solidFill>
              <a:latin typeface="+mj-lt"/>
            </a:rPr>
            <a:t>Designed to restore or preserve equal access to the educational program without unreasonably burdening either party</a:t>
          </a:r>
        </a:p>
        <a:p>
          <a:pPr marL="285750" lvl="1" indent="-285750" algn="l" defTabSz="1466850">
            <a:lnSpc>
              <a:spcPct val="90000"/>
            </a:lnSpc>
            <a:spcBef>
              <a:spcPct val="0"/>
            </a:spcBef>
            <a:spcAft>
              <a:spcPct val="15000"/>
            </a:spcAft>
            <a:buFont typeface="Wingdings" panose="05000000000000000000" pitchFamily="2" charset="2"/>
            <a:buChar char="§"/>
          </a:pPr>
          <a:r>
            <a:rPr lang="en-US" sz="3300" kern="1200" dirty="0">
              <a:solidFill>
                <a:schemeClr val="tx1"/>
              </a:solidFill>
              <a:latin typeface="+mj-lt"/>
            </a:rPr>
            <a:t>Should be determined on a case-by-case basis</a:t>
          </a:r>
        </a:p>
        <a:p>
          <a:pPr marL="285750" lvl="1" indent="-285750" algn="l" defTabSz="1466850">
            <a:lnSpc>
              <a:spcPct val="90000"/>
            </a:lnSpc>
            <a:spcBef>
              <a:spcPct val="0"/>
            </a:spcBef>
            <a:spcAft>
              <a:spcPct val="15000"/>
            </a:spcAft>
            <a:buFont typeface="Wingdings" panose="05000000000000000000" pitchFamily="2" charset="2"/>
            <a:buChar char="§"/>
          </a:pPr>
          <a:r>
            <a:rPr lang="en-US" sz="3300" kern="1200" dirty="0">
              <a:solidFill>
                <a:schemeClr val="tx1"/>
              </a:solidFill>
              <a:latin typeface="+mj-lt"/>
            </a:rPr>
            <a:t>Cannot be retaliatory</a:t>
          </a:r>
        </a:p>
      </dsp:txBody>
      <dsp:txXfrm>
        <a:off x="5356062" y="45412"/>
        <a:ext cx="5263794" cy="432877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CFF320-BD44-4D46-8E60-C6A7F9AD9570}">
      <dsp:nvSpPr>
        <dsp:cNvPr id="0" name=""/>
        <dsp:cNvSpPr/>
      </dsp:nvSpPr>
      <dsp:spPr>
        <a:xfrm>
          <a:off x="202089" y="1614694"/>
          <a:ext cx="3266245" cy="15087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rPr>
            <a:t>Examples:</a:t>
          </a:r>
        </a:p>
      </dsp:txBody>
      <dsp:txXfrm>
        <a:off x="246279" y="1658884"/>
        <a:ext cx="3177865" cy="1420386"/>
      </dsp:txXfrm>
    </dsp:sp>
    <dsp:sp modelId="{D8F95822-CD1B-430B-9875-C5CE900EA63F}">
      <dsp:nvSpPr>
        <dsp:cNvPr id="0" name=""/>
        <dsp:cNvSpPr/>
      </dsp:nvSpPr>
      <dsp:spPr>
        <a:xfrm rot="19558472">
          <a:off x="3160307" y="1349062"/>
          <a:ext cx="3598221" cy="26604"/>
        </a:xfrm>
        <a:custGeom>
          <a:avLst/>
          <a:gdLst/>
          <a:ahLst/>
          <a:cxnLst/>
          <a:rect l="0" t="0" r="0" b="0"/>
          <a:pathLst>
            <a:path>
              <a:moveTo>
                <a:pt x="0" y="13302"/>
              </a:moveTo>
              <a:lnTo>
                <a:pt x="3598221" y="13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solidFill>
              <a:schemeClr val="tx1"/>
            </a:solidFill>
          </a:endParaRPr>
        </a:p>
      </dsp:txBody>
      <dsp:txXfrm>
        <a:off x="4869462" y="1272409"/>
        <a:ext cx="179911" cy="179911"/>
      </dsp:txXfrm>
    </dsp:sp>
    <dsp:sp modelId="{253ADC49-E4AD-4095-AF72-C8D2F109DD02}">
      <dsp:nvSpPr>
        <dsp:cNvPr id="0" name=""/>
        <dsp:cNvSpPr/>
      </dsp:nvSpPr>
      <dsp:spPr>
        <a:xfrm>
          <a:off x="6450501" y="5491"/>
          <a:ext cx="1400643" cy="700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Counseling</a:t>
          </a:r>
        </a:p>
      </dsp:txBody>
      <dsp:txXfrm>
        <a:off x="6471013" y="26003"/>
        <a:ext cx="1359619" cy="659297"/>
      </dsp:txXfrm>
    </dsp:sp>
    <dsp:sp modelId="{24089EF5-079F-47A8-BC15-3257AAB9E709}">
      <dsp:nvSpPr>
        <dsp:cNvPr id="0" name=""/>
        <dsp:cNvSpPr/>
      </dsp:nvSpPr>
      <dsp:spPr>
        <a:xfrm rot="20276848">
          <a:off x="3350636" y="1751747"/>
          <a:ext cx="3217563" cy="26604"/>
        </a:xfrm>
        <a:custGeom>
          <a:avLst/>
          <a:gdLst/>
          <a:ahLst/>
          <a:cxnLst/>
          <a:rect l="0" t="0" r="0" b="0"/>
          <a:pathLst>
            <a:path>
              <a:moveTo>
                <a:pt x="0" y="13302"/>
              </a:moveTo>
              <a:lnTo>
                <a:pt x="3217563" y="13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chemeClr val="tx1"/>
            </a:solidFill>
          </a:endParaRPr>
        </a:p>
      </dsp:txBody>
      <dsp:txXfrm>
        <a:off x="4878979" y="1684611"/>
        <a:ext cx="160878" cy="160878"/>
      </dsp:txXfrm>
    </dsp:sp>
    <dsp:sp modelId="{747FF61C-95DC-4C8E-B773-751B98AD58C4}">
      <dsp:nvSpPr>
        <dsp:cNvPr id="0" name=""/>
        <dsp:cNvSpPr/>
      </dsp:nvSpPr>
      <dsp:spPr>
        <a:xfrm>
          <a:off x="6450501" y="810861"/>
          <a:ext cx="1400643" cy="700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Medical services</a:t>
          </a:r>
        </a:p>
      </dsp:txBody>
      <dsp:txXfrm>
        <a:off x="6471013" y="831373"/>
        <a:ext cx="1359619" cy="659297"/>
      </dsp:txXfrm>
    </dsp:sp>
    <dsp:sp modelId="{D108DB2C-BB9E-4D01-A3A8-90118BE0993A}">
      <dsp:nvSpPr>
        <dsp:cNvPr id="0" name=""/>
        <dsp:cNvSpPr/>
      </dsp:nvSpPr>
      <dsp:spPr>
        <a:xfrm rot="21138588">
          <a:off x="3454802" y="2154433"/>
          <a:ext cx="3009231" cy="26604"/>
        </a:xfrm>
        <a:custGeom>
          <a:avLst/>
          <a:gdLst/>
          <a:ahLst/>
          <a:cxnLst/>
          <a:rect l="0" t="0" r="0" b="0"/>
          <a:pathLst>
            <a:path>
              <a:moveTo>
                <a:pt x="0" y="13302"/>
              </a:moveTo>
              <a:lnTo>
                <a:pt x="3009231" y="13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ndParaRPr>
        </a:p>
      </dsp:txBody>
      <dsp:txXfrm>
        <a:off x="4884187" y="2092504"/>
        <a:ext cx="150461" cy="150461"/>
      </dsp:txXfrm>
    </dsp:sp>
    <dsp:sp modelId="{4993F000-A0B4-4B0F-B26F-42609379F474}">
      <dsp:nvSpPr>
        <dsp:cNvPr id="0" name=""/>
        <dsp:cNvSpPr/>
      </dsp:nvSpPr>
      <dsp:spPr>
        <a:xfrm>
          <a:off x="6450501" y="1616231"/>
          <a:ext cx="1400643" cy="700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Academic support</a:t>
          </a:r>
        </a:p>
      </dsp:txBody>
      <dsp:txXfrm>
        <a:off x="6471013" y="1636743"/>
        <a:ext cx="1359619" cy="659297"/>
      </dsp:txXfrm>
    </dsp:sp>
    <dsp:sp modelId="{FBF74C52-7227-4223-B90D-809AECD0C88F}">
      <dsp:nvSpPr>
        <dsp:cNvPr id="0" name=""/>
        <dsp:cNvSpPr/>
      </dsp:nvSpPr>
      <dsp:spPr>
        <a:xfrm rot="461412">
          <a:off x="3454802" y="2557118"/>
          <a:ext cx="3009231" cy="26604"/>
        </a:xfrm>
        <a:custGeom>
          <a:avLst/>
          <a:gdLst/>
          <a:ahLst/>
          <a:cxnLst/>
          <a:rect l="0" t="0" r="0" b="0"/>
          <a:pathLst>
            <a:path>
              <a:moveTo>
                <a:pt x="0" y="13302"/>
              </a:moveTo>
              <a:lnTo>
                <a:pt x="3009231" y="13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ndParaRPr>
        </a:p>
      </dsp:txBody>
      <dsp:txXfrm>
        <a:off x="4884187" y="2495189"/>
        <a:ext cx="150461" cy="150461"/>
      </dsp:txXfrm>
    </dsp:sp>
    <dsp:sp modelId="{029A85A7-67C9-4CB0-BA7B-66DBF563EB04}">
      <dsp:nvSpPr>
        <dsp:cNvPr id="0" name=""/>
        <dsp:cNvSpPr/>
      </dsp:nvSpPr>
      <dsp:spPr>
        <a:xfrm>
          <a:off x="6450501" y="2421602"/>
          <a:ext cx="1400643" cy="700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No-contact orders</a:t>
          </a:r>
        </a:p>
      </dsp:txBody>
      <dsp:txXfrm>
        <a:off x="6471013" y="2442114"/>
        <a:ext cx="1359619" cy="659297"/>
      </dsp:txXfrm>
    </dsp:sp>
    <dsp:sp modelId="{20FD6A3A-79E3-4893-B434-DD72B9EFD294}">
      <dsp:nvSpPr>
        <dsp:cNvPr id="0" name=""/>
        <dsp:cNvSpPr/>
      </dsp:nvSpPr>
      <dsp:spPr>
        <a:xfrm rot="1323152">
          <a:off x="3350636" y="2959803"/>
          <a:ext cx="3217563" cy="26604"/>
        </a:xfrm>
        <a:custGeom>
          <a:avLst/>
          <a:gdLst/>
          <a:ahLst/>
          <a:cxnLst/>
          <a:rect l="0" t="0" r="0" b="0"/>
          <a:pathLst>
            <a:path>
              <a:moveTo>
                <a:pt x="0" y="13302"/>
              </a:moveTo>
              <a:lnTo>
                <a:pt x="3217563" y="13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chemeClr val="tx1"/>
            </a:solidFill>
          </a:endParaRPr>
        </a:p>
      </dsp:txBody>
      <dsp:txXfrm>
        <a:off x="4878979" y="2892666"/>
        <a:ext cx="160878" cy="160878"/>
      </dsp:txXfrm>
    </dsp:sp>
    <dsp:sp modelId="{E4DE1019-04A4-4EFB-B7AD-4057A3B612C8}">
      <dsp:nvSpPr>
        <dsp:cNvPr id="0" name=""/>
        <dsp:cNvSpPr/>
      </dsp:nvSpPr>
      <dsp:spPr>
        <a:xfrm>
          <a:off x="6450501" y="3226972"/>
          <a:ext cx="1400643" cy="700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Increased security</a:t>
          </a:r>
        </a:p>
      </dsp:txBody>
      <dsp:txXfrm>
        <a:off x="6471013" y="3247484"/>
        <a:ext cx="1359619" cy="659297"/>
      </dsp:txXfrm>
    </dsp:sp>
    <dsp:sp modelId="{4DDCD4A3-87E7-4554-B5A3-4DFBB829FEB8}">
      <dsp:nvSpPr>
        <dsp:cNvPr id="0" name=""/>
        <dsp:cNvSpPr/>
      </dsp:nvSpPr>
      <dsp:spPr>
        <a:xfrm rot="2041528">
          <a:off x="3160307" y="3362488"/>
          <a:ext cx="3598221" cy="26604"/>
        </a:xfrm>
        <a:custGeom>
          <a:avLst/>
          <a:gdLst/>
          <a:ahLst/>
          <a:cxnLst/>
          <a:rect l="0" t="0" r="0" b="0"/>
          <a:pathLst>
            <a:path>
              <a:moveTo>
                <a:pt x="0" y="13302"/>
              </a:moveTo>
              <a:lnTo>
                <a:pt x="3598221" y="13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solidFill>
              <a:schemeClr val="tx1"/>
            </a:solidFill>
          </a:endParaRPr>
        </a:p>
      </dsp:txBody>
      <dsp:txXfrm>
        <a:off x="4869462" y="3285835"/>
        <a:ext cx="179911" cy="179911"/>
      </dsp:txXfrm>
    </dsp:sp>
    <dsp:sp modelId="{ECF4B096-9EC3-4D5F-8738-5EFEB856835F}">
      <dsp:nvSpPr>
        <dsp:cNvPr id="0" name=""/>
        <dsp:cNvSpPr/>
      </dsp:nvSpPr>
      <dsp:spPr>
        <a:xfrm>
          <a:off x="6450501" y="4032342"/>
          <a:ext cx="1400643" cy="700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1"/>
              </a:solidFill>
            </a:rPr>
            <a:t>Changed schedules</a:t>
          </a:r>
        </a:p>
      </dsp:txBody>
      <dsp:txXfrm>
        <a:off x="6471013" y="4052854"/>
        <a:ext cx="1359619" cy="659297"/>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0E357-85D8-43ED-8AF4-D991C7AA7795}">
      <dsp:nvSpPr>
        <dsp:cNvPr id="0" name=""/>
        <dsp:cNvSpPr/>
      </dsp:nvSpPr>
      <dsp:spPr>
        <a:xfrm>
          <a:off x="0" y="0"/>
          <a:ext cx="9016823" cy="120061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u="sng" kern="1200" dirty="0">
              <a:solidFill>
                <a:schemeClr val="tx1"/>
              </a:solidFill>
            </a:rPr>
            <a:t>EXCEPTION</a:t>
          </a:r>
          <a:r>
            <a:rPr lang="en-US" sz="5100" kern="1200" dirty="0">
              <a:solidFill>
                <a:schemeClr val="tx1"/>
              </a:solidFill>
            </a:rPr>
            <a:t>: </a:t>
          </a:r>
          <a:r>
            <a:rPr lang="en-US" sz="5100" u="sng" kern="1200" dirty="0">
              <a:solidFill>
                <a:schemeClr val="tx1"/>
              </a:solidFill>
            </a:rPr>
            <a:t>Emergency Removal</a:t>
          </a:r>
          <a:endParaRPr lang="en-US" sz="5100" kern="1200" dirty="0">
            <a:solidFill>
              <a:schemeClr val="tx1"/>
            </a:solidFill>
          </a:endParaRPr>
        </a:p>
      </dsp:txBody>
      <dsp:txXfrm>
        <a:off x="0" y="0"/>
        <a:ext cx="9016823" cy="1200618"/>
      </dsp:txXfrm>
    </dsp:sp>
    <dsp:sp modelId="{41DA3715-6A50-47D9-8B86-4A539EB50B98}">
      <dsp:nvSpPr>
        <dsp:cNvPr id="0" name=""/>
        <dsp:cNvSpPr/>
      </dsp:nvSpPr>
      <dsp:spPr>
        <a:xfrm>
          <a:off x="4402" y="1200618"/>
          <a:ext cx="3002672" cy="25212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Respondent must be an </a:t>
          </a:r>
          <a:r>
            <a:rPr lang="en-US" sz="2400" u="sng" kern="1200" dirty="0">
              <a:solidFill>
                <a:schemeClr val="tx1"/>
              </a:solidFill>
            </a:rPr>
            <a:t>immediate threat</a:t>
          </a:r>
          <a:r>
            <a:rPr lang="en-US" sz="2400" kern="1200" dirty="0">
              <a:solidFill>
                <a:schemeClr val="tx1"/>
              </a:solidFill>
            </a:rPr>
            <a:t> to the physical health or safety of any student or individual;</a:t>
          </a:r>
        </a:p>
      </dsp:txBody>
      <dsp:txXfrm>
        <a:off x="4402" y="1200618"/>
        <a:ext cx="3002672" cy="2521298"/>
      </dsp:txXfrm>
    </dsp:sp>
    <dsp:sp modelId="{AC6E7FBA-9C3F-4BE9-91D1-194DBAD4CA9F}">
      <dsp:nvSpPr>
        <dsp:cNvPr id="0" name=""/>
        <dsp:cNvSpPr/>
      </dsp:nvSpPr>
      <dsp:spPr>
        <a:xfrm>
          <a:off x="3007075" y="1200618"/>
          <a:ext cx="3002672" cy="25212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The immediate threat must arise from the allegations of sexual harassment; and</a:t>
          </a:r>
        </a:p>
      </dsp:txBody>
      <dsp:txXfrm>
        <a:off x="3007075" y="1200618"/>
        <a:ext cx="3002672" cy="2521298"/>
      </dsp:txXfrm>
    </dsp:sp>
    <dsp:sp modelId="{A5AA44B1-DF8D-4753-BAE8-FA1A5099D1F2}">
      <dsp:nvSpPr>
        <dsp:cNvPr id="0" name=""/>
        <dsp:cNvSpPr/>
      </dsp:nvSpPr>
      <dsp:spPr>
        <a:xfrm>
          <a:off x="6009747" y="1200618"/>
          <a:ext cx="3002672" cy="25212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Respondent is provided with notice and an opportunity to challenge the decision immediately after removal.</a:t>
          </a:r>
        </a:p>
      </dsp:txBody>
      <dsp:txXfrm>
        <a:off x="6009747" y="1200618"/>
        <a:ext cx="3002672" cy="2521298"/>
      </dsp:txXfrm>
    </dsp:sp>
    <dsp:sp modelId="{B2C6DABE-F461-42B8-ABBA-23187E44FE57}">
      <dsp:nvSpPr>
        <dsp:cNvPr id="0" name=""/>
        <dsp:cNvSpPr/>
      </dsp:nvSpPr>
      <dsp:spPr>
        <a:xfrm>
          <a:off x="0" y="3721916"/>
          <a:ext cx="9016823" cy="28014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B5A23-144E-4F0F-B343-8FC46D0DC93C}">
      <dsp:nvSpPr>
        <dsp:cNvPr id="0" name=""/>
        <dsp:cNvSpPr/>
      </dsp:nvSpPr>
      <dsp:spPr>
        <a:xfrm>
          <a:off x="3037125" y="778"/>
          <a:ext cx="4414842" cy="4414842"/>
        </a:xfrm>
        <a:prstGeom prst="ellipse">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Placing an employee on Paid Administrative Leave is not disciplinary </a:t>
          </a:r>
        </a:p>
      </dsp:txBody>
      <dsp:txXfrm>
        <a:off x="3683664" y="647317"/>
        <a:ext cx="3121764" cy="3121764"/>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3531F-EE4A-49BD-974F-436AB95697F2}">
      <dsp:nvSpPr>
        <dsp:cNvPr id="0" name=""/>
        <dsp:cNvSpPr/>
      </dsp:nvSpPr>
      <dsp:spPr>
        <a:xfrm>
          <a:off x="0" y="4168"/>
          <a:ext cx="4373960"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solidFill>
                <a:schemeClr val="tx1"/>
              </a:solidFill>
            </a:rPr>
            <a:t>Is this Title IX?</a:t>
          </a:r>
        </a:p>
      </dsp:txBody>
      <dsp:txXfrm>
        <a:off x="46834" y="51002"/>
        <a:ext cx="4280292" cy="865732"/>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AF4362-A5E9-4C43-9335-1BE76D8A7290}">
      <dsp:nvSpPr>
        <dsp:cNvPr id="0" name=""/>
        <dsp:cNvSpPr/>
      </dsp:nvSpPr>
      <dsp:spPr>
        <a:xfrm>
          <a:off x="1280" y="147146"/>
          <a:ext cx="4992416" cy="41069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i="1" u="sng" kern="1200" dirty="0">
              <a:solidFill>
                <a:schemeClr val="tx1"/>
              </a:solidFill>
              <a:latin typeface="+mj-lt"/>
            </a:rPr>
            <a:t>Formal Complaint: </a:t>
          </a:r>
          <a:r>
            <a:rPr lang="en-US" sz="3000" kern="1200" dirty="0">
              <a:solidFill>
                <a:schemeClr val="tx1"/>
              </a:solidFill>
              <a:latin typeface="+mj-lt"/>
            </a:rPr>
            <a:t>Document filed by a </a:t>
          </a:r>
          <a:r>
            <a:rPr lang="en-US" sz="3000" u="sng" kern="1200" dirty="0">
              <a:solidFill>
                <a:schemeClr val="tx1"/>
              </a:solidFill>
              <a:latin typeface="+mj-lt"/>
            </a:rPr>
            <a:t>complainant</a:t>
          </a:r>
          <a:r>
            <a:rPr lang="en-US" sz="3000" kern="1200" dirty="0">
              <a:solidFill>
                <a:schemeClr val="tx1"/>
              </a:solidFill>
              <a:latin typeface="+mj-lt"/>
            </a:rPr>
            <a:t> (who is also the victim or the victim’s parent/guardian) or signed by the Title IX Coordinator alleging sexual harassment against a respondent and requesting that the recipient investigate the allegation. </a:t>
          </a:r>
        </a:p>
      </dsp:txBody>
      <dsp:txXfrm>
        <a:off x="1280" y="147146"/>
        <a:ext cx="4992416" cy="4106911"/>
      </dsp:txXfrm>
    </dsp:sp>
    <dsp:sp modelId="{820B1F19-B0F7-441E-9F19-DC52C62317FC}">
      <dsp:nvSpPr>
        <dsp:cNvPr id="0" name=""/>
        <dsp:cNvSpPr/>
      </dsp:nvSpPr>
      <dsp:spPr>
        <a:xfrm>
          <a:off x="5492938" y="147146"/>
          <a:ext cx="4992416" cy="41069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latin typeface="+mj-lt"/>
            </a:rPr>
            <a:t>If no formal complaint is filed by the complainant, the Title IX Coordinator should assess whether to independently initiate a complaint based on a threat to safety.  </a:t>
          </a:r>
        </a:p>
      </dsp:txBody>
      <dsp:txXfrm>
        <a:off x="5492938" y="147146"/>
        <a:ext cx="4992416" cy="4106911"/>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ADA8B-7FA2-44EA-B4DE-08550BFA91D7}">
      <dsp:nvSpPr>
        <dsp:cNvPr id="0" name=""/>
        <dsp:cNvSpPr/>
      </dsp:nvSpPr>
      <dsp:spPr>
        <a:xfrm>
          <a:off x="0" y="240405"/>
          <a:ext cx="8382000" cy="1347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Any </a:t>
          </a:r>
          <a:r>
            <a:rPr lang="en-US" sz="2400" b="1" i="1" kern="1200" dirty="0">
              <a:solidFill>
                <a:schemeClr val="tx1"/>
              </a:solidFill>
            </a:rPr>
            <a:t>employee</a:t>
          </a:r>
          <a:r>
            <a:rPr lang="en-US" sz="2400" kern="1200" dirty="0">
              <a:solidFill>
                <a:schemeClr val="tx1"/>
              </a:solidFill>
            </a:rPr>
            <a:t> conditioning the provision of an aid, benefit, or service on an individual’s participation in unwelcome sexual conduct;</a:t>
          </a:r>
        </a:p>
      </dsp:txBody>
      <dsp:txXfrm>
        <a:off x="65796" y="306201"/>
        <a:ext cx="8250408" cy="1216248"/>
      </dsp:txXfrm>
    </dsp:sp>
    <dsp:sp modelId="{E178C085-0D52-48E8-80C1-3D6F89403031}">
      <dsp:nvSpPr>
        <dsp:cNvPr id="0" name=""/>
        <dsp:cNvSpPr/>
      </dsp:nvSpPr>
      <dsp:spPr>
        <a:xfrm>
          <a:off x="0" y="1772565"/>
          <a:ext cx="8382000" cy="1347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Any unwelcome conduct that a reasonable person would find so </a:t>
          </a:r>
          <a:r>
            <a:rPr lang="en-US" sz="2400" b="1" i="1" kern="1200" dirty="0">
              <a:solidFill>
                <a:schemeClr val="tx1"/>
              </a:solidFill>
            </a:rPr>
            <a:t>severe, pervasive, </a:t>
          </a:r>
          <a:r>
            <a:rPr lang="en-US" sz="2400" b="1" i="1" u="sng" kern="1200" dirty="0">
              <a:solidFill>
                <a:schemeClr val="tx1"/>
              </a:solidFill>
            </a:rPr>
            <a:t>and</a:t>
          </a:r>
          <a:r>
            <a:rPr lang="en-US" sz="2400" b="1" i="1" kern="1200" dirty="0">
              <a:solidFill>
                <a:schemeClr val="tx1"/>
              </a:solidFill>
            </a:rPr>
            <a:t> objectively offensive </a:t>
          </a:r>
          <a:r>
            <a:rPr lang="en-US" sz="2400" kern="1200" dirty="0">
              <a:solidFill>
                <a:schemeClr val="tx1"/>
              </a:solidFill>
            </a:rPr>
            <a:t>that it denies a person equal education access; OR</a:t>
          </a:r>
        </a:p>
      </dsp:txBody>
      <dsp:txXfrm>
        <a:off x="65796" y="1838361"/>
        <a:ext cx="8250408" cy="1216248"/>
      </dsp:txXfrm>
    </dsp:sp>
    <dsp:sp modelId="{EF0E677D-9DAC-44A0-85A4-A3C23273D629}">
      <dsp:nvSpPr>
        <dsp:cNvPr id="0" name=""/>
        <dsp:cNvSpPr/>
      </dsp:nvSpPr>
      <dsp:spPr>
        <a:xfrm>
          <a:off x="0" y="3304725"/>
          <a:ext cx="8382000" cy="7851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Any instance of sexual assault, dating violence, domestic violence or stalking.</a:t>
          </a:r>
        </a:p>
      </dsp:txBody>
      <dsp:txXfrm>
        <a:off x="38327" y="3343052"/>
        <a:ext cx="8305346" cy="708476"/>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7C40F-4D18-46E6-93A5-39401039DDA9}">
      <dsp:nvSpPr>
        <dsp:cNvPr id="0" name=""/>
        <dsp:cNvSpPr/>
      </dsp:nvSpPr>
      <dsp:spPr>
        <a:xfrm>
          <a:off x="0" y="57437"/>
          <a:ext cx="8660295" cy="6487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Education Program or Activity</a:t>
          </a:r>
        </a:p>
      </dsp:txBody>
      <dsp:txXfrm>
        <a:off x="31671" y="89108"/>
        <a:ext cx="8596953" cy="585443"/>
      </dsp:txXfrm>
    </dsp:sp>
    <dsp:sp modelId="{1E2B8FBA-CC72-4435-B243-C875F98C0C48}">
      <dsp:nvSpPr>
        <dsp:cNvPr id="0" name=""/>
        <dsp:cNvSpPr/>
      </dsp:nvSpPr>
      <dsp:spPr>
        <a:xfrm>
          <a:off x="0" y="706223"/>
          <a:ext cx="8660295" cy="1480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964"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solidFill>
                <a:schemeClr val="tx1"/>
              </a:solidFill>
            </a:rPr>
            <a:t>If the school exercises substantial control over the respondent; and</a:t>
          </a:r>
        </a:p>
        <a:p>
          <a:pPr marL="228600" lvl="1" indent="-228600" algn="l" defTabSz="1066800">
            <a:lnSpc>
              <a:spcPct val="90000"/>
            </a:lnSpc>
            <a:spcBef>
              <a:spcPct val="0"/>
            </a:spcBef>
            <a:spcAft>
              <a:spcPct val="20000"/>
            </a:spcAft>
            <a:buChar char="•"/>
          </a:pPr>
          <a:r>
            <a:rPr lang="en-US" sz="2400" kern="1200" dirty="0">
              <a:solidFill>
                <a:schemeClr val="tx1"/>
              </a:solidFill>
            </a:rPr>
            <a:t>The school exercises substantial control over the context in which the sexual harassment occurred. </a:t>
          </a:r>
        </a:p>
      </dsp:txBody>
      <dsp:txXfrm>
        <a:off x="0" y="706223"/>
        <a:ext cx="8660295" cy="1480049"/>
      </dsp:txXfrm>
    </dsp:sp>
    <dsp:sp modelId="{72B1B5EA-2F34-46B7-803F-2B05099D862E}">
      <dsp:nvSpPr>
        <dsp:cNvPr id="0" name=""/>
        <dsp:cNvSpPr/>
      </dsp:nvSpPr>
      <dsp:spPr>
        <a:xfrm>
          <a:off x="0" y="2186273"/>
          <a:ext cx="8660295" cy="7686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Must be within the United States.</a:t>
          </a:r>
        </a:p>
      </dsp:txBody>
      <dsp:txXfrm>
        <a:off x="37524" y="2223797"/>
        <a:ext cx="8585247" cy="693641"/>
      </dsp:txXfrm>
    </dsp:sp>
    <dsp:sp modelId="{579DAB61-534F-43F8-BD18-3CAA874790FC}">
      <dsp:nvSpPr>
        <dsp:cNvPr id="0" name=""/>
        <dsp:cNvSpPr/>
      </dsp:nvSpPr>
      <dsp:spPr>
        <a:xfrm>
          <a:off x="0" y="3142162"/>
          <a:ext cx="8660295"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At the time of filing a formal complaint, complainant must be participating/attempting to participate in the educational program.</a:t>
          </a:r>
        </a:p>
      </dsp:txBody>
      <dsp:txXfrm>
        <a:off x="59399" y="3201561"/>
        <a:ext cx="8541497" cy="1098002"/>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1BF13C-EE26-4774-A4EF-F0496CF217EB}">
      <dsp:nvSpPr>
        <dsp:cNvPr id="0" name=""/>
        <dsp:cNvSpPr/>
      </dsp:nvSpPr>
      <dsp:spPr>
        <a:xfrm>
          <a:off x="0" y="2326"/>
          <a:ext cx="1062554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75DD02-9C9D-4D2B-94B0-5B0F23959E99}">
      <dsp:nvSpPr>
        <dsp:cNvPr id="0" name=""/>
        <dsp:cNvSpPr/>
      </dsp:nvSpPr>
      <dsp:spPr>
        <a:xfrm>
          <a:off x="0" y="2326"/>
          <a:ext cx="10625544" cy="793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Identify complaint/investigation process, including informal resolution process; </a:t>
          </a:r>
        </a:p>
      </dsp:txBody>
      <dsp:txXfrm>
        <a:off x="0" y="2326"/>
        <a:ext cx="10625544" cy="793234"/>
      </dsp:txXfrm>
    </dsp:sp>
    <dsp:sp modelId="{7C08DA05-635B-4970-BC5E-24C2410ECB18}">
      <dsp:nvSpPr>
        <dsp:cNvPr id="0" name=""/>
        <dsp:cNvSpPr/>
      </dsp:nvSpPr>
      <dsp:spPr>
        <a:xfrm>
          <a:off x="0" y="795560"/>
          <a:ext cx="1062554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7AB6BC-E014-484A-AF7F-8FA0B3237A9D}">
      <dsp:nvSpPr>
        <dsp:cNvPr id="0" name=""/>
        <dsp:cNvSpPr/>
      </dsp:nvSpPr>
      <dsp:spPr>
        <a:xfrm>
          <a:off x="0" y="795560"/>
          <a:ext cx="10625544" cy="793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Identify allegations with sufficient details;</a:t>
          </a:r>
        </a:p>
      </dsp:txBody>
      <dsp:txXfrm>
        <a:off x="0" y="795560"/>
        <a:ext cx="10625544" cy="793234"/>
      </dsp:txXfrm>
    </dsp:sp>
    <dsp:sp modelId="{28505D99-9B32-44BD-AD0A-E09AF7FCF2B8}">
      <dsp:nvSpPr>
        <dsp:cNvPr id="0" name=""/>
        <dsp:cNvSpPr/>
      </dsp:nvSpPr>
      <dsp:spPr>
        <a:xfrm>
          <a:off x="0" y="1588795"/>
          <a:ext cx="1062554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1C82F9-DA35-418C-B0BF-3A2B1F209F9F}">
      <dsp:nvSpPr>
        <dsp:cNvPr id="0" name=""/>
        <dsp:cNvSpPr/>
      </dsp:nvSpPr>
      <dsp:spPr>
        <a:xfrm>
          <a:off x="0" y="1588795"/>
          <a:ext cx="10625544" cy="793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Include a statement that respondent is presumed not responsible and that a determination is made at the conclusion of the process;</a:t>
          </a:r>
        </a:p>
      </dsp:txBody>
      <dsp:txXfrm>
        <a:off x="0" y="1588795"/>
        <a:ext cx="10625544" cy="793234"/>
      </dsp:txXfrm>
    </dsp:sp>
    <dsp:sp modelId="{D650519E-CD5B-4FC4-BA41-0C7CA373900A}">
      <dsp:nvSpPr>
        <dsp:cNvPr id="0" name=""/>
        <dsp:cNvSpPr/>
      </dsp:nvSpPr>
      <dsp:spPr>
        <a:xfrm>
          <a:off x="0" y="2382030"/>
          <a:ext cx="1062554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3FF50C-8704-4D6B-8FE0-9CE470C695E7}">
      <dsp:nvSpPr>
        <dsp:cNvPr id="0" name=""/>
        <dsp:cNvSpPr/>
      </dsp:nvSpPr>
      <dsp:spPr>
        <a:xfrm>
          <a:off x="0" y="2382030"/>
          <a:ext cx="10625544" cy="793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Explain that they may have an </a:t>
          </a:r>
          <a:r>
            <a:rPr lang="en-US" sz="2400" u="sng" kern="1200" dirty="0">
              <a:solidFill>
                <a:schemeClr val="tx1"/>
              </a:solidFill>
            </a:rPr>
            <a:t>advisor</a:t>
          </a:r>
          <a:r>
            <a:rPr lang="en-US" sz="2400" kern="1200" dirty="0">
              <a:solidFill>
                <a:schemeClr val="tx1"/>
              </a:solidFill>
            </a:rPr>
            <a:t> of their choice inspect and review the evidence; and </a:t>
          </a:r>
        </a:p>
      </dsp:txBody>
      <dsp:txXfrm>
        <a:off x="0" y="2382030"/>
        <a:ext cx="10625544" cy="793234"/>
      </dsp:txXfrm>
    </dsp:sp>
    <dsp:sp modelId="{80EA2E2B-8D42-4595-8E2C-D769AE6677FF}">
      <dsp:nvSpPr>
        <dsp:cNvPr id="0" name=""/>
        <dsp:cNvSpPr/>
      </dsp:nvSpPr>
      <dsp:spPr>
        <a:xfrm>
          <a:off x="0" y="3175265"/>
          <a:ext cx="1062554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8CEC9D-60B2-4C6B-A292-B6DA924E8A21}">
      <dsp:nvSpPr>
        <dsp:cNvPr id="0" name=""/>
        <dsp:cNvSpPr/>
      </dsp:nvSpPr>
      <dsp:spPr>
        <a:xfrm>
          <a:off x="0" y="3175265"/>
          <a:ext cx="10625544" cy="793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Identify the District’s code of conduct that prohibits knowingly making false statements or submitting false information. </a:t>
          </a:r>
        </a:p>
      </dsp:txBody>
      <dsp:txXfrm>
        <a:off x="0" y="3175265"/>
        <a:ext cx="10625544" cy="793234"/>
      </dsp:txXfrm>
    </dsp:sp>
    <dsp:sp modelId="{7EDA5732-75CA-4045-BB03-15BE8FC78D58}">
      <dsp:nvSpPr>
        <dsp:cNvPr id="0" name=""/>
        <dsp:cNvSpPr/>
      </dsp:nvSpPr>
      <dsp:spPr>
        <a:xfrm>
          <a:off x="0" y="3968500"/>
          <a:ext cx="1062554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B78A9E-C3A6-47EA-9B2A-FD5F64879296}">
      <dsp:nvSpPr>
        <dsp:cNvPr id="0" name=""/>
        <dsp:cNvSpPr/>
      </dsp:nvSpPr>
      <dsp:spPr>
        <a:xfrm>
          <a:off x="0" y="3968500"/>
          <a:ext cx="10625544" cy="793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Do </a:t>
          </a:r>
          <a:r>
            <a:rPr lang="en-US" sz="2400" u="sng" kern="1200" dirty="0">
              <a:solidFill>
                <a:schemeClr val="tx1"/>
              </a:solidFill>
            </a:rPr>
            <a:t>not</a:t>
          </a:r>
          <a:r>
            <a:rPr lang="en-US" sz="2400" kern="1200" dirty="0">
              <a:solidFill>
                <a:schemeClr val="tx1"/>
              </a:solidFill>
            </a:rPr>
            <a:t> restrict either party’s ability to discuss the allegations under investigation.</a:t>
          </a:r>
        </a:p>
      </dsp:txBody>
      <dsp:txXfrm>
        <a:off x="0" y="3968500"/>
        <a:ext cx="10625544" cy="793234"/>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1DB2D-5F88-43A9-80F6-67F89F7DF972}">
      <dsp:nvSpPr>
        <dsp:cNvPr id="0" name=""/>
        <dsp:cNvSpPr/>
      </dsp:nvSpPr>
      <dsp:spPr>
        <a:xfrm>
          <a:off x="25764" y="2156"/>
          <a:ext cx="4955445" cy="1423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Informal resolution is a process that does not involve a full investigation and adjudication.</a:t>
          </a:r>
        </a:p>
      </dsp:txBody>
      <dsp:txXfrm>
        <a:off x="95242" y="71634"/>
        <a:ext cx="4816489" cy="1284305"/>
      </dsp:txXfrm>
    </dsp:sp>
    <dsp:sp modelId="{A0C44E9B-7CFA-4BFA-82E9-6BB1AD3CF82E}">
      <dsp:nvSpPr>
        <dsp:cNvPr id="0" name=""/>
        <dsp:cNvSpPr/>
      </dsp:nvSpPr>
      <dsp:spPr>
        <a:xfrm>
          <a:off x="25764" y="1496581"/>
          <a:ext cx="4955445" cy="1423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Either party can withdraw from the informal resolution process at any time and should be notified of this right.</a:t>
          </a:r>
        </a:p>
      </dsp:txBody>
      <dsp:txXfrm>
        <a:off x="95242" y="1566059"/>
        <a:ext cx="4816489" cy="1284305"/>
      </dsp:txXfrm>
    </dsp:sp>
    <dsp:sp modelId="{94889315-AD43-4FF5-BE75-3D6861AC7214}">
      <dsp:nvSpPr>
        <dsp:cNvPr id="0" name=""/>
        <dsp:cNvSpPr/>
      </dsp:nvSpPr>
      <dsp:spPr>
        <a:xfrm>
          <a:off x="25764" y="2991006"/>
          <a:ext cx="4955445" cy="1423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Cannot be used for allegations where an employee is alleged to have sexually harassed a student.</a:t>
          </a:r>
        </a:p>
      </dsp:txBody>
      <dsp:txXfrm>
        <a:off x="95242" y="3060484"/>
        <a:ext cx="4816489" cy="1284305"/>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56932-2757-4F68-AEFC-048D8354D201}">
      <dsp:nvSpPr>
        <dsp:cNvPr id="0" name=""/>
        <dsp:cNvSpPr/>
      </dsp:nvSpPr>
      <dsp:spPr>
        <a:xfrm>
          <a:off x="0" y="7587"/>
          <a:ext cx="5008194"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It can only be offered when:</a:t>
          </a:r>
        </a:p>
      </dsp:txBody>
      <dsp:txXfrm>
        <a:off x="36296" y="43883"/>
        <a:ext cx="4935602" cy="670943"/>
      </dsp:txXfrm>
    </dsp:sp>
    <dsp:sp modelId="{25115E77-C218-4C89-8FBF-DE96DFFF4B31}">
      <dsp:nvSpPr>
        <dsp:cNvPr id="0" name=""/>
        <dsp:cNvSpPr/>
      </dsp:nvSpPr>
      <dsp:spPr>
        <a:xfrm>
          <a:off x="0" y="751122"/>
          <a:ext cx="5008194" cy="3657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1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a:t>A formal complaint is filed;</a:t>
          </a:r>
        </a:p>
        <a:p>
          <a:pPr marL="228600" lvl="1" indent="-228600" algn="l" defTabSz="1066800">
            <a:lnSpc>
              <a:spcPct val="90000"/>
            </a:lnSpc>
            <a:spcBef>
              <a:spcPct val="0"/>
            </a:spcBef>
            <a:spcAft>
              <a:spcPct val="20000"/>
            </a:spcAft>
            <a:buChar char="•"/>
          </a:pPr>
          <a:r>
            <a:rPr lang="en-US" sz="2400" kern="1200" dirty="0"/>
            <a:t>The school district has sent a written notice about the allegations and the informal resolution process; </a:t>
          </a:r>
        </a:p>
        <a:p>
          <a:pPr marL="228600" lvl="1" indent="-228600" algn="l" defTabSz="1066800">
            <a:lnSpc>
              <a:spcPct val="90000"/>
            </a:lnSpc>
            <a:spcBef>
              <a:spcPct val="0"/>
            </a:spcBef>
            <a:spcAft>
              <a:spcPct val="20000"/>
            </a:spcAft>
            <a:buChar char="•"/>
          </a:pPr>
          <a:r>
            <a:rPr lang="en-US" sz="2400" kern="1200"/>
            <a:t>A written determination has not yet been made; and</a:t>
          </a:r>
        </a:p>
        <a:p>
          <a:pPr marL="228600" lvl="1" indent="-228600" algn="l" defTabSz="1066800">
            <a:lnSpc>
              <a:spcPct val="90000"/>
            </a:lnSpc>
            <a:spcBef>
              <a:spcPct val="0"/>
            </a:spcBef>
            <a:spcAft>
              <a:spcPct val="20000"/>
            </a:spcAft>
            <a:buChar char="•"/>
          </a:pPr>
          <a:r>
            <a:rPr lang="en-US" sz="2400" kern="1200"/>
            <a:t>Both parties have provided voluntary, </a:t>
          </a:r>
          <a:r>
            <a:rPr lang="en-US" sz="2400" u="sng" kern="1200"/>
            <a:t>written</a:t>
          </a:r>
          <a:r>
            <a:rPr lang="en-US" sz="2400" kern="1200"/>
            <a:t> consent to the process. </a:t>
          </a:r>
        </a:p>
      </dsp:txBody>
      <dsp:txXfrm>
        <a:off x="0" y="751122"/>
        <a:ext cx="5008194" cy="3657690"/>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74AEFE-E7DC-4151-9B50-8D9EF40E3165}">
      <dsp:nvSpPr>
        <dsp:cNvPr id="0" name=""/>
        <dsp:cNvSpPr/>
      </dsp:nvSpPr>
      <dsp:spPr>
        <a:xfrm>
          <a:off x="0" y="314181"/>
          <a:ext cx="10489093" cy="5040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35BA10-2743-407B-AE47-E54550BCC601}">
      <dsp:nvSpPr>
        <dsp:cNvPr id="0" name=""/>
        <dsp:cNvSpPr/>
      </dsp:nvSpPr>
      <dsp:spPr>
        <a:xfrm>
          <a:off x="524454" y="18981"/>
          <a:ext cx="7342365" cy="59040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524" tIns="0" rIns="277524" bIns="0" numCol="1" spcCol="1270" anchor="ctr" anchorCtr="0">
          <a:noAutofit/>
        </a:bodyPr>
        <a:lstStyle/>
        <a:p>
          <a:pPr marL="0" lvl="0" indent="0" algn="l" defTabSz="1066800">
            <a:lnSpc>
              <a:spcPct val="90000"/>
            </a:lnSpc>
            <a:spcBef>
              <a:spcPct val="0"/>
            </a:spcBef>
            <a:spcAft>
              <a:spcPct val="35000"/>
            </a:spcAft>
            <a:buNone/>
          </a:pPr>
          <a:r>
            <a:rPr lang="en-US" sz="2400" kern="1200"/>
            <a:t>Consider potential conflicts of interest.</a:t>
          </a:r>
        </a:p>
      </dsp:txBody>
      <dsp:txXfrm>
        <a:off x="553275" y="47802"/>
        <a:ext cx="7284723" cy="532758"/>
      </dsp:txXfrm>
    </dsp:sp>
    <dsp:sp modelId="{2CD36EF7-C1D1-4489-8451-7940F15013C1}">
      <dsp:nvSpPr>
        <dsp:cNvPr id="0" name=""/>
        <dsp:cNvSpPr/>
      </dsp:nvSpPr>
      <dsp:spPr>
        <a:xfrm>
          <a:off x="0" y="1221381"/>
          <a:ext cx="10489093" cy="5040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A68ADB-61D2-4C13-997D-6F5265C9B17E}">
      <dsp:nvSpPr>
        <dsp:cNvPr id="0" name=""/>
        <dsp:cNvSpPr/>
      </dsp:nvSpPr>
      <dsp:spPr>
        <a:xfrm>
          <a:off x="524454" y="926181"/>
          <a:ext cx="7342365" cy="59040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524" tIns="0" rIns="277524" bIns="0" numCol="1" spcCol="1270" anchor="ctr" anchorCtr="0">
          <a:noAutofit/>
        </a:bodyPr>
        <a:lstStyle/>
        <a:p>
          <a:pPr marL="0" lvl="0" indent="0" algn="l" defTabSz="1066800">
            <a:lnSpc>
              <a:spcPct val="90000"/>
            </a:lnSpc>
            <a:spcBef>
              <a:spcPct val="0"/>
            </a:spcBef>
            <a:spcAft>
              <a:spcPct val="35000"/>
            </a:spcAft>
            <a:buNone/>
          </a:pPr>
          <a:r>
            <a:rPr lang="en-US" sz="2400" kern="1200" dirty="0"/>
            <a:t>Consider location, timing, and order.</a:t>
          </a:r>
        </a:p>
      </dsp:txBody>
      <dsp:txXfrm>
        <a:off x="553275" y="955002"/>
        <a:ext cx="7284723" cy="532758"/>
      </dsp:txXfrm>
    </dsp:sp>
    <dsp:sp modelId="{1C0407F9-3A1D-4D65-BB4F-5AD12B112CEF}">
      <dsp:nvSpPr>
        <dsp:cNvPr id="0" name=""/>
        <dsp:cNvSpPr/>
      </dsp:nvSpPr>
      <dsp:spPr>
        <a:xfrm>
          <a:off x="0" y="2128581"/>
          <a:ext cx="10489093" cy="5040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9E0A17-8E93-440F-9F0D-093F067942E6}">
      <dsp:nvSpPr>
        <dsp:cNvPr id="0" name=""/>
        <dsp:cNvSpPr/>
      </dsp:nvSpPr>
      <dsp:spPr>
        <a:xfrm>
          <a:off x="524454" y="1833381"/>
          <a:ext cx="7342365" cy="59040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524" tIns="0" rIns="277524" bIns="0" numCol="1" spcCol="1270" anchor="ctr" anchorCtr="0">
          <a:noAutofit/>
        </a:bodyPr>
        <a:lstStyle/>
        <a:p>
          <a:pPr marL="0" lvl="0" indent="0" algn="l" defTabSz="1066800">
            <a:lnSpc>
              <a:spcPct val="90000"/>
            </a:lnSpc>
            <a:spcBef>
              <a:spcPct val="0"/>
            </a:spcBef>
            <a:spcAft>
              <a:spcPct val="35000"/>
            </a:spcAft>
            <a:buNone/>
          </a:pPr>
          <a:r>
            <a:rPr lang="en-US" sz="2400" kern="1200" dirty="0"/>
            <a:t>How to make initial contact</a:t>
          </a:r>
        </a:p>
      </dsp:txBody>
      <dsp:txXfrm>
        <a:off x="553275" y="1862202"/>
        <a:ext cx="7284723" cy="532758"/>
      </dsp:txXfrm>
    </dsp:sp>
    <dsp:sp modelId="{FFB3187E-AFB1-499A-9037-0BA7DD3C39D1}">
      <dsp:nvSpPr>
        <dsp:cNvPr id="0" name=""/>
        <dsp:cNvSpPr/>
      </dsp:nvSpPr>
      <dsp:spPr>
        <a:xfrm>
          <a:off x="0" y="3035781"/>
          <a:ext cx="10489093" cy="5040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606119-8B5F-4525-9EC8-79EF8EC7AC36}">
      <dsp:nvSpPr>
        <dsp:cNvPr id="0" name=""/>
        <dsp:cNvSpPr/>
      </dsp:nvSpPr>
      <dsp:spPr>
        <a:xfrm>
          <a:off x="524454" y="2740581"/>
          <a:ext cx="7342365" cy="59040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524" tIns="0" rIns="277524" bIns="0" numCol="1" spcCol="1270" anchor="ctr" anchorCtr="0">
          <a:noAutofit/>
        </a:bodyPr>
        <a:lstStyle/>
        <a:p>
          <a:pPr marL="0" lvl="0" indent="0" algn="l" defTabSz="1066800">
            <a:lnSpc>
              <a:spcPct val="90000"/>
            </a:lnSpc>
            <a:spcBef>
              <a:spcPct val="0"/>
            </a:spcBef>
            <a:spcAft>
              <a:spcPct val="35000"/>
            </a:spcAft>
            <a:buNone/>
          </a:pPr>
          <a:r>
            <a:rPr lang="en-US" sz="2400" kern="1200" dirty="0"/>
            <a:t>Age of the party being interviewed</a:t>
          </a:r>
        </a:p>
      </dsp:txBody>
      <dsp:txXfrm>
        <a:off x="553275" y="2769402"/>
        <a:ext cx="7284723" cy="532758"/>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A3F07-C60D-4648-ABE3-0647FE7CF7DA}">
      <dsp:nvSpPr>
        <dsp:cNvPr id="0" name=""/>
        <dsp:cNvSpPr/>
      </dsp:nvSpPr>
      <dsp:spPr>
        <a:xfrm>
          <a:off x="0" y="70949"/>
          <a:ext cx="8458200" cy="1113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As you conduct interviews, be sure to ask each witness if there are other witnesses you should speak with. </a:t>
          </a:r>
        </a:p>
      </dsp:txBody>
      <dsp:txXfrm>
        <a:off x="54373" y="125322"/>
        <a:ext cx="8349454" cy="1005094"/>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B8B52-1411-4B76-AB26-5A863ED167EA}">
      <dsp:nvSpPr>
        <dsp:cNvPr id="0" name=""/>
        <dsp:cNvSpPr/>
      </dsp:nvSpPr>
      <dsp:spPr>
        <a:xfrm>
          <a:off x="0" y="0"/>
          <a:ext cx="5508550" cy="114300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1" kern="1200" dirty="0"/>
            <a:t>Use of trauma-informed techniques during the complainant’s interview can facilitate rapport building, cooperation and complainant’s emotional recovery.</a:t>
          </a:r>
          <a:endParaRPr lang="en-US" sz="1600" kern="1200" dirty="0"/>
        </a:p>
      </dsp:txBody>
      <dsp:txXfrm>
        <a:off x="33477" y="33477"/>
        <a:ext cx="5441596" cy="1076046"/>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4F8FAE-2BE8-47EF-9720-8F42650AC7DC}">
      <dsp:nvSpPr>
        <dsp:cNvPr id="0" name=""/>
        <dsp:cNvSpPr/>
      </dsp:nvSpPr>
      <dsp:spPr>
        <a:xfrm>
          <a:off x="5358847" y="1695035"/>
          <a:ext cx="2050060" cy="711591"/>
        </a:xfrm>
        <a:custGeom>
          <a:avLst/>
          <a:gdLst/>
          <a:ahLst/>
          <a:cxnLst/>
          <a:rect l="0" t="0" r="0" b="0"/>
          <a:pathLst>
            <a:path>
              <a:moveTo>
                <a:pt x="0" y="0"/>
              </a:moveTo>
              <a:lnTo>
                <a:pt x="0" y="355795"/>
              </a:lnTo>
              <a:lnTo>
                <a:pt x="2050060" y="355795"/>
              </a:lnTo>
              <a:lnTo>
                <a:pt x="2050060" y="71159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A41858-8F0D-40B4-8E97-33B551B9E558}">
      <dsp:nvSpPr>
        <dsp:cNvPr id="0" name=""/>
        <dsp:cNvSpPr/>
      </dsp:nvSpPr>
      <dsp:spPr>
        <a:xfrm>
          <a:off x="3308787" y="1695035"/>
          <a:ext cx="2050060" cy="711591"/>
        </a:xfrm>
        <a:custGeom>
          <a:avLst/>
          <a:gdLst/>
          <a:ahLst/>
          <a:cxnLst/>
          <a:rect l="0" t="0" r="0" b="0"/>
          <a:pathLst>
            <a:path>
              <a:moveTo>
                <a:pt x="2050060" y="0"/>
              </a:moveTo>
              <a:lnTo>
                <a:pt x="2050060" y="355795"/>
              </a:lnTo>
              <a:lnTo>
                <a:pt x="0" y="355795"/>
              </a:lnTo>
              <a:lnTo>
                <a:pt x="0" y="71159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B6917B-E53B-4444-B088-210AA8F864DC}">
      <dsp:nvSpPr>
        <dsp:cNvPr id="0" name=""/>
        <dsp:cNvSpPr/>
      </dsp:nvSpPr>
      <dsp:spPr>
        <a:xfrm>
          <a:off x="3664582" y="770"/>
          <a:ext cx="3388529" cy="16942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Confidentiality </a:t>
          </a:r>
          <a:r>
            <a:rPr lang="en-US" sz="2800" u="sng" kern="1200" dirty="0">
              <a:solidFill>
                <a:schemeClr val="tx1"/>
              </a:solidFill>
            </a:rPr>
            <a:t>cannot</a:t>
          </a:r>
          <a:r>
            <a:rPr lang="en-US" sz="2800" kern="1200" dirty="0">
              <a:solidFill>
                <a:schemeClr val="tx1"/>
              </a:solidFill>
            </a:rPr>
            <a:t> be promised</a:t>
          </a:r>
        </a:p>
      </dsp:txBody>
      <dsp:txXfrm>
        <a:off x="3664582" y="770"/>
        <a:ext cx="3388529" cy="1694264"/>
      </dsp:txXfrm>
    </dsp:sp>
    <dsp:sp modelId="{D680A487-5807-44BE-AE24-A4529508D90D}">
      <dsp:nvSpPr>
        <dsp:cNvPr id="0" name=""/>
        <dsp:cNvSpPr/>
      </dsp:nvSpPr>
      <dsp:spPr>
        <a:xfrm>
          <a:off x="1614522" y="2406626"/>
          <a:ext cx="3388529" cy="16942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All evidence will be shared with the complainant/victim and the respondent</a:t>
          </a:r>
        </a:p>
      </dsp:txBody>
      <dsp:txXfrm>
        <a:off x="1614522" y="2406626"/>
        <a:ext cx="3388529" cy="1694264"/>
      </dsp:txXfrm>
    </dsp:sp>
    <dsp:sp modelId="{A9BB661D-AD08-45AD-9C93-83E4C2244369}">
      <dsp:nvSpPr>
        <dsp:cNvPr id="0" name=""/>
        <dsp:cNvSpPr/>
      </dsp:nvSpPr>
      <dsp:spPr>
        <a:xfrm>
          <a:off x="5714643" y="2406626"/>
          <a:ext cx="3388529" cy="169426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Both parties will have an equal opportunity to inspect and review any evidence that is directly related to the allegations</a:t>
          </a:r>
        </a:p>
      </dsp:txBody>
      <dsp:txXfrm>
        <a:off x="5714643" y="2406626"/>
        <a:ext cx="3388529" cy="1694264"/>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E1963-1F40-4B49-866A-C25918A70CA7}">
      <dsp:nvSpPr>
        <dsp:cNvPr id="0" name=""/>
        <dsp:cNvSpPr/>
      </dsp:nvSpPr>
      <dsp:spPr>
        <a:xfrm rot="10800000">
          <a:off x="2126568" y="357"/>
          <a:ext cx="7228613" cy="122331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9446" tIns="99060" rIns="184912" bIns="9906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tx1"/>
              </a:solidFill>
            </a:rPr>
            <a:t>Review your witness summaries and evidence and ask yourself if there are any holes.</a:t>
          </a:r>
        </a:p>
      </dsp:txBody>
      <dsp:txXfrm rot="10800000">
        <a:off x="2432395" y="357"/>
        <a:ext cx="6922786" cy="1223310"/>
      </dsp:txXfrm>
    </dsp:sp>
    <dsp:sp modelId="{56062E9C-981D-439D-914B-8271EF7791DD}">
      <dsp:nvSpPr>
        <dsp:cNvPr id="0" name=""/>
        <dsp:cNvSpPr/>
      </dsp:nvSpPr>
      <dsp:spPr>
        <a:xfrm>
          <a:off x="1514913" y="357"/>
          <a:ext cx="1223310" cy="122331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A24015-A7DF-439C-9C33-B0797B6457B6}">
      <dsp:nvSpPr>
        <dsp:cNvPr id="0" name=""/>
        <dsp:cNvSpPr/>
      </dsp:nvSpPr>
      <dsp:spPr>
        <a:xfrm rot="10800000">
          <a:off x="2126568" y="1588835"/>
          <a:ext cx="7228613" cy="122331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9446" tIns="99060" rIns="184912" bIns="99060" numCol="1" spcCol="1270" anchor="ctr" anchorCtr="0">
          <a:noAutofit/>
        </a:bodyPr>
        <a:lstStyle/>
        <a:p>
          <a:pPr marL="0" lvl="0" indent="0" algn="ctr" defTabSz="1155700">
            <a:lnSpc>
              <a:spcPct val="90000"/>
            </a:lnSpc>
            <a:spcBef>
              <a:spcPct val="0"/>
            </a:spcBef>
            <a:spcAft>
              <a:spcPct val="35000"/>
            </a:spcAft>
            <a:buNone/>
          </a:pPr>
          <a:r>
            <a:rPr lang="en-US" sz="2600" kern="1200">
              <a:solidFill>
                <a:schemeClr val="tx1"/>
              </a:solidFill>
            </a:rPr>
            <a:t>Do you have all the information you need to thoroughly address each allegation?</a:t>
          </a:r>
        </a:p>
      </dsp:txBody>
      <dsp:txXfrm rot="10800000">
        <a:off x="2432395" y="1588835"/>
        <a:ext cx="6922786" cy="1223310"/>
      </dsp:txXfrm>
    </dsp:sp>
    <dsp:sp modelId="{754E17E0-B201-4388-A1C4-4727F93D70A4}">
      <dsp:nvSpPr>
        <dsp:cNvPr id="0" name=""/>
        <dsp:cNvSpPr/>
      </dsp:nvSpPr>
      <dsp:spPr>
        <a:xfrm>
          <a:off x="1514913" y="1588835"/>
          <a:ext cx="1223310" cy="122331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B55976-C1E7-4339-B2F3-B3292CFE3E23}">
      <dsp:nvSpPr>
        <dsp:cNvPr id="0" name=""/>
        <dsp:cNvSpPr/>
      </dsp:nvSpPr>
      <dsp:spPr>
        <a:xfrm rot="10800000">
          <a:off x="2126568" y="3177312"/>
          <a:ext cx="7228613" cy="122331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9446" tIns="99060" rIns="184912" bIns="99060" numCol="1" spcCol="1270" anchor="ctr" anchorCtr="0">
          <a:noAutofit/>
        </a:bodyPr>
        <a:lstStyle/>
        <a:p>
          <a:pPr marL="0" lvl="0" indent="0" algn="ctr" defTabSz="1155700">
            <a:lnSpc>
              <a:spcPct val="90000"/>
            </a:lnSpc>
            <a:spcBef>
              <a:spcPct val="0"/>
            </a:spcBef>
            <a:spcAft>
              <a:spcPct val="35000"/>
            </a:spcAft>
            <a:buNone/>
          </a:pPr>
          <a:r>
            <a:rPr lang="en-US" sz="2600" kern="1200">
              <a:solidFill>
                <a:schemeClr val="tx1"/>
              </a:solidFill>
            </a:rPr>
            <a:t>It is OK to conduct follow-up interviews of witnesses if needed. </a:t>
          </a:r>
        </a:p>
      </dsp:txBody>
      <dsp:txXfrm rot="10800000">
        <a:off x="2432395" y="3177312"/>
        <a:ext cx="6922786" cy="1223310"/>
      </dsp:txXfrm>
    </dsp:sp>
    <dsp:sp modelId="{DF395170-D473-4F2E-B9A8-83EB2D649178}">
      <dsp:nvSpPr>
        <dsp:cNvPr id="0" name=""/>
        <dsp:cNvSpPr/>
      </dsp:nvSpPr>
      <dsp:spPr>
        <a:xfrm>
          <a:off x="1514913" y="3177312"/>
          <a:ext cx="1223310" cy="122331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D4229-1396-4BD2-8387-ADD8D1CA25C7}">
      <dsp:nvSpPr>
        <dsp:cNvPr id="0" name=""/>
        <dsp:cNvSpPr/>
      </dsp:nvSpPr>
      <dsp:spPr>
        <a:xfrm>
          <a:off x="0" y="0"/>
          <a:ext cx="4416400" cy="4416400"/>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B6006-5606-4A66-A516-4855F64BE7B9}">
      <dsp:nvSpPr>
        <dsp:cNvPr id="0" name=""/>
        <dsp:cNvSpPr/>
      </dsp:nvSpPr>
      <dsp:spPr>
        <a:xfrm>
          <a:off x="2208200" y="0"/>
          <a:ext cx="8280892" cy="4416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Send the parties all evidence </a:t>
          </a:r>
          <a:r>
            <a:rPr lang="en-US" sz="3200" u="sng" kern="1200" dirty="0"/>
            <a:t>directly related</a:t>
          </a:r>
          <a:r>
            <a:rPr lang="en-US" sz="3200" kern="1200" dirty="0"/>
            <a:t> to the allegations</a:t>
          </a:r>
        </a:p>
      </dsp:txBody>
      <dsp:txXfrm>
        <a:off x="2208200" y="0"/>
        <a:ext cx="8280892" cy="1324922"/>
      </dsp:txXfrm>
    </dsp:sp>
    <dsp:sp modelId="{70A4EE66-4BF3-4706-9B13-EFE444C490B7}">
      <dsp:nvSpPr>
        <dsp:cNvPr id="0" name=""/>
        <dsp:cNvSpPr/>
      </dsp:nvSpPr>
      <dsp:spPr>
        <a:xfrm>
          <a:off x="772871" y="1324922"/>
          <a:ext cx="2870657" cy="2870657"/>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CD6324-4E0C-4240-9489-4579E4C3677E}">
      <dsp:nvSpPr>
        <dsp:cNvPr id="0" name=""/>
        <dsp:cNvSpPr/>
      </dsp:nvSpPr>
      <dsp:spPr>
        <a:xfrm>
          <a:off x="2208200" y="1324922"/>
          <a:ext cx="8280892" cy="287065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Must be done prior to the completion of the investigation report</a:t>
          </a:r>
        </a:p>
      </dsp:txBody>
      <dsp:txXfrm>
        <a:off x="2208200" y="1324922"/>
        <a:ext cx="8280892" cy="1324918"/>
      </dsp:txXfrm>
    </dsp:sp>
    <dsp:sp modelId="{AE5BB3AC-EFD2-40F1-98E5-08E1CB9B45C8}">
      <dsp:nvSpPr>
        <dsp:cNvPr id="0" name=""/>
        <dsp:cNvSpPr/>
      </dsp:nvSpPr>
      <dsp:spPr>
        <a:xfrm>
          <a:off x="1545740" y="2649841"/>
          <a:ext cx="1324918" cy="132491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3FC73D-BB60-4C6C-B17E-25B477F376D5}">
      <dsp:nvSpPr>
        <dsp:cNvPr id="0" name=""/>
        <dsp:cNvSpPr/>
      </dsp:nvSpPr>
      <dsp:spPr>
        <a:xfrm>
          <a:off x="2208200" y="2649841"/>
          <a:ext cx="8280892" cy="132491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Parties given at least </a:t>
          </a:r>
          <a:r>
            <a:rPr lang="en-US" sz="3200" u="sng" kern="1200" dirty="0"/>
            <a:t>10 days</a:t>
          </a:r>
          <a:r>
            <a:rPr lang="en-US" sz="3200" kern="1200" dirty="0"/>
            <a:t> to respond</a:t>
          </a:r>
        </a:p>
      </dsp:txBody>
      <dsp:txXfrm>
        <a:off x="2208200" y="2649841"/>
        <a:ext cx="8280892" cy="1324918"/>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1498A-990D-4132-A233-A091C4DEA6D2}">
      <dsp:nvSpPr>
        <dsp:cNvPr id="0" name=""/>
        <dsp:cNvSpPr/>
      </dsp:nvSpPr>
      <dsp:spPr>
        <a:xfrm>
          <a:off x="0" y="0"/>
          <a:ext cx="4257269" cy="4257269"/>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CC4E10-3529-493A-AB3A-CF5158BCA78D}">
      <dsp:nvSpPr>
        <dsp:cNvPr id="0" name=""/>
        <dsp:cNvSpPr/>
      </dsp:nvSpPr>
      <dsp:spPr>
        <a:xfrm>
          <a:off x="2128634" y="0"/>
          <a:ext cx="8360458" cy="425726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The final investigation report </a:t>
          </a:r>
          <a:r>
            <a:rPr lang="en-US" sz="3200" u="sng" kern="1200" dirty="0"/>
            <a:t>summarizes all relevant evidence</a:t>
          </a:r>
          <a:r>
            <a:rPr lang="en-US" sz="3200" kern="1200" dirty="0"/>
            <a:t> </a:t>
          </a:r>
        </a:p>
      </dsp:txBody>
      <dsp:txXfrm>
        <a:off x="2128634" y="0"/>
        <a:ext cx="8360458" cy="1277183"/>
      </dsp:txXfrm>
    </dsp:sp>
    <dsp:sp modelId="{AAC5A454-DA1C-4953-AACA-08D0384E8BAC}">
      <dsp:nvSpPr>
        <dsp:cNvPr id="0" name=""/>
        <dsp:cNvSpPr/>
      </dsp:nvSpPr>
      <dsp:spPr>
        <a:xfrm>
          <a:off x="745023" y="1277183"/>
          <a:ext cx="2767222" cy="2767222"/>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47F3B7-DC3E-4504-8079-0C04DAA1D3B7}">
      <dsp:nvSpPr>
        <dsp:cNvPr id="0" name=""/>
        <dsp:cNvSpPr/>
      </dsp:nvSpPr>
      <dsp:spPr>
        <a:xfrm>
          <a:off x="2128634" y="1277183"/>
          <a:ext cx="8360458" cy="276722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Sent to the parties at least </a:t>
          </a:r>
          <a:r>
            <a:rPr lang="en-US" sz="3200" u="sng" kern="1200" dirty="0"/>
            <a:t>10 days before</a:t>
          </a:r>
          <a:r>
            <a:rPr lang="en-US" sz="3200" kern="1200" dirty="0"/>
            <a:t> a written determination issued</a:t>
          </a:r>
        </a:p>
      </dsp:txBody>
      <dsp:txXfrm>
        <a:off x="2128634" y="1277183"/>
        <a:ext cx="8360458" cy="1277179"/>
      </dsp:txXfrm>
    </dsp:sp>
    <dsp:sp modelId="{049317C3-D243-44C0-8570-CD7B4E7659AD}">
      <dsp:nvSpPr>
        <dsp:cNvPr id="0" name=""/>
        <dsp:cNvSpPr/>
      </dsp:nvSpPr>
      <dsp:spPr>
        <a:xfrm>
          <a:off x="1490045" y="2554363"/>
          <a:ext cx="1277179" cy="1277179"/>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13184D-B84D-4649-9CA9-D0BEBC00F11F}">
      <dsp:nvSpPr>
        <dsp:cNvPr id="0" name=""/>
        <dsp:cNvSpPr/>
      </dsp:nvSpPr>
      <dsp:spPr>
        <a:xfrm>
          <a:off x="2128634" y="2554363"/>
          <a:ext cx="8360458" cy="127717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Parties respond to Investigation Report and exchange written questions</a:t>
          </a:r>
        </a:p>
      </dsp:txBody>
      <dsp:txXfrm>
        <a:off x="2128634" y="2554363"/>
        <a:ext cx="8360458" cy="1277179"/>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0D51D1-1995-467F-914D-839E118C0D5C}">
      <dsp:nvSpPr>
        <dsp:cNvPr id="0" name=""/>
        <dsp:cNvSpPr/>
      </dsp:nvSpPr>
      <dsp:spPr>
        <a:xfrm>
          <a:off x="5244305" y="1570149"/>
          <a:ext cx="2575261" cy="433557"/>
        </a:xfrm>
        <a:custGeom>
          <a:avLst/>
          <a:gdLst/>
          <a:ahLst/>
          <a:cxnLst/>
          <a:rect l="0" t="0" r="0" b="0"/>
          <a:pathLst>
            <a:path>
              <a:moveTo>
                <a:pt x="0" y="0"/>
              </a:moveTo>
              <a:lnTo>
                <a:pt x="0" y="216778"/>
              </a:lnTo>
              <a:lnTo>
                <a:pt x="2575261" y="216778"/>
              </a:lnTo>
              <a:lnTo>
                <a:pt x="2575261" y="433557"/>
              </a:lnTo>
            </a:path>
          </a:pathLst>
        </a:custGeom>
        <a:noFill/>
        <a:ln w="12700" cap="flat" cmpd="sng" algn="ctr">
          <a:solidFill>
            <a:schemeClr val="accent1"/>
          </a:solidFill>
          <a:prstDash val="solid"/>
          <a:miter lim="800000"/>
        </a:ln>
        <a:effectLst/>
      </dsp:spPr>
      <dsp:style>
        <a:lnRef idx="2">
          <a:scrgbClr r="0" g="0" b="0"/>
        </a:lnRef>
        <a:fillRef idx="0">
          <a:scrgbClr r="0" g="0" b="0"/>
        </a:fillRef>
        <a:effectRef idx="0">
          <a:scrgbClr r="0" g="0" b="0"/>
        </a:effectRef>
        <a:fontRef idx="minor"/>
      </dsp:style>
    </dsp:sp>
    <dsp:sp modelId="{7D614D83-1223-4A16-8F5C-19163143F1F8}">
      <dsp:nvSpPr>
        <dsp:cNvPr id="0" name=""/>
        <dsp:cNvSpPr/>
      </dsp:nvSpPr>
      <dsp:spPr>
        <a:xfrm>
          <a:off x="2669044" y="1570149"/>
          <a:ext cx="2575261" cy="433557"/>
        </a:xfrm>
        <a:custGeom>
          <a:avLst/>
          <a:gdLst/>
          <a:ahLst/>
          <a:cxnLst/>
          <a:rect l="0" t="0" r="0" b="0"/>
          <a:pathLst>
            <a:path>
              <a:moveTo>
                <a:pt x="2575261" y="0"/>
              </a:moveTo>
              <a:lnTo>
                <a:pt x="2575261" y="216778"/>
              </a:lnTo>
              <a:lnTo>
                <a:pt x="0" y="216778"/>
              </a:lnTo>
              <a:lnTo>
                <a:pt x="0" y="433557"/>
              </a:lnTo>
            </a:path>
          </a:pathLst>
        </a:custGeom>
        <a:noFill/>
        <a:ln w="12700" cap="flat" cmpd="sng" algn="ctr">
          <a:solidFill>
            <a:schemeClr val="accent1"/>
          </a:solidFill>
          <a:prstDash val="solid"/>
          <a:miter lim="800000"/>
        </a:ln>
        <a:effectLst/>
      </dsp:spPr>
      <dsp:style>
        <a:lnRef idx="2">
          <a:scrgbClr r="0" g="0" b="0"/>
        </a:lnRef>
        <a:fillRef idx="0">
          <a:scrgbClr r="0" g="0" b="0"/>
        </a:fillRef>
        <a:effectRef idx="0">
          <a:scrgbClr r="0" g="0" b="0"/>
        </a:effectRef>
        <a:fontRef idx="minor"/>
      </dsp:style>
    </dsp:sp>
    <dsp:sp modelId="{51C0F2D6-38ED-43B6-83E2-519C4F76ED64}">
      <dsp:nvSpPr>
        <dsp:cNvPr id="0" name=""/>
        <dsp:cNvSpPr/>
      </dsp:nvSpPr>
      <dsp:spPr>
        <a:xfrm>
          <a:off x="3352796" y="9"/>
          <a:ext cx="3783019" cy="1570140"/>
        </a:xfrm>
        <a:prstGeom prst="rect">
          <a:avLst/>
        </a:prstGeom>
        <a:solidFill>
          <a:schemeClr val="lt1">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A complainant’s </a:t>
          </a:r>
          <a:r>
            <a:rPr lang="en-US" sz="2800" u="sng" kern="1200" dirty="0"/>
            <a:t>prior sexual behavior </a:t>
          </a:r>
          <a:r>
            <a:rPr lang="en-US" sz="2800" kern="1200" dirty="0"/>
            <a:t>is </a:t>
          </a:r>
          <a:r>
            <a:rPr lang="en-US" sz="2800" kern="1200" dirty="0">
              <a:solidFill>
                <a:srgbClr val="FF0000"/>
              </a:solidFill>
            </a:rPr>
            <a:t>irrelevant</a:t>
          </a:r>
          <a:r>
            <a:rPr lang="en-US" sz="2800" kern="1200" dirty="0"/>
            <a:t> unless used:</a:t>
          </a:r>
        </a:p>
      </dsp:txBody>
      <dsp:txXfrm>
        <a:off x="3352796" y="9"/>
        <a:ext cx="3783019" cy="1570140"/>
      </dsp:txXfrm>
    </dsp:sp>
    <dsp:sp modelId="{1F99B75B-FFF8-41D3-9CE1-214026BB0883}">
      <dsp:nvSpPr>
        <dsp:cNvPr id="0" name=""/>
        <dsp:cNvSpPr/>
      </dsp:nvSpPr>
      <dsp:spPr>
        <a:xfrm>
          <a:off x="310561" y="2003707"/>
          <a:ext cx="4716965" cy="2412708"/>
        </a:xfrm>
        <a:prstGeom prst="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To prove that someone other than the respondent committed the conduct alleged by the complainant, or </a:t>
          </a:r>
        </a:p>
      </dsp:txBody>
      <dsp:txXfrm>
        <a:off x="310561" y="2003707"/>
        <a:ext cx="4716965" cy="2412708"/>
      </dsp:txXfrm>
    </dsp:sp>
    <dsp:sp modelId="{83797D3B-62BF-4FA3-A1D8-6AA37293B609}">
      <dsp:nvSpPr>
        <dsp:cNvPr id="0" name=""/>
        <dsp:cNvSpPr/>
      </dsp:nvSpPr>
      <dsp:spPr>
        <a:xfrm>
          <a:off x="5461084" y="2003707"/>
          <a:ext cx="4716965" cy="2412708"/>
        </a:xfrm>
        <a:prstGeom prst="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To prove consent, if the questions and evidence concern specific incidents of the complainant’s prior sexual behavior with respect to the respondent</a:t>
          </a:r>
        </a:p>
      </dsp:txBody>
      <dsp:txXfrm>
        <a:off x="5461084" y="2003707"/>
        <a:ext cx="4716965" cy="2412708"/>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AE794-236A-48EA-812C-DF9553919463}">
      <dsp:nvSpPr>
        <dsp:cNvPr id="0" name=""/>
        <dsp:cNvSpPr/>
      </dsp:nvSpPr>
      <dsp:spPr>
        <a:xfrm>
          <a:off x="0" y="49699"/>
          <a:ext cx="10819294" cy="2249178"/>
        </a:xfrm>
        <a:prstGeom prst="roundRect">
          <a:avLst/>
        </a:prstGeom>
        <a:solidFill>
          <a:schemeClr val="accent1">
            <a:lumMod val="20000"/>
            <a:lumOff val="8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mj-lt"/>
            </a:rPr>
            <a:t>Rape shield protection does not pertain to the sexual predisposition or sexual behavior of </a:t>
          </a:r>
          <a:r>
            <a:rPr lang="en-US" sz="2800" u="sng" kern="1200" dirty="0">
              <a:latin typeface="+mj-lt"/>
            </a:rPr>
            <a:t>Respondents</a:t>
          </a:r>
          <a:r>
            <a:rPr lang="en-US" sz="2800" kern="1200" dirty="0">
              <a:latin typeface="+mj-lt"/>
            </a:rPr>
            <a:t>, so evidence of a pattern of inappropriate behavior by an alleged harasser must be judged for relevance as any other evidence</a:t>
          </a:r>
        </a:p>
      </dsp:txBody>
      <dsp:txXfrm>
        <a:off x="109796" y="159495"/>
        <a:ext cx="10599702" cy="2029586"/>
      </dsp:txXfrm>
    </dsp:sp>
    <dsp:sp modelId="{6A5BE286-5BD1-4D6B-9FCF-79C3482163AE}">
      <dsp:nvSpPr>
        <dsp:cNvPr id="0" name=""/>
        <dsp:cNvSpPr/>
      </dsp:nvSpPr>
      <dsp:spPr>
        <a:xfrm>
          <a:off x="0" y="2557197"/>
          <a:ext cx="10819294" cy="1977300"/>
        </a:xfrm>
        <a:prstGeom prst="roundRect">
          <a:avLst/>
        </a:prstGeom>
        <a:solidFill>
          <a:schemeClr val="accent1">
            <a:lumMod val="20000"/>
            <a:lumOff val="8000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mj-lt"/>
            </a:rPr>
            <a:t>Scenarios where respondent might try to prove complainant had motive to fabricate or conceal a sexual interaction do not require admission or consideration of the complainant’s sexual behavior</a:t>
          </a:r>
        </a:p>
      </dsp:txBody>
      <dsp:txXfrm>
        <a:off x="96524" y="2653721"/>
        <a:ext cx="10626246" cy="1784252"/>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15D8F0-2E54-4750-BF49-A5E8322AF47F}">
      <dsp:nvSpPr>
        <dsp:cNvPr id="0" name=""/>
        <dsp:cNvSpPr/>
      </dsp:nvSpPr>
      <dsp:spPr>
        <a:xfrm>
          <a:off x="0" y="1980"/>
          <a:ext cx="7734301" cy="6207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Identify the </a:t>
          </a:r>
          <a:r>
            <a:rPr lang="en-US" sz="2000" u="sng" kern="1200" dirty="0">
              <a:solidFill>
                <a:schemeClr val="tx1"/>
              </a:solidFill>
            </a:rPr>
            <a:t>date</a:t>
          </a:r>
          <a:r>
            <a:rPr lang="en-US" sz="2000" kern="1200" dirty="0">
              <a:solidFill>
                <a:schemeClr val="tx1"/>
              </a:solidFill>
            </a:rPr>
            <a:t> the investigation commenced</a:t>
          </a:r>
        </a:p>
      </dsp:txBody>
      <dsp:txXfrm>
        <a:off x="30300" y="32280"/>
        <a:ext cx="7673701" cy="560105"/>
      </dsp:txXfrm>
    </dsp:sp>
    <dsp:sp modelId="{7E73A53C-5285-42B7-B530-139FF0F48667}">
      <dsp:nvSpPr>
        <dsp:cNvPr id="0" name=""/>
        <dsp:cNvSpPr/>
      </dsp:nvSpPr>
      <dsp:spPr>
        <a:xfrm>
          <a:off x="0" y="633936"/>
          <a:ext cx="7734301" cy="6207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tx1"/>
              </a:solidFill>
            </a:rPr>
            <a:t>Identify the </a:t>
          </a:r>
          <a:r>
            <a:rPr lang="en-US" sz="2000" u="sng" kern="1200">
              <a:solidFill>
                <a:schemeClr val="tx1"/>
              </a:solidFill>
            </a:rPr>
            <a:t>investigator</a:t>
          </a:r>
          <a:endParaRPr lang="en-US" sz="2000" kern="1200">
            <a:solidFill>
              <a:schemeClr val="tx1"/>
            </a:solidFill>
          </a:endParaRPr>
        </a:p>
      </dsp:txBody>
      <dsp:txXfrm>
        <a:off x="30300" y="664236"/>
        <a:ext cx="7673701" cy="560105"/>
      </dsp:txXfrm>
    </dsp:sp>
    <dsp:sp modelId="{3C144FC6-6FF0-4B50-8CB1-3AEA131E4FAA}">
      <dsp:nvSpPr>
        <dsp:cNvPr id="0" name=""/>
        <dsp:cNvSpPr/>
      </dsp:nvSpPr>
      <dsp:spPr>
        <a:xfrm>
          <a:off x="0" y="1265891"/>
          <a:ext cx="7734301" cy="6207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Identify </a:t>
          </a:r>
          <a:r>
            <a:rPr lang="en-US" sz="2000" u="sng" kern="1200" dirty="0">
              <a:solidFill>
                <a:schemeClr val="tx1"/>
              </a:solidFill>
            </a:rPr>
            <a:t>supportive</a:t>
          </a:r>
          <a:r>
            <a:rPr lang="en-US" sz="2000" kern="1200" dirty="0">
              <a:solidFill>
                <a:schemeClr val="tx1"/>
              </a:solidFill>
            </a:rPr>
            <a:t> </a:t>
          </a:r>
          <a:r>
            <a:rPr lang="en-US" sz="2000" u="sng" kern="1200" dirty="0">
              <a:solidFill>
                <a:schemeClr val="tx1"/>
              </a:solidFill>
            </a:rPr>
            <a:t>measures</a:t>
          </a:r>
          <a:r>
            <a:rPr lang="en-US" sz="2000" kern="1200" dirty="0">
              <a:solidFill>
                <a:schemeClr val="tx1"/>
              </a:solidFill>
            </a:rPr>
            <a:t> offered to and accepted by the parties</a:t>
          </a:r>
        </a:p>
      </dsp:txBody>
      <dsp:txXfrm>
        <a:off x="30300" y="1296191"/>
        <a:ext cx="7673701" cy="560105"/>
      </dsp:txXfrm>
    </dsp:sp>
    <dsp:sp modelId="{F6E9523B-52C6-416A-9AEF-FE82AE93749F}">
      <dsp:nvSpPr>
        <dsp:cNvPr id="0" name=""/>
        <dsp:cNvSpPr/>
      </dsp:nvSpPr>
      <dsp:spPr>
        <a:xfrm>
          <a:off x="0" y="1897847"/>
          <a:ext cx="7734301" cy="6207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tx1"/>
              </a:solidFill>
            </a:rPr>
            <a:t>Summary of the investigation </a:t>
          </a:r>
          <a:r>
            <a:rPr lang="en-US" sz="2000" u="sng" kern="1200">
              <a:solidFill>
                <a:schemeClr val="tx1"/>
              </a:solidFill>
            </a:rPr>
            <a:t>process</a:t>
          </a:r>
          <a:endParaRPr lang="en-US" sz="2000" kern="1200">
            <a:solidFill>
              <a:schemeClr val="tx1"/>
            </a:solidFill>
          </a:endParaRPr>
        </a:p>
      </dsp:txBody>
      <dsp:txXfrm>
        <a:off x="30300" y="1928147"/>
        <a:ext cx="7673701" cy="560105"/>
      </dsp:txXfrm>
    </dsp:sp>
    <dsp:sp modelId="{20376FD2-75D9-478C-97F9-FC27C7BB453E}">
      <dsp:nvSpPr>
        <dsp:cNvPr id="0" name=""/>
        <dsp:cNvSpPr/>
      </dsp:nvSpPr>
      <dsp:spPr>
        <a:xfrm>
          <a:off x="0" y="2529802"/>
          <a:ext cx="7734301" cy="6207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tx1"/>
              </a:solidFill>
            </a:rPr>
            <a:t>Identify the </a:t>
          </a:r>
          <a:r>
            <a:rPr lang="en-US" sz="2000" u="sng" kern="1200">
              <a:solidFill>
                <a:schemeClr val="tx1"/>
              </a:solidFill>
            </a:rPr>
            <a:t>legal</a:t>
          </a:r>
          <a:r>
            <a:rPr lang="en-US" sz="2000" kern="1200">
              <a:solidFill>
                <a:schemeClr val="tx1"/>
              </a:solidFill>
            </a:rPr>
            <a:t> </a:t>
          </a:r>
          <a:r>
            <a:rPr lang="en-US" sz="2000" u="sng" kern="1200">
              <a:solidFill>
                <a:schemeClr val="tx1"/>
              </a:solidFill>
            </a:rPr>
            <a:t>standard</a:t>
          </a:r>
          <a:r>
            <a:rPr lang="en-US" sz="2000" kern="1200">
              <a:solidFill>
                <a:schemeClr val="tx1"/>
              </a:solidFill>
            </a:rPr>
            <a:t> of review applied to the review of evidence/applicable policies</a:t>
          </a:r>
        </a:p>
      </dsp:txBody>
      <dsp:txXfrm>
        <a:off x="30300" y="2560102"/>
        <a:ext cx="7673701" cy="560105"/>
      </dsp:txXfrm>
    </dsp:sp>
    <dsp:sp modelId="{5AD448CA-06C5-4575-9FC8-34202F641A53}">
      <dsp:nvSpPr>
        <dsp:cNvPr id="0" name=""/>
        <dsp:cNvSpPr/>
      </dsp:nvSpPr>
      <dsp:spPr>
        <a:xfrm>
          <a:off x="0" y="3161758"/>
          <a:ext cx="7734301" cy="6207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Identify number/identity of </a:t>
          </a:r>
          <a:r>
            <a:rPr lang="en-US" sz="2000" u="sng" kern="1200" dirty="0">
              <a:solidFill>
                <a:schemeClr val="tx1"/>
              </a:solidFill>
            </a:rPr>
            <a:t>witnesses</a:t>
          </a:r>
          <a:endParaRPr lang="en-US" sz="2000" kern="1200" dirty="0">
            <a:solidFill>
              <a:schemeClr val="tx1"/>
            </a:solidFill>
          </a:endParaRPr>
        </a:p>
      </dsp:txBody>
      <dsp:txXfrm>
        <a:off x="30300" y="3192058"/>
        <a:ext cx="7673701" cy="560105"/>
      </dsp:txXfrm>
    </dsp:sp>
    <dsp:sp modelId="{38BFF734-269F-4FA1-A45A-D820980BC206}">
      <dsp:nvSpPr>
        <dsp:cNvPr id="0" name=""/>
        <dsp:cNvSpPr/>
      </dsp:nvSpPr>
      <dsp:spPr>
        <a:xfrm>
          <a:off x="0" y="3793713"/>
          <a:ext cx="7734301" cy="6207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Summary of </a:t>
          </a:r>
          <a:r>
            <a:rPr lang="en-US" sz="2000" u="sng" kern="1200" dirty="0">
              <a:solidFill>
                <a:schemeClr val="tx1"/>
              </a:solidFill>
            </a:rPr>
            <a:t>evidence</a:t>
          </a:r>
          <a:r>
            <a:rPr lang="en-US" sz="2000" kern="1200" dirty="0">
              <a:solidFill>
                <a:schemeClr val="tx1"/>
              </a:solidFill>
            </a:rPr>
            <a:t> – documents and witness statements</a:t>
          </a:r>
        </a:p>
      </dsp:txBody>
      <dsp:txXfrm>
        <a:off x="30300" y="3824013"/>
        <a:ext cx="7673701" cy="560105"/>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33898-64CE-4DD9-944D-6A341630EBFF}">
      <dsp:nvSpPr>
        <dsp:cNvPr id="0" name=""/>
        <dsp:cNvSpPr/>
      </dsp:nvSpPr>
      <dsp:spPr>
        <a:xfrm>
          <a:off x="0" y="0"/>
          <a:ext cx="4310506" cy="4310506"/>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128A73-BFBB-41CC-86AD-8F08A42D6757}">
      <dsp:nvSpPr>
        <dsp:cNvPr id="0" name=""/>
        <dsp:cNvSpPr/>
      </dsp:nvSpPr>
      <dsp:spPr>
        <a:xfrm>
          <a:off x="2155253" y="0"/>
          <a:ext cx="8333840" cy="431050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u="sng" kern="1200" dirty="0">
              <a:latin typeface="+mj-lt"/>
            </a:rPr>
            <a:t>10 days for parties </a:t>
          </a:r>
          <a:r>
            <a:rPr lang="en-US" sz="2800" u="none" kern="1200" dirty="0">
              <a:latin typeface="+mj-lt"/>
            </a:rPr>
            <a:t>to</a:t>
          </a:r>
          <a:r>
            <a:rPr lang="en-US" sz="2800" kern="1200" dirty="0">
              <a:latin typeface="+mj-lt"/>
            </a:rPr>
            <a:t> submit written, </a:t>
          </a:r>
          <a:r>
            <a:rPr lang="en-US" sz="2800" u="sng" kern="1200" dirty="0">
              <a:latin typeface="+mj-lt"/>
            </a:rPr>
            <a:t>relevant</a:t>
          </a:r>
          <a:r>
            <a:rPr lang="en-US" sz="2800" kern="1200" dirty="0">
              <a:latin typeface="+mj-lt"/>
            </a:rPr>
            <a:t> questions to the other party or witness to the Decision-maker</a:t>
          </a:r>
        </a:p>
      </dsp:txBody>
      <dsp:txXfrm>
        <a:off x="2155253" y="0"/>
        <a:ext cx="8333840" cy="1293154"/>
      </dsp:txXfrm>
    </dsp:sp>
    <dsp:sp modelId="{E66E6559-C887-44FC-8D99-BA5E49D3CF10}">
      <dsp:nvSpPr>
        <dsp:cNvPr id="0" name=""/>
        <dsp:cNvSpPr/>
      </dsp:nvSpPr>
      <dsp:spPr>
        <a:xfrm>
          <a:off x="754339" y="1293154"/>
          <a:ext cx="2801826" cy="2801826"/>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1D23F1-B4AA-4889-B75D-8E653A51DD87}">
      <dsp:nvSpPr>
        <dsp:cNvPr id="0" name=""/>
        <dsp:cNvSpPr/>
      </dsp:nvSpPr>
      <dsp:spPr>
        <a:xfrm>
          <a:off x="2155253" y="1293154"/>
          <a:ext cx="8333840" cy="280182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Limited follow-up questions</a:t>
          </a:r>
        </a:p>
      </dsp:txBody>
      <dsp:txXfrm>
        <a:off x="2155253" y="1293154"/>
        <a:ext cx="8333840" cy="1293150"/>
      </dsp:txXfrm>
    </dsp:sp>
    <dsp:sp modelId="{BA50B79E-8135-4A58-9F2B-4389B4D7A200}">
      <dsp:nvSpPr>
        <dsp:cNvPr id="0" name=""/>
        <dsp:cNvSpPr/>
      </dsp:nvSpPr>
      <dsp:spPr>
        <a:xfrm>
          <a:off x="1508677" y="2586304"/>
          <a:ext cx="1293150" cy="1293150"/>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B6BA17-FF1B-48CC-BA33-8F6D9A7B1237}">
      <dsp:nvSpPr>
        <dsp:cNvPr id="0" name=""/>
        <dsp:cNvSpPr/>
      </dsp:nvSpPr>
      <dsp:spPr>
        <a:xfrm>
          <a:off x="2155253" y="2586304"/>
          <a:ext cx="8333840" cy="12931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j-lt"/>
            </a:rPr>
            <a:t>Decision-maker determines relevancy, and if a question is not allowed, they explain why</a:t>
          </a:r>
        </a:p>
      </dsp:txBody>
      <dsp:txXfrm>
        <a:off x="2155253" y="2586304"/>
        <a:ext cx="8333840" cy="1293150"/>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CD3074-5631-4F81-A60F-2E85F3456E64}">
      <dsp:nvSpPr>
        <dsp:cNvPr id="0" name=""/>
        <dsp:cNvSpPr/>
      </dsp:nvSpPr>
      <dsp:spPr>
        <a:xfrm>
          <a:off x="5312772" y="1389578"/>
          <a:ext cx="3362539" cy="583581"/>
        </a:xfrm>
        <a:custGeom>
          <a:avLst/>
          <a:gdLst/>
          <a:ahLst/>
          <a:cxnLst/>
          <a:rect l="0" t="0" r="0" b="0"/>
          <a:pathLst>
            <a:path>
              <a:moveTo>
                <a:pt x="0" y="0"/>
              </a:moveTo>
              <a:lnTo>
                <a:pt x="0" y="291790"/>
              </a:lnTo>
              <a:lnTo>
                <a:pt x="3362539" y="291790"/>
              </a:lnTo>
              <a:lnTo>
                <a:pt x="3362539" y="5835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D88D7E-2F0E-4F5B-A79D-074BCDF11CDE}">
      <dsp:nvSpPr>
        <dsp:cNvPr id="0" name=""/>
        <dsp:cNvSpPr/>
      </dsp:nvSpPr>
      <dsp:spPr>
        <a:xfrm>
          <a:off x="5267051" y="1389578"/>
          <a:ext cx="91440" cy="583581"/>
        </a:xfrm>
        <a:custGeom>
          <a:avLst/>
          <a:gdLst/>
          <a:ahLst/>
          <a:cxnLst/>
          <a:rect l="0" t="0" r="0" b="0"/>
          <a:pathLst>
            <a:path>
              <a:moveTo>
                <a:pt x="45720" y="0"/>
              </a:moveTo>
              <a:lnTo>
                <a:pt x="45720" y="5835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DD1178-8D45-4901-A4C4-B2B963FB2E45}">
      <dsp:nvSpPr>
        <dsp:cNvPr id="0" name=""/>
        <dsp:cNvSpPr/>
      </dsp:nvSpPr>
      <dsp:spPr>
        <a:xfrm>
          <a:off x="1950232" y="1389578"/>
          <a:ext cx="3362539" cy="583581"/>
        </a:xfrm>
        <a:custGeom>
          <a:avLst/>
          <a:gdLst/>
          <a:ahLst/>
          <a:cxnLst/>
          <a:rect l="0" t="0" r="0" b="0"/>
          <a:pathLst>
            <a:path>
              <a:moveTo>
                <a:pt x="3362539" y="0"/>
              </a:moveTo>
              <a:lnTo>
                <a:pt x="3362539" y="291790"/>
              </a:lnTo>
              <a:lnTo>
                <a:pt x="0" y="291790"/>
              </a:lnTo>
              <a:lnTo>
                <a:pt x="0" y="58358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CEC4A-BAB3-4F0B-8A40-DC0A7DA74366}">
      <dsp:nvSpPr>
        <dsp:cNvPr id="0" name=""/>
        <dsp:cNvSpPr/>
      </dsp:nvSpPr>
      <dsp:spPr>
        <a:xfrm>
          <a:off x="3565446" y="99"/>
          <a:ext cx="3494651" cy="13894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1"/>
              </a:solidFill>
            </a:rPr>
            <a:t>Parties may appeal the written determination on the following bases:</a:t>
          </a:r>
        </a:p>
      </dsp:txBody>
      <dsp:txXfrm>
        <a:off x="3565446" y="99"/>
        <a:ext cx="3494651" cy="1389479"/>
      </dsp:txXfrm>
    </dsp:sp>
    <dsp:sp modelId="{AAA7A090-B55E-44F6-9E47-F2F0FD66B9A0}">
      <dsp:nvSpPr>
        <dsp:cNvPr id="0" name=""/>
        <dsp:cNvSpPr/>
      </dsp:nvSpPr>
      <dsp:spPr>
        <a:xfrm>
          <a:off x="560752" y="1973159"/>
          <a:ext cx="2778958" cy="13894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solidFill>
                <a:schemeClr val="tx1"/>
              </a:solidFill>
            </a:rPr>
            <a:t>Procedural irregularity; </a:t>
          </a:r>
        </a:p>
      </dsp:txBody>
      <dsp:txXfrm>
        <a:off x="560752" y="1973159"/>
        <a:ext cx="2778958" cy="1389479"/>
      </dsp:txXfrm>
    </dsp:sp>
    <dsp:sp modelId="{58AEB3E9-8894-4183-A5C5-82FB081838FF}">
      <dsp:nvSpPr>
        <dsp:cNvPr id="0" name=""/>
        <dsp:cNvSpPr/>
      </dsp:nvSpPr>
      <dsp:spPr>
        <a:xfrm>
          <a:off x="3923292" y="1973159"/>
          <a:ext cx="2778958" cy="13894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solidFill>
                <a:schemeClr val="tx1"/>
              </a:solidFill>
            </a:rPr>
            <a:t>New evidence that was not reasonably available earlier; or</a:t>
          </a:r>
        </a:p>
      </dsp:txBody>
      <dsp:txXfrm>
        <a:off x="3923292" y="1973159"/>
        <a:ext cx="2778958" cy="1389479"/>
      </dsp:txXfrm>
    </dsp:sp>
    <dsp:sp modelId="{534004E6-FE69-47C8-8017-6411DC686CC4}">
      <dsp:nvSpPr>
        <dsp:cNvPr id="0" name=""/>
        <dsp:cNvSpPr/>
      </dsp:nvSpPr>
      <dsp:spPr>
        <a:xfrm>
          <a:off x="7285832" y="1973159"/>
          <a:ext cx="2778958" cy="13894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solidFill>
                <a:schemeClr val="tx1"/>
              </a:solidFill>
            </a:rPr>
            <a:t>Title IX personnel had a conflict of interest or bias.</a:t>
          </a:r>
        </a:p>
      </dsp:txBody>
      <dsp:txXfrm>
        <a:off x="7285832" y="1973159"/>
        <a:ext cx="2778958" cy="1389479"/>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EEEDA-2B42-480D-9080-22491156D0ED}">
      <dsp:nvSpPr>
        <dsp:cNvPr id="0" name=""/>
        <dsp:cNvSpPr/>
      </dsp:nvSpPr>
      <dsp:spPr>
        <a:xfrm>
          <a:off x="0" y="539"/>
          <a:ext cx="62287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487EF9-A1F2-41FA-8565-E90581F0B770}">
      <dsp:nvSpPr>
        <dsp:cNvPr id="0" name=""/>
        <dsp:cNvSpPr/>
      </dsp:nvSpPr>
      <dsp:spPr>
        <a:xfrm>
          <a:off x="0" y="539"/>
          <a:ext cx="6228784" cy="630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Staff/student discipline </a:t>
          </a:r>
        </a:p>
      </dsp:txBody>
      <dsp:txXfrm>
        <a:off x="0" y="539"/>
        <a:ext cx="6228784" cy="630760"/>
      </dsp:txXfrm>
    </dsp:sp>
    <dsp:sp modelId="{0706E12E-8325-4E74-9C33-AC6AF59A0FC4}">
      <dsp:nvSpPr>
        <dsp:cNvPr id="0" name=""/>
        <dsp:cNvSpPr/>
      </dsp:nvSpPr>
      <dsp:spPr>
        <a:xfrm>
          <a:off x="0" y="631299"/>
          <a:ext cx="62287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CB16AB-2B1E-49DB-9EE5-AC3F6247B2EB}">
      <dsp:nvSpPr>
        <dsp:cNvPr id="0" name=""/>
        <dsp:cNvSpPr/>
      </dsp:nvSpPr>
      <dsp:spPr>
        <a:xfrm>
          <a:off x="0" y="631299"/>
          <a:ext cx="6228784" cy="630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Ensuring no retaliation</a:t>
          </a:r>
        </a:p>
      </dsp:txBody>
      <dsp:txXfrm>
        <a:off x="0" y="631299"/>
        <a:ext cx="6228784" cy="630760"/>
      </dsp:txXfrm>
    </dsp:sp>
    <dsp:sp modelId="{FCD9650D-7C4D-4C67-8844-00C46135EA99}">
      <dsp:nvSpPr>
        <dsp:cNvPr id="0" name=""/>
        <dsp:cNvSpPr/>
      </dsp:nvSpPr>
      <dsp:spPr>
        <a:xfrm>
          <a:off x="0" y="1262059"/>
          <a:ext cx="62287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A91AE9-ED2A-433C-B6B3-611FD0D451F7}">
      <dsp:nvSpPr>
        <dsp:cNvPr id="0" name=""/>
        <dsp:cNvSpPr/>
      </dsp:nvSpPr>
      <dsp:spPr>
        <a:xfrm>
          <a:off x="0" y="1262059"/>
          <a:ext cx="6228784" cy="630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Additional support for involved parties</a:t>
          </a:r>
        </a:p>
      </dsp:txBody>
      <dsp:txXfrm>
        <a:off x="0" y="1262059"/>
        <a:ext cx="6228784" cy="630760"/>
      </dsp:txXfrm>
    </dsp:sp>
    <dsp:sp modelId="{F80DD0BC-3069-4663-A6F0-18F3B3E33007}">
      <dsp:nvSpPr>
        <dsp:cNvPr id="0" name=""/>
        <dsp:cNvSpPr/>
      </dsp:nvSpPr>
      <dsp:spPr>
        <a:xfrm>
          <a:off x="0" y="1892819"/>
          <a:ext cx="62287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581BE6-EF07-4677-A5C6-BD8AA97B38D5}">
      <dsp:nvSpPr>
        <dsp:cNvPr id="0" name=""/>
        <dsp:cNvSpPr/>
      </dsp:nvSpPr>
      <dsp:spPr>
        <a:xfrm>
          <a:off x="0" y="1892819"/>
          <a:ext cx="6228784" cy="630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Generalized training for staff/students in class, school, or district-wide</a:t>
          </a:r>
        </a:p>
      </dsp:txBody>
      <dsp:txXfrm>
        <a:off x="0" y="1892819"/>
        <a:ext cx="6228784" cy="630760"/>
      </dsp:txXfrm>
    </dsp:sp>
    <dsp:sp modelId="{ED487B3F-E814-473D-8C95-10FA2C23CD09}">
      <dsp:nvSpPr>
        <dsp:cNvPr id="0" name=""/>
        <dsp:cNvSpPr/>
      </dsp:nvSpPr>
      <dsp:spPr>
        <a:xfrm>
          <a:off x="0" y="2523580"/>
          <a:ext cx="62287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090D5F-1404-4693-ACB9-B56684E6A9AB}">
      <dsp:nvSpPr>
        <dsp:cNvPr id="0" name=""/>
        <dsp:cNvSpPr/>
      </dsp:nvSpPr>
      <dsp:spPr>
        <a:xfrm>
          <a:off x="0" y="2523580"/>
          <a:ext cx="6228784" cy="630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Generalized notification of policies/ rules</a:t>
          </a:r>
        </a:p>
      </dsp:txBody>
      <dsp:txXfrm>
        <a:off x="0" y="2523580"/>
        <a:ext cx="6228784" cy="630760"/>
      </dsp:txXfrm>
    </dsp:sp>
    <dsp:sp modelId="{00FC21CF-AD20-442E-820D-080F8FC35F30}">
      <dsp:nvSpPr>
        <dsp:cNvPr id="0" name=""/>
        <dsp:cNvSpPr/>
      </dsp:nvSpPr>
      <dsp:spPr>
        <a:xfrm>
          <a:off x="0" y="3154340"/>
          <a:ext cx="62287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31CEFA-3342-44F9-A5EF-27A51CAA0EFC}">
      <dsp:nvSpPr>
        <dsp:cNvPr id="0" name=""/>
        <dsp:cNvSpPr/>
      </dsp:nvSpPr>
      <dsp:spPr>
        <a:xfrm>
          <a:off x="0" y="3154340"/>
          <a:ext cx="6228784" cy="630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Increased monitoring and check-ins</a:t>
          </a:r>
        </a:p>
      </dsp:txBody>
      <dsp:txXfrm>
        <a:off x="0" y="3154340"/>
        <a:ext cx="6228784" cy="630760"/>
      </dsp:txXfrm>
    </dsp:sp>
    <dsp:sp modelId="{D317C04B-05B2-4820-A3DB-A076CDB3565D}">
      <dsp:nvSpPr>
        <dsp:cNvPr id="0" name=""/>
        <dsp:cNvSpPr/>
      </dsp:nvSpPr>
      <dsp:spPr>
        <a:xfrm>
          <a:off x="0" y="3785100"/>
          <a:ext cx="62287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02AF08-D79A-46C5-97D7-CDA48E8594F0}">
      <dsp:nvSpPr>
        <dsp:cNvPr id="0" name=""/>
        <dsp:cNvSpPr/>
      </dsp:nvSpPr>
      <dsp:spPr>
        <a:xfrm>
          <a:off x="0" y="3785100"/>
          <a:ext cx="6228784" cy="630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Changes to District practice</a:t>
          </a:r>
        </a:p>
      </dsp:txBody>
      <dsp:txXfrm>
        <a:off x="0" y="3785100"/>
        <a:ext cx="6228784" cy="630760"/>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D0228-F1BA-41D3-8DBE-CDCAF27161B9}">
      <dsp:nvSpPr>
        <dsp:cNvPr id="0" name=""/>
        <dsp:cNvSpPr/>
      </dsp:nvSpPr>
      <dsp:spPr>
        <a:xfrm>
          <a:off x="10102803" y="1537875"/>
          <a:ext cx="91440" cy="314048"/>
        </a:xfrm>
        <a:custGeom>
          <a:avLst/>
          <a:gdLst/>
          <a:ahLst/>
          <a:cxnLst/>
          <a:rect l="0" t="0" r="0" b="0"/>
          <a:pathLst>
            <a:path>
              <a:moveTo>
                <a:pt x="45720" y="0"/>
              </a:moveTo>
              <a:lnTo>
                <a:pt x="45720" y="31404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00B711-EE53-42CD-A452-75CD552A48F3}">
      <dsp:nvSpPr>
        <dsp:cNvPr id="0" name=""/>
        <dsp:cNvSpPr/>
      </dsp:nvSpPr>
      <dsp:spPr>
        <a:xfrm>
          <a:off x="7812834" y="1537875"/>
          <a:ext cx="91440" cy="314048"/>
        </a:xfrm>
        <a:custGeom>
          <a:avLst/>
          <a:gdLst/>
          <a:ahLst/>
          <a:cxnLst/>
          <a:rect l="0" t="0" r="0" b="0"/>
          <a:pathLst>
            <a:path>
              <a:moveTo>
                <a:pt x="45720" y="0"/>
              </a:moveTo>
              <a:lnTo>
                <a:pt x="45720" y="31404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6EA800-D03C-48AD-9E3E-40BCE3E8F7A1}">
      <dsp:nvSpPr>
        <dsp:cNvPr id="0" name=""/>
        <dsp:cNvSpPr/>
      </dsp:nvSpPr>
      <dsp:spPr>
        <a:xfrm>
          <a:off x="3278618" y="1537875"/>
          <a:ext cx="2289968" cy="314048"/>
        </a:xfrm>
        <a:custGeom>
          <a:avLst/>
          <a:gdLst/>
          <a:ahLst/>
          <a:cxnLst/>
          <a:rect l="0" t="0" r="0" b="0"/>
          <a:pathLst>
            <a:path>
              <a:moveTo>
                <a:pt x="0" y="0"/>
              </a:moveTo>
              <a:lnTo>
                <a:pt x="0" y="157024"/>
              </a:lnTo>
              <a:lnTo>
                <a:pt x="2289968" y="157024"/>
              </a:lnTo>
              <a:lnTo>
                <a:pt x="2289968" y="31404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6F89AE-7BAE-4B51-8F6B-E7E93C89180A}">
      <dsp:nvSpPr>
        <dsp:cNvPr id="0" name=""/>
        <dsp:cNvSpPr/>
      </dsp:nvSpPr>
      <dsp:spPr>
        <a:xfrm>
          <a:off x="3232898" y="1537875"/>
          <a:ext cx="91440" cy="314048"/>
        </a:xfrm>
        <a:custGeom>
          <a:avLst/>
          <a:gdLst/>
          <a:ahLst/>
          <a:cxnLst/>
          <a:rect l="0" t="0" r="0" b="0"/>
          <a:pathLst>
            <a:path>
              <a:moveTo>
                <a:pt x="45720" y="0"/>
              </a:moveTo>
              <a:lnTo>
                <a:pt x="45720" y="31404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85E723-7A4B-418C-9206-3E2668FBF2C6}">
      <dsp:nvSpPr>
        <dsp:cNvPr id="0" name=""/>
        <dsp:cNvSpPr/>
      </dsp:nvSpPr>
      <dsp:spPr>
        <a:xfrm>
          <a:off x="988649" y="1537875"/>
          <a:ext cx="2289968" cy="314048"/>
        </a:xfrm>
        <a:custGeom>
          <a:avLst/>
          <a:gdLst/>
          <a:ahLst/>
          <a:cxnLst/>
          <a:rect l="0" t="0" r="0" b="0"/>
          <a:pathLst>
            <a:path>
              <a:moveTo>
                <a:pt x="2289968" y="0"/>
              </a:moveTo>
              <a:lnTo>
                <a:pt x="2289968" y="157024"/>
              </a:lnTo>
              <a:lnTo>
                <a:pt x="0" y="157024"/>
              </a:lnTo>
              <a:lnTo>
                <a:pt x="0" y="314048"/>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8F8C53-6684-4C48-B81C-8E9A36F1C3EB}">
      <dsp:nvSpPr>
        <dsp:cNvPr id="0" name=""/>
        <dsp:cNvSpPr/>
      </dsp:nvSpPr>
      <dsp:spPr>
        <a:xfrm>
          <a:off x="2324747" y="228599"/>
          <a:ext cx="1907741" cy="13092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Formal Title IX Complaints:</a:t>
          </a:r>
        </a:p>
      </dsp:txBody>
      <dsp:txXfrm>
        <a:off x="2324747" y="228599"/>
        <a:ext cx="1907741" cy="1309276"/>
      </dsp:txXfrm>
    </dsp:sp>
    <dsp:sp modelId="{A3B3A341-F7A0-46BC-BBC4-1B6BA4EA0322}">
      <dsp:nvSpPr>
        <dsp:cNvPr id="0" name=""/>
        <dsp:cNvSpPr/>
      </dsp:nvSpPr>
      <dsp:spPr>
        <a:xfrm>
          <a:off x="689" y="1851924"/>
          <a:ext cx="1975919" cy="28724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688975">
            <a:lnSpc>
              <a:spcPct val="90000"/>
            </a:lnSpc>
            <a:spcBef>
              <a:spcPct val="0"/>
            </a:spcBef>
            <a:spcAft>
              <a:spcPct val="35000"/>
            </a:spcAft>
            <a:buNone/>
          </a:pPr>
          <a:r>
            <a:rPr lang="en-US" sz="1550" kern="1200" dirty="0"/>
            <a:t>Any investigation of sexual harassment, including determinations regarding responsibility, recordings or transcripts of involved hearings, disciplinary sanctions imposed on the respondent, and remedies provided to the complainant.</a:t>
          </a:r>
        </a:p>
      </dsp:txBody>
      <dsp:txXfrm>
        <a:off x="689" y="1851924"/>
        <a:ext cx="1975919" cy="2872476"/>
      </dsp:txXfrm>
    </dsp:sp>
    <dsp:sp modelId="{26507EB5-F879-40C2-BDFF-671D1759BAAC}">
      <dsp:nvSpPr>
        <dsp:cNvPr id="0" name=""/>
        <dsp:cNvSpPr/>
      </dsp:nvSpPr>
      <dsp:spPr>
        <a:xfrm>
          <a:off x="2290658" y="1851924"/>
          <a:ext cx="1975919" cy="28724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688975">
            <a:lnSpc>
              <a:spcPct val="90000"/>
            </a:lnSpc>
            <a:spcBef>
              <a:spcPct val="0"/>
            </a:spcBef>
            <a:spcAft>
              <a:spcPct val="35000"/>
            </a:spcAft>
            <a:buNone/>
          </a:pPr>
          <a:r>
            <a:rPr lang="en-US" sz="1550" kern="1200" dirty="0"/>
            <a:t>Any appeal and the result therefrom.</a:t>
          </a:r>
        </a:p>
      </dsp:txBody>
      <dsp:txXfrm>
        <a:off x="2290658" y="1851924"/>
        <a:ext cx="1975919" cy="2872476"/>
      </dsp:txXfrm>
    </dsp:sp>
    <dsp:sp modelId="{C8EBEA92-25F9-4F77-BA9F-01F39D2B0700}">
      <dsp:nvSpPr>
        <dsp:cNvPr id="0" name=""/>
        <dsp:cNvSpPr/>
      </dsp:nvSpPr>
      <dsp:spPr>
        <a:xfrm>
          <a:off x="4580626" y="1851924"/>
          <a:ext cx="1975919" cy="28724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688975">
            <a:lnSpc>
              <a:spcPct val="90000"/>
            </a:lnSpc>
            <a:spcBef>
              <a:spcPct val="0"/>
            </a:spcBef>
            <a:spcAft>
              <a:spcPct val="35000"/>
            </a:spcAft>
            <a:buNone/>
          </a:pPr>
          <a:r>
            <a:rPr lang="en-US" sz="1550" kern="1200" dirty="0"/>
            <a:t>Any informal resolution and the result therefrom.</a:t>
          </a:r>
        </a:p>
      </dsp:txBody>
      <dsp:txXfrm>
        <a:off x="4580626" y="1851924"/>
        <a:ext cx="1975919" cy="2872476"/>
      </dsp:txXfrm>
    </dsp:sp>
    <dsp:sp modelId="{6DEFB78D-8ACC-4B60-B589-1FCC416B11E4}">
      <dsp:nvSpPr>
        <dsp:cNvPr id="0" name=""/>
        <dsp:cNvSpPr/>
      </dsp:nvSpPr>
      <dsp:spPr>
        <a:xfrm>
          <a:off x="6904684" y="228599"/>
          <a:ext cx="1907741" cy="13092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Actual Knowledge But No Formal Title IX Complaint:</a:t>
          </a:r>
        </a:p>
      </dsp:txBody>
      <dsp:txXfrm>
        <a:off x="6904684" y="228599"/>
        <a:ext cx="1907741" cy="1309276"/>
      </dsp:txXfrm>
    </dsp:sp>
    <dsp:sp modelId="{CCA51A51-821F-4DD9-90FB-1F8BF0BE0B8B}">
      <dsp:nvSpPr>
        <dsp:cNvPr id="0" name=""/>
        <dsp:cNvSpPr/>
      </dsp:nvSpPr>
      <dsp:spPr>
        <a:xfrm>
          <a:off x="6870595" y="1851924"/>
          <a:ext cx="1975919" cy="28724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688975">
            <a:lnSpc>
              <a:spcPct val="90000"/>
            </a:lnSpc>
            <a:spcBef>
              <a:spcPct val="0"/>
            </a:spcBef>
            <a:spcAft>
              <a:spcPct val="35000"/>
            </a:spcAft>
            <a:buNone/>
          </a:pPr>
          <a:r>
            <a:rPr lang="en-US" sz="1550" kern="1200" dirty="0"/>
            <a:t>Documentation of all actions, including any supportive measures implemented to demonstrate the response was not deliberately indifferent.  Particular detail should be included if supportive measures are not offered to a complainant.</a:t>
          </a:r>
        </a:p>
      </dsp:txBody>
      <dsp:txXfrm>
        <a:off x="6870595" y="1851924"/>
        <a:ext cx="1975919" cy="2872476"/>
      </dsp:txXfrm>
    </dsp:sp>
    <dsp:sp modelId="{BE19F5C5-EAC3-4862-A208-DCA770E77E4C}">
      <dsp:nvSpPr>
        <dsp:cNvPr id="0" name=""/>
        <dsp:cNvSpPr/>
      </dsp:nvSpPr>
      <dsp:spPr>
        <a:xfrm>
          <a:off x="9194652" y="228599"/>
          <a:ext cx="1907741" cy="13092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Training Materials:</a:t>
          </a:r>
        </a:p>
      </dsp:txBody>
      <dsp:txXfrm>
        <a:off x="9194652" y="228599"/>
        <a:ext cx="1907741" cy="1309276"/>
      </dsp:txXfrm>
    </dsp:sp>
    <dsp:sp modelId="{47EF3E91-CB06-41E3-A0D9-34A819E8F927}">
      <dsp:nvSpPr>
        <dsp:cNvPr id="0" name=""/>
        <dsp:cNvSpPr/>
      </dsp:nvSpPr>
      <dsp:spPr>
        <a:xfrm>
          <a:off x="9160563" y="1851924"/>
          <a:ext cx="1975919" cy="287247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688975">
            <a:lnSpc>
              <a:spcPct val="90000"/>
            </a:lnSpc>
            <a:spcBef>
              <a:spcPct val="0"/>
            </a:spcBef>
            <a:spcAft>
              <a:spcPct val="35000"/>
            </a:spcAft>
            <a:buNone/>
          </a:pPr>
          <a:r>
            <a:rPr lang="en-US" sz="1550" kern="1200" dirty="0"/>
            <a:t>All training materials for Title IX Coordinators, investigators, decision-makers, and any person who facilitates an informal resolution process.</a:t>
          </a:r>
        </a:p>
      </dsp:txBody>
      <dsp:txXfrm>
        <a:off x="9160563" y="1851924"/>
        <a:ext cx="1975919" cy="28724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8"/>
            <a:ext cx="3038475" cy="466725"/>
          </a:xfrm>
          <a:prstGeom prst="rect">
            <a:avLst/>
          </a:prstGeom>
        </p:spPr>
        <p:txBody>
          <a:bodyPr vert="horz" lIns="91359" tIns="45679" rIns="91359" bIns="45679" rtlCol="0"/>
          <a:lstStyle>
            <a:lvl1pPr algn="l">
              <a:defRPr sz="1200"/>
            </a:lvl1pPr>
          </a:lstStyle>
          <a:p>
            <a:endParaRPr lang="en-US" dirty="0"/>
          </a:p>
        </p:txBody>
      </p:sp>
      <p:sp>
        <p:nvSpPr>
          <p:cNvPr id="3" name="Date Placeholder 2"/>
          <p:cNvSpPr>
            <a:spLocks noGrp="1"/>
          </p:cNvSpPr>
          <p:nvPr>
            <p:ph type="dt" sz="quarter" idx="1"/>
          </p:nvPr>
        </p:nvSpPr>
        <p:spPr>
          <a:xfrm>
            <a:off x="3970344" y="8"/>
            <a:ext cx="3038475" cy="466725"/>
          </a:xfrm>
          <a:prstGeom prst="rect">
            <a:avLst/>
          </a:prstGeom>
        </p:spPr>
        <p:txBody>
          <a:bodyPr vert="horz" lIns="91359" tIns="45679" rIns="91359" bIns="45679" rtlCol="0"/>
          <a:lstStyle>
            <a:lvl1pPr algn="r">
              <a:defRPr sz="1200"/>
            </a:lvl1pPr>
          </a:lstStyle>
          <a:p>
            <a:endParaRPr lang="en-US" dirty="0"/>
          </a:p>
        </p:txBody>
      </p:sp>
      <p:sp>
        <p:nvSpPr>
          <p:cNvPr id="4" name="Footer Placeholder 3"/>
          <p:cNvSpPr>
            <a:spLocks noGrp="1"/>
          </p:cNvSpPr>
          <p:nvPr>
            <p:ph type="ftr" sz="quarter" idx="2"/>
          </p:nvPr>
        </p:nvSpPr>
        <p:spPr>
          <a:xfrm>
            <a:off x="7" y="8829683"/>
            <a:ext cx="3038475" cy="466725"/>
          </a:xfrm>
          <a:prstGeom prst="rect">
            <a:avLst/>
          </a:prstGeom>
        </p:spPr>
        <p:txBody>
          <a:bodyPr vert="horz" lIns="91359" tIns="45679" rIns="91359" bIns="4567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44" y="8829683"/>
            <a:ext cx="3038475" cy="466725"/>
          </a:xfrm>
          <a:prstGeom prst="rect">
            <a:avLst/>
          </a:prstGeom>
        </p:spPr>
        <p:txBody>
          <a:bodyPr vert="horz" lIns="91359" tIns="45679" rIns="91359" bIns="45679" rtlCol="0" anchor="b"/>
          <a:lstStyle>
            <a:lvl1pPr algn="r">
              <a:defRPr sz="1200"/>
            </a:lvl1pPr>
          </a:lstStyle>
          <a:p>
            <a:fld id="{2D64CE29-3161-4CBD-95DE-57451D0C8281}" type="slidenum">
              <a:rPr lang="en-US" smtClean="0"/>
              <a:t>‹#›</a:t>
            </a:fld>
            <a:endParaRPr lang="en-US" dirty="0"/>
          </a:p>
        </p:txBody>
      </p:sp>
    </p:spTree>
    <p:extLst>
      <p:ext uri="{BB962C8B-B14F-4D97-AF65-F5344CB8AC3E}">
        <p14:creationId xmlns:p14="http://schemas.microsoft.com/office/powerpoint/2010/main" val="31356684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094" tIns="46549" rIns="93094" bIns="4654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940" y="0"/>
            <a:ext cx="3037840" cy="464820"/>
          </a:xfrm>
          <a:prstGeom prst="rect">
            <a:avLst/>
          </a:prstGeom>
        </p:spPr>
        <p:txBody>
          <a:bodyPr vert="horz" lIns="93094" tIns="46549" rIns="93094" bIns="46549" rtlCol="0"/>
          <a:lstStyle>
            <a:lvl1pPr algn="r" fontAlgn="auto">
              <a:spcBef>
                <a:spcPts val="0"/>
              </a:spcBef>
              <a:spcAft>
                <a:spcPts val="0"/>
              </a:spcAft>
              <a:defRPr sz="1200">
                <a:latin typeface="+mn-lt"/>
                <a:cs typeface="+mn-cs"/>
              </a:defRPr>
            </a:lvl1pPr>
          </a:lstStyle>
          <a:p>
            <a:pPr>
              <a:defRPr/>
            </a:pPr>
            <a:fld id="{ED3FBE33-9C75-4F97-B6CA-D6248E19A0F4}" type="datetimeFigureOut">
              <a:rPr lang="en-US"/>
              <a:pPr>
                <a:defRPr/>
              </a:pPr>
              <a:t>9/22/2023</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094" tIns="46549" rIns="93094" bIns="46549" rtlCol="0" anchor="ctr"/>
          <a:lstStyle/>
          <a:p>
            <a:pPr lvl="0"/>
            <a:endParaRPr lang="en-US" noProof="0"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094" tIns="46549" rIns="93094" bIns="4654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094" tIns="46549" rIns="93094" bIns="4654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940" y="8829967"/>
            <a:ext cx="3037840" cy="464820"/>
          </a:xfrm>
          <a:prstGeom prst="rect">
            <a:avLst/>
          </a:prstGeom>
        </p:spPr>
        <p:txBody>
          <a:bodyPr vert="horz" wrap="square" lIns="93094" tIns="46549" rIns="93094" bIns="46549" numCol="1" anchor="b" anchorCtr="0" compatLnSpc="1">
            <a:prstTxWarp prst="textNoShape">
              <a:avLst/>
            </a:prstTxWarp>
          </a:bodyPr>
          <a:lstStyle>
            <a:lvl1pPr algn="r">
              <a:defRPr sz="1200">
                <a:latin typeface="Calibri" panose="020F0502020204030204" pitchFamily="34" charset="0"/>
              </a:defRPr>
            </a:lvl1pPr>
          </a:lstStyle>
          <a:p>
            <a:fld id="{352E6057-9D99-47AF-A459-20B636B563CA}" type="slidenum">
              <a:rPr lang="en-US" altLang="en-US"/>
              <a:pPr/>
              <a:t>‹#›</a:t>
            </a:fld>
            <a:endParaRPr lang="en-US" altLang="en-US" dirty="0"/>
          </a:p>
        </p:txBody>
      </p:sp>
    </p:spTree>
    <p:extLst>
      <p:ext uri="{BB962C8B-B14F-4D97-AF65-F5344CB8AC3E}">
        <p14:creationId xmlns:p14="http://schemas.microsoft.com/office/powerpoint/2010/main" val="27319597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880874" eaLnBrk="1" hangingPunct="1">
              <a:spcBef>
                <a:spcPct val="0"/>
              </a:spcBef>
              <a:defRPr/>
            </a:pPr>
            <a:endParaRPr lang="en-US" altLang="en-US" baseline="0" dirty="0"/>
          </a:p>
        </p:txBody>
      </p:sp>
      <p:sp>
        <p:nvSpPr>
          <p:cNvPr id="25604" name="Slide Number Placeholder 3"/>
          <p:cNvSpPr>
            <a:spLocks noGrp="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Franklin Gothic Book" panose="020B0503020102020204" pitchFamily="34" charset="0"/>
                <a:cs typeface="Arial" panose="020B0604020202020204" pitchFamily="34" charset="0"/>
              </a:defRPr>
            </a:lvl1pPr>
            <a:lvl2pPr marL="711572" indent="-273683" eaLnBrk="0" hangingPunct="0">
              <a:defRPr>
                <a:solidFill>
                  <a:schemeClr val="tx1"/>
                </a:solidFill>
                <a:latin typeface="Franklin Gothic Book" panose="020B0503020102020204" pitchFamily="34" charset="0"/>
                <a:cs typeface="Arial" panose="020B0604020202020204" pitchFamily="34" charset="0"/>
              </a:defRPr>
            </a:lvl2pPr>
            <a:lvl3pPr marL="1094728" indent="-218945" eaLnBrk="0" hangingPunct="0">
              <a:defRPr>
                <a:solidFill>
                  <a:schemeClr val="tx1"/>
                </a:solidFill>
                <a:latin typeface="Franklin Gothic Book" panose="020B0503020102020204" pitchFamily="34" charset="0"/>
                <a:cs typeface="Arial" panose="020B0604020202020204" pitchFamily="34" charset="0"/>
              </a:defRPr>
            </a:lvl3pPr>
            <a:lvl4pPr marL="1532623" indent="-218945" eaLnBrk="0" hangingPunct="0">
              <a:defRPr>
                <a:solidFill>
                  <a:schemeClr val="tx1"/>
                </a:solidFill>
                <a:latin typeface="Franklin Gothic Book" panose="020B0503020102020204" pitchFamily="34" charset="0"/>
                <a:cs typeface="Arial" panose="020B0604020202020204" pitchFamily="34" charset="0"/>
              </a:defRPr>
            </a:lvl4pPr>
            <a:lvl5pPr marL="1970515" indent="-218945" eaLnBrk="0" hangingPunct="0">
              <a:defRPr>
                <a:solidFill>
                  <a:schemeClr val="tx1"/>
                </a:solidFill>
                <a:latin typeface="Franklin Gothic Book" panose="020B0503020102020204" pitchFamily="34" charset="0"/>
                <a:cs typeface="Arial" panose="020B0604020202020204" pitchFamily="34" charset="0"/>
              </a:defRPr>
            </a:lvl5pPr>
            <a:lvl6pPr marL="2408406" indent="-218945"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846299" indent="-218945"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284189" indent="-218945"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722083" indent="-218945"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eaLnBrk="1" hangingPunct="1"/>
            <a:fld id="{C3C4B18C-3468-4B8A-BFBD-A51327A6DED9}" type="slidenum">
              <a:rPr lang="en-US" altLang="en-US">
                <a:solidFill>
                  <a:srgbClr val="000000"/>
                </a:solidFill>
                <a:latin typeface="Calibri" panose="020F0502020204030204" pitchFamily="34" charset="0"/>
              </a:rPr>
              <a:pPr eaLnBrk="1" hangingPunct="1"/>
              <a:t>1</a:t>
            </a:fld>
            <a:endParaRPr lang="en-US" alt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437753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F8968B-AD88-48BC-80BF-D3D11AECA952}" type="slidenum">
              <a:rPr lang="en-US" smtClean="0"/>
              <a:t>2</a:t>
            </a:fld>
            <a:endParaRPr lang="en-US" dirty="0"/>
          </a:p>
        </p:txBody>
      </p:sp>
    </p:spTree>
    <p:extLst>
      <p:ext uri="{BB962C8B-B14F-4D97-AF65-F5344CB8AC3E}">
        <p14:creationId xmlns:p14="http://schemas.microsoft.com/office/powerpoint/2010/main" val="316929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559637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1225" y="1281113"/>
            <a:ext cx="6142038" cy="3455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solidFill>
                  <a:prstClr val="black"/>
                </a:solidFill>
              </a:rPr>
              <a:pPr/>
              <a:t>4</a:t>
            </a:fld>
            <a:endParaRPr lang="en-US" altLang="en-US" dirty="0">
              <a:solidFill>
                <a:prstClr val="black"/>
              </a:solidFill>
            </a:endParaRPr>
          </a:p>
        </p:txBody>
      </p:sp>
    </p:spTree>
    <p:extLst>
      <p:ext uri="{BB962C8B-B14F-4D97-AF65-F5344CB8AC3E}">
        <p14:creationId xmlns:p14="http://schemas.microsoft.com/office/powerpoint/2010/main" val="4213861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3554"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45821" indent="-222910"/>
            <a:endParaRPr lang="en-US" altLang="en-US" dirty="0"/>
          </a:p>
        </p:txBody>
      </p:sp>
      <p:sp>
        <p:nvSpPr>
          <p:cNvPr id="23555" name="Slide Number Placeholder 3"/>
          <p:cNvSpPr txBox="1">
            <a:spLocks noGrp="1"/>
          </p:cNvSpPr>
          <p:nvPr/>
        </p:nvSpPr>
        <p:spPr bwMode="auto">
          <a:xfrm>
            <a:off x="4235033" y="9271161"/>
            <a:ext cx="3241040" cy="4883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8419" tIns="49209" rIns="98419" bIns="49209" anchor="b"/>
          <a:lstStyle>
            <a:lvl1pPr defTabSz="931863">
              <a:defRPr>
                <a:solidFill>
                  <a:schemeClr val="tx1"/>
                </a:solidFill>
                <a:latin typeface="Arial" panose="020B0604020202020204" pitchFamily="34" charset="0"/>
                <a:cs typeface="Arial" panose="020B0604020202020204" pitchFamily="34" charset="0"/>
              </a:defRPr>
            </a:lvl1pPr>
            <a:lvl2pPr marL="742950" indent="-285750" defTabSz="931863">
              <a:defRPr>
                <a:solidFill>
                  <a:schemeClr val="tx1"/>
                </a:solidFill>
                <a:latin typeface="Arial" panose="020B0604020202020204" pitchFamily="34" charset="0"/>
                <a:cs typeface="Arial" panose="020B0604020202020204" pitchFamily="34" charset="0"/>
              </a:defRPr>
            </a:lvl2pPr>
            <a:lvl3pPr marL="1143000" indent="-228600" defTabSz="931863">
              <a:defRPr>
                <a:solidFill>
                  <a:schemeClr val="tx1"/>
                </a:solidFill>
                <a:latin typeface="Arial" panose="020B0604020202020204" pitchFamily="34" charset="0"/>
                <a:cs typeface="Arial" panose="020B0604020202020204" pitchFamily="34" charset="0"/>
              </a:defRPr>
            </a:lvl3pPr>
            <a:lvl4pPr marL="1600200" indent="-228600" defTabSz="931863">
              <a:defRPr>
                <a:solidFill>
                  <a:schemeClr val="tx1"/>
                </a:solidFill>
                <a:latin typeface="Arial" panose="020B0604020202020204" pitchFamily="34" charset="0"/>
                <a:cs typeface="Arial" panose="020B0604020202020204" pitchFamily="34" charset="0"/>
              </a:defRPr>
            </a:lvl4pPr>
            <a:lvl5pPr marL="2057400" indent="-228600" defTabSz="931863">
              <a:defRPr>
                <a:solidFill>
                  <a:schemeClr val="tx1"/>
                </a:solidFill>
                <a:latin typeface="Arial" panose="020B0604020202020204" pitchFamily="34" charset="0"/>
                <a:cs typeface="Arial" panose="020B0604020202020204" pitchFamily="34" charset="0"/>
              </a:defRPr>
            </a:lvl5pPr>
            <a:lvl6pPr marL="2514600" indent="-228600" defTabSz="931863"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31863"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31863"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31863"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2108D569-5D39-46D7-B545-4E1D8AECE98A}" type="slidenum">
              <a:rPr lang="en-US" altLang="en-US" sz="1200">
                <a:latin typeface="Calibri" panose="020F0502020204030204" pitchFamily="34" charset="0"/>
              </a:rPr>
              <a:pPr algn="r"/>
              <a:t>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6295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362">
              <a:defRPr/>
            </a:pPr>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solidFill>
                  <a:srgbClr val="000000"/>
                </a:solidFill>
              </a:rPr>
              <a:pPr/>
              <a:t>6</a:t>
            </a:fld>
            <a:endParaRPr lang="en-US" altLang="en-US" dirty="0">
              <a:solidFill>
                <a:srgbClr val="000000"/>
              </a:solidFill>
            </a:endParaRPr>
          </a:p>
        </p:txBody>
      </p:sp>
    </p:spTree>
    <p:extLst>
      <p:ext uri="{BB962C8B-B14F-4D97-AF65-F5344CB8AC3E}">
        <p14:creationId xmlns:p14="http://schemas.microsoft.com/office/powerpoint/2010/main" val="203727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7</a:t>
            </a:fld>
            <a:endParaRPr lang="en-US" altLang="en-US" dirty="0"/>
          </a:p>
        </p:txBody>
      </p:sp>
    </p:spTree>
    <p:extLst>
      <p:ext uri="{BB962C8B-B14F-4D97-AF65-F5344CB8AC3E}">
        <p14:creationId xmlns:p14="http://schemas.microsoft.com/office/powerpoint/2010/main" val="13932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defTabSz="881390" fontAlgn="auto">
              <a:spcBef>
                <a:spcPts val="0"/>
              </a:spcBef>
              <a:spcAft>
                <a:spcPts val="0"/>
              </a:spcAft>
              <a:defRPr/>
            </a:pPr>
            <a:fld id="{352E6057-9D99-47AF-A459-20B636B563CA}" type="slidenum">
              <a:rPr lang="en-US" altLang="en-US">
                <a:solidFill>
                  <a:prstClr val="black"/>
                </a:solidFill>
                <a:latin typeface="Calibri" panose="020F0502020204030204"/>
                <a:cs typeface="+mn-cs"/>
              </a:rPr>
              <a:pPr defTabSz="881390" fontAlgn="auto">
                <a:spcBef>
                  <a:spcPts val="0"/>
                </a:spcBef>
                <a:spcAft>
                  <a:spcPts val="0"/>
                </a:spcAft>
                <a:defRPr/>
              </a:pPr>
              <a:t>8</a:t>
            </a:fld>
            <a:endParaRPr lang="en-US" alt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1467416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881390" fontAlgn="auto">
              <a:spcBef>
                <a:spcPts val="0"/>
              </a:spcBef>
              <a:spcAft>
                <a:spcPts val="0"/>
              </a:spcAft>
              <a:defRPr/>
            </a:pPr>
            <a:fld id="{352E6057-9D99-47AF-A459-20B636B563CA}" type="slidenum">
              <a:rPr lang="en-US" altLang="en-US">
                <a:solidFill>
                  <a:prstClr val="black"/>
                </a:solidFill>
                <a:latin typeface="Calibri" panose="020F0502020204030204"/>
                <a:cs typeface="+mn-cs"/>
              </a:rPr>
              <a:pPr defTabSz="881390" fontAlgn="auto">
                <a:spcBef>
                  <a:spcPts val="0"/>
                </a:spcBef>
                <a:spcAft>
                  <a:spcPts val="0"/>
                </a:spcAft>
                <a:defRPr/>
              </a:pPr>
              <a:t>9</a:t>
            </a:fld>
            <a:endParaRPr lang="en-US" alt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465437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881390" fontAlgn="auto">
              <a:spcBef>
                <a:spcPts val="0"/>
              </a:spcBef>
              <a:spcAft>
                <a:spcPts val="0"/>
              </a:spcAft>
              <a:defRPr/>
            </a:pPr>
            <a:fld id="{352E6057-9D99-47AF-A459-20B636B563CA}" type="slidenum">
              <a:rPr lang="en-US" altLang="en-US">
                <a:solidFill>
                  <a:prstClr val="black"/>
                </a:solidFill>
                <a:latin typeface="Calibri" panose="020F0502020204030204"/>
                <a:cs typeface="+mn-cs"/>
              </a:rPr>
              <a:pPr defTabSz="881390" fontAlgn="auto">
                <a:spcBef>
                  <a:spcPts val="0"/>
                </a:spcBef>
                <a:spcAft>
                  <a:spcPts val="0"/>
                </a:spcAft>
                <a:defRPr/>
              </a:pPr>
              <a:t>10</a:t>
            </a:fld>
            <a:endParaRPr lang="en-US" alt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2694175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881390" fontAlgn="auto">
              <a:spcBef>
                <a:spcPts val="0"/>
              </a:spcBef>
              <a:spcAft>
                <a:spcPts val="0"/>
              </a:spcAft>
              <a:defRPr/>
            </a:pPr>
            <a:fld id="{352E6057-9D99-47AF-A459-20B636B563CA}" type="slidenum">
              <a:rPr lang="en-US" altLang="en-US">
                <a:solidFill>
                  <a:prstClr val="black"/>
                </a:solidFill>
                <a:latin typeface="Calibri" panose="020F0502020204030204"/>
                <a:cs typeface="+mn-cs"/>
              </a:rPr>
              <a:pPr defTabSz="881390" fontAlgn="auto">
                <a:spcBef>
                  <a:spcPts val="0"/>
                </a:spcBef>
                <a:spcAft>
                  <a:spcPts val="0"/>
                </a:spcAft>
                <a:defRPr/>
              </a:pPr>
              <a:t>11</a:t>
            </a:fld>
            <a:endParaRPr lang="en-US" alt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794957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dirty="0"/>
          </a:p>
        </p:txBody>
      </p:sp>
      <p:sp>
        <p:nvSpPr>
          <p:cNvPr id="4" name="Slide Number Placeholder 3"/>
          <p:cNvSpPr>
            <a:spLocks noGrp="1"/>
          </p:cNvSpPr>
          <p:nvPr>
            <p:ph type="sldNum" sz="quarter" idx="10"/>
          </p:nvPr>
        </p:nvSpPr>
        <p:spPr/>
        <p:txBody>
          <a:bodyPr/>
          <a:lstStyle/>
          <a:p>
            <a:pPr defTabSz="881390" fontAlgn="auto">
              <a:spcBef>
                <a:spcPts val="0"/>
              </a:spcBef>
              <a:spcAft>
                <a:spcPts val="0"/>
              </a:spcAft>
              <a:defRPr/>
            </a:pPr>
            <a:fld id="{352E6057-9D99-47AF-A459-20B636B563CA}" type="slidenum">
              <a:rPr lang="en-US" altLang="en-US">
                <a:solidFill>
                  <a:prstClr val="black"/>
                </a:solidFill>
                <a:latin typeface="Calibri" panose="020F0502020204030204"/>
                <a:cs typeface="+mn-cs"/>
              </a:rPr>
              <a:pPr defTabSz="881390" fontAlgn="auto">
                <a:spcBef>
                  <a:spcPts val="0"/>
                </a:spcBef>
                <a:spcAft>
                  <a:spcPts val="0"/>
                </a:spcAft>
                <a:defRPr/>
              </a:pPr>
              <a:t>12</a:t>
            </a:fld>
            <a:endParaRPr lang="en-US" alt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65337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881390" fontAlgn="auto">
              <a:spcBef>
                <a:spcPts val="0"/>
              </a:spcBef>
              <a:spcAft>
                <a:spcPts val="0"/>
              </a:spcAft>
              <a:defRPr/>
            </a:pPr>
            <a:fld id="{352E6057-9D99-47AF-A459-20B636B563CA}" type="slidenum">
              <a:rPr lang="en-US" altLang="en-US">
                <a:solidFill>
                  <a:prstClr val="black"/>
                </a:solidFill>
                <a:latin typeface="Calibri" panose="020F0502020204030204"/>
                <a:cs typeface="+mn-cs"/>
              </a:rPr>
              <a:pPr defTabSz="881390" fontAlgn="auto">
                <a:spcBef>
                  <a:spcPts val="0"/>
                </a:spcBef>
                <a:spcAft>
                  <a:spcPts val="0"/>
                </a:spcAft>
                <a:defRPr/>
              </a:pPr>
              <a:t>13</a:t>
            </a:fld>
            <a:endParaRPr lang="en-US" alt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1432291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defTabSz="881390" fontAlgn="auto">
              <a:spcBef>
                <a:spcPts val="0"/>
              </a:spcBef>
              <a:spcAft>
                <a:spcPts val="0"/>
              </a:spcAft>
              <a:defRPr/>
            </a:pPr>
            <a:fld id="{352E6057-9D99-47AF-A459-20B636B563CA}" type="slidenum">
              <a:rPr lang="en-US" altLang="en-US">
                <a:solidFill>
                  <a:prstClr val="black"/>
                </a:solidFill>
                <a:latin typeface="Calibri" panose="020F0502020204030204"/>
                <a:cs typeface="+mn-cs"/>
              </a:rPr>
              <a:pPr defTabSz="881390" fontAlgn="auto">
                <a:spcBef>
                  <a:spcPts val="0"/>
                </a:spcBef>
                <a:spcAft>
                  <a:spcPts val="0"/>
                </a:spcAft>
                <a:defRPr/>
              </a:pPr>
              <a:t>14</a:t>
            </a:fld>
            <a:endParaRPr lang="en-US" altLang="en-US" dirty="0">
              <a:solidFill>
                <a:prstClr val="black"/>
              </a:solidFill>
              <a:latin typeface="Calibri" panose="020F0502020204030204"/>
              <a:cs typeface="+mn-cs"/>
            </a:endParaRPr>
          </a:p>
        </p:txBody>
      </p:sp>
    </p:spTree>
    <p:extLst>
      <p:ext uri="{BB962C8B-B14F-4D97-AF65-F5344CB8AC3E}">
        <p14:creationId xmlns:p14="http://schemas.microsoft.com/office/powerpoint/2010/main" val="2634683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98137">
              <a:defRPr/>
            </a:pPr>
            <a:fld id="{45F8968B-AD88-48BC-80BF-D3D11AECA952}" type="slidenum">
              <a:rPr lang="en-US">
                <a:solidFill>
                  <a:prstClr val="black"/>
                </a:solidFill>
                <a:latin typeface="Calibri" panose="020F0502020204030204"/>
              </a:rPr>
              <a:pPr defTabSz="898137">
                <a:defRPr/>
              </a:pPr>
              <a:t>15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648256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1225" y="1281113"/>
            <a:ext cx="6142038" cy="3455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solidFill>
                  <a:prstClr val="black"/>
                </a:solidFill>
              </a:rPr>
              <a:pPr/>
              <a:t>16</a:t>
            </a:fld>
            <a:endParaRPr lang="en-US" altLang="en-US" dirty="0">
              <a:solidFill>
                <a:prstClr val="black"/>
              </a:solidFill>
            </a:endParaRPr>
          </a:p>
        </p:txBody>
      </p:sp>
    </p:spTree>
    <p:extLst>
      <p:ext uri="{BB962C8B-B14F-4D97-AF65-F5344CB8AC3E}">
        <p14:creationId xmlns:p14="http://schemas.microsoft.com/office/powerpoint/2010/main" val="3210195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17</a:t>
            </a:fld>
            <a:endParaRPr lang="en-US" altLang="en-US" dirty="0"/>
          </a:p>
        </p:txBody>
      </p:sp>
    </p:spTree>
    <p:extLst>
      <p:ext uri="{BB962C8B-B14F-4D97-AF65-F5344CB8AC3E}">
        <p14:creationId xmlns:p14="http://schemas.microsoft.com/office/powerpoint/2010/main" val="1196122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8968B-AD88-48BC-80BF-D3D11AECA952}" type="slidenum">
              <a:rPr lang="en-US" smtClean="0"/>
              <a:t>18</a:t>
            </a:fld>
            <a:endParaRPr lang="en-US" dirty="0"/>
          </a:p>
        </p:txBody>
      </p:sp>
    </p:spTree>
    <p:extLst>
      <p:ext uri="{BB962C8B-B14F-4D97-AF65-F5344CB8AC3E}">
        <p14:creationId xmlns:p14="http://schemas.microsoft.com/office/powerpoint/2010/main" val="3727306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19</a:t>
            </a:fld>
            <a:endParaRPr lang="en-US" altLang="en-US" dirty="0"/>
          </a:p>
        </p:txBody>
      </p:sp>
    </p:spTree>
    <p:extLst>
      <p:ext uri="{BB962C8B-B14F-4D97-AF65-F5344CB8AC3E}">
        <p14:creationId xmlns:p14="http://schemas.microsoft.com/office/powerpoint/2010/main" val="467933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20</a:t>
            </a:fld>
            <a:endParaRPr lang="en-US" altLang="en-US" dirty="0"/>
          </a:p>
        </p:txBody>
      </p:sp>
    </p:spTree>
    <p:extLst>
      <p:ext uri="{BB962C8B-B14F-4D97-AF65-F5344CB8AC3E}">
        <p14:creationId xmlns:p14="http://schemas.microsoft.com/office/powerpoint/2010/main" val="2695420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solidFill>
                  <a:prstClr val="black"/>
                </a:solidFill>
              </a:rPr>
              <a:pPr/>
              <a:t>21</a:t>
            </a:fld>
            <a:endParaRPr lang="en-US" altLang="en-US" dirty="0">
              <a:solidFill>
                <a:prstClr val="black"/>
              </a:solidFill>
            </a:endParaRPr>
          </a:p>
        </p:txBody>
      </p:sp>
    </p:spTree>
    <p:extLst>
      <p:ext uri="{BB962C8B-B14F-4D97-AF65-F5344CB8AC3E}">
        <p14:creationId xmlns:p14="http://schemas.microsoft.com/office/powerpoint/2010/main" val="875615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solidFill>
                  <a:prstClr val="black"/>
                </a:solidFill>
              </a:rPr>
              <a:pPr/>
              <a:t>22</a:t>
            </a:fld>
            <a:endParaRPr lang="en-US" altLang="en-US" dirty="0">
              <a:solidFill>
                <a:prstClr val="black"/>
              </a:solidFill>
            </a:endParaRPr>
          </a:p>
        </p:txBody>
      </p:sp>
    </p:spTree>
    <p:extLst>
      <p:ext uri="{BB962C8B-B14F-4D97-AF65-F5344CB8AC3E}">
        <p14:creationId xmlns:p14="http://schemas.microsoft.com/office/powerpoint/2010/main" val="3262700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98137">
              <a:defRPr/>
            </a:pPr>
            <a:fld id="{45F8968B-AD88-48BC-80BF-D3D11AECA952}" type="slidenum">
              <a:rPr lang="en-US">
                <a:solidFill>
                  <a:prstClr val="black"/>
                </a:solidFill>
                <a:latin typeface="Calibri" panose="020F0502020204030204"/>
              </a:rPr>
              <a:pPr defTabSz="898137">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4065638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259AE0-18C2-44D0-BA58-52097B01CC45}" type="slidenum">
              <a:rPr lang="en-US" smtClean="0"/>
              <a:t>24</a:t>
            </a:fld>
            <a:endParaRPr lang="en-US"/>
          </a:p>
        </p:txBody>
      </p:sp>
    </p:spTree>
    <p:extLst>
      <p:ext uri="{BB962C8B-B14F-4D97-AF65-F5344CB8AC3E}">
        <p14:creationId xmlns:p14="http://schemas.microsoft.com/office/powerpoint/2010/main" val="42239670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28782" lvl="1" indent="-48319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898137">
              <a:defRPr/>
            </a:pPr>
            <a:fld id="{352E6057-9D99-47AF-A459-20B636B563CA}" type="slidenum">
              <a:rPr lang="en-US" altLang="en-US">
                <a:solidFill>
                  <a:prstClr val="black"/>
                </a:solidFill>
                <a:latin typeface="Calibri" panose="020F0502020204030204"/>
              </a:rPr>
              <a:pPr defTabSz="898137">
                <a:defRPr/>
              </a:pPr>
              <a:t>25</a:t>
            </a:fld>
            <a:endParaRPr lang="en-US" altLang="en-US" dirty="0">
              <a:solidFill>
                <a:prstClr val="black"/>
              </a:solidFill>
              <a:latin typeface="Calibri" panose="020F0502020204030204"/>
            </a:endParaRPr>
          </a:p>
        </p:txBody>
      </p:sp>
    </p:spTree>
    <p:extLst>
      <p:ext uri="{BB962C8B-B14F-4D97-AF65-F5344CB8AC3E}">
        <p14:creationId xmlns:p14="http://schemas.microsoft.com/office/powerpoint/2010/main" val="1703358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8137">
              <a:defRPr/>
            </a:pPr>
            <a:endParaRPr lang="en-US" dirty="0"/>
          </a:p>
        </p:txBody>
      </p:sp>
      <p:sp>
        <p:nvSpPr>
          <p:cNvPr id="4" name="Slide Number Placeholder 3"/>
          <p:cNvSpPr>
            <a:spLocks noGrp="1"/>
          </p:cNvSpPr>
          <p:nvPr>
            <p:ph type="sldNum" sz="quarter" idx="5"/>
          </p:nvPr>
        </p:nvSpPr>
        <p:spPr/>
        <p:txBody>
          <a:bodyPr/>
          <a:lstStyle/>
          <a:p>
            <a:fld id="{67259AE0-18C2-44D0-BA58-52097B01CC45}" type="slidenum">
              <a:rPr lang="en-US" smtClean="0"/>
              <a:t>26</a:t>
            </a:fld>
            <a:endParaRPr lang="en-US"/>
          </a:p>
        </p:txBody>
      </p:sp>
    </p:spTree>
    <p:extLst>
      <p:ext uri="{BB962C8B-B14F-4D97-AF65-F5344CB8AC3E}">
        <p14:creationId xmlns:p14="http://schemas.microsoft.com/office/powerpoint/2010/main" val="1967597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59AE0-18C2-44D0-BA58-52097B01CC45}" type="slidenum">
              <a:rPr lang="en-US" smtClean="0"/>
              <a:t>27</a:t>
            </a:fld>
            <a:endParaRPr lang="en-US"/>
          </a:p>
        </p:txBody>
      </p:sp>
    </p:spTree>
    <p:extLst>
      <p:ext uri="{BB962C8B-B14F-4D97-AF65-F5344CB8AC3E}">
        <p14:creationId xmlns:p14="http://schemas.microsoft.com/office/powerpoint/2010/main" val="1423061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786"/>
              </a:spcAft>
            </a:pPr>
            <a:endParaRPr lang="en-US" dirty="0"/>
          </a:p>
        </p:txBody>
      </p:sp>
      <p:sp>
        <p:nvSpPr>
          <p:cNvPr id="4" name="Slide Number Placeholder 3"/>
          <p:cNvSpPr>
            <a:spLocks noGrp="1"/>
          </p:cNvSpPr>
          <p:nvPr>
            <p:ph type="sldNum" sz="quarter" idx="5"/>
          </p:nvPr>
        </p:nvSpPr>
        <p:spPr/>
        <p:txBody>
          <a:bodyPr/>
          <a:lstStyle/>
          <a:p>
            <a:fld id="{67259AE0-18C2-44D0-BA58-52097B01CC45}" type="slidenum">
              <a:rPr lang="en-US" smtClean="0"/>
              <a:t>28</a:t>
            </a:fld>
            <a:endParaRPr lang="en-US"/>
          </a:p>
        </p:txBody>
      </p:sp>
    </p:spTree>
    <p:extLst>
      <p:ext uri="{BB962C8B-B14F-4D97-AF65-F5344CB8AC3E}">
        <p14:creationId xmlns:p14="http://schemas.microsoft.com/office/powerpoint/2010/main" val="3019026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786"/>
              </a:spcAft>
            </a:pPr>
            <a:endParaRPr lang="en-US" dirty="0"/>
          </a:p>
        </p:txBody>
      </p:sp>
      <p:sp>
        <p:nvSpPr>
          <p:cNvPr id="4" name="Slide Number Placeholder 3"/>
          <p:cNvSpPr>
            <a:spLocks noGrp="1"/>
          </p:cNvSpPr>
          <p:nvPr>
            <p:ph type="sldNum" sz="quarter" idx="5"/>
          </p:nvPr>
        </p:nvSpPr>
        <p:spPr/>
        <p:txBody>
          <a:bodyPr/>
          <a:lstStyle/>
          <a:p>
            <a:fld id="{67259AE0-18C2-44D0-BA58-52097B01CC45}" type="slidenum">
              <a:rPr lang="en-US" smtClean="0"/>
              <a:t>29</a:t>
            </a:fld>
            <a:endParaRPr lang="en-US"/>
          </a:p>
        </p:txBody>
      </p:sp>
    </p:spTree>
    <p:extLst>
      <p:ext uri="{BB962C8B-B14F-4D97-AF65-F5344CB8AC3E}">
        <p14:creationId xmlns:p14="http://schemas.microsoft.com/office/powerpoint/2010/main" val="4088241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59AE0-18C2-44D0-BA58-52097B01CC45}" type="slidenum">
              <a:rPr lang="en-US" smtClean="0"/>
              <a:t>30</a:t>
            </a:fld>
            <a:endParaRPr lang="en-US"/>
          </a:p>
        </p:txBody>
      </p:sp>
    </p:spTree>
    <p:extLst>
      <p:ext uri="{BB962C8B-B14F-4D97-AF65-F5344CB8AC3E}">
        <p14:creationId xmlns:p14="http://schemas.microsoft.com/office/powerpoint/2010/main" val="17904015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59AE0-18C2-44D0-BA58-52097B01CC45}" type="slidenum">
              <a:rPr lang="en-US" smtClean="0"/>
              <a:t>31</a:t>
            </a:fld>
            <a:endParaRPr lang="en-US"/>
          </a:p>
        </p:txBody>
      </p:sp>
    </p:spTree>
    <p:extLst>
      <p:ext uri="{BB962C8B-B14F-4D97-AF65-F5344CB8AC3E}">
        <p14:creationId xmlns:p14="http://schemas.microsoft.com/office/powerpoint/2010/main" val="38121289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32</a:t>
            </a:fld>
            <a:endParaRPr lang="en-US" altLang="en-US" dirty="0"/>
          </a:p>
        </p:txBody>
      </p:sp>
    </p:spTree>
    <p:extLst>
      <p:ext uri="{BB962C8B-B14F-4D97-AF65-F5344CB8AC3E}">
        <p14:creationId xmlns:p14="http://schemas.microsoft.com/office/powerpoint/2010/main" val="32172758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2963" y="1239838"/>
            <a:ext cx="5946775" cy="3346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solidFill>
                  <a:prstClr val="black"/>
                </a:solidFill>
              </a:rPr>
              <a:pPr/>
              <a:t>33</a:t>
            </a:fld>
            <a:endParaRPr lang="en-US" altLang="en-US" dirty="0">
              <a:solidFill>
                <a:prstClr val="black"/>
              </a:solidFill>
            </a:endParaRPr>
          </a:p>
        </p:txBody>
      </p:sp>
    </p:spTree>
    <p:extLst>
      <p:ext uri="{BB962C8B-B14F-4D97-AF65-F5344CB8AC3E}">
        <p14:creationId xmlns:p14="http://schemas.microsoft.com/office/powerpoint/2010/main" val="3967895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19138"/>
            <a:ext cx="6397625" cy="35988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403066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4251843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19138"/>
            <a:ext cx="6397625" cy="3598862"/>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22447674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37</a:t>
            </a:fld>
            <a:endParaRPr lang="en-US" altLang="en-US" dirty="0"/>
          </a:p>
        </p:txBody>
      </p:sp>
    </p:spTree>
    <p:extLst>
      <p:ext uri="{BB962C8B-B14F-4D97-AF65-F5344CB8AC3E}">
        <p14:creationId xmlns:p14="http://schemas.microsoft.com/office/powerpoint/2010/main" val="4920360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9724966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0239985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19138"/>
            <a:ext cx="6397625" cy="3598862"/>
          </a:xfrm>
        </p:spPr>
      </p:sp>
      <p:sp>
        <p:nvSpPr>
          <p:cNvPr id="3" name="Notes Placeholder 2"/>
          <p:cNvSpPr>
            <a:spLocks noGrp="1"/>
          </p:cNvSpPr>
          <p:nvPr>
            <p:ph type="body" idx="1"/>
          </p:nvPr>
        </p:nvSpPr>
        <p:spPr/>
        <p:txBody>
          <a:bodyPr/>
          <a:lstStyle/>
          <a:p>
            <a:endParaRPr lang="en-US" b="1"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167122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19138"/>
            <a:ext cx="6397625" cy="3598862"/>
          </a:xfrm>
        </p:spPr>
      </p:sp>
      <p:sp>
        <p:nvSpPr>
          <p:cNvPr id="3" name="Notes Placeholder 2"/>
          <p:cNvSpPr>
            <a:spLocks noGrp="1"/>
          </p:cNvSpPr>
          <p:nvPr>
            <p:ph type="body" idx="1"/>
          </p:nvPr>
        </p:nvSpPr>
        <p:spPr/>
        <p:txBody>
          <a:bodyPr/>
          <a:lstStyle/>
          <a:p>
            <a:pPr marL="177457" indent="-177457" defTabSz="946437">
              <a:spcBef>
                <a:spcPts val="0"/>
              </a:spcBef>
              <a:buFont typeface="Arial" panose="020B0604020202020204" pitchFamily="34" charset="0"/>
              <a:buChar char="•"/>
              <a:defRPr/>
            </a:pPr>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221871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42</a:t>
            </a:fld>
            <a:endParaRPr lang="en-US" altLang="en-US" dirty="0"/>
          </a:p>
        </p:txBody>
      </p:sp>
    </p:spTree>
    <p:extLst>
      <p:ext uri="{BB962C8B-B14F-4D97-AF65-F5344CB8AC3E}">
        <p14:creationId xmlns:p14="http://schemas.microsoft.com/office/powerpoint/2010/main" val="10821326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43</a:t>
            </a:fld>
            <a:endParaRPr lang="en-US" altLang="en-US" dirty="0"/>
          </a:p>
        </p:txBody>
      </p:sp>
    </p:spTree>
    <p:extLst>
      <p:ext uri="{BB962C8B-B14F-4D97-AF65-F5344CB8AC3E}">
        <p14:creationId xmlns:p14="http://schemas.microsoft.com/office/powerpoint/2010/main" val="5917061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368">
              <a:defRPr/>
            </a:pPr>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44</a:t>
            </a:fld>
            <a:endParaRPr lang="en-US" altLang="en-US" dirty="0"/>
          </a:p>
        </p:txBody>
      </p:sp>
    </p:spTree>
    <p:extLst>
      <p:ext uri="{BB962C8B-B14F-4D97-AF65-F5344CB8AC3E}">
        <p14:creationId xmlns:p14="http://schemas.microsoft.com/office/powerpoint/2010/main" val="32078126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45</a:t>
            </a:fld>
            <a:endParaRPr lang="en-US" altLang="en-US" dirty="0"/>
          </a:p>
        </p:txBody>
      </p:sp>
    </p:spTree>
    <p:extLst>
      <p:ext uri="{BB962C8B-B14F-4D97-AF65-F5344CB8AC3E}">
        <p14:creationId xmlns:p14="http://schemas.microsoft.com/office/powerpoint/2010/main" val="24310950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46</a:t>
            </a:fld>
            <a:endParaRPr lang="en-US" altLang="en-US" dirty="0"/>
          </a:p>
        </p:txBody>
      </p:sp>
    </p:spTree>
    <p:extLst>
      <p:ext uri="{BB962C8B-B14F-4D97-AF65-F5344CB8AC3E}">
        <p14:creationId xmlns:p14="http://schemas.microsoft.com/office/powerpoint/2010/main" val="16552593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2763" y="709613"/>
            <a:ext cx="6297612" cy="3543300"/>
          </a:xfrm>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0"/>
          </p:nvPr>
        </p:nvSpPr>
        <p:spPr/>
        <p:txBody>
          <a:bodyPr/>
          <a:lstStyle/>
          <a:p>
            <a:pPr>
              <a:defRPr/>
            </a:pPr>
            <a:fld id="{29967F18-0DC8-4B07-BCD2-E625047CA1D0}" type="slidenum">
              <a:rPr lang="en-US" altLang="en-US" smtClean="0"/>
              <a:pPr>
                <a:defRPr/>
              </a:pPr>
              <a:t>47</a:t>
            </a:fld>
            <a:endParaRPr lang="en-US" altLang="en-US" dirty="0"/>
          </a:p>
        </p:txBody>
      </p:sp>
    </p:spTree>
    <p:extLst>
      <p:ext uri="{BB962C8B-B14F-4D97-AF65-F5344CB8AC3E}">
        <p14:creationId xmlns:p14="http://schemas.microsoft.com/office/powerpoint/2010/main" val="3692313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6776783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pPr>
              <a:spcBef>
                <a:spcPts val="0"/>
              </a:spcBef>
            </a:pPr>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516808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19138"/>
            <a:ext cx="6397625" cy="3598862"/>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25132921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51</a:t>
            </a:fld>
            <a:endParaRPr lang="en-US" altLang="en-US" dirty="0"/>
          </a:p>
        </p:txBody>
      </p:sp>
    </p:spTree>
    <p:extLst>
      <p:ext uri="{BB962C8B-B14F-4D97-AF65-F5344CB8AC3E}">
        <p14:creationId xmlns:p14="http://schemas.microsoft.com/office/powerpoint/2010/main" val="16835702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237023" indent="-237023" algn="just">
              <a:buAutoNum type="arabicPeriod"/>
            </a:pPr>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52</a:t>
            </a:fld>
            <a:endParaRPr lang="en-US" altLang="en-US" dirty="0"/>
          </a:p>
        </p:txBody>
      </p:sp>
    </p:spTree>
    <p:extLst>
      <p:ext uri="{BB962C8B-B14F-4D97-AF65-F5344CB8AC3E}">
        <p14:creationId xmlns:p14="http://schemas.microsoft.com/office/powerpoint/2010/main" val="14480688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53</a:t>
            </a:fld>
            <a:endParaRPr lang="en-US" altLang="en-US" dirty="0"/>
          </a:p>
        </p:txBody>
      </p:sp>
    </p:spTree>
    <p:extLst>
      <p:ext uri="{BB962C8B-B14F-4D97-AF65-F5344CB8AC3E}">
        <p14:creationId xmlns:p14="http://schemas.microsoft.com/office/powerpoint/2010/main" val="4253847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684">
              <a:defRPr/>
            </a:pPr>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54</a:t>
            </a:fld>
            <a:endParaRPr lang="en-US" altLang="en-US" dirty="0"/>
          </a:p>
        </p:txBody>
      </p:sp>
    </p:spTree>
    <p:extLst>
      <p:ext uri="{BB962C8B-B14F-4D97-AF65-F5344CB8AC3E}">
        <p14:creationId xmlns:p14="http://schemas.microsoft.com/office/powerpoint/2010/main" val="36572620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8968B-AD88-48BC-80BF-D3D11AECA952}" type="slidenum">
              <a:rPr lang="en-US" smtClean="0"/>
              <a:t>55</a:t>
            </a:fld>
            <a:endParaRPr lang="en-US"/>
          </a:p>
        </p:txBody>
      </p:sp>
    </p:spTree>
    <p:extLst>
      <p:ext uri="{BB962C8B-B14F-4D97-AF65-F5344CB8AC3E}">
        <p14:creationId xmlns:p14="http://schemas.microsoft.com/office/powerpoint/2010/main" val="38012870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4627341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1950" y="674688"/>
            <a:ext cx="5995988" cy="3373437"/>
          </a:xfrm>
        </p:spPr>
      </p:sp>
      <p:sp>
        <p:nvSpPr>
          <p:cNvPr id="3" name="Notes Placeholder 2"/>
          <p:cNvSpPr>
            <a:spLocks noGrp="1"/>
          </p:cNvSpPr>
          <p:nvPr>
            <p:ph type="body" idx="1"/>
          </p:nvPr>
        </p:nvSpPr>
        <p:spPr/>
        <p:txBody>
          <a:bodyPr/>
          <a:lstStyle/>
          <a:p>
            <a:pPr>
              <a:spcBef>
                <a:spcPts val="0"/>
              </a:spcBef>
            </a:pPr>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24738928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460375" y="719138"/>
            <a:ext cx="6397625" cy="359886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Date Placeholder 1"/>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882616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04006" lvl="1" indent="-47418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59</a:t>
            </a:fld>
            <a:endParaRPr lang="en-US" altLang="en-US" dirty="0"/>
          </a:p>
        </p:txBody>
      </p:sp>
    </p:spTree>
    <p:extLst>
      <p:ext uri="{BB962C8B-B14F-4D97-AF65-F5344CB8AC3E}">
        <p14:creationId xmlns:p14="http://schemas.microsoft.com/office/powerpoint/2010/main" val="7349942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98137">
              <a:defRPr/>
            </a:pPr>
            <a:fld id="{45F8968B-AD88-48BC-80BF-D3D11AECA952}" type="slidenum">
              <a:rPr lang="en-US">
                <a:solidFill>
                  <a:prstClr val="black"/>
                </a:solidFill>
                <a:latin typeface="Calibri" panose="020F0502020204030204"/>
              </a:rPr>
              <a:pPr defTabSz="898137">
                <a:defRPr/>
              </a:pPr>
              <a:t>60</a:t>
            </a:fld>
            <a:endParaRPr lang="en-US">
              <a:solidFill>
                <a:prstClr val="black"/>
              </a:solidFill>
              <a:latin typeface="Calibri" panose="020F0502020204030204"/>
            </a:endParaRPr>
          </a:p>
        </p:txBody>
      </p:sp>
    </p:spTree>
    <p:extLst>
      <p:ext uri="{BB962C8B-B14F-4D97-AF65-F5344CB8AC3E}">
        <p14:creationId xmlns:p14="http://schemas.microsoft.com/office/powerpoint/2010/main" val="23323899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1051313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409575" y="696913"/>
            <a:ext cx="6192838" cy="348456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Date Placeholder 1"/>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41413101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409575" y="696913"/>
            <a:ext cx="6192838" cy="3484562"/>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b="1" dirty="0"/>
          </a:p>
        </p:txBody>
      </p:sp>
      <p:sp>
        <p:nvSpPr>
          <p:cNvPr id="2" name="Date Placeholder 1"/>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5074894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pPr marL="165261" indent="-165261">
              <a:buFont typeface="Arial" panose="020B0604020202020204" pitchFamily="34" charset="0"/>
              <a:buChar char="•"/>
            </a:pPr>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2612051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6012517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21914503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361950" y="674688"/>
            <a:ext cx="5995988" cy="337343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 name="Date Placeholder 1"/>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42786053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68</a:t>
            </a:fld>
            <a:endParaRPr lang="en-US" altLang="en-US" dirty="0"/>
          </a:p>
        </p:txBody>
      </p:sp>
    </p:spTree>
    <p:extLst>
      <p:ext uri="{BB962C8B-B14F-4D97-AF65-F5344CB8AC3E}">
        <p14:creationId xmlns:p14="http://schemas.microsoft.com/office/powerpoint/2010/main" val="14642812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8269053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pPr marL="171076" indent="-171076">
              <a:buFont typeface="Arial" panose="020B0604020202020204" pitchFamily="34" charset="0"/>
              <a:buChar char="•"/>
            </a:pPr>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21896707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0694623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2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25:notes"/>
          <p:cNvSpPr txBox="1">
            <a:spLocks noGrp="1"/>
          </p:cNvSpPr>
          <p:nvPr>
            <p:ph type="body" idx="1"/>
          </p:nvPr>
        </p:nvSpPr>
        <p:spPr>
          <a:xfrm>
            <a:off x="701041" y="4415790"/>
            <a:ext cx="5608320" cy="4183380"/>
          </a:xfrm>
          <a:prstGeom prst="rect">
            <a:avLst/>
          </a:prstGeom>
          <a:noFill/>
          <a:ln>
            <a:noFill/>
          </a:ln>
        </p:spPr>
        <p:txBody>
          <a:bodyPr spcFirstLastPara="1" wrap="square" lIns="93075" tIns="46526" rIns="93075" bIns="46526" anchor="t" anchorCtr="0">
            <a:noAutofit/>
          </a:bodyPr>
          <a:lstStyle/>
          <a:p>
            <a:endParaRPr dirty="0"/>
          </a:p>
        </p:txBody>
      </p:sp>
      <p:sp>
        <p:nvSpPr>
          <p:cNvPr id="362" name="Google Shape;362;p25:notes"/>
          <p:cNvSpPr txBox="1">
            <a:spLocks noGrp="1"/>
          </p:cNvSpPr>
          <p:nvPr>
            <p:ph type="sldNum" idx="12"/>
          </p:nvPr>
        </p:nvSpPr>
        <p:spPr>
          <a:xfrm>
            <a:off x="3970940" y="8829967"/>
            <a:ext cx="3037840" cy="464820"/>
          </a:xfrm>
          <a:prstGeom prst="rect">
            <a:avLst/>
          </a:prstGeom>
          <a:noFill/>
          <a:ln>
            <a:noFill/>
          </a:ln>
        </p:spPr>
        <p:txBody>
          <a:bodyPr spcFirstLastPara="1" wrap="square" lIns="93075" tIns="46526" rIns="93075" bIns="46526" anchor="b" anchorCtr="0">
            <a:noAutofit/>
          </a:bodyPr>
          <a:lstStyle/>
          <a:p>
            <a:pPr algn="r"/>
            <a:fld id="{00000000-1234-1234-1234-123412341234}" type="slidenum">
              <a:rPr lang="en-US"/>
              <a:pPr algn="r"/>
              <a:t>72</a:t>
            </a:fld>
            <a:endParaRPr dirty="0"/>
          </a:p>
        </p:txBody>
      </p:sp>
    </p:spTree>
    <p:extLst>
      <p:ext uri="{BB962C8B-B14F-4D97-AF65-F5344CB8AC3E}">
        <p14:creationId xmlns:p14="http://schemas.microsoft.com/office/powerpoint/2010/main" val="34423431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73</a:t>
            </a:fld>
            <a:endParaRPr lang="en-US" altLang="en-US" dirty="0"/>
          </a:p>
        </p:txBody>
      </p:sp>
    </p:spTree>
    <p:extLst>
      <p:ext uri="{BB962C8B-B14F-4D97-AF65-F5344CB8AC3E}">
        <p14:creationId xmlns:p14="http://schemas.microsoft.com/office/powerpoint/2010/main" val="38690008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pPr marL="165261" indent="-165261">
              <a:buFont typeface="Arial" panose="020B0604020202020204" pitchFamily="34" charset="0"/>
              <a:buChar char="•"/>
            </a:pPr>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8810429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32:notes"/>
          <p:cNvSpPr txBox="1">
            <a:spLocks noGrp="1"/>
          </p:cNvSpPr>
          <p:nvPr>
            <p:ph type="body" idx="1"/>
          </p:nvPr>
        </p:nvSpPr>
        <p:spPr>
          <a:xfrm>
            <a:off x="701041" y="4415790"/>
            <a:ext cx="5608320" cy="4183380"/>
          </a:xfrm>
          <a:prstGeom prst="rect">
            <a:avLst/>
          </a:prstGeom>
        </p:spPr>
        <p:txBody>
          <a:bodyPr spcFirstLastPara="1" wrap="square" lIns="93075" tIns="46526" rIns="93075" bIns="46526" anchor="t" anchorCtr="0">
            <a:noAutofit/>
          </a:bodyPr>
          <a:lstStyle/>
          <a:p>
            <a:endParaRPr dirty="0"/>
          </a:p>
        </p:txBody>
      </p:sp>
      <p:sp>
        <p:nvSpPr>
          <p:cNvPr id="342" name="Google Shape;342;p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60771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7269658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19138"/>
            <a:ext cx="6397625" cy="3598862"/>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8318258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194425" cy="3484563"/>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8762345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19138"/>
            <a:ext cx="6397625" cy="3598862"/>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6773594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7095134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1869542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78060099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83</a:t>
            </a:fld>
            <a:endParaRPr lang="en-US" altLang="en-US" dirty="0"/>
          </a:p>
        </p:txBody>
      </p:sp>
    </p:spTree>
    <p:extLst>
      <p:ext uri="{BB962C8B-B14F-4D97-AF65-F5344CB8AC3E}">
        <p14:creationId xmlns:p14="http://schemas.microsoft.com/office/powerpoint/2010/main" val="34972679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32587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d0b7a64a3a_0_6:notes"/>
          <p:cNvSpPr>
            <a:spLocks noGrp="1" noRot="1" noChangeAspect="1"/>
          </p:cNvSpPr>
          <p:nvPr>
            <p:ph type="sldImg" idx="2"/>
          </p:nvPr>
        </p:nvSpPr>
        <p:spPr>
          <a:xfrm>
            <a:off x="538163" y="719138"/>
            <a:ext cx="6400800" cy="36020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d0b7a64a3a_0_6:notes"/>
          <p:cNvSpPr txBox="1">
            <a:spLocks noGrp="1"/>
          </p:cNvSpPr>
          <p:nvPr>
            <p:ph type="body" idx="1"/>
          </p:nvPr>
        </p:nvSpPr>
        <p:spPr>
          <a:xfrm>
            <a:off x="747777" y="4562128"/>
            <a:ext cx="5982148" cy="4322076"/>
          </a:xfrm>
          <a:prstGeom prst="rect">
            <a:avLst/>
          </a:prstGeom>
        </p:spPr>
        <p:txBody>
          <a:bodyPr spcFirstLastPara="1" wrap="square" lIns="97473" tIns="48724" rIns="97473" bIns="48724" anchor="t" anchorCtr="0">
            <a:noAutofit/>
          </a:bodyPr>
          <a:lstStyle/>
          <a:p>
            <a:pPr>
              <a:spcBef>
                <a:spcPts val="606"/>
              </a:spcBef>
            </a:pPr>
            <a:endParaRPr dirty="0"/>
          </a:p>
        </p:txBody>
      </p:sp>
      <p:sp>
        <p:nvSpPr>
          <p:cNvPr id="431" name="Google Shape;431;gd0b7a64a3a_0_6:notes"/>
          <p:cNvSpPr txBox="1">
            <a:spLocks noGrp="1"/>
          </p:cNvSpPr>
          <p:nvPr>
            <p:ph type="sldNum" idx="12"/>
          </p:nvPr>
        </p:nvSpPr>
        <p:spPr>
          <a:xfrm>
            <a:off x="4235670" y="9122590"/>
            <a:ext cx="3240240" cy="480164"/>
          </a:xfrm>
          <a:prstGeom prst="rect">
            <a:avLst/>
          </a:prstGeom>
        </p:spPr>
        <p:txBody>
          <a:bodyPr spcFirstLastPara="1" wrap="square" lIns="97473" tIns="48724" rIns="97473" bIns="48724" anchor="b" anchorCtr="0">
            <a:noAutofit/>
          </a:bodyPr>
          <a:lstStyle/>
          <a:p>
            <a:pPr algn="r"/>
            <a:fld id="{00000000-1234-1234-1234-123412341234}" type="slidenum">
              <a:rPr lang="en-US"/>
              <a:pPr algn="r"/>
              <a:t>85</a:t>
            </a:fld>
            <a:endParaRPr dirty="0"/>
          </a:p>
        </p:txBody>
      </p:sp>
    </p:spTree>
    <p:extLst>
      <p:ext uri="{BB962C8B-B14F-4D97-AF65-F5344CB8AC3E}">
        <p14:creationId xmlns:p14="http://schemas.microsoft.com/office/powerpoint/2010/main" val="34698522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0226" name="Google Shape;421;p40:notes">
            <a:extLst>
              <a:ext uri="{FF2B5EF4-FFF2-40B4-BE49-F238E27FC236}">
                <a16:creationId xmlns:a16="http://schemas.microsoft.com/office/drawing/2014/main" id="{633FBE2B-A874-A623-B601-5D83781DA1FA}"/>
              </a:ext>
            </a:extLst>
          </p:cNvPr>
          <p:cNvSpPr>
            <a:spLocks noGrp="1" noRot="1" noChangeAspect="1" noTextEdit="1"/>
          </p:cNvSpPr>
          <p:nvPr>
            <p:ph type="sldImg" idx="2"/>
          </p:nvPr>
        </p:nvSpPr>
        <p:spPr bwMode="auto">
          <a:xfrm>
            <a:off x="539750" y="719138"/>
            <a:ext cx="6399213" cy="3600450"/>
          </a:xfrm>
          <a:custGeom>
            <a:avLst/>
            <a:gdLst>
              <a:gd name="T0" fmla="*/ 0 w 120000"/>
              <a:gd name="T1" fmla="*/ 0 h 120000"/>
              <a:gd name="T2" fmla="*/ 6610350 w 120000"/>
              <a:gd name="T3" fmla="*/ 0 h 120000"/>
              <a:gd name="T4" fmla="*/ 6610350 w 120000"/>
              <a:gd name="T5" fmla="*/ 3717925 h 120000"/>
              <a:gd name="T6" fmla="*/ 0 w 120000"/>
              <a:gd name="T7" fmla="*/ 371792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80227" name="Google Shape;422;p40:notes">
            <a:extLst>
              <a:ext uri="{FF2B5EF4-FFF2-40B4-BE49-F238E27FC236}">
                <a16:creationId xmlns:a16="http://schemas.microsoft.com/office/drawing/2014/main" id="{46A1592E-07FD-9F00-6604-48F5B8465349}"/>
              </a:ext>
            </a:extLst>
          </p:cNvPr>
          <p:cNvSpPr>
            <a:spLocks noGrp="1" noChangeArrowheads="1"/>
          </p:cNvSpPr>
          <p:nvPr>
            <p:ph type="body" idx="1"/>
          </p:nvPr>
        </p:nvSpPr>
        <p:spPr bwMode="auto">
          <a:xfrm>
            <a:off x="748506" y="4562122"/>
            <a:ext cx="5981965" cy="432233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473" tIns="48724" rIns="97473" bIns="48724" numCol="1" anchor="t" anchorCtr="0" compatLnSpc="1">
            <a:prstTxWarp prst="textNoShape">
              <a:avLst/>
            </a:prstTxWarp>
          </a:bodyPr>
          <a:lstStyle/>
          <a:p>
            <a:endParaRPr lang="en-US" altLang="en-US"/>
          </a:p>
        </p:txBody>
      </p:sp>
      <p:sp>
        <p:nvSpPr>
          <p:cNvPr id="423" name="Google Shape;423;p40:notes">
            <a:extLst>
              <a:ext uri="{FF2B5EF4-FFF2-40B4-BE49-F238E27FC236}">
                <a16:creationId xmlns:a16="http://schemas.microsoft.com/office/drawing/2014/main" id="{6F368ECC-2AFB-95A8-05EF-BF6994BA8D1B}"/>
              </a:ext>
            </a:extLst>
          </p:cNvPr>
          <p:cNvSpPr>
            <a:spLocks noGrp="1"/>
          </p:cNvSpPr>
          <p:nvPr>
            <p:ph type="dt" sz="quarter" idx="1"/>
          </p:nvPr>
        </p:nvSpPr>
        <p:spPr>
          <a:xfrm>
            <a:off x="4235451" y="0"/>
            <a:ext cx="3240484" cy="479576"/>
          </a:xfrm>
        </p:spPr>
        <p:txBody>
          <a:bodyPr spcFirstLastPara="1" wrap="square" lIns="97473" tIns="48724" rIns="97473" bIns="48724" anchor="t" anchorCtr="0">
            <a:noAutofit/>
          </a:bodyPr>
          <a:lstStyle/>
          <a:p>
            <a:pPr>
              <a:defRPr/>
            </a:pPr>
            <a:endParaRPr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8418" name="Google Shape;463;p49:notes">
            <a:extLst>
              <a:ext uri="{FF2B5EF4-FFF2-40B4-BE49-F238E27FC236}">
                <a16:creationId xmlns:a16="http://schemas.microsoft.com/office/drawing/2014/main" id="{4CDE7A17-9200-3640-498B-6CA13F79B6D5}"/>
              </a:ext>
            </a:extLst>
          </p:cNvPr>
          <p:cNvSpPr>
            <a:spLocks noGrp="1" noRot="1" noChangeAspect="1" noTextEdit="1"/>
          </p:cNvSpPr>
          <p:nvPr>
            <p:ph type="sldImg" idx="2"/>
          </p:nvPr>
        </p:nvSpPr>
        <p:spPr bwMode="auto">
          <a:xfrm>
            <a:off x="538163" y="719138"/>
            <a:ext cx="6400800" cy="3602037"/>
          </a:xfrm>
          <a:custGeom>
            <a:avLst/>
            <a:gdLst>
              <a:gd name="T0" fmla="*/ 0 w 120000"/>
              <a:gd name="T1" fmla="*/ 0 h 120000"/>
              <a:gd name="T2" fmla="*/ 6611937 w 120000"/>
              <a:gd name="T3" fmla="*/ 0 h 120000"/>
              <a:gd name="T4" fmla="*/ 6611937 w 120000"/>
              <a:gd name="T5" fmla="*/ 3719513 h 120000"/>
              <a:gd name="T6" fmla="*/ 0 w 120000"/>
              <a:gd name="T7" fmla="*/ 3719513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88419" name="Google Shape;464;p49:notes">
            <a:extLst>
              <a:ext uri="{FF2B5EF4-FFF2-40B4-BE49-F238E27FC236}">
                <a16:creationId xmlns:a16="http://schemas.microsoft.com/office/drawing/2014/main" id="{2407174C-40B0-4C42-5C11-C8ECD9A01681}"/>
              </a:ext>
            </a:extLst>
          </p:cNvPr>
          <p:cNvSpPr>
            <a:spLocks noGrp="1" noChangeArrowheads="1"/>
          </p:cNvSpPr>
          <p:nvPr>
            <p:ph type="body" idx="1"/>
          </p:nvPr>
        </p:nvSpPr>
        <p:spPr bwMode="auto">
          <a:xfrm>
            <a:off x="748506" y="4562122"/>
            <a:ext cx="5981965" cy="432233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473" tIns="48724" rIns="97473" bIns="48724" numCol="1" anchor="t" anchorCtr="0" compatLnSpc="1">
            <a:prstTxWarp prst="textNoShape">
              <a:avLst/>
            </a:prstTxWarp>
          </a:bodyPr>
          <a:lstStyle/>
          <a:p>
            <a:endParaRPr lang="en-US" altLang="en-US"/>
          </a:p>
        </p:txBody>
      </p:sp>
      <p:sp>
        <p:nvSpPr>
          <p:cNvPr id="188420" name="Google Shape;465;p49:notes">
            <a:extLst>
              <a:ext uri="{FF2B5EF4-FFF2-40B4-BE49-F238E27FC236}">
                <a16:creationId xmlns:a16="http://schemas.microsoft.com/office/drawing/2014/main" id="{246EFCD3-3E2F-9D92-A535-FDC38184FB1B}"/>
              </a:ext>
            </a:extLst>
          </p:cNvPr>
          <p:cNvSpPr>
            <a:spLocks noGrp="1" noChangeArrowheads="1"/>
          </p:cNvSpPr>
          <p:nvPr>
            <p:ph type="sldNum" sz="quarter" idx="5"/>
          </p:nvPr>
        </p:nvSpPr>
        <p:spPr bwMode="auto">
          <a:xfrm>
            <a:off x="4235451" y="9122708"/>
            <a:ext cx="3240484" cy="4795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473" tIns="48724" rIns="97473" bIns="48724"/>
          <a:lstStyle>
            <a:lvl1pPr>
              <a:defRPr>
                <a:solidFill>
                  <a:schemeClr val="tx1"/>
                </a:solidFill>
                <a:latin typeface="Franklin Gothic Book" panose="020B0503020102020204" pitchFamily="34" charset="0"/>
                <a:cs typeface="Arial" panose="020B0604020202020204" pitchFamily="34" charset="0"/>
              </a:defRPr>
            </a:lvl1pPr>
            <a:lvl2pPr marL="716130" indent="-275434">
              <a:defRPr>
                <a:solidFill>
                  <a:schemeClr val="tx1"/>
                </a:solidFill>
                <a:latin typeface="Franklin Gothic Book" panose="020B0503020102020204" pitchFamily="34" charset="0"/>
                <a:cs typeface="Arial" panose="020B0604020202020204" pitchFamily="34" charset="0"/>
              </a:defRPr>
            </a:lvl2pPr>
            <a:lvl3pPr marL="1101738" indent="-220348">
              <a:defRPr>
                <a:solidFill>
                  <a:schemeClr val="tx1"/>
                </a:solidFill>
                <a:latin typeface="Franklin Gothic Book" panose="020B0503020102020204" pitchFamily="34" charset="0"/>
                <a:cs typeface="Arial" panose="020B0604020202020204" pitchFamily="34" charset="0"/>
              </a:defRPr>
            </a:lvl3pPr>
            <a:lvl4pPr marL="1542433" indent="-220348">
              <a:defRPr>
                <a:solidFill>
                  <a:schemeClr val="tx1"/>
                </a:solidFill>
                <a:latin typeface="Franklin Gothic Book" panose="020B0503020102020204" pitchFamily="34" charset="0"/>
                <a:cs typeface="Arial" panose="020B0604020202020204" pitchFamily="34" charset="0"/>
              </a:defRPr>
            </a:lvl4pPr>
            <a:lvl5pPr marL="1983128" indent="-220348">
              <a:defRPr>
                <a:solidFill>
                  <a:schemeClr val="tx1"/>
                </a:solidFill>
                <a:latin typeface="Franklin Gothic Book" panose="020B0503020102020204" pitchFamily="34" charset="0"/>
                <a:cs typeface="Arial" panose="020B0604020202020204" pitchFamily="34" charset="0"/>
              </a:defRPr>
            </a:lvl5pPr>
            <a:lvl6pPr marL="2423823" indent="-220348"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864518" indent="-220348"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305213" indent="-220348"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745908" indent="-220348"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fld id="{4B38DB7B-9DB0-4112-A8D2-A17B819EEED6}" type="slidenum">
              <a:rPr lang="en-US" altLang="en-US" smtClean="0">
                <a:latin typeface="Calibri" panose="020F0502020204030204" pitchFamily="34" charset="0"/>
              </a:rPr>
              <a:pPr/>
              <a:t>87</a:t>
            </a:fld>
            <a:endParaRPr lang="en-US" altLang="en-US">
              <a:latin typeface="Calibri" panose="020F0502020204030204"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88</a:t>
            </a:fld>
            <a:endParaRPr lang="en-US" altLang="en-US" dirty="0"/>
          </a:p>
        </p:txBody>
      </p:sp>
    </p:spTree>
    <p:extLst>
      <p:ext uri="{BB962C8B-B14F-4D97-AF65-F5344CB8AC3E}">
        <p14:creationId xmlns:p14="http://schemas.microsoft.com/office/powerpoint/2010/main" val="37461378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1490" name="Google Shape;470;p50:notes">
            <a:extLst>
              <a:ext uri="{FF2B5EF4-FFF2-40B4-BE49-F238E27FC236}">
                <a16:creationId xmlns:a16="http://schemas.microsoft.com/office/drawing/2014/main" id="{89F047A9-7542-417F-1D79-D17539051D15}"/>
              </a:ext>
            </a:extLst>
          </p:cNvPr>
          <p:cNvSpPr>
            <a:spLocks noGrp="1" noChangeArrowheads="1"/>
          </p:cNvSpPr>
          <p:nvPr>
            <p:ph type="body" idx="1"/>
          </p:nvPr>
        </p:nvSpPr>
        <p:spPr bwMode="auto">
          <a:xfrm>
            <a:off x="748506" y="4562122"/>
            <a:ext cx="5981965" cy="432233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473" tIns="48724" rIns="97473" bIns="48724" numCol="1" anchor="t" anchorCtr="0" compatLnSpc="1">
            <a:prstTxWarp prst="textNoShape">
              <a:avLst/>
            </a:prstTxWarp>
          </a:bodyPr>
          <a:lstStyle/>
          <a:p>
            <a:pPr defTabSz="922706"/>
            <a:endParaRPr lang="en-US" altLang="en-US"/>
          </a:p>
        </p:txBody>
      </p:sp>
      <p:sp>
        <p:nvSpPr>
          <p:cNvPr id="191491" name="Google Shape;471;p50:notes">
            <a:extLst>
              <a:ext uri="{FF2B5EF4-FFF2-40B4-BE49-F238E27FC236}">
                <a16:creationId xmlns:a16="http://schemas.microsoft.com/office/drawing/2014/main" id="{2D771E55-9EC9-6668-8BE3-75BC59E8DFD5}"/>
              </a:ext>
            </a:extLst>
          </p:cNvPr>
          <p:cNvSpPr>
            <a:spLocks noGrp="1" noRot="1" noChangeAspect="1" noTextEdit="1"/>
          </p:cNvSpPr>
          <p:nvPr>
            <p:ph type="sldImg" idx="2"/>
          </p:nvPr>
        </p:nvSpPr>
        <p:spPr bwMode="auto">
          <a:xfrm>
            <a:off x="538163" y="719138"/>
            <a:ext cx="6400800" cy="3602037"/>
          </a:xfrm>
          <a:custGeom>
            <a:avLst/>
            <a:gdLst>
              <a:gd name="T0" fmla="*/ 0 w 120000"/>
              <a:gd name="T1" fmla="*/ 0 h 120000"/>
              <a:gd name="T2" fmla="*/ 6611937 w 120000"/>
              <a:gd name="T3" fmla="*/ 0 h 120000"/>
              <a:gd name="T4" fmla="*/ 6611937 w 120000"/>
              <a:gd name="T5" fmla="*/ 3719513 h 120000"/>
              <a:gd name="T6" fmla="*/ 0 w 120000"/>
              <a:gd name="T7" fmla="*/ 3719513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29967F18-0DC8-4B07-BCD2-E625047CA1D0}" type="slidenum">
              <a:rPr lang="en-US" altLang="en-US" smtClean="0">
                <a:solidFill>
                  <a:srgbClr val="000000"/>
                </a:solidFill>
              </a:rPr>
              <a:pPr>
                <a:defRPr/>
              </a:pPr>
              <a:t>90</a:t>
            </a:fld>
            <a:endParaRPr lang="en-US" altLang="en-US" dirty="0">
              <a:solidFill>
                <a:srgbClr val="000000"/>
              </a:solidFill>
            </a:endParaRPr>
          </a:p>
        </p:txBody>
      </p:sp>
    </p:spTree>
    <p:extLst>
      <p:ext uri="{BB962C8B-B14F-4D97-AF65-F5344CB8AC3E}">
        <p14:creationId xmlns:p14="http://schemas.microsoft.com/office/powerpoint/2010/main" val="1743731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d0b7a64a3a_0_0:notes"/>
          <p:cNvSpPr>
            <a:spLocks noGrp="1" noRot="1" noChangeAspect="1"/>
          </p:cNvSpPr>
          <p:nvPr>
            <p:ph type="sldImg" idx="2"/>
          </p:nvPr>
        </p:nvSpPr>
        <p:spPr>
          <a:xfrm>
            <a:off x="538163" y="719138"/>
            <a:ext cx="6400800" cy="36020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d0b7a64a3a_0_0:notes"/>
          <p:cNvSpPr txBox="1">
            <a:spLocks noGrp="1"/>
          </p:cNvSpPr>
          <p:nvPr>
            <p:ph type="body" idx="1"/>
          </p:nvPr>
        </p:nvSpPr>
        <p:spPr>
          <a:xfrm>
            <a:off x="747777" y="4562128"/>
            <a:ext cx="5982148" cy="4322076"/>
          </a:xfrm>
          <a:prstGeom prst="rect">
            <a:avLst/>
          </a:prstGeom>
        </p:spPr>
        <p:txBody>
          <a:bodyPr spcFirstLastPara="1" wrap="square" lIns="97473" tIns="48724" rIns="97473" bIns="48724" anchor="t" anchorCtr="0">
            <a:noAutofit/>
          </a:bodyPr>
          <a:lstStyle/>
          <a:p>
            <a:endParaRPr dirty="0"/>
          </a:p>
        </p:txBody>
      </p:sp>
      <p:sp>
        <p:nvSpPr>
          <p:cNvPr id="484" name="Google Shape;484;gd0b7a64a3a_0_0:notes"/>
          <p:cNvSpPr txBox="1">
            <a:spLocks noGrp="1"/>
          </p:cNvSpPr>
          <p:nvPr>
            <p:ph type="sldNum" idx="12"/>
          </p:nvPr>
        </p:nvSpPr>
        <p:spPr>
          <a:xfrm>
            <a:off x="4235670" y="9122590"/>
            <a:ext cx="3240240" cy="480164"/>
          </a:xfrm>
          <a:prstGeom prst="rect">
            <a:avLst/>
          </a:prstGeom>
        </p:spPr>
        <p:txBody>
          <a:bodyPr spcFirstLastPara="1" wrap="square" lIns="97473" tIns="48724" rIns="97473" bIns="48724" anchor="b" anchorCtr="0">
            <a:noAutofit/>
          </a:bodyPr>
          <a:lstStyle/>
          <a:p>
            <a:pPr algn="r"/>
            <a:fld id="{00000000-1234-1234-1234-123412341234}" type="slidenum">
              <a:rPr lang="en-US"/>
              <a:pPr algn="r"/>
              <a:t>91</a:t>
            </a:fld>
            <a:endParaRPr dirty="0"/>
          </a:p>
        </p:txBody>
      </p:sp>
    </p:spTree>
    <p:extLst>
      <p:ext uri="{BB962C8B-B14F-4D97-AF65-F5344CB8AC3E}">
        <p14:creationId xmlns:p14="http://schemas.microsoft.com/office/powerpoint/2010/main" val="16898819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92</a:t>
            </a:fld>
            <a:endParaRPr lang="en-US" altLang="en-US" dirty="0"/>
          </a:p>
        </p:txBody>
      </p:sp>
    </p:spTree>
    <p:extLst>
      <p:ext uri="{BB962C8B-B14F-4D97-AF65-F5344CB8AC3E}">
        <p14:creationId xmlns:p14="http://schemas.microsoft.com/office/powerpoint/2010/main" val="13400898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33457" indent="-533457">
              <a:buFont typeface="+mj-lt"/>
              <a:buAutoNum type="arabicPeriod"/>
            </a:pPr>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93</a:t>
            </a:fld>
            <a:endParaRPr lang="en-US" altLang="en-US" dirty="0"/>
          </a:p>
        </p:txBody>
      </p:sp>
    </p:spTree>
    <p:extLst>
      <p:ext uri="{BB962C8B-B14F-4D97-AF65-F5344CB8AC3E}">
        <p14:creationId xmlns:p14="http://schemas.microsoft.com/office/powerpoint/2010/main" val="333965537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6913"/>
            <a:ext cx="6192838" cy="3484562"/>
          </a:xfrm>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03144438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xfrm>
            <a:off x="409575" y="696913"/>
            <a:ext cx="6192838" cy="3484562"/>
          </a:xfrm>
          <a:ln/>
        </p:spPr>
      </p:sp>
      <p:sp>
        <p:nvSpPr>
          <p:cNvPr id="73730" name="Notes Placeholder 2"/>
          <p:cNvSpPr>
            <a:spLocks noGrp="1"/>
          </p:cNvSpPr>
          <p:nvPr>
            <p:ph type="body" idx="1"/>
          </p:nvPr>
        </p:nvSpPr>
        <p:spPr>
          <a:noFill/>
        </p:spPr>
        <p:txBody>
          <a:bodyPr/>
          <a:lstStyle/>
          <a:p>
            <a:endParaRPr lang="en-US" dirty="0"/>
          </a:p>
        </p:txBody>
      </p:sp>
      <p:sp>
        <p:nvSpPr>
          <p:cNvPr id="2" name="Date Placeholder 1"/>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152951428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2E6057-9D99-47AF-A459-20B636B563CA}" type="slidenum">
              <a:rPr lang="en-US" altLang="en-US" smtClean="0"/>
              <a:pPr/>
              <a:t>96</a:t>
            </a:fld>
            <a:endParaRPr lang="en-US" altLang="en-US" dirty="0"/>
          </a:p>
        </p:txBody>
      </p:sp>
    </p:spTree>
    <p:extLst>
      <p:ext uri="{BB962C8B-B14F-4D97-AF65-F5344CB8AC3E}">
        <p14:creationId xmlns:p14="http://schemas.microsoft.com/office/powerpoint/2010/main" val="37359597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a:xfrm>
            <a:off x="409575" y="696913"/>
            <a:ext cx="6192838" cy="3484562"/>
          </a:xfrm>
          <a:ln/>
        </p:spPr>
      </p:sp>
      <p:sp>
        <p:nvSpPr>
          <p:cNvPr id="126978" name="Notes Placeholder 2"/>
          <p:cNvSpPr>
            <a:spLocks noGrp="1"/>
          </p:cNvSpPr>
          <p:nvPr>
            <p:ph type="body" idx="1"/>
          </p:nvPr>
        </p:nvSpPr>
        <p:spPr>
          <a:noFill/>
        </p:spPr>
        <p:txBody>
          <a:bodyPr/>
          <a:lstStyle/>
          <a:p>
            <a:pPr eaLnBrk="1" hangingPunct="1">
              <a:lnSpc>
                <a:spcPct val="90000"/>
              </a:lnSpc>
              <a:spcBef>
                <a:spcPct val="0"/>
              </a:spcBef>
            </a:pPr>
            <a:endParaRPr lang="en-US" altLang="en-US" dirty="0"/>
          </a:p>
        </p:txBody>
      </p:sp>
      <p:sp>
        <p:nvSpPr>
          <p:cNvPr id="2" name="Date Placeholder 1"/>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24303064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331439954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40121806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2E6057-9D99-47AF-A459-20B636B563CA}" type="slidenum">
              <a:rPr lang="en-US" altLang="en-US" smtClean="0"/>
              <a:pPr/>
              <a:t>100</a:t>
            </a:fld>
            <a:endParaRPr lang="en-US" altLang="en-US" dirty="0"/>
          </a:p>
        </p:txBody>
      </p:sp>
    </p:spTree>
    <p:extLst>
      <p:ext uri="{BB962C8B-B14F-4D97-AF65-F5344CB8AC3E}">
        <p14:creationId xmlns:p14="http://schemas.microsoft.com/office/powerpoint/2010/main" val="23357492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0"/>
          </p:nvPr>
        </p:nvSpPr>
        <p:spPr/>
        <p:txBody>
          <a:bodyPr/>
          <a:lstStyle/>
          <a:p>
            <a:pPr>
              <a:defRPr/>
            </a:pPr>
            <a:endParaRPr lang="en-US" altLang="en-US" dirty="0"/>
          </a:p>
        </p:txBody>
      </p:sp>
    </p:spTree>
    <p:extLst>
      <p:ext uri="{BB962C8B-B14F-4D97-AF65-F5344CB8AC3E}">
        <p14:creationId xmlns:p14="http://schemas.microsoft.com/office/powerpoint/2010/main" val="8793988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p:cNvSpPr/>
          <p:nvPr/>
        </p:nvSpPr>
        <p:spPr>
          <a:xfrm>
            <a:off x="546652" y="0"/>
            <a:ext cx="417444" cy="1868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11179" y="1868556"/>
            <a:ext cx="9967747" cy="2053098"/>
          </a:xfrm>
        </p:spPr>
        <p:txBody>
          <a:bodyPr anchor="b">
            <a:normAutofit/>
          </a:bodyPr>
          <a:lstStyle>
            <a:lvl1pPr algn="l">
              <a:defRPr sz="4400">
                <a:solidFill>
                  <a:srgbClr val="1F448A"/>
                </a:solidFill>
              </a:defRPr>
            </a:lvl1pPr>
          </a:lstStyle>
          <a:p>
            <a:r>
              <a:rPr lang="en-US" dirty="0"/>
              <a:t>Click to edit Presentation Title</a:t>
            </a:r>
          </a:p>
        </p:txBody>
      </p:sp>
      <p:sp>
        <p:nvSpPr>
          <p:cNvPr id="3" name="Subtitle 2"/>
          <p:cNvSpPr>
            <a:spLocks noGrp="1"/>
          </p:cNvSpPr>
          <p:nvPr>
            <p:ph type="subTitle" idx="1" hasCustomPrompt="1"/>
          </p:nvPr>
        </p:nvSpPr>
        <p:spPr>
          <a:xfrm>
            <a:off x="611179" y="4547593"/>
            <a:ext cx="8931173" cy="548640"/>
          </a:xfrm>
        </p:spPr>
        <p:txBody>
          <a:bodyPr>
            <a:normAutofit/>
          </a:bodyPr>
          <a:lstStyle>
            <a:lvl1pPr marL="0" indent="0" algn="l">
              <a:buNone/>
              <a:defRPr sz="2800" b="0">
                <a:solidFill>
                  <a:srgbClr val="1F448A"/>
                </a:solidFill>
                <a:latin typeface="+mj-lt"/>
                <a:ea typeface="Gadug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Presented by</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030" y="662896"/>
            <a:ext cx="5860018" cy="1159443"/>
          </a:xfrm>
          <a:prstGeom prst="rect">
            <a:avLst/>
          </a:prstGeom>
        </p:spPr>
      </p:pic>
      <p:sp>
        <p:nvSpPr>
          <p:cNvPr id="23" name="Text Placeholder 22"/>
          <p:cNvSpPr>
            <a:spLocks noGrp="1"/>
          </p:cNvSpPr>
          <p:nvPr>
            <p:ph type="body" sz="quarter" idx="10" hasCustomPrompt="1"/>
          </p:nvPr>
        </p:nvSpPr>
        <p:spPr>
          <a:xfrm>
            <a:off x="611179" y="5791200"/>
            <a:ext cx="7209029" cy="440861"/>
          </a:xfrm>
        </p:spPr>
        <p:txBody>
          <a:bodyPr>
            <a:normAutofit/>
          </a:bodyPr>
          <a:lstStyle>
            <a:lvl1pPr marL="0" indent="0">
              <a:buNone/>
              <a:defRPr sz="2200" b="0">
                <a:solidFill>
                  <a:srgbClr val="6DCCDE"/>
                </a:solidFill>
                <a:latin typeface="+mj-lt"/>
                <a:ea typeface="Gadugi" panose="020B0502040204020203" pitchFamily="34" charset="0"/>
              </a:defRPr>
            </a:lvl1pPr>
          </a:lstStyle>
          <a:p>
            <a:pPr lvl="0"/>
            <a:r>
              <a:rPr lang="en-US" dirty="0"/>
              <a:t>CLICK TO EDIT DATE</a:t>
            </a:r>
          </a:p>
        </p:txBody>
      </p:sp>
      <p:sp>
        <p:nvSpPr>
          <p:cNvPr id="6" name="Text Placeholder 5"/>
          <p:cNvSpPr>
            <a:spLocks noGrp="1"/>
          </p:cNvSpPr>
          <p:nvPr>
            <p:ph type="body" sz="quarter" idx="11" hasCustomPrompt="1"/>
          </p:nvPr>
        </p:nvSpPr>
        <p:spPr>
          <a:xfrm>
            <a:off x="611179" y="5361648"/>
            <a:ext cx="7209029" cy="429552"/>
          </a:xfrm>
        </p:spPr>
        <p:txBody>
          <a:bodyPr vert="horz" lIns="91440" tIns="45720" rIns="91440" bIns="45720" rtlCol="0">
            <a:normAutofit/>
          </a:bodyPr>
          <a:lstStyle>
            <a:lvl1pPr>
              <a:defRPr lang="en-US" sz="2200" b="0" dirty="0">
                <a:solidFill>
                  <a:srgbClr val="6DCCDE"/>
                </a:solidFill>
              </a:defRPr>
            </a:lvl1pPr>
          </a:lstStyle>
          <a:p>
            <a:pPr lvl="0"/>
            <a:r>
              <a:rPr lang="en-US" dirty="0"/>
              <a:t>CLICK TO EDIT LOCATION</a:t>
            </a:r>
          </a:p>
        </p:txBody>
      </p:sp>
    </p:spTree>
    <p:extLst>
      <p:ext uri="{BB962C8B-B14F-4D97-AF65-F5344CB8AC3E}">
        <p14:creationId xmlns:p14="http://schemas.microsoft.com/office/powerpoint/2010/main" val="687003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ttorney Bio Layout">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864705" y="1393630"/>
            <a:ext cx="5832186" cy="638275"/>
          </a:xfrm>
        </p:spPr>
        <p:txBody>
          <a:bodyPr>
            <a:noAutofit/>
          </a:bodyPr>
          <a:lstStyle>
            <a:lvl1pPr marL="0" indent="0">
              <a:buNone/>
              <a:defRPr sz="3200" b="1" baseline="0">
                <a:solidFill>
                  <a:srgbClr val="1F448A"/>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Attorney Name</a:t>
            </a:r>
          </a:p>
        </p:txBody>
      </p:sp>
      <p:sp>
        <p:nvSpPr>
          <p:cNvPr id="5" name="Text Placeholder 7"/>
          <p:cNvSpPr>
            <a:spLocks noGrp="1"/>
          </p:cNvSpPr>
          <p:nvPr>
            <p:ph type="body" sz="quarter" idx="11" hasCustomPrompt="1"/>
          </p:nvPr>
        </p:nvSpPr>
        <p:spPr>
          <a:xfrm>
            <a:off x="864705" y="4416311"/>
            <a:ext cx="5832186" cy="1239311"/>
          </a:xfrm>
        </p:spPr>
        <p:txBody>
          <a:bodyPr>
            <a:normAutofit/>
          </a:bodyPr>
          <a:lstStyle>
            <a:lvl1pPr marL="0" indent="0">
              <a:lnSpc>
                <a:spcPct val="100000"/>
              </a:lnSpc>
              <a:spcBef>
                <a:spcPts val="0"/>
              </a:spcBef>
              <a:spcAft>
                <a:spcPts val="0"/>
              </a:spcAft>
              <a:buNone/>
              <a:defRPr sz="2000">
                <a:solidFill>
                  <a:srgbClr val="4040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
        <p:nvSpPr>
          <p:cNvPr id="8" name="Text Placeholder 13"/>
          <p:cNvSpPr>
            <a:spLocks noGrp="1"/>
          </p:cNvSpPr>
          <p:nvPr>
            <p:ph type="body" sz="quarter" idx="14" hasCustomPrompt="1"/>
          </p:nvPr>
        </p:nvSpPr>
        <p:spPr>
          <a:xfrm>
            <a:off x="864705" y="4056225"/>
            <a:ext cx="5832186" cy="360086"/>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9" name="Picture Placeholder 17"/>
          <p:cNvSpPr>
            <a:spLocks noGrp="1"/>
          </p:cNvSpPr>
          <p:nvPr>
            <p:ph type="pic" sz="quarter" idx="15"/>
          </p:nvPr>
        </p:nvSpPr>
        <p:spPr>
          <a:xfrm>
            <a:off x="7689668" y="923294"/>
            <a:ext cx="3349120" cy="2926020"/>
          </a:xfrm>
        </p:spPr>
        <p:txBody>
          <a:bodyPr/>
          <a:lstStyle/>
          <a:p>
            <a:r>
              <a:rPr lang="en-US" dirty="0"/>
              <a:t>Click icon to add picture</a:t>
            </a:r>
          </a:p>
        </p:txBody>
      </p:sp>
      <p:sp>
        <p:nvSpPr>
          <p:cNvPr id="10" name="Text Placeholder 19"/>
          <p:cNvSpPr>
            <a:spLocks noGrp="1"/>
          </p:cNvSpPr>
          <p:nvPr>
            <p:ph type="body" sz="quarter" idx="16" hasCustomPrompt="1"/>
          </p:nvPr>
        </p:nvSpPr>
        <p:spPr>
          <a:xfrm>
            <a:off x="7689668" y="4416311"/>
            <a:ext cx="3800581" cy="1239837"/>
          </a:xfrm>
        </p:spPr>
        <p:txBody>
          <a:bodyPr vert="horz" lIns="91440" tIns="45720" rIns="91440" bIns="45720" rtlCol="0">
            <a:normAutofit/>
          </a:bodyPr>
          <a:lstStyle>
            <a:lvl1pPr marL="228600" indent="-228600">
              <a:lnSpc>
                <a:spcPct val="100000"/>
              </a:lnSpc>
              <a:spcBef>
                <a:spcPts val="0"/>
              </a:spcBef>
              <a:spcAft>
                <a:spcPts val="0"/>
              </a:spcAft>
              <a:buNone/>
              <a:defRPr lang="en-US" sz="2000" smtClean="0">
                <a:solidFill>
                  <a:srgbClr val="404040"/>
                </a:solidFill>
              </a:defRPr>
            </a:lvl1pPr>
            <a:lvl2pPr>
              <a:defRPr lang="en-US" smtClean="0"/>
            </a:lvl2pPr>
            <a:lvl3pPr>
              <a:defRPr lang="en-US" smtClean="0"/>
            </a:lvl3pPr>
            <a:lvl4pPr>
              <a:defRPr lang="en-US" smtClean="0"/>
            </a:lvl4pPr>
            <a:lvl5pPr>
              <a:defRPr lang="en-US"/>
            </a:lvl5pPr>
          </a:lstStyle>
          <a:p>
            <a:pPr marL="0" lvl="0" indent="0"/>
            <a:r>
              <a:rPr lang="en-US" dirty="0"/>
              <a:t>Click to edit text</a:t>
            </a:r>
          </a:p>
        </p:txBody>
      </p:sp>
      <p:sp>
        <p:nvSpPr>
          <p:cNvPr id="11" name="Text Placeholder 13"/>
          <p:cNvSpPr>
            <a:spLocks noGrp="1"/>
          </p:cNvSpPr>
          <p:nvPr>
            <p:ph type="body" sz="quarter" idx="17" hasCustomPrompt="1"/>
          </p:nvPr>
        </p:nvSpPr>
        <p:spPr>
          <a:xfrm>
            <a:off x="7689668" y="4042232"/>
            <a:ext cx="3800581" cy="374079"/>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13"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D4FC7190-5471-405D-937A-99380E039582}" type="slidenum">
              <a:rPr lang="en-US" altLang="en-US" smtClean="0"/>
              <a:pPr/>
              <a:t>‹#›</a:t>
            </a:fld>
            <a:endParaRPr lang="en-US" altLang="en-US" dirty="0"/>
          </a:p>
        </p:txBody>
      </p:sp>
      <p:sp>
        <p:nvSpPr>
          <p:cNvPr id="14" name="Title 1"/>
          <p:cNvSpPr>
            <a:spLocks noGrp="1"/>
          </p:cNvSpPr>
          <p:nvPr>
            <p:ph type="title" hasCustomPrompt="1"/>
          </p:nvPr>
        </p:nvSpPr>
        <p:spPr>
          <a:xfrm>
            <a:off x="864705" y="0"/>
            <a:ext cx="5832186" cy="1255739"/>
          </a:xfrm>
        </p:spPr>
        <p:txBody>
          <a:bodyPr>
            <a:normAutofit/>
          </a:bodyPr>
          <a:lstStyle>
            <a:lvl1pPr>
              <a:defRPr sz="3200" baseline="0"/>
            </a:lvl1pPr>
          </a:lstStyle>
          <a:p>
            <a:r>
              <a:rPr lang="en-US" dirty="0"/>
              <a:t>Click to edit Header</a:t>
            </a:r>
          </a:p>
        </p:txBody>
      </p:sp>
      <p:sp>
        <p:nvSpPr>
          <p:cNvPr id="16" name="Text Placeholder 13"/>
          <p:cNvSpPr>
            <a:spLocks noGrp="1"/>
          </p:cNvSpPr>
          <p:nvPr>
            <p:ph type="body" sz="quarter" idx="18" hasCustomPrompt="1"/>
          </p:nvPr>
        </p:nvSpPr>
        <p:spPr>
          <a:xfrm>
            <a:off x="864705" y="2386304"/>
            <a:ext cx="5832186" cy="360086"/>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17" name="Text Placeholder 7"/>
          <p:cNvSpPr>
            <a:spLocks noGrp="1"/>
          </p:cNvSpPr>
          <p:nvPr>
            <p:ph type="body" sz="quarter" idx="19" hasCustomPrompt="1"/>
          </p:nvPr>
        </p:nvSpPr>
        <p:spPr>
          <a:xfrm>
            <a:off x="864705" y="2746390"/>
            <a:ext cx="5832186" cy="1239311"/>
          </a:xfrm>
        </p:spPr>
        <p:txBody>
          <a:bodyPr>
            <a:normAutofit/>
          </a:bodyPr>
          <a:lstStyle>
            <a:lvl1pPr marL="0" indent="0">
              <a:lnSpc>
                <a:spcPct val="100000"/>
              </a:lnSpc>
              <a:spcBef>
                <a:spcPts val="0"/>
              </a:spcBef>
              <a:spcAft>
                <a:spcPts val="0"/>
              </a:spcAft>
              <a:buNone/>
              <a:defRPr sz="2000">
                <a:solidFill>
                  <a:srgbClr val="4040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Tree>
    <p:extLst>
      <p:ext uri="{BB962C8B-B14F-4D97-AF65-F5344CB8AC3E}">
        <p14:creationId xmlns:p14="http://schemas.microsoft.com/office/powerpoint/2010/main" val="4097715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lnSpc>
                <a:spcPct val="100000"/>
              </a:lnSpc>
              <a:defRPr>
                <a:solidFill>
                  <a:srgbClr val="404040"/>
                </a:solidFill>
              </a:defRPr>
            </a:lvl1pPr>
            <a:lvl2pPr marL="800100" indent="-342900">
              <a:lnSpc>
                <a:spcPct val="100000"/>
              </a:lnSpc>
              <a:buFont typeface="Wingdings" panose="05000000000000000000" pitchFamily="2" charset="2"/>
              <a:buChar char="§"/>
              <a:defRPr>
                <a:solidFill>
                  <a:srgbClr val="404040"/>
                </a:solidFill>
              </a:defRPr>
            </a:lvl2pPr>
            <a:lvl3pPr marL="1257300" indent="-342900">
              <a:lnSpc>
                <a:spcPct val="100000"/>
              </a:lnSpc>
              <a:buFont typeface="Wingdings" panose="05000000000000000000" pitchFamily="2" charset="2"/>
              <a:buChar char="§"/>
              <a:defRPr>
                <a:solidFill>
                  <a:srgbClr val="404040"/>
                </a:solidFill>
              </a:defRPr>
            </a:lvl3pPr>
            <a:lvl4pPr marL="1657350" indent="-285750">
              <a:lnSpc>
                <a:spcPct val="100000"/>
              </a:lnSpc>
              <a:buFont typeface="Wingdings" panose="05000000000000000000" pitchFamily="2" charset="2"/>
              <a:buChar char="§"/>
              <a:defRPr>
                <a:solidFill>
                  <a:srgbClr val="404040"/>
                </a:solidFill>
              </a:defRPr>
            </a:lvl4pPr>
            <a:lvl5pPr marL="2114550" indent="-285750">
              <a:lnSpc>
                <a:spcPct val="100000"/>
              </a:lnSpc>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8"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E02AF179-07B7-472B-83C2-D8D8D234B33A}" type="slidenum">
              <a:rPr lang="en-US" altLang="en-US" smtClean="0"/>
              <a:pPr/>
              <a:t>‹#›</a:t>
            </a:fld>
            <a:endParaRPr lang="en-US" altLang="en-US" dirty="0"/>
          </a:p>
        </p:txBody>
      </p:sp>
    </p:spTree>
    <p:extLst>
      <p:ext uri="{BB962C8B-B14F-4D97-AF65-F5344CB8AC3E}">
        <p14:creationId xmlns:p14="http://schemas.microsoft.com/office/powerpoint/2010/main" val="3901362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200"/>
            </a:lvl1pPr>
          </a:lstStyle>
          <a:p>
            <a:r>
              <a:rPr lang="en-US" dirty="0"/>
              <a:t>Click to edit Header</a:t>
            </a:r>
          </a:p>
        </p:txBody>
      </p:sp>
      <p:sp>
        <p:nvSpPr>
          <p:cNvPr id="8" name="Content Placeholder 2"/>
          <p:cNvSpPr>
            <a:spLocks noGrp="1"/>
          </p:cNvSpPr>
          <p:nvPr>
            <p:ph idx="13" hasCustomPrompt="1"/>
          </p:nvPr>
        </p:nvSpPr>
        <p:spPr>
          <a:xfrm>
            <a:off x="864706" y="1505008"/>
            <a:ext cx="5008194" cy="441640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idx="14" hasCustomPrompt="1"/>
          </p:nvPr>
        </p:nvSpPr>
        <p:spPr>
          <a:xfrm>
            <a:off x="6345605" y="1505008"/>
            <a:ext cx="5008194" cy="441640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32522288-3DBF-4A2B-A079-6D18DA01456C}" type="slidenum">
              <a:rPr lang="en-US" altLang="en-US" smtClean="0"/>
              <a:pPr/>
              <a:t>‹#›</a:t>
            </a:fld>
            <a:endParaRPr lang="en-US" altLang="en-US" dirty="0"/>
          </a:p>
        </p:txBody>
      </p:sp>
    </p:spTree>
    <p:extLst>
      <p:ext uri="{BB962C8B-B14F-4D97-AF65-F5344CB8AC3E}">
        <p14:creationId xmlns:p14="http://schemas.microsoft.com/office/powerpoint/2010/main" val="521058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64706" y="1422426"/>
            <a:ext cx="5008196" cy="660898"/>
          </a:xfrm>
        </p:spPr>
        <p:txBody>
          <a:bodyPr anchor="b">
            <a:noAutofit/>
          </a:bodyPr>
          <a:lstStyle>
            <a:lvl1pPr marL="0" indent="0" algn="l">
              <a:lnSpc>
                <a:spcPct val="100000"/>
              </a:lnSpc>
              <a:spcBef>
                <a:spcPts val="0"/>
              </a:spcBef>
              <a:spcAft>
                <a:spcPts val="0"/>
              </a:spcAft>
              <a:buNone/>
              <a:defRPr sz="2400" b="1">
                <a:solidFill>
                  <a:srgbClr val="1F448A"/>
                </a:solidFill>
                <a:latin typeface="Palatino Linotype" panose="0204050205050503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p:cNvSpPr>
            <a:spLocks noGrp="1"/>
          </p:cNvSpPr>
          <p:nvPr>
            <p:ph sz="half" idx="2" hasCustomPrompt="1"/>
          </p:nvPr>
        </p:nvSpPr>
        <p:spPr>
          <a:xfrm>
            <a:off x="864705" y="2250011"/>
            <a:ext cx="5008196" cy="3767636"/>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345605" y="1422425"/>
            <a:ext cx="5008194" cy="660899"/>
          </a:xfrm>
        </p:spPr>
        <p:txBody>
          <a:bodyPr anchor="b">
            <a:noAutofit/>
          </a:bodyPr>
          <a:lstStyle>
            <a:lvl1pPr marL="0" indent="0" algn="l">
              <a:lnSpc>
                <a:spcPct val="100000"/>
              </a:lnSpc>
              <a:spcBef>
                <a:spcPts val="0"/>
              </a:spcBef>
              <a:spcAft>
                <a:spcPts val="0"/>
              </a:spcAft>
              <a:buNone/>
              <a:defRPr sz="2400" b="1">
                <a:solidFill>
                  <a:srgbClr val="1F448A"/>
                </a:solidFill>
                <a:latin typeface="Palatino Linotype" panose="0204050205050503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p:cNvSpPr>
            <a:spLocks noGrp="1"/>
          </p:cNvSpPr>
          <p:nvPr>
            <p:ph sz="quarter" idx="4" hasCustomPrompt="1"/>
          </p:nvPr>
        </p:nvSpPr>
        <p:spPr>
          <a:xfrm>
            <a:off x="6345605" y="2250010"/>
            <a:ext cx="5008194" cy="378301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10" name="Slide Number Placeholder 5"/>
          <p:cNvSpPr>
            <a:spLocks noGrp="1"/>
          </p:cNvSpPr>
          <p:nvPr>
            <p:ph type="sldNum" sz="quarter" idx="10"/>
          </p:nvPr>
        </p:nvSpPr>
        <p:spPr>
          <a:xfrm>
            <a:off x="11490249" y="6346652"/>
            <a:ext cx="511629" cy="365125"/>
          </a:xfrm>
          <a:prstGeom prst="rect">
            <a:avLst/>
          </a:prstGeom>
        </p:spPr>
        <p:txBody>
          <a:bodyPr/>
          <a:lstStyle>
            <a:lvl1pPr algn="r">
              <a:defRPr sz="1600">
                <a:solidFill>
                  <a:srgbClr val="1F448A"/>
                </a:solidFill>
                <a:latin typeface="+mj-lt"/>
              </a:defRPr>
            </a:lvl1pPr>
          </a:lstStyle>
          <a:p>
            <a:fld id="{93D58BC7-39B6-4D69-BE65-24A56A28E578}" type="slidenum">
              <a:rPr lang="en-US" altLang="en-US" smtClean="0"/>
              <a:pPr/>
              <a:t>‹#›</a:t>
            </a:fld>
            <a:endParaRPr lang="en-US" altLang="en-US" dirty="0"/>
          </a:p>
        </p:txBody>
      </p:sp>
    </p:spTree>
    <p:extLst>
      <p:ext uri="{BB962C8B-B14F-4D97-AF65-F5344CB8AC3E}">
        <p14:creationId xmlns:p14="http://schemas.microsoft.com/office/powerpoint/2010/main" val="537790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5"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830F8C32-16E8-47F2-AE74-54123418575B}" type="slidenum">
              <a:rPr lang="en-US" altLang="en-US" smtClean="0"/>
              <a:pPr/>
              <a:t>‹#›</a:t>
            </a:fld>
            <a:endParaRPr lang="en-US" altLang="en-US" dirty="0"/>
          </a:p>
        </p:txBody>
      </p:sp>
    </p:spTree>
    <p:extLst>
      <p:ext uri="{BB962C8B-B14F-4D97-AF65-F5344CB8AC3E}">
        <p14:creationId xmlns:p14="http://schemas.microsoft.com/office/powerpoint/2010/main" val="2343753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p:cNvSpPr/>
          <p:nvPr/>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C2599A8D-8A62-4688-A98A-111B336E9303}" type="slidenum">
              <a:rPr lang="en-US" altLang="en-US" smtClean="0"/>
              <a:pPr/>
              <a:t>‹#›</a:t>
            </a:fld>
            <a:endParaRPr lang="en-US" altLang="en-US" dirty="0"/>
          </a:p>
        </p:txBody>
      </p:sp>
    </p:spTree>
    <p:extLst>
      <p:ext uri="{BB962C8B-B14F-4D97-AF65-F5344CB8AC3E}">
        <p14:creationId xmlns:p14="http://schemas.microsoft.com/office/powerpoint/2010/main" val="113921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1F44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txBox="1">
            <a:spLocks/>
          </p:cNvSpPr>
          <p:nvPr/>
        </p:nvSpPr>
        <p:spPr>
          <a:xfrm>
            <a:off x="11490249" y="6403802"/>
            <a:ext cx="511629" cy="365125"/>
          </a:xfrm>
          <a:prstGeom prst="rect">
            <a:avLst/>
          </a:prstGeom>
        </p:spPr>
        <p:txBody>
          <a:bodyPr/>
          <a:lstStyle>
            <a:defPPr>
              <a:defRPr lang="en-US"/>
            </a:defPPr>
            <a:lvl1pPr marL="0" algn="r" defTabSz="914400" rtl="0" eaLnBrk="1" latinLnBrk="0" hangingPunct="1">
              <a:defRPr sz="1600" kern="1200">
                <a:solidFill>
                  <a:srgbClr val="1F448A"/>
                </a:solidFill>
                <a:latin typeface="Texta Al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500CA50-DFF2-4B51-82DD-96628A93A367}" type="slidenum">
              <a:rPr lang="en-US" smtClean="0"/>
              <a:pPr/>
              <a:t>‹#›</a:t>
            </a:fld>
            <a:endParaRPr lang="en-US" dirty="0"/>
          </a:p>
        </p:txBody>
      </p:sp>
      <p:sp>
        <p:nvSpPr>
          <p:cNvPr id="4" name="Title 1"/>
          <p:cNvSpPr>
            <a:spLocks noGrp="1"/>
          </p:cNvSpPr>
          <p:nvPr>
            <p:ph type="title" hasCustomPrompt="1"/>
          </p:nvPr>
        </p:nvSpPr>
        <p:spPr>
          <a:xfrm>
            <a:off x="2540916" y="2505039"/>
            <a:ext cx="7110168" cy="1847922"/>
          </a:xfrm>
        </p:spPr>
        <p:txBody>
          <a:bodyPr>
            <a:noAutofit/>
          </a:bodyPr>
          <a:lstStyle>
            <a:lvl1pPr algn="ctr">
              <a:defRPr sz="6000" baseline="0">
                <a:solidFill>
                  <a:schemeClr val="bg1"/>
                </a:solidFill>
              </a:defRPr>
            </a:lvl1pPr>
          </a:lstStyle>
          <a:p>
            <a:r>
              <a:rPr lang="en-US" dirty="0"/>
              <a:t>Click to edit Divider title</a:t>
            </a:r>
          </a:p>
        </p:txBody>
      </p:sp>
      <p:sp>
        <p:nvSpPr>
          <p:cNvPr id="5" name="Rectangle 4"/>
          <p:cNvSpPr/>
          <p:nvPr/>
        </p:nvSpPr>
        <p:spPr>
          <a:xfrm rot="16200000">
            <a:off x="1033271" y="-169364"/>
            <a:ext cx="130006" cy="2196548"/>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rot="16200000">
            <a:off x="11028723" y="4873087"/>
            <a:ext cx="130006" cy="2196548"/>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60325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Rectangle 7"/>
          <p:cNvSpPr/>
          <p:nvPr/>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210651" y="443063"/>
            <a:ext cx="4972537" cy="1390264"/>
          </a:xfrm>
        </p:spPr>
        <p:txBody>
          <a:bodyPr anchor="b">
            <a:noAutofit/>
          </a:bodyPr>
          <a:lstStyle>
            <a:lvl1pPr algn="r">
              <a:defRPr sz="4400"/>
            </a:lvl1pPr>
          </a:lstStyle>
          <a:p>
            <a:r>
              <a:rPr lang="en-US" dirty="0"/>
              <a:t>Click to edit title</a:t>
            </a:r>
          </a:p>
        </p:txBody>
      </p:sp>
      <p:sp>
        <p:nvSpPr>
          <p:cNvPr id="4" name="Text Placeholder 3"/>
          <p:cNvSpPr>
            <a:spLocks noGrp="1"/>
          </p:cNvSpPr>
          <p:nvPr>
            <p:ph type="body" sz="half" idx="2" hasCustomPrompt="1"/>
          </p:nvPr>
        </p:nvSpPr>
        <p:spPr>
          <a:xfrm>
            <a:off x="6047715" y="457201"/>
            <a:ext cx="5221176" cy="1376126"/>
          </a:xfrm>
        </p:spPr>
        <p:txBody>
          <a:bodyPr anchor="t" anchorCtr="0">
            <a:normAutofit/>
          </a:bodyPr>
          <a:lstStyle>
            <a:lvl1pPr marL="0" indent="0">
              <a:buNone/>
              <a:defRPr sz="2400">
                <a:solidFill>
                  <a:srgbClr val="40404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0" name="Picture Placeholder 9"/>
          <p:cNvSpPr>
            <a:spLocks noGrp="1"/>
          </p:cNvSpPr>
          <p:nvPr>
            <p:ph type="pic" sz="quarter" idx="13"/>
          </p:nvPr>
        </p:nvSpPr>
        <p:spPr>
          <a:xfrm>
            <a:off x="2009775" y="2276390"/>
            <a:ext cx="10182225" cy="3735473"/>
          </a:xfrm>
        </p:spPr>
        <p:txBody>
          <a:bodyPr/>
          <a:lstStyle/>
          <a:p>
            <a:r>
              <a:rPr lang="en-US" dirty="0"/>
              <a:t>Click icon to add picture</a:t>
            </a:r>
          </a:p>
        </p:txBody>
      </p:sp>
      <p:cxnSp>
        <p:nvCxnSpPr>
          <p:cNvPr id="12" name="Straight Connector 11"/>
          <p:cNvCxnSpPr/>
          <p:nvPr/>
        </p:nvCxnSpPr>
        <p:spPr>
          <a:xfrm>
            <a:off x="0" y="1835684"/>
            <a:ext cx="5183188" cy="0"/>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D4FC7190-5471-405D-937A-99380E039582}" type="slidenum">
              <a:rPr lang="en-US" altLang="en-US" smtClean="0"/>
              <a:pPr/>
              <a:t>‹#›</a:t>
            </a:fld>
            <a:endParaRPr lang="en-US" altLang="en-US" dirty="0"/>
          </a:p>
        </p:txBody>
      </p:sp>
    </p:spTree>
    <p:extLst>
      <p:ext uri="{BB962C8B-B14F-4D97-AF65-F5344CB8AC3E}">
        <p14:creationId xmlns:p14="http://schemas.microsoft.com/office/powerpoint/2010/main" val="2216386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3356"/>
            <a:ext cx="7236823" cy="55962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Text Placeholder 3"/>
          <p:cNvSpPr>
            <a:spLocks noGrp="1"/>
          </p:cNvSpPr>
          <p:nvPr>
            <p:ph type="body" sz="half" idx="2" hasCustomPrompt="1"/>
          </p:nvPr>
        </p:nvSpPr>
        <p:spPr>
          <a:xfrm>
            <a:off x="7620000" y="3029617"/>
            <a:ext cx="4180114" cy="2569995"/>
          </a:xfrm>
        </p:spPr>
        <p:txBody>
          <a:bodyPr tIns="91440" anchor="t" anchorCtr="0">
            <a:normAutofit/>
          </a:bodyPr>
          <a:lstStyle>
            <a:lvl1pPr marL="0" indent="0">
              <a:lnSpc>
                <a:spcPct val="100000"/>
              </a:lnSpc>
              <a:spcBef>
                <a:spcPts val="0"/>
              </a:spcBef>
              <a:spcAft>
                <a:spcPts val="600"/>
              </a:spcAft>
              <a:buNone/>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0" name="Text Placeholder 3"/>
          <p:cNvSpPr>
            <a:spLocks noGrp="1"/>
          </p:cNvSpPr>
          <p:nvPr>
            <p:ph type="body" sz="half" idx="13" hasCustomPrompt="1"/>
          </p:nvPr>
        </p:nvSpPr>
        <p:spPr>
          <a:xfrm>
            <a:off x="7620000" y="2602965"/>
            <a:ext cx="4180114" cy="426652"/>
          </a:xfrm>
        </p:spPr>
        <p:txBody>
          <a:bodyPr bIns="0" anchor="b" anchorCtr="0">
            <a:normAutofit/>
          </a:bodyPr>
          <a:lstStyle>
            <a:lvl1pPr marL="0" indent="0">
              <a:buNone/>
              <a:defRPr sz="2400" b="1">
                <a:solidFill>
                  <a:srgbClr val="1F448A"/>
                </a:solidFill>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title text</a:t>
            </a:r>
          </a:p>
        </p:txBody>
      </p:sp>
      <p:sp>
        <p:nvSpPr>
          <p:cNvPr id="11"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D4FC7190-5471-405D-937A-99380E039582}" type="slidenum">
              <a:rPr lang="en-US" altLang="en-US" smtClean="0"/>
              <a:pPr/>
              <a:t>‹#›</a:t>
            </a:fld>
            <a:endParaRPr lang="en-US" altLang="en-US" dirty="0"/>
          </a:p>
        </p:txBody>
      </p:sp>
    </p:spTree>
    <p:extLst>
      <p:ext uri="{BB962C8B-B14F-4D97-AF65-F5344CB8AC3E}">
        <p14:creationId xmlns:p14="http://schemas.microsoft.com/office/powerpoint/2010/main" val="3468024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akeaway and Picture">
    <p:spTree>
      <p:nvGrpSpPr>
        <p:cNvPr id="1" name=""/>
        <p:cNvGrpSpPr/>
        <p:nvPr/>
      </p:nvGrpSpPr>
      <p:grpSpPr>
        <a:xfrm>
          <a:off x="0" y="0"/>
          <a:ext cx="0" cy="0"/>
          <a:chOff x="0" y="0"/>
          <a:chExt cx="0" cy="0"/>
        </a:xfrm>
      </p:grpSpPr>
      <p:sp>
        <p:nvSpPr>
          <p:cNvPr id="8" name="Rectangle 7"/>
          <p:cNvSpPr/>
          <p:nvPr/>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hasCustomPrompt="1"/>
          </p:nvPr>
        </p:nvSpPr>
        <p:spPr>
          <a:xfrm>
            <a:off x="543209" y="118665"/>
            <a:ext cx="5857592" cy="1019528"/>
          </a:xfrm>
        </p:spPr>
        <p:txBody>
          <a:bodyPr vert="horz" anchor="b" anchorCtr="0">
            <a:normAutofit/>
          </a:bodyPr>
          <a:lstStyle>
            <a:lvl1pPr>
              <a:defRPr sz="3600"/>
            </a:lvl1pPr>
          </a:lstStyle>
          <a:p>
            <a:r>
              <a:rPr lang="en-US" dirty="0"/>
              <a:t>Click to edit Header</a:t>
            </a:r>
          </a:p>
        </p:txBody>
      </p:sp>
      <p:sp>
        <p:nvSpPr>
          <p:cNvPr id="3" name="Vertical Text Placeholder 2"/>
          <p:cNvSpPr>
            <a:spLocks noGrp="1"/>
          </p:cNvSpPr>
          <p:nvPr>
            <p:ph type="body" orient="vert" idx="1"/>
          </p:nvPr>
        </p:nvSpPr>
        <p:spPr>
          <a:xfrm>
            <a:off x="543208" y="1256858"/>
            <a:ext cx="11115392" cy="2238817"/>
          </a:xfrm>
        </p:spPr>
        <p:txBody>
          <a:bodyPr vert="horz"/>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0" y="1156860"/>
            <a:ext cx="5183188" cy="0"/>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sp>
        <p:nvSpPr>
          <p:cNvPr id="11" name="Picture Placeholder 10"/>
          <p:cNvSpPr>
            <a:spLocks noGrp="1"/>
          </p:cNvSpPr>
          <p:nvPr>
            <p:ph type="pic" sz="quarter" idx="10"/>
          </p:nvPr>
        </p:nvSpPr>
        <p:spPr>
          <a:xfrm>
            <a:off x="1181100" y="3614340"/>
            <a:ext cx="11010900" cy="2519760"/>
          </a:xfrm>
        </p:spPr>
        <p:txBody>
          <a:bodyPr/>
          <a:lstStyle/>
          <a:p>
            <a:r>
              <a:rPr lang="en-US" dirty="0"/>
              <a:t>Click icon to add picture</a:t>
            </a:r>
          </a:p>
        </p:txBody>
      </p:sp>
      <p:sp>
        <p:nvSpPr>
          <p:cNvPr id="10"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D4FC7190-5471-405D-937A-99380E039582}" type="slidenum">
              <a:rPr lang="en-US" altLang="en-US" smtClean="0"/>
              <a:pPr/>
              <a:t>‹#›</a:t>
            </a:fld>
            <a:endParaRPr lang="en-US" altLang="en-US" dirty="0"/>
          </a:p>
        </p:txBody>
      </p:sp>
    </p:spTree>
    <p:extLst>
      <p:ext uri="{BB962C8B-B14F-4D97-AF65-F5344CB8AC3E}">
        <p14:creationId xmlns:p14="http://schemas.microsoft.com/office/powerpoint/2010/main" val="3384694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76800" y="457201"/>
            <a:ext cx="6400800" cy="3143250"/>
          </a:xfrm>
        </p:spPr>
        <p:txBody>
          <a:bodyPr anchor="t"/>
          <a:lstStyle>
            <a:lvl1pPr algn="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400800" y="3886200"/>
            <a:ext cx="4876800" cy="1524000"/>
          </a:xfrm>
        </p:spPr>
        <p:txBody>
          <a:bodyPr>
            <a:normAutofit/>
          </a:bodyPr>
          <a:lstStyle>
            <a:lvl1pPr marL="0" indent="0" algn="r">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3370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085" y="2209800"/>
            <a:ext cx="10987315" cy="2438400"/>
          </a:xfrm>
        </p:spPr>
        <p:txBody>
          <a:bodyPr/>
          <a:lstStyle>
            <a:lvl1pPr algn="ctr">
              <a:defRPr sz="4000" b="1" cap="none">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446810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64705" y="0"/>
            <a:ext cx="10489094" cy="1255739"/>
          </a:xfrm>
          <a:prstGeom prst="rect">
            <a:avLst/>
          </a:prstGeom>
        </p:spPr>
        <p:txBody>
          <a:bodyPr vert="horz" lIns="91440" tIns="91440" rIns="91440" bIns="45720" rtlCol="0" anchor="ctr">
            <a:normAutofit/>
          </a:bodyPr>
          <a:lstStyle/>
          <a:p>
            <a:r>
              <a:rPr lang="en-US" dirty="0"/>
              <a:t>Click to edit Header</a:t>
            </a:r>
          </a:p>
        </p:txBody>
      </p:sp>
      <p:sp>
        <p:nvSpPr>
          <p:cNvPr id="3" name="Text Placeholder 2"/>
          <p:cNvSpPr>
            <a:spLocks noGrp="1"/>
          </p:cNvSpPr>
          <p:nvPr>
            <p:ph type="body" idx="1"/>
          </p:nvPr>
        </p:nvSpPr>
        <p:spPr>
          <a:xfrm>
            <a:off x="864705" y="1361662"/>
            <a:ext cx="10489093" cy="4416400"/>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rotWithShape="1">
          <a:blip r:embed="rId15" cstate="print">
            <a:extLst>
              <a:ext uri="{28A0092B-C50C-407E-A947-70E740481C1C}">
                <a14:useLocalDpi xmlns:a14="http://schemas.microsoft.com/office/drawing/2010/main" val="0"/>
              </a:ext>
            </a:extLst>
          </a:blip>
          <a:srcRect r="65257"/>
          <a:stretch/>
        </p:blipFill>
        <p:spPr>
          <a:xfrm>
            <a:off x="360527" y="5883985"/>
            <a:ext cx="657226" cy="693301"/>
          </a:xfrm>
          <a:prstGeom prst="rect">
            <a:avLst/>
          </a:prstGeom>
        </p:spPr>
      </p:pic>
      <p:cxnSp>
        <p:nvCxnSpPr>
          <p:cNvPr id="9" name="Straight Connector 8"/>
          <p:cNvCxnSpPr/>
          <p:nvPr/>
        </p:nvCxnSpPr>
        <p:spPr>
          <a:xfrm flipV="1">
            <a:off x="1195137" y="6221607"/>
            <a:ext cx="10996863" cy="8097"/>
          </a:xfrm>
          <a:prstGeom prst="line">
            <a:avLst/>
          </a:prstGeom>
          <a:ln w="38100">
            <a:solidFill>
              <a:srgbClr val="1F448A"/>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45773" y="0"/>
            <a:ext cx="86734" cy="1255739"/>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7137241"/>
      </p:ext>
    </p:extLst>
  </p:cSld>
  <p:clrMap bg1="lt1" tx1="dk1" bg2="lt2" tx2="dk2" accent1="accent1" accent2="accent2" accent3="accent3" accent4="accent4" accent5="accent5" accent6="accent6" hlink="hlink" folHlink="folHlink"/>
  <p:sldLayoutIdLst>
    <p:sldLayoutId id="2147484771" r:id="rId1"/>
    <p:sldLayoutId id="2147484772" r:id="rId2"/>
    <p:sldLayoutId id="2147484773" r:id="rId3"/>
    <p:sldLayoutId id="2147484774" r:id="rId4"/>
    <p:sldLayoutId id="2147484775" r:id="rId5"/>
    <p:sldLayoutId id="2147484776" r:id="rId6"/>
    <p:sldLayoutId id="2147484777" r:id="rId7"/>
    <p:sldLayoutId id="2147484778" r:id="rId8"/>
    <p:sldLayoutId id="2147484779" r:id="rId9"/>
    <p:sldLayoutId id="2147484780" r:id="rId10"/>
    <p:sldLayoutId id="2147484781" r:id="rId11"/>
    <p:sldLayoutId id="2147484782" r:id="rId12"/>
    <p:sldLayoutId id="2147484783" r:id="rId13"/>
  </p:sldLayoutIdLst>
  <p:hf hdr="0" ftr="0" dt="0"/>
  <p:txStyles>
    <p:title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p:titleStyle>
    <p:body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10.jpeg"/><Relationship Id="rId7" Type="http://schemas.openxmlformats.org/officeDocument/2006/relationships/diagramColors" Target="../diagrams/colors13.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3.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11.jpg"/><Relationship Id="rId7" Type="http://schemas.openxmlformats.org/officeDocument/2006/relationships/diagramColors" Target="../diagrams/colors15.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8" Type="http://schemas.openxmlformats.org/officeDocument/2006/relationships/diagramData" Target="../diagrams/data24.xml"/><Relationship Id="rId3" Type="http://schemas.openxmlformats.org/officeDocument/2006/relationships/diagramData" Target="../diagrams/data23.xml"/><Relationship Id="rId7" Type="http://schemas.microsoft.com/office/2007/relationships/diagramDrawing" Target="../diagrams/drawing23.xml"/><Relationship Id="rId12" Type="http://schemas.microsoft.com/office/2007/relationships/diagramDrawing" Target="../diagrams/drawing24.xml"/><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diagramColors" Target="../diagrams/colors23.xml"/><Relationship Id="rId11" Type="http://schemas.openxmlformats.org/officeDocument/2006/relationships/diagramColors" Target="../diagrams/colors24.xml"/><Relationship Id="rId5" Type="http://schemas.openxmlformats.org/officeDocument/2006/relationships/diagramQuickStyle" Target="../diagrams/quickStyle23.xml"/><Relationship Id="rId10" Type="http://schemas.openxmlformats.org/officeDocument/2006/relationships/diagramQuickStyle" Target="../diagrams/quickStyle24.xml"/><Relationship Id="rId4" Type="http://schemas.openxmlformats.org/officeDocument/2006/relationships/diagramLayout" Target="../diagrams/layout23.xml"/><Relationship Id="rId9" Type="http://schemas.openxmlformats.org/officeDocument/2006/relationships/diagramLayout" Target="../diagrams/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59.xml.rels><?xml version="1.0" encoding="UTF-8" standalone="yes"?>
<Relationships xmlns="http://schemas.openxmlformats.org/package/2006/relationships"><Relationship Id="rId8" Type="http://schemas.openxmlformats.org/officeDocument/2006/relationships/diagramData" Target="../diagrams/data36.xml"/><Relationship Id="rId3" Type="http://schemas.openxmlformats.org/officeDocument/2006/relationships/diagramData" Target="../diagrams/data35.xml"/><Relationship Id="rId7" Type="http://schemas.microsoft.com/office/2007/relationships/diagramDrawing" Target="../diagrams/drawing35.xml"/><Relationship Id="rId12" Type="http://schemas.microsoft.com/office/2007/relationships/diagramDrawing" Target="../diagrams/drawing36.xml"/><Relationship Id="rId2" Type="http://schemas.openxmlformats.org/officeDocument/2006/relationships/notesSlide" Target="../notesSlides/notesSlide59.xml"/><Relationship Id="rId1" Type="http://schemas.openxmlformats.org/officeDocument/2006/relationships/slideLayout" Target="../slideLayouts/slideLayout4.xml"/><Relationship Id="rId6" Type="http://schemas.openxmlformats.org/officeDocument/2006/relationships/diagramColors" Target="../diagrams/colors35.xml"/><Relationship Id="rId11" Type="http://schemas.openxmlformats.org/officeDocument/2006/relationships/diagramColors" Target="../diagrams/colors36.xml"/><Relationship Id="rId5" Type="http://schemas.openxmlformats.org/officeDocument/2006/relationships/diagramQuickStyle" Target="../diagrams/quickStyle35.xml"/><Relationship Id="rId10" Type="http://schemas.openxmlformats.org/officeDocument/2006/relationships/diagramQuickStyle" Target="../diagrams/quickStyle36.xml"/><Relationship Id="rId4" Type="http://schemas.openxmlformats.org/officeDocument/2006/relationships/diagramLayout" Target="../diagrams/layout35.xml"/><Relationship Id="rId9" Type="http://schemas.openxmlformats.org/officeDocument/2006/relationships/diagramLayout" Target="../diagrams/layout3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9.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8" Type="http://schemas.openxmlformats.org/officeDocument/2006/relationships/diagramData" Target="../diagrams/data38.xml"/><Relationship Id="rId3" Type="http://schemas.openxmlformats.org/officeDocument/2006/relationships/diagramData" Target="../diagrams/data37.xml"/><Relationship Id="rId7" Type="http://schemas.microsoft.com/office/2007/relationships/diagramDrawing" Target="../diagrams/drawing37.xml"/><Relationship Id="rId12" Type="http://schemas.microsoft.com/office/2007/relationships/diagramDrawing" Target="../diagrams/drawing38.xml"/><Relationship Id="rId2" Type="http://schemas.openxmlformats.org/officeDocument/2006/relationships/notesSlide" Target="../notesSlides/notesSlide70.xml"/><Relationship Id="rId1" Type="http://schemas.openxmlformats.org/officeDocument/2006/relationships/slideLayout" Target="../slideLayouts/slideLayout3.xml"/><Relationship Id="rId6" Type="http://schemas.openxmlformats.org/officeDocument/2006/relationships/diagramColors" Target="../diagrams/colors37.xml"/><Relationship Id="rId11" Type="http://schemas.openxmlformats.org/officeDocument/2006/relationships/diagramColors" Target="../diagrams/colors38.xml"/><Relationship Id="rId5" Type="http://schemas.openxmlformats.org/officeDocument/2006/relationships/diagramQuickStyle" Target="../diagrams/quickStyle37.xml"/><Relationship Id="rId10" Type="http://schemas.openxmlformats.org/officeDocument/2006/relationships/diagramQuickStyle" Target="../diagrams/quickStyle38.xml"/><Relationship Id="rId4" Type="http://schemas.openxmlformats.org/officeDocument/2006/relationships/diagramLayout" Target="../diagrams/layout37.xml"/><Relationship Id="rId9" Type="http://schemas.openxmlformats.org/officeDocument/2006/relationships/diagramLayout" Target="../diagrams/layout38.xml"/></Relationships>
</file>

<file path=ppt/slides/_rels/slide7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8" Type="http://schemas.openxmlformats.org/officeDocument/2006/relationships/diagramData" Target="../diagrams/data40.xml"/><Relationship Id="rId3" Type="http://schemas.openxmlformats.org/officeDocument/2006/relationships/diagramData" Target="../diagrams/data39.xml"/><Relationship Id="rId7" Type="http://schemas.microsoft.com/office/2007/relationships/diagramDrawing" Target="../diagrams/drawing39.xml"/><Relationship Id="rId12" Type="http://schemas.microsoft.com/office/2007/relationships/diagramDrawing" Target="../diagrams/drawing40.xml"/><Relationship Id="rId2" Type="http://schemas.openxmlformats.org/officeDocument/2006/relationships/notesSlide" Target="../notesSlides/notesSlide72.xml"/><Relationship Id="rId1" Type="http://schemas.openxmlformats.org/officeDocument/2006/relationships/slideLayout" Target="../slideLayouts/slideLayout4.xml"/><Relationship Id="rId6" Type="http://schemas.openxmlformats.org/officeDocument/2006/relationships/diagramColors" Target="../diagrams/colors39.xml"/><Relationship Id="rId11" Type="http://schemas.openxmlformats.org/officeDocument/2006/relationships/diagramColors" Target="../diagrams/colors40.xml"/><Relationship Id="rId5" Type="http://schemas.openxmlformats.org/officeDocument/2006/relationships/diagramQuickStyle" Target="../diagrams/quickStyle39.xml"/><Relationship Id="rId10" Type="http://schemas.openxmlformats.org/officeDocument/2006/relationships/diagramQuickStyle" Target="../diagrams/quickStyle40.xml"/><Relationship Id="rId4" Type="http://schemas.openxmlformats.org/officeDocument/2006/relationships/diagramLayout" Target="../diagrams/layout39.xml"/><Relationship Id="rId9" Type="http://schemas.openxmlformats.org/officeDocument/2006/relationships/diagramLayout" Target="../diagrams/layout4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6.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79.xml"/><Relationship Id="rId1" Type="http://schemas.openxmlformats.org/officeDocument/2006/relationships/slideLayout" Target="../slideLayouts/slideLayout3.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8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0.xml"/><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notesSlide" Target="../notesSlides/notesSlide81.xml"/><Relationship Id="rId1" Type="http://schemas.openxmlformats.org/officeDocument/2006/relationships/slideLayout" Target="../slideLayouts/slideLayout3.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8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2.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43.xml"/><Relationship Id="rId7" Type="http://schemas.microsoft.com/office/2007/relationships/diagramDrawing" Target="../diagrams/drawing43.xml"/><Relationship Id="rId2" Type="http://schemas.openxmlformats.org/officeDocument/2006/relationships/notesSlide" Target="../notesSlides/notesSlide84.xml"/><Relationship Id="rId1" Type="http://schemas.openxmlformats.org/officeDocument/2006/relationships/slideLayout" Target="../slideLayouts/slideLayout3.xml"/><Relationship Id="rId6" Type="http://schemas.openxmlformats.org/officeDocument/2006/relationships/diagramColors" Target="../diagrams/colors43.xml"/><Relationship Id="rId5" Type="http://schemas.openxmlformats.org/officeDocument/2006/relationships/diagramQuickStyle" Target="../diagrams/quickStyle43.xml"/><Relationship Id="rId4" Type="http://schemas.openxmlformats.org/officeDocument/2006/relationships/diagramLayout" Target="../diagrams/layout43.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85.xml"/><Relationship Id="rId1" Type="http://schemas.openxmlformats.org/officeDocument/2006/relationships/slideLayout" Target="../slideLayouts/slideLayout3.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45.xml"/><Relationship Id="rId7" Type="http://schemas.microsoft.com/office/2007/relationships/diagramDrawing" Target="../diagrams/drawing45.xml"/><Relationship Id="rId2" Type="http://schemas.openxmlformats.org/officeDocument/2006/relationships/notesSlide" Target="../notesSlides/notesSlide88.xml"/><Relationship Id="rId1" Type="http://schemas.openxmlformats.org/officeDocument/2006/relationships/slideLayout" Target="../slideLayouts/slideLayout3.xml"/><Relationship Id="rId6" Type="http://schemas.openxmlformats.org/officeDocument/2006/relationships/diagramColors" Target="../diagrams/colors45.xml"/><Relationship Id="rId5" Type="http://schemas.openxmlformats.org/officeDocument/2006/relationships/diagramQuickStyle" Target="../diagrams/quickStyle45.xml"/><Relationship Id="rId4" Type="http://schemas.openxmlformats.org/officeDocument/2006/relationships/diagramLayout" Target="../diagrams/layout45.xml"/></Relationships>
</file>

<file path=ppt/slides/_rels/slide89.xml.rels><?xml version="1.0" encoding="UTF-8" standalone="yes"?>
<Relationships xmlns="http://schemas.openxmlformats.org/package/2006/relationships"><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notesSlide" Target="../notesSlides/notesSlide89.xml"/><Relationship Id="rId1" Type="http://schemas.openxmlformats.org/officeDocument/2006/relationships/slideLayout" Target="../slideLayouts/slideLayout3.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47.xml"/><Relationship Id="rId7" Type="http://schemas.microsoft.com/office/2007/relationships/diagramDrawing" Target="../diagrams/drawing47.xml"/><Relationship Id="rId2" Type="http://schemas.openxmlformats.org/officeDocument/2006/relationships/notesSlide" Target="../notesSlides/notesSlide90.xml"/><Relationship Id="rId1" Type="http://schemas.openxmlformats.org/officeDocument/2006/relationships/slideLayout" Target="../slideLayouts/slideLayout3.xml"/><Relationship Id="rId6" Type="http://schemas.openxmlformats.org/officeDocument/2006/relationships/diagramColors" Target="../diagrams/colors47.xml"/><Relationship Id="rId5" Type="http://schemas.openxmlformats.org/officeDocument/2006/relationships/diagramQuickStyle" Target="../diagrams/quickStyle47.xml"/><Relationship Id="rId4" Type="http://schemas.openxmlformats.org/officeDocument/2006/relationships/diagramLayout" Target="../diagrams/layout47.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48.xml"/><Relationship Id="rId7" Type="http://schemas.microsoft.com/office/2007/relationships/diagramDrawing" Target="../diagrams/drawing48.xml"/><Relationship Id="rId2" Type="http://schemas.openxmlformats.org/officeDocument/2006/relationships/notesSlide" Target="../notesSlides/notesSlide91.xml"/><Relationship Id="rId1" Type="http://schemas.openxmlformats.org/officeDocument/2006/relationships/slideLayout" Target="../slideLayouts/slideLayout3.xml"/><Relationship Id="rId6" Type="http://schemas.openxmlformats.org/officeDocument/2006/relationships/diagramColors" Target="../diagrams/colors48.xml"/><Relationship Id="rId5" Type="http://schemas.openxmlformats.org/officeDocument/2006/relationships/diagramQuickStyle" Target="../diagrams/quickStyle48.xml"/><Relationship Id="rId4" Type="http://schemas.openxmlformats.org/officeDocument/2006/relationships/diagramLayout" Target="../diagrams/layout4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49.xml"/><Relationship Id="rId7" Type="http://schemas.microsoft.com/office/2007/relationships/diagramDrawing" Target="../diagrams/drawing49.xml"/><Relationship Id="rId2" Type="http://schemas.openxmlformats.org/officeDocument/2006/relationships/notesSlide" Target="../notesSlides/notesSlide93.xml"/><Relationship Id="rId1" Type="http://schemas.openxmlformats.org/officeDocument/2006/relationships/slideLayout" Target="../slideLayouts/slideLayout3.xml"/><Relationship Id="rId6" Type="http://schemas.openxmlformats.org/officeDocument/2006/relationships/diagramColors" Target="../diagrams/colors49.xml"/><Relationship Id="rId5" Type="http://schemas.openxmlformats.org/officeDocument/2006/relationships/diagramQuickStyle" Target="../diagrams/quickStyle49.xml"/><Relationship Id="rId4" Type="http://schemas.openxmlformats.org/officeDocument/2006/relationships/diagramLayout" Target="../diagrams/layout49.xml"/></Relationships>
</file>

<file path=ppt/slides/_rels/slide9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4.xml"/><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Data" Target="../diagrams/data50.xml"/><Relationship Id="rId7" Type="http://schemas.microsoft.com/office/2007/relationships/diagramDrawing" Target="../diagrams/drawing50.xml"/><Relationship Id="rId2" Type="http://schemas.openxmlformats.org/officeDocument/2006/relationships/notesSlide" Target="../notesSlides/notesSlide95.xml"/><Relationship Id="rId1" Type="http://schemas.openxmlformats.org/officeDocument/2006/relationships/slideLayout" Target="../slideLayouts/slideLayout3.xml"/><Relationship Id="rId6" Type="http://schemas.openxmlformats.org/officeDocument/2006/relationships/diagramColors" Target="../diagrams/colors50.xml"/><Relationship Id="rId5" Type="http://schemas.openxmlformats.org/officeDocument/2006/relationships/diagramQuickStyle" Target="../diagrams/quickStyle50.xml"/><Relationship Id="rId4" Type="http://schemas.openxmlformats.org/officeDocument/2006/relationships/diagramLayout" Target="../diagrams/layout50.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51.xml"/><Relationship Id="rId7" Type="http://schemas.microsoft.com/office/2007/relationships/diagramDrawing" Target="../diagrams/drawing51.xml"/><Relationship Id="rId2" Type="http://schemas.openxmlformats.org/officeDocument/2006/relationships/notesSlide" Target="../notesSlides/notesSlide96.xml"/><Relationship Id="rId1" Type="http://schemas.openxmlformats.org/officeDocument/2006/relationships/slideLayout" Target="../slideLayouts/slideLayout3.xml"/><Relationship Id="rId6" Type="http://schemas.openxmlformats.org/officeDocument/2006/relationships/diagramColors" Target="../diagrams/colors51.xml"/><Relationship Id="rId5" Type="http://schemas.openxmlformats.org/officeDocument/2006/relationships/diagramQuickStyle" Target="../diagrams/quickStyle51.xml"/><Relationship Id="rId4" Type="http://schemas.openxmlformats.org/officeDocument/2006/relationships/diagramLayout" Target="../diagrams/layout51.xml"/></Relationships>
</file>

<file path=ppt/slides/_rels/slide9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611179" y="1868556"/>
            <a:ext cx="11047421" cy="2413622"/>
          </a:xfrm>
        </p:spPr>
        <p:txBody>
          <a:bodyPr>
            <a:normAutofit/>
          </a:bodyPr>
          <a:lstStyle/>
          <a:p>
            <a:r>
              <a:rPr lang="en-US" altLang="en-US" dirty="0"/>
              <a:t>Best Practices for Identifying, Responding to, and Investigating Title IX Complaints</a:t>
            </a:r>
            <a:endParaRPr lang="en-US" altLang="en-US" sz="4000" dirty="0"/>
          </a:p>
        </p:txBody>
      </p:sp>
      <p:sp>
        <p:nvSpPr>
          <p:cNvPr id="6147" name="Subtitle 2"/>
          <p:cNvSpPr>
            <a:spLocks noGrp="1"/>
          </p:cNvSpPr>
          <p:nvPr>
            <p:ph type="subTitle" idx="1"/>
          </p:nvPr>
        </p:nvSpPr>
        <p:spPr>
          <a:xfrm>
            <a:off x="611179" y="4509176"/>
            <a:ext cx="8931173" cy="823222"/>
          </a:xfrm>
        </p:spPr>
        <p:txBody>
          <a:bodyPr>
            <a:normAutofit/>
          </a:bodyPr>
          <a:lstStyle/>
          <a:p>
            <a:r>
              <a:rPr lang="en-US" altLang="en-US" dirty="0"/>
              <a:t>Presented by: Emma J. Sol</a:t>
            </a:r>
          </a:p>
        </p:txBody>
      </p:sp>
      <p:sp>
        <p:nvSpPr>
          <p:cNvPr id="2" name="Text Placeholder 1"/>
          <p:cNvSpPr>
            <a:spLocks noGrp="1"/>
          </p:cNvSpPr>
          <p:nvPr>
            <p:ph type="body" sz="quarter" idx="10"/>
          </p:nvPr>
        </p:nvSpPr>
        <p:spPr/>
        <p:txBody>
          <a:bodyPr/>
          <a:lstStyle/>
          <a:p>
            <a:r>
              <a:rPr lang="en-US" dirty="0">
                <a:solidFill>
                  <a:schemeClr val="accent1">
                    <a:lumMod val="75000"/>
                  </a:schemeClr>
                </a:solidFill>
              </a:rPr>
              <a:t>September 25, 2023</a:t>
            </a:r>
          </a:p>
        </p:txBody>
      </p:sp>
      <p:sp>
        <p:nvSpPr>
          <p:cNvPr id="3" name="Text Placeholder 2"/>
          <p:cNvSpPr>
            <a:spLocks noGrp="1"/>
          </p:cNvSpPr>
          <p:nvPr>
            <p:ph type="body" sz="quarter" idx="11"/>
          </p:nvPr>
        </p:nvSpPr>
        <p:spPr/>
        <p:txBody>
          <a:bodyPr/>
          <a:lstStyle/>
          <a:p>
            <a:r>
              <a:rPr lang="en-US" dirty="0">
                <a:solidFill>
                  <a:schemeClr val="accent1">
                    <a:lumMod val="75000"/>
                  </a:schemeClr>
                </a:solidFill>
              </a:rPr>
              <a:t>Shasta County Office of Education</a:t>
            </a:r>
          </a:p>
        </p:txBody>
      </p:sp>
    </p:spTree>
    <p:extLst>
      <p:ext uri="{BB962C8B-B14F-4D97-AF65-F5344CB8AC3E}">
        <p14:creationId xmlns:p14="http://schemas.microsoft.com/office/powerpoint/2010/main" val="3313246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10"/>
          </p:nvPr>
        </p:nvSpPr>
        <p:spPr/>
        <p:txBody>
          <a:bodyPr/>
          <a:lstStyle/>
          <a:p>
            <a:r>
              <a:rPr lang="en-US" sz="3200" dirty="0"/>
              <a:t>Emma J. Sol </a:t>
            </a:r>
          </a:p>
        </p:txBody>
      </p:sp>
      <p:sp>
        <p:nvSpPr>
          <p:cNvPr id="17" name="Text Placeholder 16"/>
          <p:cNvSpPr>
            <a:spLocks noGrp="1"/>
          </p:cNvSpPr>
          <p:nvPr>
            <p:ph type="body" sz="quarter" idx="16"/>
          </p:nvPr>
        </p:nvSpPr>
        <p:spPr>
          <a:xfrm>
            <a:off x="8114971" y="4703391"/>
            <a:ext cx="3800581" cy="1239837"/>
          </a:xfrm>
        </p:spPr>
        <p:txBody>
          <a:bodyPr/>
          <a:lstStyle/>
          <a:p>
            <a:r>
              <a:rPr lang="en-US" dirty="0"/>
              <a:t>esol@lozanosmith.com</a:t>
            </a:r>
          </a:p>
          <a:p>
            <a:r>
              <a:rPr lang="en-US" dirty="0"/>
              <a:t>925.953.1620</a:t>
            </a:r>
          </a:p>
        </p:txBody>
      </p:sp>
      <p:sp>
        <p:nvSpPr>
          <p:cNvPr id="18" name="Text Placeholder 17"/>
          <p:cNvSpPr>
            <a:spLocks noGrp="1"/>
          </p:cNvSpPr>
          <p:nvPr>
            <p:ph type="body" sz="quarter" idx="17"/>
          </p:nvPr>
        </p:nvSpPr>
        <p:spPr>
          <a:xfrm>
            <a:off x="8114971" y="4329312"/>
            <a:ext cx="3800581" cy="374079"/>
          </a:xfrm>
        </p:spPr>
        <p:txBody>
          <a:bodyPr>
            <a:normAutofit fontScale="92500" lnSpcReduction="10000"/>
          </a:bodyPr>
          <a:lstStyle/>
          <a:p>
            <a:r>
              <a:rPr lang="en-US" dirty="0"/>
              <a:t>CONNECT</a:t>
            </a:r>
          </a:p>
        </p:txBody>
      </p:sp>
      <p:sp>
        <p:nvSpPr>
          <p:cNvPr id="12" name="Title 11"/>
          <p:cNvSpPr>
            <a:spLocks noGrp="1"/>
          </p:cNvSpPr>
          <p:nvPr>
            <p:ph type="title"/>
          </p:nvPr>
        </p:nvSpPr>
        <p:spPr/>
        <p:txBody>
          <a:bodyPr/>
          <a:lstStyle/>
          <a:p>
            <a:r>
              <a:rPr lang="en-US" dirty="0"/>
              <a:t>Presenter</a:t>
            </a:r>
          </a:p>
        </p:txBody>
      </p:sp>
      <p:sp>
        <p:nvSpPr>
          <p:cNvPr id="19" name="Text Placeholder 18"/>
          <p:cNvSpPr>
            <a:spLocks noGrp="1"/>
          </p:cNvSpPr>
          <p:nvPr>
            <p:ph type="body" sz="quarter" idx="18"/>
          </p:nvPr>
        </p:nvSpPr>
        <p:spPr/>
        <p:txBody>
          <a:bodyPr>
            <a:normAutofit fontScale="92500" lnSpcReduction="10000"/>
          </a:bodyPr>
          <a:lstStyle/>
          <a:p>
            <a:r>
              <a:rPr lang="en-US" dirty="0"/>
              <a:t>AT LOZANO SMITH</a:t>
            </a:r>
          </a:p>
        </p:txBody>
      </p:sp>
      <p:sp>
        <p:nvSpPr>
          <p:cNvPr id="20" name="Text Placeholder 19"/>
          <p:cNvSpPr>
            <a:spLocks noGrp="1"/>
          </p:cNvSpPr>
          <p:nvPr>
            <p:ph type="body" sz="quarter" idx="19"/>
          </p:nvPr>
        </p:nvSpPr>
        <p:spPr>
          <a:xfrm>
            <a:off x="864705" y="2746390"/>
            <a:ext cx="6546188" cy="2995191"/>
          </a:xfrm>
        </p:spPr>
        <p:txBody>
          <a:bodyPr>
            <a:normAutofit/>
          </a:bodyPr>
          <a:lstStyle/>
          <a:p>
            <a:r>
              <a:rPr lang="en-US" dirty="0">
                <a:effectLst/>
                <a:ea typeface="Calibri" panose="020F0502020204030204" pitchFamily="34" charset="0"/>
                <a:cs typeface="Times New Roman" panose="02020603050405020304" pitchFamily="18" charset="0"/>
              </a:rPr>
              <a:t>Emma J. Sol is an Associate in Lozano Smith's Walnut Creek office. Ms. Sol’s focuses her practice primarily on Title IX, student and investigations issues. Ms. Sol frequently assists clients in all aspects of Title IX compliance, including completing investigations and drafting policy. She also utilizes her knowledge and expertise in the area to present trainings on Title IX topics to assist clients in understanding this complex law. </a:t>
            </a:r>
            <a:endParaRPr lang="en-US" sz="2400" dirty="0"/>
          </a:p>
          <a:p>
            <a:endParaRPr lang="en-US" altLang="en-US" dirty="0"/>
          </a:p>
          <a:p>
            <a:endParaRPr lang="en-US" dirty="0"/>
          </a:p>
        </p:txBody>
      </p:sp>
      <p:sp>
        <p:nvSpPr>
          <p:cNvPr id="2" name="Slide Number Placeholder 1"/>
          <p:cNvSpPr>
            <a:spLocks noGrp="1"/>
          </p:cNvSpPr>
          <p:nvPr>
            <p:ph type="sldNum" sz="quarter" idx="4"/>
          </p:nvPr>
        </p:nvSpPr>
        <p:spPr/>
        <p:txBody>
          <a:bodyPr/>
          <a:lstStyle/>
          <a:p>
            <a:fld id="{4500CA50-DFF2-4B51-82DD-96628A93A367}" type="slidenum">
              <a:rPr lang="en-US" smtClean="0"/>
              <a:pPr/>
              <a:t>2</a:t>
            </a:fld>
            <a:endParaRPr lang="en-US" dirty="0"/>
          </a:p>
        </p:txBody>
      </p:sp>
      <p:pic>
        <p:nvPicPr>
          <p:cNvPr id="10" name="Picture 9">
            <a:extLst>
              <a:ext uri="{FF2B5EF4-FFF2-40B4-BE49-F238E27FC236}">
                <a16:creationId xmlns:a16="http://schemas.microsoft.com/office/drawing/2014/main" id="{536DF6F4-202C-45D8-9D20-375D7A2BB3E1}"/>
              </a:ext>
            </a:extLst>
          </p:cNvPr>
          <p:cNvPicPr>
            <a:picLocks noChangeAspect="1"/>
          </p:cNvPicPr>
          <p:nvPr/>
        </p:nvPicPr>
        <p:blipFill rotWithShape="1">
          <a:blip r:embed="rId3"/>
          <a:srcRect b="18909"/>
          <a:stretch/>
        </p:blipFill>
        <p:spPr>
          <a:xfrm>
            <a:off x="8114971" y="1393630"/>
            <a:ext cx="2684465" cy="2743200"/>
          </a:xfrm>
          <a:prstGeom prst="rect">
            <a:avLst/>
          </a:prstGeom>
        </p:spPr>
      </p:pic>
    </p:spTree>
    <p:extLst>
      <p:ext uri="{BB962C8B-B14F-4D97-AF65-F5344CB8AC3E}">
        <p14:creationId xmlns:p14="http://schemas.microsoft.com/office/powerpoint/2010/main" val="4078427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31658" t="6266" r="13054" b="1008"/>
          <a:stretch/>
        </p:blipFill>
        <p:spPr>
          <a:xfrm flipH="1">
            <a:off x="1219200" y="0"/>
            <a:ext cx="5486400" cy="6119446"/>
          </a:xfrm>
          <a:prstGeom prst="rect">
            <a:avLst/>
          </a:prstGeom>
        </p:spPr>
      </p:pic>
      <p:sp>
        <p:nvSpPr>
          <p:cNvPr id="5" name="Title 4"/>
          <p:cNvSpPr>
            <a:spLocks noGrp="1"/>
          </p:cNvSpPr>
          <p:nvPr>
            <p:ph type="title" idx="4294967295"/>
          </p:nvPr>
        </p:nvSpPr>
        <p:spPr>
          <a:xfrm>
            <a:off x="7126928" y="733425"/>
            <a:ext cx="5065074" cy="727075"/>
          </a:xfrm>
        </p:spPr>
        <p:txBody>
          <a:bodyPr>
            <a:normAutofit/>
          </a:bodyPr>
          <a:lstStyle/>
          <a:p>
            <a:r>
              <a:rPr lang="en-US" sz="3600" dirty="0"/>
              <a:t>What We Will Cover</a:t>
            </a:r>
          </a:p>
        </p:txBody>
      </p:sp>
      <p:sp>
        <p:nvSpPr>
          <p:cNvPr id="6" name="Content Placeholder 5"/>
          <p:cNvSpPr>
            <a:spLocks noGrp="1"/>
          </p:cNvSpPr>
          <p:nvPr>
            <p:ph idx="4294967295"/>
          </p:nvPr>
        </p:nvSpPr>
        <p:spPr>
          <a:xfrm>
            <a:off x="7162800" y="1809946"/>
            <a:ext cx="4583263" cy="3808298"/>
          </a:xfrm>
        </p:spPr>
        <p:txBody>
          <a:bodyPr>
            <a:normAutofit/>
          </a:bodyPr>
          <a:lstStyle/>
          <a:p>
            <a:pPr>
              <a:spcAft>
                <a:spcPts val="2400"/>
              </a:spcAft>
            </a:pPr>
            <a:r>
              <a:rPr lang="en-US" sz="2400" dirty="0"/>
              <a:t>Title IX and the 2020 Regulations </a:t>
            </a:r>
          </a:p>
          <a:p>
            <a:pPr>
              <a:spcAft>
                <a:spcPts val="2400"/>
              </a:spcAft>
            </a:pPr>
            <a:r>
              <a:rPr lang="en-US" sz="2400" dirty="0"/>
              <a:t>The Roles and Responsibilities of District Administrators and Employees</a:t>
            </a:r>
          </a:p>
          <a:p>
            <a:pPr>
              <a:spcAft>
                <a:spcPts val="2400"/>
              </a:spcAft>
            </a:pPr>
            <a:r>
              <a:rPr lang="en-US" sz="2400" dirty="0"/>
              <a:t>12 Steps for an Effective Title IX Investigation</a:t>
            </a:r>
          </a:p>
        </p:txBody>
      </p:sp>
      <p:cxnSp>
        <p:nvCxnSpPr>
          <p:cNvPr id="14" name="Straight Connector 13"/>
          <p:cNvCxnSpPr/>
          <p:nvPr/>
        </p:nvCxnSpPr>
        <p:spPr>
          <a:xfrm flipV="1">
            <a:off x="7220932" y="1460500"/>
            <a:ext cx="4971068" cy="9427"/>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21017" b="25912"/>
          <a:stretch/>
        </p:blipFill>
        <p:spPr>
          <a:xfrm rot="16200000">
            <a:off x="-411714" y="944395"/>
            <a:ext cx="1644071" cy="305133"/>
          </a:xfrm>
          <a:prstGeom prst="rect">
            <a:avLst/>
          </a:prstGeom>
        </p:spPr>
      </p:pic>
      <p:sp>
        <p:nvSpPr>
          <p:cNvPr id="3" name="Slide Number Placeholder 2"/>
          <p:cNvSpPr>
            <a:spLocks noGrp="1"/>
          </p:cNvSpPr>
          <p:nvPr>
            <p:ph type="sldNum" sz="quarter" idx="4"/>
          </p:nvPr>
        </p:nvSpPr>
        <p:spPr/>
        <p:txBody>
          <a:bodyPr/>
          <a:lstStyle/>
          <a:p>
            <a:fld id="{C2599A8D-8A62-4688-A98A-111B336E9303}" type="slidenum">
              <a:rPr lang="en-US" altLang="en-US" smtClean="0"/>
              <a:pPr/>
              <a:t>3</a:t>
            </a:fld>
            <a:endParaRPr lang="en-US" altLang="en-US" dirty="0"/>
          </a:p>
        </p:txBody>
      </p:sp>
    </p:spTree>
    <p:extLst>
      <p:ext uri="{BB962C8B-B14F-4D97-AF65-F5344CB8AC3E}">
        <p14:creationId xmlns:p14="http://schemas.microsoft.com/office/powerpoint/2010/main" val="2567551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Tree>
    <p:extLst>
      <p:ext uri="{BB962C8B-B14F-4D97-AF65-F5344CB8AC3E}">
        <p14:creationId xmlns:p14="http://schemas.microsoft.com/office/powerpoint/2010/main" val="1413842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altLang="en-US" dirty="0"/>
              <a:t>The Plain Language</a:t>
            </a:r>
          </a:p>
        </p:txBody>
      </p:sp>
      <p:sp>
        <p:nvSpPr>
          <p:cNvPr id="25603" name="Slide Number Placeholder 3"/>
          <p:cNvSpPr txBox="1">
            <a:spLocks noGrp="1"/>
          </p:cNvSpPr>
          <p:nvPr/>
        </p:nvSpPr>
        <p:spPr bwMode="auto">
          <a:xfrm>
            <a:off x="9753600" y="6356351"/>
            <a:ext cx="457200" cy="365125"/>
          </a:xfrm>
          <a:prstGeom prst="rect">
            <a:avLst/>
          </a:prstGeom>
          <a:noFill/>
          <a:ln>
            <a:miter lim="800000"/>
            <a:headEnd/>
            <a:tailEnd/>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0A562A2A-0E6B-4F97-8C4F-11569F8E9FA6}" type="slidenum">
              <a:rPr lang="en-US" altLang="en-US" sz="800">
                <a:solidFill>
                  <a:schemeClr val="accent1"/>
                </a:solidFill>
                <a:latin typeface="Franklin Gothic Book"/>
              </a:rPr>
              <a:pPr algn="r"/>
              <a:t>5</a:t>
            </a:fld>
            <a:endParaRPr lang="en-US" altLang="en-US" sz="800" dirty="0">
              <a:solidFill>
                <a:schemeClr val="accent1"/>
              </a:solidFill>
              <a:latin typeface="Franklin Gothic Book"/>
            </a:endParaRPr>
          </a:p>
        </p:txBody>
      </p:sp>
      <p:graphicFrame>
        <p:nvGraphicFramePr>
          <p:cNvPr id="2" name="Diagram 1"/>
          <p:cNvGraphicFramePr/>
          <p:nvPr>
            <p:extLst>
              <p:ext uri="{D42A27DB-BD31-4B8C-83A1-F6EECF244321}">
                <p14:modId xmlns:p14="http://schemas.microsoft.com/office/powerpoint/2010/main" val="2051746192"/>
              </p:ext>
            </p:extLst>
          </p:nvPr>
        </p:nvGraphicFramePr>
        <p:xfrm>
          <a:off x="1118152" y="1653576"/>
          <a:ext cx="99822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2133601" y="5303749"/>
            <a:ext cx="8186057" cy="738664"/>
          </a:xfrm>
          <a:prstGeom prst="rect">
            <a:avLst/>
          </a:prstGeom>
          <a:noFill/>
        </p:spPr>
        <p:txBody>
          <a:bodyPr wrap="square" rtlCol="0">
            <a:spAutoFit/>
          </a:bodyPr>
          <a:lstStyle/>
          <a:p>
            <a:pPr algn="ctr"/>
            <a:r>
              <a:rPr lang="en-US" sz="2400" dirty="0">
                <a:latin typeface="+mn-lt"/>
                <a:cs typeface="Times New Roman" panose="02020603050405020304" pitchFamily="18" charset="0"/>
              </a:rPr>
              <a:t>20 U.S.C. § 1681 </a:t>
            </a:r>
            <a:r>
              <a:rPr lang="en-US" sz="2400" i="1" dirty="0">
                <a:latin typeface="+mn-lt"/>
                <a:cs typeface="Times New Roman" panose="02020603050405020304" pitchFamily="18" charset="0"/>
              </a:rPr>
              <a:t>et seq</a:t>
            </a:r>
            <a:r>
              <a:rPr lang="en-US" sz="2400" dirty="0">
                <a:latin typeface="+mn-lt"/>
                <a:cs typeface="Times New Roman" panose="02020603050405020304" pitchFamily="18" charset="0"/>
              </a:rPr>
              <a:t>.</a:t>
            </a:r>
          </a:p>
          <a:p>
            <a:pPr algn="ctr"/>
            <a:endParaRPr lang="en-US" b="1" dirty="0"/>
          </a:p>
        </p:txBody>
      </p:sp>
      <p:sp>
        <p:nvSpPr>
          <p:cNvPr id="5" name="Slide Number Placeholder 4"/>
          <p:cNvSpPr>
            <a:spLocks noGrp="1"/>
          </p:cNvSpPr>
          <p:nvPr>
            <p:ph type="sldNum" sz="quarter" idx="4"/>
          </p:nvPr>
        </p:nvSpPr>
        <p:spPr/>
        <p:txBody>
          <a:bodyPr/>
          <a:lstStyle/>
          <a:p>
            <a:fld id="{E02AF179-07B7-472B-83C2-D8D8D234B33A}" type="slidenum">
              <a:rPr lang="en-US" altLang="en-US" smtClean="0"/>
              <a:pPr/>
              <a:t>5</a:t>
            </a:fld>
            <a:endParaRPr lang="en-US" altLang="en-US" dirty="0"/>
          </a:p>
        </p:txBody>
      </p:sp>
    </p:spTree>
    <p:extLst>
      <p:ext uri="{BB962C8B-B14F-4D97-AF65-F5344CB8AC3E}">
        <p14:creationId xmlns:p14="http://schemas.microsoft.com/office/powerpoint/2010/main" val="3881490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4355" r="10754"/>
          <a:stretch/>
        </p:blipFill>
        <p:spPr>
          <a:xfrm>
            <a:off x="6651388" y="1361662"/>
            <a:ext cx="5540612" cy="4353338"/>
          </a:xfrm>
          <a:prstGeom prst="rect">
            <a:avLst/>
          </a:prstGeom>
          <a:noFill/>
          <a:ln>
            <a:noFill/>
          </a:ln>
        </p:spPr>
      </p:pic>
      <p:sp>
        <p:nvSpPr>
          <p:cNvPr id="6" name="Content Placeholder 5"/>
          <p:cNvSpPr>
            <a:spLocks noGrp="1"/>
          </p:cNvSpPr>
          <p:nvPr>
            <p:ph idx="1"/>
          </p:nvPr>
        </p:nvSpPr>
        <p:spPr>
          <a:xfrm>
            <a:off x="864705" y="1361662"/>
            <a:ext cx="5307495" cy="4416400"/>
          </a:xfrm>
          <a:noFill/>
        </p:spPr>
        <p:txBody>
          <a:bodyPr anchor="ctr" anchorCtr="0">
            <a:normAutofit lnSpcReduction="10000"/>
          </a:bodyPr>
          <a:lstStyle/>
          <a:p>
            <a:pPr marL="457200" indent="-457200">
              <a:spcAft>
                <a:spcPts val="1200"/>
              </a:spcAft>
              <a:buClr>
                <a:schemeClr val="tx2"/>
              </a:buClr>
              <a:buFont typeface="+mj-lt"/>
              <a:buAutoNum type="arabicPeriod"/>
            </a:pPr>
            <a:r>
              <a:rPr lang="en-US" dirty="0">
                <a:solidFill>
                  <a:schemeClr val="tx1"/>
                </a:solidFill>
              </a:rPr>
              <a:t>Education Programs or Activities</a:t>
            </a:r>
          </a:p>
          <a:p>
            <a:pPr marL="457200" indent="-457200">
              <a:spcAft>
                <a:spcPts val="1200"/>
              </a:spcAft>
              <a:buClr>
                <a:schemeClr val="tx2"/>
              </a:buClr>
              <a:buFont typeface="+mj-lt"/>
              <a:buAutoNum type="arabicPeriod"/>
            </a:pPr>
            <a:r>
              <a:rPr lang="en-US" dirty="0">
                <a:solidFill>
                  <a:schemeClr val="tx1"/>
                </a:solidFill>
              </a:rPr>
              <a:t>Sports</a:t>
            </a:r>
          </a:p>
          <a:p>
            <a:pPr marL="457200" indent="-457200">
              <a:spcAft>
                <a:spcPts val="1200"/>
              </a:spcAft>
              <a:buClr>
                <a:schemeClr val="tx2"/>
              </a:buClr>
              <a:buFont typeface="+mj-lt"/>
              <a:buAutoNum type="arabicPeriod"/>
            </a:pPr>
            <a:r>
              <a:rPr lang="en-US" dirty="0">
                <a:solidFill>
                  <a:schemeClr val="tx1"/>
                </a:solidFill>
              </a:rPr>
              <a:t>Employment</a:t>
            </a:r>
          </a:p>
          <a:p>
            <a:pPr marL="457200" indent="-457200">
              <a:spcAft>
                <a:spcPts val="1200"/>
              </a:spcAft>
              <a:buClr>
                <a:schemeClr val="tx2"/>
              </a:buClr>
              <a:buFont typeface="+mj-lt"/>
              <a:buAutoNum type="arabicPeriod"/>
            </a:pPr>
            <a:r>
              <a:rPr lang="en-US" dirty="0">
                <a:solidFill>
                  <a:schemeClr val="tx1"/>
                </a:solidFill>
              </a:rPr>
              <a:t>Equal Access to Facilities</a:t>
            </a:r>
          </a:p>
          <a:p>
            <a:pPr marL="457200" indent="-457200">
              <a:spcAft>
                <a:spcPts val="1200"/>
              </a:spcAft>
              <a:buClr>
                <a:schemeClr val="tx2"/>
              </a:buClr>
              <a:buFont typeface="+mj-lt"/>
              <a:buAutoNum type="arabicPeriod"/>
            </a:pPr>
            <a:r>
              <a:rPr lang="en-US" dirty="0">
                <a:solidFill>
                  <a:schemeClr val="tx1"/>
                </a:solidFill>
              </a:rPr>
              <a:t>Admissions and Recruitment </a:t>
            </a:r>
          </a:p>
          <a:p>
            <a:pPr marL="457200" indent="-457200">
              <a:spcAft>
                <a:spcPts val="1200"/>
              </a:spcAft>
              <a:buClr>
                <a:schemeClr val="tx2"/>
              </a:buClr>
              <a:buFont typeface="+mj-lt"/>
              <a:buAutoNum type="arabicPeriod"/>
            </a:pPr>
            <a:r>
              <a:rPr lang="en-US" b="1" u="sng" dirty="0">
                <a:solidFill>
                  <a:schemeClr val="tx1"/>
                </a:solidFill>
              </a:rPr>
              <a:t>Sexual Harassment</a:t>
            </a:r>
            <a:r>
              <a:rPr lang="en-US" b="1" dirty="0">
                <a:solidFill>
                  <a:schemeClr val="tx1"/>
                </a:solidFill>
              </a:rPr>
              <a:t>*</a:t>
            </a:r>
          </a:p>
          <a:p>
            <a:pPr>
              <a:spcAft>
                <a:spcPts val="1200"/>
              </a:spcAft>
              <a:buClr>
                <a:schemeClr val="tx2"/>
              </a:buClr>
            </a:pPr>
            <a:r>
              <a:rPr lang="en-US" sz="2000" dirty="0">
                <a:solidFill>
                  <a:schemeClr val="tx1"/>
                </a:solidFill>
              </a:rPr>
              <a:t>(34 C.F.R. Part 106)</a:t>
            </a:r>
          </a:p>
          <a:p>
            <a:pPr>
              <a:spcAft>
                <a:spcPts val="1200"/>
              </a:spcAft>
              <a:buClr>
                <a:schemeClr val="tx2"/>
              </a:buClr>
            </a:pPr>
            <a:r>
              <a:rPr lang="en-US" sz="2000" dirty="0">
                <a:solidFill>
                  <a:schemeClr val="tx1"/>
                </a:solidFill>
              </a:rPr>
              <a:t>*New regulations that have the full force and effect of law</a:t>
            </a:r>
          </a:p>
        </p:txBody>
      </p:sp>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What Does Title IX Cover?</a:t>
            </a:r>
          </a:p>
        </p:txBody>
      </p:sp>
      <p:sp>
        <p:nvSpPr>
          <p:cNvPr id="3" name="Slide Number Placeholder 2"/>
          <p:cNvSpPr>
            <a:spLocks noGrp="1"/>
          </p:cNvSpPr>
          <p:nvPr>
            <p:ph type="sldNum" sz="quarter" idx="4"/>
          </p:nvPr>
        </p:nvSpPr>
        <p:spPr/>
        <p:txBody>
          <a:bodyPr/>
          <a:lstStyle/>
          <a:p>
            <a:fld id="{E02AF179-07B7-472B-83C2-D8D8D234B33A}" type="slidenum">
              <a:rPr lang="en-US" altLang="en-US" smtClean="0"/>
              <a:pPr/>
              <a:t>6</a:t>
            </a:fld>
            <a:endParaRPr lang="en-US" altLang="en-US" dirty="0"/>
          </a:p>
        </p:txBody>
      </p:sp>
    </p:spTree>
    <p:extLst>
      <p:ext uri="{BB962C8B-B14F-4D97-AF65-F5344CB8AC3E}">
        <p14:creationId xmlns:p14="http://schemas.microsoft.com/office/powerpoint/2010/main" val="3712303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3574962-F873-4303-8A6E-090F86FCD48D}"/>
              </a:ext>
            </a:extLst>
          </p:cNvPr>
          <p:cNvGraphicFramePr>
            <a:graphicFrameLocks noGrp="1"/>
          </p:cNvGraphicFramePr>
          <p:nvPr>
            <p:ph idx="1"/>
          </p:nvPr>
        </p:nvGraphicFramePr>
        <p:xfrm>
          <a:off x="864705" y="1361662"/>
          <a:ext cx="10489093"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normAutofit/>
          </a:bodyPr>
          <a:lstStyle/>
          <a:p>
            <a:r>
              <a:rPr lang="en-US" sz="3200" dirty="0">
                <a:solidFill>
                  <a:srgbClr val="1F448A"/>
                </a:solidFill>
                <a:latin typeface="Palatino Linotype" panose="02040502050505030304" pitchFamily="18" charset="0"/>
              </a:rPr>
              <a:t>2020 Title IX Definitions</a:t>
            </a:r>
          </a:p>
        </p:txBody>
      </p:sp>
      <p:sp>
        <p:nvSpPr>
          <p:cNvPr id="4" name="Slide Number Placeholder 3"/>
          <p:cNvSpPr>
            <a:spLocks noGrp="1"/>
          </p:cNvSpPr>
          <p:nvPr>
            <p:ph type="sldNum" sz="quarter" idx="4"/>
          </p:nvPr>
        </p:nvSpPr>
        <p:spPr>
          <a:xfrm>
            <a:off x="11490249" y="6346652"/>
            <a:ext cx="511629" cy="365125"/>
          </a:xfrm>
          <a:prstGeom prst="rect">
            <a:avLst/>
          </a:prstGeom>
        </p:spPr>
        <p:txBody>
          <a:bodyPr/>
          <a:lstStyle>
            <a:defPPr>
              <a:defRPr lang="en-US"/>
            </a:defPPr>
            <a:lvl1pPr algn="r" rtl="0" fontAlgn="base">
              <a:spcBef>
                <a:spcPct val="0"/>
              </a:spcBef>
              <a:spcAft>
                <a:spcPct val="0"/>
              </a:spcAft>
              <a:defRPr sz="1600" kern="1200">
                <a:solidFill>
                  <a:srgbClr val="1F448A"/>
                </a:solidFill>
                <a:latin typeface="+mj-lt"/>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fld id="{E02AF179-07B7-472B-83C2-D8D8D234B33A}" type="slidenum">
              <a:rPr lang="en-US" altLang="en-US" smtClean="0"/>
              <a:pPr/>
              <a:t>7</a:t>
            </a:fld>
            <a:endParaRPr lang="en-US" altLang="en-US" dirty="0"/>
          </a:p>
        </p:txBody>
      </p:sp>
    </p:spTree>
    <p:extLst>
      <p:ext uri="{BB962C8B-B14F-4D97-AF65-F5344CB8AC3E}">
        <p14:creationId xmlns:p14="http://schemas.microsoft.com/office/powerpoint/2010/main" val="2410317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026CB8F-8CAA-4BF6-BE5F-ABB7A042E2D4}"/>
              </a:ext>
            </a:extLst>
          </p:cNvPr>
          <p:cNvGraphicFramePr>
            <a:graphicFrameLocks noGrp="1"/>
          </p:cNvGraphicFramePr>
          <p:nvPr>
            <p:ph idx="1"/>
          </p:nvPr>
        </p:nvGraphicFramePr>
        <p:xfrm>
          <a:off x="864705" y="1361662"/>
          <a:ext cx="10489093"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838200" y="320521"/>
            <a:ext cx="10515600" cy="1325563"/>
          </a:xfrm>
        </p:spPr>
        <p:txBody>
          <a:bodyPr>
            <a:normAutofit/>
          </a:bodyPr>
          <a:lstStyle/>
          <a:p>
            <a:r>
              <a:rPr lang="en-US" sz="3200" dirty="0">
                <a:solidFill>
                  <a:srgbClr val="1F448A"/>
                </a:solidFill>
                <a:latin typeface="Palatino Linotype" panose="02040502050505030304" pitchFamily="18" charset="0"/>
              </a:rPr>
              <a:t>2020 Title IX Definitions – Sexual Harassment</a:t>
            </a:r>
          </a:p>
        </p:txBody>
      </p:sp>
      <p:sp>
        <p:nvSpPr>
          <p:cNvPr id="4" name="Slide Number Placeholder 3"/>
          <p:cNvSpPr>
            <a:spLocks noGrp="1"/>
          </p:cNvSpPr>
          <p:nvPr>
            <p:ph type="sldNum" sz="quarter" idx="4"/>
          </p:nvPr>
        </p:nvSpPr>
        <p:spPr>
          <a:xfrm>
            <a:off x="11490249" y="6346652"/>
            <a:ext cx="511629" cy="365125"/>
          </a:xfrm>
          <a:prstGeom prst="rect">
            <a:avLst/>
          </a:prstGeom>
        </p:spPr>
        <p:txBody>
          <a:bodyPr/>
          <a:lstStyle>
            <a:defPPr>
              <a:defRPr lang="en-US"/>
            </a:defPPr>
            <a:lvl1pPr algn="r" rtl="0" fontAlgn="base">
              <a:spcBef>
                <a:spcPct val="0"/>
              </a:spcBef>
              <a:spcAft>
                <a:spcPct val="0"/>
              </a:spcAft>
              <a:defRPr sz="1600" kern="1200">
                <a:solidFill>
                  <a:srgbClr val="1F448A"/>
                </a:solidFill>
                <a:latin typeface="+mj-lt"/>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1813536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13C0C3B-D85E-40F8-AE80-4EA1A750833A}"/>
              </a:ext>
            </a:extLst>
          </p:cNvPr>
          <p:cNvGraphicFramePr>
            <a:graphicFrameLocks noGrp="1"/>
          </p:cNvGraphicFramePr>
          <p:nvPr>
            <p:ph idx="1"/>
          </p:nvPr>
        </p:nvGraphicFramePr>
        <p:xfrm>
          <a:off x="864705" y="1099931"/>
          <a:ext cx="10946295" cy="4658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811695" y="141965"/>
            <a:ext cx="10515600" cy="1325563"/>
          </a:xfrm>
        </p:spPr>
        <p:txBody>
          <a:bodyPr>
            <a:normAutofit/>
          </a:bodyPr>
          <a:lstStyle/>
          <a:p>
            <a:r>
              <a:rPr lang="en-US" sz="3200" dirty="0">
                <a:solidFill>
                  <a:srgbClr val="1F448A"/>
                </a:solidFill>
                <a:latin typeface="Palatino Linotype" panose="02040502050505030304" pitchFamily="18" charset="0"/>
              </a:rPr>
              <a:t>2020 Title IX Definitions – Sexual Harassment</a:t>
            </a:r>
          </a:p>
        </p:txBody>
      </p:sp>
      <p:sp>
        <p:nvSpPr>
          <p:cNvPr id="4" name="Slide Number Placeholder 3"/>
          <p:cNvSpPr>
            <a:spLocks noGrp="1"/>
          </p:cNvSpPr>
          <p:nvPr>
            <p:ph type="sldNum" sz="quarter" idx="4"/>
          </p:nvPr>
        </p:nvSpPr>
        <p:spPr>
          <a:xfrm>
            <a:off x="11490249" y="6346652"/>
            <a:ext cx="511629" cy="365125"/>
          </a:xfrm>
          <a:prstGeom prst="rect">
            <a:avLst/>
          </a:prstGeom>
        </p:spPr>
        <p:txBody>
          <a:bodyPr/>
          <a:lstStyle>
            <a:defPPr>
              <a:defRPr lang="en-US"/>
            </a:defPPr>
            <a:lvl1pPr algn="r" rtl="0" fontAlgn="base">
              <a:spcBef>
                <a:spcPct val="0"/>
              </a:spcBef>
              <a:spcAft>
                <a:spcPct val="0"/>
              </a:spcAft>
              <a:defRPr sz="1600" kern="1200">
                <a:solidFill>
                  <a:srgbClr val="1F448A"/>
                </a:solidFill>
                <a:latin typeface="+mj-lt"/>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1760992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13C0C3B-D85E-40F8-AE80-4EA1A750833A}"/>
              </a:ext>
            </a:extLst>
          </p:cNvPr>
          <p:cNvGraphicFramePr>
            <a:graphicFrameLocks noGrp="1"/>
          </p:cNvGraphicFramePr>
          <p:nvPr>
            <p:ph idx="1"/>
          </p:nvPr>
        </p:nvGraphicFramePr>
        <p:xfrm>
          <a:off x="864705" y="1361662"/>
          <a:ext cx="10946295"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864705" y="417156"/>
            <a:ext cx="11758684" cy="1325563"/>
          </a:xfrm>
        </p:spPr>
        <p:txBody>
          <a:bodyPr>
            <a:normAutofit/>
          </a:bodyPr>
          <a:lstStyle/>
          <a:p>
            <a:r>
              <a:rPr lang="en-US" sz="3200" dirty="0">
                <a:solidFill>
                  <a:srgbClr val="1F448A"/>
                </a:solidFill>
                <a:latin typeface="Palatino Linotype" panose="02040502050505030304" pitchFamily="18" charset="0"/>
              </a:rPr>
              <a:t>2020 Title IX Definitions – Sexual Harassment</a:t>
            </a:r>
          </a:p>
        </p:txBody>
      </p:sp>
      <p:sp>
        <p:nvSpPr>
          <p:cNvPr id="4" name="Slide Number Placeholder 3"/>
          <p:cNvSpPr>
            <a:spLocks noGrp="1"/>
          </p:cNvSpPr>
          <p:nvPr>
            <p:ph type="sldNum" sz="quarter" idx="4"/>
          </p:nvPr>
        </p:nvSpPr>
        <p:spPr>
          <a:xfrm>
            <a:off x="11490249" y="6346652"/>
            <a:ext cx="511629" cy="365125"/>
          </a:xfrm>
          <a:prstGeom prst="rect">
            <a:avLst/>
          </a:prstGeom>
        </p:spPr>
        <p:txBody>
          <a:bodyPr/>
          <a:lstStyle>
            <a:defPPr>
              <a:defRPr lang="en-US"/>
            </a:defPPr>
            <a:lvl1pPr algn="r" rtl="0" fontAlgn="base">
              <a:spcBef>
                <a:spcPct val="0"/>
              </a:spcBef>
              <a:spcAft>
                <a:spcPct val="0"/>
              </a:spcAft>
              <a:defRPr sz="1600" kern="1200">
                <a:solidFill>
                  <a:srgbClr val="1F448A"/>
                </a:solidFill>
                <a:latin typeface="+mj-lt"/>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4053996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13C0C3B-D85E-40F8-AE80-4EA1A750833A}"/>
              </a:ext>
            </a:extLst>
          </p:cNvPr>
          <p:cNvGraphicFramePr>
            <a:graphicFrameLocks noGrp="1"/>
          </p:cNvGraphicFramePr>
          <p:nvPr>
            <p:ph idx="1"/>
          </p:nvPr>
        </p:nvGraphicFramePr>
        <p:xfrm>
          <a:off x="864705" y="1361662"/>
          <a:ext cx="10946295"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1001155" y="146223"/>
            <a:ext cx="10489094" cy="1109435"/>
          </a:xfrm>
        </p:spPr>
        <p:txBody>
          <a:bodyPr>
            <a:normAutofit/>
          </a:bodyPr>
          <a:lstStyle/>
          <a:p>
            <a:r>
              <a:rPr lang="en-US" sz="3200" dirty="0">
                <a:solidFill>
                  <a:srgbClr val="1F448A"/>
                </a:solidFill>
                <a:latin typeface="Palatino Linotype" panose="02040502050505030304" pitchFamily="18" charset="0"/>
              </a:rPr>
              <a:t>2020 Title IX Definitions – Sexual Harassment</a:t>
            </a:r>
          </a:p>
        </p:txBody>
      </p:sp>
      <p:sp>
        <p:nvSpPr>
          <p:cNvPr id="4" name="Slide Number Placeholder 3"/>
          <p:cNvSpPr>
            <a:spLocks noGrp="1"/>
          </p:cNvSpPr>
          <p:nvPr>
            <p:ph type="sldNum" sz="quarter" idx="4"/>
          </p:nvPr>
        </p:nvSpPr>
        <p:spPr>
          <a:xfrm>
            <a:off x="11490249" y="6346652"/>
            <a:ext cx="511629" cy="365125"/>
          </a:xfrm>
          <a:prstGeom prst="rect">
            <a:avLst/>
          </a:prstGeom>
        </p:spPr>
        <p:txBody>
          <a:bodyPr/>
          <a:lstStyle>
            <a:defPPr>
              <a:defRPr lang="en-US"/>
            </a:defPPr>
            <a:lvl1pPr algn="r" rtl="0" fontAlgn="base">
              <a:spcBef>
                <a:spcPct val="0"/>
              </a:spcBef>
              <a:spcAft>
                <a:spcPct val="0"/>
              </a:spcAft>
              <a:defRPr sz="1600" kern="1200">
                <a:solidFill>
                  <a:srgbClr val="1F448A"/>
                </a:solidFill>
                <a:latin typeface="+mj-lt"/>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113950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037A597-FCD0-4B26-A17A-D96A000A0E91}"/>
              </a:ext>
            </a:extLst>
          </p:cNvPr>
          <p:cNvGraphicFramePr>
            <a:graphicFrameLocks noGrp="1"/>
          </p:cNvGraphicFramePr>
          <p:nvPr>
            <p:ph idx="1"/>
          </p:nvPr>
        </p:nvGraphicFramePr>
        <p:xfrm>
          <a:off x="864705" y="1361662"/>
          <a:ext cx="10489093"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normAutofit/>
          </a:bodyPr>
          <a:lstStyle/>
          <a:p>
            <a:r>
              <a:rPr lang="en-US" sz="3200" dirty="0">
                <a:solidFill>
                  <a:srgbClr val="1F448A"/>
                </a:solidFill>
                <a:latin typeface="Palatino Linotype" panose="02040502050505030304" pitchFamily="18" charset="0"/>
              </a:rPr>
              <a:t>2020 Title IX Definitions – Sexual Harassment</a:t>
            </a:r>
          </a:p>
        </p:txBody>
      </p:sp>
      <p:sp>
        <p:nvSpPr>
          <p:cNvPr id="4" name="Slide Number Placeholder 3"/>
          <p:cNvSpPr>
            <a:spLocks noGrp="1"/>
          </p:cNvSpPr>
          <p:nvPr>
            <p:ph type="sldNum" sz="quarter" idx="4"/>
          </p:nvPr>
        </p:nvSpPr>
        <p:spPr>
          <a:xfrm>
            <a:off x="11490249" y="6346652"/>
            <a:ext cx="511629" cy="365125"/>
          </a:xfrm>
          <a:prstGeom prst="rect">
            <a:avLst/>
          </a:prstGeom>
        </p:spPr>
        <p:txBody>
          <a:bodyPr/>
          <a:lstStyle>
            <a:defPPr>
              <a:defRPr lang="en-US"/>
            </a:defPPr>
            <a:lvl1pPr algn="r" rtl="0" fontAlgn="base">
              <a:spcBef>
                <a:spcPct val="0"/>
              </a:spcBef>
              <a:spcAft>
                <a:spcPct val="0"/>
              </a:spcAft>
              <a:defRPr sz="1600" kern="1200">
                <a:solidFill>
                  <a:srgbClr val="1F448A"/>
                </a:solidFill>
                <a:latin typeface="+mj-lt"/>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1526447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CA6C661-9559-417A-97E6-906A62C33C8D}"/>
              </a:ext>
            </a:extLst>
          </p:cNvPr>
          <p:cNvGraphicFramePr>
            <a:graphicFrameLocks noGrp="1"/>
          </p:cNvGraphicFramePr>
          <p:nvPr>
            <p:ph idx="1"/>
          </p:nvPr>
        </p:nvGraphicFramePr>
        <p:xfrm>
          <a:off x="905555" y="1562100"/>
          <a:ext cx="5917095" cy="4103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905555" y="24384"/>
            <a:ext cx="10489094" cy="1255739"/>
          </a:xfrm>
        </p:spPr>
        <p:txBody>
          <a:bodyPr>
            <a:normAutofit/>
          </a:bodyPr>
          <a:lstStyle/>
          <a:p>
            <a:r>
              <a:rPr lang="en-US" sz="3200" dirty="0">
                <a:solidFill>
                  <a:srgbClr val="1F448A"/>
                </a:solidFill>
                <a:latin typeface="Palatino Linotype" panose="02040502050505030304" pitchFamily="18" charset="0"/>
              </a:rPr>
              <a:t>2020 Title IX Definitions – Sexual Harassment</a:t>
            </a:r>
          </a:p>
        </p:txBody>
      </p:sp>
      <p:sp>
        <p:nvSpPr>
          <p:cNvPr id="4" name="Slide Number Placeholder 3"/>
          <p:cNvSpPr>
            <a:spLocks noGrp="1"/>
          </p:cNvSpPr>
          <p:nvPr>
            <p:ph type="sldNum" sz="quarter" idx="4"/>
          </p:nvPr>
        </p:nvSpPr>
        <p:spPr>
          <a:xfrm>
            <a:off x="11490249" y="6346652"/>
            <a:ext cx="511629" cy="365125"/>
          </a:xfrm>
          <a:prstGeom prst="rect">
            <a:avLst/>
          </a:prstGeom>
        </p:spPr>
        <p:txBody>
          <a:bodyPr/>
          <a:lstStyle>
            <a:defPPr>
              <a:defRPr lang="en-US"/>
            </a:defPPr>
            <a:lvl1pPr algn="r" rtl="0" fontAlgn="base">
              <a:spcBef>
                <a:spcPct val="0"/>
              </a:spcBef>
              <a:spcAft>
                <a:spcPct val="0"/>
              </a:spcAft>
              <a:defRPr sz="1600" kern="1200">
                <a:solidFill>
                  <a:srgbClr val="1F448A"/>
                </a:solidFill>
                <a:latin typeface="+mj-lt"/>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12772" t="6639" r="11979"/>
          <a:stretch/>
        </p:blipFill>
        <p:spPr>
          <a:xfrm>
            <a:off x="7238999" y="1752600"/>
            <a:ext cx="4953001" cy="3912762"/>
          </a:xfrm>
          <a:prstGeom prst="rect">
            <a:avLst/>
          </a:prstGeom>
        </p:spPr>
      </p:pic>
    </p:spTree>
    <p:extLst>
      <p:ext uri="{BB962C8B-B14F-4D97-AF65-F5344CB8AC3E}">
        <p14:creationId xmlns:p14="http://schemas.microsoft.com/office/powerpoint/2010/main" val="551914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49EA8092-30F0-4999-9E49-292BD08F92E8}"/>
              </a:ext>
            </a:extLst>
          </p:cNvPr>
          <p:cNvGraphicFramePr>
            <a:graphicFrameLocks noGrp="1"/>
          </p:cNvGraphicFramePr>
          <p:nvPr>
            <p:ph idx="1"/>
          </p:nvPr>
        </p:nvGraphicFramePr>
        <p:xfrm>
          <a:off x="864705" y="1255739"/>
          <a:ext cx="10489093" cy="4522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838198" y="164404"/>
            <a:ext cx="10515600" cy="1325563"/>
          </a:xfrm>
        </p:spPr>
        <p:txBody>
          <a:bodyPr>
            <a:normAutofit/>
          </a:bodyPr>
          <a:lstStyle/>
          <a:p>
            <a:r>
              <a:rPr lang="en-US" sz="3200" dirty="0">
                <a:solidFill>
                  <a:srgbClr val="1F448A"/>
                </a:solidFill>
                <a:latin typeface="Palatino Linotype" panose="02040502050505030304" pitchFamily="18" charset="0"/>
              </a:rPr>
              <a:t>Title IX Jurisdiction</a:t>
            </a:r>
          </a:p>
        </p:txBody>
      </p:sp>
      <p:sp>
        <p:nvSpPr>
          <p:cNvPr id="4" name="Slide Number Placeholder 3"/>
          <p:cNvSpPr>
            <a:spLocks noGrp="1"/>
          </p:cNvSpPr>
          <p:nvPr>
            <p:ph type="sldNum" sz="quarter" idx="4"/>
          </p:nvPr>
        </p:nvSpPr>
        <p:spPr>
          <a:xfrm>
            <a:off x="11490249" y="6346652"/>
            <a:ext cx="511629" cy="365125"/>
          </a:xfrm>
          <a:prstGeom prst="rect">
            <a:avLst/>
          </a:prstGeom>
        </p:spPr>
        <p:txBody>
          <a:bodyPr/>
          <a:lstStyle>
            <a:defPPr>
              <a:defRPr lang="en-US"/>
            </a:defPPr>
            <a:lvl1pPr algn="r" rtl="0" fontAlgn="base">
              <a:spcBef>
                <a:spcPct val="0"/>
              </a:spcBef>
              <a:spcAft>
                <a:spcPct val="0"/>
              </a:spcAft>
              <a:defRPr sz="1600" kern="1200">
                <a:solidFill>
                  <a:srgbClr val="1F448A"/>
                </a:solidFill>
                <a:latin typeface="+mj-lt"/>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457910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9BDF38-F91B-ACB7-3DCD-FC4012183EAE}"/>
              </a:ext>
            </a:extLst>
          </p:cNvPr>
          <p:cNvSpPr>
            <a:spLocks noGrp="1"/>
          </p:cNvSpPr>
          <p:nvPr>
            <p:ph idx="1"/>
          </p:nvPr>
        </p:nvSpPr>
        <p:spPr/>
        <p:txBody>
          <a:bodyPr/>
          <a:lstStyle/>
          <a:p>
            <a:r>
              <a:rPr lang="en-US" dirty="0">
                <a:highlight>
                  <a:srgbClr val="FAFAFA"/>
                </a:highlight>
              </a:rPr>
              <a:t>Frank, the Head Custodian, invites his staff members out for a drink. Stacy, a new custodian, meets Frank and a couple other coworkers at a bar near campus. They have a couple drinks before Stacy excuses herself to the bathroom. When Stacy comes out of the bathroom, Frank is waiting for her. Frank blocks her path, and begins to grope her breasts, telling her that “he knows she likes him” and that he “feels the same way too.” </a:t>
            </a:r>
          </a:p>
        </p:txBody>
      </p:sp>
      <p:sp>
        <p:nvSpPr>
          <p:cNvPr id="3" name="Title 2">
            <a:extLst>
              <a:ext uri="{FF2B5EF4-FFF2-40B4-BE49-F238E27FC236}">
                <a16:creationId xmlns:a16="http://schemas.microsoft.com/office/drawing/2014/main" id="{08F084C3-B7EA-66DE-7A29-2B87F0D78411}"/>
              </a:ext>
            </a:extLst>
          </p:cNvPr>
          <p:cNvSpPr>
            <a:spLocks noGrp="1"/>
          </p:cNvSpPr>
          <p:nvPr>
            <p:ph type="title"/>
          </p:nvPr>
        </p:nvSpPr>
        <p:spPr/>
        <p:txBody>
          <a:bodyPr/>
          <a:lstStyle/>
          <a:p>
            <a:r>
              <a:rPr lang="en-US" dirty="0"/>
              <a:t>Putting it All Together …. </a:t>
            </a:r>
          </a:p>
        </p:txBody>
      </p:sp>
      <p:sp>
        <p:nvSpPr>
          <p:cNvPr id="4" name="Slide Number Placeholder 3">
            <a:extLst>
              <a:ext uri="{FF2B5EF4-FFF2-40B4-BE49-F238E27FC236}">
                <a16:creationId xmlns:a16="http://schemas.microsoft.com/office/drawing/2014/main" id="{DE191B57-1909-F4A8-747A-823DD40AA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0CA50-DFF2-4B51-82DD-96628A93A367}" type="slidenum">
              <a:rPr kumimoji="0" lang="en-US" sz="1600" b="0" i="0" u="none" strike="noStrike" kern="1200" cap="none" spc="0" normalizeH="0" baseline="0" noProof="0" smtClean="0">
                <a:ln>
                  <a:noFill/>
                </a:ln>
                <a:solidFill>
                  <a:srgbClr val="1F448A"/>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dirty="0">
              <a:ln>
                <a:noFill/>
              </a:ln>
              <a:solidFill>
                <a:srgbClr val="1F448A"/>
              </a:solidFill>
              <a:effectLst/>
              <a:uLnTx/>
              <a:uFillTx/>
              <a:latin typeface="Calibri Light" panose="020F0302020204030204"/>
              <a:ea typeface="+mn-ea"/>
              <a:cs typeface="+mn-cs"/>
            </a:endParaRPr>
          </a:p>
        </p:txBody>
      </p:sp>
      <p:sp>
        <p:nvSpPr>
          <p:cNvPr id="5" name="Rectangle: Rounded Corners 4">
            <a:extLst>
              <a:ext uri="{FF2B5EF4-FFF2-40B4-BE49-F238E27FC236}">
                <a16:creationId xmlns:a16="http://schemas.microsoft.com/office/drawing/2014/main" id="{FBFF770D-2F1E-2385-8385-1DE814F860E3}"/>
              </a:ext>
            </a:extLst>
          </p:cNvPr>
          <p:cNvSpPr/>
          <p:nvPr/>
        </p:nvSpPr>
        <p:spPr>
          <a:xfrm>
            <a:off x="4544278" y="4674233"/>
            <a:ext cx="3129946" cy="82210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04040"/>
                </a:solidFill>
                <a:effectLst/>
                <a:uLnTx/>
                <a:uFillTx/>
                <a:latin typeface="Calibri" panose="020F0502020204030204"/>
                <a:ea typeface="+mn-ea"/>
                <a:cs typeface="+mn-cs"/>
              </a:rPr>
              <a:t>Is this Title IX?</a:t>
            </a:r>
          </a:p>
        </p:txBody>
      </p:sp>
    </p:spTree>
    <p:extLst>
      <p:ext uri="{BB962C8B-B14F-4D97-AF65-F5344CB8AC3E}">
        <p14:creationId xmlns:p14="http://schemas.microsoft.com/office/powerpoint/2010/main" val="3851079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2505039"/>
            <a:ext cx="9829800" cy="1847922"/>
          </a:xfrm>
        </p:spPr>
        <p:txBody>
          <a:bodyPr/>
          <a:lstStyle/>
          <a:p>
            <a:pPr>
              <a:spcAft>
                <a:spcPts val="2400"/>
              </a:spcAft>
            </a:pPr>
            <a:r>
              <a:rPr lang="en-US" sz="5400" dirty="0"/>
              <a:t>The Roles and          Responsibilities of District Administrators and Employees</a:t>
            </a:r>
          </a:p>
        </p:txBody>
      </p:sp>
    </p:spTree>
    <p:extLst>
      <p:ext uri="{BB962C8B-B14F-4D97-AF65-F5344CB8AC3E}">
        <p14:creationId xmlns:p14="http://schemas.microsoft.com/office/powerpoint/2010/main" val="2281566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7005D8-D3C2-4742-8454-F973912B343A}"/>
              </a:ext>
            </a:extLst>
          </p:cNvPr>
          <p:cNvSpPr>
            <a:spLocks noGrp="1"/>
          </p:cNvSpPr>
          <p:nvPr>
            <p:ph type="title"/>
          </p:nvPr>
        </p:nvSpPr>
        <p:spPr/>
        <p:txBody>
          <a:bodyPr/>
          <a:lstStyle/>
          <a:p>
            <a:r>
              <a:rPr lang="en-US" dirty="0"/>
              <a:t>What are the Roles?</a:t>
            </a:r>
          </a:p>
        </p:txBody>
      </p:sp>
      <p:sp>
        <p:nvSpPr>
          <p:cNvPr id="4" name="Slide Number Placeholder 3">
            <a:extLst>
              <a:ext uri="{FF2B5EF4-FFF2-40B4-BE49-F238E27FC236}">
                <a16:creationId xmlns:a16="http://schemas.microsoft.com/office/drawing/2014/main" id="{1309AAAC-76C3-42F0-A030-21997A45D148}"/>
              </a:ext>
            </a:extLst>
          </p:cNvPr>
          <p:cNvSpPr>
            <a:spLocks noGrp="1"/>
          </p:cNvSpPr>
          <p:nvPr>
            <p:ph type="sldNum" sz="quarter" idx="4"/>
          </p:nvPr>
        </p:nvSpPr>
        <p:spPr/>
        <p:txBody>
          <a:bodyPr/>
          <a:lstStyle/>
          <a:p>
            <a:fld id="{E02AF179-07B7-472B-83C2-D8D8D234B33A}" type="slidenum">
              <a:rPr lang="en-US" altLang="en-US" smtClean="0"/>
              <a:pPr/>
              <a:t>17</a:t>
            </a:fld>
            <a:endParaRPr lang="en-US" altLang="en-US" dirty="0"/>
          </a:p>
        </p:txBody>
      </p:sp>
      <p:graphicFrame>
        <p:nvGraphicFramePr>
          <p:cNvPr id="8" name="Content Placeholder 7">
            <a:extLst>
              <a:ext uri="{FF2B5EF4-FFF2-40B4-BE49-F238E27FC236}">
                <a16:creationId xmlns:a16="http://schemas.microsoft.com/office/drawing/2014/main" id="{D65A0821-7C7F-4F37-A82B-7BF912F4E0FC}"/>
              </a:ext>
            </a:extLst>
          </p:cNvPr>
          <p:cNvGraphicFramePr>
            <a:graphicFrameLocks noGrp="1"/>
          </p:cNvGraphicFramePr>
          <p:nvPr>
            <p:ph idx="1"/>
            <p:extLst>
              <p:ext uri="{D42A27DB-BD31-4B8C-83A1-F6EECF244321}">
                <p14:modId xmlns:p14="http://schemas.microsoft.com/office/powerpoint/2010/main" val="2676714355"/>
              </p:ext>
            </p:extLst>
          </p:nvPr>
        </p:nvGraphicFramePr>
        <p:xfrm>
          <a:off x="2819400" y="990600"/>
          <a:ext cx="6553200" cy="5065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9902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FE338A1-386B-565B-7482-157D2D82371D}"/>
              </a:ext>
            </a:extLst>
          </p:cNvPr>
          <p:cNvGraphicFramePr>
            <a:graphicFrameLocks noGrp="1"/>
          </p:cNvGraphicFramePr>
          <p:nvPr>
            <p:ph idx="1"/>
          </p:nvPr>
        </p:nvGraphicFramePr>
        <p:xfrm>
          <a:off x="334737" y="1278427"/>
          <a:ext cx="8407571" cy="4984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E71B655C-E9E2-3902-B308-C91452CEAC6F}"/>
              </a:ext>
            </a:extLst>
          </p:cNvPr>
          <p:cNvSpPr>
            <a:spLocks noGrp="1"/>
          </p:cNvSpPr>
          <p:nvPr>
            <p:ph type="title"/>
          </p:nvPr>
        </p:nvSpPr>
        <p:spPr/>
        <p:txBody>
          <a:bodyPr/>
          <a:lstStyle/>
          <a:p>
            <a:r>
              <a:rPr lang="en-US" dirty="0"/>
              <a:t>What Roles Can Overlap? </a:t>
            </a:r>
          </a:p>
        </p:txBody>
      </p:sp>
      <p:sp>
        <p:nvSpPr>
          <p:cNvPr id="4" name="Slide Number Placeholder 3">
            <a:extLst>
              <a:ext uri="{FF2B5EF4-FFF2-40B4-BE49-F238E27FC236}">
                <a16:creationId xmlns:a16="http://schemas.microsoft.com/office/drawing/2014/main" id="{CC58388A-2909-406C-E94E-A749371C7B6A}"/>
              </a:ext>
            </a:extLst>
          </p:cNvPr>
          <p:cNvSpPr>
            <a:spLocks noGrp="1"/>
          </p:cNvSpPr>
          <p:nvPr>
            <p:ph type="sldNum" sz="quarter" idx="4"/>
          </p:nvPr>
        </p:nvSpPr>
        <p:spPr/>
        <p:txBody>
          <a:bodyPr/>
          <a:lstStyle/>
          <a:p>
            <a:fld id="{4500CA50-DFF2-4B51-82DD-96628A93A367}" type="slidenum">
              <a:rPr lang="en-US" smtClean="0"/>
              <a:pPr/>
              <a:t>18</a:t>
            </a:fld>
            <a:endParaRPr lang="en-US" dirty="0"/>
          </a:p>
        </p:txBody>
      </p:sp>
      <p:grpSp>
        <p:nvGrpSpPr>
          <p:cNvPr id="6" name="Group 5">
            <a:extLst>
              <a:ext uri="{FF2B5EF4-FFF2-40B4-BE49-F238E27FC236}">
                <a16:creationId xmlns:a16="http://schemas.microsoft.com/office/drawing/2014/main" id="{87CF31A1-1F5D-0F10-091D-3C77252B7382}"/>
              </a:ext>
            </a:extLst>
          </p:cNvPr>
          <p:cNvGrpSpPr/>
          <p:nvPr/>
        </p:nvGrpSpPr>
        <p:grpSpPr>
          <a:xfrm>
            <a:off x="8742308" y="476393"/>
            <a:ext cx="2649840" cy="2649840"/>
            <a:chOff x="5721579" y="1176749"/>
            <a:chExt cx="2649840" cy="2649840"/>
          </a:xfrm>
          <a:solidFill>
            <a:srgbClr val="FF7C80"/>
          </a:solidFill>
        </p:grpSpPr>
        <p:sp>
          <p:nvSpPr>
            <p:cNvPr id="7" name="Oval 6">
              <a:extLst>
                <a:ext uri="{FF2B5EF4-FFF2-40B4-BE49-F238E27FC236}">
                  <a16:creationId xmlns:a16="http://schemas.microsoft.com/office/drawing/2014/main" id="{EC7D5FD6-12CB-5C28-34EF-27680BBE4840}"/>
                </a:ext>
              </a:extLst>
            </p:cNvPr>
            <p:cNvSpPr/>
            <p:nvPr/>
          </p:nvSpPr>
          <p:spPr>
            <a:xfrm>
              <a:off x="5721579" y="1176749"/>
              <a:ext cx="2649840" cy="2649840"/>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 name="Oval 4">
              <a:extLst>
                <a:ext uri="{FF2B5EF4-FFF2-40B4-BE49-F238E27FC236}">
                  <a16:creationId xmlns:a16="http://schemas.microsoft.com/office/drawing/2014/main" id="{E88A319E-5BC1-19AA-40A8-AC9B0F4FBC6B}"/>
                </a:ext>
              </a:extLst>
            </p:cNvPr>
            <p:cNvSpPr txBox="1"/>
            <p:nvPr/>
          </p:nvSpPr>
          <p:spPr>
            <a:xfrm>
              <a:off x="6251547" y="1703782"/>
              <a:ext cx="1589904" cy="145741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3200" kern="1200" dirty="0">
                  <a:latin typeface="+mj-lt"/>
                </a:rPr>
                <a:t>Decision-maker</a:t>
              </a:r>
            </a:p>
          </p:txBody>
        </p:sp>
      </p:grpSp>
      <p:grpSp>
        <p:nvGrpSpPr>
          <p:cNvPr id="9" name="Group 8">
            <a:extLst>
              <a:ext uri="{FF2B5EF4-FFF2-40B4-BE49-F238E27FC236}">
                <a16:creationId xmlns:a16="http://schemas.microsoft.com/office/drawing/2014/main" id="{3AA40691-9275-C552-DE29-22DC3E494E4A}"/>
              </a:ext>
            </a:extLst>
          </p:cNvPr>
          <p:cNvGrpSpPr/>
          <p:nvPr/>
        </p:nvGrpSpPr>
        <p:grpSpPr>
          <a:xfrm>
            <a:off x="8742308" y="3347248"/>
            <a:ext cx="2649840" cy="2649840"/>
            <a:chOff x="5721579" y="1176749"/>
            <a:chExt cx="2649840" cy="2649840"/>
          </a:xfrm>
          <a:solidFill>
            <a:srgbClr val="FF7C80"/>
          </a:solidFill>
        </p:grpSpPr>
        <p:sp>
          <p:nvSpPr>
            <p:cNvPr id="10" name="Oval 9">
              <a:extLst>
                <a:ext uri="{FF2B5EF4-FFF2-40B4-BE49-F238E27FC236}">
                  <a16:creationId xmlns:a16="http://schemas.microsoft.com/office/drawing/2014/main" id="{A75AFD28-9572-ED57-0986-664606B0EEB1}"/>
                </a:ext>
              </a:extLst>
            </p:cNvPr>
            <p:cNvSpPr/>
            <p:nvPr/>
          </p:nvSpPr>
          <p:spPr>
            <a:xfrm>
              <a:off x="5721579" y="1176749"/>
              <a:ext cx="2649840" cy="2649840"/>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1" name="Oval 4">
              <a:extLst>
                <a:ext uri="{FF2B5EF4-FFF2-40B4-BE49-F238E27FC236}">
                  <a16:creationId xmlns:a16="http://schemas.microsoft.com/office/drawing/2014/main" id="{813BC02B-AA15-223F-3B9D-50B43B566AE0}"/>
                </a:ext>
              </a:extLst>
            </p:cNvPr>
            <p:cNvSpPr txBox="1"/>
            <p:nvPr/>
          </p:nvSpPr>
          <p:spPr>
            <a:xfrm>
              <a:off x="6251547" y="1830664"/>
              <a:ext cx="1589904" cy="145741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3200" kern="1200" dirty="0">
                  <a:latin typeface="+mj-lt"/>
                </a:rPr>
                <a:t>Appeals Officer</a:t>
              </a:r>
            </a:p>
          </p:txBody>
        </p:sp>
      </p:grpSp>
    </p:spTree>
    <p:extLst>
      <p:ext uri="{BB962C8B-B14F-4D97-AF65-F5344CB8AC3E}">
        <p14:creationId xmlns:p14="http://schemas.microsoft.com/office/powerpoint/2010/main" val="522887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D1EAC3-3266-1A96-56E6-295D5555185C}"/>
              </a:ext>
            </a:extLst>
          </p:cNvPr>
          <p:cNvPicPr>
            <a:picLocks noChangeAspect="1"/>
          </p:cNvPicPr>
          <p:nvPr/>
        </p:nvPicPr>
        <p:blipFill>
          <a:blip r:embed="rId3"/>
          <a:stretch>
            <a:fillRect/>
          </a:stretch>
        </p:blipFill>
        <p:spPr>
          <a:xfrm flipH="1">
            <a:off x="5593824" y="1382725"/>
            <a:ext cx="6598176" cy="4400932"/>
          </a:xfrm>
          <a:prstGeom prst="rect">
            <a:avLst/>
          </a:prstGeom>
        </p:spPr>
      </p:pic>
      <p:sp>
        <p:nvSpPr>
          <p:cNvPr id="3" name="Title 2">
            <a:extLst>
              <a:ext uri="{FF2B5EF4-FFF2-40B4-BE49-F238E27FC236}">
                <a16:creationId xmlns:a16="http://schemas.microsoft.com/office/drawing/2014/main" id="{383CF873-1107-2BF5-6A80-AB9A4C578DA8}"/>
              </a:ext>
            </a:extLst>
          </p:cNvPr>
          <p:cNvSpPr>
            <a:spLocks noGrp="1"/>
          </p:cNvSpPr>
          <p:nvPr>
            <p:ph type="title"/>
          </p:nvPr>
        </p:nvSpPr>
        <p:spPr/>
        <p:txBody>
          <a:bodyPr/>
          <a:lstStyle/>
          <a:p>
            <a:r>
              <a:rPr lang="en-US" dirty="0"/>
              <a:t>What Roles Cannot Overlap?</a:t>
            </a:r>
          </a:p>
        </p:txBody>
      </p:sp>
      <p:sp>
        <p:nvSpPr>
          <p:cNvPr id="2" name="Content Placeholder 1">
            <a:extLst>
              <a:ext uri="{FF2B5EF4-FFF2-40B4-BE49-F238E27FC236}">
                <a16:creationId xmlns:a16="http://schemas.microsoft.com/office/drawing/2014/main" id="{B93559B7-7CD9-A41B-8332-F5D65E9D1271}"/>
              </a:ext>
            </a:extLst>
          </p:cNvPr>
          <p:cNvSpPr>
            <a:spLocks noGrp="1"/>
          </p:cNvSpPr>
          <p:nvPr>
            <p:ph idx="13"/>
          </p:nvPr>
        </p:nvSpPr>
        <p:spPr>
          <a:xfrm>
            <a:off x="1193478" y="1782567"/>
            <a:ext cx="5957334" cy="3601248"/>
          </a:xfrm>
          <a:prstGeom prst="roundRect">
            <a:avLst/>
          </a:prstGeom>
          <a:solidFill>
            <a:schemeClr val="accent1">
              <a:lumMod val="20000"/>
              <a:lumOff val="80000"/>
            </a:schemeClr>
          </a:solidFill>
          <a:ln>
            <a:solidFill>
              <a:schemeClr val="accent1"/>
            </a:solidFill>
          </a:ln>
        </p:spPr>
        <p:txBody>
          <a:bodyPr anchor="ctr" anchorCtr="0">
            <a:normAutofit fontScale="92500"/>
          </a:bodyPr>
          <a:lstStyle/>
          <a:p>
            <a:pPr marL="112713"/>
            <a:r>
              <a:rPr lang="en-US" sz="4000" dirty="0"/>
              <a:t>Appeals Officer cannot be same person as Title IX Coordinator, Investigator, Decision-Maker or Informal Resolution officer</a:t>
            </a:r>
          </a:p>
        </p:txBody>
      </p:sp>
      <p:sp>
        <p:nvSpPr>
          <p:cNvPr id="4" name="Slide Number Placeholder 3">
            <a:extLst>
              <a:ext uri="{FF2B5EF4-FFF2-40B4-BE49-F238E27FC236}">
                <a16:creationId xmlns:a16="http://schemas.microsoft.com/office/drawing/2014/main" id="{5E8202F9-8F01-FE0E-5F7C-F38B484907C8}"/>
              </a:ext>
            </a:extLst>
          </p:cNvPr>
          <p:cNvSpPr>
            <a:spLocks noGrp="1"/>
          </p:cNvSpPr>
          <p:nvPr>
            <p:ph type="sldNum" sz="quarter" idx="4"/>
          </p:nvPr>
        </p:nvSpPr>
        <p:spPr/>
        <p:txBody>
          <a:bodyPr/>
          <a:lstStyle/>
          <a:p>
            <a:fld id="{4500CA50-DFF2-4B51-82DD-96628A93A367}" type="slidenum">
              <a:rPr lang="en-US" smtClean="0"/>
              <a:pPr/>
              <a:t>19</a:t>
            </a:fld>
            <a:endParaRPr lang="en-US" dirty="0"/>
          </a:p>
        </p:txBody>
      </p:sp>
    </p:spTree>
    <p:extLst>
      <p:ext uri="{BB962C8B-B14F-4D97-AF65-F5344CB8AC3E}">
        <p14:creationId xmlns:p14="http://schemas.microsoft.com/office/powerpoint/2010/main" val="232724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ontent Placeholder 16">
            <a:extLst>
              <a:ext uri="{FF2B5EF4-FFF2-40B4-BE49-F238E27FC236}">
                <a16:creationId xmlns:a16="http://schemas.microsoft.com/office/drawing/2014/main" id="{605BBC94-1096-459B-B313-A3A3934F8CA8}"/>
              </a:ext>
            </a:extLst>
          </p:cNvPr>
          <p:cNvGraphicFramePr>
            <a:graphicFrameLocks noGrp="1"/>
          </p:cNvGraphicFramePr>
          <p:nvPr>
            <p:ph idx="1"/>
            <p:extLst>
              <p:ext uri="{D42A27DB-BD31-4B8C-83A1-F6EECF244321}">
                <p14:modId xmlns:p14="http://schemas.microsoft.com/office/powerpoint/2010/main" val="1407856736"/>
              </p:ext>
            </p:extLst>
          </p:nvPr>
        </p:nvGraphicFramePr>
        <p:xfrm>
          <a:off x="864705" y="1361662"/>
          <a:ext cx="10489093"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a:t>Who Is Your Title IX Coordinator?</a:t>
            </a:r>
          </a:p>
        </p:txBody>
      </p:sp>
      <p:sp>
        <p:nvSpPr>
          <p:cNvPr id="8" name="Slide Number Placeholder 7"/>
          <p:cNvSpPr>
            <a:spLocks noGrp="1"/>
          </p:cNvSpPr>
          <p:nvPr>
            <p:ph type="sldNum" sz="quarter" idx="4"/>
          </p:nvPr>
        </p:nvSpPr>
        <p:spPr/>
        <p:txBody>
          <a:bodyPr/>
          <a:lstStyle/>
          <a:p>
            <a:fld id="{93D58BC7-39B6-4D69-BE65-24A56A28E578}" type="slidenum">
              <a:rPr lang="en-US" altLang="en-US" smtClean="0"/>
              <a:pPr/>
              <a:t>20</a:t>
            </a:fld>
            <a:endParaRPr lang="en-US" altLang="en-US" dirty="0"/>
          </a:p>
        </p:txBody>
      </p:sp>
    </p:spTree>
    <p:extLst>
      <p:ext uri="{BB962C8B-B14F-4D97-AF65-F5344CB8AC3E}">
        <p14:creationId xmlns:p14="http://schemas.microsoft.com/office/powerpoint/2010/main" val="4183284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06" r="2213"/>
          <a:stretch/>
        </p:blipFill>
        <p:spPr>
          <a:xfrm>
            <a:off x="0" y="1396152"/>
            <a:ext cx="5638800" cy="4306675"/>
          </a:xfrm>
          <a:prstGeom prst="rect">
            <a:avLst/>
          </a:prstGeom>
          <a:noFill/>
          <a:ln>
            <a:noFill/>
          </a:ln>
        </p:spPr>
      </p:pic>
      <p:graphicFrame>
        <p:nvGraphicFramePr>
          <p:cNvPr id="6" name="Content Placeholder 5">
            <a:extLst>
              <a:ext uri="{FF2B5EF4-FFF2-40B4-BE49-F238E27FC236}">
                <a16:creationId xmlns:a16="http://schemas.microsoft.com/office/drawing/2014/main" id="{E7071652-7202-4EA5-ABF2-7DC760FD69A8}"/>
              </a:ext>
            </a:extLst>
          </p:cNvPr>
          <p:cNvGraphicFramePr>
            <a:graphicFrameLocks noGrp="1"/>
          </p:cNvGraphicFramePr>
          <p:nvPr>
            <p:ph idx="1"/>
            <p:extLst>
              <p:ext uri="{D42A27DB-BD31-4B8C-83A1-F6EECF244321}">
                <p14:modId xmlns:p14="http://schemas.microsoft.com/office/powerpoint/2010/main" val="392810622"/>
              </p:ext>
            </p:extLst>
          </p:nvPr>
        </p:nvGraphicFramePr>
        <p:xfrm>
          <a:off x="6096001" y="1524000"/>
          <a:ext cx="5257798" cy="4416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p:cNvSpPr>
            <a:spLocks noGrp="1"/>
          </p:cNvSpPr>
          <p:nvPr>
            <p:ph type="title"/>
          </p:nvPr>
        </p:nvSpPr>
        <p:spPr/>
        <p:txBody>
          <a:bodyPr/>
          <a:lstStyle/>
          <a:p>
            <a:r>
              <a:rPr lang="en-US" dirty="0"/>
              <a:t>Responsibilities of </a:t>
            </a:r>
            <a:r>
              <a:rPr lang="en-US" u="sng" dirty="0"/>
              <a:t>All Employees</a:t>
            </a:r>
            <a:r>
              <a:rPr lang="en-US" dirty="0"/>
              <a:t>:</a:t>
            </a:r>
            <a:endParaRPr lang="en-US" sz="3200" dirty="0"/>
          </a:p>
        </p:txBody>
      </p:sp>
      <p:sp>
        <p:nvSpPr>
          <p:cNvPr id="4" name="Slide Number Placeholder 3"/>
          <p:cNvSpPr>
            <a:spLocks noGrp="1"/>
          </p:cNvSpPr>
          <p:nvPr>
            <p:ph type="sldNum" sz="quarter" idx="4"/>
          </p:nvPr>
        </p:nvSpPr>
        <p:spPr/>
        <p:txBody>
          <a:bodyPr/>
          <a:lstStyle/>
          <a:p>
            <a:fld id="{E02AF179-07B7-472B-83C2-D8D8D234B33A}" type="slidenum">
              <a:rPr lang="en-US" altLang="en-US" smtClean="0"/>
              <a:pPr/>
              <a:t>21</a:t>
            </a:fld>
            <a:endParaRPr lang="en-US" altLang="en-US" dirty="0"/>
          </a:p>
        </p:txBody>
      </p:sp>
    </p:spTree>
    <p:extLst>
      <p:ext uri="{BB962C8B-B14F-4D97-AF65-F5344CB8AC3E}">
        <p14:creationId xmlns:p14="http://schemas.microsoft.com/office/powerpoint/2010/main" val="1042908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 Investigation</a:t>
            </a:r>
          </a:p>
        </p:txBody>
      </p:sp>
      <p:graphicFrame>
        <p:nvGraphicFramePr>
          <p:cNvPr id="5" name="Content Placeholder 4">
            <a:extLst>
              <a:ext uri="{FF2B5EF4-FFF2-40B4-BE49-F238E27FC236}">
                <a16:creationId xmlns:a16="http://schemas.microsoft.com/office/drawing/2014/main" id="{A850EE34-ACA5-406C-9B55-6647F4327A8D}"/>
              </a:ext>
            </a:extLst>
          </p:cNvPr>
          <p:cNvGraphicFramePr>
            <a:graphicFrameLocks noGrp="1"/>
          </p:cNvGraphicFramePr>
          <p:nvPr>
            <p:ph idx="1"/>
            <p:extLst>
              <p:ext uri="{D42A27DB-BD31-4B8C-83A1-F6EECF244321}">
                <p14:modId xmlns:p14="http://schemas.microsoft.com/office/powerpoint/2010/main" val="3041126836"/>
              </p:ext>
            </p:extLst>
          </p:nvPr>
        </p:nvGraphicFramePr>
        <p:xfrm>
          <a:off x="990600" y="1392494"/>
          <a:ext cx="10515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solidFill>
                  <a:srgbClr val="404040"/>
                </a:solidFill>
              </a:rPr>
              <a:pPr/>
              <a:t>22</a:t>
            </a:fld>
            <a:endParaRPr lang="en-US" altLang="en-US" dirty="0">
              <a:solidFill>
                <a:srgbClr val="404040"/>
              </a:solidFill>
            </a:endParaRPr>
          </a:p>
        </p:txBody>
      </p:sp>
    </p:spTree>
    <p:extLst>
      <p:ext uri="{BB962C8B-B14F-4D97-AF65-F5344CB8AC3E}">
        <p14:creationId xmlns:p14="http://schemas.microsoft.com/office/powerpoint/2010/main" val="321947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looking at a phone&#10;&#10;Description automatically generated">
            <a:extLst>
              <a:ext uri="{FF2B5EF4-FFF2-40B4-BE49-F238E27FC236}">
                <a16:creationId xmlns:a16="http://schemas.microsoft.com/office/drawing/2014/main" id="{262E3F05-29C0-56F4-6E21-CCDC08B23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6496" y="1490405"/>
            <a:ext cx="6576390" cy="4386401"/>
          </a:xfrm>
          <a:prstGeom prst="rect">
            <a:avLst/>
          </a:prstGeom>
        </p:spPr>
      </p:pic>
      <p:graphicFrame>
        <p:nvGraphicFramePr>
          <p:cNvPr id="5" name="Content Placeholder 4">
            <a:extLst>
              <a:ext uri="{FF2B5EF4-FFF2-40B4-BE49-F238E27FC236}">
                <a16:creationId xmlns:a16="http://schemas.microsoft.com/office/drawing/2014/main" id="{473C8321-D343-F3F7-37B3-BD405C3702D3}"/>
              </a:ext>
            </a:extLst>
          </p:cNvPr>
          <p:cNvGraphicFramePr>
            <a:graphicFrameLocks noGrp="1"/>
          </p:cNvGraphicFramePr>
          <p:nvPr>
            <p:ph idx="1"/>
            <p:extLst>
              <p:ext uri="{D42A27DB-BD31-4B8C-83A1-F6EECF244321}">
                <p14:modId xmlns:p14="http://schemas.microsoft.com/office/powerpoint/2010/main" val="4028856590"/>
              </p:ext>
            </p:extLst>
          </p:nvPr>
        </p:nvGraphicFramePr>
        <p:xfrm>
          <a:off x="1295400" y="2102583"/>
          <a:ext cx="6576390" cy="31620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2">
            <a:extLst>
              <a:ext uri="{FF2B5EF4-FFF2-40B4-BE49-F238E27FC236}">
                <a16:creationId xmlns:a16="http://schemas.microsoft.com/office/drawing/2014/main" id="{08F084C3-B7EA-66DE-7A29-2B87F0D78411}"/>
              </a:ext>
            </a:extLst>
          </p:cNvPr>
          <p:cNvSpPr>
            <a:spLocks noGrp="1"/>
          </p:cNvSpPr>
          <p:nvPr>
            <p:ph type="title"/>
          </p:nvPr>
        </p:nvSpPr>
        <p:spPr/>
        <p:txBody>
          <a:bodyPr/>
          <a:lstStyle/>
          <a:p>
            <a:r>
              <a:rPr lang="en-US" dirty="0"/>
              <a:t>New Regulations Coming</a:t>
            </a:r>
          </a:p>
        </p:txBody>
      </p:sp>
      <p:sp>
        <p:nvSpPr>
          <p:cNvPr id="4" name="Slide Number Placeholder 3">
            <a:extLst>
              <a:ext uri="{FF2B5EF4-FFF2-40B4-BE49-F238E27FC236}">
                <a16:creationId xmlns:a16="http://schemas.microsoft.com/office/drawing/2014/main" id="{DE191B57-1909-F4A8-747A-823DD40AA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0CA50-DFF2-4B51-82DD-96628A93A367}" type="slidenum">
              <a:rPr kumimoji="0" lang="en-US" sz="1600" b="0" i="0" u="none" strike="noStrike" kern="1200" cap="none" spc="0" normalizeH="0" baseline="0" noProof="0" smtClean="0">
                <a:ln>
                  <a:noFill/>
                </a:ln>
                <a:solidFill>
                  <a:srgbClr val="1F448A"/>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dirty="0">
              <a:ln>
                <a:noFill/>
              </a:ln>
              <a:solidFill>
                <a:srgbClr val="1F448A"/>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110509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B125-49DC-4F2F-01EC-475008D0921B}"/>
              </a:ext>
            </a:extLst>
          </p:cNvPr>
          <p:cNvSpPr>
            <a:spLocks noGrp="1"/>
          </p:cNvSpPr>
          <p:nvPr>
            <p:ph type="title"/>
          </p:nvPr>
        </p:nvSpPr>
        <p:spPr/>
        <p:txBody>
          <a:bodyPr/>
          <a:lstStyle/>
          <a:p>
            <a:r>
              <a:rPr lang="en-US" dirty="0"/>
              <a:t>Proposed Title IX Regulations</a:t>
            </a:r>
          </a:p>
        </p:txBody>
      </p:sp>
    </p:spTree>
    <p:extLst>
      <p:ext uri="{BB962C8B-B14F-4D97-AF65-F5344CB8AC3E}">
        <p14:creationId xmlns:p14="http://schemas.microsoft.com/office/powerpoint/2010/main" val="701227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F8000E9F-275F-4078-B07D-C914DC7A1D8B}"/>
              </a:ext>
            </a:extLst>
          </p:cNvPr>
          <p:cNvGraphicFramePr>
            <a:graphicFrameLocks noGrp="1"/>
          </p:cNvGraphicFramePr>
          <p:nvPr>
            <p:ph idx="1"/>
            <p:extLst>
              <p:ext uri="{D42A27DB-BD31-4B8C-83A1-F6EECF244321}">
                <p14:modId xmlns:p14="http://schemas.microsoft.com/office/powerpoint/2010/main" val="4092603424"/>
              </p:ext>
            </p:extLst>
          </p:nvPr>
        </p:nvGraphicFramePr>
        <p:xfrm>
          <a:off x="865188" y="1362075"/>
          <a:ext cx="10488612" cy="44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Major Changes Proposed</a:t>
            </a:r>
          </a:p>
        </p:txBody>
      </p:sp>
      <p:sp>
        <p:nvSpPr>
          <p:cNvPr id="4" name="Slide Number Placeholder 3"/>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050365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B030E919-9D93-8A5E-FC82-F073CA17C4B3}"/>
              </a:ext>
            </a:extLst>
          </p:cNvPr>
          <p:cNvGraphicFramePr>
            <a:graphicFrameLocks noGrp="1"/>
          </p:cNvGraphicFramePr>
          <p:nvPr>
            <p:ph idx="1"/>
            <p:extLst>
              <p:ext uri="{D42A27DB-BD31-4B8C-83A1-F6EECF244321}">
                <p14:modId xmlns:p14="http://schemas.microsoft.com/office/powerpoint/2010/main" val="3782663751"/>
              </p:ext>
            </p:extLst>
          </p:nvPr>
        </p:nvGraphicFramePr>
        <p:xfrm>
          <a:off x="865188" y="1362075"/>
          <a:ext cx="10488612" cy="44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26F5954C-85CB-226B-691D-0D8BEF2220BA}"/>
              </a:ext>
            </a:extLst>
          </p:cNvPr>
          <p:cNvSpPr>
            <a:spLocks noGrp="1"/>
          </p:cNvSpPr>
          <p:nvPr>
            <p:ph type="title"/>
          </p:nvPr>
        </p:nvSpPr>
        <p:spPr/>
        <p:txBody>
          <a:bodyPr>
            <a:normAutofit fontScale="90000"/>
          </a:bodyPr>
          <a:lstStyle/>
          <a:p>
            <a:br>
              <a:rPr lang="en-US" dirty="0"/>
            </a:br>
            <a:r>
              <a:rPr lang="en-US" dirty="0"/>
              <a:t>Proposed Change - Definition of Sexual Harassment</a:t>
            </a:r>
            <a:br>
              <a:rPr lang="en-US" dirty="0"/>
            </a:br>
            <a:endParaRPr lang="en-US" dirty="0"/>
          </a:p>
        </p:txBody>
      </p:sp>
      <p:sp>
        <p:nvSpPr>
          <p:cNvPr id="5" name="Slide Number Placeholder 4">
            <a:extLst>
              <a:ext uri="{FF2B5EF4-FFF2-40B4-BE49-F238E27FC236}">
                <a16:creationId xmlns:a16="http://schemas.microsoft.com/office/drawing/2014/main" id="{AF857FE9-8258-225E-8AAD-6EAF8BAFF9E8}"/>
              </a:ext>
            </a:extLst>
          </p:cNvPr>
          <p:cNvSpPr>
            <a:spLocks noGrp="1"/>
          </p:cNvSpPr>
          <p:nvPr>
            <p:ph type="sldNum" sz="quarter" idx="4"/>
          </p:nvPr>
        </p:nvSpPr>
        <p:spPr/>
        <p:txBody>
          <a:bodyPr/>
          <a:lstStyle/>
          <a:p>
            <a:fld id="{4500CA50-DFF2-4B51-82DD-96628A93A367}" type="slidenum">
              <a:rPr lang="en-US" smtClean="0"/>
              <a:pPr/>
              <a:t>26</a:t>
            </a:fld>
            <a:endParaRPr lang="en-US" dirty="0"/>
          </a:p>
        </p:txBody>
      </p:sp>
    </p:spTree>
    <p:extLst>
      <p:ext uri="{BB962C8B-B14F-4D97-AF65-F5344CB8AC3E}">
        <p14:creationId xmlns:p14="http://schemas.microsoft.com/office/powerpoint/2010/main" val="3199557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B030E919-9D93-8A5E-FC82-F073CA17C4B3}"/>
              </a:ext>
            </a:extLst>
          </p:cNvPr>
          <p:cNvGraphicFramePr>
            <a:graphicFrameLocks noGrp="1"/>
          </p:cNvGraphicFramePr>
          <p:nvPr>
            <p:ph idx="1"/>
            <p:extLst>
              <p:ext uri="{D42A27DB-BD31-4B8C-83A1-F6EECF244321}">
                <p14:modId xmlns:p14="http://schemas.microsoft.com/office/powerpoint/2010/main" val="1861553934"/>
              </p:ext>
            </p:extLst>
          </p:nvPr>
        </p:nvGraphicFramePr>
        <p:xfrm>
          <a:off x="1245946" y="1447800"/>
          <a:ext cx="9726612" cy="44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26F5954C-85CB-226B-691D-0D8BEF2220BA}"/>
              </a:ext>
            </a:extLst>
          </p:cNvPr>
          <p:cNvSpPr>
            <a:spLocks noGrp="1"/>
          </p:cNvSpPr>
          <p:nvPr>
            <p:ph type="title"/>
          </p:nvPr>
        </p:nvSpPr>
        <p:spPr/>
        <p:txBody>
          <a:bodyPr>
            <a:normAutofit/>
          </a:bodyPr>
          <a:lstStyle/>
          <a:p>
            <a:r>
              <a:rPr lang="en-US" dirty="0"/>
              <a:t>Proposed Change - Title IX Jurisdiction</a:t>
            </a:r>
          </a:p>
        </p:txBody>
      </p:sp>
      <p:sp>
        <p:nvSpPr>
          <p:cNvPr id="5" name="Slide Number Placeholder 4">
            <a:extLst>
              <a:ext uri="{FF2B5EF4-FFF2-40B4-BE49-F238E27FC236}">
                <a16:creationId xmlns:a16="http://schemas.microsoft.com/office/drawing/2014/main" id="{AF857FE9-8258-225E-8AAD-6EAF8BAFF9E8}"/>
              </a:ext>
            </a:extLst>
          </p:cNvPr>
          <p:cNvSpPr>
            <a:spLocks noGrp="1"/>
          </p:cNvSpPr>
          <p:nvPr>
            <p:ph type="sldNum" sz="quarter" idx="4"/>
          </p:nvPr>
        </p:nvSpPr>
        <p:spPr/>
        <p:txBody>
          <a:bodyPr/>
          <a:lstStyle/>
          <a:p>
            <a:fld id="{4500CA50-DFF2-4B51-82DD-96628A93A367}" type="slidenum">
              <a:rPr lang="en-US" smtClean="0"/>
              <a:pPr/>
              <a:t>27</a:t>
            </a:fld>
            <a:endParaRPr lang="en-US" dirty="0"/>
          </a:p>
        </p:txBody>
      </p:sp>
    </p:spTree>
    <p:extLst>
      <p:ext uri="{BB962C8B-B14F-4D97-AF65-F5344CB8AC3E}">
        <p14:creationId xmlns:p14="http://schemas.microsoft.com/office/powerpoint/2010/main" val="2011666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B030E919-9D93-8A5E-FC82-F073CA17C4B3}"/>
              </a:ext>
            </a:extLst>
          </p:cNvPr>
          <p:cNvGraphicFramePr>
            <a:graphicFrameLocks noGrp="1"/>
          </p:cNvGraphicFramePr>
          <p:nvPr>
            <p:ph idx="1"/>
            <p:extLst>
              <p:ext uri="{D42A27DB-BD31-4B8C-83A1-F6EECF244321}">
                <p14:modId xmlns:p14="http://schemas.microsoft.com/office/powerpoint/2010/main" val="4253594126"/>
              </p:ext>
            </p:extLst>
          </p:nvPr>
        </p:nvGraphicFramePr>
        <p:xfrm>
          <a:off x="1346994" y="1981200"/>
          <a:ext cx="9498012" cy="3568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26F5954C-85CB-226B-691D-0D8BEF2220BA}"/>
              </a:ext>
            </a:extLst>
          </p:cNvPr>
          <p:cNvSpPr>
            <a:spLocks noGrp="1"/>
          </p:cNvSpPr>
          <p:nvPr>
            <p:ph type="title"/>
          </p:nvPr>
        </p:nvSpPr>
        <p:spPr/>
        <p:txBody>
          <a:bodyPr>
            <a:normAutofit/>
          </a:bodyPr>
          <a:lstStyle/>
          <a:p>
            <a:r>
              <a:rPr lang="en-US" dirty="0"/>
              <a:t>Proposed Change – Responding to Sex Discrimination</a:t>
            </a:r>
          </a:p>
        </p:txBody>
      </p:sp>
      <p:sp>
        <p:nvSpPr>
          <p:cNvPr id="5" name="Slide Number Placeholder 4">
            <a:extLst>
              <a:ext uri="{FF2B5EF4-FFF2-40B4-BE49-F238E27FC236}">
                <a16:creationId xmlns:a16="http://schemas.microsoft.com/office/drawing/2014/main" id="{AF857FE9-8258-225E-8AAD-6EAF8BAFF9E8}"/>
              </a:ext>
            </a:extLst>
          </p:cNvPr>
          <p:cNvSpPr>
            <a:spLocks noGrp="1"/>
          </p:cNvSpPr>
          <p:nvPr>
            <p:ph type="sldNum" sz="quarter" idx="4"/>
          </p:nvPr>
        </p:nvSpPr>
        <p:spPr/>
        <p:txBody>
          <a:bodyPr/>
          <a:lstStyle/>
          <a:p>
            <a:fld id="{4500CA50-DFF2-4B51-82DD-96628A93A367}" type="slidenum">
              <a:rPr lang="en-US" smtClean="0"/>
              <a:pPr/>
              <a:t>28</a:t>
            </a:fld>
            <a:endParaRPr lang="en-US" dirty="0"/>
          </a:p>
        </p:txBody>
      </p:sp>
    </p:spTree>
    <p:extLst>
      <p:ext uri="{BB962C8B-B14F-4D97-AF65-F5344CB8AC3E}">
        <p14:creationId xmlns:p14="http://schemas.microsoft.com/office/powerpoint/2010/main" val="2895667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B030E919-9D93-8A5E-FC82-F073CA17C4B3}"/>
              </a:ext>
            </a:extLst>
          </p:cNvPr>
          <p:cNvGraphicFramePr>
            <a:graphicFrameLocks noGrp="1"/>
          </p:cNvGraphicFramePr>
          <p:nvPr>
            <p:ph idx="1"/>
            <p:extLst>
              <p:ext uri="{D42A27DB-BD31-4B8C-83A1-F6EECF244321}">
                <p14:modId xmlns:p14="http://schemas.microsoft.com/office/powerpoint/2010/main" val="888409166"/>
              </p:ext>
            </p:extLst>
          </p:nvPr>
        </p:nvGraphicFramePr>
        <p:xfrm>
          <a:off x="865188" y="1362075"/>
          <a:ext cx="10488612" cy="44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26F5954C-85CB-226B-691D-0D8BEF2220BA}"/>
              </a:ext>
            </a:extLst>
          </p:cNvPr>
          <p:cNvSpPr>
            <a:spLocks noGrp="1"/>
          </p:cNvSpPr>
          <p:nvPr>
            <p:ph type="title"/>
          </p:nvPr>
        </p:nvSpPr>
        <p:spPr/>
        <p:txBody>
          <a:bodyPr>
            <a:normAutofit/>
          </a:bodyPr>
          <a:lstStyle/>
          <a:p>
            <a:r>
              <a:rPr lang="en-US" dirty="0"/>
              <a:t>Proposed Change – Ensuring Recipients Learn of Possible Sex Discrimination</a:t>
            </a:r>
          </a:p>
        </p:txBody>
      </p:sp>
      <p:sp>
        <p:nvSpPr>
          <p:cNvPr id="5" name="Slide Number Placeholder 4">
            <a:extLst>
              <a:ext uri="{FF2B5EF4-FFF2-40B4-BE49-F238E27FC236}">
                <a16:creationId xmlns:a16="http://schemas.microsoft.com/office/drawing/2014/main" id="{AF857FE9-8258-225E-8AAD-6EAF8BAFF9E8}"/>
              </a:ext>
            </a:extLst>
          </p:cNvPr>
          <p:cNvSpPr>
            <a:spLocks noGrp="1"/>
          </p:cNvSpPr>
          <p:nvPr>
            <p:ph type="sldNum" sz="quarter" idx="4"/>
          </p:nvPr>
        </p:nvSpPr>
        <p:spPr/>
        <p:txBody>
          <a:bodyPr/>
          <a:lstStyle/>
          <a:p>
            <a:fld id="{4500CA50-DFF2-4B51-82DD-96628A93A367}" type="slidenum">
              <a:rPr lang="en-US" smtClean="0"/>
              <a:pPr/>
              <a:t>29</a:t>
            </a:fld>
            <a:endParaRPr lang="en-US" dirty="0"/>
          </a:p>
        </p:txBody>
      </p:sp>
    </p:spTree>
    <p:extLst>
      <p:ext uri="{BB962C8B-B14F-4D97-AF65-F5344CB8AC3E}">
        <p14:creationId xmlns:p14="http://schemas.microsoft.com/office/powerpoint/2010/main" val="953995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E4957892-E764-6156-FD89-78E4D7012913}"/>
              </a:ext>
            </a:extLst>
          </p:cNvPr>
          <p:cNvGraphicFramePr>
            <a:graphicFrameLocks noGrp="1"/>
          </p:cNvGraphicFramePr>
          <p:nvPr>
            <p:ph idx="1"/>
            <p:extLst>
              <p:ext uri="{D42A27DB-BD31-4B8C-83A1-F6EECF244321}">
                <p14:modId xmlns:p14="http://schemas.microsoft.com/office/powerpoint/2010/main" val="1875822426"/>
              </p:ext>
            </p:extLst>
          </p:nvPr>
        </p:nvGraphicFramePr>
        <p:xfrm>
          <a:off x="968980" y="1371600"/>
          <a:ext cx="10488612" cy="44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26F5954C-85CB-226B-691D-0D8BEF2220BA}"/>
              </a:ext>
            </a:extLst>
          </p:cNvPr>
          <p:cNvSpPr>
            <a:spLocks noGrp="1"/>
          </p:cNvSpPr>
          <p:nvPr>
            <p:ph type="title"/>
          </p:nvPr>
        </p:nvSpPr>
        <p:spPr/>
        <p:txBody>
          <a:bodyPr>
            <a:normAutofit fontScale="90000"/>
          </a:bodyPr>
          <a:lstStyle/>
          <a:p>
            <a:br>
              <a:rPr lang="en-US" dirty="0"/>
            </a:br>
            <a:br>
              <a:rPr lang="en-US" dirty="0"/>
            </a:br>
            <a:br>
              <a:rPr lang="en-US" dirty="0"/>
            </a:br>
            <a:r>
              <a:rPr lang="en-US" dirty="0"/>
              <a:t>Proposed Change - </a:t>
            </a:r>
            <a:r>
              <a:rPr lang="en-US" sz="3200" dirty="0"/>
              <a:t>Title IX Grievance Procedures</a:t>
            </a:r>
            <a:br>
              <a:rPr lang="en-US" sz="3200" dirty="0"/>
            </a:br>
            <a:br>
              <a:rPr lang="en-US" dirty="0"/>
            </a:br>
            <a:br>
              <a:rPr lang="en-US" dirty="0"/>
            </a:br>
            <a:endParaRPr lang="en-US" dirty="0"/>
          </a:p>
        </p:txBody>
      </p:sp>
      <p:sp>
        <p:nvSpPr>
          <p:cNvPr id="5" name="Slide Number Placeholder 4">
            <a:extLst>
              <a:ext uri="{FF2B5EF4-FFF2-40B4-BE49-F238E27FC236}">
                <a16:creationId xmlns:a16="http://schemas.microsoft.com/office/drawing/2014/main" id="{AF857FE9-8258-225E-8AAD-6EAF8BAFF9E8}"/>
              </a:ext>
            </a:extLst>
          </p:cNvPr>
          <p:cNvSpPr>
            <a:spLocks noGrp="1"/>
          </p:cNvSpPr>
          <p:nvPr>
            <p:ph type="sldNum" sz="quarter" idx="4"/>
          </p:nvPr>
        </p:nvSpPr>
        <p:spPr/>
        <p:txBody>
          <a:bodyPr/>
          <a:lstStyle/>
          <a:p>
            <a:fld id="{4500CA50-DFF2-4B51-82DD-96628A93A367}" type="slidenum">
              <a:rPr lang="en-US" smtClean="0"/>
              <a:pPr/>
              <a:t>30</a:t>
            </a:fld>
            <a:endParaRPr lang="en-US" dirty="0"/>
          </a:p>
        </p:txBody>
      </p:sp>
    </p:spTree>
    <p:extLst>
      <p:ext uri="{BB962C8B-B14F-4D97-AF65-F5344CB8AC3E}">
        <p14:creationId xmlns:p14="http://schemas.microsoft.com/office/powerpoint/2010/main" val="329614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268E9856-3005-F3A5-085D-8E5E2FF3DE92}"/>
              </a:ext>
            </a:extLst>
          </p:cNvPr>
          <p:cNvGraphicFramePr>
            <a:graphicFrameLocks noGrp="1"/>
          </p:cNvGraphicFramePr>
          <p:nvPr>
            <p:ph idx="1"/>
            <p:extLst>
              <p:ext uri="{D42A27DB-BD31-4B8C-83A1-F6EECF244321}">
                <p14:modId xmlns:p14="http://schemas.microsoft.com/office/powerpoint/2010/main" val="1930150117"/>
              </p:ext>
            </p:extLst>
          </p:nvPr>
        </p:nvGraphicFramePr>
        <p:xfrm>
          <a:off x="865188" y="1362075"/>
          <a:ext cx="10488612" cy="44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26F5954C-85CB-226B-691D-0D8BEF2220BA}"/>
              </a:ext>
            </a:extLst>
          </p:cNvPr>
          <p:cNvSpPr>
            <a:spLocks noGrp="1"/>
          </p:cNvSpPr>
          <p:nvPr>
            <p:ph type="title"/>
          </p:nvPr>
        </p:nvSpPr>
        <p:spPr/>
        <p:txBody>
          <a:bodyPr>
            <a:normAutofit fontScale="90000"/>
          </a:bodyPr>
          <a:lstStyle/>
          <a:p>
            <a:br>
              <a:rPr lang="en-US" dirty="0"/>
            </a:br>
            <a:r>
              <a:rPr lang="en-US" dirty="0"/>
              <a:t>Proposed Change – Discrimination Based on Pregnancy and Related Conditions</a:t>
            </a:r>
          </a:p>
        </p:txBody>
      </p:sp>
      <p:sp>
        <p:nvSpPr>
          <p:cNvPr id="5" name="Slide Number Placeholder 4">
            <a:extLst>
              <a:ext uri="{FF2B5EF4-FFF2-40B4-BE49-F238E27FC236}">
                <a16:creationId xmlns:a16="http://schemas.microsoft.com/office/drawing/2014/main" id="{AF857FE9-8258-225E-8AAD-6EAF8BAFF9E8}"/>
              </a:ext>
            </a:extLst>
          </p:cNvPr>
          <p:cNvSpPr>
            <a:spLocks noGrp="1"/>
          </p:cNvSpPr>
          <p:nvPr>
            <p:ph type="sldNum" sz="quarter" idx="4"/>
          </p:nvPr>
        </p:nvSpPr>
        <p:spPr/>
        <p:txBody>
          <a:bodyPr/>
          <a:lstStyle/>
          <a:p>
            <a:fld id="{4500CA50-DFF2-4B51-82DD-96628A93A367}" type="slidenum">
              <a:rPr lang="en-US" smtClean="0"/>
              <a:pPr/>
              <a:t>31</a:t>
            </a:fld>
            <a:endParaRPr lang="en-US" dirty="0"/>
          </a:p>
        </p:txBody>
      </p:sp>
    </p:spTree>
    <p:extLst>
      <p:ext uri="{BB962C8B-B14F-4D97-AF65-F5344CB8AC3E}">
        <p14:creationId xmlns:p14="http://schemas.microsoft.com/office/powerpoint/2010/main" val="1287147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319001-9986-548F-7C10-A7E542543F07}"/>
              </a:ext>
            </a:extLst>
          </p:cNvPr>
          <p:cNvSpPr>
            <a:spLocks noGrp="1"/>
          </p:cNvSpPr>
          <p:nvPr>
            <p:ph type="title" orient="vert"/>
          </p:nvPr>
        </p:nvSpPr>
        <p:spPr>
          <a:xfrm>
            <a:off x="543208" y="118665"/>
            <a:ext cx="11267791" cy="1019528"/>
          </a:xfrm>
        </p:spPr>
        <p:txBody>
          <a:bodyPr>
            <a:normAutofit fontScale="90000"/>
          </a:bodyPr>
          <a:lstStyle/>
          <a:p>
            <a:r>
              <a:rPr lang="en-US" dirty="0"/>
              <a:t>Proposed Change – No Categorical Bans on Transgender Student Athletes</a:t>
            </a:r>
          </a:p>
        </p:txBody>
      </p:sp>
      <p:sp>
        <p:nvSpPr>
          <p:cNvPr id="5" name="Content Placeholder 4">
            <a:extLst>
              <a:ext uri="{FF2B5EF4-FFF2-40B4-BE49-F238E27FC236}">
                <a16:creationId xmlns:a16="http://schemas.microsoft.com/office/drawing/2014/main" id="{83E10B7B-2A4C-E841-280C-D6A3BEE81241}"/>
              </a:ext>
            </a:extLst>
          </p:cNvPr>
          <p:cNvSpPr>
            <a:spLocks noGrp="1"/>
          </p:cNvSpPr>
          <p:nvPr>
            <p:ph type="body" orient="vert" idx="1"/>
          </p:nvPr>
        </p:nvSpPr>
        <p:spPr>
          <a:xfrm>
            <a:off x="543208" y="1256858"/>
            <a:ext cx="11115392" cy="2757756"/>
          </a:xfrm>
        </p:spPr>
        <p:txBody>
          <a:bodyPr>
            <a:normAutofit fontScale="85000" lnSpcReduction="20000"/>
          </a:bodyPr>
          <a:lstStyle/>
          <a:p>
            <a:r>
              <a:rPr lang="en-US" u="sng" dirty="0"/>
              <a:t>Proposed Rule</a:t>
            </a:r>
            <a:r>
              <a:rPr lang="en-US" dirty="0"/>
              <a:t>:</a:t>
            </a:r>
          </a:p>
          <a:p>
            <a:r>
              <a:rPr lang="en-US" dirty="0"/>
              <a:t>If a recipient adopts or applies sex-related criteria that would limit or deny a student’s eligibility to participate on a male or female team consistent with their gender identity, such criteria must, for each sport, level of competition, and grade or education level:</a:t>
            </a:r>
          </a:p>
          <a:p>
            <a:pPr marL="514350" indent="-514350">
              <a:buFont typeface="+mj-lt"/>
              <a:buAutoNum type="arabicPeriod"/>
            </a:pPr>
            <a:r>
              <a:rPr lang="en-US" dirty="0"/>
              <a:t>Be substantially related to the achievement of an important educational objective, and;</a:t>
            </a:r>
          </a:p>
          <a:p>
            <a:pPr marL="514350" indent="-514350">
              <a:buFont typeface="+mj-lt"/>
              <a:buAutoNum type="arabicPeriod"/>
            </a:pPr>
            <a:r>
              <a:rPr lang="en-US" dirty="0"/>
              <a:t>Minimize harms to students whose opportunity to participate on a male or female team consistent with their gender identity would be limited or denied.</a:t>
            </a:r>
          </a:p>
        </p:txBody>
      </p:sp>
      <p:sp>
        <p:nvSpPr>
          <p:cNvPr id="4" name="Slide Number Placeholder 3">
            <a:extLst>
              <a:ext uri="{FF2B5EF4-FFF2-40B4-BE49-F238E27FC236}">
                <a16:creationId xmlns:a16="http://schemas.microsoft.com/office/drawing/2014/main" id="{318BB661-5B73-ADE5-41D4-CB23499481DA}"/>
              </a:ext>
            </a:extLst>
          </p:cNvPr>
          <p:cNvSpPr>
            <a:spLocks noGrp="1"/>
          </p:cNvSpPr>
          <p:nvPr>
            <p:ph type="sldNum" sz="quarter" idx="4"/>
          </p:nvPr>
        </p:nvSpPr>
        <p:spPr/>
        <p:txBody>
          <a:bodyPr/>
          <a:lstStyle/>
          <a:p>
            <a:fld id="{E02AF179-07B7-472B-83C2-D8D8D234B33A}" type="slidenum">
              <a:rPr lang="en-US" altLang="en-US" smtClean="0"/>
              <a:pPr/>
              <a:t>32</a:t>
            </a:fld>
            <a:endParaRPr lang="en-US" altLang="en-US" dirty="0"/>
          </a:p>
        </p:txBody>
      </p:sp>
      <p:sp>
        <p:nvSpPr>
          <p:cNvPr id="8" name="Rectangle 7">
            <a:extLst>
              <a:ext uri="{FF2B5EF4-FFF2-40B4-BE49-F238E27FC236}">
                <a16:creationId xmlns:a16="http://schemas.microsoft.com/office/drawing/2014/main" id="{F6CCA797-032B-612E-F263-03CDCCF13D80}"/>
              </a:ext>
            </a:extLst>
          </p:cNvPr>
          <p:cNvSpPr/>
          <p:nvPr/>
        </p:nvSpPr>
        <p:spPr>
          <a:xfrm>
            <a:off x="1731206" y="4014614"/>
            <a:ext cx="9753600" cy="2514600"/>
          </a:xfrm>
          <a:prstGeom prst="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
            </a:pPr>
            <a:r>
              <a:rPr lang="en-US" sz="2200" dirty="0">
                <a:solidFill>
                  <a:schemeClr val="tx1"/>
                </a:solidFill>
              </a:rPr>
              <a:t>Under California law, this proposed rule would not change the current protections in place for transgender students in athletics.</a:t>
            </a:r>
          </a:p>
          <a:p>
            <a:pPr marL="342900" indent="-342900">
              <a:buFont typeface="Wingdings" panose="05000000000000000000" pitchFamily="2" charset="2"/>
              <a:buChar char="§"/>
            </a:pPr>
            <a:r>
              <a:rPr lang="en-US" sz="2200" dirty="0">
                <a:solidFill>
                  <a:schemeClr val="tx1"/>
                </a:solidFill>
              </a:rPr>
              <a:t>Education Code section 221.5 (f) states, “a pupil shall be permitted to participate in sex-segregated school programs and activities, including athletic teams and competitions, and use facilities consistent with her or her gender identity, irrespective of the gender listed on the pupil’s records.”</a:t>
            </a:r>
          </a:p>
        </p:txBody>
      </p:sp>
    </p:spTree>
    <p:extLst>
      <p:ext uri="{BB962C8B-B14F-4D97-AF65-F5344CB8AC3E}">
        <p14:creationId xmlns:p14="http://schemas.microsoft.com/office/powerpoint/2010/main" val="1169428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12-Step Investigations for Title IX Complaints</a:t>
            </a:r>
          </a:p>
        </p:txBody>
      </p:sp>
    </p:spTree>
    <p:extLst>
      <p:ext uri="{BB962C8B-B14F-4D97-AF65-F5344CB8AC3E}">
        <p14:creationId xmlns:p14="http://schemas.microsoft.com/office/powerpoint/2010/main" val="3070793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400" dirty="0"/>
              <a:t>12 Steps for Effective Title IX Investigations</a:t>
            </a:r>
          </a:p>
        </p:txBody>
      </p:sp>
      <p:sp>
        <p:nvSpPr>
          <p:cNvPr id="11" name="Text Placeholder 10"/>
          <p:cNvSpPr>
            <a:spLocks noGrp="1"/>
          </p:cNvSpPr>
          <p:nvPr>
            <p:ph type="body" sz="half" idx="2"/>
          </p:nvPr>
        </p:nvSpPr>
        <p:spPr>
          <a:xfrm>
            <a:off x="6047714" y="304800"/>
            <a:ext cx="5839485" cy="1528527"/>
          </a:xfrm>
        </p:spPr>
        <p:txBody>
          <a:bodyPr>
            <a:normAutofit lnSpcReduction="10000"/>
          </a:bodyPr>
          <a:lstStyle/>
          <a:p>
            <a:pPr algn="ctr"/>
            <a:r>
              <a:rPr lang="en-US" sz="2800" i="1" dirty="0"/>
              <a:t>Step 1</a:t>
            </a:r>
          </a:p>
          <a:p>
            <a:pPr algn="ctr"/>
            <a:r>
              <a:rPr lang="en-US" sz="3200" b="1" dirty="0"/>
              <a:t>Receiving and Assessing Complaints</a:t>
            </a:r>
          </a:p>
        </p:txBody>
      </p:sp>
      <p:pic>
        <p:nvPicPr>
          <p:cNvPr id="13" name="Picture Placeholder 12" descr="Businessperson pointing to digital tablet in meetin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2349" b="22349"/>
          <a:stretch/>
        </p:blipFill>
        <p:spPr>
          <a:xfrm>
            <a:off x="1230456" y="2057400"/>
            <a:ext cx="10961544" cy="4040273"/>
          </a:xfrm>
          <a:prstGeom prst="rect">
            <a:avLst/>
          </a:prstGeom>
        </p:spPr>
      </p:pic>
      <p:sp>
        <p:nvSpPr>
          <p:cNvPr id="2" name="Slide Number Placeholder 1"/>
          <p:cNvSpPr>
            <a:spLocks noGrp="1"/>
          </p:cNvSpPr>
          <p:nvPr>
            <p:ph type="sldNum" sz="quarter" idx="4"/>
          </p:nvPr>
        </p:nvSpPr>
        <p:spPr/>
        <p:txBody>
          <a:bodyPr/>
          <a:lstStyle/>
          <a:p>
            <a:fld id="{D4FC7190-5471-405D-937A-99380E039582}" type="slidenum">
              <a:rPr lang="en-US" altLang="en-US" smtClean="0"/>
              <a:pPr/>
              <a:t>34</a:t>
            </a:fld>
            <a:endParaRPr lang="en-US" altLang="en-US" dirty="0"/>
          </a:p>
        </p:txBody>
      </p:sp>
    </p:spTree>
    <p:extLst>
      <p:ext uri="{BB962C8B-B14F-4D97-AF65-F5344CB8AC3E}">
        <p14:creationId xmlns:p14="http://schemas.microsoft.com/office/powerpoint/2010/main" val="1302042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1066800" y="1422426"/>
            <a:ext cx="5257800" cy="660898"/>
          </a:xfrm>
        </p:spPr>
        <p:txBody>
          <a:bodyPr/>
          <a:lstStyle/>
          <a:p>
            <a:r>
              <a:rPr lang="en-US" dirty="0"/>
              <a:t>WHERE COMPLAINTS COME FROM</a:t>
            </a:r>
          </a:p>
        </p:txBody>
      </p:sp>
      <p:sp>
        <p:nvSpPr>
          <p:cNvPr id="8" name="Text Placeholder 7"/>
          <p:cNvSpPr>
            <a:spLocks noGrp="1"/>
          </p:cNvSpPr>
          <p:nvPr>
            <p:ph type="body" sz="quarter" idx="3"/>
          </p:nvPr>
        </p:nvSpPr>
        <p:spPr>
          <a:xfrm>
            <a:off x="6553199" y="1422425"/>
            <a:ext cx="4800600" cy="660899"/>
          </a:xfrm>
        </p:spPr>
        <p:txBody>
          <a:bodyPr/>
          <a:lstStyle/>
          <a:p>
            <a:r>
              <a:rPr lang="en-US" dirty="0"/>
              <a:t>FORM OF COMPLAINTS</a:t>
            </a:r>
          </a:p>
        </p:txBody>
      </p:sp>
      <p:graphicFrame>
        <p:nvGraphicFramePr>
          <p:cNvPr id="5" name="Content Placeholder 4">
            <a:extLst>
              <a:ext uri="{FF2B5EF4-FFF2-40B4-BE49-F238E27FC236}">
                <a16:creationId xmlns:a16="http://schemas.microsoft.com/office/drawing/2014/main" id="{34BBB5AC-BF16-4FA2-922B-C4806687F780}"/>
              </a:ext>
            </a:extLst>
          </p:cNvPr>
          <p:cNvGraphicFramePr>
            <a:graphicFrameLocks noGrp="1"/>
          </p:cNvGraphicFramePr>
          <p:nvPr>
            <p:ph sz="quarter" idx="4"/>
            <p:extLst>
              <p:ext uri="{D42A27DB-BD31-4B8C-83A1-F6EECF244321}">
                <p14:modId xmlns:p14="http://schemas.microsoft.com/office/powerpoint/2010/main" val="214210875"/>
              </p:ext>
            </p:extLst>
          </p:nvPr>
        </p:nvGraphicFramePr>
        <p:xfrm>
          <a:off x="6553199" y="2250010"/>
          <a:ext cx="4800599" cy="37830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Receiving Complaints (In General)</a:t>
            </a:r>
          </a:p>
        </p:txBody>
      </p:sp>
      <p:graphicFrame>
        <p:nvGraphicFramePr>
          <p:cNvPr id="4" name="Content Placeholder 3">
            <a:extLst>
              <a:ext uri="{FF2B5EF4-FFF2-40B4-BE49-F238E27FC236}">
                <a16:creationId xmlns:a16="http://schemas.microsoft.com/office/drawing/2014/main" id="{BC4E4F60-52A2-4DF2-B809-4559986FA1B0}"/>
              </a:ext>
            </a:extLst>
          </p:cNvPr>
          <p:cNvGraphicFramePr>
            <a:graphicFrameLocks noGrp="1"/>
          </p:cNvGraphicFramePr>
          <p:nvPr>
            <p:ph sz="half" idx="2"/>
            <p:extLst>
              <p:ext uri="{D42A27DB-BD31-4B8C-83A1-F6EECF244321}">
                <p14:modId xmlns:p14="http://schemas.microsoft.com/office/powerpoint/2010/main" val="2603120957"/>
              </p:ext>
            </p:extLst>
          </p:nvPr>
        </p:nvGraphicFramePr>
        <p:xfrm>
          <a:off x="1066800" y="2250011"/>
          <a:ext cx="5295900" cy="376763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Slide Number Placeholder 1"/>
          <p:cNvSpPr>
            <a:spLocks noGrp="1"/>
          </p:cNvSpPr>
          <p:nvPr>
            <p:ph type="sldNum" sz="quarter" idx="10"/>
          </p:nvPr>
        </p:nvSpPr>
        <p:spPr/>
        <p:txBody>
          <a:bodyPr/>
          <a:lstStyle/>
          <a:p>
            <a:fld id="{93D58BC7-39B6-4D69-BE65-24A56A28E578}" type="slidenum">
              <a:rPr lang="en-US" altLang="en-US" smtClean="0"/>
              <a:pPr/>
              <a:t>35</a:t>
            </a:fld>
            <a:endParaRPr lang="en-US" altLang="en-US" dirty="0"/>
          </a:p>
        </p:txBody>
      </p:sp>
    </p:spTree>
    <p:extLst>
      <p:ext uri="{BB962C8B-B14F-4D97-AF65-F5344CB8AC3E}">
        <p14:creationId xmlns:p14="http://schemas.microsoft.com/office/powerpoint/2010/main" val="222921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89235" y="1752600"/>
            <a:ext cx="5641588" cy="4539151"/>
          </a:xfrm>
        </p:spPr>
        <p:txBody>
          <a:bodyPr>
            <a:normAutofit/>
          </a:bodyPr>
          <a:lstStyle/>
          <a:p>
            <a:pPr marL="457200" indent="-457200">
              <a:buFont typeface="Wingdings" panose="05000000000000000000" pitchFamily="2" charset="2"/>
              <a:buChar char="§"/>
            </a:pPr>
            <a:r>
              <a:rPr lang="en-US" sz="3200" dirty="0"/>
              <a:t>Notify the Title IX Coordinator</a:t>
            </a:r>
          </a:p>
          <a:p>
            <a:pPr marL="457200" indent="-457200">
              <a:buFont typeface="Wingdings" panose="05000000000000000000" pitchFamily="2" charset="2"/>
              <a:buChar char="§"/>
            </a:pPr>
            <a:r>
              <a:rPr lang="en-US" sz="3200" dirty="0"/>
              <a:t>Assess whether a CPS report should be filed (continue to reassess)</a:t>
            </a:r>
          </a:p>
          <a:p>
            <a:pPr marL="457200" indent="-457200">
              <a:buFont typeface="Wingdings" panose="05000000000000000000" pitchFamily="2" charset="2"/>
              <a:buChar char="§"/>
            </a:pPr>
            <a:r>
              <a:rPr lang="en-US" sz="3200" dirty="0"/>
              <a:t>Title IX Coordinator should promptly schedule a meeting with the victim</a:t>
            </a:r>
          </a:p>
          <a:p>
            <a:pPr marL="457200" indent="-457200">
              <a:buFont typeface="Wingdings" panose="05000000000000000000" pitchFamily="2" charset="2"/>
              <a:buChar char="§"/>
            </a:pPr>
            <a:endParaRPr lang="en-US" sz="3200" dirty="0"/>
          </a:p>
          <a:p>
            <a:pPr marL="457200" indent="-457200">
              <a:buFont typeface="Wingdings" panose="05000000000000000000" pitchFamily="2" charset="2"/>
              <a:buChar char="§"/>
            </a:pPr>
            <a:endParaRPr lang="en-US" sz="3200" dirty="0"/>
          </a:p>
        </p:txBody>
      </p:sp>
      <p:sp>
        <p:nvSpPr>
          <p:cNvPr id="3" name="Title 2"/>
          <p:cNvSpPr>
            <a:spLocks noGrp="1"/>
          </p:cNvSpPr>
          <p:nvPr>
            <p:ph type="title"/>
          </p:nvPr>
        </p:nvSpPr>
        <p:spPr/>
        <p:txBody>
          <a:bodyPr/>
          <a:lstStyle/>
          <a:p>
            <a:r>
              <a:rPr lang="en-US" dirty="0"/>
              <a:t>Receiving a Complaint</a:t>
            </a:r>
          </a:p>
        </p:txBody>
      </p:sp>
      <p:sp>
        <p:nvSpPr>
          <p:cNvPr id="2" name="Slide Number Placeholder 1"/>
          <p:cNvSpPr>
            <a:spLocks noGrp="1"/>
          </p:cNvSpPr>
          <p:nvPr>
            <p:ph type="sldNum" sz="quarter" idx="4"/>
          </p:nvPr>
        </p:nvSpPr>
        <p:spPr/>
        <p:txBody>
          <a:bodyPr/>
          <a:lstStyle/>
          <a:p>
            <a:fld id="{E02AF179-07B7-472B-83C2-D8D8D234B33A}" type="slidenum">
              <a:rPr lang="en-US" altLang="en-US" smtClean="0"/>
              <a:pPr/>
              <a:t>36</a:t>
            </a:fld>
            <a:endParaRPr lang="en-US" alt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676400"/>
            <a:ext cx="5712211" cy="3810000"/>
          </a:xfrm>
          <a:prstGeom prst="rect">
            <a:avLst/>
          </a:prstGeom>
        </p:spPr>
      </p:pic>
    </p:spTree>
    <p:extLst>
      <p:ext uri="{BB962C8B-B14F-4D97-AF65-F5344CB8AC3E}">
        <p14:creationId xmlns:p14="http://schemas.microsoft.com/office/powerpoint/2010/main" val="200310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344F67-175C-F7EF-44F5-7A5A0E2F6B31}"/>
              </a:ext>
            </a:extLst>
          </p:cNvPr>
          <p:cNvSpPr>
            <a:spLocks noGrp="1"/>
          </p:cNvSpPr>
          <p:nvPr>
            <p:ph idx="1"/>
          </p:nvPr>
        </p:nvSpPr>
        <p:spPr>
          <a:xfrm>
            <a:off x="865188" y="1362075"/>
            <a:ext cx="10488612" cy="3590925"/>
          </a:xfrm>
        </p:spPr>
        <p:txBody>
          <a:bodyPr rtlCol="0">
            <a:normAutofit fontScale="92500" lnSpcReduction="10000"/>
          </a:bodyPr>
          <a:lstStyle/>
          <a:p>
            <a:pPr eaLnBrk="1" fontAlgn="auto" hangingPunct="1">
              <a:spcBef>
                <a:spcPts val="0"/>
              </a:spcBef>
              <a:defRPr/>
            </a:pPr>
            <a:r>
              <a:rPr lang="en-US" dirty="0">
                <a:cs typeface="+mn-cs"/>
              </a:rPr>
              <a:t>A bus driver asked a student on the bus for her cell number and told her he needed her number in the event he was going to pick her up late.   The bus driver began communicating with the student over the course of a few weeks and started asking her personal questions.  The student did not think the questions were overtly sexual but when the bus driver texted “show me yours,” the student became scared.  She approached her English teacher, and </a:t>
            </a:r>
            <a:r>
              <a:rPr lang="en-US" dirty="0"/>
              <a:t>told</a:t>
            </a:r>
            <a:r>
              <a:rPr lang="en-US" dirty="0">
                <a:cs typeface="+mn-cs"/>
              </a:rPr>
              <a:t> her about it, but asked that she not tell anyone because she was worried her mother would be angry that she gave out her cell number.  The English teacher comes to you (Vice Principal) to tell you what is going on.  </a:t>
            </a:r>
          </a:p>
        </p:txBody>
      </p:sp>
      <p:sp>
        <p:nvSpPr>
          <p:cNvPr id="64515" name="Title 2">
            <a:extLst>
              <a:ext uri="{FF2B5EF4-FFF2-40B4-BE49-F238E27FC236}">
                <a16:creationId xmlns:a16="http://schemas.microsoft.com/office/drawing/2014/main" id="{976A6EFF-B7FA-B78C-4F5D-F8FC1388A2F0}"/>
              </a:ext>
            </a:extLst>
          </p:cNvPr>
          <p:cNvSpPr>
            <a:spLocks noGrp="1" noChangeArrowheads="1"/>
          </p:cNvSpPr>
          <p:nvPr>
            <p:ph type="title"/>
          </p:nvPr>
        </p:nvSpPr>
        <p:spPr>
          <a:xfrm>
            <a:off x="865188" y="0"/>
            <a:ext cx="10488612" cy="1255713"/>
          </a:xfrm>
        </p:spPr>
        <p:txBody>
          <a:bodyPr/>
          <a:lstStyle/>
          <a:p>
            <a:pPr eaLnBrk="1" hangingPunct="1"/>
            <a:r>
              <a:rPr lang="en-US" altLang="en-US"/>
              <a:t>GROUP ACTIVITY</a:t>
            </a:r>
          </a:p>
        </p:txBody>
      </p:sp>
      <p:sp>
        <p:nvSpPr>
          <p:cNvPr id="4" name="Slide Number Placeholder 3">
            <a:extLst>
              <a:ext uri="{FF2B5EF4-FFF2-40B4-BE49-F238E27FC236}">
                <a16:creationId xmlns:a16="http://schemas.microsoft.com/office/drawing/2014/main" id="{01EBF212-4628-DA2A-2248-76D5319EE2BB}"/>
              </a:ext>
            </a:extLst>
          </p:cNvPr>
          <p:cNvSpPr>
            <a:spLocks noGrp="1"/>
          </p:cNvSpPr>
          <p:nvPr>
            <p:ph type="sldNum" sz="quarter" idx="10"/>
          </p:nvPr>
        </p:nvSpPr>
        <p:spPr>
          <a:xfrm>
            <a:off x="11490325" y="6346825"/>
            <a:ext cx="511175" cy="365125"/>
          </a:xfrm>
          <a:prstGeom prst="rect">
            <a:avLst/>
          </a:prstGeom>
        </p:spPr>
        <p:txBody>
          <a:bodyPr/>
          <a:lstStyle>
            <a:defPPr>
              <a:defRPr lang="en-US"/>
            </a:defPPr>
            <a:lvl1pPr algn="r" rtl="0" eaLnBrk="1" fontAlgn="base" hangingPunct="1">
              <a:spcBef>
                <a:spcPct val="0"/>
              </a:spcBef>
              <a:spcAft>
                <a:spcPct val="0"/>
              </a:spcAft>
              <a:defRPr sz="1600" kern="1200">
                <a:solidFill>
                  <a:srgbClr val="1F448A"/>
                </a:solidFill>
                <a:latin typeface="+mj-lt"/>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a:defRPr/>
            </a:pPr>
            <a:fld id="{F4A7E313-5AFF-4FA6-B69B-B49D80337019}" type="slidenum">
              <a:rPr lang="en-US" altLang="en-US" smtClean="0"/>
              <a:pPr>
                <a:defRPr/>
              </a:pPr>
              <a:t>37</a:t>
            </a:fld>
            <a:endParaRPr lang="en-US" altLang="en-US" dirty="0"/>
          </a:p>
        </p:txBody>
      </p:sp>
      <p:sp>
        <p:nvSpPr>
          <p:cNvPr id="5" name="Rectangle: Rounded Corners 4">
            <a:extLst>
              <a:ext uri="{FF2B5EF4-FFF2-40B4-BE49-F238E27FC236}">
                <a16:creationId xmlns:a16="http://schemas.microsoft.com/office/drawing/2014/main" id="{A5300DAE-BD05-AD17-77CD-6D9048649E78}"/>
              </a:ext>
            </a:extLst>
          </p:cNvPr>
          <p:cNvSpPr/>
          <p:nvPr/>
        </p:nvSpPr>
        <p:spPr>
          <a:xfrm>
            <a:off x="2046287" y="5114925"/>
            <a:ext cx="8099425"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dirty="0">
                <a:solidFill>
                  <a:schemeClr val="tx1"/>
                </a:solidFill>
              </a:rPr>
              <a:t>Can the English teacher keep the student’s secret?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304800"/>
            <a:ext cx="5839485" cy="1528527"/>
          </a:xfrm>
        </p:spPr>
        <p:txBody>
          <a:bodyPr>
            <a:normAutofit/>
          </a:bodyPr>
          <a:lstStyle/>
          <a:p>
            <a:pPr algn="ctr"/>
            <a:r>
              <a:rPr lang="en-US" sz="2800" i="1" dirty="0"/>
              <a:t>Step 2</a:t>
            </a:r>
          </a:p>
          <a:p>
            <a:pPr algn="ctr"/>
            <a:r>
              <a:rPr lang="en-US" sz="3200" b="1" dirty="0"/>
              <a:t>Supportive/Urgent Measures</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38</a:t>
            </a:fld>
            <a:endParaRPr lang="en-US" altLang="en-US" dirty="0"/>
          </a:p>
        </p:txBody>
      </p:sp>
      <p:pic>
        <p:nvPicPr>
          <p:cNvPr id="6" name="Picture Placeholder 12" descr="Businessperson pointing to digital tablet in meeting">
            <a:extLst>
              <a:ext uri="{FF2B5EF4-FFF2-40B4-BE49-F238E27FC236}">
                <a16:creationId xmlns:a16="http://schemas.microsoft.com/office/drawing/2014/main" id="{050D824A-0DF2-44D3-80D7-3860BE77E0B5}"/>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18099" y="1971590"/>
            <a:ext cx="10961544" cy="4040273"/>
          </a:xfrm>
          <a:prstGeom prst="rect">
            <a:avLst/>
          </a:prstGeom>
        </p:spPr>
      </p:pic>
      <p:sp>
        <p:nvSpPr>
          <p:cNvPr id="4" name="Picture Placeholder 3">
            <a:extLst>
              <a:ext uri="{FF2B5EF4-FFF2-40B4-BE49-F238E27FC236}">
                <a16:creationId xmlns:a16="http://schemas.microsoft.com/office/drawing/2014/main" id="{CDD5B78A-8970-9982-B8AF-F3CC7875DEBC}"/>
              </a:ext>
            </a:extLst>
          </p:cNvPr>
          <p:cNvSpPr>
            <a:spLocks noGrp="1"/>
          </p:cNvSpPr>
          <p:nvPr>
            <p:ph type="pic" sz="quarter" idx="13"/>
          </p:nvPr>
        </p:nvSpPr>
        <p:spPr/>
      </p:sp>
    </p:spTree>
    <p:extLst>
      <p:ext uri="{BB962C8B-B14F-4D97-AF65-F5344CB8AC3E}">
        <p14:creationId xmlns:p14="http://schemas.microsoft.com/office/powerpoint/2010/main" val="37915048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4205" r="4241" b="10160"/>
          <a:stretch/>
        </p:blipFill>
        <p:spPr>
          <a:xfrm>
            <a:off x="-2458" y="1543664"/>
            <a:ext cx="6390487" cy="3962400"/>
          </a:xfrm>
          <a:prstGeom prst="rect">
            <a:avLst/>
          </a:prstGeom>
        </p:spPr>
      </p:pic>
      <p:sp>
        <p:nvSpPr>
          <p:cNvPr id="2" name="Title 1"/>
          <p:cNvSpPr>
            <a:spLocks noGrp="1"/>
          </p:cNvSpPr>
          <p:nvPr>
            <p:ph type="title"/>
          </p:nvPr>
        </p:nvSpPr>
        <p:spPr/>
        <p:txBody>
          <a:bodyPr/>
          <a:lstStyle/>
          <a:p>
            <a:r>
              <a:rPr lang="en-US" dirty="0"/>
              <a:t>Urgent Considerations </a:t>
            </a:r>
          </a:p>
        </p:txBody>
      </p:sp>
      <p:sp>
        <p:nvSpPr>
          <p:cNvPr id="3" name="Content Placeholder 2"/>
          <p:cNvSpPr>
            <a:spLocks noGrp="1"/>
          </p:cNvSpPr>
          <p:nvPr>
            <p:ph idx="1"/>
          </p:nvPr>
        </p:nvSpPr>
        <p:spPr>
          <a:xfrm>
            <a:off x="6705600" y="1543664"/>
            <a:ext cx="5105400" cy="4625336"/>
          </a:xfrm>
        </p:spPr>
        <p:txBody>
          <a:bodyPr>
            <a:normAutofit/>
          </a:bodyPr>
          <a:lstStyle/>
          <a:p>
            <a:pPr marL="457200" indent="-457200">
              <a:spcAft>
                <a:spcPts val="1800"/>
              </a:spcAft>
              <a:buFont typeface="Wingdings" panose="05000000000000000000" pitchFamily="2" charset="2"/>
              <a:buChar char="§"/>
            </a:pPr>
            <a:r>
              <a:rPr lang="en-US" sz="3200" dirty="0"/>
              <a:t>Is there a threat of imminent harm to others?</a:t>
            </a:r>
          </a:p>
          <a:p>
            <a:pPr marL="457200" indent="-457200">
              <a:spcAft>
                <a:spcPts val="1800"/>
              </a:spcAft>
              <a:buFont typeface="Wingdings" panose="05000000000000000000" pitchFamily="2" charset="2"/>
              <a:buChar char="§"/>
            </a:pPr>
            <a:r>
              <a:rPr lang="en-US" sz="3200" dirty="0"/>
              <a:t>Was a crime potentially committed? </a:t>
            </a:r>
          </a:p>
          <a:p>
            <a:pPr marL="457200" indent="-457200">
              <a:spcAft>
                <a:spcPts val="1800"/>
              </a:spcAft>
              <a:buFont typeface="Wingdings" panose="05000000000000000000" pitchFamily="2" charset="2"/>
              <a:buChar char="§"/>
            </a:pPr>
            <a:r>
              <a:rPr lang="en-US" sz="3200" dirty="0"/>
              <a:t>Have mandated reporting obligations been triggered?</a:t>
            </a:r>
          </a:p>
        </p:txBody>
      </p:sp>
      <p:sp>
        <p:nvSpPr>
          <p:cNvPr id="6" name="Slide Number Placeholder 5"/>
          <p:cNvSpPr>
            <a:spLocks noGrp="1"/>
          </p:cNvSpPr>
          <p:nvPr>
            <p:ph type="sldNum" sz="quarter" idx="4"/>
          </p:nvPr>
        </p:nvSpPr>
        <p:spPr/>
        <p:txBody>
          <a:bodyPr/>
          <a:lstStyle/>
          <a:p>
            <a:fld id="{E02AF179-07B7-472B-83C2-D8D8D234B33A}" type="slidenum">
              <a:rPr lang="en-US" altLang="en-US" smtClean="0"/>
              <a:pPr/>
              <a:t>39</a:t>
            </a:fld>
            <a:endParaRPr lang="en-US" altLang="en-US" dirty="0"/>
          </a:p>
        </p:txBody>
      </p:sp>
    </p:spTree>
    <p:extLst>
      <p:ext uri="{BB962C8B-B14F-4D97-AF65-F5344CB8AC3E}">
        <p14:creationId xmlns:p14="http://schemas.microsoft.com/office/powerpoint/2010/main" val="495502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the Victim/Complainant</a:t>
            </a:r>
          </a:p>
        </p:txBody>
      </p:sp>
      <p:graphicFrame>
        <p:nvGraphicFramePr>
          <p:cNvPr id="4" name="Content Placeholder 3">
            <a:extLst>
              <a:ext uri="{FF2B5EF4-FFF2-40B4-BE49-F238E27FC236}">
                <a16:creationId xmlns:a16="http://schemas.microsoft.com/office/drawing/2014/main" id="{828F8EB5-2E7D-41A9-A204-8C7F9705DAA8}"/>
              </a:ext>
            </a:extLst>
          </p:cNvPr>
          <p:cNvGraphicFramePr>
            <a:graphicFrameLocks noGrp="1"/>
          </p:cNvGraphicFramePr>
          <p:nvPr>
            <p:ph idx="1"/>
            <p:extLst>
              <p:ext uri="{D42A27DB-BD31-4B8C-83A1-F6EECF244321}">
                <p14:modId xmlns:p14="http://schemas.microsoft.com/office/powerpoint/2010/main" val="2889592667"/>
              </p:ext>
            </p:extLst>
          </p:nvPr>
        </p:nvGraphicFramePr>
        <p:xfrm>
          <a:off x="864705" y="1543664"/>
          <a:ext cx="10717695" cy="4625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4"/>
          </p:nvPr>
        </p:nvSpPr>
        <p:spPr/>
        <p:txBody>
          <a:bodyPr/>
          <a:lstStyle/>
          <a:p>
            <a:fld id="{E02AF179-07B7-472B-83C2-D8D8D234B33A}" type="slidenum">
              <a:rPr lang="en-US" altLang="en-US" smtClean="0"/>
              <a:pPr/>
              <a:t>40</a:t>
            </a:fld>
            <a:endParaRPr lang="en-US" altLang="en-US" dirty="0"/>
          </a:p>
        </p:txBody>
      </p:sp>
    </p:spTree>
    <p:extLst>
      <p:ext uri="{BB962C8B-B14F-4D97-AF65-F5344CB8AC3E}">
        <p14:creationId xmlns:p14="http://schemas.microsoft.com/office/powerpoint/2010/main" val="38358183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143000" y="1527200"/>
            <a:ext cx="6934200" cy="4416400"/>
          </a:xfrm>
        </p:spPr>
        <p:txBody>
          <a:bodyPr>
            <a:normAutofit fontScale="92500" lnSpcReduction="10000"/>
          </a:bodyPr>
          <a:lstStyle/>
          <a:p>
            <a:pPr marL="457200" indent="-457200">
              <a:lnSpc>
                <a:spcPct val="110000"/>
              </a:lnSpc>
              <a:spcAft>
                <a:spcPts val="1200"/>
              </a:spcAft>
              <a:buFont typeface="Wingdings" panose="05000000000000000000" pitchFamily="2" charset="2"/>
              <a:buChar char="§"/>
            </a:pPr>
            <a:r>
              <a:rPr lang="en-US" dirty="0"/>
              <a:t>Ask open-ended questions</a:t>
            </a:r>
          </a:p>
          <a:p>
            <a:pPr marL="457200" indent="-457200">
              <a:lnSpc>
                <a:spcPct val="110000"/>
              </a:lnSpc>
              <a:spcAft>
                <a:spcPts val="1200"/>
              </a:spcAft>
              <a:buFont typeface="Wingdings" panose="05000000000000000000" pitchFamily="2" charset="2"/>
              <a:buChar char="§"/>
            </a:pPr>
            <a:r>
              <a:rPr lang="en-US" dirty="0"/>
              <a:t>Get complaint in writing or confirm allegations in writing if not already received</a:t>
            </a:r>
          </a:p>
          <a:p>
            <a:pPr marL="457200" indent="-457200">
              <a:lnSpc>
                <a:spcPct val="110000"/>
              </a:lnSpc>
              <a:spcAft>
                <a:spcPts val="1200"/>
              </a:spcAft>
              <a:buFont typeface="Wingdings" panose="05000000000000000000" pitchFamily="2" charset="2"/>
              <a:buChar char="§"/>
            </a:pPr>
            <a:r>
              <a:rPr lang="en-US" dirty="0"/>
              <a:t>Review policy against retaliation </a:t>
            </a:r>
          </a:p>
          <a:p>
            <a:pPr marL="457200" indent="-457200">
              <a:lnSpc>
                <a:spcPct val="110000"/>
              </a:lnSpc>
              <a:spcAft>
                <a:spcPts val="1200"/>
              </a:spcAft>
              <a:buFont typeface="Wingdings" panose="05000000000000000000" pitchFamily="2" charset="2"/>
              <a:buChar char="§"/>
            </a:pPr>
            <a:r>
              <a:rPr lang="en-US" dirty="0"/>
              <a:t>Do not promise confidentiality </a:t>
            </a:r>
          </a:p>
          <a:p>
            <a:pPr marL="457200" indent="-457200">
              <a:lnSpc>
                <a:spcPct val="110000"/>
              </a:lnSpc>
              <a:spcAft>
                <a:spcPts val="1200"/>
              </a:spcAft>
              <a:buFont typeface="Wingdings" panose="05000000000000000000" pitchFamily="2" charset="2"/>
              <a:buChar char="§"/>
            </a:pPr>
            <a:r>
              <a:rPr lang="en-US" dirty="0"/>
              <a:t>Determine whether matter can be resolved informally</a:t>
            </a:r>
          </a:p>
          <a:p>
            <a:pPr marL="457200" indent="-457200">
              <a:lnSpc>
                <a:spcPct val="110000"/>
              </a:lnSpc>
              <a:spcAft>
                <a:spcPts val="1200"/>
              </a:spcAft>
              <a:buFont typeface="Wingdings" panose="05000000000000000000" pitchFamily="2" charset="2"/>
              <a:buChar char="§"/>
            </a:pPr>
            <a:r>
              <a:rPr lang="en-US" dirty="0"/>
              <a:t>Listen and “hear” the concern</a:t>
            </a:r>
          </a:p>
          <a:p>
            <a:pPr marL="457200" indent="-457200">
              <a:buFont typeface="Wingdings" panose="05000000000000000000" pitchFamily="2" charset="2"/>
              <a:buChar char="§"/>
            </a:pPr>
            <a:endParaRPr lang="en-US" sz="3200" dirty="0"/>
          </a:p>
          <a:p>
            <a:pPr marL="457200" indent="-457200">
              <a:buFont typeface="Wingdings" panose="05000000000000000000" pitchFamily="2" charset="2"/>
              <a:buChar char="§"/>
            </a:pPr>
            <a:endParaRPr lang="en-US" sz="3200" dirty="0"/>
          </a:p>
          <a:p>
            <a:pPr marL="457200" indent="-457200">
              <a:buFont typeface="Wingdings" panose="05000000000000000000" pitchFamily="2" charset="2"/>
              <a:buChar char="§"/>
            </a:pPr>
            <a:endParaRPr lang="en-US" sz="3200" dirty="0"/>
          </a:p>
          <a:p>
            <a:pPr marL="457200" indent="-457200">
              <a:buFont typeface="Wingdings" panose="05000000000000000000" pitchFamily="2" charset="2"/>
              <a:buChar char="§"/>
            </a:pPr>
            <a:endParaRPr lang="en-US" sz="3200" dirty="0"/>
          </a:p>
        </p:txBody>
      </p:sp>
      <p:sp>
        <p:nvSpPr>
          <p:cNvPr id="3" name="Title 2"/>
          <p:cNvSpPr>
            <a:spLocks noGrp="1"/>
          </p:cNvSpPr>
          <p:nvPr>
            <p:ph type="title"/>
          </p:nvPr>
        </p:nvSpPr>
        <p:spPr/>
        <p:txBody>
          <a:bodyPr/>
          <a:lstStyle/>
          <a:p>
            <a:r>
              <a:rPr lang="en-US" dirty="0"/>
              <a:t>Initial Discussion with Victim/Complainant </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8846" t="3395" r="5078" b="-220"/>
          <a:stretch/>
        </p:blipFill>
        <p:spPr>
          <a:xfrm>
            <a:off x="8185642" y="1295400"/>
            <a:ext cx="4006358" cy="4648200"/>
          </a:xfrm>
          <a:prstGeom prst="rect">
            <a:avLst/>
          </a:prstGeom>
          <a:noFill/>
          <a:ln>
            <a:noFill/>
          </a:ln>
        </p:spPr>
      </p:pic>
      <p:sp>
        <p:nvSpPr>
          <p:cNvPr id="6" name="Slide Number Placeholder 5"/>
          <p:cNvSpPr>
            <a:spLocks noGrp="1"/>
          </p:cNvSpPr>
          <p:nvPr>
            <p:ph type="sldNum" sz="quarter" idx="4"/>
          </p:nvPr>
        </p:nvSpPr>
        <p:spPr/>
        <p:txBody>
          <a:bodyPr/>
          <a:lstStyle/>
          <a:p>
            <a:fld id="{E02AF179-07B7-472B-83C2-D8D8D234B33A}" type="slidenum">
              <a:rPr lang="en-US" altLang="en-US" smtClean="0"/>
              <a:pPr/>
              <a:t>41</a:t>
            </a:fld>
            <a:endParaRPr lang="en-US" altLang="en-US" dirty="0"/>
          </a:p>
        </p:txBody>
      </p:sp>
    </p:spTree>
    <p:extLst>
      <p:ext uri="{BB962C8B-B14F-4D97-AF65-F5344CB8AC3E}">
        <p14:creationId xmlns:p14="http://schemas.microsoft.com/office/powerpoint/2010/main" val="2669670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BB60319-3052-4C4A-8D53-462C37E1A966}"/>
              </a:ext>
            </a:extLst>
          </p:cNvPr>
          <p:cNvGraphicFramePr>
            <a:graphicFrameLocks noGrp="1"/>
          </p:cNvGraphicFramePr>
          <p:nvPr>
            <p:ph idx="1"/>
            <p:extLst>
              <p:ext uri="{D42A27DB-BD31-4B8C-83A1-F6EECF244321}">
                <p14:modId xmlns:p14="http://schemas.microsoft.com/office/powerpoint/2010/main" val="2287951875"/>
              </p:ext>
            </p:extLst>
          </p:nvPr>
        </p:nvGraphicFramePr>
        <p:xfrm>
          <a:off x="864706" y="1447800"/>
          <a:ext cx="10625544"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sz="3200" dirty="0"/>
              <a:t>Supportive Measures</a:t>
            </a:r>
          </a:p>
        </p:txBody>
      </p:sp>
      <p:sp>
        <p:nvSpPr>
          <p:cNvPr id="6" name="Slide Number Placeholder 5"/>
          <p:cNvSpPr>
            <a:spLocks noGrp="1"/>
          </p:cNvSpPr>
          <p:nvPr>
            <p:ph type="sldNum" sz="quarter" idx="4"/>
          </p:nvPr>
        </p:nvSpPr>
        <p:spPr/>
        <p:txBody>
          <a:bodyPr/>
          <a:lstStyle/>
          <a:p>
            <a:fld id="{E02AF179-07B7-472B-83C2-D8D8D234B33A}" type="slidenum">
              <a:rPr lang="en-US" altLang="en-US" smtClean="0"/>
              <a:pPr/>
              <a:t>42</a:t>
            </a:fld>
            <a:endParaRPr lang="en-US" altLang="en-US" dirty="0"/>
          </a:p>
        </p:txBody>
      </p:sp>
    </p:spTree>
    <p:extLst>
      <p:ext uri="{BB962C8B-B14F-4D97-AF65-F5344CB8AC3E}">
        <p14:creationId xmlns:p14="http://schemas.microsoft.com/office/powerpoint/2010/main" val="25912090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12A6F4E-7191-4198-976A-7DA7EDF2D7BC}"/>
              </a:ext>
            </a:extLst>
          </p:cNvPr>
          <p:cNvGraphicFramePr>
            <a:graphicFrameLocks noGrp="1"/>
          </p:cNvGraphicFramePr>
          <p:nvPr>
            <p:ph idx="1"/>
            <p:extLst>
              <p:ext uri="{D42A27DB-BD31-4B8C-83A1-F6EECF244321}">
                <p14:modId xmlns:p14="http://schemas.microsoft.com/office/powerpoint/2010/main" val="2501700742"/>
              </p:ext>
            </p:extLst>
          </p:nvPr>
        </p:nvGraphicFramePr>
        <p:xfrm>
          <a:off x="864705" y="1129244"/>
          <a:ext cx="11137173" cy="47381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sz="3200" dirty="0"/>
              <a:t>Supportive Measures</a:t>
            </a:r>
          </a:p>
        </p:txBody>
      </p:sp>
      <p:sp>
        <p:nvSpPr>
          <p:cNvPr id="6" name="Slide Number Placeholder 5"/>
          <p:cNvSpPr>
            <a:spLocks noGrp="1"/>
          </p:cNvSpPr>
          <p:nvPr>
            <p:ph type="sldNum" sz="quarter" idx="4"/>
          </p:nvPr>
        </p:nvSpPr>
        <p:spPr/>
        <p:txBody>
          <a:bodyPr/>
          <a:lstStyle/>
          <a:p>
            <a:fld id="{E02AF179-07B7-472B-83C2-D8D8D234B33A}" type="slidenum">
              <a:rPr lang="en-US" altLang="en-US" smtClean="0"/>
              <a:pPr/>
              <a:t>43</a:t>
            </a:fld>
            <a:endParaRPr lang="en-US" altLang="en-US" dirty="0"/>
          </a:p>
        </p:txBody>
      </p:sp>
      <p:sp>
        <p:nvSpPr>
          <p:cNvPr id="7" name="Rectangle: Rounded Corners 6">
            <a:extLst>
              <a:ext uri="{FF2B5EF4-FFF2-40B4-BE49-F238E27FC236}">
                <a16:creationId xmlns:a16="http://schemas.microsoft.com/office/drawing/2014/main" id="{1855BB19-6449-4DAB-9806-03BB85008915}"/>
              </a:ext>
            </a:extLst>
          </p:cNvPr>
          <p:cNvSpPr/>
          <p:nvPr/>
        </p:nvSpPr>
        <p:spPr>
          <a:xfrm>
            <a:off x="8915400" y="3124200"/>
            <a:ext cx="3086478" cy="2362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rgbClr val="0070C0"/>
                </a:solidFill>
                <a:latin typeface="Calibri Light" panose="020F0302020204030204" pitchFamily="34" charset="0"/>
              </a:rPr>
              <a:t>Document the implemented supportive measures, but </a:t>
            </a:r>
            <a:r>
              <a:rPr lang="en-US" sz="2800" b="1" i="1" u="sng" dirty="0">
                <a:solidFill>
                  <a:srgbClr val="0070C0"/>
                </a:solidFill>
                <a:latin typeface="Calibri Light" panose="020F0302020204030204" pitchFamily="34" charset="0"/>
              </a:rPr>
              <a:t>don’t</a:t>
            </a:r>
            <a:r>
              <a:rPr lang="en-US" sz="2800" b="1" i="1" dirty="0">
                <a:solidFill>
                  <a:srgbClr val="0070C0"/>
                </a:solidFill>
                <a:latin typeface="Calibri Light" panose="020F0302020204030204" pitchFamily="34" charset="0"/>
              </a:rPr>
              <a:t> </a:t>
            </a:r>
            <a:r>
              <a:rPr lang="en-US" sz="2800" b="1" i="1" u="sng" dirty="0">
                <a:solidFill>
                  <a:srgbClr val="0070C0"/>
                </a:solidFill>
                <a:latin typeface="Calibri Light" panose="020F0302020204030204" pitchFamily="34" charset="0"/>
              </a:rPr>
              <a:t>stop</a:t>
            </a:r>
            <a:r>
              <a:rPr lang="en-US" sz="2800" b="1" i="1" dirty="0">
                <a:solidFill>
                  <a:srgbClr val="0070C0"/>
                </a:solidFill>
                <a:latin typeface="Calibri Light" panose="020F0302020204030204" pitchFamily="34" charset="0"/>
              </a:rPr>
              <a:t> </a:t>
            </a:r>
            <a:r>
              <a:rPr lang="en-US" sz="2800" b="1" i="1" u="sng" dirty="0">
                <a:solidFill>
                  <a:srgbClr val="0070C0"/>
                </a:solidFill>
                <a:latin typeface="Calibri Light" panose="020F0302020204030204" pitchFamily="34" charset="0"/>
              </a:rPr>
              <a:t>there</a:t>
            </a:r>
            <a:r>
              <a:rPr lang="en-US" sz="2800" b="1" i="1" dirty="0">
                <a:solidFill>
                  <a:srgbClr val="0070C0"/>
                </a:solidFill>
                <a:latin typeface="Calibri Light" panose="020F0302020204030204" pitchFamily="34" charset="0"/>
              </a:rPr>
              <a:t>!</a:t>
            </a:r>
          </a:p>
        </p:txBody>
      </p:sp>
    </p:spTree>
    <p:extLst>
      <p:ext uri="{BB962C8B-B14F-4D97-AF65-F5344CB8AC3E}">
        <p14:creationId xmlns:p14="http://schemas.microsoft.com/office/powerpoint/2010/main" val="334299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B572B65E-841D-4AC9-B6D2-3520A307F34F}"/>
              </a:ext>
            </a:extLst>
          </p:cNvPr>
          <p:cNvGraphicFramePr>
            <a:graphicFrameLocks noGrp="1"/>
          </p:cNvGraphicFramePr>
          <p:nvPr>
            <p:ph idx="1"/>
            <p:extLst>
              <p:ext uri="{D42A27DB-BD31-4B8C-83A1-F6EECF244321}">
                <p14:modId xmlns:p14="http://schemas.microsoft.com/office/powerpoint/2010/main" val="1077147761"/>
              </p:ext>
            </p:extLst>
          </p:nvPr>
        </p:nvGraphicFramePr>
        <p:xfrm>
          <a:off x="2985055" y="1600199"/>
          <a:ext cx="9016823" cy="4002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Title IX Emergency Removals (Students)</a:t>
            </a:r>
          </a:p>
        </p:txBody>
      </p:sp>
      <p:sp>
        <p:nvSpPr>
          <p:cNvPr id="4" name="Slide Number Placeholder 3"/>
          <p:cNvSpPr>
            <a:spLocks noGrp="1"/>
          </p:cNvSpPr>
          <p:nvPr>
            <p:ph type="sldNum" sz="quarter" idx="4"/>
          </p:nvPr>
        </p:nvSpPr>
        <p:spPr/>
        <p:txBody>
          <a:bodyPr/>
          <a:lstStyle/>
          <a:p>
            <a:fld id="{E02AF179-07B7-472B-83C2-D8D8D234B33A}" type="slidenum">
              <a:rPr lang="en-US" altLang="en-US" smtClean="0"/>
              <a:pPr/>
              <a:t>44</a:t>
            </a:fld>
            <a:endParaRPr lang="en-US" altLang="en-US" dirty="0"/>
          </a:p>
        </p:txBody>
      </p:sp>
      <p:sp>
        <p:nvSpPr>
          <p:cNvPr id="6" name="Rectangle: Rounded Corners 5">
            <a:extLst>
              <a:ext uri="{FF2B5EF4-FFF2-40B4-BE49-F238E27FC236}">
                <a16:creationId xmlns:a16="http://schemas.microsoft.com/office/drawing/2014/main" id="{80A26AA7-8F25-437C-AFAE-01E7C6B72C92}"/>
              </a:ext>
            </a:extLst>
          </p:cNvPr>
          <p:cNvSpPr/>
          <p:nvPr/>
        </p:nvSpPr>
        <p:spPr>
          <a:xfrm>
            <a:off x="685800" y="1255739"/>
            <a:ext cx="2133600" cy="4346521"/>
          </a:xfrm>
          <a:prstGeom prst="roundRect">
            <a:avLst/>
          </a:prstGeom>
          <a:solidFill>
            <a:schemeClr val="accent1">
              <a:lumMod val="20000"/>
              <a:lumOff val="8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en-US" sz="2200" dirty="0">
                <a:solidFill>
                  <a:schemeClr val="tx1"/>
                </a:solidFill>
              </a:rPr>
              <a:t>School districts are prohibited from disciplining a student for alleged sexual harassment until a full Title IX investigation has been completed. </a:t>
            </a:r>
          </a:p>
        </p:txBody>
      </p:sp>
    </p:spTree>
    <p:extLst>
      <p:ext uri="{BB962C8B-B14F-4D97-AF65-F5344CB8AC3E}">
        <p14:creationId xmlns:p14="http://schemas.microsoft.com/office/powerpoint/2010/main" val="155436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74E01C9-E4F6-4F31-8754-3654ED30EC79}"/>
              </a:ext>
            </a:extLst>
          </p:cNvPr>
          <p:cNvGraphicFramePr>
            <a:graphicFrameLocks noGrp="1"/>
          </p:cNvGraphicFramePr>
          <p:nvPr>
            <p:ph idx="1"/>
            <p:extLst>
              <p:ext uri="{D42A27DB-BD31-4B8C-83A1-F6EECF244321}">
                <p14:modId xmlns:p14="http://schemas.microsoft.com/office/powerpoint/2010/main" val="262707052"/>
              </p:ext>
            </p:extLst>
          </p:nvPr>
        </p:nvGraphicFramePr>
        <p:xfrm>
          <a:off x="864705" y="1361662"/>
          <a:ext cx="10489093"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89B63907-6BB6-4DA8-964F-6FE7271CCAC2}"/>
              </a:ext>
            </a:extLst>
          </p:cNvPr>
          <p:cNvSpPr>
            <a:spLocks noGrp="1"/>
          </p:cNvSpPr>
          <p:nvPr>
            <p:ph type="title"/>
          </p:nvPr>
        </p:nvSpPr>
        <p:spPr/>
        <p:txBody>
          <a:bodyPr/>
          <a:lstStyle/>
          <a:p>
            <a:r>
              <a:rPr lang="en-US" dirty="0"/>
              <a:t>Administrative Leave</a:t>
            </a:r>
          </a:p>
        </p:txBody>
      </p:sp>
      <p:sp>
        <p:nvSpPr>
          <p:cNvPr id="4" name="Slide Number Placeholder 3">
            <a:extLst>
              <a:ext uri="{FF2B5EF4-FFF2-40B4-BE49-F238E27FC236}">
                <a16:creationId xmlns:a16="http://schemas.microsoft.com/office/drawing/2014/main" id="{9FAE7BCC-4695-4ABC-BF02-792CA2E4A72C}"/>
              </a:ext>
            </a:extLst>
          </p:cNvPr>
          <p:cNvSpPr>
            <a:spLocks noGrp="1"/>
          </p:cNvSpPr>
          <p:nvPr>
            <p:ph type="sldNum" sz="quarter" idx="4"/>
          </p:nvPr>
        </p:nvSpPr>
        <p:spPr/>
        <p:txBody>
          <a:bodyPr/>
          <a:lstStyle/>
          <a:p>
            <a:fld id="{E02AF179-07B7-472B-83C2-D8D8D234B33A}" type="slidenum">
              <a:rPr lang="en-US" altLang="en-US" smtClean="0"/>
              <a:pPr/>
              <a:t>45</a:t>
            </a:fld>
            <a:endParaRPr lang="en-US" altLang="en-US" dirty="0"/>
          </a:p>
        </p:txBody>
      </p:sp>
    </p:spTree>
    <p:extLst>
      <p:ext uri="{BB962C8B-B14F-4D97-AF65-F5344CB8AC3E}">
        <p14:creationId xmlns:p14="http://schemas.microsoft.com/office/powerpoint/2010/main" val="41925326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6D34C8-9F67-4BD1-5F21-DDFD890260FF}"/>
              </a:ext>
            </a:extLst>
          </p:cNvPr>
          <p:cNvSpPr>
            <a:spLocks noGrp="1"/>
          </p:cNvSpPr>
          <p:nvPr>
            <p:ph idx="1"/>
          </p:nvPr>
        </p:nvSpPr>
        <p:spPr/>
        <p:txBody>
          <a:bodyPr/>
          <a:lstStyle/>
          <a:p>
            <a:r>
              <a:rPr lang="en-US" dirty="0"/>
              <a:t>A Principal has been working closely with a Counselor at his school. They frequently email, which then turns into texting. The Principal invites the Counselor over to his house, where they initiate a sexual relationship. This continues for a few months, until the Counselor finds out the Principal is doing the same thing with an Instructional Aide at their school. The Counselor breaks up with the Principal and threatens to tell HR. The Principal tells her she will never work in this District again if she says anything.</a:t>
            </a:r>
          </a:p>
          <a:p>
            <a:endParaRPr lang="en-US" dirty="0"/>
          </a:p>
        </p:txBody>
      </p:sp>
      <p:sp>
        <p:nvSpPr>
          <p:cNvPr id="3" name="Title 2">
            <a:extLst>
              <a:ext uri="{FF2B5EF4-FFF2-40B4-BE49-F238E27FC236}">
                <a16:creationId xmlns:a16="http://schemas.microsoft.com/office/drawing/2014/main" id="{15FA2504-4EF5-9694-681C-E525F5982CAE}"/>
              </a:ext>
            </a:extLst>
          </p:cNvPr>
          <p:cNvSpPr>
            <a:spLocks noGrp="1"/>
          </p:cNvSpPr>
          <p:nvPr>
            <p:ph type="title"/>
          </p:nvPr>
        </p:nvSpPr>
        <p:spPr/>
        <p:txBody>
          <a:bodyPr/>
          <a:lstStyle/>
          <a:p>
            <a:r>
              <a:rPr lang="en-US" dirty="0"/>
              <a:t>Group Activity</a:t>
            </a:r>
          </a:p>
        </p:txBody>
      </p:sp>
      <p:sp>
        <p:nvSpPr>
          <p:cNvPr id="4" name="Slide Number Placeholder 3">
            <a:extLst>
              <a:ext uri="{FF2B5EF4-FFF2-40B4-BE49-F238E27FC236}">
                <a16:creationId xmlns:a16="http://schemas.microsoft.com/office/drawing/2014/main" id="{87C2ABBB-EFD9-C8D2-9F4F-E370AF885774}"/>
              </a:ext>
            </a:extLst>
          </p:cNvPr>
          <p:cNvSpPr>
            <a:spLocks noGrp="1"/>
          </p:cNvSpPr>
          <p:nvPr>
            <p:ph type="sldNum" sz="quarter" idx="4"/>
          </p:nvPr>
        </p:nvSpPr>
        <p:spPr/>
        <p:txBody>
          <a:bodyPr/>
          <a:lstStyle/>
          <a:p>
            <a:fld id="{E02AF179-07B7-472B-83C2-D8D8D234B33A}" type="slidenum">
              <a:rPr lang="en-US" altLang="en-US" smtClean="0"/>
              <a:pPr/>
              <a:t>46</a:t>
            </a:fld>
            <a:endParaRPr lang="en-US" altLang="en-US" dirty="0"/>
          </a:p>
        </p:txBody>
      </p:sp>
      <p:graphicFrame>
        <p:nvGraphicFramePr>
          <p:cNvPr id="6" name="Diagram 5">
            <a:extLst>
              <a:ext uri="{FF2B5EF4-FFF2-40B4-BE49-F238E27FC236}">
                <a16:creationId xmlns:a16="http://schemas.microsoft.com/office/drawing/2014/main" id="{B74468D9-25A4-AC3A-4349-418001E2B6EB}"/>
              </a:ext>
            </a:extLst>
          </p:cNvPr>
          <p:cNvGraphicFramePr/>
          <p:nvPr>
            <p:extLst>
              <p:ext uri="{D42A27DB-BD31-4B8C-83A1-F6EECF244321}">
                <p14:modId xmlns:p14="http://schemas.microsoft.com/office/powerpoint/2010/main" val="261533501"/>
              </p:ext>
            </p:extLst>
          </p:nvPr>
        </p:nvGraphicFramePr>
        <p:xfrm>
          <a:off x="3922271" y="5012469"/>
          <a:ext cx="4373960" cy="967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77587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705" y="1412487"/>
            <a:ext cx="6812445" cy="4416400"/>
          </a:xfrm>
        </p:spPr>
        <p:txBody>
          <a:bodyPr>
            <a:normAutofit fontScale="92500" lnSpcReduction="10000"/>
          </a:bodyPr>
          <a:lstStyle/>
          <a:p>
            <a:r>
              <a:rPr lang="en-US" sz="3200" b="1" dirty="0"/>
              <a:t>Mandatory</a:t>
            </a:r>
            <a:r>
              <a:rPr lang="en-US" sz="3200" dirty="0"/>
              <a:t>: </a:t>
            </a:r>
          </a:p>
          <a:p>
            <a:pPr lvl="1" indent="-371475"/>
            <a:r>
              <a:rPr lang="en-US" sz="2800" dirty="0"/>
              <a:t>If reasonable suspicion of child abuse or neglect, then follow mandated reporter obligations</a:t>
            </a:r>
          </a:p>
          <a:p>
            <a:endParaRPr lang="en-US" sz="1500" b="1" dirty="0"/>
          </a:p>
          <a:p>
            <a:r>
              <a:rPr lang="en-US" sz="3200" b="1" dirty="0"/>
              <a:t>Discretionary</a:t>
            </a:r>
            <a:r>
              <a:rPr lang="en-US" sz="3200" dirty="0"/>
              <a:t>: </a:t>
            </a:r>
          </a:p>
          <a:p>
            <a:pPr lvl="1" indent="-371475"/>
            <a:r>
              <a:rPr lang="en-US" sz="2800" dirty="0"/>
              <a:t>If potential criminal activity, call law enforcement</a:t>
            </a:r>
          </a:p>
          <a:p>
            <a:pPr lvl="1" indent="-371475"/>
            <a:r>
              <a:rPr lang="en-US" sz="2800" dirty="0"/>
              <a:t>If the allegations involve a student, determine whether the parents of the student should be notified</a:t>
            </a:r>
          </a:p>
        </p:txBody>
      </p:sp>
      <p:sp>
        <p:nvSpPr>
          <p:cNvPr id="2" name="Title 1"/>
          <p:cNvSpPr>
            <a:spLocks noGrp="1"/>
          </p:cNvSpPr>
          <p:nvPr>
            <p:ph type="title"/>
          </p:nvPr>
        </p:nvSpPr>
        <p:spPr/>
        <p:txBody>
          <a:bodyPr>
            <a:normAutofit/>
          </a:bodyPr>
          <a:lstStyle/>
          <a:p>
            <a:r>
              <a:rPr lang="en-US" sz="3200" dirty="0"/>
              <a:t>Reporting Obligations</a:t>
            </a:r>
          </a:p>
        </p:txBody>
      </p:sp>
      <p:sp>
        <p:nvSpPr>
          <p:cNvPr id="5" name="Slide Number Placeholder 4">
            <a:extLst>
              <a:ext uri="{FF2B5EF4-FFF2-40B4-BE49-F238E27FC236}">
                <a16:creationId xmlns:a16="http://schemas.microsoft.com/office/drawing/2014/main" id="{975B590C-9A35-4C95-9806-B19E865F95B6}"/>
              </a:ext>
            </a:extLst>
          </p:cNvPr>
          <p:cNvSpPr>
            <a:spLocks noGrp="1"/>
          </p:cNvSpPr>
          <p:nvPr>
            <p:ph type="sldNum" sz="quarter" idx="4"/>
          </p:nvPr>
        </p:nvSpPr>
        <p:spPr/>
        <p:txBody>
          <a:bodyPr/>
          <a:lstStyle/>
          <a:p>
            <a:fld id="{4500CA50-DFF2-4B51-82DD-96628A93A367}" type="slidenum">
              <a:rPr lang="en-US" smtClean="0"/>
              <a:pPr/>
              <a:t>47</a:t>
            </a:fld>
            <a:endParaRPr lang="en-US" dirty="0"/>
          </a:p>
        </p:txBody>
      </p:sp>
      <p:pic>
        <p:nvPicPr>
          <p:cNvPr id="4" name="Picture 3">
            <a:extLst>
              <a:ext uri="{FF2B5EF4-FFF2-40B4-BE49-F238E27FC236}">
                <a16:creationId xmlns:a16="http://schemas.microsoft.com/office/drawing/2014/main" id="{DE5003E1-31E9-4164-B796-FD1A812D2304}"/>
              </a:ext>
            </a:extLst>
          </p:cNvPr>
          <p:cNvPicPr>
            <a:picLocks noChangeAspect="1"/>
          </p:cNvPicPr>
          <p:nvPr/>
        </p:nvPicPr>
        <p:blipFill rotWithShape="1">
          <a:blip r:embed="rId3"/>
          <a:srcRect l="26892" r="6089"/>
          <a:stretch/>
        </p:blipFill>
        <p:spPr>
          <a:xfrm>
            <a:off x="7677150" y="1362075"/>
            <a:ext cx="4508501" cy="4467225"/>
          </a:xfrm>
          <a:prstGeom prst="rect">
            <a:avLst/>
          </a:prstGeom>
        </p:spPr>
      </p:pic>
    </p:spTree>
    <p:extLst>
      <p:ext uri="{BB962C8B-B14F-4D97-AF65-F5344CB8AC3E}">
        <p14:creationId xmlns:p14="http://schemas.microsoft.com/office/powerpoint/2010/main" val="3445767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304800"/>
            <a:ext cx="5839485" cy="1528527"/>
          </a:xfrm>
        </p:spPr>
        <p:txBody>
          <a:bodyPr>
            <a:normAutofit lnSpcReduction="10000"/>
          </a:bodyPr>
          <a:lstStyle/>
          <a:p>
            <a:pPr algn="ctr"/>
            <a:r>
              <a:rPr lang="en-US" sz="2800" i="1" dirty="0"/>
              <a:t>Step 3</a:t>
            </a:r>
          </a:p>
          <a:p>
            <a:pPr algn="ctr"/>
            <a:r>
              <a:rPr lang="en-US" sz="3200" b="1" dirty="0"/>
              <a:t>Assessing the Nature of the Complaint</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48</a:t>
            </a:fld>
            <a:endParaRPr lang="en-US" altLang="en-US" dirty="0"/>
          </a:p>
        </p:txBody>
      </p:sp>
      <p:pic>
        <p:nvPicPr>
          <p:cNvPr id="6" name="Picture Placeholder 12" descr="Businessperson pointing to digital tablet in meeting">
            <a:extLst>
              <a:ext uri="{FF2B5EF4-FFF2-40B4-BE49-F238E27FC236}">
                <a16:creationId xmlns:a16="http://schemas.microsoft.com/office/drawing/2014/main" id="{026CBE28-6046-4B45-81E8-2D291DDC84B6}"/>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059384" y="1971590"/>
            <a:ext cx="10961544" cy="4040273"/>
          </a:xfrm>
          <a:prstGeom prst="rect">
            <a:avLst/>
          </a:prstGeom>
        </p:spPr>
      </p:pic>
      <p:sp>
        <p:nvSpPr>
          <p:cNvPr id="4" name="Picture Placeholder 3">
            <a:extLst>
              <a:ext uri="{FF2B5EF4-FFF2-40B4-BE49-F238E27FC236}">
                <a16:creationId xmlns:a16="http://schemas.microsoft.com/office/drawing/2014/main" id="{B69CDAA0-7B73-46CE-9E1E-788959591569}"/>
              </a:ext>
            </a:extLst>
          </p:cNvPr>
          <p:cNvSpPr>
            <a:spLocks noGrp="1"/>
          </p:cNvSpPr>
          <p:nvPr>
            <p:ph type="pic" sz="quarter" idx="13"/>
          </p:nvPr>
        </p:nvSpPr>
        <p:spPr/>
      </p:sp>
    </p:spTree>
    <p:extLst>
      <p:ext uri="{BB962C8B-B14F-4D97-AF65-F5344CB8AC3E}">
        <p14:creationId xmlns:p14="http://schemas.microsoft.com/office/powerpoint/2010/main" val="19911828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864705" y="1600200"/>
            <a:ext cx="10489093" cy="4177862"/>
          </a:xfrm>
        </p:spPr>
        <p:txBody>
          <a:bodyPr>
            <a:normAutofit/>
          </a:bodyPr>
          <a:lstStyle/>
          <a:p>
            <a:pPr marL="457200" indent="-457200">
              <a:spcAft>
                <a:spcPts val="2400"/>
              </a:spcAft>
              <a:buFont typeface="Wingdings" panose="05000000000000000000" pitchFamily="2" charset="2"/>
              <a:buChar char="§"/>
            </a:pPr>
            <a:r>
              <a:rPr lang="en-US" sz="3200" dirty="0"/>
              <a:t>Can this be informally resolved? If not, should a formal investigation be initiated?</a:t>
            </a:r>
          </a:p>
          <a:p>
            <a:pPr marL="457200" indent="-457200">
              <a:spcAft>
                <a:spcPts val="2400"/>
              </a:spcAft>
              <a:buFont typeface="Wingdings" panose="05000000000000000000" pitchFamily="2" charset="2"/>
              <a:buChar char="§"/>
            </a:pPr>
            <a:r>
              <a:rPr lang="en-US" sz="3200" dirty="0"/>
              <a:t>What complaint procedures apply?</a:t>
            </a:r>
          </a:p>
          <a:p>
            <a:pPr marL="457200" indent="-457200">
              <a:spcAft>
                <a:spcPts val="2400"/>
              </a:spcAft>
              <a:buFont typeface="Wingdings" panose="05000000000000000000" pitchFamily="2" charset="2"/>
              <a:buChar char="§"/>
            </a:pPr>
            <a:r>
              <a:rPr lang="en-US" sz="3200" dirty="0"/>
              <a:t>Who do I contact for support? </a:t>
            </a:r>
          </a:p>
          <a:p>
            <a:pPr marL="457200" indent="-457200">
              <a:spcAft>
                <a:spcPts val="2400"/>
              </a:spcAft>
              <a:buFont typeface="Wingdings" panose="05000000000000000000" pitchFamily="2" charset="2"/>
              <a:buChar char="§"/>
            </a:pPr>
            <a:r>
              <a:rPr lang="en-US" sz="3200" u="sng" dirty="0"/>
              <a:t>Send copy of the Complaint to Jodie </a:t>
            </a:r>
            <a:r>
              <a:rPr lang="en-US" sz="3200" u="sng" dirty="0" err="1"/>
              <a:t>VanOrnum</a:t>
            </a:r>
            <a:endParaRPr lang="en-US" sz="2000" dirty="0"/>
          </a:p>
        </p:txBody>
      </p:sp>
      <p:sp>
        <p:nvSpPr>
          <p:cNvPr id="2" name="Title 1"/>
          <p:cNvSpPr>
            <a:spLocks noGrp="1"/>
          </p:cNvSpPr>
          <p:nvPr>
            <p:ph type="title"/>
          </p:nvPr>
        </p:nvSpPr>
        <p:spPr>
          <a:xfrm>
            <a:off x="864704" y="0"/>
            <a:ext cx="10793895" cy="1255739"/>
          </a:xfrm>
        </p:spPr>
        <p:txBody>
          <a:bodyPr/>
          <a:lstStyle/>
          <a:p>
            <a:r>
              <a:rPr lang="en-US" dirty="0"/>
              <a:t>Assessing the Nature of the Complaint/Alleged Misconduct</a:t>
            </a:r>
          </a:p>
        </p:txBody>
      </p:sp>
      <p:sp>
        <p:nvSpPr>
          <p:cNvPr id="5" name="Slide Number Placeholder 4"/>
          <p:cNvSpPr>
            <a:spLocks noGrp="1"/>
          </p:cNvSpPr>
          <p:nvPr>
            <p:ph type="sldNum" sz="quarter" idx="4"/>
          </p:nvPr>
        </p:nvSpPr>
        <p:spPr/>
        <p:txBody>
          <a:bodyPr/>
          <a:lstStyle/>
          <a:p>
            <a:pPr>
              <a:defRPr/>
            </a:pPr>
            <a:fld id="{CF35B22A-0B53-40F8-BC09-0ECB93F242E9}" type="slidenum">
              <a:rPr lang="en-US" altLang="en-US" smtClean="0"/>
              <a:pPr>
                <a:defRPr/>
              </a:pPr>
              <a:t>49</a:t>
            </a:fld>
            <a:endParaRPr lang="en-US" altLang="en-US" dirty="0"/>
          </a:p>
        </p:txBody>
      </p:sp>
    </p:spTree>
    <p:extLst>
      <p:ext uri="{BB962C8B-B14F-4D97-AF65-F5344CB8AC3E}">
        <p14:creationId xmlns:p14="http://schemas.microsoft.com/office/powerpoint/2010/main" val="11838441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sz="2800" dirty="0"/>
          </a:p>
          <a:p>
            <a:pPr marL="0" indent="0">
              <a:buNone/>
            </a:pPr>
            <a:endParaRPr lang="en-US" sz="2800" dirty="0"/>
          </a:p>
          <a:p>
            <a:pPr marL="0" indent="0">
              <a:buNone/>
            </a:pPr>
            <a:endParaRPr lang="en-US" sz="2800" dirty="0"/>
          </a:p>
          <a:p>
            <a:pPr marL="0" indent="0">
              <a:buNone/>
            </a:pPr>
            <a:endParaRPr lang="en-US" sz="2800" dirty="0"/>
          </a:p>
        </p:txBody>
      </p:sp>
      <p:sp>
        <p:nvSpPr>
          <p:cNvPr id="3" name="Title 2"/>
          <p:cNvSpPr>
            <a:spLocks noGrp="1"/>
          </p:cNvSpPr>
          <p:nvPr>
            <p:ph type="title"/>
          </p:nvPr>
        </p:nvSpPr>
        <p:spPr/>
        <p:txBody>
          <a:bodyPr/>
          <a:lstStyle/>
          <a:p>
            <a:r>
              <a:rPr lang="en-US" dirty="0"/>
              <a:t>Do You Have a “Formal” Title IX Complaint?</a:t>
            </a:r>
          </a:p>
        </p:txBody>
      </p:sp>
      <p:graphicFrame>
        <p:nvGraphicFramePr>
          <p:cNvPr id="5" name="Diagram 4">
            <a:extLst>
              <a:ext uri="{FF2B5EF4-FFF2-40B4-BE49-F238E27FC236}">
                <a16:creationId xmlns:a16="http://schemas.microsoft.com/office/drawing/2014/main" id="{5A785BEE-2347-406D-AF9D-0FA6F4CE8B90}"/>
              </a:ext>
            </a:extLst>
          </p:cNvPr>
          <p:cNvGraphicFramePr/>
          <p:nvPr>
            <p:extLst>
              <p:ext uri="{D42A27DB-BD31-4B8C-83A1-F6EECF244321}">
                <p14:modId xmlns:p14="http://schemas.microsoft.com/office/powerpoint/2010/main" val="168086866"/>
              </p:ext>
            </p:extLst>
          </p:nvPr>
        </p:nvGraphicFramePr>
        <p:xfrm>
          <a:off x="864705" y="1524000"/>
          <a:ext cx="10486635" cy="440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4"/>
          </p:nvPr>
        </p:nvSpPr>
        <p:spPr/>
        <p:txBody>
          <a:bodyPr/>
          <a:lstStyle/>
          <a:p>
            <a:fld id="{E02AF179-07B7-472B-83C2-D8D8D234B33A}" type="slidenum">
              <a:rPr lang="en-US" altLang="en-US" smtClean="0"/>
              <a:pPr/>
              <a:t>50</a:t>
            </a:fld>
            <a:endParaRPr lang="en-US" altLang="en-US" dirty="0"/>
          </a:p>
        </p:txBody>
      </p:sp>
    </p:spTree>
    <p:extLst>
      <p:ext uri="{BB962C8B-B14F-4D97-AF65-F5344CB8AC3E}">
        <p14:creationId xmlns:p14="http://schemas.microsoft.com/office/powerpoint/2010/main" val="5352456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CF4B619-89BE-4819-BEAC-356EA83B681B}"/>
              </a:ext>
            </a:extLst>
          </p:cNvPr>
          <p:cNvGraphicFramePr>
            <a:graphicFrameLocks noGrp="1"/>
          </p:cNvGraphicFramePr>
          <p:nvPr>
            <p:ph idx="1"/>
            <p:extLst>
              <p:ext uri="{D42A27DB-BD31-4B8C-83A1-F6EECF244321}">
                <p14:modId xmlns:p14="http://schemas.microsoft.com/office/powerpoint/2010/main" val="3959368799"/>
              </p:ext>
            </p:extLst>
          </p:nvPr>
        </p:nvGraphicFramePr>
        <p:xfrm>
          <a:off x="766357" y="1447800"/>
          <a:ext cx="8382000" cy="4330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u="sng" dirty="0"/>
              <a:t>Test 1: </a:t>
            </a:r>
            <a:r>
              <a:rPr lang="en-US" dirty="0"/>
              <a:t>If the Alleged Conduct is True, Does it Rise to the Level of Sexual Harassment Under Title IX?</a:t>
            </a:r>
          </a:p>
        </p:txBody>
      </p:sp>
      <p:sp>
        <p:nvSpPr>
          <p:cNvPr id="5" name="Slide Number Placeholder 4"/>
          <p:cNvSpPr>
            <a:spLocks noGrp="1"/>
          </p:cNvSpPr>
          <p:nvPr>
            <p:ph type="sldNum" sz="quarter" idx="4"/>
          </p:nvPr>
        </p:nvSpPr>
        <p:spPr/>
        <p:txBody>
          <a:bodyPr/>
          <a:lstStyle/>
          <a:p>
            <a:fld id="{E02AF179-07B7-472B-83C2-D8D8D234B33A}" type="slidenum">
              <a:rPr lang="en-US" altLang="en-US" smtClean="0"/>
              <a:pPr/>
              <a:t>51</a:t>
            </a:fld>
            <a:endParaRPr lang="en-US" altLang="en-US" dirty="0"/>
          </a:p>
        </p:txBody>
      </p:sp>
      <p:sp>
        <p:nvSpPr>
          <p:cNvPr id="6" name="Rectangle: Rounded Corners 5">
            <a:extLst>
              <a:ext uri="{FF2B5EF4-FFF2-40B4-BE49-F238E27FC236}">
                <a16:creationId xmlns:a16="http://schemas.microsoft.com/office/drawing/2014/main" id="{D82B5439-3845-4226-8417-4F258D4E038B}"/>
              </a:ext>
            </a:extLst>
          </p:cNvPr>
          <p:cNvSpPr/>
          <p:nvPr/>
        </p:nvSpPr>
        <p:spPr>
          <a:xfrm>
            <a:off x="9432471" y="2050831"/>
            <a:ext cx="2553078" cy="31242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en-US" sz="2400" b="1" dirty="0"/>
              <a:t>*If the answer is no, </a:t>
            </a:r>
            <a:r>
              <a:rPr lang="en-US" sz="2400" b="1" u="sng" dirty="0"/>
              <a:t>you must dismiss the complaint or allegations therein</a:t>
            </a:r>
            <a:r>
              <a:rPr lang="en-US" sz="2400" b="1" dirty="0"/>
              <a:t>.  If yes, move to Test 2.</a:t>
            </a:r>
            <a:endParaRPr lang="en-US" sz="2400" dirty="0"/>
          </a:p>
        </p:txBody>
      </p:sp>
    </p:spTree>
    <p:extLst>
      <p:ext uri="{BB962C8B-B14F-4D97-AF65-F5344CB8AC3E}">
        <p14:creationId xmlns:p14="http://schemas.microsoft.com/office/powerpoint/2010/main" val="66775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AF1FBF6-2E26-47C6-8116-AA0C39D6967E}"/>
              </a:ext>
            </a:extLst>
          </p:cNvPr>
          <p:cNvGraphicFramePr>
            <a:graphicFrameLocks noGrp="1"/>
          </p:cNvGraphicFramePr>
          <p:nvPr>
            <p:ph idx="1"/>
            <p:extLst>
              <p:ext uri="{D42A27DB-BD31-4B8C-83A1-F6EECF244321}">
                <p14:modId xmlns:p14="http://schemas.microsoft.com/office/powerpoint/2010/main" val="2144224774"/>
              </p:ext>
            </p:extLst>
          </p:nvPr>
        </p:nvGraphicFramePr>
        <p:xfrm>
          <a:off x="864705" y="1361662"/>
          <a:ext cx="8660295"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u="sng" dirty="0"/>
              <a:t>Test 2</a:t>
            </a:r>
            <a:r>
              <a:rPr lang="en-US" dirty="0"/>
              <a:t>: Is there Title IX Jurisdiction Over the Conduct?</a:t>
            </a:r>
            <a:endParaRPr lang="en-US" sz="3200" dirty="0"/>
          </a:p>
        </p:txBody>
      </p:sp>
      <p:sp>
        <p:nvSpPr>
          <p:cNvPr id="4" name="Slide Number Placeholder 3"/>
          <p:cNvSpPr>
            <a:spLocks noGrp="1"/>
          </p:cNvSpPr>
          <p:nvPr>
            <p:ph type="sldNum" sz="quarter" idx="4"/>
          </p:nvPr>
        </p:nvSpPr>
        <p:spPr/>
        <p:txBody>
          <a:bodyPr/>
          <a:lstStyle/>
          <a:p>
            <a:fld id="{E02AF179-07B7-472B-83C2-D8D8D234B33A}" type="slidenum">
              <a:rPr lang="en-US" altLang="en-US" smtClean="0"/>
              <a:pPr/>
              <a:t>52</a:t>
            </a:fld>
            <a:endParaRPr lang="en-US" altLang="en-US" dirty="0"/>
          </a:p>
        </p:txBody>
      </p:sp>
      <p:sp>
        <p:nvSpPr>
          <p:cNvPr id="6" name="Rectangle: Rounded Corners 5">
            <a:extLst>
              <a:ext uri="{FF2B5EF4-FFF2-40B4-BE49-F238E27FC236}">
                <a16:creationId xmlns:a16="http://schemas.microsoft.com/office/drawing/2014/main" id="{6D252693-9F82-42EA-963F-2E82359F2476}"/>
              </a:ext>
            </a:extLst>
          </p:cNvPr>
          <p:cNvSpPr/>
          <p:nvPr/>
        </p:nvSpPr>
        <p:spPr>
          <a:xfrm>
            <a:off x="9829800" y="2362200"/>
            <a:ext cx="2057400" cy="313413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en-US" sz="2400" b="1" dirty="0"/>
              <a:t>*If the answer is no, </a:t>
            </a:r>
            <a:r>
              <a:rPr lang="en-US" sz="2400" b="1" u="sng" dirty="0"/>
              <a:t>you must dismiss the complaint or allegations therein</a:t>
            </a:r>
            <a:r>
              <a:rPr lang="en-US" sz="2400" b="1" dirty="0"/>
              <a:t>. </a:t>
            </a:r>
            <a:endParaRPr lang="en-US" sz="2400" dirty="0"/>
          </a:p>
        </p:txBody>
      </p:sp>
    </p:spTree>
    <p:extLst>
      <p:ext uri="{BB962C8B-B14F-4D97-AF65-F5344CB8AC3E}">
        <p14:creationId xmlns:p14="http://schemas.microsoft.com/office/powerpoint/2010/main" val="416433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a:t>Districts </a:t>
            </a:r>
            <a:r>
              <a:rPr lang="en-US" sz="3200" i="1" dirty="0"/>
              <a:t>MAY </a:t>
            </a:r>
            <a:r>
              <a:rPr lang="en-US" sz="3200" dirty="0"/>
              <a:t>dismiss a formal complaint, or any allegations therein if:</a:t>
            </a:r>
          </a:p>
          <a:p>
            <a:pPr marL="579438" indent="-411163">
              <a:buFont typeface="Wingdings" panose="05000000000000000000" pitchFamily="2" charset="2"/>
              <a:buChar char="§"/>
            </a:pPr>
            <a:r>
              <a:rPr lang="en-US" dirty="0"/>
              <a:t>A complainant notifies the Title IX Coordinator in writing that they would like to withdraw the formal complaint or any allegations therein;</a:t>
            </a:r>
          </a:p>
          <a:p>
            <a:pPr marL="579438" indent="-411163">
              <a:buFont typeface="Wingdings" panose="05000000000000000000" pitchFamily="2" charset="2"/>
              <a:buChar char="§"/>
            </a:pPr>
            <a:r>
              <a:rPr lang="en-US" dirty="0"/>
              <a:t>The respondent is no longer enrolled or employed by the district; or</a:t>
            </a:r>
          </a:p>
          <a:p>
            <a:pPr marL="579438" indent="-411163">
              <a:buFont typeface="Wingdings" panose="05000000000000000000" pitchFamily="2" charset="2"/>
              <a:buChar char="§"/>
            </a:pPr>
            <a:r>
              <a:rPr lang="en-US" dirty="0"/>
              <a:t>Specific circumstances prevent the district from gathering evidence sufficient to reach a determination as to the formal complaint or allegations therein.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3" name="Title 2"/>
          <p:cNvSpPr>
            <a:spLocks noGrp="1"/>
          </p:cNvSpPr>
          <p:nvPr>
            <p:ph type="title"/>
          </p:nvPr>
        </p:nvSpPr>
        <p:spPr/>
        <p:txBody>
          <a:bodyPr/>
          <a:lstStyle/>
          <a:p>
            <a:r>
              <a:rPr lang="en-US" dirty="0"/>
              <a:t>Discretionary Dismissals under Title IX</a:t>
            </a:r>
          </a:p>
        </p:txBody>
      </p:sp>
      <p:sp>
        <p:nvSpPr>
          <p:cNvPr id="5" name="Slide Number Placeholder 4"/>
          <p:cNvSpPr>
            <a:spLocks noGrp="1"/>
          </p:cNvSpPr>
          <p:nvPr>
            <p:ph type="sldNum" sz="quarter" idx="4"/>
          </p:nvPr>
        </p:nvSpPr>
        <p:spPr/>
        <p:txBody>
          <a:bodyPr/>
          <a:lstStyle/>
          <a:p>
            <a:fld id="{E02AF179-07B7-472B-83C2-D8D8D234B33A}" type="slidenum">
              <a:rPr lang="en-US" altLang="en-US" smtClean="0"/>
              <a:pPr/>
              <a:t>53</a:t>
            </a:fld>
            <a:endParaRPr lang="en-US" altLang="en-US" dirty="0"/>
          </a:p>
        </p:txBody>
      </p:sp>
    </p:spTree>
    <p:extLst>
      <p:ext uri="{BB962C8B-B14F-4D97-AF65-F5344CB8AC3E}">
        <p14:creationId xmlns:p14="http://schemas.microsoft.com/office/powerpoint/2010/main" val="33591434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7210"/>
          <a:stretch/>
        </p:blipFill>
        <p:spPr>
          <a:xfrm>
            <a:off x="0" y="1524000"/>
            <a:ext cx="6705600" cy="4131881"/>
          </a:xfrm>
          <a:prstGeom prst="rect">
            <a:avLst/>
          </a:prstGeom>
        </p:spPr>
      </p:pic>
      <p:sp>
        <p:nvSpPr>
          <p:cNvPr id="2" name="Title 1"/>
          <p:cNvSpPr>
            <a:spLocks noGrp="1"/>
          </p:cNvSpPr>
          <p:nvPr>
            <p:ph type="title"/>
          </p:nvPr>
        </p:nvSpPr>
        <p:spPr/>
        <p:txBody>
          <a:bodyPr/>
          <a:lstStyle/>
          <a:p>
            <a:r>
              <a:rPr lang="en-US" dirty="0"/>
              <a:t>Investigation Timelines</a:t>
            </a:r>
          </a:p>
        </p:txBody>
      </p:sp>
      <p:sp>
        <p:nvSpPr>
          <p:cNvPr id="3" name="Content Placeholder 2"/>
          <p:cNvSpPr>
            <a:spLocks noGrp="1"/>
          </p:cNvSpPr>
          <p:nvPr>
            <p:ph idx="1"/>
          </p:nvPr>
        </p:nvSpPr>
        <p:spPr>
          <a:xfrm>
            <a:off x="5791199" y="2217542"/>
            <a:ext cx="5562600" cy="2725683"/>
          </a:xfrm>
          <a:solidFill>
            <a:schemeClr val="accent1"/>
          </a:solidFill>
        </p:spPr>
        <p:txBody>
          <a:bodyPr anchor="ctr" anchorCtr="0">
            <a:normAutofit/>
          </a:bodyPr>
          <a:lstStyle/>
          <a:p>
            <a:pPr marL="636588" lvl="1" indent="-503238">
              <a:spcAft>
                <a:spcPts val="2400"/>
              </a:spcAft>
              <a:buClr>
                <a:schemeClr val="tx1"/>
              </a:buClr>
            </a:pPr>
            <a:r>
              <a:rPr lang="en-US" sz="3600" dirty="0">
                <a:solidFill>
                  <a:schemeClr val="tx1"/>
                </a:solidFill>
              </a:rPr>
              <a:t>Title IX - “reasonably prompt time frame”</a:t>
            </a:r>
          </a:p>
          <a:p>
            <a:pPr marL="636588" lvl="1" indent="-503238">
              <a:spcAft>
                <a:spcPts val="2400"/>
              </a:spcAft>
              <a:buClr>
                <a:schemeClr val="tx1"/>
              </a:buClr>
            </a:pPr>
            <a:r>
              <a:rPr lang="en-US" sz="3600" dirty="0">
                <a:solidFill>
                  <a:schemeClr val="tx1"/>
                </a:solidFill>
              </a:rPr>
              <a:t>District policies</a:t>
            </a:r>
            <a:endParaRPr lang="en-US" sz="3600" dirty="0">
              <a:solidFill>
                <a:schemeClr val="tx1"/>
              </a:solidFill>
              <a:highlight>
                <a:srgbClr val="FFFF00"/>
              </a:highlight>
            </a:endParaRPr>
          </a:p>
        </p:txBody>
      </p:sp>
      <p:sp>
        <p:nvSpPr>
          <p:cNvPr id="6" name="Slide Number Placeholder 5"/>
          <p:cNvSpPr>
            <a:spLocks noGrp="1"/>
          </p:cNvSpPr>
          <p:nvPr>
            <p:ph type="sldNum" sz="quarter" idx="4"/>
          </p:nvPr>
        </p:nvSpPr>
        <p:spPr/>
        <p:txBody>
          <a:bodyPr/>
          <a:lstStyle/>
          <a:p>
            <a:fld id="{E02AF179-07B7-472B-83C2-D8D8D234B33A}" type="slidenum">
              <a:rPr lang="en-US" altLang="en-US" smtClean="0"/>
              <a:pPr/>
              <a:t>54</a:t>
            </a:fld>
            <a:endParaRPr lang="en-US" altLang="en-US" dirty="0"/>
          </a:p>
        </p:txBody>
      </p:sp>
    </p:spTree>
    <p:extLst>
      <p:ext uri="{BB962C8B-B14F-4D97-AF65-F5344CB8AC3E}">
        <p14:creationId xmlns:p14="http://schemas.microsoft.com/office/powerpoint/2010/main" val="2617347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6EF9D9-A065-44BC-869E-30FDA214E662}"/>
              </a:ext>
            </a:extLst>
          </p:cNvPr>
          <p:cNvSpPr>
            <a:spLocks noGrp="1"/>
          </p:cNvSpPr>
          <p:nvPr>
            <p:ph idx="1"/>
          </p:nvPr>
        </p:nvSpPr>
        <p:spPr>
          <a:xfrm>
            <a:off x="864705" y="1361662"/>
            <a:ext cx="10881358" cy="3649484"/>
          </a:xfrm>
        </p:spPr>
        <p:txBody>
          <a:bodyPr>
            <a:normAutofit lnSpcReduction="10000"/>
          </a:bodyPr>
          <a:lstStyle/>
          <a:p>
            <a:r>
              <a:rPr lang="en-US" dirty="0"/>
              <a:t>Katie comes into her Principal’s office and tells her she was sexually assaulted by Mason in the bathroom last week.  She explains that she has been avoiding Mason, but that his friends are taunting her; asking her when she is “meeting him in the bathroom again.” </a:t>
            </a:r>
          </a:p>
          <a:p>
            <a:endParaRPr lang="en-US" sz="100" dirty="0"/>
          </a:p>
          <a:p>
            <a:r>
              <a:rPr lang="en-US" dirty="0"/>
              <a:t>Katie tells the Principal that she went to the police, and they are doing an investigation.  The Principal contacts the police to coordinate, and they tell her they have not yet spoken to Respondent, and they ask that she NOT contact Respondent until they do. </a:t>
            </a:r>
          </a:p>
        </p:txBody>
      </p:sp>
      <p:sp>
        <p:nvSpPr>
          <p:cNvPr id="3" name="Title 2">
            <a:extLst>
              <a:ext uri="{FF2B5EF4-FFF2-40B4-BE49-F238E27FC236}">
                <a16:creationId xmlns:a16="http://schemas.microsoft.com/office/drawing/2014/main" id="{B68A1B3C-2E6F-4CD4-871A-5717A1E82D2D}"/>
              </a:ext>
            </a:extLst>
          </p:cNvPr>
          <p:cNvSpPr>
            <a:spLocks noGrp="1"/>
          </p:cNvSpPr>
          <p:nvPr>
            <p:ph type="title"/>
          </p:nvPr>
        </p:nvSpPr>
        <p:spPr/>
        <p:txBody>
          <a:bodyPr/>
          <a:lstStyle/>
          <a:p>
            <a:r>
              <a:rPr lang="en-US" dirty="0"/>
              <a:t>Group Activity: Police Investigation</a:t>
            </a:r>
          </a:p>
        </p:txBody>
      </p:sp>
      <p:sp>
        <p:nvSpPr>
          <p:cNvPr id="4" name="Slide Number Placeholder 3">
            <a:extLst>
              <a:ext uri="{FF2B5EF4-FFF2-40B4-BE49-F238E27FC236}">
                <a16:creationId xmlns:a16="http://schemas.microsoft.com/office/drawing/2014/main" id="{E3D749F3-7D53-4570-83C0-74E54776A8B3}"/>
              </a:ext>
            </a:extLst>
          </p:cNvPr>
          <p:cNvSpPr>
            <a:spLocks noGrp="1"/>
          </p:cNvSpPr>
          <p:nvPr>
            <p:ph type="sldNum" sz="quarter" idx="4"/>
          </p:nvPr>
        </p:nvSpPr>
        <p:spPr/>
        <p:txBody>
          <a:bodyPr/>
          <a:lstStyle/>
          <a:p>
            <a:fld id="{4500CA50-DFF2-4B51-82DD-96628A93A367}" type="slidenum">
              <a:rPr lang="en-US" smtClean="0"/>
              <a:pPr/>
              <a:t>55</a:t>
            </a:fld>
            <a:endParaRPr lang="en-US" dirty="0"/>
          </a:p>
        </p:txBody>
      </p:sp>
      <p:sp>
        <p:nvSpPr>
          <p:cNvPr id="5" name="Rectangle: Rounded Corners 4">
            <a:extLst>
              <a:ext uri="{FF2B5EF4-FFF2-40B4-BE49-F238E27FC236}">
                <a16:creationId xmlns:a16="http://schemas.microsoft.com/office/drawing/2014/main" id="{D89A769A-5685-45DF-831F-7E3181DCE772}"/>
              </a:ext>
            </a:extLst>
          </p:cNvPr>
          <p:cNvSpPr/>
          <p:nvPr/>
        </p:nvSpPr>
        <p:spPr>
          <a:xfrm>
            <a:off x="1199258" y="5011146"/>
            <a:ext cx="4373960" cy="9677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What should the Principal do?</a:t>
            </a:r>
          </a:p>
        </p:txBody>
      </p:sp>
      <p:sp>
        <p:nvSpPr>
          <p:cNvPr id="6" name="Rectangle: Rounded Corners 5">
            <a:extLst>
              <a:ext uri="{FF2B5EF4-FFF2-40B4-BE49-F238E27FC236}">
                <a16:creationId xmlns:a16="http://schemas.microsoft.com/office/drawing/2014/main" id="{45105AA0-EFE2-3016-581E-AE7AA00C9D6B}"/>
              </a:ext>
            </a:extLst>
          </p:cNvPr>
          <p:cNvSpPr/>
          <p:nvPr/>
        </p:nvSpPr>
        <p:spPr>
          <a:xfrm>
            <a:off x="6639937" y="5011146"/>
            <a:ext cx="5106126" cy="9677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What supportive measures should the Principal offer Katie?</a:t>
            </a:r>
          </a:p>
        </p:txBody>
      </p:sp>
    </p:spTree>
    <p:extLst>
      <p:ext uri="{BB962C8B-B14F-4D97-AF65-F5344CB8AC3E}">
        <p14:creationId xmlns:p14="http://schemas.microsoft.com/office/powerpoint/2010/main" val="1866489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304800"/>
            <a:ext cx="5839485" cy="1528527"/>
          </a:xfrm>
        </p:spPr>
        <p:txBody>
          <a:bodyPr>
            <a:normAutofit/>
          </a:bodyPr>
          <a:lstStyle/>
          <a:p>
            <a:pPr algn="ctr"/>
            <a:r>
              <a:rPr lang="en-US" sz="2800" i="1" dirty="0"/>
              <a:t>Step 4</a:t>
            </a:r>
          </a:p>
          <a:p>
            <a:pPr algn="ctr"/>
            <a:r>
              <a:rPr lang="en-US" sz="3200" b="1" dirty="0"/>
              <a:t>Send Notice of the Investigation</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56</a:t>
            </a:fld>
            <a:endParaRPr lang="en-US" altLang="en-US" dirty="0"/>
          </a:p>
        </p:txBody>
      </p:sp>
      <p:pic>
        <p:nvPicPr>
          <p:cNvPr id="6" name="Picture Placeholder 12" descr="Businessperson pointing to digital tablet in meeting">
            <a:extLst>
              <a:ext uri="{FF2B5EF4-FFF2-40B4-BE49-F238E27FC236}">
                <a16:creationId xmlns:a16="http://schemas.microsoft.com/office/drawing/2014/main" id="{08C69A26-B376-490E-B5E8-AF05EAE48B5C}"/>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30456" y="1971590"/>
            <a:ext cx="10961544" cy="4040273"/>
          </a:xfrm>
          <a:prstGeom prst="rect">
            <a:avLst/>
          </a:prstGeom>
        </p:spPr>
      </p:pic>
      <p:sp>
        <p:nvSpPr>
          <p:cNvPr id="4" name="Picture Placeholder 3">
            <a:extLst>
              <a:ext uri="{FF2B5EF4-FFF2-40B4-BE49-F238E27FC236}">
                <a16:creationId xmlns:a16="http://schemas.microsoft.com/office/drawing/2014/main" id="{0A2CC9BF-C0C0-4D9F-AF97-A4A18FD7CEC5}"/>
              </a:ext>
            </a:extLst>
          </p:cNvPr>
          <p:cNvSpPr>
            <a:spLocks noGrp="1"/>
          </p:cNvSpPr>
          <p:nvPr>
            <p:ph type="pic" sz="quarter" idx="13"/>
          </p:nvPr>
        </p:nvSpPr>
        <p:spPr/>
      </p:sp>
    </p:spTree>
    <p:extLst>
      <p:ext uri="{BB962C8B-B14F-4D97-AF65-F5344CB8AC3E}">
        <p14:creationId xmlns:p14="http://schemas.microsoft.com/office/powerpoint/2010/main" val="34569105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riting on a piece of paper&#10;&#10;Description automatically generated">
            <a:extLst>
              <a:ext uri="{FF2B5EF4-FFF2-40B4-BE49-F238E27FC236}">
                <a16:creationId xmlns:a16="http://schemas.microsoft.com/office/drawing/2014/main" id="{E731B707-9935-E494-8232-4DE09F1831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9125" y="1255739"/>
            <a:ext cx="4303776" cy="4270413"/>
          </a:xfrm>
          <a:prstGeom prst="rect">
            <a:avLst/>
          </a:prstGeom>
        </p:spPr>
      </p:pic>
      <p:sp>
        <p:nvSpPr>
          <p:cNvPr id="2" name="Title 1"/>
          <p:cNvSpPr>
            <a:spLocks noGrp="1"/>
          </p:cNvSpPr>
          <p:nvPr>
            <p:ph type="title"/>
          </p:nvPr>
        </p:nvSpPr>
        <p:spPr/>
        <p:txBody>
          <a:bodyPr/>
          <a:lstStyle/>
          <a:p>
            <a:r>
              <a:rPr lang="en-US" dirty="0"/>
              <a:t>Send “Notice” Letters to Complainant and Respondent</a:t>
            </a:r>
          </a:p>
        </p:txBody>
      </p:sp>
      <p:sp>
        <p:nvSpPr>
          <p:cNvPr id="5" name="Slide Number Placeholder 4"/>
          <p:cNvSpPr>
            <a:spLocks noGrp="1"/>
          </p:cNvSpPr>
          <p:nvPr>
            <p:ph type="sldNum" sz="quarter" idx="4"/>
          </p:nvPr>
        </p:nvSpPr>
        <p:spPr/>
        <p:txBody>
          <a:bodyPr/>
          <a:lstStyle/>
          <a:p>
            <a:pPr>
              <a:defRPr/>
            </a:pPr>
            <a:fld id="{CF35B22A-0B53-40F8-BC09-0ECB93F242E9}" type="slidenum">
              <a:rPr lang="en-US" altLang="en-US" smtClean="0"/>
              <a:pPr>
                <a:defRPr/>
              </a:pPr>
              <a:t>57</a:t>
            </a:fld>
            <a:endParaRPr lang="en-US" altLang="en-US" dirty="0"/>
          </a:p>
        </p:txBody>
      </p:sp>
      <p:sp>
        <p:nvSpPr>
          <p:cNvPr id="7" name="Content Placeholder 6">
            <a:extLst>
              <a:ext uri="{FF2B5EF4-FFF2-40B4-BE49-F238E27FC236}">
                <a16:creationId xmlns:a16="http://schemas.microsoft.com/office/drawing/2014/main" id="{3E72CCD0-3752-2017-CAD6-5DCA787EAE89}"/>
              </a:ext>
            </a:extLst>
          </p:cNvPr>
          <p:cNvSpPr>
            <a:spLocks noGrp="1"/>
          </p:cNvSpPr>
          <p:nvPr>
            <p:ph idx="1"/>
          </p:nvPr>
        </p:nvSpPr>
        <p:spPr>
          <a:xfrm>
            <a:off x="533400" y="1626841"/>
            <a:ext cx="7086600" cy="3949262"/>
          </a:xfrm>
        </p:spPr>
        <p:txBody>
          <a:bodyPr/>
          <a:lstStyle/>
          <a:p>
            <a:pPr marL="457200" indent="-457200">
              <a:buFont typeface="Arial" panose="020B0604020202020204" pitchFamily="34" charset="0"/>
              <a:buChar char="•"/>
            </a:pPr>
            <a:r>
              <a:rPr lang="en-US" dirty="0"/>
              <a:t>Promptly send Acknowledgment of Receipt of Complaint to Complainant(s)</a:t>
            </a:r>
          </a:p>
          <a:p>
            <a:endParaRPr lang="en-US" dirty="0"/>
          </a:p>
          <a:p>
            <a:pPr marL="457200" indent="-457200">
              <a:buFont typeface="Arial" panose="020B0604020202020204" pitchFamily="34" charset="0"/>
              <a:buChar char="•"/>
            </a:pPr>
            <a:r>
              <a:rPr lang="en-US" dirty="0"/>
              <a:t>Promptly send Notice of Complaint to Respondent(s)</a:t>
            </a:r>
          </a:p>
          <a:p>
            <a:endParaRPr lang="en-US" dirty="0"/>
          </a:p>
          <a:p>
            <a:pPr marL="457200" indent="-457200">
              <a:buFont typeface="Arial" panose="020B0604020202020204" pitchFamily="34" charset="0"/>
              <a:buChar char="•"/>
            </a:pPr>
            <a:r>
              <a:rPr lang="en-US" dirty="0"/>
              <a:t>More detailed regulations for notices under Title IX</a:t>
            </a:r>
          </a:p>
        </p:txBody>
      </p:sp>
    </p:spTree>
    <p:extLst>
      <p:ext uri="{BB962C8B-B14F-4D97-AF65-F5344CB8AC3E}">
        <p14:creationId xmlns:p14="http://schemas.microsoft.com/office/powerpoint/2010/main" val="3339267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72A8F819-028E-48D9-A4BC-467362EC801E}"/>
              </a:ext>
            </a:extLst>
          </p:cNvPr>
          <p:cNvGraphicFramePr>
            <a:graphicFrameLocks noGrp="1"/>
          </p:cNvGraphicFramePr>
          <p:nvPr>
            <p:ph idx="1"/>
            <p:extLst>
              <p:ext uri="{D42A27DB-BD31-4B8C-83A1-F6EECF244321}">
                <p14:modId xmlns:p14="http://schemas.microsoft.com/office/powerpoint/2010/main" val="1056249020"/>
              </p:ext>
            </p:extLst>
          </p:nvPr>
        </p:nvGraphicFramePr>
        <p:xfrm>
          <a:off x="1120519" y="1447800"/>
          <a:ext cx="10625544" cy="4764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p:nvPr>
        </p:nvSpPr>
        <p:spPr>
          <a:noFill/>
        </p:spPr>
        <p:txBody>
          <a:bodyPr/>
          <a:lstStyle/>
          <a:p>
            <a:r>
              <a:rPr lang="en-US" dirty="0"/>
              <a:t>Notice of Investigation (Title IX)</a:t>
            </a:r>
          </a:p>
        </p:txBody>
      </p:sp>
      <p:sp>
        <p:nvSpPr>
          <p:cNvPr id="3" name="Slide Number Placeholder 2"/>
          <p:cNvSpPr>
            <a:spLocks noGrp="1"/>
          </p:cNvSpPr>
          <p:nvPr>
            <p:ph type="sldNum" sz="quarter" idx="4"/>
          </p:nvPr>
        </p:nvSpPr>
        <p:spPr/>
        <p:txBody>
          <a:bodyPr/>
          <a:lstStyle/>
          <a:p>
            <a:fld id="{E02AF179-07B7-472B-83C2-D8D8D234B33A}" type="slidenum">
              <a:rPr lang="en-US" altLang="en-US" smtClean="0"/>
              <a:pPr/>
              <a:t>58</a:t>
            </a:fld>
            <a:endParaRPr lang="en-US" altLang="en-US" dirty="0"/>
          </a:p>
        </p:txBody>
      </p:sp>
    </p:spTree>
    <p:extLst>
      <p:ext uri="{BB962C8B-B14F-4D97-AF65-F5344CB8AC3E}">
        <p14:creationId xmlns:p14="http://schemas.microsoft.com/office/powerpoint/2010/main" val="23107233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Informal Resolution (Title IX)</a:t>
            </a:r>
          </a:p>
        </p:txBody>
      </p:sp>
      <p:graphicFrame>
        <p:nvGraphicFramePr>
          <p:cNvPr id="7" name="Content Placeholder 6">
            <a:extLst>
              <a:ext uri="{FF2B5EF4-FFF2-40B4-BE49-F238E27FC236}">
                <a16:creationId xmlns:a16="http://schemas.microsoft.com/office/drawing/2014/main" id="{F8000E9F-275F-4078-B07D-C914DC7A1D8B}"/>
              </a:ext>
            </a:extLst>
          </p:cNvPr>
          <p:cNvGraphicFramePr>
            <a:graphicFrameLocks noGrp="1"/>
          </p:cNvGraphicFramePr>
          <p:nvPr>
            <p:ph idx="13"/>
            <p:extLst>
              <p:ext uri="{D42A27DB-BD31-4B8C-83A1-F6EECF244321}">
                <p14:modId xmlns:p14="http://schemas.microsoft.com/office/powerpoint/2010/main" val="1707547949"/>
              </p:ext>
            </p:extLst>
          </p:nvPr>
        </p:nvGraphicFramePr>
        <p:xfrm>
          <a:off x="865188" y="1504950"/>
          <a:ext cx="5006975" cy="44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8">
            <a:extLst>
              <a:ext uri="{FF2B5EF4-FFF2-40B4-BE49-F238E27FC236}">
                <a16:creationId xmlns:a16="http://schemas.microsoft.com/office/drawing/2014/main" id="{7A680351-9C88-4A70-BDFE-6FC0FE4C4657}"/>
              </a:ext>
            </a:extLst>
          </p:cNvPr>
          <p:cNvGraphicFramePr>
            <a:graphicFrameLocks noGrp="1"/>
          </p:cNvGraphicFramePr>
          <p:nvPr>
            <p:ph idx="14"/>
            <p:extLst>
              <p:ext uri="{D42A27DB-BD31-4B8C-83A1-F6EECF244321}">
                <p14:modId xmlns:p14="http://schemas.microsoft.com/office/powerpoint/2010/main" val="1889186862"/>
              </p:ext>
            </p:extLst>
          </p:nvPr>
        </p:nvGraphicFramePr>
        <p:xfrm>
          <a:off x="6345605" y="1505008"/>
          <a:ext cx="5008194" cy="4416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Slide Number Placeholder 3"/>
          <p:cNvSpPr>
            <a:spLocks noGrp="1"/>
          </p:cNvSpPr>
          <p:nvPr>
            <p:ph type="sldNum" sz="quarter" idx="4"/>
          </p:nvPr>
        </p:nvSpPr>
        <p:spPr/>
        <p:txBody>
          <a:bodyPr/>
          <a:lstStyle/>
          <a:p>
            <a:fld id="{E02AF179-07B7-472B-83C2-D8D8D234B33A}" type="slidenum">
              <a:rPr lang="en-US" altLang="en-US" smtClean="0"/>
              <a:pPr/>
              <a:t>59</a:t>
            </a:fld>
            <a:endParaRPr lang="en-US" altLang="en-US" dirty="0"/>
          </a:p>
        </p:txBody>
      </p:sp>
    </p:spTree>
    <p:extLst>
      <p:ext uri="{BB962C8B-B14F-4D97-AF65-F5344CB8AC3E}">
        <p14:creationId xmlns:p14="http://schemas.microsoft.com/office/powerpoint/2010/main" val="11049156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6215FF-FEB0-CCDE-4D23-7571A7F62CD0}"/>
              </a:ext>
            </a:extLst>
          </p:cNvPr>
          <p:cNvSpPr>
            <a:spLocks noGrp="1"/>
          </p:cNvSpPr>
          <p:nvPr>
            <p:ph idx="1"/>
          </p:nvPr>
        </p:nvSpPr>
        <p:spPr/>
        <p:txBody>
          <a:bodyPr/>
          <a:lstStyle/>
          <a:p>
            <a:r>
              <a:rPr lang="en-US" dirty="0">
                <a:solidFill>
                  <a:schemeClr val="tx1"/>
                </a:solidFill>
                <a:highlight>
                  <a:srgbClr val="FAFAFA"/>
                </a:highlight>
              </a:rPr>
              <a:t>Kayla is a paraeducator, assigned to work in teacher Peter’s classroom. Kayla likes Peter and thinks Peter might like her back. Kayla starts flirting with Peter during class, which includes touching his back and shoulders while he’s at his desk or working with students. Peter doesn’t react. One day, after class, Kayla tries to kiss Peter. Peter, upset, pushes her away, and informs her that he’s married.</a:t>
            </a:r>
            <a:endParaRPr lang="en-US" dirty="0">
              <a:highlight>
                <a:srgbClr val="FFFF00"/>
              </a:highlight>
            </a:endParaRPr>
          </a:p>
        </p:txBody>
      </p:sp>
      <p:sp>
        <p:nvSpPr>
          <p:cNvPr id="3" name="Title 2">
            <a:extLst>
              <a:ext uri="{FF2B5EF4-FFF2-40B4-BE49-F238E27FC236}">
                <a16:creationId xmlns:a16="http://schemas.microsoft.com/office/drawing/2014/main" id="{9ED79A4A-E121-6840-C04A-EF2C725BAF96}"/>
              </a:ext>
            </a:extLst>
          </p:cNvPr>
          <p:cNvSpPr>
            <a:spLocks noGrp="1"/>
          </p:cNvSpPr>
          <p:nvPr>
            <p:ph type="title"/>
          </p:nvPr>
        </p:nvSpPr>
        <p:spPr/>
        <p:txBody>
          <a:bodyPr/>
          <a:lstStyle/>
          <a:p>
            <a:r>
              <a:rPr lang="en-US" dirty="0"/>
              <a:t>Putting it All Together … </a:t>
            </a:r>
          </a:p>
        </p:txBody>
      </p:sp>
      <p:sp>
        <p:nvSpPr>
          <p:cNvPr id="4" name="Slide Number Placeholder 3">
            <a:extLst>
              <a:ext uri="{FF2B5EF4-FFF2-40B4-BE49-F238E27FC236}">
                <a16:creationId xmlns:a16="http://schemas.microsoft.com/office/drawing/2014/main" id="{79203FE2-B0B8-C4DD-2555-7D53B3461CC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0CA50-DFF2-4B51-82DD-96628A93A367}" type="slidenum">
              <a:rPr kumimoji="0" lang="en-US" sz="1600" b="0" i="0" u="none" strike="noStrike" kern="1200" cap="none" spc="0" normalizeH="0" baseline="0" noProof="0" smtClean="0">
                <a:ln>
                  <a:noFill/>
                </a:ln>
                <a:solidFill>
                  <a:srgbClr val="1F448A"/>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dirty="0">
              <a:ln>
                <a:noFill/>
              </a:ln>
              <a:solidFill>
                <a:srgbClr val="1F448A"/>
              </a:solidFill>
              <a:effectLst/>
              <a:uLnTx/>
              <a:uFillTx/>
              <a:latin typeface="Calibri Light" panose="020F0302020204030204"/>
              <a:ea typeface="+mn-ea"/>
              <a:cs typeface="+mn-cs"/>
            </a:endParaRPr>
          </a:p>
        </p:txBody>
      </p:sp>
      <p:sp>
        <p:nvSpPr>
          <p:cNvPr id="5" name="Rectangle: Rounded Corners 4">
            <a:extLst>
              <a:ext uri="{FF2B5EF4-FFF2-40B4-BE49-F238E27FC236}">
                <a16:creationId xmlns:a16="http://schemas.microsoft.com/office/drawing/2014/main" id="{7FEEF9A9-81E3-4342-FB70-B6E057E0EDA7}"/>
              </a:ext>
            </a:extLst>
          </p:cNvPr>
          <p:cNvSpPr/>
          <p:nvPr/>
        </p:nvSpPr>
        <p:spPr>
          <a:xfrm rot="10800000" flipV="1">
            <a:off x="2333885" y="4184353"/>
            <a:ext cx="7550731" cy="13119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04040"/>
                </a:solidFill>
                <a:effectLst/>
                <a:uLnTx/>
                <a:uFillTx/>
                <a:latin typeface="Calibri" panose="020F0502020204030204"/>
                <a:ea typeface="+mn-ea"/>
                <a:cs typeface="+mn-cs"/>
              </a:rPr>
              <a:t>Is this Title IX?</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04040"/>
                </a:solidFill>
                <a:effectLst/>
                <a:uLnTx/>
                <a:uFillTx/>
                <a:latin typeface="Calibri" panose="020F0502020204030204"/>
                <a:ea typeface="+mn-ea"/>
                <a:cs typeface="+mn-cs"/>
              </a:rPr>
              <a:t>Is this a good option for informal resolution?</a:t>
            </a:r>
          </a:p>
        </p:txBody>
      </p:sp>
    </p:spTree>
    <p:extLst>
      <p:ext uri="{BB962C8B-B14F-4D97-AF65-F5344CB8AC3E}">
        <p14:creationId xmlns:p14="http://schemas.microsoft.com/office/powerpoint/2010/main" val="1087394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533400"/>
            <a:ext cx="5839485" cy="1299927"/>
          </a:xfrm>
        </p:spPr>
        <p:txBody>
          <a:bodyPr>
            <a:normAutofit/>
          </a:bodyPr>
          <a:lstStyle/>
          <a:p>
            <a:pPr algn="ctr"/>
            <a:r>
              <a:rPr lang="en-US" sz="2800" i="1" dirty="0"/>
              <a:t>Step 5</a:t>
            </a:r>
          </a:p>
          <a:p>
            <a:pPr algn="ctr"/>
            <a:r>
              <a:rPr lang="en-US" sz="3200" b="1" dirty="0"/>
              <a:t>Frame the Scope</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61</a:t>
            </a:fld>
            <a:endParaRPr lang="en-US" altLang="en-US" dirty="0"/>
          </a:p>
        </p:txBody>
      </p:sp>
      <p:pic>
        <p:nvPicPr>
          <p:cNvPr id="6" name="Picture Placeholder 12" descr="Businessperson pointing to digital tablet in meeting">
            <a:extLst>
              <a:ext uri="{FF2B5EF4-FFF2-40B4-BE49-F238E27FC236}">
                <a16:creationId xmlns:a16="http://schemas.microsoft.com/office/drawing/2014/main" id="{2744FBFE-1F75-4ACA-B896-79F154F25264}"/>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51051" y="1981200"/>
            <a:ext cx="10961544" cy="4040273"/>
          </a:xfrm>
          <a:prstGeom prst="rect">
            <a:avLst/>
          </a:prstGeom>
        </p:spPr>
      </p:pic>
      <p:sp>
        <p:nvSpPr>
          <p:cNvPr id="4" name="Picture Placeholder 3">
            <a:extLst>
              <a:ext uri="{FF2B5EF4-FFF2-40B4-BE49-F238E27FC236}">
                <a16:creationId xmlns:a16="http://schemas.microsoft.com/office/drawing/2014/main" id="{6A21F05F-0D26-4EEC-8ACD-0325EB8B60CD}"/>
              </a:ext>
            </a:extLst>
          </p:cNvPr>
          <p:cNvSpPr>
            <a:spLocks noGrp="1"/>
          </p:cNvSpPr>
          <p:nvPr>
            <p:ph type="pic" sz="quarter" idx="13"/>
          </p:nvPr>
        </p:nvSpPr>
        <p:spPr/>
      </p:sp>
    </p:spTree>
    <p:extLst>
      <p:ext uri="{BB962C8B-B14F-4D97-AF65-F5344CB8AC3E}">
        <p14:creationId xmlns:p14="http://schemas.microsoft.com/office/powerpoint/2010/main" val="1368241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Content Placeholder 6"/>
          <p:cNvSpPr>
            <a:spLocks noGrp="1"/>
          </p:cNvSpPr>
          <p:nvPr>
            <p:ph idx="1"/>
          </p:nvPr>
        </p:nvSpPr>
        <p:spPr>
          <a:xfrm>
            <a:off x="864706" y="1494182"/>
            <a:ext cx="10489093" cy="4495800"/>
          </a:xfrm>
        </p:spPr>
        <p:txBody>
          <a:bodyPr>
            <a:normAutofit fontScale="85000" lnSpcReduction="20000"/>
          </a:bodyPr>
          <a:lstStyle/>
          <a:p>
            <a:pPr marL="344488" lvl="1"/>
            <a:r>
              <a:rPr lang="en-US" sz="3200" dirty="0"/>
              <a:t>Prepare clear and concise “yes or no”  questions or statements that the investigation will answer or address.</a:t>
            </a:r>
          </a:p>
          <a:p>
            <a:pPr marL="344488" lvl="1"/>
            <a:endParaRPr lang="en-US" dirty="0"/>
          </a:p>
          <a:p>
            <a:pPr marL="344488" lvl="1"/>
            <a:r>
              <a:rPr lang="en-US" sz="3200" dirty="0"/>
              <a:t>Do not include legal terms such as “discriminated,” “harassed,” “retaliated,” and/or “hostile work environment.”</a:t>
            </a:r>
          </a:p>
          <a:p>
            <a:pPr marL="801688" lvl="2"/>
            <a:r>
              <a:rPr lang="en-US" sz="3000" u="sng" dirty="0">
                <a:solidFill>
                  <a:srgbClr val="FF0000"/>
                </a:solidFill>
              </a:rPr>
              <a:t>Bad example</a:t>
            </a:r>
            <a:r>
              <a:rPr lang="en-US" sz="3000" dirty="0">
                <a:solidFill>
                  <a:srgbClr val="FF0000"/>
                </a:solidFill>
              </a:rPr>
              <a:t>:  Did Suzie create a hostile work environment for Joe?</a:t>
            </a:r>
          </a:p>
          <a:p>
            <a:pPr marL="801688" lvl="2"/>
            <a:r>
              <a:rPr lang="en-US" sz="3000" u="sng" dirty="0">
                <a:solidFill>
                  <a:srgbClr val="00B050"/>
                </a:solidFill>
              </a:rPr>
              <a:t>Good example</a:t>
            </a:r>
            <a:r>
              <a:rPr lang="en-US" sz="3000" dirty="0">
                <a:solidFill>
                  <a:srgbClr val="00B050"/>
                </a:solidFill>
              </a:rPr>
              <a:t>:  On May 15, 2021, did Suzie tell Joe that she wanted to go on a date with him?</a:t>
            </a:r>
          </a:p>
          <a:p>
            <a:pPr marL="801688" lvl="2"/>
            <a:r>
              <a:rPr lang="en-US" sz="3000" u="sng" dirty="0">
                <a:solidFill>
                  <a:srgbClr val="00B050"/>
                </a:solidFill>
              </a:rPr>
              <a:t>Good example</a:t>
            </a:r>
            <a:r>
              <a:rPr lang="en-US" sz="3000" dirty="0">
                <a:solidFill>
                  <a:srgbClr val="00B050"/>
                </a:solidFill>
              </a:rPr>
              <a:t>: On May 17, 2021, did Suzie touch Joe on his thigh?</a:t>
            </a:r>
          </a:p>
          <a:p>
            <a:pPr marL="801688" lvl="2"/>
            <a:r>
              <a:rPr lang="en-US" sz="3000" u="sng" dirty="0">
                <a:solidFill>
                  <a:srgbClr val="00B050"/>
                </a:solidFill>
              </a:rPr>
              <a:t>Good example</a:t>
            </a:r>
            <a:r>
              <a:rPr lang="en-US" sz="3000" dirty="0">
                <a:solidFill>
                  <a:srgbClr val="00B050"/>
                </a:solidFill>
              </a:rPr>
              <a:t>: On May 20, 2021, did Suzie deny Joe’s vacation request?</a:t>
            </a:r>
          </a:p>
          <a:p>
            <a:pPr marL="801688" lvl="2"/>
            <a:endParaRPr lang="en-US" sz="3000" dirty="0">
              <a:solidFill>
                <a:srgbClr val="00B050"/>
              </a:solidFill>
            </a:endParaRPr>
          </a:p>
          <a:p>
            <a:pPr lvl="1">
              <a:buFont typeface="Arial" panose="020B0604020202020204" pitchFamily="34" charset="0"/>
              <a:buChar char="•"/>
            </a:pPr>
            <a:endParaRPr lang="en-US" sz="2000" dirty="0"/>
          </a:p>
        </p:txBody>
      </p:sp>
      <p:sp>
        <p:nvSpPr>
          <p:cNvPr id="8" name="Title 1"/>
          <p:cNvSpPr>
            <a:spLocks noGrp="1"/>
          </p:cNvSpPr>
          <p:nvPr>
            <p:ph type="title"/>
          </p:nvPr>
        </p:nvSpPr>
        <p:spPr>
          <a:noFill/>
        </p:spPr>
        <p:txBody>
          <a:bodyPr/>
          <a:lstStyle/>
          <a:p>
            <a:r>
              <a:rPr lang="en-US" dirty="0"/>
              <a:t>Understand the Scope - Frame the Allegations </a:t>
            </a:r>
          </a:p>
        </p:txBody>
      </p:sp>
      <p:sp>
        <p:nvSpPr>
          <p:cNvPr id="2" name="Slide Number Placeholder 1"/>
          <p:cNvSpPr>
            <a:spLocks noGrp="1"/>
          </p:cNvSpPr>
          <p:nvPr>
            <p:ph type="sldNum" sz="quarter" idx="4"/>
          </p:nvPr>
        </p:nvSpPr>
        <p:spPr/>
        <p:txBody>
          <a:bodyPr/>
          <a:lstStyle/>
          <a:p>
            <a:pPr>
              <a:defRPr/>
            </a:pPr>
            <a:fld id="{CD85D87D-6E1B-4D31-AAE4-8EFF8FDFE811}" type="slidenum">
              <a:rPr lang="en-US" altLang="en-US" smtClean="0"/>
              <a:pPr>
                <a:defRPr/>
              </a:pPr>
              <a:t>62</a:t>
            </a:fld>
            <a:endParaRPr lang="en-US" altLang="en-US" dirty="0"/>
          </a:p>
        </p:txBody>
      </p:sp>
    </p:spTree>
    <p:extLst>
      <p:ext uri="{BB962C8B-B14F-4D97-AF65-F5344CB8AC3E}">
        <p14:creationId xmlns:p14="http://schemas.microsoft.com/office/powerpoint/2010/main" val="14773619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Content Placeholder 6"/>
          <p:cNvSpPr>
            <a:spLocks noGrp="1"/>
          </p:cNvSpPr>
          <p:nvPr>
            <p:ph idx="1"/>
          </p:nvPr>
        </p:nvSpPr>
        <p:spPr/>
        <p:txBody>
          <a:bodyPr>
            <a:normAutofit/>
          </a:bodyPr>
          <a:lstStyle/>
          <a:p>
            <a:pPr marL="344488" lvl="1"/>
            <a:r>
              <a:rPr lang="en-US" sz="3200" dirty="0"/>
              <a:t>Avoid ambiguous and subjective words such as “inappropriate” and “unfair.”</a:t>
            </a:r>
          </a:p>
          <a:p>
            <a:pPr marL="801688" lvl="2"/>
            <a:r>
              <a:rPr lang="en-US" sz="3000" u="sng" dirty="0">
                <a:solidFill>
                  <a:srgbClr val="FF0000"/>
                </a:solidFill>
              </a:rPr>
              <a:t>Bad example</a:t>
            </a:r>
            <a:r>
              <a:rPr lang="en-US" sz="3000" dirty="0">
                <a:solidFill>
                  <a:srgbClr val="FF0000"/>
                </a:solidFill>
              </a:rPr>
              <a:t>:  Did Suzie act mean and unfairly toward Joe?</a:t>
            </a:r>
          </a:p>
          <a:p>
            <a:pPr marL="801688" lvl="2"/>
            <a:r>
              <a:rPr lang="en-US" sz="3000" u="sng" dirty="0">
                <a:solidFill>
                  <a:srgbClr val="00B050"/>
                </a:solidFill>
              </a:rPr>
              <a:t>Good example</a:t>
            </a:r>
            <a:r>
              <a:rPr lang="en-US" sz="3000" dirty="0">
                <a:solidFill>
                  <a:srgbClr val="00B050"/>
                </a:solidFill>
              </a:rPr>
              <a:t>:  Did Suzie tell Joe “Go to Hell?”</a:t>
            </a:r>
          </a:p>
          <a:p>
            <a:pPr marL="801688" lvl="2"/>
            <a:endParaRPr lang="en-US" sz="3000" dirty="0">
              <a:solidFill>
                <a:srgbClr val="00B050"/>
              </a:solidFill>
            </a:endParaRPr>
          </a:p>
          <a:p>
            <a:pPr marL="344488" lvl="1"/>
            <a:r>
              <a:rPr lang="en-US" sz="3200" dirty="0"/>
              <a:t>Make sure all relevant claims are included in the allegations. (Or, if you excluded something, be prepared to explain why.)</a:t>
            </a:r>
          </a:p>
        </p:txBody>
      </p:sp>
      <p:sp>
        <p:nvSpPr>
          <p:cNvPr id="8" name="Title 1"/>
          <p:cNvSpPr>
            <a:spLocks noGrp="1"/>
          </p:cNvSpPr>
          <p:nvPr>
            <p:ph type="title"/>
          </p:nvPr>
        </p:nvSpPr>
        <p:spPr>
          <a:noFill/>
        </p:spPr>
        <p:txBody>
          <a:bodyPr/>
          <a:lstStyle/>
          <a:p>
            <a:r>
              <a:rPr lang="en-US" dirty="0"/>
              <a:t>Understand the Scope- Frame the Allegations </a:t>
            </a:r>
          </a:p>
        </p:txBody>
      </p:sp>
      <p:sp>
        <p:nvSpPr>
          <p:cNvPr id="2" name="Slide Number Placeholder 1"/>
          <p:cNvSpPr>
            <a:spLocks noGrp="1"/>
          </p:cNvSpPr>
          <p:nvPr>
            <p:ph type="sldNum" sz="quarter" idx="4"/>
          </p:nvPr>
        </p:nvSpPr>
        <p:spPr/>
        <p:txBody>
          <a:bodyPr/>
          <a:lstStyle/>
          <a:p>
            <a:pPr>
              <a:defRPr/>
            </a:pPr>
            <a:fld id="{CD85D87D-6E1B-4D31-AAE4-8EFF8FDFE811}" type="slidenum">
              <a:rPr lang="en-US" altLang="en-US" smtClean="0"/>
              <a:pPr>
                <a:defRPr/>
              </a:pPr>
              <a:t>63</a:t>
            </a:fld>
            <a:endParaRPr lang="en-US" altLang="en-US" dirty="0"/>
          </a:p>
        </p:txBody>
      </p:sp>
    </p:spTree>
    <p:extLst>
      <p:ext uri="{BB962C8B-B14F-4D97-AF65-F5344CB8AC3E}">
        <p14:creationId xmlns:p14="http://schemas.microsoft.com/office/powerpoint/2010/main" val="6747069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705" y="1558976"/>
            <a:ext cx="10489093" cy="4787676"/>
          </a:xfrm>
        </p:spPr>
        <p:txBody>
          <a:bodyPr>
            <a:noAutofit/>
          </a:bodyPr>
          <a:lstStyle/>
          <a:p>
            <a:pPr marL="342900" indent="-342900">
              <a:spcAft>
                <a:spcPts val="1800"/>
              </a:spcAft>
              <a:buFont typeface="Wingdings" panose="05000000000000000000" pitchFamily="2" charset="2"/>
              <a:buChar char="§"/>
            </a:pPr>
            <a:r>
              <a:rPr lang="en-US" sz="3200" dirty="0"/>
              <a:t>Focus on whether or not the alleged conduct occurred.</a:t>
            </a:r>
          </a:p>
          <a:p>
            <a:pPr marL="342900" indent="-342900">
              <a:spcAft>
                <a:spcPts val="1800"/>
              </a:spcAft>
              <a:buFont typeface="Wingdings" panose="05000000000000000000" pitchFamily="2" charset="2"/>
              <a:buChar char="§"/>
            </a:pPr>
            <a:r>
              <a:rPr lang="en-US" sz="3200" dirty="0"/>
              <a:t>Avoid legal conclusions.</a:t>
            </a:r>
          </a:p>
          <a:p>
            <a:pPr marL="342900" indent="-342900">
              <a:spcAft>
                <a:spcPts val="1800"/>
              </a:spcAft>
              <a:buFont typeface="Wingdings" panose="05000000000000000000" pitchFamily="2" charset="2"/>
              <a:buChar char="§"/>
            </a:pPr>
            <a:r>
              <a:rPr lang="en-US" sz="3200" dirty="0"/>
              <a:t>Examples:</a:t>
            </a:r>
          </a:p>
          <a:p>
            <a:pPr marL="1143000" lvl="1">
              <a:spcAft>
                <a:spcPts val="1800"/>
              </a:spcAft>
            </a:pPr>
            <a:r>
              <a:rPr lang="en-US" sz="3000" u="sng" dirty="0">
                <a:solidFill>
                  <a:srgbClr val="FF0000"/>
                </a:solidFill>
              </a:rPr>
              <a:t>Bad Example</a:t>
            </a:r>
            <a:r>
              <a:rPr lang="en-US" sz="3000" dirty="0">
                <a:solidFill>
                  <a:srgbClr val="FF0000"/>
                </a:solidFill>
              </a:rPr>
              <a:t>:  “Coach Ross sexually harassed Angela Smith.”</a:t>
            </a:r>
          </a:p>
          <a:p>
            <a:pPr marL="1143000" lvl="1">
              <a:spcAft>
                <a:spcPts val="1800"/>
              </a:spcAft>
            </a:pPr>
            <a:r>
              <a:rPr lang="en-US" sz="3000" u="sng" dirty="0">
                <a:solidFill>
                  <a:srgbClr val="00B050"/>
                </a:solidFill>
              </a:rPr>
              <a:t>Good Example</a:t>
            </a:r>
            <a:r>
              <a:rPr lang="en-US" sz="3000" dirty="0">
                <a:solidFill>
                  <a:srgbClr val="00B050"/>
                </a:solidFill>
              </a:rPr>
              <a:t>:  “Coach Ross sent multiple text messages to Angela Smith over a three-month period, discussing the details of their personal relationships and various sexual acts.</a:t>
            </a:r>
          </a:p>
        </p:txBody>
      </p:sp>
      <p:sp>
        <p:nvSpPr>
          <p:cNvPr id="2" name="Title 1"/>
          <p:cNvSpPr>
            <a:spLocks noGrp="1"/>
          </p:cNvSpPr>
          <p:nvPr>
            <p:ph type="title"/>
          </p:nvPr>
        </p:nvSpPr>
        <p:spPr/>
        <p:txBody>
          <a:bodyPr/>
          <a:lstStyle/>
          <a:p>
            <a:r>
              <a:rPr lang="en-US" dirty="0"/>
              <a:t>Factual Findings v. Legal Conclusions</a:t>
            </a:r>
          </a:p>
        </p:txBody>
      </p:sp>
      <p:sp>
        <p:nvSpPr>
          <p:cNvPr id="4" name="Slide Number Placeholder 3">
            <a:extLst>
              <a:ext uri="{FF2B5EF4-FFF2-40B4-BE49-F238E27FC236}">
                <a16:creationId xmlns:a16="http://schemas.microsoft.com/office/drawing/2014/main" id="{06BB17F8-3E8A-4D17-ADAE-C3F2D3D7000D}"/>
              </a:ext>
            </a:extLst>
          </p:cNvPr>
          <p:cNvSpPr>
            <a:spLocks noGrp="1"/>
          </p:cNvSpPr>
          <p:nvPr>
            <p:ph type="sldNum" sz="quarter" idx="4"/>
          </p:nvPr>
        </p:nvSpPr>
        <p:spPr/>
        <p:txBody>
          <a:bodyPr/>
          <a:lstStyle/>
          <a:p>
            <a:fld id="{4500CA50-DFF2-4B51-82DD-96628A93A367}" type="slidenum">
              <a:rPr lang="en-US" smtClean="0"/>
              <a:pPr/>
              <a:t>64</a:t>
            </a:fld>
            <a:endParaRPr lang="en-US" dirty="0"/>
          </a:p>
        </p:txBody>
      </p:sp>
    </p:spTree>
    <p:extLst>
      <p:ext uri="{BB962C8B-B14F-4D97-AF65-F5344CB8AC3E}">
        <p14:creationId xmlns:p14="http://schemas.microsoft.com/office/powerpoint/2010/main" val="4271959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53000" y="1255739"/>
            <a:ext cx="7239000" cy="4828356"/>
          </a:xfrm>
          <a:prstGeom prst="rect">
            <a:avLst/>
          </a:prstGeom>
          <a:noFill/>
          <a:ln>
            <a:noFill/>
          </a:ln>
        </p:spPr>
      </p:pic>
      <p:sp>
        <p:nvSpPr>
          <p:cNvPr id="3" name="Content Placeholder 2"/>
          <p:cNvSpPr>
            <a:spLocks noGrp="1"/>
          </p:cNvSpPr>
          <p:nvPr>
            <p:ph idx="1"/>
          </p:nvPr>
        </p:nvSpPr>
        <p:spPr>
          <a:xfrm>
            <a:off x="1524000" y="1920991"/>
            <a:ext cx="5181600" cy="2879609"/>
          </a:xfrm>
          <a:solidFill>
            <a:schemeClr val="accent1"/>
          </a:solidFill>
        </p:spPr>
        <p:txBody>
          <a:bodyPr anchor="ctr" anchorCtr="0"/>
          <a:lstStyle/>
          <a:p>
            <a:pPr algn="ctr">
              <a:spcAft>
                <a:spcPts val="600"/>
              </a:spcAft>
              <a:buClr>
                <a:schemeClr val="bg1"/>
              </a:buClr>
            </a:pPr>
            <a:r>
              <a:rPr lang="en-US" sz="4800" b="1" dirty="0">
                <a:solidFill>
                  <a:schemeClr val="tx1"/>
                </a:solidFill>
              </a:rPr>
              <a:t>Preponderance of the Evidence</a:t>
            </a:r>
          </a:p>
        </p:txBody>
      </p:sp>
      <p:sp>
        <p:nvSpPr>
          <p:cNvPr id="2" name="Title 1"/>
          <p:cNvSpPr>
            <a:spLocks noGrp="1"/>
          </p:cNvSpPr>
          <p:nvPr>
            <p:ph type="title"/>
          </p:nvPr>
        </p:nvSpPr>
        <p:spPr/>
        <p:txBody>
          <a:bodyPr/>
          <a:lstStyle/>
          <a:p>
            <a:r>
              <a:rPr lang="en-US" sz="3200" dirty="0"/>
              <a:t>Legal Framework</a:t>
            </a:r>
          </a:p>
        </p:txBody>
      </p:sp>
      <p:sp>
        <p:nvSpPr>
          <p:cNvPr id="5" name="Slide Number Placeholder 4"/>
          <p:cNvSpPr>
            <a:spLocks noGrp="1"/>
          </p:cNvSpPr>
          <p:nvPr>
            <p:ph type="sldNum" sz="quarter" idx="4"/>
          </p:nvPr>
        </p:nvSpPr>
        <p:spPr/>
        <p:txBody>
          <a:bodyPr/>
          <a:lstStyle/>
          <a:p>
            <a:fld id="{E02AF179-07B7-472B-83C2-D8D8D234B33A}" type="slidenum">
              <a:rPr lang="en-US" altLang="en-US" smtClean="0"/>
              <a:pPr/>
              <a:t>65</a:t>
            </a:fld>
            <a:endParaRPr lang="en-US" altLang="en-US" dirty="0"/>
          </a:p>
        </p:txBody>
      </p:sp>
    </p:spTree>
    <p:extLst>
      <p:ext uri="{BB962C8B-B14F-4D97-AF65-F5344CB8AC3E}">
        <p14:creationId xmlns:p14="http://schemas.microsoft.com/office/powerpoint/2010/main" val="13070346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304800"/>
            <a:ext cx="5839485" cy="1528527"/>
          </a:xfrm>
        </p:spPr>
        <p:txBody>
          <a:bodyPr>
            <a:normAutofit lnSpcReduction="10000"/>
          </a:bodyPr>
          <a:lstStyle/>
          <a:p>
            <a:pPr algn="ctr"/>
            <a:r>
              <a:rPr lang="en-US" sz="2800" i="1" dirty="0"/>
              <a:t>Step 6</a:t>
            </a:r>
          </a:p>
          <a:p>
            <a:pPr algn="ctr"/>
            <a:r>
              <a:rPr lang="en-US" sz="3200" b="1" dirty="0"/>
              <a:t>Gather, Review, and Preserve Evidence</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66</a:t>
            </a:fld>
            <a:endParaRPr lang="en-US" altLang="en-US" dirty="0"/>
          </a:p>
        </p:txBody>
      </p:sp>
      <p:sp>
        <p:nvSpPr>
          <p:cNvPr id="4" name="Picture Placeholder 3">
            <a:extLst>
              <a:ext uri="{FF2B5EF4-FFF2-40B4-BE49-F238E27FC236}">
                <a16:creationId xmlns:a16="http://schemas.microsoft.com/office/drawing/2014/main" id="{C3BB19A3-9668-4C9A-B09D-FF3A3CAD2833}"/>
              </a:ext>
            </a:extLst>
          </p:cNvPr>
          <p:cNvSpPr>
            <a:spLocks noGrp="1"/>
          </p:cNvSpPr>
          <p:nvPr>
            <p:ph type="pic" sz="quarter" idx="13"/>
          </p:nvPr>
        </p:nvSpPr>
        <p:spPr/>
      </p:sp>
      <p:pic>
        <p:nvPicPr>
          <p:cNvPr id="8" name="Picture Placeholder 12" descr="Businessperson pointing to digital tablet in meeting">
            <a:extLst>
              <a:ext uri="{FF2B5EF4-FFF2-40B4-BE49-F238E27FC236}">
                <a16:creationId xmlns:a16="http://schemas.microsoft.com/office/drawing/2014/main" id="{93D994C6-B31B-4D31-B0B8-F3EA6C399D1B}"/>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30456" y="2057400"/>
            <a:ext cx="10961544" cy="4040273"/>
          </a:xfrm>
          <a:prstGeom prst="rect">
            <a:avLst/>
          </a:prstGeom>
        </p:spPr>
      </p:pic>
    </p:spTree>
    <p:extLst>
      <p:ext uri="{BB962C8B-B14F-4D97-AF65-F5344CB8AC3E}">
        <p14:creationId xmlns:p14="http://schemas.microsoft.com/office/powerpoint/2010/main" val="29869210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1101056" y="1454380"/>
            <a:ext cx="5008196" cy="660898"/>
          </a:xfrm>
        </p:spPr>
        <p:txBody>
          <a:bodyPr rtlCol="0"/>
          <a:lstStyle/>
          <a:p>
            <a:pPr fontAlgn="auto">
              <a:spcBef>
                <a:spcPts val="0"/>
              </a:spcBef>
              <a:defRPr/>
            </a:pPr>
            <a:r>
              <a:rPr lang="en-US" altLang="en-US" sz="2800" b="0" dirty="0"/>
              <a:t>Documentation &amp; </a:t>
            </a:r>
            <a:r>
              <a:rPr lang="en-US" sz="2800" b="0" dirty="0"/>
              <a:t>Evidence</a:t>
            </a:r>
          </a:p>
        </p:txBody>
      </p:sp>
      <p:sp>
        <p:nvSpPr>
          <p:cNvPr id="15364" name="Content Placeholder 6"/>
          <p:cNvSpPr>
            <a:spLocks noGrp="1"/>
          </p:cNvSpPr>
          <p:nvPr>
            <p:ph sz="half" idx="2"/>
          </p:nvPr>
        </p:nvSpPr>
        <p:spPr>
          <a:xfrm>
            <a:off x="864705" y="2250011"/>
            <a:ext cx="5008196" cy="3083989"/>
          </a:xfrm>
        </p:spPr>
        <p:txBody>
          <a:bodyPr>
            <a:normAutofit/>
          </a:bodyPr>
          <a:lstStyle/>
          <a:p>
            <a:pPr lvl="1"/>
            <a:r>
              <a:rPr lang="en-US" sz="2600" dirty="0"/>
              <a:t>Emails</a:t>
            </a:r>
          </a:p>
          <a:p>
            <a:pPr lvl="1"/>
            <a:r>
              <a:rPr lang="en-US" sz="2600" dirty="0"/>
              <a:t>Phone records</a:t>
            </a:r>
          </a:p>
          <a:p>
            <a:pPr lvl="1"/>
            <a:r>
              <a:rPr lang="en-US" sz="2600" dirty="0"/>
              <a:t>Attendance records</a:t>
            </a:r>
          </a:p>
          <a:p>
            <a:pPr lvl="1"/>
            <a:r>
              <a:rPr lang="en-US" sz="2600" dirty="0"/>
              <a:t>Security records</a:t>
            </a:r>
          </a:p>
          <a:p>
            <a:pPr lvl="1"/>
            <a:r>
              <a:rPr lang="en-US" sz="2600" dirty="0"/>
              <a:t>Computer records/files</a:t>
            </a:r>
          </a:p>
          <a:p>
            <a:pPr lvl="1"/>
            <a:r>
              <a:rPr lang="en-US" sz="2600" dirty="0"/>
              <a:t>Complaint</a:t>
            </a:r>
          </a:p>
        </p:txBody>
      </p:sp>
      <p:sp>
        <p:nvSpPr>
          <p:cNvPr id="15366" name="Content Placeholder 8"/>
          <p:cNvSpPr>
            <a:spLocks noGrp="1"/>
          </p:cNvSpPr>
          <p:nvPr>
            <p:ph sz="quarter" idx="4"/>
          </p:nvPr>
        </p:nvSpPr>
        <p:spPr>
          <a:xfrm>
            <a:off x="5486400" y="2250010"/>
            <a:ext cx="5867399" cy="4096642"/>
          </a:xfrm>
        </p:spPr>
        <p:txBody>
          <a:bodyPr>
            <a:normAutofit lnSpcReduction="10000"/>
          </a:bodyPr>
          <a:lstStyle/>
          <a:p>
            <a:pPr lvl="1"/>
            <a:r>
              <a:rPr lang="en-US" sz="2600" dirty="0"/>
              <a:t>Internet usage and websites visited</a:t>
            </a:r>
          </a:p>
          <a:p>
            <a:pPr lvl="1"/>
            <a:r>
              <a:rPr lang="en-US" sz="2600" dirty="0"/>
              <a:t>Voicemail messages</a:t>
            </a:r>
          </a:p>
          <a:p>
            <a:pPr lvl="1"/>
            <a:r>
              <a:rPr lang="en-US" sz="2600" dirty="0"/>
              <a:t>Pictures</a:t>
            </a:r>
          </a:p>
          <a:p>
            <a:pPr lvl="1"/>
            <a:r>
              <a:rPr lang="en-US" sz="2600" dirty="0"/>
              <a:t>Audio/Video</a:t>
            </a:r>
          </a:p>
          <a:p>
            <a:pPr lvl="1"/>
            <a:r>
              <a:rPr lang="en-US" sz="2600" dirty="0"/>
              <a:t>Credit Card Receipts</a:t>
            </a:r>
          </a:p>
          <a:p>
            <a:pPr lvl="1"/>
            <a:r>
              <a:rPr lang="en-US" sz="2600" dirty="0"/>
              <a:t>Observing Locations</a:t>
            </a:r>
          </a:p>
          <a:p>
            <a:pPr marL="457200" lvl="1" indent="0">
              <a:buNone/>
            </a:pPr>
            <a:endParaRPr lang="en-US" sz="2600" dirty="0"/>
          </a:p>
          <a:p>
            <a:pPr marL="457200" lvl="1" indent="0">
              <a:buNone/>
            </a:pPr>
            <a:r>
              <a:rPr lang="en-US" sz="2000" dirty="0">
                <a:solidFill>
                  <a:srgbClr val="FF0000"/>
                </a:solidFill>
              </a:rPr>
              <a:t>*Note:  If you receive a document from a witness, make sure to note who provided the document, when it was received, and how it was received. </a:t>
            </a:r>
          </a:p>
        </p:txBody>
      </p:sp>
      <p:sp>
        <p:nvSpPr>
          <p:cNvPr id="8" name="Title 1"/>
          <p:cNvSpPr>
            <a:spLocks noGrp="1"/>
          </p:cNvSpPr>
          <p:nvPr>
            <p:ph type="title"/>
          </p:nvPr>
        </p:nvSpPr>
        <p:spPr>
          <a:noFill/>
        </p:spPr>
        <p:txBody>
          <a:bodyPr/>
          <a:lstStyle/>
          <a:p>
            <a:r>
              <a:rPr lang="en-US" dirty="0"/>
              <a:t>Reviewing and Preserving Evidence</a:t>
            </a:r>
          </a:p>
        </p:txBody>
      </p:sp>
      <p:sp>
        <p:nvSpPr>
          <p:cNvPr id="2" name="Slide Number Placeholder 1"/>
          <p:cNvSpPr>
            <a:spLocks noGrp="1"/>
          </p:cNvSpPr>
          <p:nvPr>
            <p:ph type="sldNum" sz="quarter" idx="10"/>
          </p:nvPr>
        </p:nvSpPr>
        <p:spPr/>
        <p:txBody>
          <a:bodyPr/>
          <a:lstStyle/>
          <a:p>
            <a:pPr>
              <a:defRPr/>
            </a:pPr>
            <a:fld id="{7EA0D91F-9ADE-4555-9A24-02FFF3FF3E77}" type="slidenum">
              <a:rPr lang="en-US" altLang="en-US" smtClean="0"/>
              <a:pPr>
                <a:defRPr/>
              </a:pPr>
              <a:t>67</a:t>
            </a:fld>
            <a:endParaRPr lang="en-US" altLang="en-US" dirty="0"/>
          </a:p>
        </p:txBody>
      </p:sp>
    </p:spTree>
    <p:extLst>
      <p:ext uri="{BB962C8B-B14F-4D97-AF65-F5344CB8AC3E}">
        <p14:creationId xmlns:p14="http://schemas.microsoft.com/office/powerpoint/2010/main" val="17584998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0" indent="-457200">
              <a:spcAft>
                <a:spcPts val="1800"/>
              </a:spcAft>
              <a:buFont typeface="Wingdings" panose="05000000000000000000" pitchFamily="2" charset="2"/>
              <a:buChar char="§"/>
            </a:pPr>
            <a:r>
              <a:rPr lang="en-US" dirty="0"/>
              <a:t>District has the burden of gathering evidence.</a:t>
            </a:r>
          </a:p>
          <a:p>
            <a:pPr marL="457200" indent="-457200">
              <a:spcAft>
                <a:spcPts val="1800"/>
              </a:spcAft>
              <a:buFont typeface="Wingdings" panose="05000000000000000000" pitchFamily="2" charset="2"/>
              <a:buChar char="§"/>
            </a:pPr>
            <a:r>
              <a:rPr lang="en-US" dirty="0"/>
              <a:t>District cannot access or use a party’s medical, psychological or other similar records unless they obtain the party’s voluntary, written consent.</a:t>
            </a:r>
          </a:p>
          <a:p>
            <a:pPr marL="457200" indent="-457200">
              <a:spcAft>
                <a:spcPts val="1800"/>
              </a:spcAft>
              <a:buFont typeface="Wingdings" panose="05000000000000000000" pitchFamily="2" charset="2"/>
              <a:buChar char="§"/>
            </a:pPr>
            <a:r>
              <a:rPr lang="en-US" dirty="0"/>
              <a:t>District cannot restrict parties from discussing allegations or gathering and presenting relevant evidence.</a:t>
            </a:r>
          </a:p>
          <a:p>
            <a:pPr marL="457200" indent="-457200">
              <a:spcAft>
                <a:spcPts val="1800"/>
              </a:spcAft>
              <a:buFont typeface="Wingdings" panose="05000000000000000000" pitchFamily="2" charset="2"/>
              <a:buChar char="§"/>
            </a:pPr>
            <a:r>
              <a:rPr lang="en-US" dirty="0"/>
              <a:t>District must provide an opportunity for parties to present fact and expert witnesses and other exculpatory or inculpatory evidence.</a:t>
            </a:r>
          </a:p>
        </p:txBody>
      </p:sp>
      <p:sp>
        <p:nvSpPr>
          <p:cNvPr id="3" name="Title 2"/>
          <p:cNvSpPr>
            <a:spLocks noGrp="1"/>
          </p:cNvSpPr>
          <p:nvPr>
            <p:ph type="title"/>
          </p:nvPr>
        </p:nvSpPr>
        <p:spPr/>
        <p:txBody>
          <a:bodyPr/>
          <a:lstStyle/>
          <a:p>
            <a:r>
              <a:rPr lang="en-US" dirty="0"/>
              <a:t>Title IX Evidence Requirements</a:t>
            </a:r>
          </a:p>
        </p:txBody>
      </p:sp>
      <p:sp>
        <p:nvSpPr>
          <p:cNvPr id="4" name="Slide Number Placeholder 3"/>
          <p:cNvSpPr>
            <a:spLocks noGrp="1"/>
          </p:cNvSpPr>
          <p:nvPr>
            <p:ph type="sldNum" sz="quarter" idx="4"/>
          </p:nvPr>
        </p:nvSpPr>
        <p:spPr/>
        <p:txBody>
          <a:bodyPr/>
          <a:lstStyle/>
          <a:p>
            <a:fld id="{E02AF179-07B7-472B-83C2-D8D8D234B33A}" type="slidenum">
              <a:rPr lang="en-US" altLang="en-US" smtClean="0"/>
              <a:pPr/>
              <a:t>68</a:t>
            </a:fld>
            <a:endParaRPr lang="en-US" altLang="en-US" dirty="0"/>
          </a:p>
        </p:txBody>
      </p:sp>
    </p:spTree>
    <p:extLst>
      <p:ext uri="{BB962C8B-B14F-4D97-AF65-F5344CB8AC3E}">
        <p14:creationId xmlns:p14="http://schemas.microsoft.com/office/powerpoint/2010/main" val="42545936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533400"/>
            <a:ext cx="5839485" cy="1299927"/>
          </a:xfrm>
        </p:spPr>
        <p:txBody>
          <a:bodyPr>
            <a:normAutofit/>
          </a:bodyPr>
          <a:lstStyle/>
          <a:p>
            <a:pPr algn="ctr"/>
            <a:r>
              <a:rPr lang="en-US" sz="2800" i="1" dirty="0"/>
              <a:t>Step 7</a:t>
            </a:r>
          </a:p>
          <a:p>
            <a:pPr algn="ctr"/>
            <a:r>
              <a:rPr lang="en-US" sz="3200" b="1" dirty="0"/>
              <a:t>Make a List of Witnesses</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69</a:t>
            </a:fld>
            <a:endParaRPr lang="en-US" altLang="en-US" dirty="0"/>
          </a:p>
        </p:txBody>
      </p:sp>
      <p:sp>
        <p:nvSpPr>
          <p:cNvPr id="4" name="Picture Placeholder 3">
            <a:extLst>
              <a:ext uri="{FF2B5EF4-FFF2-40B4-BE49-F238E27FC236}">
                <a16:creationId xmlns:a16="http://schemas.microsoft.com/office/drawing/2014/main" id="{87E809BF-1BCF-45D8-AE62-C0BDFD73C093}"/>
              </a:ext>
            </a:extLst>
          </p:cNvPr>
          <p:cNvSpPr>
            <a:spLocks noGrp="1"/>
          </p:cNvSpPr>
          <p:nvPr>
            <p:ph type="pic" sz="quarter" idx="13"/>
          </p:nvPr>
        </p:nvSpPr>
        <p:spPr/>
      </p:sp>
      <p:pic>
        <p:nvPicPr>
          <p:cNvPr id="8" name="Picture Placeholder 12" descr="Businessperson pointing to digital tablet in meeting">
            <a:extLst>
              <a:ext uri="{FF2B5EF4-FFF2-40B4-BE49-F238E27FC236}">
                <a16:creationId xmlns:a16="http://schemas.microsoft.com/office/drawing/2014/main" id="{3221E09A-A9DA-49EA-9847-A23AEFDFBB44}"/>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30456" y="2057400"/>
            <a:ext cx="10961544" cy="4040273"/>
          </a:xfrm>
          <a:prstGeom prst="rect">
            <a:avLst/>
          </a:prstGeom>
        </p:spPr>
      </p:pic>
    </p:spTree>
    <p:extLst>
      <p:ext uri="{BB962C8B-B14F-4D97-AF65-F5344CB8AC3E}">
        <p14:creationId xmlns:p14="http://schemas.microsoft.com/office/powerpoint/2010/main" val="24368681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9CDE4C3-4CA5-4D16-ADE6-51F9CF3C7A9D}"/>
              </a:ext>
            </a:extLst>
          </p:cNvPr>
          <p:cNvGraphicFramePr>
            <a:graphicFrameLocks noGrp="1"/>
          </p:cNvGraphicFramePr>
          <p:nvPr>
            <p:ph idx="1"/>
            <p:extLst>
              <p:ext uri="{D42A27DB-BD31-4B8C-83A1-F6EECF244321}">
                <p14:modId xmlns:p14="http://schemas.microsoft.com/office/powerpoint/2010/main" val="2272755719"/>
              </p:ext>
            </p:extLst>
          </p:nvPr>
        </p:nvGraphicFramePr>
        <p:xfrm>
          <a:off x="838200" y="1415628"/>
          <a:ext cx="10489093" cy="3558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noFill/>
        </p:spPr>
        <p:txBody>
          <a:bodyPr/>
          <a:lstStyle/>
          <a:p>
            <a:r>
              <a:rPr lang="en-US" dirty="0"/>
              <a:t>Preparing to Conduct Interviews</a:t>
            </a:r>
          </a:p>
        </p:txBody>
      </p:sp>
      <p:sp>
        <p:nvSpPr>
          <p:cNvPr id="5" name="Rectangle 4"/>
          <p:cNvSpPr/>
          <p:nvPr/>
        </p:nvSpPr>
        <p:spPr>
          <a:xfrm>
            <a:off x="3522218" y="3244334"/>
            <a:ext cx="248786" cy="369332"/>
          </a:xfrm>
          <a:prstGeom prst="rect">
            <a:avLst/>
          </a:prstGeom>
        </p:spPr>
        <p:txBody>
          <a:bodyPr wrap="none">
            <a:spAutoFit/>
          </a:bodyPr>
          <a:lstStyle/>
          <a:p>
            <a:r>
              <a:rPr lang="en-US" dirty="0"/>
              <a:t> </a:t>
            </a:r>
          </a:p>
        </p:txBody>
      </p:sp>
      <p:sp>
        <p:nvSpPr>
          <p:cNvPr id="7" name="Slide Number Placeholder 6"/>
          <p:cNvSpPr>
            <a:spLocks noGrp="1"/>
          </p:cNvSpPr>
          <p:nvPr>
            <p:ph type="sldNum" sz="quarter" idx="4"/>
          </p:nvPr>
        </p:nvSpPr>
        <p:spPr/>
        <p:txBody>
          <a:bodyPr/>
          <a:lstStyle/>
          <a:p>
            <a:fld id="{E02AF179-07B7-472B-83C2-D8D8D234B33A}" type="slidenum">
              <a:rPr lang="en-US" altLang="en-US" smtClean="0"/>
              <a:pPr/>
              <a:t>70</a:t>
            </a:fld>
            <a:endParaRPr lang="en-US" altLang="en-US" dirty="0"/>
          </a:p>
        </p:txBody>
      </p:sp>
      <p:graphicFrame>
        <p:nvGraphicFramePr>
          <p:cNvPr id="9" name="Diagram 8">
            <a:extLst>
              <a:ext uri="{FF2B5EF4-FFF2-40B4-BE49-F238E27FC236}">
                <a16:creationId xmlns:a16="http://schemas.microsoft.com/office/drawing/2014/main" id="{37088124-C559-4D10-BE3C-10FEF99F7D80}"/>
              </a:ext>
            </a:extLst>
          </p:cNvPr>
          <p:cNvGraphicFramePr/>
          <p:nvPr>
            <p:extLst>
              <p:ext uri="{D42A27DB-BD31-4B8C-83A1-F6EECF244321}">
                <p14:modId xmlns:p14="http://schemas.microsoft.com/office/powerpoint/2010/main" val="794263221"/>
              </p:ext>
            </p:extLst>
          </p:nvPr>
        </p:nvGraphicFramePr>
        <p:xfrm>
          <a:off x="1853647" y="4974391"/>
          <a:ext cx="8458200" cy="125573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1529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304800"/>
            <a:ext cx="5839485" cy="1528527"/>
          </a:xfrm>
        </p:spPr>
        <p:txBody>
          <a:bodyPr>
            <a:normAutofit fontScale="92500"/>
          </a:bodyPr>
          <a:lstStyle/>
          <a:p>
            <a:pPr algn="ctr"/>
            <a:r>
              <a:rPr lang="en-US" sz="2800" i="1" dirty="0"/>
              <a:t>Step 8</a:t>
            </a:r>
          </a:p>
          <a:p>
            <a:pPr algn="ctr"/>
            <a:r>
              <a:rPr lang="en-US" sz="3200" b="1" dirty="0"/>
              <a:t>Draft Interview Questions and Apply a Trauma-Informed Approach</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71</a:t>
            </a:fld>
            <a:endParaRPr lang="en-US" altLang="en-US" dirty="0"/>
          </a:p>
        </p:txBody>
      </p:sp>
      <p:sp>
        <p:nvSpPr>
          <p:cNvPr id="4" name="Picture Placeholder 3">
            <a:extLst>
              <a:ext uri="{FF2B5EF4-FFF2-40B4-BE49-F238E27FC236}">
                <a16:creationId xmlns:a16="http://schemas.microsoft.com/office/drawing/2014/main" id="{799C7217-2105-4794-9E13-120A565C9732}"/>
              </a:ext>
            </a:extLst>
          </p:cNvPr>
          <p:cNvSpPr>
            <a:spLocks noGrp="1"/>
          </p:cNvSpPr>
          <p:nvPr>
            <p:ph type="pic" sz="quarter" idx="13"/>
          </p:nvPr>
        </p:nvSpPr>
        <p:spPr/>
      </p:sp>
      <p:pic>
        <p:nvPicPr>
          <p:cNvPr id="8" name="Picture Placeholder 12" descr="Businessperson pointing to digital tablet in meeting">
            <a:extLst>
              <a:ext uri="{FF2B5EF4-FFF2-40B4-BE49-F238E27FC236}">
                <a16:creationId xmlns:a16="http://schemas.microsoft.com/office/drawing/2014/main" id="{97A41F61-47DB-4F8E-95C7-6F220358D73B}"/>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30456" y="2057400"/>
            <a:ext cx="10961544" cy="4040273"/>
          </a:xfrm>
          <a:prstGeom prst="rect">
            <a:avLst/>
          </a:prstGeom>
        </p:spPr>
      </p:pic>
    </p:spTree>
    <p:extLst>
      <p:ext uri="{BB962C8B-B14F-4D97-AF65-F5344CB8AC3E}">
        <p14:creationId xmlns:p14="http://schemas.microsoft.com/office/powerpoint/2010/main" val="13515361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B75F308-1189-4A10-95A8-E82D08AF7734}"/>
              </a:ext>
            </a:extLst>
          </p:cNvPr>
          <p:cNvGraphicFramePr/>
          <p:nvPr/>
        </p:nvGraphicFramePr>
        <p:xfrm>
          <a:off x="750404" y="1487714"/>
          <a:ext cx="5595201" cy="5370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64" name="Google Shape;364;p25"/>
          <p:cNvSpPr txBox="1">
            <a:spLocks noGrp="1"/>
          </p:cNvSpPr>
          <p:nvPr>
            <p:ph type="title"/>
          </p:nvPr>
        </p:nvSpPr>
        <p:spPr>
          <a:prstGeom prst="rect">
            <a:avLst/>
          </a:prstGeom>
          <a:noFill/>
          <a:ln>
            <a:noFill/>
          </a:ln>
        </p:spPr>
        <p:txBody>
          <a:bodyPr spcFirstLastPara="1" wrap="square" lIns="91425" tIns="91425" rIns="91425" bIns="45700" anchor="ctr" anchorCtr="0">
            <a:normAutofit/>
          </a:bodyPr>
          <a:lstStyle/>
          <a:p>
            <a:pPr marL="0" lvl="0" indent="0" algn="l" rtl="0">
              <a:lnSpc>
                <a:spcPct val="90000"/>
              </a:lnSpc>
              <a:spcBef>
                <a:spcPts val="0"/>
              </a:spcBef>
              <a:spcAft>
                <a:spcPts val="0"/>
              </a:spcAft>
              <a:buClr>
                <a:srgbClr val="1F448A"/>
              </a:buClr>
              <a:buSzPts val="3200"/>
              <a:buFont typeface="Palatino Linotype"/>
              <a:buNone/>
            </a:pPr>
            <a:r>
              <a:rPr lang="en-US" dirty="0"/>
              <a:t>Trauma-Informed Approach</a:t>
            </a:r>
            <a:endParaRPr dirty="0"/>
          </a:p>
        </p:txBody>
      </p:sp>
      <p:sp>
        <p:nvSpPr>
          <p:cNvPr id="5" name="Freeform: Shape 4">
            <a:extLst>
              <a:ext uri="{FF2B5EF4-FFF2-40B4-BE49-F238E27FC236}">
                <a16:creationId xmlns:a16="http://schemas.microsoft.com/office/drawing/2014/main" id="{747AF20E-2883-453B-9C48-8454CECF0DBF}"/>
              </a:ext>
            </a:extLst>
          </p:cNvPr>
          <p:cNvSpPr/>
          <p:nvPr/>
        </p:nvSpPr>
        <p:spPr>
          <a:xfrm>
            <a:off x="864706" y="1295400"/>
            <a:ext cx="5008194" cy="795600"/>
          </a:xfrm>
          <a:custGeom>
            <a:avLst/>
            <a:gdLst>
              <a:gd name="connsiteX0" fmla="*/ 0 w 5008194"/>
              <a:gd name="connsiteY0" fmla="*/ 132603 h 795600"/>
              <a:gd name="connsiteX1" fmla="*/ 132603 w 5008194"/>
              <a:gd name="connsiteY1" fmla="*/ 0 h 795600"/>
              <a:gd name="connsiteX2" fmla="*/ 4875591 w 5008194"/>
              <a:gd name="connsiteY2" fmla="*/ 0 h 795600"/>
              <a:gd name="connsiteX3" fmla="*/ 5008194 w 5008194"/>
              <a:gd name="connsiteY3" fmla="*/ 132603 h 795600"/>
              <a:gd name="connsiteX4" fmla="*/ 5008194 w 5008194"/>
              <a:gd name="connsiteY4" fmla="*/ 662997 h 795600"/>
              <a:gd name="connsiteX5" fmla="*/ 4875591 w 5008194"/>
              <a:gd name="connsiteY5" fmla="*/ 795600 h 795600"/>
              <a:gd name="connsiteX6" fmla="*/ 132603 w 5008194"/>
              <a:gd name="connsiteY6" fmla="*/ 795600 h 795600"/>
              <a:gd name="connsiteX7" fmla="*/ 0 w 5008194"/>
              <a:gd name="connsiteY7" fmla="*/ 662997 h 795600"/>
              <a:gd name="connsiteX8" fmla="*/ 0 w 5008194"/>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95600">
                <a:moveTo>
                  <a:pt x="0" y="132603"/>
                </a:moveTo>
                <a:cubicBezTo>
                  <a:pt x="0" y="59368"/>
                  <a:pt x="59368" y="0"/>
                  <a:pt x="132603" y="0"/>
                </a:cubicBezTo>
                <a:lnTo>
                  <a:pt x="4875591" y="0"/>
                </a:lnTo>
                <a:cubicBezTo>
                  <a:pt x="4948826" y="0"/>
                  <a:pt x="5008194" y="59368"/>
                  <a:pt x="5008194" y="132603"/>
                </a:cubicBezTo>
                <a:lnTo>
                  <a:pt x="5008194" y="662997"/>
                </a:lnTo>
                <a:cubicBezTo>
                  <a:pt x="5008194" y="736232"/>
                  <a:pt x="4948826" y="795600"/>
                  <a:pt x="4875591" y="795600"/>
                </a:cubicBezTo>
                <a:lnTo>
                  <a:pt x="132603" y="795600"/>
                </a:lnTo>
                <a:cubicBezTo>
                  <a:pt x="59368" y="795600"/>
                  <a:pt x="0" y="736232"/>
                  <a:pt x="0" y="662997"/>
                </a:cubicBezTo>
                <a:lnTo>
                  <a:pt x="0" y="132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038" tIns="115038" rIns="115038" bIns="115038"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Schedule interview at convenient time and place</a:t>
            </a:r>
          </a:p>
        </p:txBody>
      </p:sp>
      <p:sp>
        <p:nvSpPr>
          <p:cNvPr id="6" name="Freeform: Shape 5">
            <a:extLst>
              <a:ext uri="{FF2B5EF4-FFF2-40B4-BE49-F238E27FC236}">
                <a16:creationId xmlns:a16="http://schemas.microsoft.com/office/drawing/2014/main" id="{B03BF314-A9C2-495B-9556-C9426CBF5C50}"/>
              </a:ext>
            </a:extLst>
          </p:cNvPr>
          <p:cNvSpPr/>
          <p:nvPr/>
        </p:nvSpPr>
        <p:spPr>
          <a:xfrm>
            <a:off x="864706" y="2209800"/>
            <a:ext cx="5008194" cy="795600"/>
          </a:xfrm>
          <a:custGeom>
            <a:avLst/>
            <a:gdLst>
              <a:gd name="connsiteX0" fmla="*/ 0 w 5008194"/>
              <a:gd name="connsiteY0" fmla="*/ 132603 h 795600"/>
              <a:gd name="connsiteX1" fmla="*/ 132603 w 5008194"/>
              <a:gd name="connsiteY1" fmla="*/ 0 h 795600"/>
              <a:gd name="connsiteX2" fmla="*/ 4875591 w 5008194"/>
              <a:gd name="connsiteY2" fmla="*/ 0 h 795600"/>
              <a:gd name="connsiteX3" fmla="*/ 5008194 w 5008194"/>
              <a:gd name="connsiteY3" fmla="*/ 132603 h 795600"/>
              <a:gd name="connsiteX4" fmla="*/ 5008194 w 5008194"/>
              <a:gd name="connsiteY4" fmla="*/ 662997 h 795600"/>
              <a:gd name="connsiteX5" fmla="*/ 4875591 w 5008194"/>
              <a:gd name="connsiteY5" fmla="*/ 795600 h 795600"/>
              <a:gd name="connsiteX6" fmla="*/ 132603 w 5008194"/>
              <a:gd name="connsiteY6" fmla="*/ 795600 h 795600"/>
              <a:gd name="connsiteX7" fmla="*/ 0 w 5008194"/>
              <a:gd name="connsiteY7" fmla="*/ 662997 h 795600"/>
              <a:gd name="connsiteX8" fmla="*/ 0 w 5008194"/>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95600">
                <a:moveTo>
                  <a:pt x="0" y="132603"/>
                </a:moveTo>
                <a:cubicBezTo>
                  <a:pt x="0" y="59368"/>
                  <a:pt x="59368" y="0"/>
                  <a:pt x="132603" y="0"/>
                </a:cubicBezTo>
                <a:lnTo>
                  <a:pt x="4875591" y="0"/>
                </a:lnTo>
                <a:cubicBezTo>
                  <a:pt x="4948826" y="0"/>
                  <a:pt x="5008194" y="59368"/>
                  <a:pt x="5008194" y="132603"/>
                </a:cubicBezTo>
                <a:lnTo>
                  <a:pt x="5008194" y="662997"/>
                </a:lnTo>
                <a:cubicBezTo>
                  <a:pt x="5008194" y="736232"/>
                  <a:pt x="4948826" y="795600"/>
                  <a:pt x="4875591" y="795600"/>
                </a:cubicBezTo>
                <a:lnTo>
                  <a:pt x="132603" y="795600"/>
                </a:lnTo>
                <a:cubicBezTo>
                  <a:pt x="59368" y="795600"/>
                  <a:pt x="0" y="736232"/>
                  <a:pt x="0" y="662997"/>
                </a:cubicBezTo>
                <a:lnTo>
                  <a:pt x="0" y="132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038" tIns="115038" rIns="115038" bIns="115038"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Listen attentively and actively without interrupting</a:t>
            </a:r>
          </a:p>
        </p:txBody>
      </p:sp>
      <p:sp>
        <p:nvSpPr>
          <p:cNvPr id="10" name="Freeform: Shape 9">
            <a:extLst>
              <a:ext uri="{FF2B5EF4-FFF2-40B4-BE49-F238E27FC236}">
                <a16:creationId xmlns:a16="http://schemas.microsoft.com/office/drawing/2014/main" id="{FD9C755C-307E-469C-A36A-A578190220AB}"/>
              </a:ext>
            </a:extLst>
          </p:cNvPr>
          <p:cNvSpPr/>
          <p:nvPr/>
        </p:nvSpPr>
        <p:spPr>
          <a:xfrm>
            <a:off x="864706" y="3124200"/>
            <a:ext cx="5008194" cy="795600"/>
          </a:xfrm>
          <a:custGeom>
            <a:avLst/>
            <a:gdLst>
              <a:gd name="connsiteX0" fmla="*/ 0 w 5008194"/>
              <a:gd name="connsiteY0" fmla="*/ 132603 h 795600"/>
              <a:gd name="connsiteX1" fmla="*/ 132603 w 5008194"/>
              <a:gd name="connsiteY1" fmla="*/ 0 h 795600"/>
              <a:gd name="connsiteX2" fmla="*/ 4875591 w 5008194"/>
              <a:gd name="connsiteY2" fmla="*/ 0 h 795600"/>
              <a:gd name="connsiteX3" fmla="*/ 5008194 w 5008194"/>
              <a:gd name="connsiteY3" fmla="*/ 132603 h 795600"/>
              <a:gd name="connsiteX4" fmla="*/ 5008194 w 5008194"/>
              <a:gd name="connsiteY4" fmla="*/ 662997 h 795600"/>
              <a:gd name="connsiteX5" fmla="*/ 4875591 w 5008194"/>
              <a:gd name="connsiteY5" fmla="*/ 795600 h 795600"/>
              <a:gd name="connsiteX6" fmla="*/ 132603 w 5008194"/>
              <a:gd name="connsiteY6" fmla="*/ 795600 h 795600"/>
              <a:gd name="connsiteX7" fmla="*/ 0 w 5008194"/>
              <a:gd name="connsiteY7" fmla="*/ 662997 h 795600"/>
              <a:gd name="connsiteX8" fmla="*/ 0 w 5008194"/>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95600">
                <a:moveTo>
                  <a:pt x="0" y="132603"/>
                </a:moveTo>
                <a:cubicBezTo>
                  <a:pt x="0" y="59368"/>
                  <a:pt x="59368" y="0"/>
                  <a:pt x="132603" y="0"/>
                </a:cubicBezTo>
                <a:lnTo>
                  <a:pt x="4875591" y="0"/>
                </a:lnTo>
                <a:cubicBezTo>
                  <a:pt x="4948826" y="0"/>
                  <a:pt x="5008194" y="59368"/>
                  <a:pt x="5008194" y="132603"/>
                </a:cubicBezTo>
                <a:lnTo>
                  <a:pt x="5008194" y="662997"/>
                </a:lnTo>
                <a:cubicBezTo>
                  <a:pt x="5008194" y="736232"/>
                  <a:pt x="4948826" y="795600"/>
                  <a:pt x="4875591" y="795600"/>
                </a:cubicBezTo>
                <a:lnTo>
                  <a:pt x="132603" y="795600"/>
                </a:lnTo>
                <a:cubicBezTo>
                  <a:pt x="59368" y="795600"/>
                  <a:pt x="0" y="736232"/>
                  <a:pt x="0" y="662997"/>
                </a:cubicBezTo>
                <a:lnTo>
                  <a:pt x="0" y="132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038" tIns="115038" rIns="115038" bIns="115038"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Save technical questions for the end of the interview once open-ended ones exhausted</a:t>
            </a:r>
          </a:p>
        </p:txBody>
      </p:sp>
      <p:sp>
        <p:nvSpPr>
          <p:cNvPr id="11" name="Freeform: Shape 10">
            <a:extLst>
              <a:ext uri="{FF2B5EF4-FFF2-40B4-BE49-F238E27FC236}">
                <a16:creationId xmlns:a16="http://schemas.microsoft.com/office/drawing/2014/main" id="{53A83A8B-0CA0-4CFC-B354-2DCF3176AB77}"/>
              </a:ext>
            </a:extLst>
          </p:cNvPr>
          <p:cNvSpPr/>
          <p:nvPr/>
        </p:nvSpPr>
        <p:spPr>
          <a:xfrm>
            <a:off x="864706" y="4038600"/>
            <a:ext cx="5008194" cy="795600"/>
          </a:xfrm>
          <a:custGeom>
            <a:avLst/>
            <a:gdLst>
              <a:gd name="connsiteX0" fmla="*/ 0 w 5008194"/>
              <a:gd name="connsiteY0" fmla="*/ 132603 h 795600"/>
              <a:gd name="connsiteX1" fmla="*/ 132603 w 5008194"/>
              <a:gd name="connsiteY1" fmla="*/ 0 h 795600"/>
              <a:gd name="connsiteX2" fmla="*/ 4875591 w 5008194"/>
              <a:gd name="connsiteY2" fmla="*/ 0 h 795600"/>
              <a:gd name="connsiteX3" fmla="*/ 5008194 w 5008194"/>
              <a:gd name="connsiteY3" fmla="*/ 132603 h 795600"/>
              <a:gd name="connsiteX4" fmla="*/ 5008194 w 5008194"/>
              <a:gd name="connsiteY4" fmla="*/ 662997 h 795600"/>
              <a:gd name="connsiteX5" fmla="*/ 4875591 w 5008194"/>
              <a:gd name="connsiteY5" fmla="*/ 795600 h 795600"/>
              <a:gd name="connsiteX6" fmla="*/ 132603 w 5008194"/>
              <a:gd name="connsiteY6" fmla="*/ 795600 h 795600"/>
              <a:gd name="connsiteX7" fmla="*/ 0 w 5008194"/>
              <a:gd name="connsiteY7" fmla="*/ 662997 h 795600"/>
              <a:gd name="connsiteX8" fmla="*/ 0 w 5008194"/>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95600">
                <a:moveTo>
                  <a:pt x="0" y="132603"/>
                </a:moveTo>
                <a:cubicBezTo>
                  <a:pt x="0" y="59368"/>
                  <a:pt x="59368" y="0"/>
                  <a:pt x="132603" y="0"/>
                </a:cubicBezTo>
                <a:lnTo>
                  <a:pt x="4875591" y="0"/>
                </a:lnTo>
                <a:cubicBezTo>
                  <a:pt x="4948826" y="0"/>
                  <a:pt x="5008194" y="59368"/>
                  <a:pt x="5008194" y="132603"/>
                </a:cubicBezTo>
                <a:lnTo>
                  <a:pt x="5008194" y="662997"/>
                </a:lnTo>
                <a:cubicBezTo>
                  <a:pt x="5008194" y="736232"/>
                  <a:pt x="4948826" y="795600"/>
                  <a:pt x="4875591" y="795600"/>
                </a:cubicBezTo>
                <a:lnTo>
                  <a:pt x="132603" y="795600"/>
                </a:lnTo>
                <a:cubicBezTo>
                  <a:pt x="59368" y="795600"/>
                  <a:pt x="0" y="736232"/>
                  <a:pt x="0" y="662997"/>
                </a:cubicBezTo>
                <a:lnTo>
                  <a:pt x="0" y="132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038" tIns="115038" rIns="115038" bIns="115038"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tx1"/>
                </a:solidFill>
              </a:rPr>
              <a:t>Display compassion and sincerity</a:t>
            </a:r>
          </a:p>
        </p:txBody>
      </p:sp>
      <p:sp>
        <p:nvSpPr>
          <p:cNvPr id="12" name="Freeform: Shape 11">
            <a:extLst>
              <a:ext uri="{FF2B5EF4-FFF2-40B4-BE49-F238E27FC236}">
                <a16:creationId xmlns:a16="http://schemas.microsoft.com/office/drawing/2014/main" id="{FFDFCB48-F85E-4BE5-AEFC-B573610D8A91}"/>
              </a:ext>
            </a:extLst>
          </p:cNvPr>
          <p:cNvSpPr/>
          <p:nvPr/>
        </p:nvSpPr>
        <p:spPr>
          <a:xfrm>
            <a:off x="864706" y="4953000"/>
            <a:ext cx="5008194" cy="795600"/>
          </a:xfrm>
          <a:custGeom>
            <a:avLst/>
            <a:gdLst>
              <a:gd name="connsiteX0" fmla="*/ 0 w 5008194"/>
              <a:gd name="connsiteY0" fmla="*/ 132603 h 795600"/>
              <a:gd name="connsiteX1" fmla="*/ 132603 w 5008194"/>
              <a:gd name="connsiteY1" fmla="*/ 0 h 795600"/>
              <a:gd name="connsiteX2" fmla="*/ 4875591 w 5008194"/>
              <a:gd name="connsiteY2" fmla="*/ 0 h 795600"/>
              <a:gd name="connsiteX3" fmla="*/ 5008194 w 5008194"/>
              <a:gd name="connsiteY3" fmla="*/ 132603 h 795600"/>
              <a:gd name="connsiteX4" fmla="*/ 5008194 w 5008194"/>
              <a:gd name="connsiteY4" fmla="*/ 662997 h 795600"/>
              <a:gd name="connsiteX5" fmla="*/ 4875591 w 5008194"/>
              <a:gd name="connsiteY5" fmla="*/ 795600 h 795600"/>
              <a:gd name="connsiteX6" fmla="*/ 132603 w 5008194"/>
              <a:gd name="connsiteY6" fmla="*/ 795600 h 795600"/>
              <a:gd name="connsiteX7" fmla="*/ 0 w 5008194"/>
              <a:gd name="connsiteY7" fmla="*/ 662997 h 795600"/>
              <a:gd name="connsiteX8" fmla="*/ 0 w 5008194"/>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95600">
                <a:moveTo>
                  <a:pt x="0" y="132603"/>
                </a:moveTo>
                <a:cubicBezTo>
                  <a:pt x="0" y="59368"/>
                  <a:pt x="59368" y="0"/>
                  <a:pt x="132603" y="0"/>
                </a:cubicBezTo>
                <a:lnTo>
                  <a:pt x="4875591" y="0"/>
                </a:lnTo>
                <a:cubicBezTo>
                  <a:pt x="4948826" y="0"/>
                  <a:pt x="5008194" y="59368"/>
                  <a:pt x="5008194" y="132603"/>
                </a:cubicBezTo>
                <a:lnTo>
                  <a:pt x="5008194" y="662997"/>
                </a:lnTo>
                <a:cubicBezTo>
                  <a:pt x="5008194" y="736232"/>
                  <a:pt x="4948826" y="795600"/>
                  <a:pt x="4875591" y="795600"/>
                </a:cubicBezTo>
                <a:lnTo>
                  <a:pt x="132603" y="795600"/>
                </a:lnTo>
                <a:cubicBezTo>
                  <a:pt x="59368" y="795600"/>
                  <a:pt x="0" y="736232"/>
                  <a:pt x="0" y="662997"/>
                </a:cubicBezTo>
                <a:lnTo>
                  <a:pt x="0" y="132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038" tIns="115038" rIns="115038" bIns="115038"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Interview without judgment or skepticism</a:t>
            </a:r>
          </a:p>
        </p:txBody>
      </p:sp>
      <p:sp>
        <p:nvSpPr>
          <p:cNvPr id="14" name="Freeform: Shape 13">
            <a:extLst>
              <a:ext uri="{FF2B5EF4-FFF2-40B4-BE49-F238E27FC236}">
                <a16:creationId xmlns:a16="http://schemas.microsoft.com/office/drawing/2014/main" id="{278A3143-8430-4144-9A96-1BF204C8A214}"/>
              </a:ext>
            </a:extLst>
          </p:cNvPr>
          <p:cNvSpPr/>
          <p:nvPr/>
        </p:nvSpPr>
        <p:spPr>
          <a:xfrm>
            <a:off x="6345606" y="2209800"/>
            <a:ext cx="5008194" cy="754777"/>
          </a:xfrm>
          <a:custGeom>
            <a:avLst/>
            <a:gdLst>
              <a:gd name="connsiteX0" fmla="*/ 0 w 5008194"/>
              <a:gd name="connsiteY0" fmla="*/ 125799 h 754777"/>
              <a:gd name="connsiteX1" fmla="*/ 125799 w 5008194"/>
              <a:gd name="connsiteY1" fmla="*/ 0 h 754777"/>
              <a:gd name="connsiteX2" fmla="*/ 4882395 w 5008194"/>
              <a:gd name="connsiteY2" fmla="*/ 0 h 754777"/>
              <a:gd name="connsiteX3" fmla="*/ 5008194 w 5008194"/>
              <a:gd name="connsiteY3" fmla="*/ 125799 h 754777"/>
              <a:gd name="connsiteX4" fmla="*/ 5008194 w 5008194"/>
              <a:gd name="connsiteY4" fmla="*/ 628978 h 754777"/>
              <a:gd name="connsiteX5" fmla="*/ 4882395 w 5008194"/>
              <a:gd name="connsiteY5" fmla="*/ 754777 h 754777"/>
              <a:gd name="connsiteX6" fmla="*/ 125799 w 5008194"/>
              <a:gd name="connsiteY6" fmla="*/ 754777 h 754777"/>
              <a:gd name="connsiteX7" fmla="*/ 0 w 5008194"/>
              <a:gd name="connsiteY7" fmla="*/ 628978 h 754777"/>
              <a:gd name="connsiteX8" fmla="*/ 0 w 5008194"/>
              <a:gd name="connsiteY8" fmla="*/ 125799 h 75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54777">
                <a:moveTo>
                  <a:pt x="0" y="125799"/>
                </a:moveTo>
                <a:cubicBezTo>
                  <a:pt x="0" y="56322"/>
                  <a:pt x="56322" y="0"/>
                  <a:pt x="125799" y="0"/>
                </a:cubicBezTo>
                <a:lnTo>
                  <a:pt x="4882395" y="0"/>
                </a:lnTo>
                <a:cubicBezTo>
                  <a:pt x="4951872" y="0"/>
                  <a:pt x="5008194" y="56322"/>
                  <a:pt x="5008194" y="125799"/>
                </a:cubicBezTo>
                <a:lnTo>
                  <a:pt x="5008194" y="628978"/>
                </a:lnTo>
                <a:cubicBezTo>
                  <a:pt x="5008194" y="698455"/>
                  <a:pt x="4951872" y="754777"/>
                  <a:pt x="4882395" y="754777"/>
                </a:cubicBezTo>
                <a:lnTo>
                  <a:pt x="125799" y="754777"/>
                </a:lnTo>
                <a:cubicBezTo>
                  <a:pt x="56322" y="754777"/>
                  <a:pt x="0" y="698455"/>
                  <a:pt x="0" y="628978"/>
                </a:cubicBezTo>
                <a:lnTo>
                  <a:pt x="0" y="12579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9235" tIns="109235" rIns="109235" bIns="109235"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tx1"/>
                </a:solidFill>
              </a:rPr>
              <a:t>Do NOT Victim-Blame</a:t>
            </a:r>
          </a:p>
        </p:txBody>
      </p:sp>
      <p:sp>
        <p:nvSpPr>
          <p:cNvPr id="15" name="Freeform: Shape 14">
            <a:extLst>
              <a:ext uri="{FF2B5EF4-FFF2-40B4-BE49-F238E27FC236}">
                <a16:creationId xmlns:a16="http://schemas.microsoft.com/office/drawing/2014/main" id="{29E2D96D-3579-425F-87A6-DC6E923C2A9E}"/>
              </a:ext>
            </a:extLst>
          </p:cNvPr>
          <p:cNvSpPr/>
          <p:nvPr/>
        </p:nvSpPr>
        <p:spPr>
          <a:xfrm>
            <a:off x="6345605" y="3048000"/>
            <a:ext cx="5008194" cy="754777"/>
          </a:xfrm>
          <a:custGeom>
            <a:avLst/>
            <a:gdLst>
              <a:gd name="connsiteX0" fmla="*/ 0 w 5008194"/>
              <a:gd name="connsiteY0" fmla="*/ 125799 h 754777"/>
              <a:gd name="connsiteX1" fmla="*/ 125799 w 5008194"/>
              <a:gd name="connsiteY1" fmla="*/ 0 h 754777"/>
              <a:gd name="connsiteX2" fmla="*/ 4882395 w 5008194"/>
              <a:gd name="connsiteY2" fmla="*/ 0 h 754777"/>
              <a:gd name="connsiteX3" fmla="*/ 5008194 w 5008194"/>
              <a:gd name="connsiteY3" fmla="*/ 125799 h 754777"/>
              <a:gd name="connsiteX4" fmla="*/ 5008194 w 5008194"/>
              <a:gd name="connsiteY4" fmla="*/ 628978 h 754777"/>
              <a:gd name="connsiteX5" fmla="*/ 4882395 w 5008194"/>
              <a:gd name="connsiteY5" fmla="*/ 754777 h 754777"/>
              <a:gd name="connsiteX6" fmla="*/ 125799 w 5008194"/>
              <a:gd name="connsiteY6" fmla="*/ 754777 h 754777"/>
              <a:gd name="connsiteX7" fmla="*/ 0 w 5008194"/>
              <a:gd name="connsiteY7" fmla="*/ 628978 h 754777"/>
              <a:gd name="connsiteX8" fmla="*/ 0 w 5008194"/>
              <a:gd name="connsiteY8" fmla="*/ 125799 h 75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54777">
                <a:moveTo>
                  <a:pt x="0" y="125799"/>
                </a:moveTo>
                <a:cubicBezTo>
                  <a:pt x="0" y="56322"/>
                  <a:pt x="56322" y="0"/>
                  <a:pt x="125799" y="0"/>
                </a:cubicBezTo>
                <a:lnTo>
                  <a:pt x="4882395" y="0"/>
                </a:lnTo>
                <a:cubicBezTo>
                  <a:pt x="4951872" y="0"/>
                  <a:pt x="5008194" y="56322"/>
                  <a:pt x="5008194" y="125799"/>
                </a:cubicBezTo>
                <a:lnTo>
                  <a:pt x="5008194" y="628978"/>
                </a:lnTo>
                <a:cubicBezTo>
                  <a:pt x="5008194" y="698455"/>
                  <a:pt x="4951872" y="754777"/>
                  <a:pt x="4882395" y="754777"/>
                </a:cubicBezTo>
                <a:lnTo>
                  <a:pt x="125799" y="754777"/>
                </a:lnTo>
                <a:cubicBezTo>
                  <a:pt x="56322" y="754777"/>
                  <a:pt x="0" y="698455"/>
                  <a:pt x="0" y="628978"/>
                </a:cubicBezTo>
                <a:lnTo>
                  <a:pt x="0" y="12579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9235" tIns="109235" rIns="109235" bIns="109235"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tx1"/>
                </a:solidFill>
              </a:rPr>
              <a:t>Permit student/employee to control information flow</a:t>
            </a:r>
          </a:p>
        </p:txBody>
      </p:sp>
      <p:sp>
        <p:nvSpPr>
          <p:cNvPr id="16" name="Freeform: Shape 15">
            <a:extLst>
              <a:ext uri="{FF2B5EF4-FFF2-40B4-BE49-F238E27FC236}">
                <a16:creationId xmlns:a16="http://schemas.microsoft.com/office/drawing/2014/main" id="{43438FA1-6164-4FD8-BD2C-A5AF75CB8C9E}"/>
              </a:ext>
            </a:extLst>
          </p:cNvPr>
          <p:cNvSpPr/>
          <p:nvPr/>
        </p:nvSpPr>
        <p:spPr>
          <a:xfrm>
            <a:off x="6345605" y="3969623"/>
            <a:ext cx="5008194" cy="754777"/>
          </a:xfrm>
          <a:custGeom>
            <a:avLst/>
            <a:gdLst>
              <a:gd name="connsiteX0" fmla="*/ 0 w 5008194"/>
              <a:gd name="connsiteY0" fmla="*/ 125799 h 754777"/>
              <a:gd name="connsiteX1" fmla="*/ 125799 w 5008194"/>
              <a:gd name="connsiteY1" fmla="*/ 0 h 754777"/>
              <a:gd name="connsiteX2" fmla="*/ 4882395 w 5008194"/>
              <a:gd name="connsiteY2" fmla="*/ 0 h 754777"/>
              <a:gd name="connsiteX3" fmla="*/ 5008194 w 5008194"/>
              <a:gd name="connsiteY3" fmla="*/ 125799 h 754777"/>
              <a:gd name="connsiteX4" fmla="*/ 5008194 w 5008194"/>
              <a:gd name="connsiteY4" fmla="*/ 628978 h 754777"/>
              <a:gd name="connsiteX5" fmla="*/ 4882395 w 5008194"/>
              <a:gd name="connsiteY5" fmla="*/ 754777 h 754777"/>
              <a:gd name="connsiteX6" fmla="*/ 125799 w 5008194"/>
              <a:gd name="connsiteY6" fmla="*/ 754777 h 754777"/>
              <a:gd name="connsiteX7" fmla="*/ 0 w 5008194"/>
              <a:gd name="connsiteY7" fmla="*/ 628978 h 754777"/>
              <a:gd name="connsiteX8" fmla="*/ 0 w 5008194"/>
              <a:gd name="connsiteY8" fmla="*/ 125799 h 75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54777">
                <a:moveTo>
                  <a:pt x="0" y="125799"/>
                </a:moveTo>
                <a:cubicBezTo>
                  <a:pt x="0" y="56322"/>
                  <a:pt x="56322" y="0"/>
                  <a:pt x="125799" y="0"/>
                </a:cubicBezTo>
                <a:lnTo>
                  <a:pt x="4882395" y="0"/>
                </a:lnTo>
                <a:cubicBezTo>
                  <a:pt x="4951872" y="0"/>
                  <a:pt x="5008194" y="56322"/>
                  <a:pt x="5008194" y="125799"/>
                </a:cubicBezTo>
                <a:lnTo>
                  <a:pt x="5008194" y="628978"/>
                </a:lnTo>
                <a:cubicBezTo>
                  <a:pt x="5008194" y="698455"/>
                  <a:pt x="4951872" y="754777"/>
                  <a:pt x="4882395" y="754777"/>
                </a:cubicBezTo>
                <a:lnTo>
                  <a:pt x="125799" y="754777"/>
                </a:lnTo>
                <a:cubicBezTo>
                  <a:pt x="56322" y="754777"/>
                  <a:pt x="0" y="698455"/>
                  <a:pt x="0" y="628978"/>
                </a:cubicBezTo>
                <a:lnTo>
                  <a:pt x="0" y="12579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9235" tIns="109235" rIns="109235" bIns="109235"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tx1"/>
                </a:solidFill>
              </a:rPr>
              <a:t>Suggest breaks as needed</a:t>
            </a:r>
          </a:p>
        </p:txBody>
      </p:sp>
      <p:sp>
        <p:nvSpPr>
          <p:cNvPr id="17" name="Freeform: Shape 16">
            <a:extLst>
              <a:ext uri="{FF2B5EF4-FFF2-40B4-BE49-F238E27FC236}">
                <a16:creationId xmlns:a16="http://schemas.microsoft.com/office/drawing/2014/main" id="{F5BFD721-7482-4EEA-9961-1EAAE0F93DAB}"/>
              </a:ext>
            </a:extLst>
          </p:cNvPr>
          <p:cNvSpPr/>
          <p:nvPr/>
        </p:nvSpPr>
        <p:spPr>
          <a:xfrm>
            <a:off x="6345605" y="4929980"/>
            <a:ext cx="5008194" cy="754777"/>
          </a:xfrm>
          <a:custGeom>
            <a:avLst/>
            <a:gdLst>
              <a:gd name="connsiteX0" fmla="*/ 0 w 5008194"/>
              <a:gd name="connsiteY0" fmla="*/ 125799 h 754777"/>
              <a:gd name="connsiteX1" fmla="*/ 125799 w 5008194"/>
              <a:gd name="connsiteY1" fmla="*/ 0 h 754777"/>
              <a:gd name="connsiteX2" fmla="*/ 4882395 w 5008194"/>
              <a:gd name="connsiteY2" fmla="*/ 0 h 754777"/>
              <a:gd name="connsiteX3" fmla="*/ 5008194 w 5008194"/>
              <a:gd name="connsiteY3" fmla="*/ 125799 h 754777"/>
              <a:gd name="connsiteX4" fmla="*/ 5008194 w 5008194"/>
              <a:gd name="connsiteY4" fmla="*/ 628978 h 754777"/>
              <a:gd name="connsiteX5" fmla="*/ 4882395 w 5008194"/>
              <a:gd name="connsiteY5" fmla="*/ 754777 h 754777"/>
              <a:gd name="connsiteX6" fmla="*/ 125799 w 5008194"/>
              <a:gd name="connsiteY6" fmla="*/ 754777 h 754777"/>
              <a:gd name="connsiteX7" fmla="*/ 0 w 5008194"/>
              <a:gd name="connsiteY7" fmla="*/ 628978 h 754777"/>
              <a:gd name="connsiteX8" fmla="*/ 0 w 5008194"/>
              <a:gd name="connsiteY8" fmla="*/ 125799 h 75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8194" h="754777">
                <a:moveTo>
                  <a:pt x="0" y="125799"/>
                </a:moveTo>
                <a:cubicBezTo>
                  <a:pt x="0" y="56322"/>
                  <a:pt x="56322" y="0"/>
                  <a:pt x="125799" y="0"/>
                </a:cubicBezTo>
                <a:lnTo>
                  <a:pt x="4882395" y="0"/>
                </a:lnTo>
                <a:cubicBezTo>
                  <a:pt x="4951872" y="0"/>
                  <a:pt x="5008194" y="56322"/>
                  <a:pt x="5008194" y="125799"/>
                </a:cubicBezTo>
                <a:lnTo>
                  <a:pt x="5008194" y="628978"/>
                </a:lnTo>
                <a:cubicBezTo>
                  <a:pt x="5008194" y="698455"/>
                  <a:pt x="4951872" y="754777"/>
                  <a:pt x="4882395" y="754777"/>
                </a:cubicBezTo>
                <a:lnTo>
                  <a:pt x="125799" y="754777"/>
                </a:lnTo>
                <a:cubicBezTo>
                  <a:pt x="56322" y="754777"/>
                  <a:pt x="0" y="698455"/>
                  <a:pt x="0" y="628978"/>
                </a:cubicBezTo>
                <a:lnTo>
                  <a:pt x="0" y="12579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9235" tIns="109235" rIns="109235" bIns="109235"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tx1"/>
                </a:solidFill>
              </a:rPr>
              <a:t>Explain the need/context when asking sensitive questions</a:t>
            </a:r>
          </a:p>
        </p:txBody>
      </p:sp>
      <p:sp>
        <p:nvSpPr>
          <p:cNvPr id="3" name="Slide Number Placeholder 2">
            <a:extLst>
              <a:ext uri="{FF2B5EF4-FFF2-40B4-BE49-F238E27FC236}">
                <a16:creationId xmlns:a16="http://schemas.microsoft.com/office/drawing/2014/main" id="{A500B599-B2C2-4623-8461-C560C4A9C204}"/>
              </a:ext>
            </a:extLst>
          </p:cNvPr>
          <p:cNvSpPr>
            <a:spLocks noGrp="1"/>
          </p:cNvSpPr>
          <p:nvPr>
            <p:ph type="sldNum" sz="quarter" idx="4"/>
          </p:nvPr>
        </p:nvSpPr>
        <p:spPr/>
        <p:txBody>
          <a:bodyPr/>
          <a:lstStyle/>
          <a:p>
            <a:fld id="{4500CA50-DFF2-4B51-82DD-96628A93A367}" type="slidenum">
              <a:rPr lang="en-US" smtClean="0"/>
              <a:pPr/>
              <a:t>72</a:t>
            </a:fld>
            <a:endParaRPr lang="en-US" dirty="0"/>
          </a:p>
        </p:txBody>
      </p:sp>
      <p:graphicFrame>
        <p:nvGraphicFramePr>
          <p:cNvPr id="9" name="Diagram 8">
            <a:extLst>
              <a:ext uri="{FF2B5EF4-FFF2-40B4-BE49-F238E27FC236}">
                <a16:creationId xmlns:a16="http://schemas.microsoft.com/office/drawing/2014/main" id="{9F87372E-DCD2-4A9C-9EAA-B6333CA97535}"/>
              </a:ext>
            </a:extLst>
          </p:cNvPr>
          <p:cNvGraphicFramePr/>
          <p:nvPr/>
        </p:nvGraphicFramePr>
        <p:xfrm>
          <a:off x="6095427" y="792877"/>
          <a:ext cx="5508550" cy="1143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animBg="1"/>
      <p:bldP spid="14" grpId="0" animBg="1"/>
      <p:bldP spid="15" grpId="0" animBg="1"/>
      <p:bldP spid="16" grpId="0" animBg="1"/>
      <p:bldP spid="17" grpId="0" animBg="1"/>
      <p:bldGraphic spid="9" grpId="0">
        <p:bldAsOne/>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145F34E-7918-F260-30D4-D4BB4A8C5B10}"/>
              </a:ext>
            </a:extLst>
          </p:cNvPr>
          <p:cNvSpPr>
            <a:spLocks noGrp="1"/>
          </p:cNvSpPr>
          <p:nvPr>
            <p:ph idx="1"/>
          </p:nvPr>
        </p:nvSpPr>
        <p:spPr/>
        <p:txBody>
          <a:bodyPr>
            <a:normAutofit/>
          </a:bodyPr>
          <a:lstStyle/>
          <a:p>
            <a:r>
              <a:rPr lang="en-US" sz="3200" dirty="0"/>
              <a:t>Laura, a mother to 5</a:t>
            </a:r>
            <a:r>
              <a:rPr lang="en-US" sz="3200" baseline="30000" dirty="0"/>
              <a:t>th</a:t>
            </a:r>
            <a:r>
              <a:rPr lang="en-US" sz="3200" dirty="0"/>
              <a:t> grade student, Paige, has filed a Title IX formal complaint on Paige’s behalf, alleging that a teacher has touched Paige on the lower back and bottom on numerous occasions. When you go to talk to Paige about the incident, Paige is visibly upset and does not want to talk about the incident. </a:t>
            </a:r>
          </a:p>
        </p:txBody>
      </p:sp>
      <p:sp>
        <p:nvSpPr>
          <p:cNvPr id="6" name="Title 5">
            <a:extLst>
              <a:ext uri="{FF2B5EF4-FFF2-40B4-BE49-F238E27FC236}">
                <a16:creationId xmlns:a16="http://schemas.microsoft.com/office/drawing/2014/main" id="{5D675F78-CD5F-4F21-BE5A-A5C75A684C63}"/>
              </a:ext>
            </a:extLst>
          </p:cNvPr>
          <p:cNvSpPr>
            <a:spLocks noGrp="1"/>
          </p:cNvSpPr>
          <p:nvPr>
            <p:ph type="title"/>
          </p:nvPr>
        </p:nvSpPr>
        <p:spPr/>
        <p:txBody>
          <a:bodyPr/>
          <a:lstStyle/>
          <a:p>
            <a:r>
              <a:rPr lang="en-US" dirty="0"/>
              <a:t>Group Activity</a:t>
            </a:r>
          </a:p>
        </p:txBody>
      </p:sp>
      <p:sp>
        <p:nvSpPr>
          <p:cNvPr id="5" name="Slide Number Placeholder 4">
            <a:extLst>
              <a:ext uri="{FF2B5EF4-FFF2-40B4-BE49-F238E27FC236}">
                <a16:creationId xmlns:a16="http://schemas.microsoft.com/office/drawing/2014/main" id="{3376D43D-6531-D00B-96F9-8BA3459D3E24}"/>
              </a:ext>
            </a:extLst>
          </p:cNvPr>
          <p:cNvSpPr>
            <a:spLocks noGrp="1"/>
          </p:cNvSpPr>
          <p:nvPr>
            <p:ph type="sldNum" sz="quarter" idx="4"/>
          </p:nvPr>
        </p:nvSpPr>
        <p:spPr/>
        <p:txBody>
          <a:bodyPr/>
          <a:lstStyle/>
          <a:p>
            <a:fld id="{32522288-3DBF-4A2B-A079-6D18DA01456C}" type="slidenum">
              <a:rPr lang="en-US" altLang="en-US" smtClean="0"/>
              <a:pPr/>
              <a:t>73</a:t>
            </a:fld>
            <a:endParaRPr lang="en-US" altLang="en-US" dirty="0"/>
          </a:p>
        </p:txBody>
      </p:sp>
      <p:grpSp>
        <p:nvGrpSpPr>
          <p:cNvPr id="8" name="Group 7">
            <a:extLst>
              <a:ext uri="{FF2B5EF4-FFF2-40B4-BE49-F238E27FC236}">
                <a16:creationId xmlns:a16="http://schemas.microsoft.com/office/drawing/2014/main" id="{D37937F2-4B21-3584-2AF8-2BA114BD7776}"/>
              </a:ext>
            </a:extLst>
          </p:cNvPr>
          <p:cNvGrpSpPr/>
          <p:nvPr/>
        </p:nvGrpSpPr>
        <p:grpSpPr>
          <a:xfrm>
            <a:off x="1880151" y="4664222"/>
            <a:ext cx="8458200" cy="1113840"/>
            <a:chOff x="0" y="70949"/>
            <a:chExt cx="8458200" cy="1113840"/>
          </a:xfrm>
        </p:grpSpPr>
        <p:sp>
          <p:nvSpPr>
            <p:cNvPr id="9" name="Rectangle: Rounded Corners 8">
              <a:extLst>
                <a:ext uri="{FF2B5EF4-FFF2-40B4-BE49-F238E27FC236}">
                  <a16:creationId xmlns:a16="http://schemas.microsoft.com/office/drawing/2014/main" id="{1F4F9B02-23F1-8702-4616-21AD289E918A}"/>
                </a:ext>
              </a:extLst>
            </p:cNvPr>
            <p:cNvSpPr/>
            <p:nvPr/>
          </p:nvSpPr>
          <p:spPr>
            <a:xfrm>
              <a:off x="0" y="70949"/>
              <a:ext cx="8458200" cy="11138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ectangle: Rounded Corners 4">
              <a:extLst>
                <a:ext uri="{FF2B5EF4-FFF2-40B4-BE49-F238E27FC236}">
                  <a16:creationId xmlns:a16="http://schemas.microsoft.com/office/drawing/2014/main" id="{B3145911-001B-8191-8065-1C91C610D265}"/>
                </a:ext>
              </a:extLst>
            </p:cNvPr>
            <p:cNvSpPr txBox="1"/>
            <p:nvPr/>
          </p:nvSpPr>
          <p:spPr>
            <a:xfrm>
              <a:off x="54373" y="125322"/>
              <a:ext cx="8349454" cy="10050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What can you do to make Paige feel more comfortable?</a:t>
              </a:r>
            </a:p>
          </p:txBody>
        </p:sp>
      </p:grpSp>
    </p:spTree>
    <p:extLst>
      <p:ext uri="{BB962C8B-B14F-4D97-AF65-F5344CB8AC3E}">
        <p14:creationId xmlns:p14="http://schemas.microsoft.com/office/powerpoint/2010/main" val="25235056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7150"/>
            <a:r>
              <a:rPr lang="en-US" dirty="0"/>
              <a:t>Interviews</a:t>
            </a:r>
          </a:p>
        </p:txBody>
      </p:sp>
      <p:pic>
        <p:nvPicPr>
          <p:cNvPr id="8" name="Content Placeholder 7" descr="Two business people communicating">
            <a:extLst>
              <a:ext uri="{FF2B5EF4-FFF2-40B4-BE49-F238E27FC236}">
                <a16:creationId xmlns:a16="http://schemas.microsoft.com/office/drawing/2014/main" id="{3E4A1BF2-DE94-4776-9495-ECCC152E40CD}"/>
              </a:ext>
            </a:extLst>
          </p:cNvPr>
          <p:cNvPicPr>
            <a:picLocks noGrp="1" noChangeAspect="1"/>
          </p:cNvPicPr>
          <p:nvPr>
            <p:ph idx="14"/>
          </p:nvPr>
        </p:nvPicPr>
        <p:blipFill rotWithShape="1">
          <a:blip r:embed="rId3" cstate="print">
            <a:extLst>
              <a:ext uri="{28A0092B-C50C-407E-A947-70E740481C1C}">
                <a14:useLocalDpi xmlns:a14="http://schemas.microsoft.com/office/drawing/2010/main" val="0"/>
              </a:ext>
            </a:extLst>
          </a:blip>
          <a:srcRect l="4216" r="12625"/>
          <a:stretch/>
        </p:blipFill>
        <p:spPr>
          <a:xfrm>
            <a:off x="1" y="1505008"/>
            <a:ext cx="4974769" cy="3987198"/>
          </a:xfrm>
        </p:spPr>
      </p:pic>
      <p:sp>
        <p:nvSpPr>
          <p:cNvPr id="5" name="Slide Number Placeholder 4"/>
          <p:cNvSpPr>
            <a:spLocks noGrp="1"/>
          </p:cNvSpPr>
          <p:nvPr>
            <p:ph type="sldNum" sz="quarter" idx="4"/>
          </p:nvPr>
        </p:nvSpPr>
        <p:spPr/>
        <p:txBody>
          <a:bodyPr/>
          <a:lstStyle/>
          <a:p>
            <a:fld id="{E02AF179-07B7-472B-83C2-D8D8D234B33A}" type="slidenum">
              <a:rPr lang="en-US" altLang="en-US" smtClean="0"/>
              <a:pPr/>
              <a:t>74</a:t>
            </a:fld>
            <a:endParaRPr lang="en-US" altLang="en-US" dirty="0"/>
          </a:p>
        </p:txBody>
      </p:sp>
      <p:sp>
        <p:nvSpPr>
          <p:cNvPr id="9" name="Content Placeholder 8">
            <a:extLst>
              <a:ext uri="{FF2B5EF4-FFF2-40B4-BE49-F238E27FC236}">
                <a16:creationId xmlns:a16="http://schemas.microsoft.com/office/drawing/2014/main" id="{6A5B733A-D4A2-4710-8765-DAE66D203A04}"/>
              </a:ext>
            </a:extLst>
          </p:cNvPr>
          <p:cNvSpPr>
            <a:spLocks noGrp="1"/>
          </p:cNvSpPr>
          <p:nvPr>
            <p:ph idx="13"/>
          </p:nvPr>
        </p:nvSpPr>
        <p:spPr>
          <a:xfrm>
            <a:off x="5192485" y="1336770"/>
            <a:ext cx="6591678" cy="5075196"/>
          </a:xfrm>
        </p:spPr>
        <p:txBody>
          <a:bodyPr>
            <a:normAutofit/>
          </a:bodyPr>
          <a:lstStyle/>
          <a:p>
            <a:pPr marL="457200" lvl="0" indent="-457200">
              <a:buFont typeface="Wingdings" panose="05000000000000000000" pitchFamily="2" charset="2"/>
              <a:buChar char="§"/>
            </a:pPr>
            <a:r>
              <a:rPr lang="en-US" dirty="0"/>
              <a:t>Start with an outline of questions but be flexible!</a:t>
            </a:r>
          </a:p>
          <a:p>
            <a:pPr marL="457200" lvl="0" indent="-457200">
              <a:buFont typeface="Wingdings" panose="05000000000000000000" pitchFamily="2" charset="2"/>
              <a:buChar char="§"/>
            </a:pPr>
            <a:r>
              <a:rPr lang="en-US" dirty="0"/>
              <a:t>Use the outline as more of a roadmap for issues you need to touch on with each witness.</a:t>
            </a:r>
          </a:p>
          <a:p>
            <a:pPr marL="457200" lvl="0" indent="-457200">
              <a:buFont typeface="Wingdings" panose="05000000000000000000" pitchFamily="2" charset="2"/>
              <a:buChar char="§"/>
            </a:pPr>
            <a:r>
              <a:rPr lang="en-US" dirty="0"/>
              <a:t>If there are a series of incidents, consider a linear roadmap.</a:t>
            </a:r>
          </a:p>
          <a:p>
            <a:pPr marL="457200" lvl="0" indent="-457200">
              <a:buFont typeface="Wingdings" panose="05000000000000000000" pitchFamily="2" charset="2"/>
              <a:buChar char="§"/>
            </a:pPr>
            <a:r>
              <a:rPr lang="en-US" dirty="0"/>
              <a:t>Keep in mind big picture goals.</a:t>
            </a:r>
          </a:p>
          <a:p>
            <a:pPr marL="457200" lvl="0" indent="-457200">
              <a:buFont typeface="Wingdings" panose="05000000000000000000" pitchFamily="2" charset="2"/>
              <a:buChar char="§"/>
            </a:pPr>
            <a:r>
              <a:rPr lang="en-US" dirty="0"/>
              <a:t>At the end, ask: “Is there anything else?”</a:t>
            </a:r>
          </a:p>
        </p:txBody>
      </p:sp>
    </p:spTree>
    <p:extLst>
      <p:ext uri="{BB962C8B-B14F-4D97-AF65-F5344CB8AC3E}">
        <p14:creationId xmlns:p14="http://schemas.microsoft.com/office/powerpoint/2010/main" val="28502826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2"/>
          <p:cNvSpPr txBox="1">
            <a:spLocks noGrp="1"/>
          </p:cNvSpPr>
          <p:nvPr>
            <p:ph type="title"/>
          </p:nvPr>
        </p:nvSpPr>
        <p:spPr>
          <a:prstGeom prst="rect">
            <a:avLst/>
          </a:prstGeom>
          <a:noFill/>
          <a:ln>
            <a:noFill/>
          </a:ln>
        </p:spPr>
        <p:txBody>
          <a:bodyPr spcFirstLastPara="1" wrap="square" lIns="91425" tIns="91425" rIns="91425" bIns="45700" anchor="ctr" anchorCtr="0">
            <a:normAutofit/>
          </a:bodyPr>
          <a:lstStyle/>
          <a:p>
            <a:pPr marL="0" lvl="0" indent="0" algn="l" rtl="0">
              <a:lnSpc>
                <a:spcPct val="90000"/>
              </a:lnSpc>
              <a:spcBef>
                <a:spcPts val="0"/>
              </a:spcBef>
              <a:spcAft>
                <a:spcPts val="0"/>
              </a:spcAft>
              <a:buClr>
                <a:srgbClr val="1F448A"/>
              </a:buClr>
              <a:buSzPts val="3200"/>
              <a:buFont typeface="Palatino Linotype"/>
              <a:buNone/>
            </a:pPr>
            <a:r>
              <a:rPr lang="en-US" dirty="0"/>
              <a:t>Questioning Techniques</a:t>
            </a:r>
            <a:endParaRPr dirty="0"/>
          </a:p>
        </p:txBody>
      </p:sp>
      <p:sp>
        <p:nvSpPr>
          <p:cNvPr id="346" name="Google Shape;346;p32"/>
          <p:cNvSpPr/>
          <p:nvPr/>
        </p:nvSpPr>
        <p:spPr>
          <a:xfrm rot="10800000">
            <a:off x="2463011" y="1321110"/>
            <a:ext cx="7265977" cy="1869075"/>
          </a:xfrm>
          <a:prstGeom prst="trapezoid">
            <a:avLst>
              <a:gd name="adj" fmla="val 71691"/>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 name="Google Shape;347;p32"/>
          <p:cNvSpPr txBox="1"/>
          <p:nvPr/>
        </p:nvSpPr>
        <p:spPr>
          <a:xfrm>
            <a:off x="3734557" y="1321110"/>
            <a:ext cx="4722884" cy="1869075"/>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None/>
            </a:pPr>
            <a:r>
              <a:rPr lang="en-US" sz="2400" u="sng" dirty="0">
                <a:solidFill>
                  <a:schemeClr val="tx1"/>
                </a:solidFill>
                <a:latin typeface="Libre Franklin"/>
                <a:ea typeface="Libre Franklin"/>
                <a:cs typeface="Libre Franklin"/>
                <a:sym typeface="Libre Franklin"/>
              </a:rPr>
              <a:t>Tell</a:t>
            </a:r>
            <a:r>
              <a:rPr lang="en-US" sz="2400" dirty="0">
                <a:solidFill>
                  <a:schemeClr val="tx1"/>
                </a:solidFill>
                <a:latin typeface="Libre Franklin"/>
                <a:ea typeface="Libre Franklin"/>
                <a:cs typeface="Libre Franklin"/>
                <a:sym typeface="Libre Franklin"/>
              </a:rPr>
              <a:t> me what happened</a:t>
            </a:r>
            <a:endParaRPr dirty="0">
              <a:solidFill>
                <a:schemeClr val="tx1"/>
              </a:solidFill>
            </a:endParaRPr>
          </a:p>
          <a:p>
            <a:pPr marL="0" marR="0" lvl="0" indent="0" algn="ctr" rtl="0">
              <a:lnSpc>
                <a:spcPct val="90000"/>
              </a:lnSpc>
              <a:spcBef>
                <a:spcPts val="840"/>
              </a:spcBef>
              <a:spcAft>
                <a:spcPts val="0"/>
              </a:spcAft>
              <a:buNone/>
            </a:pPr>
            <a:r>
              <a:rPr lang="en-US" sz="2400" u="sng" dirty="0">
                <a:solidFill>
                  <a:schemeClr val="tx1"/>
                </a:solidFill>
                <a:latin typeface="Libre Franklin"/>
                <a:ea typeface="Libre Franklin"/>
                <a:cs typeface="Libre Franklin"/>
                <a:sym typeface="Libre Franklin"/>
              </a:rPr>
              <a:t>Explain</a:t>
            </a:r>
            <a:r>
              <a:rPr lang="en-US" sz="2400" dirty="0">
                <a:solidFill>
                  <a:schemeClr val="tx1"/>
                </a:solidFill>
                <a:latin typeface="Libre Franklin"/>
                <a:ea typeface="Libre Franklin"/>
                <a:cs typeface="Libre Franklin"/>
                <a:sym typeface="Libre Franklin"/>
              </a:rPr>
              <a:t> why you’re upset</a:t>
            </a:r>
            <a:endParaRPr dirty="0">
              <a:solidFill>
                <a:schemeClr val="tx1"/>
              </a:solidFill>
            </a:endParaRPr>
          </a:p>
          <a:p>
            <a:pPr marL="0" marR="0" lvl="0" indent="0" algn="ctr" rtl="0">
              <a:lnSpc>
                <a:spcPct val="90000"/>
              </a:lnSpc>
              <a:spcBef>
                <a:spcPts val="840"/>
              </a:spcBef>
              <a:spcAft>
                <a:spcPts val="0"/>
              </a:spcAft>
              <a:buNone/>
            </a:pPr>
            <a:r>
              <a:rPr lang="en-US" sz="2400" u="sng" dirty="0">
                <a:solidFill>
                  <a:schemeClr val="tx1"/>
                </a:solidFill>
                <a:latin typeface="Libre Franklin"/>
                <a:ea typeface="Libre Franklin"/>
                <a:cs typeface="Libre Franklin"/>
                <a:sym typeface="Libre Franklin"/>
              </a:rPr>
              <a:t>Describe</a:t>
            </a:r>
            <a:r>
              <a:rPr lang="en-US" sz="2400" dirty="0">
                <a:solidFill>
                  <a:schemeClr val="tx1"/>
                </a:solidFill>
                <a:latin typeface="Libre Franklin"/>
                <a:ea typeface="Libre Franklin"/>
                <a:cs typeface="Libre Franklin"/>
                <a:sym typeface="Libre Franklin"/>
              </a:rPr>
              <a:t> how it made you feel</a:t>
            </a:r>
            <a:endParaRPr sz="2400" dirty="0">
              <a:solidFill>
                <a:schemeClr val="tx1"/>
              </a:solidFill>
              <a:latin typeface="Libre Franklin"/>
              <a:ea typeface="Libre Franklin"/>
              <a:cs typeface="Libre Franklin"/>
              <a:sym typeface="Libre Franklin"/>
            </a:endParaRPr>
          </a:p>
        </p:txBody>
      </p:sp>
      <p:sp>
        <p:nvSpPr>
          <p:cNvPr id="348" name="Google Shape;348;p32"/>
          <p:cNvSpPr/>
          <p:nvPr/>
        </p:nvSpPr>
        <p:spPr>
          <a:xfrm rot="10800000">
            <a:off x="3783116" y="3207175"/>
            <a:ext cx="4658375" cy="1469953"/>
          </a:xfrm>
          <a:prstGeom prst="trapezoid">
            <a:avLst>
              <a:gd name="adj" fmla="val 71691"/>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 name="Google Shape;349;p32"/>
          <p:cNvSpPr txBox="1"/>
          <p:nvPr/>
        </p:nvSpPr>
        <p:spPr>
          <a:xfrm>
            <a:off x="4598331" y="3207175"/>
            <a:ext cx="3027943" cy="1469953"/>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None/>
            </a:pPr>
            <a:r>
              <a:rPr lang="en-US" sz="2400" dirty="0">
                <a:solidFill>
                  <a:schemeClr val="lt1"/>
                </a:solidFill>
                <a:latin typeface="Libre Franklin"/>
                <a:ea typeface="Libre Franklin"/>
                <a:cs typeface="Libre Franklin"/>
                <a:sym typeface="Libre Franklin"/>
              </a:rPr>
              <a:t>Who? What? Where? When? How? </a:t>
            </a:r>
            <a:r>
              <a:rPr lang="en-US" sz="2400" i="1" dirty="0">
                <a:solidFill>
                  <a:srgbClr val="FF0000"/>
                </a:solidFill>
                <a:latin typeface="Libre Franklin"/>
                <a:ea typeface="Libre Franklin"/>
                <a:cs typeface="Libre Franklin"/>
                <a:sym typeface="Libre Franklin"/>
              </a:rPr>
              <a:t>Why? </a:t>
            </a:r>
            <a:endParaRPr sz="2400" dirty="0">
              <a:solidFill>
                <a:schemeClr val="lt1"/>
              </a:solidFill>
              <a:latin typeface="Libre Franklin"/>
              <a:ea typeface="Libre Franklin"/>
              <a:cs typeface="Libre Franklin"/>
              <a:sym typeface="Libre Franklin"/>
            </a:endParaRPr>
          </a:p>
        </p:txBody>
      </p:sp>
      <p:sp>
        <p:nvSpPr>
          <p:cNvPr id="350" name="Google Shape;350;p32"/>
          <p:cNvSpPr/>
          <p:nvPr/>
        </p:nvSpPr>
        <p:spPr>
          <a:xfrm rot="10800000">
            <a:off x="4792199" y="4660139"/>
            <a:ext cx="2607601" cy="1869075"/>
          </a:xfrm>
          <a:prstGeom prst="trapezoid">
            <a:avLst>
              <a:gd name="adj" fmla="val 71691"/>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 name="Google Shape;351;p32"/>
          <p:cNvSpPr txBox="1"/>
          <p:nvPr/>
        </p:nvSpPr>
        <p:spPr>
          <a:xfrm>
            <a:off x="4792199" y="4660139"/>
            <a:ext cx="2607601" cy="186907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None/>
            </a:pPr>
            <a:r>
              <a:rPr lang="en-US" sz="1400" dirty="0">
                <a:solidFill>
                  <a:schemeClr val="lt1"/>
                </a:solidFill>
                <a:latin typeface="Libre Franklin"/>
                <a:ea typeface="Libre Franklin"/>
                <a:cs typeface="Libre Franklin"/>
                <a:sym typeface="Libre Franklin"/>
              </a:rPr>
              <a:t>Were you___?</a:t>
            </a:r>
            <a:endParaRPr dirty="0"/>
          </a:p>
          <a:p>
            <a:pPr marL="0" marR="0" lvl="0" indent="0" algn="ctr" rtl="0">
              <a:lnSpc>
                <a:spcPct val="90000"/>
              </a:lnSpc>
              <a:spcBef>
                <a:spcPts val="490"/>
              </a:spcBef>
              <a:spcAft>
                <a:spcPts val="0"/>
              </a:spcAft>
              <a:buNone/>
            </a:pPr>
            <a:r>
              <a:rPr lang="en-US" sz="1400" dirty="0">
                <a:solidFill>
                  <a:schemeClr val="lt1"/>
                </a:solidFill>
                <a:latin typeface="Libre Franklin"/>
                <a:ea typeface="Libre Franklin"/>
                <a:cs typeface="Libre Franklin"/>
                <a:sym typeface="Libre Franklin"/>
              </a:rPr>
              <a:t>Where was___?</a:t>
            </a:r>
            <a:endParaRPr dirty="0"/>
          </a:p>
          <a:p>
            <a:pPr marL="0" marR="0" lvl="0" indent="0" algn="ctr" rtl="0">
              <a:lnSpc>
                <a:spcPct val="90000"/>
              </a:lnSpc>
              <a:spcBef>
                <a:spcPts val="490"/>
              </a:spcBef>
              <a:spcAft>
                <a:spcPts val="0"/>
              </a:spcAft>
              <a:buNone/>
            </a:pPr>
            <a:r>
              <a:rPr lang="en-US" sz="1400" dirty="0">
                <a:solidFill>
                  <a:schemeClr val="lt1"/>
                </a:solidFill>
                <a:latin typeface="Libre Franklin"/>
                <a:ea typeface="Libre Franklin"/>
                <a:cs typeface="Libre Franklin"/>
                <a:sym typeface="Libre Franklin"/>
              </a:rPr>
              <a:t>Did you ____?</a:t>
            </a:r>
            <a:endParaRPr dirty="0"/>
          </a:p>
          <a:p>
            <a:pPr marL="0" marR="0" lvl="0" indent="0" algn="ctr" rtl="0">
              <a:lnSpc>
                <a:spcPct val="90000"/>
              </a:lnSpc>
              <a:spcBef>
                <a:spcPts val="490"/>
              </a:spcBef>
              <a:spcAft>
                <a:spcPts val="0"/>
              </a:spcAft>
              <a:buNone/>
            </a:pPr>
            <a:endParaRPr sz="1400" dirty="0">
              <a:solidFill>
                <a:schemeClr val="lt1"/>
              </a:solidFill>
              <a:latin typeface="Libre Franklin"/>
              <a:ea typeface="Libre Franklin"/>
              <a:cs typeface="Libre Franklin"/>
              <a:sym typeface="Libre Franklin"/>
            </a:endParaRPr>
          </a:p>
          <a:p>
            <a:pPr marL="0" marR="0" lvl="0" indent="0" algn="ctr" rtl="0">
              <a:lnSpc>
                <a:spcPct val="90000"/>
              </a:lnSpc>
              <a:spcBef>
                <a:spcPts val="490"/>
              </a:spcBef>
              <a:spcAft>
                <a:spcPts val="0"/>
              </a:spcAft>
              <a:buNone/>
            </a:pPr>
            <a:endParaRPr sz="1800" dirty="0">
              <a:solidFill>
                <a:schemeClr val="lt1"/>
              </a:solidFill>
              <a:latin typeface="Libre Franklin"/>
              <a:ea typeface="Libre Franklin"/>
              <a:cs typeface="Libre Franklin"/>
              <a:sym typeface="Libre Franklin"/>
            </a:endParaRPr>
          </a:p>
        </p:txBody>
      </p:sp>
      <p:sp>
        <p:nvSpPr>
          <p:cNvPr id="3" name="Slide Number Placeholder 2">
            <a:extLst>
              <a:ext uri="{FF2B5EF4-FFF2-40B4-BE49-F238E27FC236}">
                <a16:creationId xmlns:a16="http://schemas.microsoft.com/office/drawing/2014/main" id="{3376EA50-F87A-45A9-8516-1F764157DD9B}"/>
              </a:ext>
            </a:extLst>
          </p:cNvPr>
          <p:cNvSpPr>
            <a:spLocks noGrp="1"/>
          </p:cNvSpPr>
          <p:nvPr>
            <p:ph type="sldNum" sz="quarter" idx="4"/>
          </p:nvPr>
        </p:nvSpPr>
        <p:spPr/>
        <p:txBody>
          <a:bodyPr/>
          <a:lstStyle/>
          <a:p>
            <a:fld id="{4500CA50-DFF2-4B51-82DD-96628A93A367}" type="slidenum">
              <a:rPr lang="en-US" smtClean="0"/>
              <a:pPr/>
              <a:t>75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0"/>
      <p:bldP spid="349" grpId="0"/>
      <p:bldP spid="35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609600"/>
            <a:ext cx="5839485" cy="1223727"/>
          </a:xfrm>
        </p:spPr>
        <p:txBody>
          <a:bodyPr>
            <a:normAutofit/>
          </a:bodyPr>
          <a:lstStyle/>
          <a:p>
            <a:pPr algn="ctr"/>
            <a:r>
              <a:rPr lang="en-US" sz="2800" i="1" dirty="0"/>
              <a:t>Step 9</a:t>
            </a:r>
          </a:p>
          <a:p>
            <a:pPr algn="ctr"/>
            <a:r>
              <a:rPr lang="en-US" sz="3200" b="1" dirty="0"/>
              <a:t>Conduct Interviews</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76</a:t>
            </a:fld>
            <a:endParaRPr lang="en-US" altLang="en-US" dirty="0"/>
          </a:p>
        </p:txBody>
      </p:sp>
      <p:sp>
        <p:nvSpPr>
          <p:cNvPr id="4" name="Picture Placeholder 3">
            <a:extLst>
              <a:ext uri="{FF2B5EF4-FFF2-40B4-BE49-F238E27FC236}">
                <a16:creationId xmlns:a16="http://schemas.microsoft.com/office/drawing/2014/main" id="{8644E894-2BDE-4172-9845-AAD08892322A}"/>
              </a:ext>
            </a:extLst>
          </p:cNvPr>
          <p:cNvSpPr>
            <a:spLocks noGrp="1"/>
          </p:cNvSpPr>
          <p:nvPr>
            <p:ph type="pic" sz="quarter" idx="13"/>
          </p:nvPr>
        </p:nvSpPr>
        <p:spPr/>
      </p:sp>
      <p:pic>
        <p:nvPicPr>
          <p:cNvPr id="8" name="Picture Placeholder 12" descr="Businessperson pointing to digital tablet in meeting">
            <a:extLst>
              <a:ext uri="{FF2B5EF4-FFF2-40B4-BE49-F238E27FC236}">
                <a16:creationId xmlns:a16="http://schemas.microsoft.com/office/drawing/2014/main" id="{4D0ADAB5-76B9-4CCE-A643-F993AB094F33}"/>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30456" y="2057400"/>
            <a:ext cx="10961544" cy="4040273"/>
          </a:xfrm>
          <a:prstGeom prst="rect">
            <a:avLst/>
          </a:prstGeom>
        </p:spPr>
      </p:pic>
    </p:spTree>
    <p:extLst>
      <p:ext uri="{BB962C8B-B14F-4D97-AF65-F5344CB8AC3E}">
        <p14:creationId xmlns:p14="http://schemas.microsoft.com/office/powerpoint/2010/main" val="13204620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457200" indent="-457200">
              <a:spcAft>
                <a:spcPts val="1800"/>
              </a:spcAft>
              <a:buFont typeface="Wingdings" panose="05000000000000000000" pitchFamily="2" charset="2"/>
              <a:buChar char="§"/>
            </a:pPr>
            <a:r>
              <a:rPr lang="en-US" sz="3200" dirty="0"/>
              <a:t>What if the witness is underage? </a:t>
            </a:r>
          </a:p>
          <a:p>
            <a:pPr marL="457200" indent="-457200">
              <a:spcAft>
                <a:spcPts val="1800"/>
              </a:spcAft>
              <a:buFont typeface="Wingdings" panose="05000000000000000000" pitchFamily="2" charset="2"/>
              <a:buChar char="§"/>
            </a:pPr>
            <a:r>
              <a:rPr lang="en-US" sz="3200" dirty="0"/>
              <a:t>What if the witness is biased or lies?</a:t>
            </a:r>
          </a:p>
          <a:p>
            <a:pPr marL="457200" indent="-457200">
              <a:spcAft>
                <a:spcPts val="1800"/>
              </a:spcAft>
              <a:buFont typeface="Wingdings" panose="05000000000000000000" pitchFamily="2" charset="2"/>
              <a:buChar char="§"/>
            </a:pPr>
            <a:r>
              <a:rPr lang="en-US" sz="3200" dirty="0"/>
              <a:t>Do all witnesses get a union representative or support person?</a:t>
            </a:r>
          </a:p>
          <a:p>
            <a:pPr marL="457200" indent="-457200">
              <a:spcAft>
                <a:spcPts val="1800"/>
              </a:spcAft>
              <a:buFont typeface="Wingdings" panose="05000000000000000000" pitchFamily="2" charset="2"/>
              <a:buChar char="§"/>
            </a:pPr>
            <a:r>
              <a:rPr lang="en-US" sz="3200" dirty="0"/>
              <a:t>What if the witness refuses to be interviewed or wants their identity to remain confidential?  </a:t>
            </a:r>
          </a:p>
          <a:p>
            <a:pPr marL="457200" indent="-457200">
              <a:spcAft>
                <a:spcPts val="1800"/>
              </a:spcAft>
              <a:buFont typeface="Wingdings" panose="05000000000000000000" pitchFamily="2" charset="2"/>
              <a:buChar char="§"/>
            </a:pPr>
            <a:r>
              <a:rPr lang="en-US" sz="3200" dirty="0"/>
              <a:t>What if the police are investigating?</a:t>
            </a:r>
          </a:p>
          <a:p>
            <a:pPr marL="514350" indent="-457200">
              <a:buFont typeface="Wingdings" panose="05000000000000000000" pitchFamily="2" charset="2"/>
              <a:buChar char="§"/>
            </a:pPr>
            <a:endParaRPr lang="en-US" dirty="0"/>
          </a:p>
          <a:p>
            <a:pPr marL="857250" indent="-457200">
              <a:buFont typeface="Wingdings" panose="05000000000000000000" pitchFamily="2" charset="2"/>
              <a:buChar char="§"/>
            </a:pPr>
            <a:endParaRPr lang="en-US" dirty="0"/>
          </a:p>
        </p:txBody>
      </p:sp>
      <p:sp>
        <p:nvSpPr>
          <p:cNvPr id="2" name="Title 1"/>
          <p:cNvSpPr>
            <a:spLocks noGrp="1"/>
          </p:cNvSpPr>
          <p:nvPr>
            <p:ph type="title"/>
          </p:nvPr>
        </p:nvSpPr>
        <p:spPr/>
        <p:txBody>
          <a:bodyPr/>
          <a:lstStyle/>
          <a:p>
            <a:pPr marL="57150"/>
            <a:r>
              <a:rPr lang="en-US" dirty="0"/>
              <a:t>Common Questions and Issues</a:t>
            </a:r>
          </a:p>
        </p:txBody>
      </p:sp>
      <p:sp>
        <p:nvSpPr>
          <p:cNvPr id="5" name="Slide Number Placeholder 4"/>
          <p:cNvSpPr>
            <a:spLocks noGrp="1"/>
          </p:cNvSpPr>
          <p:nvPr>
            <p:ph type="sldNum" sz="quarter" idx="4"/>
          </p:nvPr>
        </p:nvSpPr>
        <p:spPr/>
        <p:txBody>
          <a:bodyPr/>
          <a:lstStyle/>
          <a:p>
            <a:fld id="{E02AF179-07B7-472B-83C2-D8D8D234B33A}" type="slidenum">
              <a:rPr lang="en-US" altLang="en-US" smtClean="0"/>
              <a:pPr/>
              <a:t>77</a:t>
            </a:fld>
            <a:endParaRPr lang="en-US" altLang="en-US" dirty="0"/>
          </a:p>
        </p:txBody>
      </p:sp>
    </p:spTree>
    <p:extLst>
      <p:ext uri="{BB962C8B-B14F-4D97-AF65-F5344CB8AC3E}">
        <p14:creationId xmlns:p14="http://schemas.microsoft.com/office/powerpoint/2010/main" val="35728995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19200"/>
            <a:ext cx="7353300" cy="4416400"/>
          </a:xfrm>
        </p:spPr>
        <p:txBody>
          <a:bodyPr>
            <a:normAutofit/>
          </a:bodyPr>
          <a:lstStyle/>
          <a:p>
            <a:pPr marL="344488" indent="-344488">
              <a:buFont typeface="Arial" panose="020B0604020202020204" pitchFamily="34" charset="0"/>
              <a:buChar char="•"/>
            </a:pPr>
            <a:r>
              <a:rPr lang="en-US" sz="2200" dirty="0"/>
              <a:t>Demeanor</a:t>
            </a:r>
          </a:p>
          <a:p>
            <a:pPr marL="344488" indent="-344488">
              <a:buFont typeface="Arial" panose="020B0604020202020204" pitchFamily="34" charset="0"/>
              <a:buChar char="•"/>
            </a:pPr>
            <a:r>
              <a:rPr lang="en-US" sz="2200" dirty="0"/>
              <a:t>Inherent plausibility</a:t>
            </a:r>
          </a:p>
          <a:p>
            <a:pPr marL="344488" indent="-344488">
              <a:buFont typeface="Arial" panose="020B0604020202020204" pitchFamily="34" charset="0"/>
              <a:buChar char="•"/>
            </a:pPr>
            <a:r>
              <a:rPr lang="en-US" sz="2200" dirty="0"/>
              <a:t>Motive to lie</a:t>
            </a:r>
          </a:p>
          <a:p>
            <a:pPr marL="344488" indent="-344488">
              <a:buFont typeface="Arial" panose="020B0604020202020204" pitchFamily="34" charset="0"/>
              <a:buChar char="•"/>
            </a:pPr>
            <a:r>
              <a:rPr lang="en-US" sz="2200" dirty="0"/>
              <a:t>Corroboration, or lack thereof</a:t>
            </a:r>
          </a:p>
          <a:p>
            <a:pPr marL="344488" indent="-344488">
              <a:buFont typeface="Arial" panose="020B0604020202020204" pitchFamily="34" charset="0"/>
              <a:buChar char="•"/>
            </a:pPr>
            <a:r>
              <a:rPr lang="en-US" sz="2200" dirty="0"/>
              <a:t>Past record of conduct</a:t>
            </a:r>
          </a:p>
          <a:p>
            <a:pPr marL="344488" indent="-344488">
              <a:buFont typeface="Arial" panose="020B0604020202020204" pitchFamily="34" charset="0"/>
              <a:buChar char="•"/>
            </a:pPr>
            <a:r>
              <a:rPr lang="en-US" sz="2200" dirty="0"/>
              <a:t>Opportunity and capacity to observe/actual knowledge </a:t>
            </a:r>
          </a:p>
          <a:p>
            <a:pPr marL="344488" indent="-344488">
              <a:buFont typeface="Arial" panose="020B0604020202020204" pitchFamily="34" charset="0"/>
              <a:buChar char="•"/>
            </a:pPr>
            <a:r>
              <a:rPr lang="en-US" sz="2200" dirty="0"/>
              <a:t>Consistent or inconsistent statements</a:t>
            </a:r>
          </a:p>
          <a:p>
            <a:pPr marL="344488" indent="-344488">
              <a:buFont typeface="Arial" panose="020B0604020202020204" pitchFamily="34" charset="0"/>
              <a:buChar char="•"/>
            </a:pPr>
            <a:r>
              <a:rPr lang="en-US" sz="2200" dirty="0"/>
              <a:t>Reputation for veracity or deceit</a:t>
            </a:r>
          </a:p>
          <a:p>
            <a:pPr marL="344488" indent="-344488">
              <a:buFont typeface="Arial" panose="020B0604020202020204" pitchFamily="34" charset="0"/>
              <a:buChar char="•"/>
            </a:pPr>
            <a:r>
              <a:rPr lang="en-US" sz="2200" dirty="0"/>
              <a:t>Bias</a:t>
            </a:r>
          </a:p>
        </p:txBody>
      </p:sp>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normAutofit/>
          </a:bodyPr>
          <a:lstStyle/>
          <a:p>
            <a:r>
              <a:rPr lang="en-US" dirty="0"/>
              <a:t>Credibility Factors</a:t>
            </a:r>
          </a:p>
        </p:txBody>
      </p:sp>
      <p:sp>
        <p:nvSpPr>
          <p:cNvPr id="4" name="Slide Number Placeholder 3"/>
          <p:cNvSpPr>
            <a:spLocks noGrp="1"/>
          </p:cNvSpPr>
          <p:nvPr>
            <p:ph type="sldNum" sz="quarter" idx="4"/>
          </p:nvPr>
        </p:nvSpPr>
        <p:spPr/>
        <p:txBody>
          <a:bodyPr/>
          <a:lstStyle/>
          <a:p>
            <a:pPr>
              <a:defRPr/>
            </a:pPr>
            <a:fld id="{CD85D87D-6E1B-4D31-AAE4-8EFF8FDFE811}" type="slidenum">
              <a:rPr lang="en-US" altLang="en-US" smtClean="0"/>
              <a:pPr>
                <a:defRPr/>
              </a:pPr>
              <a:t>78</a:t>
            </a:fld>
            <a:endParaRPr lang="en-US" altLang="en-US" dirty="0"/>
          </a:p>
        </p:txBody>
      </p:sp>
      <p:pic>
        <p:nvPicPr>
          <p:cNvPr id="7" name="Picture 6" descr="A person holding papers in his hands&#10;&#10;Description automatically generated">
            <a:extLst>
              <a:ext uri="{FF2B5EF4-FFF2-40B4-BE49-F238E27FC236}">
                <a16:creationId xmlns:a16="http://schemas.microsoft.com/office/drawing/2014/main" id="{048AE40B-48CF-A5D7-0BC4-167F16D806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43800" y="1752600"/>
            <a:ext cx="4572000" cy="3049489"/>
          </a:xfrm>
          <a:prstGeom prst="rect">
            <a:avLst/>
          </a:prstGeom>
        </p:spPr>
      </p:pic>
    </p:spTree>
    <p:extLst>
      <p:ext uri="{BB962C8B-B14F-4D97-AF65-F5344CB8AC3E}">
        <p14:creationId xmlns:p14="http://schemas.microsoft.com/office/powerpoint/2010/main" val="21587711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Confidentiality &amp; Preserving the Integrity of the Investigation</a:t>
            </a:r>
          </a:p>
        </p:txBody>
      </p:sp>
      <p:graphicFrame>
        <p:nvGraphicFramePr>
          <p:cNvPr id="3" name="Diagram 2">
            <a:extLst>
              <a:ext uri="{FF2B5EF4-FFF2-40B4-BE49-F238E27FC236}">
                <a16:creationId xmlns:a16="http://schemas.microsoft.com/office/drawing/2014/main" id="{1B9202C9-D7C8-4F49-A71D-B1C9DF49863F}"/>
              </a:ext>
            </a:extLst>
          </p:cNvPr>
          <p:cNvGraphicFramePr/>
          <p:nvPr>
            <p:extLst>
              <p:ext uri="{D42A27DB-BD31-4B8C-83A1-F6EECF244321}">
                <p14:modId xmlns:p14="http://schemas.microsoft.com/office/powerpoint/2010/main" val="1234968253"/>
              </p:ext>
            </p:extLst>
          </p:nvPr>
        </p:nvGraphicFramePr>
        <p:xfrm>
          <a:off x="864705" y="1676400"/>
          <a:ext cx="10717695" cy="4101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4"/>
          </p:nvPr>
        </p:nvSpPr>
        <p:spPr/>
        <p:txBody>
          <a:bodyPr/>
          <a:lstStyle/>
          <a:p>
            <a:fld id="{E02AF179-07B7-472B-83C2-D8D8D234B33A}" type="slidenum">
              <a:rPr lang="en-US" altLang="en-US" smtClean="0"/>
              <a:pPr/>
              <a:t>79</a:t>
            </a:fld>
            <a:endParaRPr lang="en-US" altLang="en-US" dirty="0"/>
          </a:p>
        </p:txBody>
      </p:sp>
    </p:spTree>
    <p:extLst>
      <p:ext uri="{BB962C8B-B14F-4D97-AF65-F5344CB8AC3E}">
        <p14:creationId xmlns:p14="http://schemas.microsoft.com/office/powerpoint/2010/main" val="35731761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381000"/>
            <a:ext cx="5839485" cy="1452327"/>
          </a:xfrm>
        </p:spPr>
        <p:txBody>
          <a:bodyPr>
            <a:normAutofit fontScale="92500" lnSpcReduction="10000"/>
          </a:bodyPr>
          <a:lstStyle/>
          <a:p>
            <a:pPr algn="ctr"/>
            <a:r>
              <a:rPr lang="en-US" sz="2800" i="1" dirty="0"/>
              <a:t>Step 10</a:t>
            </a:r>
          </a:p>
          <a:p>
            <a:pPr algn="ctr"/>
            <a:r>
              <a:rPr lang="en-US" sz="3200" b="1" dirty="0"/>
              <a:t>Conduct Additional Interviews If Needed</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80</a:t>
            </a:fld>
            <a:endParaRPr lang="en-US" altLang="en-US" dirty="0"/>
          </a:p>
        </p:txBody>
      </p:sp>
      <p:sp>
        <p:nvSpPr>
          <p:cNvPr id="4" name="Picture Placeholder 3">
            <a:extLst>
              <a:ext uri="{FF2B5EF4-FFF2-40B4-BE49-F238E27FC236}">
                <a16:creationId xmlns:a16="http://schemas.microsoft.com/office/drawing/2014/main" id="{F9DB8E14-B433-4844-9F13-FDDA6CC0ADE9}"/>
              </a:ext>
            </a:extLst>
          </p:cNvPr>
          <p:cNvSpPr>
            <a:spLocks noGrp="1"/>
          </p:cNvSpPr>
          <p:nvPr>
            <p:ph type="pic" sz="quarter" idx="13"/>
          </p:nvPr>
        </p:nvSpPr>
        <p:spPr/>
      </p:sp>
      <p:pic>
        <p:nvPicPr>
          <p:cNvPr id="8" name="Picture Placeholder 12" descr="Businessperson pointing to digital tablet in meeting">
            <a:extLst>
              <a:ext uri="{FF2B5EF4-FFF2-40B4-BE49-F238E27FC236}">
                <a16:creationId xmlns:a16="http://schemas.microsoft.com/office/drawing/2014/main" id="{B6B502E4-459E-4294-90BE-88E66A3AC963}"/>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30456" y="2057400"/>
            <a:ext cx="10961544" cy="4040273"/>
          </a:xfrm>
          <a:prstGeom prst="rect">
            <a:avLst/>
          </a:prstGeom>
        </p:spPr>
      </p:pic>
    </p:spTree>
    <p:extLst>
      <p:ext uri="{BB962C8B-B14F-4D97-AF65-F5344CB8AC3E}">
        <p14:creationId xmlns:p14="http://schemas.microsoft.com/office/powerpoint/2010/main" val="22654848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Conduct Additional Interviews</a:t>
            </a:r>
          </a:p>
        </p:txBody>
      </p:sp>
      <p:graphicFrame>
        <p:nvGraphicFramePr>
          <p:cNvPr id="4" name="Diagram 3">
            <a:extLst>
              <a:ext uri="{FF2B5EF4-FFF2-40B4-BE49-F238E27FC236}">
                <a16:creationId xmlns:a16="http://schemas.microsoft.com/office/drawing/2014/main" id="{B81F31C8-6467-4783-8517-3D387EAE906F}"/>
              </a:ext>
            </a:extLst>
          </p:cNvPr>
          <p:cNvGraphicFramePr/>
          <p:nvPr>
            <p:extLst>
              <p:ext uri="{D42A27DB-BD31-4B8C-83A1-F6EECF244321}">
                <p14:modId xmlns:p14="http://schemas.microsoft.com/office/powerpoint/2010/main" val="1819897752"/>
              </p:ext>
            </p:extLst>
          </p:nvPr>
        </p:nvGraphicFramePr>
        <p:xfrm>
          <a:off x="864705" y="1695019"/>
          <a:ext cx="10870095" cy="44009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77CDE23-C491-4278-8BB4-DE4755CF03F8}"/>
              </a:ext>
            </a:extLst>
          </p:cNvPr>
          <p:cNvSpPr>
            <a:spLocks noGrp="1"/>
          </p:cNvSpPr>
          <p:nvPr>
            <p:ph type="sldNum" sz="quarter" idx="4"/>
          </p:nvPr>
        </p:nvSpPr>
        <p:spPr/>
        <p:txBody>
          <a:bodyPr/>
          <a:lstStyle/>
          <a:p>
            <a:fld id="{4500CA50-DFF2-4B51-82DD-96628A93A367}" type="slidenum">
              <a:rPr lang="en-US" smtClean="0"/>
              <a:pPr/>
              <a:t>81</a:t>
            </a:fld>
            <a:endParaRPr lang="en-US" dirty="0"/>
          </a:p>
        </p:txBody>
      </p:sp>
    </p:spTree>
    <p:extLst>
      <p:ext uri="{BB962C8B-B14F-4D97-AF65-F5344CB8AC3E}">
        <p14:creationId xmlns:p14="http://schemas.microsoft.com/office/powerpoint/2010/main" val="23482680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609600"/>
            <a:ext cx="5839485" cy="1223727"/>
          </a:xfrm>
        </p:spPr>
        <p:txBody>
          <a:bodyPr>
            <a:normAutofit fontScale="85000" lnSpcReduction="20000"/>
          </a:bodyPr>
          <a:lstStyle/>
          <a:p>
            <a:pPr algn="ctr"/>
            <a:r>
              <a:rPr lang="en-US" sz="2800" i="1" dirty="0"/>
              <a:t>Step 11</a:t>
            </a:r>
          </a:p>
          <a:p>
            <a:pPr algn="ctr"/>
            <a:r>
              <a:rPr lang="en-US" sz="3200" b="1" dirty="0"/>
              <a:t>Prepare the Investigation Report and Findings</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82</a:t>
            </a:fld>
            <a:endParaRPr lang="en-US" altLang="en-US" dirty="0"/>
          </a:p>
        </p:txBody>
      </p:sp>
      <p:sp>
        <p:nvSpPr>
          <p:cNvPr id="4" name="Picture Placeholder 3">
            <a:extLst>
              <a:ext uri="{FF2B5EF4-FFF2-40B4-BE49-F238E27FC236}">
                <a16:creationId xmlns:a16="http://schemas.microsoft.com/office/drawing/2014/main" id="{86E38678-5962-4FFF-9896-D48A888165EF}"/>
              </a:ext>
            </a:extLst>
          </p:cNvPr>
          <p:cNvSpPr>
            <a:spLocks noGrp="1"/>
          </p:cNvSpPr>
          <p:nvPr>
            <p:ph type="pic" sz="quarter" idx="13"/>
          </p:nvPr>
        </p:nvSpPr>
        <p:spPr/>
      </p:sp>
      <p:pic>
        <p:nvPicPr>
          <p:cNvPr id="8" name="Picture Placeholder 12" descr="Businessperson pointing to digital tablet in meeting">
            <a:extLst>
              <a:ext uri="{FF2B5EF4-FFF2-40B4-BE49-F238E27FC236}">
                <a16:creationId xmlns:a16="http://schemas.microsoft.com/office/drawing/2014/main" id="{9D73DC27-32E3-4123-A1FF-E2E3E03CD655}"/>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30456" y="2057400"/>
            <a:ext cx="10961544" cy="4040273"/>
          </a:xfrm>
          <a:prstGeom prst="rect">
            <a:avLst/>
          </a:prstGeom>
        </p:spPr>
      </p:pic>
    </p:spTree>
    <p:extLst>
      <p:ext uri="{BB962C8B-B14F-4D97-AF65-F5344CB8AC3E}">
        <p14:creationId xmlns:p14="http://schemas.microsoft.com/office/powerpoint/2010/main" val="1054899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Investigation Report/Evidence</a:t>
            </a:r>
          </a:p>
        </p:txBody>
      </p:sp>
      <p:sp>
        <p:nvSpPr>
          <p:cNvPr id="2" name="Content Placeholder 1"/>
          <p:cNvSpPr>
            <a:spLocks noGrp="1"/>
          </p:cNvSpPr>
          <p:nvPr>
            <p:ph idx="13"/>
          </p:nvPr>
        </p:nvSpPr>
        <p:spPr/>
        <p:txBody>
          <a:bodyPr>
            <a:noAutofit/>
          </a:bodyPr>
          <a:lstStyle/>
          <a:p>
            <a:pPr marL="457200" indent="-457200">
              <a:buFont typeface="Wingdings" panose="05000000000000000000" pitchFamily="2" charset="2"/>
              <a:buChar char="§"/>
            </a:pPr>
            <a:r>
              <a:rPr lang="en-US" sz="2400" dirty="0"/>
              <a:t>The final investigation report should be prepared by the investigator and must </a:t>
            </a:r>
            <a:r>
              <a:rPr lang="en-US" sz="2400" u="sng" dirty="0"/>
              <a:t>summarize all relevant evidence</a:t>
            </a:r>
            <a:r>
              <a:rPr lang="en-US" sz="2400" dirty="0"/>
              <a:t>. </a:t>
            </a:r>
          </a:p>
          <a:p>
            <a:pPr marL="457200" indent="-457200">
              <a:buFont typeface="Wingdings" panose="05000000000000000000" pitchFamily="2" charset="2"/>
              <a:buChar char="§"/>
            </a:pPr>
            <a:r>
              <a:rPr lang="en-US" sz="2400" dirty="0"/>
              <a:t>Must be sent to the parties at least </a:t>
            </a:r>
            <a:r>
              <a:rPr lang="en-US" sz="2400" u="sng" dirty="0"/>
              <a:t>10 days</a:t>
            </a:r>
            <a:r>
              <a:rPr lang="en-US" sz="2400" dirty="0"/>
              <a:t> before a written determination regarding responsibility is issued by the decision-maker.</a:t>
            </a:r>
          </a:p>
          <a:p>
            <a:pPr marL="457200" indent="-457200">
              <a:buFont typeface="Wingdings" panose="05000000000000000000" pitchFamily="2" charset="2"/>
              <a:buChar char="§"/>
            </a:pPr>
            <a:endParaRPr lang="en-US" sz="2400" dirty="0"/>
          </a:p>
        </p:txBody>
      </p:sp>
      <p:pic>
        <p:nvPicPr>
          <p:cNvPr id="7" name="Content Placeholder 6" descr="Paper files on the table">
            <a:extLst>
              <a:ext uri="{FF2B5EF4-FFF2-40B4-BE49-F238E27FC236}">
                <a16:creationId xmlns:a16="http://schemas.microsoft.com/office/drawing/2014/main" id="{08CEE8A8-AC0B-4271-BC59-BA938A0E2796}"/>
              </a:ext>
            </a:extLst>
          </p:cNvPr>
          <p:cNvPicPr>
            <a:picLocks noGrp="1" noChangeAspect="1"/>
          </p:cNvPicPr>
          <p:nvPr>
            <p:ph idx="14"/>
          </p:nvPr>
        </p:nvPicPr>
        <p:blipFill>
          <a:blip r:embed="rId3" cstate="print">
            <a:extLst>
              <a:ext uri="{28A0092B-C50C-407E-A947-70E740481C1C}">
                <a14:useLocalDpi xmlns:a14="http://schemas.microsoft.com/office/drawing/2010/main" val="0"/>
              </a:ext>
            </a:extLst>
          </a:blip>
          <a:stretch>
            <a:fillRect/>
          </a:stretch>
        </p:blipFill>
        <p:spPr>
          <a:xfrm>
            <a:off x="6345238" y="2036997"/>
            <a:ext cx="5008562" cy="3352331"/>
          </a:xfrm>
        </p:spPr>
      </p:pic>
      <p:sp>
        <p:nvSpPr>
          <p:cNvPr id="4" name="Slide Number Placeholder 3"/>
          <p:cNvSpPr>
            <a:spLocks noGrp="1"/>
          </p:cNvSpPr>
          <p:nvPr>
            <p:ph type="sldNum" sz="quarter" idx="4"/>
          </p:nvPr>
        </p:nvSpPr>
        <p:spPr/>
        <p:txBody>
          <a:bodyPr/>
          <a:lstStyle/>
          <a:p>
            <a:fld id="{E02AF179-07B7-472B-83C2-D8D8D234B33A}" type="slidenum">
              <a:rPr lang="en-US" altLang="en-US" smtClean="0"/>
              <a:pPr/>
              <a:t>83</a:t>
            </a:fld>
            <a:endParaRPr lang="en-US" altLang="en-US" dirty="0"/>
          </a:p>
        </p:txBody>
      </p:sp>
    </p:spTree>
    <p:extLst>
      <p:ext uri="{BB962C8B-B14F-4D97-AF65-F5344CB8AC3E}">
        <p14:creationId xmlns:p14="http://schemas.microsoft.com/office/powerpoint/2010/main" val="34679514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80350D2-9004-4669-8829-D815775CD8F5}"/>
              </a:ext>
            </a:extLst>
          </p:cNvPr>
          <p:cNvGraphicFramePr>
            <a:graphicFrameLocks noGrp="1"/>
          </p:cNvGraphicFramePr>
          <p:nvPr>
            <p:ph idx="1"/>
          </p:nvPr>
        </p:nvGraphicFramePr>
        <p:xfrm>
          <a:off x="864705" y="1361662"/>
          <a:ext cx="10489093"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Review of Evidence By the Parties</a:t>
            </a:r>
          </a:p>
        </p:txBody>
      </p:sp>
      <p:sp>
        <p:nvSpPr>
          <p:cNvPr id="4" name="Slide Number Placeholder 3">
            <a:extLst>
              <a:ext uri="{FF2B5EF4-FFF2-40B4-BE49-F238E27FC236}">
                <a16:creationId xmlns:a16="http://schemas.microsoft.com/office/drawing/2014/main" id="{8768ED7E-0693-4E96-BC45-CE166AEF779D}"/>
              </a:ext>
            </a:extLst>
          </p:cNvPr>
          <p:cNvSpPr>
            <a:spLocks noGrp="1"/>
          </p:cNvSpPr>
          <p:nvPr>
            <p:ph type="sldNum" sz="quarter" idx="4"/>
          </p:nvPr>
        </p:nvSpPr>
        <p:spPr/>
        <p:txBody>
          <a:bodyPr/>
          <a:lstStyle/>
          <a:p>
            <a:fld id="{E02AF179-07B7-472B-83C2-D8D8D234B33A}" type="slidenum">
              <a:rPr lang="en-US" altLang="en-US" smtClean="0"/>
              <a:pPr/>
              <a:t>84</a:t>
            </a:fld>
            <a:endParaRPr lang="en-US" altLang="en-US" dirty="0"/>
          </a:p>
        </p:txBody>
      </p:sp>
    </p:spTree>
    <p:extLst>
      <p:ext uri="{BB962C8B-B14F-4D97-AF65-F5344CB8AC3E}">
        <p14:creationId xmlns:p14="http://schemas.microsoft.com/office/powerpoint/2010/main" val="17210037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CE8A0500-D6CE-4E3A-AD17-8DAAB7907C2D}"/>
              </a:ext>
            </a:extLst>
          </p:cNvPr>
          <p:cNvGraphicFramePr/>
          <p:nvPr/>
        </p:nvGraphicFramePr>
        <p:xfrm>
          <a:off x="864705" y="1520792"/>
          <a:ext cx="10489093" cy="42572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34" name="Google Shape;434;gd0b7a64a3a_0_6"/>
          <p:cNvSpPr txBox="1">
            <a:spLocks noGrp="1"/>
          </p:cNvSpPr>
          <p:nvPr>
            <p:ph type="title"/>
          </p:nvPr>
        </p:nvSpPr>
        <p:spPr>
          <a:prstGeom prst="rect">
            <a:avLst/>
          </a:prstGeom>
        </p:spPr>
        <p:txBody>
          <a:bodyPr spcFirstLastPara="1" wrap="square" lIns="91425" tIns="91425" rIns="91425" bIns="45700" anchor="ctr" anchorCtr="0">
            <a:normAutofit/>
          </a:bodyPr>
          <a:lstStyle/>
          <a:p>
            <a:pPr marL="0" lvl="0" indent="0" algn="l" rtl="0">
              <a:spcBef>
                <a:spcPts val="0"/>
              </a:spcBef>
              <a:spcAft>
                <a:spcPts val="0"/>
              </a:spcAft>
              <a:buNone/>
            </a:pPr>
            <a:r>
              <a:rPr lang="en-US" dirty="0"/>
              <a:t>Investigation Report</a:t>
            </a:r>
            <a:endParaRPr dirty="0"/>
          </a:p>
        </p:txBody>
      </p:sp>
      <p:sp>
        <p:nvSpPr>
          <p:cNvPr id="2" name="Slide Number Placeholder 1"/>
          <p:cNvSpPr>
            <a:spLocks noGrp="1"/>
          </p:cNvSpPr>
          <p:nvPr>
            <p:ph type="sldNum" idx="12"/>
          </p:nvPr>
        </p:nvSpPr>
        <p:spPr>
          <a:xfrm>
            <a:off x="11490249" y="6346652"/>
            <a:ext cx="511629" cy="3651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9pPr>
          </a:lstStyle>
          <a:p>
            <a:fld id="{00000000-1234-1234-1234-123412341234}" type="slidenum">
              <a:rPr lang="en-US" smtClean="0"/>
              <a:pPr/>
              <a:t>85</a:t>
            </a:fld>
            <a:endParaRPr lang="en-US" dirty="0">
              <a:latin typeface="+mj-l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Google Shape;425;p40">
            <a:extLst>
              <a:ext uri="{FF2B5EF4-FFF2-40B4-BE49-F238E27FC236}">
                <a16:creationId xmlns:a16="http://schemas.microsoft.com/office/drawing/2014/main" id="{2B7323FE-6DD8-BAC2-E35D-15DA5BE4B643}"/>
              </a:ext>
            </a:extLst>
          </p:cNvPr>
          <p:cNvSpPr txBox="1">
            <a:spLocks noGrp="1"/>
          </p:cNvSpPr>
          <p:nvPr>
            <p:ph type="body" idx="1"/>
          </p:nvPr>
        </p:nvSpPr>
        <p:spPr>
          <a:xfrm>
            <a:off x="865188" y="1409700"/>
            <a:ext cx="10488612" cy="4416425"/>
          </a:xfrm>
        </p:spPr>
        <p:txBody>
          <a:bodyPr spcFirstLastPara="1" lIns="91425" tIns="45700" rIns="91425" bIns="45700" rtlCol="0">
            <a:noAutofit/>
          </a:bodyPr>
          <a:lstStyle/>
          <a:p>
            <a:pPr marL="457200" indent="-508000" eaLnBrk="1" fontAlgn="auto" hangingPunct="1">
              <a:spcBef>
                <a:spcPts val="0"/>
              </a:spcBef>
              <a:spcAft>
                <a:spcPts val="0"/>
              </a:spcAft>
              <a:buClr>
                <a:schemeClr val="tx2"/>
              </a:buClr>
              <a:buSzPts val="3000"/>
              <a:buFont typeface="Noto Sans Symbols"/>
              <a:buChar char="▪"/>
              <a:defRPr/>
            </a:pPr>
            <a:r>
              <a:rPr lang="en-US" sz="3000" dirty="0">
                <a:solidFill>
                  <a:srgbClr val="000000"/>
                </a:solidFill>
                <a:cs typeface="+mn-cs"/>
              </a:rPr>
              <a:t>The </a:t>
            </a:r>
            <a:r>
              <a:rPr lang="en-US" sz="3000" u="sng" dirty="0">
                <a:solidFill>
                  <a:srgbClr val="000000"/>
                </a:solidFill>
                <a:cs typeface="+mn-cs"/>
              </a:rPr>
              <a:t>investigator</a:t>
            </a:r>
            <a:r>
              <a:rPr lang="en-US" sz="3000" dirty="0">
                <a:solidFill>
                  <a:srgbClr val="000000"/>
                </a:solidFill>
                <a:cs typeface="+mn-cs"/>
              </a:rPr>
              <a:t> is tasked with ensuring both parties have an equal opportunity to present, inspect and review any evidence obtained as part of the investigation. </a:t>
            </a:r>
            <a:r>
              <a:rPr lang="en-US" sz="3000" u="sng" dirty="0">
                <a:solidFill>
                  <a:srgbClr val="000000"/>
                </a:solidFill>
                <a:cs typeface="+mn-cs"/>
              </a:rPr>
              <a:t>Ultimately, they create an Investigation Report that fairly summarizes </a:t>
            </a:r>
            <a:r>
              <a:rPr lang="en-US" sz="3000" u="sng" dirty="0">
                <a:solidFill>
                  <a:srgbClr val="FF0000"/>
                </a:solidFill>
                <a:cs typeface="+mn-cs"/>
              </a:rPr>
              <a:t>relevant</a:t>
            </a:r>
            <a:r>
              <a:rPr lang="en-US" sz="3000" u="sng" dirty="0">
                <a:solidFill>
                  <a:srgbClr val="000000"/>
                </a:solidFill>
                <a:cs typeface="+mn-cs"/>
              </a:rPr>
              <a:t> evidence</a:t>
            </a:r>
            <a:r>
              <a:rPr lang="en-US" sz="3000" dirty="0">
                <a:solidFill>
                  <a:srgbClr val="000000"/>
                </a:solidFill>
                <a:cs typeface="+mn-cs"/>
              </a:rPr>
              <a:t>.</a:t>
            </a:r>
          </a:p>
          <a:p>
            <a:pPr marL="457200" indent="-508000" eaLnBrk="1" fontAlgn="auto" hangingPunct="1">
              <a:spcBef>
                <a:spcPts val="0"/>
              </a:spcBef>
              <a:spcAft>
                <a:spcPts val="0"/>
              </a:spcAft>
              <a:buClr>
                <a:schemeClr val="tx2"/>
              </a:buClr>
              <a:buSzPts val="3000"/>
              <a:buFont typeface="Noto Sans Symbols"/>
              <a:buChar char="▪"/>
              <a:defRPr/>
            </a:pPr>
            <a:endParaRPr sz="800" dirty="0">
              <a:solidFill>
                <a:srgbClr val="000000"/>
              </a:solidFill>
              <a:cs typeface="+mn-cs"/>
            </a:endParaRPr>
          </a:p>
          <a:p>
            <a:pPr marL="457200" indent="-508000" eaLnBrk="1" fontAlgn="auto" hangingPunct="1">
              <a:spcBef>
                <a:spcPts val="600"/>
              </a:spcBef>
              <a:spcAft>
                <a:spcPts val="0"/>
              </a:spcAft>
              <a:buClr>
                <a:schemeClr val="tx2"/>
              </a:buClr>
              <a:buSzPts val="3000"/>
              <a:buFont typeface="Noto Sans Symbols"/>
              <a:buChar char="▪"/>
              <a:defRPr/>
            </a:pPr>
            <a:r>
              <a:rPr lang="en-US" sz="3000" dirty="0">
                <a:solidFill>
                  <a:srgbClr val="000000"/>
                </a:solidFill>
                <a:cs typeface="+mn-cs"/>
              </a:rPr>
              <a:t>The </a:t>
            </a:r>
            <a:r>
              <a:rPr lang="en-US" sz="3000" u="sng" dirty="0">
                <a:solidFill>
                  <a:srgbClr val="000000"/>
                </a:solidFill>
                <a:cs typeface="+mn-cs"/>
              </a:rPr>
              <a:t>decision-maker</a:t>
            </a:r>
            <a:r>
              <a:rPr lang="en-US" sz="3000" dirty="0">
                <a:solidFill>
                  <a:srgbClr val="000000"/>
                </a:solidFill>
                <a:cs typeface="+mn-cs"/>
              </a:rPr>
              <a:t> is tasked with making factual findings and a final determination as to whether policies have been violated.  As part of this process, they provide the parties the opportunity to ask </a:t>
            </a:r>
            <a:r>
              <a:rPr lang="en-US" sz="3000" u="sng" dirty="0">
                <a:solidFill>
                  <a:srgbClr val="000000"/>
                </a:solidFill>
                <a:cs typeface="+mn-cs"/>
              </a:rPr>
              <a:t>relevant questions </a:t>
            </a:r>
            <a:r>
              <a:rPr lang="en-US" sz="3000" dirty="0">
                <a:solidFill>
                  <a:srgbClr val="000000"/>
                </a:solidFill>
                <a:cs typeface="+mn-cs"/>
              </a:rPr>
              <a:t>of each other and witnesses.</a:t>
            </a:r>
            <a:endParaRPr sz="3000" dirty="0">
              <a:solidFill>
                <a:srgbClr val="000000"/>
              </a:solidFill>
              <a:cs typeface="+mn-cs"/>
            </a:endParaRPr>
          </a:p>
          <a:p>
            <a:pPr eaLnBrk="1" fontAlgn="auto" hangingPunct="1">
              <a:spcBef>
                <a:spcPts val="600"/>
              </a:spcBef>
              <a:spcAft>
                <a:spcPts val="0"/>
              </a:spcAft>
              <a:buClr>
                <a:schemeClr val="tx2"/>
              </a:buClr>
              <a:buSzPts val="2200"/>
              <a:defRPr/>
            </a:pPr>
            <a:r>
              <a:rPr lang="en-US" sz="2200" dirty="0">
                <a:solidFill>
                  <a:srgbClr val="FF0000"/>
                </a:solidFill>
                <a:cs typeface="+mn-cs"/>
              </a:rPr>
              <a:t>										</a:t>
            </a:r>
            <a:endParaRPr sz="2200" dirty="0">
              <a:solidFill>
                <a:schemeClr val="dk2"/>
              </a:solidFill>
              <a:cs typeface="+mn-cs"/>
            </a:endParaRPr>
          </a:p>
        </p:txBody>
      </p:sp>
      <p:sp>
        <p:nvSpPr>
          <p:cNvPr id="179203" name="Google Shape;426;p40">
            <a:extLst>
              <a:ext uri="{FF2B5EF4-FFF2-40B4-BE49-F238E27FC236}">
                <a16:creationId xmlns:a16="http://schemas.microsoft.com/office/drawing/2014/main" id="{AC8BB7FD-E74D-18FB-3A37-89A8C6D83BF0}"/>
              </a:ext>
            </a:extLst>
          </p:cNvPr>
          <p:cNvSpPr>
            <a:spLocks noGrp="1" noChangeArrowheads="1"/>
          </p:cNvSpPr>
          <p:nvPr>
            <p:ph type="title"/>
          </p:nvPr>
        </p:nvSpPr>
        <p:spPr>
          <a:xfrm>
            <a:off x="865188" y="0"/>
            <a:ext cx="10488612" cy="1255713"/>
          </a:xfrm>
        </p:spPr>
        <p:txBody>
          <a:bodyPr lIns="91425" tIns="91425" rIns="91425" bIns="45700"/>
          <a:lstStyle/>
          <a:p>
            <a:pPr eaLnBrk="1" hangingPunct="1">
              <a:buClr>
                <a:srgbClr val="1F448A"/>
              </a:buClr>
              <a:buSzPts val="3200"/>
              <a:buFont typeface="Palatino Linotype" panose="02040502050505030304" pitchFamily="18" charset="0"/>
              <a:buNone/>
            </a:pPr>
            <a:r>
              <a:rPr lang="en-US" altLang="en-US"/>
              <a:t>Where Relevancy Comes Into Play...</a:t>
            </a:r>
          </a:p>
        </p:txBody>
      </p:sp>
      <p:sp>
        <p:nvSpPr>
          <p:cNvPr id="2" name="Slide Number Placeholder 1">
            <a:extLst>
              <a:ext uri="{FF2B5EF4-FFF2-40B4-BE49-F238E27FC236}">
                <a16:creationId xmlns:a16="http://schemas.microsoft.com/office/drawing/2014/main" id="{EFCF9975-4842-F231-A2AC-5DEC24D9C56A}"/>
              </a:ext>
            </a:extLst>
          </p:cNvPr>
          <p:cNvSpPr>
            <a:spLocks noGrp="1"/>
          </p:cNvSpPr>
          <p:nvPr>
            <p:ph type="sldNum" sz="quarter" idx="10"/>
          </p:nvPr>
        </p:nvSpPr>
        <p:spPr>
          <a:xfrm>
            <a:off x="11490325" y="6346825"/>
            <a:ext cx="511175" cy="365125"/>
          </a:xfrm>
          <a:prstGeom prst="rect">
            <a:avLst/>
          </a:prstGeom>
        </p:spPr>
        <p:txBody>
          <a:bodyPr spcFirstLastPara="1" wrap="square" lIns="91425" tIns="45700" rIns="91425" bIns="45700" anchor="t" anchorCtr="0">
            <a:noAutofit/>
          </a:bodyPr>
          <a:lstStyle>
            <a:defPPr>
              <a:defRPr lang="en-US"/>
            </a:defPPr>
            <a:lvl1pPr algn="r" rtl="0" eaLnBrk="1" fontAlgn="base" hangingPunct="1">
              <a:spcBef>
                <a:spcPct val="0"/>
              </a:spcBef>
              <a:spcAft>
                <a:spcPct val="0"/>
              </a:spcAft>
              <a:defRPr sz="1600" kern="1200">
                <a:solidFill>
                  <a:srgbClr val="1F448A"/>
                </a:solidFill>
                <a:latin typeface="+mj-lt"/>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a:defRPr/>
            </a:pPr>
            <a:fld id="{F4A7E313-5AFF-4FA6-B69B-B49D80337019}" type="slidenum">
              <a:rPr lang="en-US" altLang="en-US" smtClean="0"/>
              <a:pPr>
                <a:defRPr/>
              </a:pPr>
              <a:t>86</a:t>
            </a:fld>
            <a:endParaRPr lang="en-US" dirty="0">
              <a:latin typeface="+mj-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Google Shape;468;p49">
            <a:extLst>
              <a:ext uri="{FF2B5EF4-FFF2-40B4-BE49-F238E27FC236}">
                <a16:creationId xmlns:a16="http://schemas.microsoft.com/office/drawing/2014/main" id="{50A70DA1-276F-A4F3-B86B-6B6644075947}"/>
              </a:ext>
            </a:extLst>
          </p:cNvPr>
          <p:cNvSpPr>
            <a:spLocks noGrp="1" noChangeArrowheads="1"/>
          </p:cNvSpPr>
          <p:nvPr>
            <p:ph type="title"/>
          </p:nvPr>
        </p:nvSpPr>
        <p:spPr>
          <a:xfrm>
            <a:off x="865188" y="0"/>
            <a:ext cx="10488612" cy="1255713"/>
          </a:xfrm>
        </p:spPr>
        <p:txBody>
          <a:bodyPr lIns="91425" tIns="91425" rIns="91425" bIns="45700"/>
          <a:lstStyle/>
          <a:p>
            <a:pPr eaLnBrk="1" hangingPunct="1">
              <a:buClr>
                <a:srgbClr val="1F448A"/>
              </a:buClr>
              <a:buSzPts val="3200"/>
              <a:buFont typeface="Palatino Linotype" panose="02040502050505030304" pitchFamily="18" charset="0"/>
              <a:buNone/>
            </a:pPr>
            <a:r>
              <a:rPr lang="en-US" altLang="en-US"/>
              <a:t>Limitations on Relevance</a:t>
            </a:r>
          </a:p>
        </p:txBody>
      </p:sp>
      <p:sp>
        <p:nvSpPr>
          <p:cNvPr id="2" name="Slide Number Placeholder 1">
            <a:extLst>
              <a:ext uri="{FF2B5EF4-FFF2-40B4-BE49-F238E27FC236}">
                <a16:creationId xmlns:a16="http://schemas.microsoft.com/office/drawing/2014/main" id="{6D28FFD3-DF2E-A712-42D6-E9BA8C75AFE2}"/>
              </a:ext>
            </a:extLst>
          </p:cNvPr>
          <p:cNvSpPr>
            <a:spLocks noGrp="1"/>
          </p:cNvSpPr>
          <p:nvPr>
            <p:ph type="sldNum" sz="quarter" idx="10"/>
          </p:nvPr>
        </p:nvSpPr>
        <p:spPr>
          <a:xfrm>
            <a:off x="11490325" y="6346825"/>
            <a:ext cx="511175" cy="365125"/>
          </a:xfrm>
          <a:prstGeom prst="rect">
            <a:avLst/>
          </a:prstGeom>
        </p:spPr>
        <p:txBody>
          <a:bodyPr/>
          <a:lstStyle>
            <a:defPPr>
              <a:defRPr lang="en-US"/>
            </a:defPPr>
            <a:lvl1pPr algn="r" rtl="0" eaLnBrk="1" fontAlgn="base" hangingPunct="1">
              <a:spcBef>
                <a:spcPct val="0"/>
              </a:spcBef>
              <a:spcAft>
                <a:spcPct val="0"/>
              </a:spcAft>
              <a:defRPr sz="1600" kern="1200">
                <a:solidFill>
                  <a:srgbClr val="1F448A"/>
                </a:solidFill>
                <a:latin typeface="+mj-lt"/>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a:spcBef>
                <a:spcPts val="0"/>
              </a:spcBef>
              <a:spcAft>
                <a:spcPts val="0"/>
              </a:spcAft>
              <a:defRPr/>
            </a:pPr>
            <a:fld id="{F4A7E313-5AFF-4FA6-B69B-B49D80337019}" type="slidenum">
              <a:rPr lang="en-US" altLang="en-US" smtClean="0"/>
              <a:pPr>
                <a:defRPr/>
              </a:pPr>
              <a:t>87</a:t>
            </a:fld>
            <a:endParaRPr lang="en-US" dirty="0"/>
          </a:p>
        </p:txBody>
      </p:sp>
      <p:sp>
        <p:nvSpPr>
          <p:cNvPr id="187396" name="Content Placeholder 7">
            <a:extLst>
              <a:ext uri="{FF2B5EF4-FFF2-40B4-BE49-F238E27FC236}">
                <a16:creationId xmlns:a16="http://schemas.microsoft.com/office/drawing/2014/main" id="{0EB00EE1-0DD8-1A35-8F39-BA7964829C87}"/>
              </a:ext>
            </a:extLst>
          </p:cNvPr>
          <p:cNvSpPr>
            <a:spLocks noGrp="1" noChangeArrowheads="1"/>
          </p:cNvSpPr>
          <p:nvPr>
            <p:ph idx="1"/>
          </p:nvPr>
        </p:nvSpPr>
        <p:spPr/>
        <p:txBody>
          <a:bodyPr/>
          <a:lstStyle/>
          <a:p>
            <a:pPr marL="457200" indent="-457200" eaLnBrk="1" hangingPunct="1">
              <a:buFont typeface="Arial" panose="020B0604020202020204" pitchFamily="34" charset="0"/>
              <a:buChar char="•"/>
            </a:pPr>
            <a:r>
              <a:rPr lang="en-US" altLang="en-US"/>
              <a:t>Information protected by any legally recognized privilege cannot be used; no party’s treatment records may be used without that party’s voluntary, written consent</a:t>
            </a:r>
          </a:p>
          <a:p>
            <a:pPr marL="457200" indent="-457200" eaLnBrk="1" hangingPunct="1">
              <a:buFont typeface="Arial" panose="020B0604020202020204" pitchFamily="34" charset="0"/>
              <a:buChar char="•"/>
            </a:pPr>
            <a:endParaRPr lang="en-US" altLang="en-US"/>
          </a:p>
          <a:p>
            <a:pPr marL="457200" indent="-457200" eaLnBrk="1" hangingPunct="1">
              <a:buFont typeface="Arial" panose="020B0604020202020204" pitchFamily="34" charset="0"/>
              <a:buChar char="•"/>
            </a:pPr>
            <a:r>
              <a:rPr lang="en-US" altLang="en-US"/>
              <a:t>When evidence is duplicative of other evidence, it may be deemed not relevant</a:t>
            </a:r>
          </a:p>
          <a:p>
            <a:pPr marL="457200" indent="-457200" eaLnBrk="1" hangingPunct="1">
              <a:buFont typeface="Arial" panose="020B0604020202020204" pitchFamily="34" charset="0"/>
              <a:buChar char="•"/>
            </a:pPr>
            <a:endParaRPr lang="en-US" altLang="en-US"/>
          </a:p>
          <a:p>
            <a:pPr marL="457200" indent="-457200" eaLnBrk="1" hangingPunct="1">
              <a:buFont typeface="Arial" panose="020B0604020202020204" pitchFamily="34" charset="0"/>
              <a:buChar char="•"/>
            </a:pPr>
            <a:r>
              <a:rPr lang="en-US" altLang="en-US"/>
              <a:t>A complainant’s predisposition is never relevant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2">
            <a:extLst>
              <a:ext uri="{FF2B5EF4-FFF2-40B4-BE49-F238E27FC236}">
                <a16:creationId xmlns:a16="http://schemas.microsoft.com/office/drawing/2014/main" id="{58A5F550-02DF-749F-1BFA-26BBA3A388D9}"/>
              </a:ext>
            </a:extLst>
          </p:cNvPr>
          <p:cNvSpPr>
            <a:spLocks noGrp="1" noChangeArrowheads="1"/>
          </p:cNvSpPr>
          <p:nvPr>
            <p:ph type="title"/>
          </p:nvPr>
        </p:nvSpPr>
        <p:spPr>
          <a:xfrm>
            <a:off x="865188" y="0"/>
            <a:ext cx="10488612" cy="1255713"/>
          </a:xfrm>
        </p:spPr>
        <p:txBody>
          <a:bodyPr/>
          <a:lstStyle/>
          <a:p>
            <a:pPr eaLnBrk="1" hangingPunct="1"/>
            <a:r>
              <a:rPr lang="en-US" altLang="en-US"/>
              <a:t>Limitations on Relevance</a:t>
            </a:r>
          </a:p>
        </p:txBody>
      </p:sp>
      <p:graphicFrame>
        <p:nvGraphicFramePr>
          <p:cNvPr id="4" name="Content Placeholder 4">
            <a:extLst>
              <a:ext uri="{FF2B5EF4-FFF2-40B4-BE49-F238E27FC236}">
                <a16:creationId xmlns:a16="http://schemas.microsoft.com/office/drawing/2014/main" id="{0AF95B06-05C3-57C4-2C14-A273DA5D2A27}"/>
              </a:ext>
            </a:extLst>
          </p:cNvPr>
          <p:cNvGraphicFramePr>
            <a:graphicFrameLocks noGrp="1"/>
          </p:cNvGraphicFramePr>
          <p:nvPr>
            <p:ph idx="1"/>
            <p:extLst>
              <p:ext uri="{D42A27DB-BD31-4B8C-83A1-F6EECF244321}">
                <p14:modId xmlns:p14="http://schemas.microsoft.com/office/powerpoint/2010/main" val="4246240402"/>
              </p:ext>
            </p:extLst>
          </p:nvPr>
        </p:nvGraphicFramePr>
        <p:xfrm>
          <a:off x="865188" y="1362075"/>
          <a:ext cx="10488612" cy="44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E60D1642-336D-FFBB-8814-E935733620CE}"/>
              </a:ext>
            </a:extLst>
          </p:cNvPr>
          <p:cNvGraphicFramePr>
            <a:graphicFrameLocks noGrp="1"/>
          </p:cNvGraphicFramePr>
          <p:nvPr>
            <p:ph idx="1"/>
            <p:extLst>
              <p:ext uri="{D42A27DB-BD31-4B8C-83A1-F6EECF244321}">
                <p14:modId xmlns:p14="http://schemas.microsoft.com/office/powerpoint/2010/main" val="3854564199"/>
              </p:ext>
            </p:extLst>
          </p:nvPr>
        </p:nvGraphicFramePr>
        <p:xfrm>
          <a:off x="864705" y="1361662"/>
          <a:ext cx="10819295" cy="4655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0467" name="Google Shape;474;p50">
            <a:extLst>
              <a:ext uri="{FF2B5EF4-FFF2-40B4-BE49-F238E27FC236}">
                <a16:creationId xmlns:a16="http://schemas.microsoft.com/office/drawing/2014/main" id="{DD6D8E07-CE07-45A6-DDED-EC186446FCF9}"/>
              </a:ext>
            </a:extLst>
          </p:cNvPr>
          <p:cNvSpPr>
            <a:spLocks noGrp="1" noChangeArrowheads="1"/>
          </p:cNvSpPr>
          <p:nvPr>
            <p:ph type="title"/>
          </p:nvPr>
        </p:nvSpPr>
        <p:spPr>
          <a:xfrm>
            <a:off x="865188" y="0"/>
            <a:ext cx="10488612" cy="1255713"/>
          </a:xfrm>
        </p:spPr>
        <p:txBody>
          <a:bodyPr lIns="91425" tIns="91425" rIns="91425" bIns="45700"/>
          <a:lstStyle/>
          <a:p>
            <a:pPr eaLnBrk="1" hangingPunct="1">
              <a:buClr>
                <a:srgbClr val="1F448A"/>
              </a:buClr>
              <a:buSzPts val="3200"/>
              <a:buFont typeface="Palatino Linotype" panose="02040502050505030304" pitchFamily="18" charset="0"/>
              <a:buNone/>
            </a:pPr>
            <a:r>
              <a:rPr lang="en-US" altLang="en-US"/>
              <a:t>Prior Sexual History</a:t>
            </a:r>
          </a:p>
        </p:txBody>
      </p:sp>
      <p:sp>
        <p:nvSpPr>
          <p:cNvPr id="2" name="Slide Number Placeholder 1">
            <a:extLst>
              <a:ext uri="{FF2B5EF4-FFF2-40B4-BE49-F238E27FC236}">
                <a16:creationId xmlns:a16="http://schemas.microsoft.com/office/drawing/2014/main" id="{3435D66D-2236-1A63-54AE-99C1940D2B85}"/>
              </a:ext>
            </a:extLst>
          </p:cNvPr>
          <p:cNvSpPr>
            <a:spLocks noGrp="1"/>
          </p:cNvSpPr>
          <p:nvPr>
            <p:ph type="sldNum" sz="quarter" idx="10"/>
          </p:nvPr>
        </p:nvSpPr>
        <p:spPr>
          <a:xfrm>
            <a:off x="11490325" y="6346825"/>
            <a:ext cx="511175" cy="365125"/>
          </a:xfrm>
          <a:prstGeom prst="rect">
            <a:avLst/>
          </a:prstGeom>
        </p:spPr>
        <p:txBody>
          <a:bodyPr/>
          <a:lstStyle>
            <a:defPPr>
              <a:defRPr lang="en-US"/>
            </a:defPPr>
            <a:lvl1pPr algn="r" rtl="0" eaLnBrk="1" fontAlgn="base" hangingPunct="1">
              <a:spcBef>
                <a:spcPct val="0"/>
              </a:spcBef>
              <a:spcAft>
                <a:spcPct val="0"/>
              </a:spcAft>
              <a:defRPr sz="1600" kern="1200">
                <a:solidFill>
                  <a:srgbClr val="1F448A"/>
                </a:solidFill>
                <a:latin typeface="+mj-lt"/>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Book" panose="020B0503020102020204" pitchFamily="34" charset="0"/>
                <a:ea typeface="+mn-ea"/>
                <a:cs typeface="Arial" panose="020B0604020202020204" pitchFamily="34" charset="0"/>
              </a:defRPr>
            </a:lvl9pPr>
          </a:lstStyle>
          <a:p>
            <a:pPr>
              <a:spcBef>
                <a:spcPts val="0"/>
              </a:spcBef>
              <a:spcAft>
                <a:spcPts val="0"/>
              </a:spcAft>
              <a:defRPr/>
            </a:pPr>
            <a:fld id="{F4A7E313-5AFF-4FA6-B69B-B49D80337019}" type="slidenum">
              <a:rPr lang="en-US" altLang="en-US" smtClean="0"/>
              <a:pPr>
                <a:defRPr/>
              </a:pPr>
              <a:t>89</a:t>
            </a:fld>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9D0996E-02F1-4CE3-8AD3-23D66EA17290}"/>
              </a:ext>
            </a:extLst>
          </p:cNvPr>
          <p:cNvGraphicFramePr>
            <a:graphicFrameLocks noGrp="1"/>
          </p:cNvGraphicFramePr>
          <p:nvPr>
            <p:ph idx="1"/>
            <p:extLst>
              <p:ext uri="{D42A27DB-BD31-4B8C-83A1-F6EECF244321}">
                <p14:modId xmlns:p14="http://schemas.microsoft.com/office/powerpoint/2010/main" val="1521561939"/>
              </p:ext>
            </p:extLst>
          </p:nvPr>
        </p:nvGraphicFramePr>
        <p:xfrm>
          <a:off x="1181099" y="1295400"/>
          <a:ext cx="7734301"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sz="3200" dirty="0"/>
              <a:t>Investigation Report (Recommended Content)</a:t>
            </a:r>
          </a:p>
        </p:txBody>
      </p:sp>
      <p:sp>
        <p:nvSpPr>
          <p:cNvPr id="5" name="Slide Number Placeholder 4"/>
          <p:cNvSpPr>
            <a:spLocks noGrp="1"/>
          </p:cNvSpPr>
          <p:nvPr>
            <p:ph type="sldNum" sz="quarter" idx="4"/>
          </p:nvPr>
        </p:nvSpPr>
        <p:spPr/>
        <p:txBody>
          <a:bodyPr/>
          <a:lstStyle/>
          <a:p>
            <a:fld id="{E02AF179-07B7-472B-83C2-D8D8D234B33A}" type="slidenum">
              <a:rPr lang="en-US" altLang="en-US" smtClean="0"/>
              <a:pPr/>
              <a:t>90</a:t>
            </a:fld>
            <a:endParaRPr lang="en-US" altLang="en-US" dirty="0"/>
          </a:p>
        </p:txBody>
      </p:sp>
      <p:sp>
        <p:nvSpPr>
          <p:cNvPr id="7" name="Oval 6">
            <a:extLst>
              <a:ext uri="{FF2B5EF4-FFF2-40B4-BE49-F238E27FC236}">
                <a16:creationId xmlns:a16="http://schemas.microsoft.com/office/drawing/2014/main" id="{AF01AAA3-E0BA-4CFE-ADD7-ED8ABED618F7}"/>
              </a:ext>
            </a:extLst>
          </p:cNvPr>
          <p:cNvSpPr/>
          <p:nvPr/>
        </p:nvSpPr>
        <p:spPr>
          <a:xfrm>
            <a:off x="8458200" y="1905000"/>
            <a:ext cx="3657600" cy="3505199"/>
          </a:xfrm>
          <a:prstGeom prst="ellipse">
            <a:avLst/>
          </a:prstGeom>
          <a:solidFill>
            <a:schemeClr val="accent1">
              <a:lumMod val="20000"/>
              <a:lumOff val="8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dirty="0">
                <a:solidFill>
                  <a:schemeClr val="tx1"/>
                </a:solidFill>
              </a:rPr>
              <a:t>* </a:t>
            </a:r>
            <a:r>
              <a:rPr lang="en-US" sz="2000" u="sng" dirty="0">
                <a:solidFill>
                  <a:schemeClr val="tx1"/>
                </a:solidFill>
              </a:rPr>
              <a:t>You may be asked to make recommended, non-binding findings of fact and responsibility under District policies and codes of conduct</a:t>
            </a:r>
            <a:r>
              <a:rPr lang="en-US" sz="2000" dirty="0">
                <a:solidFill>
                  <a:schemeClr val="tx1"/>
                </a:solidFill>
              </a:rPr>
              <a:t>.</a:t>
            </a:r>
          </a:p>
        </p:txBody>
      </p:sp>
    </p:spTree>
    <p:extLst>
      <p:ext uri="{BB962C8B-B14F-4D97-AF65-F5344CB8AC3E}">
        <p14:creationId xmlns:p14="http://schemas.microsoft.com/office/powerpoint/2010/main" val="33265922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EDEC4AE9-19B7-4643-8DC7-36D4FA84D78C}"/>
              </a:ext>
            </a:extLst>
          </p:cNvPr>
          <p:cNvGraphicFramePr/>
          <p:nvPr>
            <p:extLst>
              <p:ext uri="{D42A27DB-BD31-4B8C-83A1-F6EECF244321}">
                <p14:modId xmlns:p14="http://schemas.microsoft.com/office/powerpoint/2010/main" val="2803432307"/>
              </p:ext>
            </p:extLst>
          </p:nvPr>
        </p:nvGraphicFramePr>
        <p:xfrm>
          <a:off x="864705" y="1467556"/>
          <a:ext cx="10489093" cy="4310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87" name="Google Shape;487;gd0b7a64a3a_0_0"/>
          <p:cNvSpPr txBox="1">
            <a:spLocks noGrp="1"/>
          </p:cNvSpPr>
          <p:nvPr>
            <p:ph type="title"/>
          </p:nvPr>
        </p:nvSpPr>
        <p:spPr>
          <a:prstGeom prst="rect">
            <a:avLst/>
          </a:prstGeom>
        </p:spPr>
        <p:txBody>
          <a:bodyPr spcFirstLastPara="1" wrap="square" lIns="91425" tIns="91425" rIns="91425" bIns="45700" anchor="ctr" anchorCtr="0">
            <a:normAutofit/>
          </a:bodyPr>
          <a:lstStyle/>
          <a:p>
            <a:pPr marL="0" lvl="0" indent="0" algn="l" rtl="0">
              <a:spcBef>
                <a:spcPts val="0"/>
              </a:spcBef>
              <a:spcAft>
                <a:spcPts val="0"/>
              </a:spcAft>
              <a:buNone/>
            </a:pPr>
            <a:r>
              <a:rPr lang="en-US" dirty="0"/>
              <a:t>Exchange of Written Questions</a:t>
            </a:r>
            <a:endParaRPr dirty="0"/>
          </a:p>
        </p:txBody>
      </p:sp>
      <p:sp>
        <p:nvSpPr>
          <p:cNvPr id="2" name="Slide Number Placeholder 1"/>
          <p:cNvSpPr>
            <a:spLocks noGrp="1"/>
          </p:cNvSpPr>
          <p:nvPr>
            <p:ph type="sldNum" idx="12"/>
          </p:nvPr>
        </p:nvSpPr>
        <p:spPr>
          <a:xfrm>
            <a:off x="11490249" y="6346652"/>
            <a:ext cx="511629" cy="3651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600" b="0" i="0" u="none" strike="noStrike" cap="none">
                <a:solidFill>
                  <a:srgbClr val="1F448A"/>
                </a:solidFill>
                <a:latin typeface="Calibri"/>
                <a:ea typeface="Calibri"/>
                <a:cs typeface="Calibri"/>
                <a:sym typeface="Calibri"/>
              </a:defRPr>
            </a:lvl9pPr>
          </a:lstStyle>
          <a:p>
            <a:fld id="{00000000-1234-1234-1234-123412341234}" type="slidenum">
              <a:rPr lang="en-US" smtClean="0"/>
              <a:pPr/>
              <a:t>91</a:t>
            </a:fld>
            <a:endParaRPr lang="en-US" dirty="0">
              <a:latin typeface="+mj-l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4705" y="1676400"/>
            <a:ext cx="10489093" cy="4101662"/>
          </a:xfrm>
        </p:spPr>
        <p:txBody>
          <a:bodyPr>
            <a:normAutofit fontScale="77500" lnSpcReduction="20000"/>
          </a:bodyPr>
          <a:lstStyle/>
          <a:p>
            <a:pPr marL="457200" indent="-457200">
              <a:buFont typeface="Wingdings" panose="05000000000000000000" pitchFamily="2" charset="2"/>
              <a:buChar char="§"/>
            </a:pPr>
            <a:r>
              <a:rPr lang="en-US" sz="3200" b="1" dirty="0">
                <a:solidFill>
                  <a:schemeClr val="tx2"/>
                </a:solidFill>
              </a:rPr>
              <a:t>Identification of the allegations </a:t>
            </a:r>
            <a:r>
              <a:rPr lang="en-US" sz="3200" dirty="0">
                <a:solidFill>
                  <a:schemeClr val="tx1"/>
                </a:solidFill>
              </a:rPr>
              <a:t>potentially constituting sexual harassment.</a:t>
            </a:r>
          </a:p>
          <a:p>
            <a:pPr marL="457200" indent="-457200">
              <a:buFont typeface="Wingdings" panose="05000000000000000000" pitchFamily="2" charset="2"/>
              <a:buChar char="§"/>
            </a:pPr>
            <a:r>
              <a:rPr lang="en-US" sz="3200" b="1" dirty="0">
                <a:solidFill>
                  <a:schemeClr val="tx2"/>
                </a:solidFill>
              </a:rPr>
              <a:t>A description of the procedural steps </a:t>
            </a:r>
            <a:r>
              <a:rPr lang="en-US" sz="3200" dirty="0">
                <a:solidFill>
                  <a:schemeClr val="tx1"/>
                </a:solidFill>
              </a:rPr>
              <a:t>taken from formal complaint through the determination of responsibility. </a:t>
            </a:r>
          </a:p>
          <a:p>
            <a:pPr marL="457200" indent="-457200">
              <a:buFont typeface="Wingdings" panose="05000000000000000000" pitchFamily="2" charset="2"/>
              <a:buChar char="§"/>
            </a:pPr>
            <a:r>
              <a:rPr lang="en-US" sz="3200" b="1" dirty="0">
                <a:solidFill>
                  <a:schemeClr val="tx2"/>
                </a:solidFill>
              </a:rPr>
              <a:t>Findings of Fact </a:t>
            </a:r>
            <a:r>
              <a:rPr lang="en-US" sz="3200" dirty="0">
                <a:solidFill>
                  <a:schemeClr val="tx1"/>
                </a:solidFill>
              </a:rPr>
              <a:t>supporting the determination.</a:t>
            </a:r>
          </a:p>
          <a:p>
            <a:pPr marL="457200" indent="-457200">
              <a:buFont typeface="Wingdings" panose="05000000000000000000" pitchFamily="2" charset="2"/>
              <a:buChar char="§"/>
            </a:pPr>
            <a:r>
              <a:rPr lang="en-US" sz="3200" b="1" dirty="0">
                <a:solidFill>
                  <a:schemeClr val="tx2"/>
                </a:solidFill>
              </a:rPr>
              <a:t>Conclusions </a:t>
            </a:r>
            <a:r>
              <a:rPr lang="en-US" sz="3200" dirty="0">
                <a:solidFill>
                  <a:schemeClr val="tx1"/>
                </a:solidFill>
              </a:rPr>
              <a:t>regarding the application of the recipient’s code of conduct to the facts.</a:t>
            </a:r>
          </a:p>
          <a:p>
            <a:pPr marL="457200" indent="-457200">
              <a:spcAft>
                <a:spcPts val="1800"/>
              </a:spcAft>
              <a:buFont typeface="Wingdings" panose="05000000000000000000" pitchFamily="2" charset="2"/>
              <a:buChar char="§"/>
            </a:pPr>
            <a:r>
              <a:rPr lang="en-US" sz="3200" b="1" dirty="0">
                <a:solidFill>
                  <a:schemeClr val="tx2"/>
                </a:solidFill>
              </a:rPr>
              <a:t>Rationale </a:t>
            </a:r>
            <a:r>
              <a:rPr lang="en-US" sz="3200" dirty="0">
                <a:solidFill>
                  <a:schemeClr val="tx1"/>
                </a:solidFill>
              </a:rPr>
              <a:t>for each finding and conclusion, including a</a:t>
            </a:r>
            <a:r>
              <a:rPr lang="en-US" sz="3200" b="1" dirty="0">
                <a:solidFill>
                  <a:schemeClr val="tx2"/>
                </a:solidFill>
              </a:rPr>
              <a:t> determination of responsibility </a:t>
            </a:r>
            <a:r>
              <a:rPr lang="en-US" sz="3200" dirty="0">
                <a:solidFill>
                  <a:schemeClr val="tx1"/>
                </a:solidFill>
              </a:rPr>
              <a:t>for each allegation. </a:t>
            </a:r>
          </a:p>
          <a:p>
            <a:pPr marL="457200" indent="-457200">
              <a:spcAft>
                <a:spcPts val="1800"/>
              </a:spcAft>
              <a:buFont typeface="Wingdings" panose="05000000000000000000" pitchFamily="2" charset="2"/>
              <a:buChar char="§"/>
            </a:pPr>
            <a:r>
              <a:rPr lang="en-US" sz="3200" dirty="0">
                <a:solidFill>
                  <a:schemeClr val="tx1"/>
                </a:solidFill>
              </a:rPr>
              <a:t>Statement of </a:t>
            </a:r>
            <a:r>
              <a:rPr lang="en-US" sz="3200" b="1" dirty="0">
                <a:solidFill>
                  <a:schemeClr val="tx2"/>
                </a:solidFill>
              </a:rPr>
              <a:t>potential disciplinary sanctions.</a:t>
            </a:r>
            <a:endParaRPr lang="en-US" sz="3200" dirty="0">
              <a:solidFill>
                <a:schemeClr val="tx1"/>
              </a:solidFill>
            </a:endParaRPr>
          </a:p>
          <a:p>
            <a:pPr marL="457200" indent="-457200">
              <a:spcAft>
                <a:spcPts val="1800"/>
              </a:spcAft>
              <a:buFont typeface="Wingdings" panose="05000000000000000000" pitchFamily="2" charset="2"/>
              <a:buChar char="§"/>
            </a:pPr>
            <a:r>
              <a:rPr lang="en-US" sz="3200" b="1" dirty="0">
                <a:solidFill>
                  <a:schemeClr val="tx2"/>
                </a:solidFill>
              </a:rPr>
              <a:t>Appeal rights.</a:t>
            </a:r>
          </a:p>
        </p:txBody>
      </p:sp>
      <p:sp>
        <p:nvSpPr>
          <p:cNvPr id="3" name="Title 2"/>
          <p:cNvSpPr>
            <a:spLocks noGrp="1"/>
          </p:cNvSpPr>
          <p:nvPr>
            <p:ph type="title"/>
          </p:nvPr>
        </p:nvSpPr>
        <p:spPr/>
        <p:txBody>
          <a:bodyPr/>
          <a:lstStyle/>
          <a:p>
            <a:r>
              <a:rPr lang="en-US" dirty="0"/>
              <a:t>Written Determination Regarding Responsibility – Issued by the Decision-Maker</a:t>
            </a:r>
          </a:p>
        </p:txBody>
      </p:sp>
      <p:sp>
        <p:nvSpPr>
          <p:cNvPr id="4" name="Slide Number Placeholder 3"/>
          <p:cNvSpPr>
            <a:spLocks noGrp="1"/>
          </p:cNvSpPr>
          <p:nvPr>
            <p:ph type="sldNum" sz="quarter" idx="4"/>
          </p:nvPr>
        </p:nvSpPr>
        <p:spPr/>
        <p:txBody>
          <a:bodyPr/>
          <a:lstStyle/>
          <a:p>
            <a:fld id="{E02AF179-07B7-472B-83C2-D8D8D234B33A}" type="slidenum">
              <a:rPr lang="en-US" altLang="en-US" smtClean="0"/>
              <a:pPr/>
              <a:t>92</a:t>
            </a:fld>
            <a:endParaRPr lang="en-US" altLang="en-US" dirty="0"/>
          </a:p>
        </p:txBody>
      </p:sp>
    </p:spTree>
    <p:extLst>
      <p:ext uri="{BB962C8B-B14F-4D97-AF65-F5344CB8AC3E}">
        <p14:creationId xmlns:p14="http://schemas.microsoft.com/office/powerpoint/2010/main" val="35360509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637F6E2-7B7D-442B-9D3E-094E596984DB}"/>
              </a:ext>
            </a:extLst>
          </p:cNvPr>
          <p:cNvGraphicFramePr>
            <a:graphicFrameLocks noGrp="1"/>
          </p:cNvGraphicFramePr>
          <p:nvPr>
            <p:ph idx="1"/>
            <p:extLst>
              <p:ext uri="{D42A27DB-BD31-4B8C-83A1-F6EECF244321}">
                <p14:modId xmlns:p14="http://schemas.microsoft.com/office/powerpoint/2010/main" val="1914111636"/>
              </p:ext>
            </p:extLst>
          </p:nvPr>
        </p:nvGraphicFramePr>
        <p:xfrm>
          <a:off x="864705" y="1361662"/>
          <a:ext cx="10625544" cy="3362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Appeal Rights for Both Parties at the District</a:t>
            </a:r>
          </a:p>
        </p:txBody>
      </p:sp>
      <p:sp>
        <p:nvSpPr>
          <p:cNvPr id="4" name="Slide Number Placeholder 3"/>
          <p:cNvSpPr>
            <a:spLocks noGrp="1"/>
          </p:cNvSpPr>
          <p:nvPr>
            <p:ph type="sldNum" sz="quarter" idx="4"/>
          </p:nvPr>
        </p:nvSpPr>
        <p:spPr/>
        <p:txBody>
          <a:bodyPr/>
          <a:lstStyle/>
          <a:p>
            <a:fld id="{E02AF179-07B7-472B-83C2-D8D8D234B33A}" type="slidenum">
              <a:rPr lang="en-US" altLang="en-US" smtClean="0"/>
              <a:pPr/>
              <a:t>93</a:t>
            </a:fld>
            <a:endParaRPr lang="en-US" altLang="en-US" dirty="0"/>
          </a:p>
        </p:txBody>
      </p:sp>
      <p:sp>
        <p:nvSpPr>
          <p:cNvPr id="6" name="Rectangle: Rounded Corners 5">
            <a:extLst>
              <a:ext uri="{FF2B5EF4-FFF2-40B4-BE49-F238E27FC236}">
                <a16:creationId xmlns:a16="http://schemas.microsoft.com/office/drawing/2014/main" id="{9BD50367-599A-43E2-90FD-D8DED2D69123}"/>
              </a:ext>
            </a:extLst>
          </p:cNvPr>
          <p:cNvSpPr/>
          <p:nvPr/>
        </p:nvSpPr>
        <p:spPr>
          <a:xfrm>
            <a:off x="1905000" y="5003500"/>
            <a:ext cx="8382000" cy="9856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Students/employees may also be afforded the right to file a complaint or an appeal with federal and/or state agencies (e.g. OCR, CDE, DFEH, EEOC).</a:t>
            </a:r>
          </a:p>
        </p:txBody>
      </p:sp>
    </p:spTree>
    <p:extLst>
      <p:ext uri="{BB962C8B-B14F-4D97-AF65-F5344CB8AC3E}">
        <p14:creationId xmlns:p14="http://schemas.microsoft.com/office/powerpoint/2010/main" val="3548463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3600" dirty="0"/>
              <a:t>12 Steps for Title IX Investigations</a:t>
            </a:r>
          </a:p>
        </p:txBody>
      </p:sp>
      <p:sp>
        <p:nvSpPr>
          <p:cNvPr id="11" name="Text Placeholder 10"/>
          <p:cNvSpPr>
            <a:spLocks noGrp="1"/>
          </p:cNvSpPr>
          <p:nvPr>
            <p:ph type="body" sz="half" idx="2"/>
          </p:nvPr>
        </p:nvSpPr>
        <p:spPr>
          <a:xfrm>
            <a:off x="6047714" y="609600"/>
            <a:ext cx="5839485" cy="1223727"/>
          </a:xfrm>
        </p:spPr>
        <p:txBody>
          <a:bodyPr>
            <a:normAutofit fontScale="85000" lnSpcReduction="20000"/>
          </a:bodyPr>
          <a:lstStyle/>
          <a:p>
            <a:pPr algn="ctr"/>
            <a:r>
              <a:rPr lang="en-US" sz="2800" i="1" dirty="0"/>
              <a:t>Step 12</a:t>
            </a:r>
          </a:p>
          <a:p>
            <a:pPr algn="ctr"/>
            <a:r>
              <a:rPr lang="en-US" sz="3200" b="1" dirty="0"/>
              <a:t>Corrective Action and Tying Up Loose Ends</a:t>
            </a:r>
          </a:p>
        </p:txBody>
      </p:sp>
      <p:sp>
        <p:nvSpPr>
          <p:cNvPr id="2" name="Slide Number Placeholder 1"/>
          <p:cNvSpPr>
            <a:spLocks noGrp="1"/>
          </p:cNvSpPr>
          <p:nvPr>
            <p:ph type="sldNum" sz="quarter" idx="4"/>
          </p:nvPr>
        </p:nvSpPr>
        <p:spPr/>
        <p:txBody>
          <a:bodyPr/>
          <a:lstStyle/>
          <a:p>
            <a:fld id="{D4FC7190-5471-405D-937A-99380E039582}" type="slidenum">
              <a:rPr lang="en-US" altLang="en-US" smtClean="0"/>
              <a:pPr/>
              <a:t>94</a:t>
            </a:fld>
            <a:endParaRPr lang="en-US" altLang="en-US" dirty="0"/>
          </a:p>
        </p:txBody>
      </p:sp>
      <p:sp>
        <p:nvSpPr>
          <p:cNvPr id="4" name="Picture Placeholder 3">
            <a:extLst>
              <a:ext uri="{FF2B5EF4-FFF2-40B4-BE49-F238E27FC236}">
                <a16:creationId xmlns:a16="http://schemas.microsoft.com/office/drawing/2014/main" id="{DCF7F0CE-EDBD-495B-923D-C4A086AD4E05}"/>
              </a:ext>
            </a:extLst>
          </p:cNvPr>
          <p:cNvSpPr>
            <a:spLocks noGrp="1"/>
          </p:cNvSpPr>
          <p:nvPr>
            <p:ph type="pic" sz="quarter" idx="13"/>
          </p:nvPr>
        </p:nvSpPr>
        <p:spPr/>
      </p:sp>
      <p:pic>
        <p:nvPicPr>
          <p:cNvPr id="8" name="Picture Placeholder 12" descr="Businessperson pointing to digital tablet in meeting">
            <a:extLst>
              <a:ext uri="{FF2B5EF4-FFF2-40B4-BE49-F238E27FC236}">
                <a16:creationId xmlns:a16="http://schemas.microsoft.com/office/drawing/2014/main" id="{29D7A8CB-3CE7-4E6A-BEDB-92A50F97D40A}"/>
              </a:ext>
            </a:extLst>
          </p:cNvPr>
          <p:cNvPicPr>
            <a:picLocks noChangeAspect="1"/>
          </p:cNvPicPr>
          <p:nvPr/>
        </p:nvPicPr>
        <p:blipFill>
          <a:blip r:embed="rId3">
            <a:extLst>
              <a:ext uri="{28A0092B-C50C-407E-A947-70E740481C1C}">
                <a14:useLocalDpi xmlns:a14="http://schemas.microsoft.com/office/drawing/2010/main" val="0"/>
              </a:ext>
            </a:extLst>
          </a:blip>
          <a:srcRect t="22349" b="22349"/>
          <a:stretch/>
        </p:blipFill>
        <p:spPr>
          <a:xfrm>
            <a:off x="1230456" y="2057400"/>
            <a:ext cx="10961544" cy="4040273"/>
          </a:xfrm>
          <a:prstGeom prst="rect">
            <a:avLst/>
          </a:prstGeom>
        </p:spPr>
      </p:pic>
    </p:spTree>
    <p:extLst>
      <p:ext uri="{BB962C8B-B14F-4D97-AF65-F5344CB8AC3E}">
        <p14:creationId xmlns:p14="http://schemas.microsoft.com/office/powerpoint/2010/main" val="27111372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BACE7FFC-6CB5-4885-928F-9F70872C2CDE}"/>
              </a:ext>
            </a:extLst>
          </p:cNvPr>
          <p:cNvGraphicFramePr>
            <a:graphicFrameLocks noGrp="1"/>
          </p:cNvGraphicFramePr>
          <p:nvPr>
            <p:ph idx="1"/>
            <p:extLst>
              <p:ext uri="{D42A27DB-BD31-4B8C-83A1-F6EECF244321}">
                <p14:modId xmlns:p14="http://schemas.microsoft.com/office/powerpoint/2010/main" val="422224178"/>
              </p:ext>
            </p:extLst>
          </p:nvPr>
        </p:nvGraphicFramePr>
        <p:xfrm>
          <a:off x="901576" y="1377293"/>
          <a:ext cx="6228785" cy="4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2705" name="Title 1"/>
          <p:cNvSpPr>
            <a:spLocks noGrp="1"/>
          </p:cNvSpPr>
          <p:nvPr>
            <p:ph type="title"/>
          </p:nvPr>
        </p:nvSpPr>
        <p:spPr/>
        <p:txBody>
          <a:bodyPr/>
          <a:lstStyle/>
          <a:p>
            <a:r>
              <a:rPr lang="en-US" dirty="0"/>
              <a:t>Corrective Actions</a:t>
            </a:r>
          </a:p>
        </p:txBody>
      </p:sp>
      <p:pic>
        <p:nvPicPr>
          <p:cNvPr id="72707" name="Picture 1"/>
          <p:cNvPicPr>
            <a:picLocks noChangeAspect="1"/>
          </p:cNvPicPr>
          <p:nvPr/>
        </p:nvPicPr>
        <p:blipFill rotWithShape="1">
          <a:blip r:embed="rId8"/>
          <a:srcRect l="4384" r="18750" b="1093"/>
          <a:stretch/>
        </p:blipFill>
        <p:spPr bwMode="auto">
          <a:xfrm>
            <a:off x="7130361" y="1354394"/>
            <a:ext cx="5061639" cy="4343400"/>
          </a:xfrm>
          <a:prstGeom prst="rect">
            <a:avLst/>
          </a:prstGeom>
          <a:noFill/>
          <a:ln>
            <a:noFill/>
          </a:ln>
        </p:spPr>
      </p:pic>
      <p:sp>
        <p:nvSpPr>
          <p:cNvPr id="2" name="Slide Number Placeholder 1"/>
          <p:cNvSpPr>
            <a:spLocks noGrp="1"/>
          </p:cNvSpPr>
          <p:nvPr>
            <p:ph type="sldNum" sz="quarter" idx="4"/>
          </p:nvPr>
        </p:nvSpPr>
        <p:spPr/>
        <p:txBody>
          <a:bodyPr/>
          <a:lstStyle/>
          <a:p>
            <a:fld id="{E02AF179-07B7-472B-83C2-D8D8D234B33A}" type="slidenum">
              <a:rPr lang="en-US" altLang="en-US" smtClean="0"/>
              <a:pPr/>
              <a:t>95</a:t>
            </a:fld>
            <a:endParaRPr lang="en-US" altLang="en-US" dirty="0"/>
          </a:p>
        </p:txBody>
      </p:sp>
    </p:spTree>
    <p:extLst>
      <p:ext uri="{BB962C8B-B14F-4D97-AF65-F5344CB8AC3E}">
        <p14:creationId xmlns:p14="http://schemas.microsoft.com/office/powerpoint/2010/main" val="28928374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4CE507CB-FF65-48FF-85FF-D1F52592C426}"/>
              </a:ext>
            </a:extLst>
          </p:cNvPr>
          <p:cNvGraphicFramePr>
            <a:graphicFrameLocks noGrp="1"/>
          </p:cNvGraphicFramePr>
          <p:nvPr>
            <p:ph idx="1"/>
            <p:extLst>
              <p:ext uri="{D42A27DB-BD31-4B8C-83A1-F6EECF244321}">
                <p14:modId xmlns:p14="http://schemas.microsoft.com/office/powerpoint/2010/main" val="3399321991"/>
              </p:ext>
            </p:extLst>
          </p:nvPr>
        </p:nvGraphicFramePr>
        <p:xfrm>
          <a:off x="864705" y="1066800"/>
          <a:ext cx="11137173"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864704" y="0"/>
            <a:ext cx="10793895" cy="1255739"/>
          </a:xfrm>
        </p:spPr>
        <p:txBody>
          <a:bodyPr/>
          <a:lstStyle/>
          <a:p>
            <a:r>
              <a:rPr lang="en-US" dirty="0"/>
              <a:t>Recordkeeping – Records Must Be Maintained for 7 Years </a:t>
            </a:r>
          </a:p>
        </p:txBody>
      </p:sp>
      <p:sp>
        <p:nvSpPr>
          <p:cNvPr id="4" name="Slide Number Placeholder 3"/>
          <p:cNvSpPr>
            <a:spLocks noGrp="1"/>
          </p:cNvSpPr>
          <p:nvPr>
            <p:ph type="sldNum" sz="quarter" idx="4"/>
          </p:nvPr>
        </p:nvSpPr>
        <p:spPr/>
        <p:txBody>
          <a:bodyPr/>
          <a:lstStyle/>
          <a:p>
            <a:fld id="{E02AF179-07B7-472B-83C2-D8D8D234B33A}" type="slidenum">
              <a:rPr lang="en-US" altLang="en-US" smtClean="0"/>
              <a:pPr/>
              <a:t>96</a:t>
            </a:fld>
            <a:endParaRPr lang="en-US" altLang="en-US" dirty="0"/>
          </a:p>
        </p:txBody>
      </p:sp>
    </p:spTree>
    <p:extLst>
      <p:ext uri="{BB962C8B-B14F-4D97-AF65-F5344CB8AC3E}">
        <p14:creationId xmlns:p14="http://schemas.microsoft.com/office/powerpoint/2010/main" val="38087115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7" descr="iStock_000037502132_XXXLarge"/>
          <p:cNvPicPr>
            <a:picLocks noChangeAspect="1" noChangeArrowheads="1"/>
          </p:cNvPicPr>
          <p:nvPr/>
        </p:nvPicPr>
        <p:blipFill rotWithShape="1">
          <a:blip r:embed="rId3"/>
          <a:srcRect l="10855" t="26054" r="10989" b="25095"/>
          <a:stretch/>
        </p:blipFill>
        <p:spPr bwMode="auto">
          <a:xfrm>
            <a:off x="1219200" y="1523999"/>
            <a:ext cx="10972800" cy="4572001"/>
          </a:xfrm>
          <a:prstGeom prst="rect">
            <a:avLst/>
          </a:prstGeom>
          <a:noFill/>
          <a:ln w="9525">
            <a:noFill/>
            <a:miter lim="800000"/>
            <a:headEnd/>
            <a:tailEnd/>
          </a:ln>
        </p:spPr>
      </p:pic>
      <p:sp>
        <p:nvSpPr>
          <p:cNvPr id="125955" name="Content Placeholder 2"/>
          <p:cNvSpPr>
            <a:spLocks noGrp="1"/>
          </p:cNvSpPr>
          <p:nvPr>
            <p:ph idx="1"/>
          </p:nvPr>
        </p:nvSpPr>
        <p:spPr/>
        <p:txBody>
          <a:bodyPr/>
          <a:lstStyle/>
          <a:p>
            <a:pPr eaLnBrk="1" hangingPunct="1">
              <a:lnSpc>
                <a:spcPct val="90000"/>
              </a:lnSpc>
              <a:buFont typeface="Arial" charset="0"/>
              <a:buNone/>
            </a:pPr>
            <a:endParaRPr lang="en-US" altLang="en-US" sz="1800" dirty="0">
              <a:sym typeface="Wingdings" pitchFamily="2" charset="2"/>
            </a:endParaRPr>
          </a:p>
          <a:p>
            <a:pPr eaLnBrk="1" hangingPunct="1">
              <a:lnSpc>
                <a:spcPct val="90000"/>
              </a:lnSpc>
            </a:pPr>
            <a:endParaRPr lang="en-US" altLang="en-US" sz="2500" dirty="0">
              <a:solidFill>
                <a:schemeClr val="bg1"/>
              </a:solidFill>
              <a:sym typeface="Wingdings" pitchFamily="2" charset="2"/>
            </a:endParaRPr>
          </a:p>
        </p:txBody>
      </p:sp>
      <p:sp>
        <p:nvSpPr>
          <p:cNvPr id="125954" name="Title 1"/>
          <p:cNvSpPr>
            <a:spLocks noGrp="1"/>
          </p:cNvSpPr>
          <p:nvPr>
            <p:ph type="title"/>
          </p:nvPr>
        </p:nvSpPr>
        <p:spPr/>
        <p:txBody>
          <a:bodyPr/>
          <a:lstStyle/>
          <a:p>
            <a:pPr eaLnBrk="1" hangingPunct="1"/>
            <a:r>
              <a:rPr lang="en-US" altLang="en-US" dirty="0"/>
              <a:t>Questions</a:t>
            </a:r>
          </a:p>
        </p:txBody>
      </p:sp>
      <p:sp>
        <p:nvSpPr>
          <p:cNvPr id="3" name="Slide Number Placeholder 2"/>
          <p:cNvSpPr>
            <a:spLocks noGrp="1"/>
          </p:cNvSpPr>
          <p:nvPr>
            <p:ph type="sldNum" sz="quarter" idx="4"/>
          </p:nvPr>
        </p:nvSpPr>
        <p:spPr/>
        <p:txBody>
          <a:bodyPr/>
          <a:lstStyle/>
          <a:p>
            <a:fld id="{E02AF179-07B7-472B-83C2-D8D8D234B33A}" type="slidenum">
              <a:rPr lang="en-US" altLang="en-US" smtClean="0"/>
              <a:pPr/>
              <a:t>97</a:t>
            </a:fld>
            <a:endParaRPr lang="en-US" altLang="en-US" dirty="0"/>
          </a:p>
        </p:txBody>
      </p:sp>
    </p:spTree>
    <p:extLst>
      <p:ext uri="{BB962C8B-B14F-4D97-AF65-F5344CB8AC3E}">
        <p14:creationId xmlns:p14="http://schemas.microsoft.com/office/powerpoint/2010/main" val="23486260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
        <p:nvSpPr>
          <p:cNvPr id="2" name="Slide Number Placeholder 1"/>
          <p:cNvSpPr>
            <a:spLocks noGrp="1"/>
          </p:cNvSpPr>
          <p:nvPr>
            <p:ph type="sldNum" sz="quarter" idx="4"/>
          </p:nvPr>
        </p:nvSpPr>
        <p:spPr/>
        <p:txBody>
          <a:bodyPr/>
          <a:lstStyle/>
          <a:p>
            <a:fld id="{C2599A8D-8A62-4688-A98A-111B336E9303}" type="slidenum">
              <a:rPr lang="en-US" altLang="en-US" smtClean="0"/>
              <a:pPr/>
              <a:t>98</a:t>
            </a:fld>
            <a:endParaRPr lang="en-US" altLang="en-US" dirty="0"/>
          </a:p>
        </p:txBody>
      </p:sp>
    </p:spTree>
    <p:extLst>
      <p:ext uri="{BB962C8B-B14F-4D97-AF65-F5344CB8AC3E}">
        <p14:creationId xmlns:p14="http://schemas.microsoft.com/office/powerpoint/2010/main" val="675547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20001" t="33521" r="11547"/>
          <a:stretch/>
        </p:blipFill>
        <p:spPr>
          <a:xfrm rot="5400000">
            <a:off x="425383" y="795405"/>
            <a:ext cx="5856422" cy="4265611"/>
          </a:xfrm>
          <a:prstGeom prst="rect">
            <a:avLst/>
          </a:prstGeom>
        </p:spPr>
      </p:pic>
      <p:sp>
        <p:nvSpPr>
          <p:cNvPr id="2" name="Rectangle 1"/>
          <p:cNvSpPr/>
          <p:nvPr/>
        </p:nvSpPr>
        <p:spPr>
          <a:xfrm>
            <a:off x="6020778" y="1309229"/>
            <a:ext cx="5002264" cy="4839786"/>
          </a:xfrm>
          <a:prstGeom prst="rect">
            <a:avLst/>
          </a:prstGeom>
        </p:spPr>
        <p:txBody>
          <a:bodyPr wrap="square">
            <a:spAutoFit/>
          </a:bodyPr>
          <a:lstStyle/>
          <a:p>
            <a:r>
              <a:rPr lang="en-US" sz="4000" dirty="0">
                <a:solidFill>
                  <a:srgbClr val="1F448A"/>
                </a:solidFill>
                <a:latin typeface="Palatino Linotype" panose="02040502050505030304" pitchFamily="18" charset="0"/>
              </a:rPr>
              <a:t>Thank you from Lozano Smith.</a:t>
            </a:r>
          </a:p>
          <a:p>
            <a:endParaRPr lang="en-US" sz="1100" b="1" dirty="0">
              <a:solidFill>
                <a:srgbClr val="1F448A"/>
              </a:solidFill>
              <a:latin typeface="Palatino Linotype" panose="02040502050505030304" pitchFamily="18" charset="0"/>
            </a:endParaRPr>
          </a:p>
          <a:p>
            <a:r>
              <a:rPr lang="en-US" sz="2000" dirty="0">
                <a:latin typeface="+mj-lt"/>
              </a:rPr>
              <a:t>Together with you, we’re impacting communities and lives through: </a:t>
            </a:r>
          </a:p>
          <a:p>
            <a:endParaRPr lang="en-US" sz="1600" dirty="0">
              <a:latin typeface="+mj-lt"/>
            </a:endParaRPr>
          </a:p>
          <a:p>
            <a:endParaRPr lang="en-US" sz="700" b="1" dirty="0">
              <a:latin typeface="Palatino Linotype" panose="02040502050505030304" pitchFamily="18" charset="0"/>
            </a:endParaRPr>
          </a:p>
          <a:p>
            <a:pPr marL="228600" lvl="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Professional development</a:t>
            </a:r>
          </a:p>
          <a:p>
            <a:pPr marL="228600" lvl="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Volunteer projects</a:t>
            </a:r>
          </a:p>
          <a:p>
            <a:pPr marL="228600" lvl="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Sponsorships and award programs</a:t>
            </a:r>
          </a:p>
          <a:p>
            <a:pPr marL="228600" lvl="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Scholarships</a:t>
            </a:r>
          </a:p>
          <a:p>
            <a:endParaRPr lang="en-US" sz="1200" dirty="0"/>
          </a:p>
          <a:p>
            <a:endParaRPr lang="en-US" sz="1050" b="1" dirty="0">
              <a:solidFill>
                <a:srgbClr val="1F448A"/>
              </a:solidFill>
            </a:endParaRPr>
          </a:p>
          <a:p>
            <a:r>
              <a:rPr lang="en-US" sz="2400" dirty="0">
                <a:solidFill>
                  <a:srgbClr val="1F448A"/>
                </a:solidFill>
                <a:latin typeface="Palatino Linotype" panose="02040502050505030304" pitchFamily="18" charset="0"/>
              </a:rPr>
              <a:t>#BlueHatProject</a:t>
            </a:r>
          </a:p>
          <a:p>
            <a:r>
              <a:rPr lang="en-US" sz="2400" dirty="0">
                <a:solidFill>
                  <a:srgbClr val="1F448A"/>
                </a:solidFill>
                <a:latin typeface="Palatino Linotype" panose="02040502050505030304" pitchFamily="18" charset="0"/>
              </a:rPr>
              <a:t>#LozanoSmithFoundation</a:t>
            </a:r>
            <a:endParaRPr lang="en-US" sz="1000" dirty="0">
              <a:solidFill>
                <a:srgbClr val="1F448A"/>
              </a:solidFill>
              <a:latin typeface="Palatino Linotype" panose="02040502050505030304" pitchFamily="18" charset="0"/>
            </a:endParaRPr>
          </a:p>
        </p:txBody>
      </p:sp>
      <p:sp>
        <p:nvSpPr>
          <p:cNvPr id="3" name="Slide Number Placeholder 2"/>
          <p:cNvSpPr>
            <a:spLocks noGrp="1"/>
          </p:cNvSpPr>
          <p:nvPr>
            <p:ph type="sldNum" sz="quarter" idx="4"/>
          </p:nvPr>
        </p:nvSpPr>
        <p:spPr/>
        <p:txBody>
          <a:bodyPr/>
          <a:lstStyle/>
          <a:p>
            <a:fld id="{D4FC7190-5471-405D-937A-99380E039582}" type="slidenum">
              <a:rPr lang="en-US" altLang="en-US" smtClean="0"/>
              <a:pPr/>
              <a:t>99</a:t>
            </a:fld>
            <a:endParaRPr lang="en-US" altLang="en-US" dirty="0"/>
          </a:p>
        </p:txBody>
      </p:sp>
    </p:spTree>
    <p:extLst>
      <p:ext uri="{BB962C8B-B14F-4D97-AF65-F5344CB8AC3E}">
        <p14:creationId xmlns:p14="http://schemas.microsoft.com/office/powerpoint/2010/main" val="24656659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4500CA50-DFF2-4B51-82DD-96628A93A367}" type="slidenum">
              <a:rPr lang="en-US" smtClean="0"/>
              <a:pPr/>
              <a:t>100</a:t>
            </a:fld>
            <a:endParaRPr lang="en-US" dirty="0"/>
          </a:p>
        </p:txBody>
      </p:sp>
      <p:pic>
        <p:nvPicPr>
          <p:cNvPr id="3" name="Picture 2"/>
          <p:cNvPicPr>
            <a:picLocks noChangeAspect="1"/>
          </p:cNvPicPr>
          <p:nvPr/>
        </p:nvPicPr>
        <p:blipFill>
          <a:blip r:embed="rId3"/>
          <a:stretch>
            <a:fillRect/>
          </a:stretch>
        </p:blipFill>
        <p:spPr>
          <a:xfrm>
            <a:off x="0" y="0"/>
            <a:ext cx="12192000" cy="6858000"/>
          </a:xfrm>
          <a:prstGeom prst="rect">
            <a:avLst/>
          </a:prstGeom>
        </p:spPr>
      </p:pic>
      <p:sp>
        <p:nvSpPr>
          <p:cNvPr id="4" name="Rectangle 3"/>
          <p:cNvSpPr/>
          <p:nvPr/>
        </p:nvSpPr>
        <p:spPr>
          <a:xfrm>
            <a:off x="0" y="0"/>
            <a:ext cx="7570177"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lgn="ctr" fontAlgn="auto">
              <a:spcBef>
                <a:spcPts val="0"/>
              </a:spcBef>
              <a:spcAft>
                <a:spcPts val="0"/>
              </a:spcAft>
              <a:defRPr/>
            </a:pPr>
            <a:r>
              <a:rPr lang="en-US" sz="2600" i="1" dirty="0">
                <a:solidFill>
                  <a:schemeClr val="accent1">
                    <a:lumMod val="75000"/>
                  </a:schemeClr>
                </a:solidFill>
                <a:latin typeface="+mj-lt"/>
                <a:ea typeface="Gadugi" panose="020B0502040204020203" pitchFamily="34" charset="0"/>
              </a:rPr>
              <a:t>For more information, questions and                    comments about the presentation,                                please feel free to contact:</a:t>
            </a:r>
          </a:p>
          <a:p>
            <a:pPr algn="ctr" fontAlgn="auto">
              <a:spcBef>
                <a:spcPts val="0"/>
              </a:spcBef>
              <a:spcAft>
                <a:spcPts val="0"/>
              </a:spcAft>
              <a:defRPr/>
            </a:pPr>
            <a:endParaRPr lang="en-US" sz="3600" b="1" dirty="0">
              <a:solidFill>
                <a:srgbClr val="1F448A"/>
              </a:solidFill>
              <a:latin typeface="Palatino Linotype" panose="02040502050505030304" pitchFamily="18" charset="0"/>
              <a:ea typeface="Gadugi" panose="020B0502040204020203" pitchFamily="34" charset="0"/>
            </a:endParaRPr>
          </a:p>
          <a:p>
            <a:pPr algn="ctr" fontAlgn="auto">
              <a:spcBef>
                <a:spcPts val="0"/>
              </a:spcBef>
              <a:spcAft>
                <a:spcPts val="0"/>
              </a:spcAft>
              <a:defRPr/>
            </a:pPr>
            <a:r>
              <a:rPr lang="en-US" sz="4800" b="1" dirty="0">
                <a:solidFill>
                  <a:srgbClr val="1F448A"/>
                </a:solidFill>
                <a:latin typeface="Palatino Linotype" panose="02040502050505030304" pitchFamily="18" charset="0"/>
                <a:ea typeface="Gadugi" panose="020B0502040204020203" pitchFamily="34" charset="0"/>
              </a:rPr>
              <a:t>Emma J. Sol</a:t>
            </a:r>
          </a:p>
          <a:p>
            <a:pPr algn="ctr" fontAlgn="auto">
              <a:spcBef>
                <a:spcPts val="0"/>
              </a:spcBef>
              <a:spcAft>
                <a:spcPts val="0"/>
              </a:spcAft>
              <a:defRPr/>
            </a:pPr>
            <a:r>
              <a:rPr lang="en-US" sz="2800" i="1" dirty="0">
                <a:solidFill>
                  <a:srgbClr val="1F448A"/>
                </a:solidFill>
                <a:latin typeface="+mj-lt"/>
              </a:rPr>
              <a:t>Associate</a:t>
            </a:r>
          </a:p>
          <a:p>
            <a:pPr algn="ctr" fontAlgn="auto">
              <a:spcBef>
                <a:spcPts val="0"/>
              </a:spcBef>
              <a:spcAft>
                <a:spcPts val="0"/>
              </a:spcAft>
              <a:defRPr/>
            </a:pPr>
            <a:endParaRPr lang="en-US" sz="2400" i="1" dirty="0">
              <a:solidFill>
                <a:srgbClr val="1F448A"/>
              </a:solidFill>
              <a:latin typeface="Gadugi" panose="020B0502040204020203" pitchFamily="34" charset="0"/>
              <a:ea typeface="Gadugi" panose="020B0502040204020203" pitchFamily="34" charset="0"/>
            </a:endParaRPr>
          </a:p>
          <a:p>
            <a:pPr algn="ctr" fontAlgn="auto">
              <a:spcBef>
                <a:spcPts val="0"/>
              </a:spcBef>
              <a:spcAft>
                <a:spcPts val="0"/>
              </a:spcAft>
              <a:defRPr/>
            </a:pPr>
            <a:r>
              <a:rPr lang="en-US" sz="3200" b="1" dirty="0">
                <a:solidFill>
                  <a:srgbClr val="1F448A"/>
                </a:solidFill>
                <a:latin typeface="Palatino Linotype" panose="02040502050505030304" pitchFamily="18" charset="0"/>
                <a:ea typeface="Gadugi" panose="020B0502040204020203" pitchFamily="34" charset="0"/>
              </a:rPr>
              <a:t>Tel: 925.953.1620</a:t>
            </a:r>
          </a:p>
          <a:p>
            <a:pPr algn="ctr" fontAlgn="auto">
              <a:spcBef>
                <a:spcPts val="0"/>
              </a:spcBef>
              <a:spcAft>
                <a:spcPts val="0"/>
              </a:spcAft>
              <a:defRPr/>
            </a:pPr>
            <a:endParaRPr lang="en-US" sz="1100" b="1" dirty="0">
              <a:solidFill>
                <a:srgbClr val="1F448A"/>
              </a:solidFill>
              <a:latin typeface="Palatino Linotype" panose="02040502050505030304" pitchFamily="18" charset="0"/>
              <a:ea typeface="Gadugi" panose="020B0502040204020203" pitchFamily="34" charset="0"/>
            </a:endParaRPr>
          </a:p>
          <a:p>
            <a:pPr algn="ctr" fontAlgn="auto">
              <a:spcBef>
                <a:spcPts val="0"/>
              </a:spcBef>
              <a:spcAft>
                <a:spcPts val="0"/>
              </a:spcAft>
              <a:defRPr/>
            </a:pPr>
            <a:r>
              <a:rPr lang="en-US" sz="3200" b="1" u="sng" dirty="0">
                <a:solidFill>
                  <a:srgbClr val="1F448A"/>
                </a:solidFill>
                <a:latin typeface="Palatino Linotype" panose="02040502050505030304" pitchFamily="18" charset="0"/>
                <a:ea typeface="Gadugi" panose="020B0502040204020203" pitchFamily="34" charset="0"/>
              </a:rPr>
              <a:t>esol@lozanosmith.com</a:t>
            </a:r>
          </a:p>
          <a:p>
            <a:pPr algn="ctr" fontAlgn="auto">
              <a:spcBef>
                <a:spcPts val="0"/>
              </a:spcBef>
              <a:spcAft>
                <a:spcPts val="0"/>
              </a:spcAft>
              <a:defRPr/>
            </a:pPr>
            <a:endParaRPr lang="en-US" sz="3600" b="1" u="sng" dirty="0">
              <a:solidFill>
                <a:srgbClr val="1F448A"/>
              </a:solidFill>
              <a:latin typeface="Palatino Linotype" panose="02040502050505030304" pitchFamily="18" charset="0"/>
              <a:ea typeface="Gadugi" panose="020B0502040204020203" pitchFamily="34" charset="0"/>
            </a:endParaRPr>
          </a:p>
          <a:p>
            <a:pPr algn="ctr" fontAlgn="auto">
              <a:spcBef>
                <a:spcPts val="0"/>
              </a:spcBef>
              <a:spcAft>
                <a:spcPts val="0"/>
              </a:spcAft>
              <a:defRPr/>
            </a:pPr>
            <a:r>
              <a:rPr lang="en-US" sz="2600" i="1" dirty="0">
                <a:solidFill>
                  <a:schemeClr val="accent1">
                    <a:lumMod val="75000"/>
                  </a:schemeClr>
                </a:solidFill>
                <a:latin typeface="Calibri Light" panose="020F0302020204030204"/>
              </a:rPr>
              <a:t>Or any of the attorneys                                                          in one of our 8 offices.</a:t>
            </a:r>
            <a:endParaRPr lang="en-US" sz="2800" b="1" u="sng" dirty="0">
              <a:solidFill>
                <a:schemeClr val="accent1">
                  <a:lumMod val="75000"/>
                </a:schemeClr>
              </a:solidFill>
              <a:latin typeface="Palatino Linotype" panose="02040502050505030304" pitchFamily="18" charset="0"/>
              <a:ea typeface="Gadugi" panose="020B0502040204020203" pitchFamily="34" charset="0"/>
            </a:endParaRPr>
          </a:p>
        </p:txBody>
      </p:sp>
    </p:spTree>
    <p:extLst>
      <p:ext uri="{BB962C8B-B14F-4D97-AF65-F5344CB8AC3E}">
        <p14:creationId xmlns:p14="http://schemas.microsoft.com/office/powerpoint/2010/main" val="2542977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15641"/>
          <a:stretch/>
        </p:blipFill>
        <p:spPr>
          <a:xfrm>
            <a:off x="0" y="0"/>
            <a:ext cx="12192000" cy="5785338"/>
          </a:xfrm>
          <a:prstGeom prst="rect">
            <a:avLst/>
          </a:prstGeom>
        </p:spPr>
      </p:pic>
      <p:sp>
        <p:nvSpPr>
          <p:cNvPr id="3" name="TextBox 5"/>
          <p:cNvSpPr txBox="1">
            <a:spLocks noChangeArrowheads="1"/>
          </p:cNvSpPr>
          <p:nvPr/>
        </p:nvSpPr>
        <p:spPr bwMode="auto">
          <a:xfrm>
            <a:off x="1130642" y="4569679"/>
            <a:ext cx="10254050"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eaLnBrk="1" hangingPunct="1">
              <a:spcAft>
                <a:spcPct val="0"/>
              </a:spcAft>
              <a:buClrTx/>
              <a:buFontTx/>
              <a:buNone/>
            </a:pPr>
            <a:endParaRPr lang="en-US" altLang="en-US" sz="1050" dirty="0">
              <a:solidFill>
                <a:srgbClr val="FFFFFF"/>
              </a:solidFill>
              <a:latin typeface="+mj-lt"/>
            </a:endParaRPr>
          </a:p>
          <a:p>
            <a:pPr eaLnBrk="1" hangingPunct="1">
              <a:spcAft>
                <a:spcPct val="0"/>
              </a:spcAft>
              <a:buClrTx/>
              <a:buFontTx/>
              <a:buNone/>
            </a:pPr>
            <a:r>
              <a:rPr lang="en-US" altLang="en-US" sz="1050" dirty="0">
                <a:latin typeface="+mj-lt"/>
                <a:cs typeface="Segoe UI Light" panose="020B0502040204020203" pitchFamily="34" charset="0"/>
              </a:rPr>
              <a:t>Disclaimer: These materials and all discussions of these materials are for instructional purposes only and do not constitute legal advice.  If you need legal advice, you should contact your local counsel or an attorney at Lozano Smith.  If you are interested in having other in-service programs presented, please contact clientservices@lozanosmith.com or call (559) 431-5600. </a:t>
            </a:r>
          </a:p>
          <a:p>
            <a:pPr eaLnBrk="1" hangingPunct="1">
              <a:spcAft>
                <a:spcPct val="0"/>
              </a:spcAft>
              <a:buClrTx/>
              <a:buFontTx/>
              <a:buNone/>
            </a:pPr>
            <a:endParaRPr lang="en-US" altLang="en-US" sz="1050" dirty="0">
              <a:latin typeface="+mj-lt"/>
              <a:cs typeface="Segoe UI Light" panose="020B0502040204020203" pitchFamily="34" charset="0"/>
            </a:endParaRPr>
          </a:p>
          <a:p>
            <a:pPr eaLnBrk="1" hangingPunct="1">
              <a:spcAft>
                <a:spcPct val="0"/>
              </a:spcAft>
              <a:buClrTx/>
              <a:buFontTx/>
              <a:buNone/>
            </a:pPr>
            <a:r>
              <a:rPr lang="en-US" altLang="en-US" sz="1050" dirty="0">
                <a:latin typeface="+mj-lt"/>
                <a:cs typeface="Segoe UI Light" panose="020B0502040204020203" pitchFamily="34" charset="0"/>
              </a:rPr>
              <a:t>Copyright © 2023 Lozano Smith </a:t>
            </a:r>
          </a:p>
          <a:p>
            <a:pPr eaLnBrk="1" hangingPunct="1">
              <a:spcAft>
                <a:spcPct val="0"/>
              </a:spcAft>
              <a:buClrTx/>
              <a:buFontTx/>
              <a:buNone/>
            </a:pPr>
            <a:r>
              <a:rPr lang="en-US" altLang="en-US" sz="1050" dirty="0">
                <a:latin typeface="+mj-lt"/>
                <a:cs typeface="Segoe UI Light" panose="020B0502040204020203" pitchFamily="34" charset="0"/>
              </a:rPr>
              <a:t>All rights reserved. No portion of this work may be copied, distributed, sold or used for any commercial advantage or private gain, nor any derivative work prepared therefrom, nor shall any sub-license be granted, without the express prior written permission of Lozano Smith through its Managing Partner. The Managing Partner of Lozano Smith hereby grants permission to any client of Lozano Smith to whom Lozano Smith provides a copy to use such copy intact and solely for the internal purposes of such client.  By accepting this product, recipient agrees it shall not use the work except consistent with the terms of this limited license.</a:t>
            </a:r>
          </a:p>
        </p:txBody>
      </p:sp>
      <p:sp>
        <p:nvSpPr>
          <p:cNvPr id="6" name="TextBox 5"/>
          <p:cNvSpPr txBox="1">
            <a:spLocks noChangeArrowheads="1"/>
          </p:cNvSpPr>
          <p:nvPr/>
        </p:nvSpPr>
        <p:spPr bwMode="auto">
          <a:xfrm>
            <a:off x="0" y="2056267"/>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algn="ctr" eaLnBrk="1" hangingPunct="1">
              <a:spcAft>
                <a:spcPct val="0"/>
              </a:spcAft>
              <a:buClrTx/>
              <a:buFontTx/>
              <a:buNone/>
            </a:pPr>
            <a:r>
              <a:rPr lang="en-US" altLang="en-US" sz="7200" dirty="0">
                <a:solidFill>
                  <a:srgbClr val="1F448A"/>
                </a:solidFill>
                <a:latin typeface="Palatino Linotype" panose="02040502050505030304" pitchFamily="18" charset="0"/>
              </a:rPr>
              <a:t>@LozanoSmith</a:t>
            </a:r>
            <a:endParaRPr lang="en-US" altLang="en-US" sz="7200" dirty="0">
              <a:solidFill>
                <a:srgbClr val="1F448A"/>
              </a:solidFill>
              <a:latin typeface="Palatino Linotype" panose="02040502050505030304" pitchFamily="18" charset="0"/>
              <a:cs typeface="Segoe UI Light" panose="020B0502040204020203" pitchFamily="34" charset="0"/>
            </a:endParaRPr>
          </a:p>
        </p:txBody>
      </p:sp>
      <p:sp>
        <p:nvSpPr>
          <p:cNvPr id="5" name="Slide Number Placeholder 4"/>
          <p:cNvSpPr>
            <a:spLocks noGrp="1"/>
          </p:cNvSpPr>
          <p:nvPr>
            <p:ph type="sldNum" sz="quarter" idx="4"/>
          </p:nvPr>
        </p:nvSpPr>
        <p:spPr/>
        <p:txBody>
          <a:bodyPr/>
          <a:lstStyle/>
          <a:p>
            <a:fld id="{D4FC7190-5471-405D-937A-99380E039582}" type="slidenum">
              <a:rPr lang="en-US" altLang="en-US" smtClean="0"/>
              <a:pPr/>
              <a:t>101</a:t>
            </a:fld>
            <a:endParaRPr lang="en-US" altLang="en-US" dirty="0"/>
          </a:p>
        </p:txBody>
      </p:sp>
    </p:spTree>
    <p:extLst>
      <p:ext uri="{BB962C8B-B14F-4D97-AF65-F5344CB8AC3E}">
        <p14:creationId xmlns:p14="http://schemas.microsoft.com/office/powerpoint/2010/main" val="636838689"/>
      </p:ext>
    </p:extLst>
  </p:cSld>
  <p:clrMapOvr>
    <a:masterClrMapping/>
  </p:clrMapOvr>
</p:sld>
</file>

<file path=ppt/theme/theme1.xml><?xml version="1.0" encoding="utf-8"?>
<a:theme xmlns:a="http://schemas.openxmlformats.org/drawingml/2006/main" name="LozanoSmith_v2019">
  <a:themeElements>
    <a:clrScheme name="LS Colors">
      <a:dk1>
        <a:srgbClr val="404040"/>
      </a:dk1>
      <a:lt1>
        <a:sysClr val="window" lastClr="FFFFFF"/>
      </a:lt1>
      <a:dk2>
        <a:srgbClr val="1F448A"/>
      </a:dk2>
      <a:lt2>
        <a:srgbClr val="FFFFFF"/>
      </a:lt2>
      <a:accent1>
        <a:srgbClr val="6DCCDE"/>
      </a:accent1>
      <a:accent2>
        <a:srgbClr val="E7E6E6"/>
      </a:accent2>
      <a:accent3>
        <a:srgbClr val="4472C4"/>
      </a:accent3>
      <a:accent4>
        <a:srgbClr val="A5A5A5"/>
      </a:accent4>
      <a:accent5>
        <a:srgbClr val="002060"/>
      </a:accent5>
      <a:accent6>
        <a:srgbClr val="000000"/>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29888</TotalTime>
  <Words>5735</Words>
  <Application>Microsoft Office PowerPoint</Application>
  <PresentationFormat>Widescreen</PresentationFormat>
  <Paragraphs>690</Paragraphs>
  <Slides>101</Slides>
  <Notes>101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101</vt:i4>
      </vt:variant>
    </vt:vector>
  </HeadingPairs>
  <TitlesOfParts>
    <vt:vector size="113" baseType="lpstr">
      <vt:lpstr>Arial</vt:lpstr>
      <vt:lpstr>Calibri</vt:lpstr>
      <vt:lpstr>Calibri Light</vt:lpstr>
      <vt:lpstr>Courier New</vt:lpstr>
      <vt:lpstr>Franklin Gothic Book</vt:lpstr>
      <vt:lpstr>Gadugi</vt:lpstr>
      <vt:lpstr>Libre Franklin</vt:lpstr>
      <vt:lpstr>Noto Sans Symbols</vt:lpstr>
      <vt:lpstr>Palatino Linotype</vt:lpstr>
      <vt:lpstr>Texta Alt</vt:lpstr>
      <vt:lpstr>Wingdings</vt:lpstr>
      <vt:lpstr>LozanoSmith_v2019</vt:lpstr>
      <vt:lpstr>Best Practices for Identifying, Responding to, and Investigating Title IX Complaints</vt:lpstr>
      <vt:lpstr>Presenter</vt:lpstr>
      <vt:lpstr>What We Will Cover</vt:lpstr>
      <vt:lpstr>Overview</vt:lpstr>
      <vt:lpstr>The Plain Language</vt:lpstr>
      <vt:lpstr>What Does Title IX Cover?</vt:lpstr>
      <vt:lpstr>2020 Title IX Definitions</vt:lpstr>
      <vt:lpstr>2020 Title IX Definitions – Sexual Harassment</vt:lpstr>
      <vt:lpstr>2020 Title IX Definitions – Sexual Harassment</vt:lpstr>
      <vt:lpstr>2020 Title IX Definitions – Sexual Harassment</vt:lpstr>
      <vt:lpstr>2020 Title IX Definitions – Sexual Harassment</vt:lpstr>
      <vt:lpstr>2020 Title IX Definitions – Sexual Harassment</vt:lpstr>
      <vt:lpstr>2020 Title IX Definitions – Sexual Harassment</vt:lpstr>
      <vt:lpstr>Title IX Jurisdiction</vt:lpstr>
      <vt:lpstr>Putting it All Together …. </vt:lpstr>
      <vt:lpstr>The Roles and          Responsibilities of District Administrators and Employees</vt:lpstr>
      <vt:lpstr>What are the Roles?</vt:lpstr>
      <vt:lpstr>What Roles Can Overlap? </vt:lpstr>
      <vt:lpstr>What Roles Cannot Overlap?</vt:lpstr>
      <vt:lpstr>Who Is Your Title IX Coordinator?</vt:lpstr>
      <vt:lpstr>Responsibilities of All Employees:</vt:lpstr>
      <vt:lpstr>Criminal Investigation</vt:lpstr>
      <vt:lpstr>New Regulations Coming</vt:lpstr>
      <vt:lpstr>Proposed Title IX Regulations</vt:lpstr>
      <vt:lpstr>Major Changes Proposed</vt:lpstr>
      <vt:lpstr> Proposed Change - Definition of Sexual Harassment </vt:lpstr>
      <vt:lpstr>Proposed Change - Title IX Jurisdiction</vt:lpstr>
      <vt:lpstr>Proposed Change – Responding to Sex Discrimination</vt:lpstr>
      <vt:lpstr>Proposed Change – Ensuring Recipients Learn of Possible Sex Discrimination</vt:lpstr>
      <vt:lpstr>   Proposed Change - Title IX Grievance Procedures   </vt:lpstr>
      <vt:lpstr> Proposed Change – Discrimination Based on Pregnancy and Related Conditions</vt:lpstr>
      <vt:lpstr>Proposed Change – No Categorical Bans on Transgender Student Athletes</vt:lpstr>
      <vt:lpstr>12-Step Investigations for Title IX Complaints</vt:lpstr>
      <vt:lpstr>12 Steps for Effective Title IX Investigations</vt:lpstr>
      <vt:lpstr>Receiving Complaints (In General)</vt:lpstr>
      <vt:lpstr>Receiving a Complaint</vt:lpstr>
      <vt:lpstr>GROUP ACTIVITY</vt:lpstr>
      <vt:lpstr>12 Steps for Title IX Investigations</vt:lpstr>
      <vt:lpstr>Urgent Considerations </vt:lpstr>
      <vt:lpstr>Contact the Victim/Complainant</vt:lpstr>
      <vt:lpstr>Initial Discussion with Victim/Complainant </vt:lpstr>
      <vt:lpstr>Supportive Measures</vt:lpstr>
      <vt:lpstr>Supportive Measures</vt:lpstr>
      <vt:lpstr>Title IX Emergency Removals (Students)</vt:lpstr>
      <vt:lpstr>Administrative Leave</vt:lpstr>
      <vt:lpstr>Group Activity</vt:lpstr>
      <vt:lpstr>Reporting Obligations</vt:lpstr>
      <vt:lpstr>12 Steps for Title IX Investigations</vt:lpstr>
      <vt:lpstr>Assessing the Nature of the Complaint/Alleged Misconduct</vt:lpstr>
      <vt:lpstr>Do You Have a “Formal” Title IX Complaint?</vt:lpstr>
      <vt:lpstr>Test 1: If the Alleged Conduct is True, Does it Rise to the Level of Sexual Harassment Under Title IX?</vt:lpstr>
      <vt:lpstr>Test 2: Is there Title IX Jurisdiction Over the Conduct?</vt:lpstr>
      <vt:lpstr>Discretionary Dismissals under Title IX</vt:lpstr>
      <vt:lpstr>Investigation Timelines</vt:lpstr>
      <vt:lpstr>Group Activity: Police Investigation</vt:lpstr>
      <vt:lpstr>12 Steps for Title IX Investigations</vt:lpstr>
      <vt:lpstr>Send “Notice” Letters to Complainant and Respondent</vt:lpstr>
      <vt:lpstr>Notice of Investigation (Title IX)</vt:lpstr>
      <vt:lpstr>Informal Resolution (Title IX)</vt:lpstr>
      <vt:lpstr>Putting it All Together … </vt:lpstr>
      <vt:lpstr>12 Steps for Title IX Investigations</vt:lpstr>
      <vt:lpstr>Understand the Scope - Frame the Allegations </vt:lpstr>
      <vt:lpstr>Understand the Scope- Frame the Allegations </vt:lpstr>
      <vt:lpstr>Factual Findings v. Legal Conclusions</vt:lpstr>
      <vt:lpstr>Legal Framework</vt:lpstr>
      <vt:lpstr>12 Steps for Title IX Investigations</vt:lpstr>
      <vt:lpstr>Reviewing and Preserving Evidence</vt:lpstr>
      <vt:lpstr>Title IX Evidence Requirements</vt:lpstr>
      <vt:lpstr>12 Steps for Title IX Investigations</vt:lpstr>
      <vt:lpstr>Preparing to Conduct Interviews</vt:lpstr>
      <vt:lpstr>12 Steps for Title IX  Investigations</vt:lpstr>
      <vt:lpstr>Trauma-Informed Approach</vt:lpstr>
      <vt:lpstr>Group Activity</vt:lpstr>
      <vt:lpstr>Interviews</vt:lpstr>
      <vt:lpstr>Questioning Techniques</vt:lpstr>
      <vt:lpstr>12 Steps for Title IX Investigations</vt:lpstr>
      <vt:lpstr>Common Questions and Issues</vt:lpstr>
      <vt:lpstr>Credibility Factors</vt:lpstr>
      <vt:lpstr>Confidentiality &amp; Preserving the Integrity of the Investigation</vt:lpstr>
      <vt:lpstr>12 Steps for Title IX Investigations</vt:lpstr>
      <vt:lpstr>Conduct Additional Interviews</vt:lpstr>
      <vt:lpstr>12 Steps for Title IX Investigations</vt:lpstr>
      <vt:lpstr>Investigation Report/Evidence</vt:lpstr>
      <vt:lpstr>Review of Evidence By the Parties</vt:lpstr>
      <vt:lpstr>Investigation Report</vt:lpstr>
      <vt:lpstr>Where Relevancy Comes Into Play...</vt:lpstr>
      <vt:lpstr>Limitations on Relevance</vt:lpstr>
      <vt:lpstr>Limitations on Relevance</vt:lpstr>
      <vt:lpstr>Prior Sexual History</vt:lpstr>
      <vt:lpstr>Investigation Report (Recommended Content)</vt:lpstr>
      <vt:lpstr>Exchange of Written Questions</vt:lpstr>
      <vt:lpstr>Written Determination Regarding Responsibility – Issued by the Decision-Maker</vt:lpstr>
      <vt:lpstr>Appeal Rights for Both Parties at the District</vt:lpstr>
      <vt:lpstr>12 Steps for Title IX Investigations</vt:lpstr>
      <vt:lpstr>Corrective Actions</vt:lpstr>
      <vt:lpstr>Recordkeeping – Records Must Be Maintained for 7 Years </vt:lpstr>
      <vt:lpstr>Questions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 Subhead Here</dc:title>
  <dc:creator>Luke Moritz</dc:creator>
  <cp:lastModifiedBy>Courtney DiMaggio</cp:lastModifiedBy>
  <cp:revision>803</cp:revision>
  <cp:lastPrinted>2023-09-22T21:50:59Z</cp:lastPrinted>
  <dcterms:created xsi:type="dcterms:W3CDTF">2017-01-05T19:14:09Z</dcterms:created>
  <dcterms:modified xsi:type="dcterms:W3CDTF">2023-09-22T21:52:16Z</dcterms:modified>
</cp:coreProperties>
</file>