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43" r:id="rId4"/>
  </p:sldMasterIdLst>
  <p:notesMasterIdLst>
    <p:notesMasterId r:id="rId18"/>
  </p:notesMasterIdLst>
  <p:handoutMasterIdLst>
    <p:handoutMasterId r:id="rId19"/>
  </p:handoutMasterIdLst>
  <p:sldIdLst>
    <p:sldId id="362" r:id="rId5"/>
    <p:sldId id="379" r:id="rId6"/>
    <p:sldId id="291" r:id="rId7"/>
    <p:sldId id="293" r:id="rId8"/>
    <p:sldId id="366" r:id="rId9"/>
    <p:sldId id="367" r:id="rId10"/>
    <p:sldId id="368" r:id="rId11"/>
    <p:sldId id="380" r:id="rId12"/>
    <p:sldId id="369" r:id="rId13"/>
    <p:sldId id="297" r:id="rId14"/>
    <p:sldId id="371" r:id="rId15"/>
    <p:sldId id="377" r:id="rId16"/>
    <p:sldId id="345" r:id="rId1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3300"/>
    <a:srgbClr val="000099"/>
    <a:srgbClr val="6600CC"/>
    <a:srgbClr val="0066FF"/>
    <a:srgbClr val="CC6600"/>
    <a:srgbClr val="CC3300"/>
    <a:srgbClr val="2DACBD"/>
    <a:srgbClr val="006699"/>
    <a:srgbClr val="000000"/>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943185-4847-4D94-9AC1-086FACDE4987}" v="4" dt="2023-09-19T14:12:17.2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838" autoAdjust="0"/>
    <p:restoredTop sz="86370" autoAdjust="0"/>
  </p:normalViewPr>
  <p:slideViewPr>
    <p:cSldViewPr>
      <p:cViewPr varScale="1">
        <p:scale>
          <a:sx n="98" d="100"/>
          <a:sy n="98" d="100"/>
        </p:scale>
        <p:origin x="2478"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50" d="100"/>
          <a:sy n="50" d="100"/>
        </p:scale>
        <p:origin x="2684" y="2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es, Sheila" userId="d7ded2f5-21b5-4801-90a2-7c11e3ed1990" providerId="ADAL" clId="{01DF4F42-78EC-4300-9B55-3477A74852F0}"/>
    <pc:docChg chg="custSel modSld">
      <pc:chgData name="Rees, Sheila" userId="d7ded2f5-21b5-4801-90a2-7c11e3ed1990" providerId="ADAL" clId="{01DF4F42-78EC-4300-9B55-3477A74852F0}" dt="2022-08-29T19:43:17.136" v="177" actId="1076"/>
      <pc:docMkLst>
        <pc:docMk/>
      </pc:docMkLst>
      <pc:sldChg chg="delSp modSp mod delAnim modNotesTx">
        <pc:chgData name="Rees, Sheila" userId="d7ded2f5-21b5-4801-90a2-7c11e3ed1990" providerId="ADAL" clId="{01DF4F42-78EC-4300-9B55-3477A74852F0}" dt="2022-08-29T19:42:54.640" v="176" actId="1076"/>
        <pc:sldMkLst>
          <pc:docMk/>
          <pc:sldMk cId="0" sldId="294"/>
        </pc:sldMkLst>
        <pc:picChg chg="mod">
          <ac:chgData name="Rees, Sheila" userId="d7ded2f5-21b5-4801-90a2-7c11e3ed1990" providerId="ADAL" clId="{01DF4F42-78EC-4300-9B55-3477A74852F0}" dt="2022-08-29T19:42:54.640" v="176" actId="1076"/>
          <ac:picMkLst>
            <pc:docMk/>
            <pc:sldMk cId="0" sldId="294"/>
            <ac:picMk id="2" creationId="{BD8202B4-C7A0-DE1D-8887-25A4819D837C}"/>
          </ac:picMkLst>
        </pc:picChg>
        <pc:picChg chg="del">
          <ac:chgData name="Rees, Sheila" userId="d7ded2f5-21b5-4801-90a2-7c11e3ed1990" providerId="ADAL" clId="{01DF4F42-78EC-4300-9B55-3477A74852F0}" dt="2022-08-29T13:46:26.448" v="0" actId="21"/>
          <ac:picMkLst>
            <pc:docMk/>
            <pc:sldMk cId="0" sldId="294"/>
            <ac:picMk id="5" creationId="{FFD9DA72-87A8-44AE-92C0-B0B54B2A667F}"/>
          </ac:picMkLst>
        </pc:picChg>
      </pc:sldChg>
      <pc:sldChg chg="modSp mod">
        <pc:chgData name="Rees, Sheila" userId="d7ded2f5-21b5-4801-90a2-7c11e3ed1990" providerId="ADAL" clId="{01DF4F42-78EC-4300-9B55-3477A74852F0}" dt="2022-08-29T19:43:17.136" v="177" actId="1076"/>
        <pc:sldMkLst>
          <pc:docMk/>
          <pc:sldMk cId="0" sldId="297"/>
        </pc:sldMkLst>
        <pc:picChg chg="mod">
          <ac:chgData name="Rees, Sheila" userId="d7ded2f5-21b5-4801-90a2-7c11e3ed1990" providerId="ADAL" clId="{01DF4F42-78EC-4300-9B55-3477A74852F0}" dt="2022-08-29T19:43:17.136" v="177" actId="1076"/>
          <ac:picMkLst>
            <pc:docMk/>
            <pc:sldMk cId="0" sldId="297"/>
            <ac:picMk id="2" creationId="{7C321A9B-1169-F7DE-4D67-FFA4D8D65E9C}"/>
          </ac:picMkLst>
        </pc:picChg>
      </pc:sldChg>
      <pc:sldChg chg="modNotesTx">
        <pc:chgData name="Rees, Sheila" userId="d7ded2f5-21b5-4801-90a2-7c11e3ed1990" providerId="ADAL" clId="{01DF4F42-78EC-4300-9B55-3477A74852F0}" dt="2022-08-29T19:36:18.002" v="168" actId="6549"/>
        <pc:sldMkLst>
          <pc:docMk/>
          <pc:sldMk cId="663465779" sldId="371"/>
        </pc:sldMkLst>
      </pc:sldChg>
      <pc:sldChg chg="addSp delSp modSp mod modTransition delAnim modNotesTx">
        <pc:chgData name="Rees, Sheila" userId="d7ded2f5-21b5-4801-90a2-7c11e3ed1990" providerId="ADAL" clId="{01DF4F42-78EC-4300-9B55-3477A74852F0}" dt="2022-08-29T19:42:20.191" v="175" actId="1076"/>
        <pc:sldMkLst>
          <pc:docMk/>
          <pc:sldMk cId="114291705" sldId="380"/>
        </pc:sldMkLst>
        <pc:spChg chg="mod">
          <ac:chgData name="Rees, Sheila" userId="d7ded2f5-21b5-4801-90a2-7c11e3ed1990" providerId="ADAL" clId="{01DF4F42-78EC-4300-9B55-3477A74852F0}" dt="2022-08-29T13:58:50.290" v="166" actId="20577"/>
          <ac:spMkLst>
            <pc:docMk/>
            <pc:sldMk cId="114291705" sldId="380"/>
            <ac:spMk id="5" creationId="{00000000-0000-0000-0000-000000000000}"/>
          </ac:spMkLst>
        </pc:spChg>
        <pc:picChg chg="del mod">
          <ac:chgData name="Rees, Sheila" userId="d7ded2f5-21b5-4801-90a2-7c11e3ed1990" providerId="ADAL" clId="{01DF4F42-78EC-4300-9B55-3477A74852F0}" dt="2022-08-29T19:42:16.429" v="174" actId="21"/>
          <ac:picMkLst>
            <pc:docMk/>
            <pc:sldMk cId="114291705" sldId="380"/>
            <ac:picMk id="4" creationId="{A0752B66-E1EA-F1E8-2070-AB42626EFA8B}"/>
          </ac:picMkLst>
        </pc:picChg>
        <pc:picChg chg="add del mod">
          <ac:chgData name="Rees, Sheila" userId="d7ded2f5-21b5-4801-90a2-7c11e3ed1990" providerId="ADAL" clId="{01DF4F42-78EC-4300-9B55-3477A74852F0}" dt="2022-08-29T19:40:39.776" v="173" actId="21"/>
          <ac:picMkLst>
            <pc:docMk/>
            <pc:sldMk cId="114291705" sldId="380"/>
            <ac:picMk id="6" creationId="{971AA8E7-E184-D10B-15C8-27ACF5A63B01}"/>
          </ac:picMkLst>
        </pc:picChg>
        <pc:picChg chg="mod">
          <ac:chgData name="Rees, Sheila" userId="d7ded2f5-21b5-4801-90a2-7c11e3ed1990" providerId="ADAL" clId="{01DF4F42-78EC-4300-9B55-3477A74852F0}" dt="2022-08-29T19:42:20.191" v="175" actId="1076"/>
          <ac:picMkLst>
            <pc:docMk/>
            <pc:sldMk cId="114291705" sldId="380"/>
            <ac:picMk id="7" creationId="{7A32DBC6-6446-18BA-1185-5A89D3254818}"/>
          </ac:picMkLst>
        </pc:picChg>
      </pc:sldChg>
    </pc:docChg>
  </pc:docChgLst>
  <pc:docChgLst>
    <pc:chgData name="Taylor, Emily" userId="S::etaylor2@volusia.k12.fl.us::3306e5eb-a0f5-419a-aa6d-c88b4bc0175f" providerId="AD" clId="Web-{A1A9DFF3-1095-F442-300B-6CEEDC20C6ED}"/>
    <pc:docChg chg="sldOrd">
      <pc:chgData name="Taylor, Emily" userId="S::etaylor2@volusia.k12.fl.us::3306e5eb-a0f5-419a-aa6d-c88b4bc0175f" providerId="AD" clId="Web-{A1A9DFF3-1095-F442-300B-6CEEDC20C6ED}" dt="2023-07-31T18:49:02.852" v="0"/>
      <pc:docMkLst>
        <pc:docMk/>
      </pc:docMkLst>
      <pc:sldChg chg="ord">
        <pc:chgData name="Taylor, Emily" userId="S::etaylor2@volusia.k12.fl.us::3306e5eb-a0f5-419a-aa6d-c88b4bc0175f" providerId="AD" clId="Web-{A1A9DFF3-1095-F442-300B-6CEEDC20C6ED}" dt="2023-07-31T18:49:02.852" v="0"/>
        <pc:sldMkLst>
          <pc:docMk/>
          <pc:sldMk cId="1776219671" sldId="369"/>
        </pc:sldMkLst>
      </pc:sldChg>
    </pc:docChg>
  </pc:docChgLst>
  <pc:docChgLst>
    <pc:chgData clId="Web-{03E2ADC4-A780-C6F6-3894-9AA21AEB1EDC}"/>
    <pc:docChg chg="modSld">
      <pc:chgData name="" userId="" providerId="" clId="Web-{03E2ADC4-A780-C6F6-3894-9AA21AEB1EDC}" dt="2023-07-31T20:29:32.402" v="0"/>
      <pc:docMkLst>
        <pc:docMk/>
      </pc:docMkLst>
      <pc:sldChg chg="delSp">
        <pc:chgData name="" userId="" providerId="" clId="Web-{03E2ADC4-A780-C6F6-3894-9AA21AEB1EDC}" dt="2023-07-31T20:29:32.402" v="0"/>
        <pc:sldMkLst>
          <pc:docMk/>
          <pc:sldMk cId="0" sldId="362"/>
        </pc:sldMkLst>
        <pc:picChg chg="del">
          <ac:chgData name="" userId="" providerId="" clId="Web-{03E2ADC4-A780-C6F6-3894-9AA21AEB1EDC}" dt="2023-07-31T20:29:32.402" v="0"/>
          <ac:picMkLst>
            <pc:docMk/>
            <pc:sldMk cId="0" sldId="362"/>
            <ac:picMk id="3" creationId="{EFD7A63C-845F-D522-059C-84CB852577F8}"/>
          </ac:picMkLst>
        </pc:picChg>
      </pc:sldChg>
    </pc:docChg>
  </pc:docChgLst>
  <pc:docChgLst>
    <pc:chgData name="Majors, Jamie N." userId="22db10ca-5091-48fd-92d9-14b6dca5aaea" providerId="ADAL" clId="{F5B961BC-25D1-4E57-B30F-606216561434}"/>
    <pc:docChg chg="undo redo custSel modSld">
      <pc:chgData name="Majors, Jamie N." userId="22db10ca-5091-48fd-92d9-14b6dca5aaea" providerId="ADAL" clId="{F5B961BC-25D1-4E57-B30F-606216561434}" dt="2023-07-31T18:39:08.586" v="114" actId="1076"/>
      <pc:docMkLst>
        <pc:docMk/>
      </pc:docMkLst>
      <pc:sldChg chg="modSp mod modClrScheme chgLayout">
        <pc:chgData name="Majors, Jamie N." userId="22db10ca-5091-48fd-92d9-14b6dca5aaea" providerId="ADAL" clId="{F5B961BC-25D1-4E57-B30F-606216561434}" dt="2023-07-31T18:37:13.562" v="94" actId="1076"/>
        <pc:sldMkLst>
          <pc:docMk/>
          <pc:sldMk cId="0" sldId="291"/>
        </pc:sldMkLst>
        <pc:spChg chg="mod">
          <ac:chgData name="Majors, Jamie N." userId="22db10ca-5091-48fd-92d9-14b6dca5aaea" providerId="ADAL" clId="{F5B961BC-25D1-4E57-B30F-606216561434}" dt="2023-07-31T18:35:52.992" v="80" actId="14100"/>
          <ac:spMkLst>
            <pc:docMk/>
            <pc:sldMk cId="0" sldId="291"/>
            <ac:spMk id="2" creationId="{FF7F0F57-9C69-491E-9F79-2EF52803212B}"/>
          </ac:spMkLst>
        </pc:spChg>
        <pc:spChg chg="mod ord">
          <ac:chgData name="Majors, Jamie N." userId="22db10ca-5091-48fd-92d9-14b6dca5aaea" providerId="ADAL" clId="{F5B961BC-25D1-4E57-B30F-606216561434}" dt="2023-07-31T18:37:10.088" v="93" actId="1076"/>
          <ac:spMkLst>
            <pc:docMk/>
            <pc:sldMk cId="0" sldId="291"/>
            <ac:spMk id="4" creationId="{00000000-0000-0000-0000-000000000000}"/>
          </ac:spMkLst>
        </pc:spChg>
        <pc:graphicFrameChg chg="mod ord">
          <ac:chgData name="Majors, Jamie N." userId="22db10ca-5091-48fd-92d9-14b6dca5aaea" providerId="ADAL" clId="{F5B961BC-25D1-4E57-B30F-606216561434}" dt="2023-07-31T18:37:02.921" v="91" actId="1076"/>
          <ac:graphicFrameMkLst>
            <pc:docMk/>
            <pc:sldMk cId="0" sldId="291"/>
            <ac:graphicFrameMk id="3083" creationId="{68E0208C-FED5-8C89-A6D2-E0E5BC626DC2}"/>
          </ac:graphicFrameMkLst>
        </pc:graphicFrameChg>
        <pc:picChg chg="mod">
          <ac:chgData name="Majors, Jamie N." userId="22db10ca-5091-48fd-92d9-14b6dca5aaea" providerId="ADAL" clId="{F5B961BC-25D1-4E57-B30F-606216561434}" dt="2023-07-31T18:37:13.562" v="94" actId="1076"/>
          <ac:picMkLst>
            <pc:docMk/>
            <pc:sldMk cId="0" sldId="291"/>
            <ac:picMk id="9" creationId="{248ECF86-1DDC-407E-BBF4-1AFB12F06AF0}"/>
          </ac:picMkLst>
        </pc:picChg>
      </pc:sldChg>
      <pc:sldChg chg="modSp mod modClrScheme chgLayout">
        <pc:chgData name="Majors, Jamie N." userId="22db10ca-5091-48fd-92d9-14b6dca5aaea" providerId="ADAL" clId="{F5B961BC-25D1-4E57-B30F-606216561434}" dt="2023-07-31T18:37:57.844" v="101" actId="1076"/>
        <pc:sldMkLst>
          <pc:docMk/>
          <pc:sldMk cId="0" sldId="293"/>
        </pc:sldMkLst>
        <pc:spChg chg="mod ord">
          <ac:chgData name="Majors, Jamie N." userId="22db10ca-5091-48fd-92d9-14b6dca5aaea" providerId="ADAL" clId="{F5B961BC-25D1-4E57-B30F-606216561434}" dt="2023-07-31T18:37:50.903" v="99" actId="1076"/>
          <ac:spMkLst>
            <pc:docMk/>
            <pc:sldMk cId="0" sldId="293"/>
            <ac:spMk id="4" creationId="{00000000-0000-0000-0000-000000000000}"/>
          </ac:spMkLst>
        </pc:spChg>
        <pc:spChg chg="mod">
          <ac:chgData name="Majors, Jamie N." userId="22db10ca-5091-48fd-92d9-14b6dca5aaea" providerId="ADAL" clId="{F5B961BC-25D1-4E57-B30F-606216561434}" dt="2023-07-31T18:35:35.790" v="74" actId="1076"/>
          <ac:spMkLst>
            <pc:docMk/>
            <pc:sldMk cId="0" sldId="293"/>
            <ac:spMk id="6" creationId="{626E54B9-957E-47F5-8F87-CA9054A84894}"/>
          </ac:spMkLst>
        </pc:spChg>
        <pc:graphicFrameChg chg="mod ord">
          <ac:chgData name="Majors, Jamie N." userId="22db10ca-5091-48fd-92d9-14b6dca5aaea" providerId="ADAL" clId="{F5B961BC-25D1-4E57-B30F-606216561434}" dt="2023-07-31T18:37:57.844" v="101" actId="1076"/>
          <ac:graphicFrameMkLst>
            <pc:docMk/>
            <pc:sldMk cId="0" sldId="293"/>
            <ac:graphicFrameMk id="5125" creationId="{843BCA0B-EFF6-4DF0-A93F-BE0913146317}"/>
          </ac:graphicFrameMkLst>
        </pc:graphicFrameChg>
      </pc:sldChg>
      <pc:sldChg chg="modSp mod">
        <pc:chgData name="Majors, Jamie N." userId="22db10ca-5091-48fd-92d9-14b6dca5aaea" providerId="ADAL" clId="{F5B961BC-25D1-4E57-B30F-606216561434}" dt="2023-07-31T18:38:45.676" v="109" actId="1076"/>
        <pc:sldMkLst>
          <pc:docMk/>
          <pc:sldMk cId="0" sldId="297"/>
        </pc:sldMkLst>
        <pc:spChg chg="mod">
          <ac:chgData name="Majors, Jamie N." userId="22db10ca-5091-48fd-92d9-14b6dca5aaea" providerId="ADAL" clId="{F5B961BC-25D1-4E57-B30F-606216561434}" dt="2023-07-31T18:38:45.676" v="109" actId="1076"/>
          <ac:spMkLst>
            <pc:docMk/>
            <pc:sldMk cId="0" sldId="297"/>
            <ac:spMk id="4" creationId="{00000000-0000-0000-0000-000000000000}"/>
          </ac:spMkLst>
        </pc:spChg>
      </pc:sldChg>
      <pc:sldChg chg="delSp modSp mod">
        <pc:chgData name="Majors, Jamie N." userId="22db10ca-5091-48fd-92d9-14b6dca5aaea" providerId="ADAL" clId="{F5B961BC-25D1-4E57-B30F-606216561434}" dt="2023-07-31T18:30:42.742" v="36" actId="113"/>
        <pc:sldMkLst>
          <pc:docMk/>
          <pc:sldMk cId="0" sldId="345"/>
        </pc:sldMkLst>
        <pc:spChg chg="mod">
          <ac:chgData name="Majors, Jamie N." userId="22db10ca-5091-48fd-92d9-14b6dca5aaea" providerId="ADAL" clId="{F5B961BC-25D1-4E57-B30F-606216561434}" dt="2023-07-31T18:30:42.742" v="36" actId="113"/>
          <ac:spMkLst>
            <pc:docMk/>
            <pc:sldMk cId="0" sldId="345"/>
            <ac:spMk id="7" creationId="{00000000-0000-0000-0000-000000000000}"/>
          </ac:spMkLst>
        </pc:spChg>
        <pc:picChg chg="del">
          <ac:chgData name="Majors, Jamie N." userId="22db10ca-5091-48fd-92d9-14b6dca5aaea" providerId="ADAL" clId="{F5B961BC-25D1-4E57-B30F-606216561434}" dt="2023-07-31T18:23:44.344" v="5" actId="478"/>
          <ac:picMkLst>
            <pc:docMk/>
            <pc:sldMk cId="0" sldId="345"/>
            <ac:picMk id="9" creationId="{3FFBB1B8-B2C4-478F-85D5-FDAB8F46F296}"/>
          </ac:picMkLst>
        </pc:picChg>
      </pc:sldChg>
      <pc:sldChg chg="addSp delSp modSp mod">
        <pc:chgData name="Majors, Jamie N." userId="22db10ca-5091-48fd-92d9-14b6dca5aaea" providerId="ADAL" clId="{F5B961BC-25D1-4E57-B30F-606216561434}" dt="2023-07-31T18:23:29.462" v="4" actId="14100"/>
        <pc:sldMkLst>
          <pc:docMk/>
          <pc:sldMk cId="0" sldId="362"/>
        </pc:sldMkLst>
        <pc:picChg chg="add mod">
          <ac:chgData name="Majors, Jamie N." userId="22db10ca-5091-48fd-92d9-14b6dca5aaea" providerId="ADAL" clId="{F5B961BC-25D1-4E57-B30F-606216561434}" dt="2023-07-31T18:23:29.462" v="4" actId="14100"/>
          <ac:picMkLst>
            <pc:docMk/>
            <pc:sldMk cId="0" sldId="362"/>
            <ac:picMk id="3" creationId="{EFD7A63C-845F-D522-059C-84CB852577F8}"/>
          </ac:picMkLst>
        </pc:picChg>
        <pc:picChg chg="del">
          <ac:chgData name="Majors, Jamie N." userId="22db10ca-5091-48fd-92d9-14b6dca5aaea" providerId="ADAL" clId="{F5B961BC-25D1-4E57-B30F-606216561434}" dt="2023-07-31T18:22:28.491" v="0" actId="478"/>
          <ac:picMkLst>
            <pc:docMk/>
            <pc:sldMk cId="0" sldId="362"/>
            <ac:picMk id="11" creationId="{619AFB92-ADE9-5BF9-A577-C26B9BACA273}"/>
          </ac:picMkLst>
        </pc:picChg>
      </pc:sldChg>
      <pc:sldChg chg="modSp mod modClrScheme chgLayout">
        <pc:chgData name="Majors, Jamie N." userId="22db10ca-5091-48fd-92d9-14b6dca5aaea" providerId="ADAL" clId="{F5B961BC-25D1-4E57-B30F-606216561434}" dt="2023-07-31T18:38:14.403" v="104" actId="1076"/>
        <pc:sldMkLst>
          <pc:docMk/>
          <pc:sldMk cId="0" sldId="366"/>
        </pc:sldMkLst>
        <pc:spChg chg="mod">
          <ac:chgData name="Majors, Jamie N." userId="22db10ca-5091-48fd-92d9-14b6dca5aaea" providerId="ADAL" clId="{F5B961BC-25D1-4E57-B30F-606216561434}" dt="2023-07-31T18:26:07.163" v="12" actId="1076"/>
          <ac:spMkLst>
            <pc:docMk/>
            <pc:sldMk cId="0" sldId="366"/>
            <ac:spMk id="2" creationId="{28B260EE-21A7-4F3E-A1EB-FFFC738B9CA9}"/>
          </ac:spMkLst>
        </pc:spChg>
        <pc:spChg chg="mod ord">
          <ac:chgData name="Majors, Jamie N." userId="22db10ca-5091-48fd-92d9-14b6dca5aaea" providerId="ADAL" clId="{F5B961BC-25D1-4E57-B30F-606216561434}" dt="2023-07-31T18:38:07.340" v="103" actId="1076"/>
          <ac:spMkLst>
            <pc:docMk/>
            <pc:sldMk cId="0" sldId="366"/>
            <ac:spMk id="4" creationId="{00000000-0000-0000-0000-000000000000}"/>
          </ac:spMkLst>
        </pc:spChg>
        <pc:graphicFrameChg chg="mod ord">
          <ac:chgData name="Majors, Jamie N." userId="22db10ca-5091-48fd-92d9-14b6dca5aaea" providerId="ADAL" clId="{F5B961BC-25D1-4E57-B30F-606216561434}" dt="2023-07-31T18:38:14.403" v="104" actId="1076"/>
          <ac:graphicFrameMkLst>
            <pc:docMk/>
            <pc:sldMk cId="0" sldId="366"/>
            <ac:graphicFrameMk id="6149" creationId="{3DFE3A5A-3F0F-4EEC-9A6B-128098430528}"/>
          </ac:graphicFrameMkLst>
        </pc:graphicFrameChg>
      </pc:sldChg>
      <pc:sldChg chg="modSp mod chgLayout">
        <pc:chgData name="Majors, Jamie N." userId="22db10ca-5091-48fd-92d9-14b6dca5aaea" providerId="ADAL" clId="{F5B961BC-25D1-4E57-B30F-606216561434}" dt="2023-07-31T18:34:05.230" v="56" actId="1076"/>
        <pc:sldMkLst>
          <pc:docMk/>
          <pc:sldMk cId="0" sldId="367"/>
        </pc:sldMkLst>
        <pc:spChg chg="mod">
          <ac:chgData name="Majors, Jamie N." userId="22db10ca-5091-48fd-92d9-14b6dca5aaea" providerId="ADAL" clId="{F5B961BC-25D1-4E57-B30F-606216561434}" dt="2023-07-31T18:29:42.694" v="34" actId="6549"/>
          <ac:spMkLst>
            <pc:docMk/>
            <pc:sldMk cId="0" sldId="367"/>
            <ac:spMk id="3" creationId="{DCE67C35-6CAD-454D-B3E8-DF4925FE88E4}"/>
          </ac:spMkLst>
        </pc:spChg>
        <pc:spChg chg="mod ord">
          <ac:chgData name="Majors, Jamie N." userId="22db10ca-5091-48fd-92d9-14b6dca5aaea" providerId="ADAL" clId="{F5B961BC-25D1-4E57-B30F-606216561434}" dt="2023-07-31T18:33:58.733" v="55" actId="27636"/>
          <ac:spMkLst>
            <pc:docMk/>
            <pc:sldMk cId="0" sldId="367"/>
            <ac:spMk id="4" creationId="{00000000-0000-0000-0000-000000000000}"/>
          </ac:spMkLst>
        </pc:spChg>
        <pc:graphicFrameChg chg="mod ord">
          <ac:chgData name="Majors, Jamie N." userId="22db10ca-5091-48fd-92d9-14b6dca5aaea" providerId="ADAL" clId="{F5B961BC-25D1-4E57-B30F-606216561434}" dt="2023-07-31T18:34:05.230" v="56" actId="1076"/>
          <ac:graphicFrameMkLst>
            <pc:docMk/>
            <pc:sldMk cId="0" sldId="367"/>
            <ac:graphicFrameMk id="6155" creationId="{73839FB3-3022-464B-89E8-98B359A9C7D2}"/>
          </ac:graphicFrameMkLst>
        </pc:graphicFrameChg>
      </pc:sldChg>
      <pc:sldChg chg="modSp mod modClrScheme chgLayout">
        <pc:chgData name="Majors, Jamie N." userId="22db10ca-5091-48fd-92d9-14b6dca5aaea" providerId="ADAL" clId="{F5B961BC-25D1-4E57-B30F-606216561434}" dt="2023-07-31T18:38:28.880" v="107" actId="1076"/>
        <pc:sldMkLst>
          <pc:docMk/>
          <pc:sldMk cId="0" sldId="368"/>
        </pc:sldMkLst>
        <pc:spChg chg="mod ord">
          <ac:chgData name="Majors, Jamie N." userId="22db10ca-5091-48fd-92d9-14b6dca5aaea" providerId="ADAL" clId="{F5B961BC-25D1-4E57-B30F-606216561434}" dt="2023-07-31T18:38:26.342" v="106" actId="1076"/>
          <ac:spMkLst>
            <pc:docMk/>
            <pc:sldMk cId="0" sldId="368"/>
            <ac:spMk id="4" creationId="{00000000-0000-0000-0000-000000000000}"/>
          </ac:spMkLst>
        </pc:spChg>
        <pc:graphicFrameChg chg="mod ord">
          <ac:chgData name="Majors, Jamie N." userId="22db10ca-5091-48fd-92d9-14b6dca5aaea" providerId="ADAL" clId="{F5B961BC-25D1-4E57-B30F-606216561434}" dt="2023-07-31T18:33:43.548" v="52" actId="700"/>
          <ac:graphicFrameMkLst>
            <pc:docMk/>
            <pc:sldMk cId="0" sldId="368"/>
            <ac:graphicFrameMk id="6149" creationId="{72EB1661-6008-A899-F911-F94F00355C7A}"/>
          </ac:graphicFrameMkLst>
        </pc:graphicFrameChg>
        <pc:picChg chg="mod">
          <ac:chgData name="Majors, Jamie N." userId="22db10ca-5091-48fd-92d9-14b6dca5aaea" providerId="ADAL" clId="{F5B961BC-25D1-4E57-B30F-606216561434}" dt="2023-07-31T18:38:28.880" v="107" actId="1076"/>
          <ac:picMkLst>
            <pc:docMk/>
            <pc:sldMk cId="0" sldId="368"/>
            <ac:picMk id="11" creationId="{B449F15F-2AF7-43FA-B736-4A808F549023}"/>
          </ac:picMkLst>
        </pc:picChg>
      </pc:sldChg>
      <pc:sldChg chg="modSp mod">
        <pc:chgData name="Majors, Jamie N." userId="22db10ca-5091-48fd-92d9-14b6dca5aaea" providerId="ADAL" clId="{F5B961BC-25D1-4E57-B30F-606216561434}" dt="2023-07-31T18:33:34.701" v="51" actId="122"/>
        <pc:sldMkLst>
          <pc:docMk/>
          <pc:sldMk cId="1776219671" sldId="369"/>
        </pc:sldMkLst>
        <pc:spChg chg="mod">
          <ac:chgData name="Majors, Jamie N." userId="22db10ca-5091-48fd-92d9-14b6dca5aaea" providerId="ADAL" clId="{F5B961BC-25D1-4E57-B30F-606216561434}" dt="2023-07-31T18:33:34.701" v="51" actId="122"/>
          <ac:spMkLst>
            <pc:docMk/>
            <pc:sldMk cId="1776219671" sldId="369"/>
            <ac:spMk id="13" creationId="{2D4CE738-B0EB-449B-BC7B-3D7D61050C88}"/>
          </ac:spMkLst>
        </pc:spChg>
      </pc:sldChg>
      <pc:sldChg chg="modSp mod chgLayout">
        <pc:chgData name="Majors, Jamie N." userId="22db10ca-5091-48fd-92d9-14b6dca5aaea" providerId="ADAL" clId="{F5B961BC-25D1-4E57-B30F-606216561434}" dt="2023-07-31T18:39:02.103" v="113" actId="1076"/>
        <pc:sldMkLst>
          <pc:docMk/>
          <pc:sldMk cId="663465779" sldId="371"/>
        </pc:sldMkLst>
        <pc:spChg chg="mod ord">
          <ac:chgData name="Majors, Jamie N." userId="22db10ca-5091-48fd-92d9-14b6dca5aaea" providerId="ADAL" clId="{F5B961BC-25D1-4E57-B30F-606216561434}" dt="2023-07-31T18:38:56.547" v="112" actId="1076"/>
          <ac:spMkLst>
            <pc:docMk/>
            <pc:sldMk cId="663465779" sldId="371"/>
            <ac:spMk id="9219" creationId="{00000000-0000-0000-0000-000000000000}"/>
          </ac:spMkLst>
        </pc:spChg>
        <pc:graphicFrameChg chg="mod ord">
          <ac:chgData name="Majors, Jamie N." userId="22db10ca-5091-48fd-92d9-14b6dca5aaea" providerId="ADAL" clId="{F5B961BC-25D1-4E57-B30F-606216561434}" dt="2023-07-31T18:39:02.103" v="113" actId="1076"/>
          <ac:graphicFrameMkLst>
            <pc:docMk/>
            <pc:sldMk cId="663465779" sldId="371"/>
            <ac:graphicFrameMk id="181253" creationId="{A1B77752-5BC5-4EC1-8C3F-1B92AF15D912}"/>
          </ac:graphicFrameMkLst>
        </pc:graphicFrameChg>
      </pc:sldChg>
      <pc:sldChg chg="modSp mod chgLayout">
        <pc:chgData name="Majors, Jamie N." userId="22db10ca-5091-48fd-92d9-14b6dca5aaea" providerId="ADAL" clId="{F5B961BC-25D1-4E57-B30F-606216561434}" dt="2023-07-31T18:39:08.586" v="114" actId="1076"/>
        <pc:sldMkLst>
          <pc:docMk/>
          <pc:sldMk cId="3025896050" sldId="377"/>
        </pc:sldMkLst>
        <pc:spChg chg="mod ord">
          <ac:chgData name="Majors, Jamie N." userId="22db10ca-5091-48fd-92d9-14b6dca5aaea" providerId="ADAL" clId="{F5B961BC-25D1-4E57-B30F-606216561434}" dt="2023-07-31T18:39:08.586" v="114" actId="1076"/>
          <ac:spMkLst>
            <pc:docMk/>
            <pc:sldMk cId="3025896050" sldId="377"/>
            <ac:spMk id="12291" creationId="{00000000-0000-0000-0000-000000000000}"/>
          </ac:spMkLst>
        </pc:spChg>
        <pc:graphicFrameChg chg="mod ord">
          <ac:chgData name="Majors, Jamie N." userId="22db10ca-5091-48fd-92d9-14b6dca5aaea" providerId="ADAL" clId="{F5B961BC-25D1-4E57-B30F-606216561434}" dt="2023-07-31T18:32:59.962" v="45" actId="1076"/>
          <ac:graphicFrameMkLst>
            <pc:docMk/>
            <pc:sldMk cId="3025896050" sldId="377"/>
            <ac:graphicFrameMk id="215045" creationId="{66653495-0180-4C6E-A185-23CAD1B350DA}"/>
          </ac:graphicFrameMkLst>
        </pc:graphicFrameChg>
      </pc:sldChg>
      <pc:sldChg chg="modSp mod">
        <pc:chgData name="Majors, Jamie N." userId="22db10ca-5091-48fd-92d9-14b6dca5aaea" providerId="ADAL" clId="{F5B961BC-25D1-4E57-B30F-606216561434}" dt="2023-07-31T18:37:35.738" v="97" actId="1076"/>
        <pc:sldMkLst>
          <pc:docMk/>
          <pc:sldMk cId="2250286515" sldId="379"/>
        </pc:sldMkLst>
        <pc:spChg chg="mod">
          <ac:chgData name="Majors, Jamie N." userId="22db10ca-5091-48fd-92d9-14b6dca5aaea" providerId="ADAL" clId="{F5B961BC-25D1-4E57-B30F-606216561434}" dt="2023-07-31T18:37:35.738" v="97" actId="1076"/>
          <ac:spMkLst>
            <pc:docMk/>
            <pc:sldMk cId="2250286515" sldId="379"/>
            <ac:spMk id="3" creationId="{00000000-0000-0000-0000-000000000000}"/>
          </ac:spMkLst>
        </pc:spChg>
      </pc:sldChg>
      <pc:sldChg chg="modSp mod">
        <pc:chgData name="Majors, Jamie N." userId="22db10ca-5091-48fd-92d9-14b6dca5aaea" providerId="ADAL" clId="{F5B961BC-25D1-4E57-B30F-606216561434}" dt="2023-07-31T18:38:38.146" v="108" actId="1076"/>
        <pc:sldMkLst>
          <pc:docMk/>
          <pc:sldMk cId="114291705" sldId="380"/>
        </pc:sldMkLst>
        <pc:spChg chg="mod">
          <ac:chgData name="Majors, Jamie N." userId="22db10ca-5091-48fd-92d9-14b6dca5aaea" providerId="ADAL" clId="{F5B961BC-25D1-4E57-B30F-606216561434}" dt="2023-07-31T18:31:57.124" v="38" actId="1076"/>
          <ac:spMkLst>
            <pc:docMk/>
            <pc:sldMk cId="114291705" sldId="380"/>
            <ac:spMk id="2" creationId="{D17D3DB9-FC5E-483E-95CC-947C66676345}"/>
          </ac:spMkLst>
        </pc:spChg>
        <pc:spChg chg="mod">
          <ac:chgData name="Majors, Jamie N." userId="22db10ca-5091-48fd-92d9-14b6dca5aaea" providerId="ADAL" clId="{F5B961BC-25D1-4E57-B30F-606216561434}" dt="2023-07-31T18:38:38.146" v="108" actId="1076"/>
          <ac:spMkLst>
            <pc:docMk/>
            <pc:sldMk cId="114291705" sldId="380"/>
            <ac:spMk id="3" creationId="{00000000-0000-0000-0000-000000000000}"/>
          </ac:spMkLst>
        </pc:spChg>
        <pc:spChg chg="mod">
          <ac:chgData name="Majors, Jamie N." userId="22db10ca-5091-48fd-92d9-14b6dca5aaea" providerId="ADAL" clId="{F5B961BC-25D1-4E57-B30F-606216561434}" dt="2023-07-31T18:27:31.115" v="15" actId="6549"/>
          <ac:spMkLst>
            <pc:docMk/>
            <pc:sldMk cId="114291705" sldId="380"/>
            <ac:spMk id="5" creationId="{00000000-0000-0000-0000-000000000000}"/>
          </ac:spMkLst>
        </pc:spChg>
      </pc:sldChg>
    </pc:docChg>
  </pc:docChgLst>
  <pc:docChgLst>
    <pc:chgData name="Rees, Sheila" userId="d7ded2f5-21b5-4801-90a2-7c11e3ed1990" providerId="ADAL" clId="{C6943185-4847-4D94-9AC1-086FACDE4987}"/>
    <pc:docChg chg="custSel modSld">
      <pc:chgData name="Rees, Sheila" userId="d7ded2f5-21b5-4801-90a2-7c11e3ed1990" providerId="ADAL" clId="{C6943185-4847-4D94-9AC1-086FACDE4987}" dt="2023-09-19T14:12:22.833" v="6" actId="1076"/>
      <pc:docMkLst>
        <pc:docMk/>
      </pc:docMkLst>
      <pc:sldChg chg="modSp mod">
        <pc:chgData name="Rees, Sheila" userId="d7ded2f5-21b5-4801-90a2-7c11e3ed1990" providerId="ADAL" clId="{C6943185-4847-4D94-9AC1-086FACDE4987}" dt="2023-09-18T20:29:00.109" v="2" actId="1076"/>
        <pc:sldMkLst>
          <pc:docMk/>
          <pc:sldMk cId="0" sldId="297"/>
        </pc:sldMkLst>
        <pc:picChg chg="mod">
          <ac:chgData name="Rees, Sheila" userId="d7ded2f5-21b5-4801-90a2-7c11e3ed1990" providerId="ADAL" clId="{C6943185-4847-4D94-9AC1-086FACDE4987}" dt="2023-09-18T20:29:00.109" v="2" actId="1076"/>
          <ac:picMkLst>
            <pc:docMk/>
            <pc:sldMk cId="0" sldId="297"/>
            <ac:picMk id="2" creationId="{0937F965-6280-9202-621A-6A7E3E96A7D1}"/>
          </ac:picMkLst>
        </pc:picChg>
      </pc:sldChg>
      <pc:sldChg chg="delSp modSp mod delAnim">
        <pc:chgData name="Rees, Sheila" userId="d7ded2f5-21b5-4801-90a2-7c11e3ed1990" providerId="ADAL" clId="{C6943185-4847-4D94-9AC1-086FACDE4987}" dt="2023-09-19T14:12:22.833" v="6" actId="1076"/>
        <pc:sldMkLst>
          <pc:docMk/>
          <pc:sldMk cId="0" sldId="345"/>
        </pc:sldMkLst>
        <pc:picChg chg="del mod">
          <ac:chgData name="Rees, Sheila" userId="d7ded2f5-21b5-4801-90a2-7c11e3ed1990" providerId="ADAL" clId="{C6943185-4847-4D94-9AC1-086FACDE4987}" dt="2023-09-19T14:11:44.156" v="4" actId="21"/>
          <ac:picMkLst>
            <pc:docMk/>
            <pc:sldMk cId="0" sldId="345"/>
            <ac:picMk id="2" creationId="{D5ECA337-C9FD-8890-063A-63929BDF3EC8}"/>
          </ac:picMkLst>
        </pc:picChg>
        <pc:picChg chg="mod">
          <ac:chgData name="Rees, Sheila" userId="d7ded2f5-21b5-4801-90a2-7c11e3ed1990" providerId="ADAL" clId="{C6943185-4847-4D94-9AC1-086FACDE4987}" dt="2023-09-19T14:12:22.833" v="6" actId="1076"/>
          <ac:picMkLst>
            <pc:docMk/>
            <pc:sldMk cId="0" sldId="345"/>
            <ac:picMk id="3" creationId="{013A20E1-1D20-2B17-9221-D0CAF8CC2F08}"/>
          </ac:picMkLst>
        </pc:picChg>
        <pc:picChg chg="del">
          <ac:chgData name="Rees, Sheila" userId="d7ded2f5-21b5-4801-90a2-7c11e3ed1990" providerId="ADAL" clId="{C6943185-4847-4D94-9AC1-086FACDE4987}" dt="2023-09-18T17:57:08.647" v="0" actId="478"/>
          <ac:picMkLst>
            <pc:docMk/>
            <pc:sldMk cId="0" sldId="345"/>
            <ac:picMk id="20" creationId="{8E57AA7F-FE30-4DCC-ACF1-316CAB76D5E9}"/>
          </ac:picMkLst>
        </pc:picChg>
      </pc:sldChg>
      <pc:sldChg chg="modSp mod">
        <pc:chgData name="Rees, Sheila" userId="d7ded2f5-21b5-4801-90a2-7c11e3ed1990" providerId="ADAL" clId="{C6943185-4847-4D94-9AC1-086FACDE4987}" dt="2023-09-18T20:28:27.874" v="1" actId="1076"/>
        <pc:sldMkLst>
          <pc:docMk/>
          <pc:sldMk cId="0" sldId="367"/>
        </pc:sldMkLst>
        <pc:picChg chg="mod">
          <ac:chgData name="Rees, Sheila" userId="d7ded2f5-21b5-4801-90a2-7c11e3ed1990" providerId="ADAL" clId="{C6943185-4847-4D94-9AC1-086FACDE4987}" dt="2023-09-18T20:28:27.874" v="1" actId="1076"/>
          <ac:picMkLst>
            <pc:docMk/>
            <pc:sldMk cId="0" sldId="367"/>
            <ac:picMk id="2" creationId="{D2D7F616-8B77-E02A-168F-7B2DD7D5BE7C}"/>
          </ac:picMkLst>
        </pc:picChg>
      </pc:sldChg>
    </pc:docChg>
  </pc:docChgLst>
  <pc:docChgLst>
    <pc:chgData name="Taylor, Emily" userId="S::etaylor2@volusia.k12.fl.us::3306e5eb-a0f5-419a-aa6d-c88b4bc0175f" providerId="AD" clId="Web-{346493DC-E7EF-A5A2-87C0-7F17DE3964A1}"/>
    <pc:docChg chg="modSld">
      <pc:chgData name="Taylor, Emily" userId="S::etaylor2@volusia.k12.fl.us::3306e5eb-a0f5-419a-aa6d-c88b4bc0175f" providerId="AD" clId="Web-{346493DC-E7EF-A5A2-87C0-7F17DE3964A1}" dt="2023-07-31T20:27:08.041" v="257" actId="20577"/>
      <pc:docMkLst>
        <pc:docMk/>
      </pc:docMkLst>
      <pc:sldChg chg="modSp">
        <pc:chgData name="Taylor, Emily" userId="S::etaylor2@volusia.k12.fl.us::3306e5eb-a0f5-419a-aa6d-c88b4bc0175f" providerId="AD" clId="Web-{346493DC-E7EF-A5A2-87C0-7F17DE3964A1}" dt="2023-07-31T18:53:58.129" v="41" actId="20577"/>
        <pc:sldMkLst>
          <pc:docMk/>
          <pc:sldMk cId="0" sldId="367"/>
        </pc:sldMkLst>
        <pc:graphicFrameChg chg="mod modGraphic">
          <ac:chgData name="Taylor, Emily" userId="S::etaylor2@volusia.k12.fl.us::3306e5eb-a0f5-419a-aa6d-c88b4bc0175f" providerId="AD" clId="Web-{346493DC-E7EF-A5A2-87C0-7F17DE3964A1}" dt="2023-07-31T18:53:58.129" v="41" actId="20577"/>
          <ac:graphicFrameMkLst>
            <pc:docMk/>
            <pc:sldMk cId="0" sldId="367"/>
            <ac:graphicFrameMk id="6155" creationId="{73839FB3-3022-464B-89E8-98B359A9C7D2}"/>
          </ac:graphicFrameMkLst>
        </pc:graphicFrameChg>
      </pc:sldChg>
      <pc:sldChg chg="modSp">
        <pc:chgData name="Taylor, Emily" userId="S::etaylor2@volusia.k12.fl.us::3306e5eb-a0f5-419a-aa6d-c88b4bc0175f" providerId="AD" clId="Web-{346493DC-E7EF-A5A2-87C0-7F17DE3964A1}" dt="2023-07-31T20:27:08.041" v="257" actId="20577"/>
        <pc:sldMkLst>
          <pc:docMk/>
          <pc:sldMk cId="0" sldId="368"/>
        </pc:sldMkLst>
        <pc:graphicFrameChg chg="mod modGraphic">
          <ac:chgData name="Taylor, Emily" userId="S::etaylor2@volusia.k12.fl.us::3306e5eb-a0f5-419a-aa6d-c88b4bc0175f" providerId="AD" clId="Web-{346493DC-E7EF-A5A2-87C0-7F17DE3964A1}" dt="2023-07-31T20:27:08.041" v="257" actId="20577"/>
          <ac:graphicFrameMkLst>
            <pc:docMk/>
            <pc:sldMk cId="0" sldId="368"/>
            <ac:graphicFrameMk id="6149" creationId="{72EB1661-6008-A899-F911-F94F00355C7A}"/>
          </ac:graphicFrameMkLst>
        </pc:graphicFrameChg>
      </pc:sldChg>
    </pc:docChg>
  </pc:docChgLst>
  <pc:docChgLst>
    <pc:chgData name="Rees, Sheila" userId="S::srees@volusia.k12.fl.us::d7ded2f5-21b5-4801-90a2-7c11e3ed1990" providerId="AD" clId="Web-{D01257BE-ED2F-9026-800F-F444BFBF7E86}"/>
    <pc:docChg chg="modSld">
      <pc:chgData name="Rees, Sheila" userId="S::srees@volusia.k12.fl.us::d7ded2f5-21b5-4801-90a2-7c11e3ed1990" providerId="AD" clId="Web-{D01257BE-ED2F-9026-800F-F444BFBF7E86}" dt="2023-08-01T16:29:23.609" v="0"/>
      <pc:docMkLst>
        <pc:docMk/>
      </pc:docMkLst>
      <pc:sldChg chg="delSp delAnim">
        <pc:chgData name="Rees, Sheila" userId="S::srees@volusia.k12.fl.us::d7ded2f5-21b5-4801-90a2-7c11e3ed1990" providerId="AD" clId="Web-{D01257BE-ED2F-9026-800F-F444BFBF7E86}" dt="2023-08-01T16:29:23.609" v="0"/>
        <pc:sldMkLst>
          <pc:docMk/>
          <pc:sldMk cId="0" sldId="367"/>
        </pc:sldMkLst>
        <pc:picChg chg="del">
          <ac:chgData name="Rees, Sheila" userId="S::srees@volusia.k12.fl.us::d7ded2f5-21b5-4801-90a2-7c11e3ed1990" providerId="AD" clId="Web-{D01257BE-ED2F-9026-800F-F444BFBF7E86}" dt="2023-08-01T16:29:23.609" v="0"/>
          <ac:picMkLst>
            <pc:docMk/>
            <pc:sldMk cId="0" sldId="367"/>
            <ac:picMk id="2" creationId="{6080BEDE-E5D4-49DE-8718-AEB5A4CECE1E}"/>
          </ac:picMkLst>
        </pc:picChg>
      </pc:sldChg>
    </pc:docChg>
  </pc:docChgLst>
  <pc:docChgLst>
    <pc:chgData name="Rees, Sheila" userId="d7ded2f5-21b5-4801-90a2-7c11e3ed1990" providerId="ADAL" clId="{7FE17EA3-66BF-4081-9D8A-84BD7DDACA65}"/>
    <pc:docChg chg="undo custSel delSld modSld">
      <pc:chgData name="Rees, Sheila" userId="d7ded2f5-21b5-4801-90a2-7c11e3ed1990" providerId="ADAL" clId="{7FE17EA3-66BF-4081-9D8A-84BD7DDACA65}" dt="2023-08-14T13:01:12.299" v="1500" actId="6549"/>
      <pc:docMkLst>
        <pc:docMk/>
      </pc:docMkLst>
      <pc:sldChg chg="addSp delSp modSp mod">
        <pc:chgData name="Rees, Sheila" userId="d7ded2f5-21b5-4801-90a2-7c11e3ed1990" providerId="ADAL" clId="{7FE17EA3-66BF-4081-9D8A-84BD7DDACA65}" dt="2023-07-19T20:34:35.940" v="203" actId="207"/>
        <pc:sldMkLst>
          <pc:docMk/>
          <pc:sldMk cId="0" sldId="291"/>
        </pc:sldMkLst>
        <pc:spChg chg="mod">
          <ac:chgData name="Rees, Sheila" userId="d7ded2f5-21b5-4801-90a2-7c11e3ed1990" providerId="ADAL" clId="{7FE17EA3-66BF-4081-9D8A-84BD7DDACA65}" dt="2023-07-18T20:29:03.154" v="122" actId="122"/>
          <ac:spMkLst>
            <pc:docMk/>
            <pc:sldMk cId="0" sldId="291"/>
            <ac:spMk id="2" creationId="{FF7F0F57-9C69-491E-9F79-2EF52803212B}"/>
          </ac:spMkLst>
        </pc:spChg>
        <pc:spChg chg="mod">
          <ac:chgData name="Rees, Sheila" userId="d7ded2f5-21b5-4801-90a2-7c11e3ed1990" providerId="ADAL" clId="{7FE17EA3-66BF-4081-9D8A-84BD7DDACA65}" dt="2023-07-19T20:34:35.940" v="203" actId="207"/>
          <ac:spMkLst>
            <pc:docMk/>
            <pc:sldMk cId="0" sldId="291"/>
            <ac:spMk id="4" creationId="{00000000-0000-0000-0000-000000000000}"/>
          </ac:spMkLst>
        </pc:spChg>
        <pc:spChg chg="add del">
          <ac:chgData name="Rees, Sheila" userId="d7ded2f5-21b5-4801-90a2-7c11e3ed1990" providerId="ADAL" clId="{7FE17EA3-66BF-4081-9D8A-84BD7DDACA65}" dt="2023-06-19T19:20:49.124" v="16" actId="26606"/>
          <ac:spMkLst>
            <pc:docMk/>
            <pc:sldMk cId="0" sldId="291"/>
            <ac:spMk id="3075" creationId="{00000000-0000-0000-0000-000000000000}"/>
          </ac:spMkLst>
        </pc:spChg>
        <pc:graphicFrameChg chg="add del">
          <ac:chgData name="Rees, Sheila" userId="d7ded2f5-21b5-4801-90a2-7c11e3ed1990" providerId="ADAL" clId="{7FE17EA3-66BF-4081-9D8A-84BD7DDACA65}" dt="2023-06-19T19:20:34.243" v="11" actId="26606"/>
          <ac:graphicFrameMkLst>
            <pc:docMk/>
            <pc:sldMk cId="0" sldId="291"/>
            <ac:graphicFrameMk id="3077" creationId="{E237FDAA-A2D2-0CA4-3B7F-00AA24AB9245}"/>
          </ac:graphicFrameMkLst>
        </pc:graphicFrameChg>
        <pc:graphicFrameChg chg="add del">
          <ac:chgData name="Rees, Sheila" userId="d7ded2f5-21b5-4801-90a2-7c11e3ed1990" providerId="ADAL" clId="{7FE17EA3-66BF-4081-9D8A-84BD7DDACA65}" dt="2023-06-19T19:20:41.962" v="13" actId="26606"/>
          <ac:graphicFrameMkLst>
            <pc:docMk/>
            <pc:sldMk cId="0" sldId="291"/>
            <ac:graphicFrameMk id="3079" creationId="{68E0208C-FED5-8C89-A6D2-E0E5BC626DC2}"/>
          </ac:graphicFrameMkLst>
        </pc:graphicFrameChg>
        <pc:graphicFrameChg chg="add del">
          <ac:chgData name="Rees, Sheila" userId="d7ded2f5-21b5-4801-90a2-7c11e3ed1990" providerId="ADAL" clId="{7FE17EA3-66BF-4081-9D8A-84BD7DDACA65}" dt="2023-06-19T19:20:49.108" v="15" actId="26606"/>
          <ac:graphicFrameMkLst>
            <pc:docMk/>
            <pc:sldMk cId="0" sldId="291"/>
            <ac:graphicFrameMk id="3081" creationId="{C234F0C9-CB53-0A89-E973-E628D1F82DD0}"/>
          </ac:graphicFrameMkLst>
        </pc:graphicFrameChg>
        <pc:graphicFrameChg chg="add mod">
          <ac:chgData name="Rees, Sheila" userId="d7ded2f5-21b5-4801-90a2-7c11e3ed1990" providerId="ADAL" clId="{7FE17EA3-66BF-4081-9D8A-84BD7DDACA65}" dt="2023-07-18T20:29:22.597" v="124"/>
          <ac:graphicFrameMkLst>
            <pc:docMk/>
            <pc:sldMk cId="0" sldId="291"/>
            <ac:graphicFrameMk id="3083" creationId="{68E0208C-FED5-8C89-A6D2-E0E5BC626DC2}"/>
          </ac:graphicFrameMkLst>
        </pc:graphicFrameChg>
      </pc:sldChg>
      <pc:sldChg chg="modSp mod">
        <pc:chgData name="Rees, Sheila" userId="d7ded2f5-21b5-4801-90a2-7c11e3ed1990" providerId="ADAL" clId="{7FE17EA3-66BF-4081-9D8A-84BD7DDACA65}" dt="2023-07-19T20:34:21.833" v="201" actId="207"/>
        <pc:sldMkLst>
          <pc:docMk/>
          <pc:sldMk cId="0" sldId="293"/>
        </pc:sldMkLst>
        <pc:spChg chg="mod">
          <ac:chgData name="Rees, Sheila" userId="d7ded2f5-21b5-4801-90a2-7c11e3ed1990" providerId="ADAL" clId="{7FE17EA3-66BF-4081-9D8A-84BD7DDACA65}" dt="2023-07-19T20:34:21.833" v="201" actId="207"/>
          <ac:spMkLst>
            <pc:docMk/>
            <pc:sldMk cId="0" sldId="293"/>
            <ac:spMk id="4" creationId="{00000000-0000-0000-0000-000000000000}"/>
          </ac:spMkLst>
        </pc:spChg>
        <pc:spChg chg="mod">
          <ac:chgData name="Rees, Sheila" userId="d7ded2f5-21b5-4801-90a2-7c11e3ed1990" providerId="ADAL" clId="{7FE17EA3-66BF-4081-9D8A-84BD7DDACA65}" dt="2023-07-18T20:28:54.978" v="121" actId="122"/>
          <ac:spMkLst>
            <pc:docMk/>
            <pc:sldMk cId="0" sldId="293"/>
            <ac:spMk id="6" creationId="{626E54B9-957E-47F5-8F87-CA9054A84894}"/>
          </ac:spMkLst>
        </pc:spChg>
      </pc:sldChg>
      <pc:sldChg chg="delSp modSp del mod">
        <pc:chgData name="Rees, Sheila" userId="d7ded2f5-21b5-4801-90a2-7c11e3ed1990" providerId="ADAL" clId="{7FE17EA3-66BF-4081-9D8A-84BD7DDACA65}" dt="2023-07-19T19:32:27.688" v="158" actId="2696"/>
        <pc:sldMkLst>
          <pc:docMk/>
          <pc:sldMk cId="0" sldId="294"/>
        </pc:sldMkLst>
        <pc:spChg chg="mod">
          <ac:chgData name="Rees, Sheila" userId="d7ded2f5-21b5-4801-90a2-7c11e3ed1990" providerId="ADAL" clId="{7FE17EA3-66BF-4081-9D8A-84BD7DDACA65}" dt="2023-07-18T20:25:59.460" v="106" actId="27636"/>
          <ac:spMkLst>
            <pc:docMk/>
            <pc:sldMk cId="0" sldId="294"/>
            <ac:spMk id="3" creationId="{94ED08BC-E3D8-4C53-856B-CEFCE86B8617}"/>
          </ac:spMkLst>
        </pc:spChg>
        <pc:picChg chg="del">
          <ac:chgData name="Rees, Sheila" userId="d7ded2f5-21b5-4801-90a2-7c11e3ed1990" providerId="ADAL" clId="{7FE17EA3-66BF-4081-9D8A-84BD7DDACA65}" dt="2023-07-18T20:20:49.711" v="88" actId="478"/>
          <ac:picMkLst>
            <pc:docMk/>
            <pc:sldMk cId="0" sldId="294"/>
            <ac:picMk id="82" creationId="{8556CAD6-F6EF-4C2E-AE35-9A2A334F06E9}"/>
          </ac:picMkLst>
        </pc:picChg>
      </pc:sldChg>
      <pc:sldChg chg="addSp delSp modSp mod delAnim modAnim modNotesTx">
        <pc:chgData name="Rees, Sheila" userId="d7ded2f5-21b5-4801-90a2-7c11e3ed1990" providerId="ADAL" clId="{7FE17EA3-66BF-4081-9D8A-84BD7DDACA65}" dt="2023-08-09T18:41:59.102" v="1117" actId="20577"/>
        <pc:sldMkLst>
          <pc:docMk/>
          <pc:sldMk cId="0" sldId="297"/>
        </pc:sldMkLst>
        <pc:spChg chg="mod">
          <ac:chgData name="Rees, Sheila" userId="d7ded2f5-21b5-4801-90a2-7c11e3ed1990" providerId="ADAL" clId="{7FE17EA3-66BF-4081-9D8A-84BD7DDACA65}" dt="2023-07-19T20:32:45.590" v="189" actId="207"/>
          <ac:spMkLst>
            <pc:docMk/>
            <pc:sldMk cId="0" sldId="297"/>
            <ac:spMk id="4" creationId="{00000000-0000-0000-0000-000000000000}"/>
          </ac:spMkLst>
        </pc:spChg>
        <pc:graphicFrameChg chg="mod">
          <ac:chgData name="Rees, Sheila" userId="d7ded2f5-21b5-4801-90a2-7c11e3ed1990" providerId="ADAL" clId="{7FE17EA3-66BF-4081-9D8A-84BD7DDACA65}" dt="2023-07-19T13:46:38.502" v="156"/>
          <ac:graphicFrameMkLst>
            <pc:docMk/>
            <pc:sldMk cId="0" sldId="297"/>
            <ac:graphicFrameMk id="175114" creationId="{DFEB80B5-1C92-4397-9B98-4C5794482816}"/>
          </ac:graphicFrameMkLst>
        </pc:graphicFrameChg>
        <pc:picChg chg="del">
          <ac:chgData name="Rees, Sheila" userId="d7ded2f5-21b5-4801-90a2-7c11e3ed1990" providerId="ADAL" clId="{7FE17EA3-66BF-4081-9D8A-84BD7DDACA65}" dt="2023-07-19T13:48:02.098" v="157" actId="21"/>
          <ac:picMkLst>
            <pc:docMk/>
            <pc:sldMk cId="0" sldId="297"/>
            <ac:picMk id="2" creationId="{7C321A9B-1169-F7DE-4D67-FFA4D8D65E9C}"/>
          </ac:picMkLst>
        </pc:picChg>
        <pc:picChg chg="del mod">
          <ac:chgData name="Rees, Sheila" userId="d7ded2f5-21b5-4801-90a2-7c11e3ed1990" providerId="ADAL" clId="{7FE17EA3-66BF-4081-9D8A-84BD7DDACA65}" dt="2023-07-19T19:36:22.525" v="160" actId="21"/>
          <ac:picMkLst>
            <pc:docMk/>
            <pc:sldMk cId="0" sldId="297"/>
            <ac:picMk id="5" creationId="{5F17648F-A2D1-EB4F-57B6-DB68F08237AD}"/>
          </ac:picMkLst>
        </pc:picChg>
        <pc:picChg chg="del mod">
          <ac:chgData name="Rees, Sheila" userId="d7ded2f5-21b5-4801-90a2-7c11e3ed1990" providerId="ADAL" clId="{7FE17EA3-66BF-4081-9D8A-84BD7DDACA65}" dt="2023-07-19T19:42:48.627" v="162" actId="21"/>
          <ac:picMkLst>
            <pc:docMk/>
            <pc:sldMk cId="0" sldId="297"/>
            <ac:picMk id="6" creationId="{E5E8411E-95A7-B7F8-26CD-AF45E4000259}"/>
          </ac:picMkLst>
        </pc:picChg>
        <pc:picChg chg="add del mod">
          <ac:chgData name="Rees, Sheila" userId="d7ded2f5-21b5-4801-90a2-7c11e3ed1990" providerId="ADAL" clId="{7FE17EA3-66BF-4081-9D8A-84BD7DDACA65}" dt="2023-07-19T20:06:32.776" v="166" actId="21"/>
          <ac:picMkLst>
            <pc:docMk/>
            <pc:sldMk cId="0" sldId="297"/>
            <ac:picMk id="7" creationId="{AF5C25AF-FD8E-6644-71A5-AF81AE6CCFA2}"/>
          </ac:picMkLst>
        </pc:picChg>
        <pc:picChg chg="del mod">
          <ac:chgData name="Rees, Sheila" userId="d7ded2f5-21b5-4801-90a2-7c11e3ed1990" providerId="ADAL" clId="{7FE17EA3-66BF-4081-9D8A-84BD7DDACA65}" dt="2023-07-19T20:23:42.907" v="169" actId="478"/>
          <ac:picMkLst>
            <pc:docMk/>
            <pc:sldMk cId="0" sldId="297"/>
            <ac:picMk id="8" creationId="{98468917-915C-A5D1-7380-B39815B04E81}"/>
          </ac:picMkLst>
        </pc:picChg>
        <pc:picChg chg="del mod">
          <ac:chgData name="Rees, Sheila" userId="d7ded2f5-21b5-4801-90a2-7c11e3ed1990" providerId="ADAL" clId="{7FE17EA3-66BF-4081-9D8A-84BD7DDACA65}" dt="2023-07-19T20:24:22.159" v="170" actId="21"/>
          <ac:picMkLst>
            <pc:docMk/>
            <pc:sldMk cId="0" sldId="297"/>
            <ac:picMk id="9" creationId="{1E3E0A3B-8EDE-312C-023E-AE300167FF4C}"/>
          </ac:picMkLst>
        </pc:picChg>
        <pc:picChg chg="del mod">
          <ac:chgData name="Rees, Sheila" userId="d7ded2f5-21b5-4801-90a2-7c11e3ed1990" providerId="ADAL" clId="{7FE17EA3-66BF-4081-9D8A-84BD7DDACA65}" dt="2023-07-19T20:25:16.739" v="172" actId="21"/>
          <ac:picMkLst>
            <pc:docMk/>
            <pc:sldMk cId="0" sldId="297"/>
            <ac:picMk id="10" creationId="{3AD05EA0-1C94-D64B-06BE-96D89F2F39CA}"/>
          </ac:picMkLst>
        </pc:picChg>
      </pc:sldChg>
      <pc:sldChg chg="delSp modSp mod modNotesTx">
        <pc:chgData name="Rees, Sheila" userId="d7ded2f5-21b5-4801-90a2-7c11e3ed1990" providerId="ADAL" clId="{7FE17EA3-66BF-4081-9D8A-84BD7DDACA65}" dt="2023-08-09T18:42:47.799" v="1120" actId="6549"/>
        <pc:sldMkLst>
          <pc:docMk/>
          <pc:sldMk cId="0" sldId="345"/>
        </pc:sldMkLst>
        <pc:spChg chg="mod">
          <ac:chgData name="Rees, Sheila" userId="d7ded2f5-21b5-4801-90a2-7c11e3ed1990" providerId="ADAL" clId="{7FE17EA3-66BF-4081-9D8A-84BD7DDACA65}" dt="2023-07-19T20:30:02.537" v="174" actId="1076"/>
          <ac:spMkLst>
            <pc:docMk/>
            <pc:sldMk cId="0" sldId="345"/>
            <ac:spMk id="4" creationId="{00000000-0000-0000-0000-000000000000}"/>
          </ac:spMkLst>
        </pc:spChg>
        <pc:spChg chg="mod">
          <ac:chgData name="Rees, Sheila" userId="d7ded2f5-21b5-4801-90a2-7c11e3ed1990" providerId="ADAL" clId="{7FE17EA3-66BF-4081-9D8A-84BD7DDACA65}" dt="2023-07-19T20:30:30.476" v="177" actId="1076"/>
          <ac:spMkLst>
            <pc:docMk/>
            <pc:sldMk cId="0" sldId="345"/>
            <ac:spMk id="7" creationId="{00000000-0000-0000-0000-000000000000}"/>
          </ac:spMkLst>
        </pc:spChg>
        <pc:picChg chg="del mod">
          <ac:chgData name="Rees, Sheila" userId="d7ded2f5-21b5-4801-90a2-7c11e3ed1990" providerId="ADAL" clId="{7FE17EA3-66BF-4081-9D8A-84BD7DDACA65}" dt="2023-07-31T18:22:38.565" v="207" actId="478"/>
          <ac:picMkLst>
            <pc:docMk/>
            <pc:sldMk cId="0" sldId="345"/>
            <ac:picMk id="9" creationId="{3FFBB1B8-B2C4-478F-85D5-FDAB8F46F296}"/>
          </ac:picMkLst>
        </pc:picChg>
      </pc:sldChg>
      <pc:sldChg chg="addSp delSp modSp mod setBg delDesignElem">
        <pc:chgData name="Rees, Sheila" userId="d7ded2f5-21b5-4801-90a2-7c11e3ed1990" providerId="ADAL" clId="{7FE17EA3-66BF-4081-9D8A-84BD7DDACA65}" dt="2023-07-19T20:35:00.688" v="206" actId="1076"/>
        <pc:sldMkLst>
          <pc:docMk/>
          <pc:sldMk cId="0" sldId="362"/>
        </pc:sldMkLst>
        <pc:spChg chg="add del mod">
          <ac:chgData name="Rees, Sheila" userId="d7ded2f5-21b5-4801-90a2-7c11e3ed1990" providerId="ADAL" clId="{7FE17EA3-66BF-4081-9D8A-84BD7DDACA65}" dt="2023-07-18T20:30:18.548" v="133" actId="478"/>
          <ac:spMkLst>
            <pc:docMk/>
            <pc:sldMk cId="0" sldId="362"/>
            <ac:spMk id="4" creationId="{3DFA516B-3CA2-928D-49DF-CF30797F16A8}"/>
          </ac:spMkLst>
        </pc:spChg>
        <pc:spChg chg="mod">
          <ac:chgData name="Rees, Sheila" userId="d7ded2f5-21b5-4801-90a2-7c11e3ed1990" providerId="ADAL" clId="{7FE17EA3-66BF-4081-9D8A-84BD7DDACA65}" dt="2023-07-18T20:29:56.558" v="129" actId="122"/>
          <ac:spMkLst>
            <pc:docMk/>
            <pc:sldMk cId="0" sldId="362"/>
            <ac:spMk id="9" creationId="{3BFD34D7-6406-4A2D-8068-5B14A3D82E5F}"/>
          </ac:spMkLst>
        </pc:spChg>
        <pc:spChg chg="mod">
          <ac:chgData name="Rees, Sheila" userId="d7ded2f5-21b5-4801-90a2-7c11e3ed1990" providerId="ADAL" clId="{7FE17EA3-66BF-4081-9D8A-84BD7DDACA65}" dt="2023-07-18T20:30:32.925" v="135" actId="1076"/>
          <ac:spMkLst>
            <pc:docMk/>
            <pc:sldMk cId="0" sldId="362"/>
            <ac:spMk id="10" creationId="{94A8E74D-DDBE-4A3E-B1E7-391E0D66C830}"/>
          </ac:spMkLst>
        </pc:spChg>
        <pc:spChg chg="del mod ord">
          <ac:chgData name="Rees, Sheila" userId="d7ded2f5-21b5-4801-90a2-7c11e3ed1990" providerId="ADAL" clId="{7FE17EA3-66BF-4081-9D8A-84BD7DDACA65}" dt="2023-07-18T20:30:02.923" v="130" actId="478"/>
          <ac:spMkLst>
            <pc:docMk/>
            <pc:sldMk cId="0" sldId="362"/>
            <ac:spMk id="2050" creationId="{00000000-0000-0000-0000-000000000000}"/>
          </ac:spMkLst>
        </pc:spChg>
        <pc:spChg chg="add del">
          <ac:chgData name="Rees, Sheila" userId="d7ded2f5-21b5-4801-90a2-7c11e3ed1990" providerId="ADAL" clId="{7FE17EA3-66BF-4081-9D8A-84BD7DDACA65}" dt="2023-07-18T20:24:50.675" v="96"/>
          <ac:spMkLst>
            <pc:docMk/>
            <pc:sldMk cId="0" sldId="362"/>
            <ac:spMk id="2057" creationId="{CBDDD243-ED5F-4896-B18B-ABCF4B7E12C9}"/>
          </ac:spMkLst>
        </pc:spChg>
        <pc:spChg chg="add del">
          <ac:chgData name="Rees, Sheila" userId="d7ded2f5-21b5-4801-90a2-7c11e3ed1990" providerId="ADAL" clId="{7FE17EA3-66BF-4081-9D8A-84BD7DDACA65}" dt="2023-07-18T20:24:50.675" v="96"/>
          <ac:spMkLst>
            <pc:docMk/>
            <pc:sldMk cId="0" sldId="362"/>
            <ac:spMk id="2059" creationId="{319E6BB3-DF2B-4751-97C5-B3DB949AED9A}"/>
          </ac:spMkLst>
        </pc:spChg>
        <pc:spChg chg="add del">
          <ac:chgData name="Rees, Sheila" userId="d7ded2f5-21b5-4801-90a2-7c11e3ed1990" providerId="ADAL" clId="{7FE17EA3-66BF-4081-9D8A-84BD7DDACA65}" dt="2023-07-18T20:07:29.936" v="82"/>
          <ac:spMkLst>
            <pc:docMk/>
            <pc:sldMk cId="0" sldId="362"/>
            <ac:spMk id="2062" creationId="{7E633E68-B925-44AC-A7C1-894D907EE72D}"/>
          </ac:spMkLst>
        </pc:spChg>
        <pc:grpChg chg="add del">
          <ac:chgData name="Rees, Sheila" userId="d7ded2f5-21b5-4801-90a2-7c11e3ed1990" providerId="ADAL" clId="{7FE17EA3-66BF-4081-9D8A-84BD7DDACA65}" dt="2023-07-18T20:07:29.936" v="82"/>
          <ac:grpSpMkLst>
            <pc:docMk/>
            <pc:sldMk cId="0" sldId="362"/>
            <ac:grpSpMk id="2055" creationId="{2103B461-323C-4912-BFFD-C37582662085}"/>
          </ac:grpSpMkLst>
        </pc:grpChg>
        <pc:picChg chg="mod">
          <ac:chgData name="Rees, Sheila" userId="d7ded2f5-21b5-4801-90a2-7c11e3ed1990" providerId="ADAL" clId="{7FE17EA3-66BF-4081-9D8A-84BD7DDACA65}" dt="2023-07-18T20:38:26.062" v="139" actId="1076"/>
          <ac:picMkLst>
            <pc:docMk/>
            <pc:sldMk cId="0" sldId="362"/>
            <ac:picMk id="2" creationId="{3137B885-3D02-41FB-9285-1DFF0107712F}"/>
          </ac:picMkLst>
        </pc:picChg>
        <pc:picChg chg="mod">
          <ac:chgData name="Rees, Sheila" userId="d7ded2f5-21b5-4801-90a2-7c11e3ed1990" providerId="ADAL" clId="{7FE17EA3-66BF-4081-9D8A-84BD7DDACA65}" dt="2023-07-18T20:29:46.241" v="128" actId="14100"/>
          <ac:picMkLst>
            <pc:docMk/>
            <pc:sldMk cId="0" sldId="362"/>
            <ac:picMk id="7" creationId="{24FC9748-0A2A-41C5-0F0B-D0086EC19937}"/>
          </ac:picMkLst>
        </pc:picChg>
        <pc:picChg chg="mod">
          <ac:chgData name="Rees, Sheila" userId="d7ded2f5-21b5-4801-90a2-7c11e3ed1990" providerId="ADAL" clId="{7FE17EA3-66BF-4081-9D8A-84BD7DDACA65}" dt="2023-07-19T20:35:00.688" v="206" actId="1076"/>
          <ac:picMkLst>
            <pc:docMk/>
            <pc:sldMk cId="0" sldId="362"/>
            <ac:picMk id="11" creationId="{619AFB92-ADE9-5BF9-A577-C26B9BACA273}"/>
          </ac:picMkLst>
        </pc:picChg>
        <pc:cxnChg chg="add del">
          <ac:chgData name="Rees, Sheila" userId="d7ded2f5-21b5-4801-90a2-7c11e3ed1990" providerId="ADAL" clId="{7FE17EA3-66BF-4081-9D8A-84BD7DDACA65}" dt="2023-07-18T20:24:50.675" v="96"/>
          <ac:cxnSpMkLst>
            <pc:docMk/>
            <pc:sldMk cId="0" sldId="362"/>
            <ac:cxnSpMk id="2052" creationId="{9200C8B5-FB5A-4F8B-A9BD-693C051418A3}"/>
          </ac:cxnSpMkLst>
        </pc:cxnChg>
        <pc:cxnChg chg="add del">
          <ac:chgData name="Rees, Sheila" userId="d7ded2f5-21b5-4801-90a2-7c11e3ed1990" providerId="ADAL" clId="{7FE17EA3-66BF-4081-9D8A-84BD7DDACA65}" dt="2023-07-18T20:24:50.675" v="96"/>
          <ac:cxnSpMkLst>
            <pc:docMk/>
            <pc:sldMk cId="0" sldId="362"/>
            <ac:cxnSpMk id="2061" creationId="{A61721DD-D110-44EE-82A7-D56AB687E614}"/>
          </ac:cxnSpMkLst>
        </pc:cxnChg>
      </pc:sldChg>
      <pc:sldChg chg="modSp mod">
        <pc:chgData name="Rees, Sheila" userId="d7ded2f5-21b5-4801-90a2-7c11e3ed1990" providerId="ADAL" clId="{7FE17EA3-66BF-4081-9D8A-84BD7DDACA65}" dt="2023-07-19T20:34:03.403" v="199" actId="207"/>
        <pc:sldMkLst>
          <pc:docMk/>
          <pc:sldMk cId="0" sldId="366"/>
        </pc:sldMkLst>
        <pc:spChg chg="mod">
          <ac:chgData name="Rees, Sheila" userId="d7ded2f5-21b5-4801-90a2-7c11e3ed1990" providerId="ADAL" clId="{7FE17EA3-66BF-4081-9D8A-84BD7DDACA65}" dt="2023-07-18T20:28:45.825" v="120" actId="122"/>
          <ac:spMkLst>
            <pc:docMk/>
            <pc:sldMk cId="0" sldId="366"/>
            <ac:spMk id="2" creationId="{28B260EE-21A7-4F3E-A1EB-FFFC738B9CA9}"/>
          </ac:spMkLst>
        </pc:spChg>
        <pc:spChg chg="mod">
          <ac:chgData name="Rees, Sheila" userId="d7ded2f5-21b5-4801-90a2-7c11e3ed1990" providerId="ADAL" clId="{7FE17EA3-66BF-4081-9D8A-84BD7DDACA65}" dt="2023-07-19T20:34:03.403" v="199" actId="207"/>
          <ac:spMkLst>
            <pc:docMk/>
            <pc:sldMk cId="0" sldId="366"/>
            <ac:spMk id="4" creationId="{00000000-0000-0000-0000-000000000000}"/>
          </ac:spMkLst>
        </pc:spChg>
      </pc:sldChg>
      <pc:sldChg chg="modSp mod modNotesTx">
        <pc:chgData name="Rees, Sheila" userId="d7ded2f5-21b5-4801-90a2-7c11e3ed1990" providerId="ADAL" clId="{7FE17EA3-66BF-4081-9D8A-84BD7DDACA65}" dt="2023-08-09T18:39:51.880" v="906" actId="6549"/>
        <pc:sldMkLst>
          <pc:docMk/>
          <pc:sldMk cId="0" sldId="367"/>
        </pc:sldMkLst>
        <pc:spChg chg="mod">
          <ac:chgData name="Rees, Sheila" userId="d7ded2f5-21b5-4801-90a2-7c11e3ed1990" providerId="ADAL" clId="{7FE17EA3-66BF-4081-9D8A-84BD7DDACA65}" dt="2023-07-18T20:28:31.863" v="119" actId="207"/>
          <ac:spMkLst>
            <pc:docMk/>
            <pc:sldMk cId="0" sldId="367"/>
            <ac:spMk id="3" creationId="{DCE67C35-6CAD-454D-B3E8-DF4925FE88E4}"/>
          </ac:spMkLst>
        </pc:spChg>
        <pc:spChg chg="mod">
          <ac:chgData name="Rees, Sheila" userId="d7ded2f5-21b5-4801-90a2-7c11e3ed1990" providerId="ADAL" clId="{7FE17EA3-66BF-4081-9D8A-84BD7DDACA65}" dt="2023-07-19T20:33:48.467" v="197" actId="207"/>
          <ac:spMkLst>
            <pc:docMk/>
            <pc:sldMk cId="0" sldId="367"/>
            <ac:spMk id="4" creationId="{00000000-0000-0000-0000-000000000000}"/>
          </ac:spMkLst>
        </pc:spChg>
      </pc:sldChg>
      <pc:sldChg chg="addSp delSp modSp mod">
        <pc:chgData name="Rees, Sheila" userId="d7ded2f5-21b5-4801-90a2-7c11e3ed1990" providerId="ADAL" clId="{7FE17EA3-66BF-4081-9D8A-84BD7DDACA65}" dt="2023-07-19T20:33:32.264" v="195" actId="207"/>
        <pc:sldMkLst>
          <pc:docMk/>
          <pc:sldMk cId="0" sldId="368"/>
        </pc:sldMkLst>
        <pc:spChg chg="mod">
          <ac:chgData name="Rees, Sheila" userId="d7ded2f5-21b5-4801-90a2-7c11e3ed1990" providerId="ADAL" clId="{7FE17EA3-66BF-4081-9D8A-84BD7DDACA65}" dt="2023-07-18T20:28:12.424" v="117" actId="1076"/>
          <ac:spMkLst>
            <pc:docMk/>
            <pc:sldMk cId="0" sldId="368"/>
            <ac:spMk id="2" creationId="{BE356B10-1C49-4FB8-A25F-C9D4D2DBEF6F}"/>
          </ac:spMkLst>
        </pc:spChg>
        <pc:spChg chg="mod">
          <ac:chgData name="Rees, Sheila" userId="d7ded2f5-21b5-4801-90a2-7c11e3ed1990" providerId="ADAL" clId="{7FE17EA3-66BF-4081-9D8A-84BD7DDACA65}" dt="2023-07-19T20:33:32.264" v="195" actId="207"/>
          <ac:spMkLst>
            <pc:docMk/>
            <pc:sldMk cId="0" sldId="368"/>
            <ac:spMk id="4" creationId="{00000000-0000-0000-0000-000000000000}"/>
          </ac:spMkLst>
        </pc:spChg>
        <pc:spChg chg="del">
          <ac:chgData name="Rees, Sheila" userId="d7ded2f5-21b5-4801-90a2-7c11e3ed1990" providerId="ADAL" clId="{7FE17EA3-66BF-4081-9D8A-84BD7DDACA65}" dt="2023-06-19T19:21:52.431" v="17" actId="26606"/>
          <ac:spMkLst>
            <pc:docMk/>
            <pc:sldMk cId="0" sldId="368"/>
            <ac:spMk id="6147" creationId="{00000000-0000-0000-0000-000000000000}"/>
          </ac:spMkLst>
        </pc:spChg>
        <pc:graphicFrameChg chg="add">
          <ac:chgData name="Rees, Sheila" userId="d7ded2f5-21b5-4801-90a2-7c11e3ed1990" providerId="ADAL" clId="{7FE17EA3-66BF-4081-9D8A-84BD7DDACA65}" dt="2023-06-19T19:21:52.431" v="17" actId="26606"/>
          <ac:graphicFrameMkLst>
            <pc:docMk/>
            <pc:sldMk cId="0" sldId="368"/>
            <ac:graphicFrameMk id="6149" creationId="{72EB1661-6008-A899-F911-F94F00355C7A}"/>
          </ac:graphicFrameMkLst>
        </pc:graphicFrameChg>
        <pc:picChg chg="mod">
          <ac:chgData name="Rees, Sheila" userId="d7ded2f5-21b5-4801-90a2-7c11e3ed1990" providerId="ADAL" clId="{7FE17EA3-66BF-4081-9D8A-84BD7DDACA65}" dt="2023-07-18T20:28:17.795" v="118" actId="1076"/>
          <ac:picMkLst>
            <pc:docMk/>
            <pc:sldMk cId="0" sldId="368"/>
            <ac:picMk id="11" creationId="{B449F15F-2AF7-43FA-B736-4A808F549023}"/>
          </ac:picMkLst>
        </pc:picChg>
      </pc:sldChg>
      <pc:sldChg chg="addSp delSp modSp mod modTransition">
        <pc:chgData name="Rees, Sheila" userId="d7ded2f5-21b5-4801-90a2-7c11e3ed1990" providerId="ADAL" clId="{7FE17EA3-66BF-4081-9D8A-84BD7DDACA65}" dt="2023-07-19T20:33:16.979" v="193" actId="207"/>
        <pc:sldMkLst>
          <pc:docMk/>
          <pc:sldMk cId="1776219671" sldId="369"/>
        </pc:sldMkLst>
        <pc:spChg chg="del">
          <ac:chgData name="Rees, Sheila" userId="d7ded2f5-21b5-4801-90a2-7c11e3ed1990" providerId="ADAL" clId="{7FE17EA3-66BF-4081-9D8A-84BD7DDACA65}" dt="2023-06-19T19:21:59.447" v="18" actId="26606"/>
          <ac:spMkLst>
            <pc:docMk/>
            <pc:sldMk cId="1776219671" sldId="369"/>
            <ac:spMk id="2" creationId="{00000000-0000-0000-0000-000000000000}"/>
          </ac:spMkLst>
        </pc:spChg>
        <pc:spChg chg="mod">
          <ac:chgData name="Rees, Sheila" userId="d7ded2f5-21b5-4801-90a2-7c11e3ed1990" providerId="ADAL" clId="{7FE17EA3-66BF-4081-9D8A-84BD7DDACA65}" dt="2023-07-19T20:33:16.979" v="193" actId="207"/>
          <ac:spMkLst>
            <pc:docMk/>
            <pc:sldMk cId="1776219671" sldId="369"/>
            <ac:spMk id="3" creationId="{00000000-0000-0000-0000-000000000000}"/>
          </ac:spMkLst>
        </pc:spChg>
        <pc:spChg chg="mod">
          <ac:chgData name="Rees, Sheila" userId="d7ded2f5-21b5-4801-90a2-7c11e3ed1990" providerId="ADAL" clId="{7FE17EA3-66BF-4081-9D8A-84BD7DDACA65}" dt="2023-07-18T20:27:53.583" v="115" actId="1076"/>
          <ac:spMkLst>
            <pc:docMk/>
            <pc:sldMk cId="1776219671" sldId="369"/>
            <ac:spMk id="13" creationId="{2D4CE738-B0EB-449B-BC7B-3D7D61050C88}"/>
          </ac:spMkLst>
        </pc:spChg>
        <pc:spChg chg="del mod">
          <ac:chgData name="Rees, Sheila" userId="d7ded2f5-21b5-4801-90a2-7c11e3ed1990" providerId="ADAL" clId="{7FE17EA3-66BF-4081-9D8A-84BD7DDACA65}" dt="2023-07-18T20:33:22.729" v="137" actId="478"/>
          <ac:spMkLst>
            <pc:docMk/>
            <pc:sldMk cId="1776219671" sldId="369"/>
            <ac:spMk id="24" creationId="{730A4ADB-86F0-4E76-AACF-6AAC74DCE7C8}"/>
          </ac:spMkLst>
        </pc:spChg>
        <pc:graphicFrameChg chg="add">
          <ac:chgData name="Rees, Sheila" userId="d7ded2f5-21b5-4801-90a2-7c11e3ed1990" providerId="ADAL" clId="{7FE17EA3-66BF-4081-9D8A-84BD7DDACA65}" dt="2023-06-19T19:21:59.447" v="18" actId="26606"/>
          <ac:graphicFrameMkLst>
            <pc:docMk/>
            <pc:sldMk cId="1776219671" sldId="369"/>
            <ac:graphicFrameMk id="26" creationId="{89EACA85-AA0E-FD8A-9FAA-2D34DD9B4870}"/>
          </ac:graphicFrameMkLst>
        </pc:graphicFrameChg>
        <pc:picChg chg="mod">
          <ac:chgData name="Rees, Sheila" userId="d7ded2f5-21b5-4801-90a2-7c11e3ed1990" providerId="ADAL" clId="{7FE17EA3-66BF-4081-9D8A-84BD7DDACA65}" dt="2023-07-18T20:27:49.130" v="114" actId="1076"/>
          <ac:picMkLst>
            <pc:docMk/>
            <pc:sldMk cId="1776219671" sldId="369"/>
            <ac:picMk id="23" creationId="{E6051783-6648-49D3-AD69-F651C156B131}"/>
          </ac:picMkLst>
        </pc:picChg>
      </pc:sldChg>
      <pc:sldChg chg="modSp mod modNotesTx">
        <pc:chgData name="Rees, Sheila" userId="d7ded2f5-21b5-4801-90a2-7c11e3ed1990" providerId="ADAL" clId="{7FE17EA3-66BF-4081-9D8A-84BD7DDACA65}" dt="2023-08-09T18:44:43.519" v="1495" actId="20577"/>
        <pc:sldMkLst>
          <pc:docMk/>
          <pc:sldMk cId="663465779" sldId="371"/>
        </pc:sldMkLst>
        <pc:spChg chg="mod">
          <ac:chgData name="Rees, Sheila" userId="d7ded2f5-21b5-4801-90a2-7c11e3ed1990" providerId="ADAL" clId="{7FE17EA3-66BF-4081-9D8A-84BD7DDACA65}" dt="2023-07-18T20:27:30.641" v="113" actId="1076"/>
          <ac:spMkLst>
            <pc:docMk/>
            <pc:sldMk cId="663465779" sldId="371"/>
            <ac:spMk id="2" creationId="{DA3D74F0-9B3D-4375-B4D0-A12C1B6A1E41}"/>
          </ac:spMkLst>
        </pc:spChg>
        <pc:spChg chg="mod">
          <ac:chgData name="Rees, Sheila" userId="d7ded2f5-21b5-4801-90a2-7c11e3ed1990" providerId="ADAL" clId="{7FE17EA3-66BF-4081-9D8A-84BD7DDACA65}" dt="2023-07-19T20:32:32.693" v="187" actId="207"/>
          <ac:spMkLst>
            <pc:docMk/>
            <pc:sldMk cId="663465779" sldId="371"/>
            <ac:spMk id="9219" creationId="{00000000-0000-0000-0000-000000000000}"/>
          </ac:spMkLst>
        </pc:spChg>
      </pc:sldChg>
      <pc:sldChg chg="modSp mod">
        <pc:chgData name="Rees, Sheila" userId="d7ded2f5-21b5-4801-90a2-7c11e3ed1990" providerId="ADAL" clId="{7FE17EA3-66BF-4081-9D8A-84BD7DDACA65}" dt="2023-07-19T20:31:56.834" v="185" actId="27636"/>
        <pc:sldMkLst>
          <pc:docMk/>
          <pc:sldMk cId="3025896050" sldId="377"/>
        </pc:sldMkLst>
        <pc:spChg chg="mod">
          <ac:chgData name="Rees, Sheila" userId="d7ded2f5-21b5-4801-90a2-7c11e3ed1990" providerId="ADAL" clId="{7FE17EA3-66BF-4081-9D8A-84BD7DDACA65}" dt="2023-07-19T20:31:56.834" v="185" actId="27636"/>
          <ac:spMkLst>
            <pc:docMk/>
            <pc:sldMk cId="3025896050" sldId="377"/>
            <ac:spMk id="12291" creationId="{00000000-0000-0000-0000-000000000000}"/>
          </ac:spMkLst>
        </pc:spChg>
      </pc:sldChg>
      <pc:sldChg chg="addSp delSp modSp mod setBg">
        <pc:chgData name="Rees, Sheila" userId="d7ded2f5-21b5-4801-90a2-7c11e3ed1990" providerId="ADAL" clId="{7FE17EA3-66BF-4081-9D8A-84BD7DDACA65}" dt="2023-07-19T20:34:50.259" v="205" actId="207"/>
        <pc:sldMkLst>
          <pc:docMk/>
          <pc:sldMk cId="2250286515" sldId="379"/>
        </pc:sldMkLst>
        <pc:spChg chg="mod">
          <ac:chgData name="Rees, Sheila" userId="d7ded2f5-21b5-4801-90a2-7c11e3ed1990" providerId="ADAL" clId="{7FE17EA3-66BF-4081-9D8A-84BD7DDACA65}" dt="2023-07-19T20:34:50.259" v="205" actId="207"/>
          <ac:spMkLst>
            <pc:docMk/>
            <pc:sldMk cId="2250286515" sldId="379"/>
            <ac:spMk id="3" creationId="{00000000-0000-0000-0000-000000000000}"/>
          </ac:spMkLst>
        </pc:spChg>
        <pc:spChg chg="del">
          <ac:chgData name="Rees, Sheila" userId="d7ded2f5-21b5-4801-90a2-7c11e3ed1990" providerId="ADAL" clId="{7FE17EA3-66BF-4081-9D8A-84BD7DDACA65}" dt="2023-06-19T19:20:14.061" v="9" actId="26606"/>
          <ac:spMkLst>
            <pc:docMk/>
            <pc:sldMk cId="2250286515" sldId="379"/>
            <ac:spMk id="5" creationId="{00000000-0000-0000-0000-000000000000}"/>
          </ac:spMkLst>
        </pc:spChg>
        <pc:spChg chg="mod">
          <ac:chgData name="Rees, Sheila" userId="d7ded2f5-21b5-4801-90a2-7c11e3ed1990" providerId="ADAL" clId="{7FE17EA3-66BF-4081-9D8A-84BD7DDACA65}" dt="2023-07-18T20:29:34.671" v="125" actId="122"/>
          <ac:spMkLst>
            <pc:docMk/>
            <pc:sldMk cId="2250286515" sldId="379"/>
            <ac:spMk id="8" creationId="{660E5EFE-A61E-4A63-BA7D-6B1873CEB042}"/>
          </ac:spMkLst>
        </pc:spChg>
        <pc:graphicFrameChg chg="add">
          <ac:chgData name="Rees, Sheila" userId="d7ded2f5-21b5-4801-90a2-7c11e3ed1990" providerId="ADAL" clId="{7FE17EA3-66BF-4081-9D8A-84BD7DDACA65}" dt="2023-06-19T19:20:14.061" v="9" actId="26606"/>
          <ac:graphicFrameMkLst>
            <pc:docMk/>
            <pc:sldMk cId="2250286515" sldId="379"/>
            <ac:graphicFrameMk id="27" creationId="{E4B6805C-F218-9337-B150-0408148FD9D2}"/>
          </ac:graphicFrameMkLst>
        </pc:graphicFrameChg>
      </pc:sldChg>
      <pc:sldChg chg="modSp mod modNotesTx">
        <pc:chgData name="Rees, Sheila" userId="d7ded2f5-21b5-4801-90a2-7c11e3ed1990" providerId="ADAL" clId="{7FE17EA3-66BF-4081-9D8A-84BD7DDACA65}" dt="2023-08-14T13:01:12.299" v="1500" actId="6549"/>
        <pc:sldMkLst>
          <pc:docMk/>
          <pc:sldMk cId="114291705" sldId="380"/>
        </pc:sldMkLst>
        <pc:spChg chg="mod">
          <ac:chgData name="Rees, Sheila" userId="d7ded2f5-21b5-4801-90a2-7c11e3ed1990" providerId="ADAL" clId="{7FE17EA3-66BF-4081-9D8A-84BD7DDACA65}" dt="2023-06-19T19:19:22.020" v="7" actId="6549"/>
          <ac:spMkLst>
            <pc:docMk/>
            <pc:sldMk cId="114291705" sldId="380"/>
            <ac:spMk id="2" creationId="{D17D3DB9-FC5E-483E-95CC-947C66676345}"/>
          </ac:spMkLst>
        </pc:spChg>
        <pc:spChg chg="mod">
          <ac:chgData name="Rees, Sheila" userId="d7ded2f5-21b5-4801-90a2-7c11e3ed1990" providerId="ADAL" clId="{7FE17EA3-66BF-4081-9D8A-84BD7DDACA65}" dt="2023-07-19T20:33:01.969" v="191" actId="207"/>
          <ac:spMkLst>
            <pc:docMk/>
            <pc:sldMk cId="114291705" sldId="380"/>
            <ac:spMk id="3" creationId="{00000000-0000-0000-0000-000000000000}"/>
          </ac:spMkLst>
        </pc:spChg>
        <pc:spChg chg="mod">
          <ac:chgData name="Rees, Sheila" userId="d7ded2f5-21b5-4801-90a2-7c11e3ed1990" providerId="ADAL" clId="{7FE17EA3-66BF-4081-9D8A-84BD7DDACA65}" dt="2023-08-14T13:01:12.299" v="1500" actId="6549"/>
          <ac:spMkLst>
            <pc:docMk/>
            <pc:sldMk cId="114291705" sldId="380"/>
            <ac:spMk id="5" creationId="{00000000-0000-0000-0000-000000000000}"/>
          </ac:spMkLst>
        </pc:spChg>
      </pc:sldChg>
    </pc:docChg>
  </pc:docChgLst>
</pc:chgInfo>
</file>

<file path=ppt/diagrams/_rels/data9.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9.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2CD534-2A42-46CD-9F5F-2532182070C5}"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D504C280-F2B5-4A14-B68F-5C55780D31EA}">
      <dgm:prSet/>
      <dgm:spPr/>
      <dgm:t>
        <a:bodyPr/>
        <a:lstStyle/>
        <a:p>
          <a:r>
            <a:rPr lang="en-US"/>
            <a:t>to ensure that all children have a fair,</a:t>
          </a:r>
        </a:p>
      </dgm:t>
    </dgm:pt>
    <dgm:pt modelId="{E108D316-D701-4D32-B102-6FF64A4C3669}" type="parTrans" cxnId="{924F8E17-D627-49ED-BE05-A19D152F0281}">
      <dgm:prSet/>
      <dgm:spPr/>
      <dgm:t>
        <a:bodyPr/>
        <a:lstStyle/>
        <a:p>
          <a:endParaRPr lang="en-US"/>
        </a:p>
      </dgm:t>
    </dgm:pt>
    <dgm:pt modelId="{789AB1EA-7B29-4E3D-B177-8C11D78A6475}" type="sibTrans" cxnId="{924F8E17-D627-49ED-BE05-A19D152F0281}">
      <dgm:prSet/>
      <dgm:spPr/>
      <dgm:t>
        <a:bodyPr/>
        <a:lstStyle/>
        <a:p>
          <a:endParaRPr lang="en-US"/>
        </a:p>
      </dgm:t>
    </dgm:pt>
    <dgm:pt modelId="{486727D6-9ADA-474B-AD4E-A9E2D88578EF}">
      <dgm:prSet/>
      <dgm:spPr/>
      <dgm:t>
        <a:bodyPr/>
        <a:lstStyle/>
        <a:p>
          <a:r>
            <a:rPr lang="en-US"/>
            <a:t>equal, and significant opportunity </a:t>
          </a:r>
        </a:p>
      </dgm:t>
    </dgm:pt>
    <dgm:pt modelId="{964705DA-2C49-45A5-94AF-DAAB44576EF9}" type="parTrans" cxnId="{BF19A145-A3D7-4AFE-B130-3B25C00D77C1}">
      <dgm:prSet/>
      <dgm:spPr/>
      <dgm:t>
        <a:bodyPr/>
        <a:lstStyle/>
        <a:p>
          <a:endParaRPr lang="en-US"/>
        </a:p>
      </dgm:t>
    </dgm:pt>
    <dgm:pt modelId="{976DC76D-DC86-4447-8D62-57D52CAF241A}" type="sibTrans" cxnId="{BF19A145-A3D7-4AFE-B130-3B25C00D77C1}">
      <dgm:prSet/>
      <dgm:spPr/>
      <dgm:t>
        <a:bodyPr/>
        <a:lstStyle/>
        <a:p>
          <a:endParaRPr lang="en-US"/>
        </a:p>
      </dgm:t>
    </dgm:pt>
    <dgm:pt modelId="{F5C42A89-FA0E-414C-89BF-975440A4E030}">
      <dgm:prSet/>
      <dgm:spPr/>
      <dgm:t>
        <a:bodyPr/>
        <a:lstStyle/>
        <a:p>
          <a:r>
            <a:rPr lang="en-US"/>
            <a:t>to obtain a high-quality education</a:t>
          </a:r>
        </a:p>
      </dgm:t>
    </dgm:pt>
    <dgm:pt modelId="{760A9DC1-F085-47A8-92EA-3055ECF733EE}" type="parTrans" cxnId="{F24778F9-27BF-44D8-81F5-F4F659196BAD}">
      <dgm:prSet/>
      <dgm:spPr/>
      <dgm:t>
        <a:bodyPr/>
        <a:lstStyle/>
        <a:p>
          <a:endParaRPr lang="en-US"/>
        </a:p>
      </dgm:t>
    </dgm:pt>
    <dgm:pt modelId="{F9D0D540-C879-4680-8AD4-8332EA955BF5}" type="sibTrans" cxnId="{F24778F9-27BF-44D8-81F5-F4F659196BAD}">
      <dgm:prSet/>
      <dgm:spPr/>
      <dgm:t>
        <a:bodyPr/>
        <a:lstStyle/>
        <a:p>
          <a:endParaRPr lang="en-US"/>
        </a:p>
      </dgm:t>
    </dgm:pt>
    <dgm:pt modelId="{4EF2FC86-7B3E-46D5-B469-893AD56F0EE6}" type="pres">
      <dgm:prSet presAssocID="{4E2CD534-2A42-46CD-9F5F-2532182070C5}" presName="hierChild1" presStyleCnt="0">
        <dgm:presLayoutVars>
          <dgm:chPref val="1"/>
          <dgm:dir/>
          <dgm:animOne val="branch"/>
          <dgm:animLvl val="lvl"/>
          <dgm:resizeHandles/>
        </dgm:presLayoutVars>
      </dgm:prSet>
      <dgm:spPr/>
    </dgm:pt>
    <dgm:pt modelId="{92B66564-837E-4FC9-A866-5B58B19AE70E}" type="pres">
      <dgm:prSet presAssocID="{D504C280-F2B5-4A14-B68F-5C55780D31EA}" presName="hierRoot1" presStyleCnt="0"/>
      <dgm:spPr/>
    </dgm:pt>
    <dgm:pt modelId="{EFE4A472-3433-4D41-AEF9-6D3A594C77BD}" type="pres">
      <dgm:prSet presAssocID="{D504C280-F2B5-4A14-B68F-5C55780D31EA}" presName="composite" presStyleCnt="0"/>
      <dgm:spPr/>
    </dgm:pt>
    <dgm:pt modelId="{FA4B47E1-6FBF-45C3-8706-E680A414B392}" type="pres">
      <dgm:prSet presAssocID="{D504C280-F2B5-4A14-B68F-5C55780D31EA}" presName="background" presStyleLbl="node0" presStyleIdx="0" presStyleCnt="3"/>
      <dgm:spPr/>
    </dgm:pt>
    <dgm:pt modelId="{3006AAFB-FD4E-46E5-855E-8EFEB70E522B}" type="pres">
      <dgm:prSet presAssocID="{D504C280-F2B5-4A14-B68F-5C55780D31EA}" presName="text" presStyleLbl="fgAcc0" presStyleIdx="0" presStyleCnt="3">
        <dgm:presLayoutVars>
          <dgm:chPref val="3"/>
        </dgm:presLayoutVars>
      </dgm:prSet>
      <dgm:spPr/>
    </dgm:pt>
    <dgm:pt modelId="{6E979ABB-0D4F-458F-A0A4-FBC352B25DC1}" type="pres">
      <dgm:prSet presAssocID="{D504C280-F2B5-4A14-B68F-5C55780D31EA}" presName="hierChild2" presStyleCnt="0"/>
      <dgm:spPr/>
    </dgm:pt>
    <dgm:pt modelId="{712D6759-17C3-4C0B-A6D4-357ACE0F74E8}" type="pres">
      <dgm:prSet presAssocID="{486727D6-9ADA-474B-AD4E-A9E2D88578EF}" presName="hierRoot1" presStyleCnt="0"/>
      <dgm:spPr/>
    </dgm:pt>
    <dgm:pt modelId="{1D58211B-C9C1-41F1-BFE2-F1B1A059BBE9}" type="pres">
      <dgm:prSet presAssocID="{486727D6-9ADA-474B-AD4E-A9E2D88578EF}" presName="composite" presStyleCnt="0"/>
      <dgm:spPr/>
    </dgm:pt>
    <dgm:pt modelId="{CCA469FF-00FD-4063-AD72-EE9574654466}" type="pres">
      <dgm:prSet presAssocID="{486727D6-9ADA-474B-AD4E-A9E2D88578EF}" presName="background" presStyleLbl="node0" presStyleIdx="1" presStyleCnt="3"/>
      <dgm:spPr/>
    </dgm:pt>
    <dgm:pt modelId="{80BB5141-8D91-4A34-948A-797CC4913904}" type="pres">
      <dgm:prSet presAssocID="{486727D6-9ADA-474B-AD4E-A9E2D88578EF}" presName="text" presStyleLbl="fgAcc0" presStyleIdx="1" presStyleCnt="3">
        <dgm:presLayoutVars>
          <dgm:chPref val="3"/>
        </dgm:presLayoutVars>
      </dgm:prSet>
      <dgm:spPr/>
    </dgm:pt>
    <dgm:pt modelId="{50C9E071-D208-4D02-AAFE-DB305E33D9D5}" type="pres">
      <dgm:prSet presAssocID="{486727D6-9ADA-474B-AD4E-A9E2D88578EF}" presName="hierChild2" presStyleCnt="0"/>
      <dgm:spPr/>
    </dgm:pt>
    <dgm:pt modelId="{C1487A32-5E6A-45FB-97D8-DE6EFCFBE54E}" type="pres">
      <dgm:prSet presAssocID="{F5C42A89-FA0E-414C-89BF-975440A4E030}" presName="hierRoot1" presStyleCnt="0"/>
      <dgm:spPr/>
    </dgm:pt>
    <dgm:pt modelId="{90C112D6-51BD-4DAA-B362-EDC9B82DCFD9}" type="pres">
      <dgm:prSet presAssocID="{F5C42A89-FA0E-414C-89BF-975440A4E030}" presName="composite" presStyleCnt="0"/>
      <dgm:spPr/>
    </dgm:pt>
    <dgm:pt modelId="{7E40AF1E-3C55-4999-8666-708CF711D652}" type="pres">
      <dgm:prSet presAssocID="{F5C42A89-FA0E-414C-89BF-975440A4E030}" presName="background" presStyleLbl="node0" presStyleIdx="2" presStyleCnt="3"/>
      <dgm:spPr/>
    </dgm:pt>
    <dgm:pt modelId="{61C6252D-A80F-4F65-BFB7-3F7DF3C241C1}" type="pres">
      <dgm:prSet presAssocID="{F5C42A89-FA0E-414C-89BF-975440A4E030}" presName="text" presStyleLbl="fgAcc0" presStyleIdx="2" presStyleCnt="3">
        <dgm:presLayoutVars>
          <dgm:chPref val="3"/>
        </dgm:presLayoutVars>
      </dgm:prSet>
      <dgm:spPr/>
    </dgm:pt>
    <dgm:pt modelId="{28172350-A52B-4065-9C26-05D208D43109}" type="pres">
      <dgm:prSet presAssocID="{F5C42A89-FA0E-414C-89BF-975440A4E030}" presName="hierChild2" presStyleCnt="0"/>
      <dgm:spPr/>
    </dgm:pt>
  </dgm:ptLst>
  <dgm:cxnLst>
    <dgm:cxn modelId="{81224204-6FAC-4992-B3E9-55571126EAA8}" type="presOf" srcId="{4E2CD534-2A42-46CD-9F5F-2532182070C5}" destId="{4EF2FC86-7B3E-46D5-B469-893AD56F0EE6}" srcOrd="0" destOrd="0" presId="urn:microsoft.com/office/officeart/2005/8/layout/hierarchy1"/>
    <dgm:cxn modelId="{924F8E17-D627-49ED-BE05-A19D152F0281}" srcId="{4E2CD534-2A42-46CD-9F5F-2532182070C5}" destId="{D504C280-F2B5-4A14-B68F-5C55780D31EA}" srcOrd="0" destOrd="0" parTransId="{E108D316-D701-4D32-B102-6FF64A4C3669}" sibTransId="{789AB1EA-7B29-4E3D-B177-8C11D78A6475}"/>
    <dgm:cxn modelId="{BC2CDC44-65DF-4CAE-9A7D-AA3506D0C389}" type="presOf" srcId="{F5C42A89-FA0E-414C-89BF-975440A4E030}" destId="{61C6252D-A80F-4F65-BFB7-3F7DF3C241C1}" srcOrd="0" destOrd="0" presId="urn:microsoft.com/office/officeart/2005/8/layout/hierarchy1"/>
    <dgm:cxn modelId="{BF19A145-A3D7-4AFE-B130-3B25C00D77C1}" srcId="{4E2CD534-2A42-46CD-9F5F-2532182070C5}" destId="{486727D6-9ADA-474B-AD4E-A9E2D88578EF}" srcOrd="1" destOrd="0" parTransId="{964705DA-2C49-45A5-94AF-DAAB44576EF9}" sibTransId="{976DC76D-DC86-4447-8D62-57D52CAF241A}"/>
    <dgm:cxn modelId="{5D31389E-B9EA-4C46-A11C-D2BFC58DA56A}" type="presOf" srcId="{486727D6-9ADA-474B-AD4E-A9E2D88578EF}" destId="{80BB5141-8D91-4A34-948A-797CC4913904}" srcOrd="0" destOrd="0" presId="urn:microsoft.com/office/officeart/2005/8/layout/hierarchy1"/>
    <dgm:cxn modelId="{AAFA7EF1-BCDE-4744-A019-940714CE3AC7}" type="presOf" srcId="{D504C280-F2B5-4A14-B68F-5C55780D31EA}" destId="{3006AAFB-FD4E-46E5-855E-8EFEB70E522B}" srcOrd="0" destOrd="0" presId="urn:microsoft.com/office/officeart/2005/8/layout/hierarchy1"/>
    <dgm:cxn modelId="{F24778F9-27BF-44D8-81F5-F4F659196BAD}" srcId="{4E2CD534-2A42-46CD-9F5F-2532182070C5}" destId="{F5C42A89-FA0E-414C-89BF-975440A4E030}" srcOrd="2" destOrd="0" parTransId="{760A9DC1-F085-47A8-92EA-3055ECF733EE}" sibTransId="{F9D0D540-C879-4680-8AD4-8332EA955BF5}"/>
    <dgm:cxn modelId="{1874D954-5B87-417E-AEFC-5B79EB032760}" type="presParOf" srcId="{4EF2FC86-7B3E-46D5-B469-893AD56F0EE6}" destId="{92B66564-837E-4FC9-A866-5B58B19AE70E}" srcOrd="0" destOrd="0" presId="urn:microsoft.com/office/officeart/2005/8/layout/hierarchy1"/>
    <dgm:cxn modelId="{C97D629D-BFC5-4521-B63E-9F94CEC45C97}" type="presParOf" srcId="{92B66564-837E-4FC9-A866-5B58B19AE70E}" destId="{EFE4A472-3433-4D41-AEF9-6D3A594C77BD}" srcOrd="0" destOrd="0" presId="urn:microsoft.com/office/officeart/2005/8/layout/hierarchy1"/>
    <dgm:cxn modelId="{A3A0E8CD-F3B0-4ABC-A275-6F75BF1E0F8B}" type="presParOf" srcId="{EFE4A472-3433-4D41-AEF9-6D3A594C77BD}" destId="{FA4B47E1-6FBF-45C3-8706-E680A414B392}" srcOrd="0" destOrd="0" presId="urn:microsoft.com/office/officeart/2005/8/layout/hierarchy1"/>
    <dgm:cxn modelId="{FADB9567-FAE3-4576-A63A-876CF44B58F0}" type="presParOf" srcId="{EFE4A472-3433-4D41-AEF9-6D3A594C77BD}" destId="{3006AAFB-FD4E-46E5-855E-8EFEB70E522B}" srcOrd="1" destOrd="0" presId="urn:microsoft.com/office/officeart/2005/8/layout/hierarchy1"/>
    <dgm:cxn modelId="{F6530F8A-9ED2-417F-AC4B-3B6B9033DAB1}" type="presParOf" srcId="{92B66564-837E-4FC9-A866-5B58B19AE70E}" destId="{6E979ABB-0D4F-458F-A0A4-FBC352B25DC1}" srcOrd="1" destOrd="0" presId="urn:microsoft.com/office/officeart/2005/8/layout/hierarchy1"/>
    <dgm:cxn modelId="{9A0FA546-E8EA-4016-8B8A-677D09DC2047}" type="presParOf" srcId="{4EF2FC86-7B3E-46D5-B469-893AD56F0EE6}" destId="{712D6759-17C3-4C0B-A6D4-357ACE0F74E8}" srcOrd="1" destOrd="0" presId="urn:microsoft.com/office/officeart/2005/8/layout/hierarchy1"/>
    <dgm:cxn modelId="{44356D19-C5AD-4A32-A6C3-6C929D2304CD}" type="presParOf" srcId="{712D6759-17C3-4C0B-A6D4-357ACE0F74E8}" destId="{1D58211B-C9C1-41F1-BFE2-F1B1A059BBE9}" srcOrd="0" destOrd="0" presId="urn:microsoft.com/office/officeart/2005/8/layout/hierarchy1"/>
    <dgm:cxn modelId="{DB4B9ABB-2FC7-4BF9-A66F-12FE809DAEE8}" type="presParOf" srcId="{1D58211B-C9C1-41F1-BFE2-F1B1A059BBE9}" destId="{CCA469FF-00FD-4063-AD72-EE9574654466}" srcOrd="0" destOrd="0" presId="urn:microsoft.com/office/officeart/2005/8/layout/hierarchy1"/>
    <dgm:cxn modelId="{6A023669-30AF-4A42-BFDB-7ED9030C0D24}" type="presParOf" srcId="{1D58211B-C9C1-41F1-BFE2-F1B1A059BBE9}" destId="{80BB5141-8D91-4A34-948A-797CC4913904}" srcOrd="1" destOrd="0" presId="urn:microsoft.com/office/officeart/2005/8/layout/hierarchy1"/>
    <dgm:cxn modelId="{BEE8B75E-73BF-4044-AED5-F973FC2FA3C0}" type="presParOf" srcId="{712D6759-17C3-4C0B-A6D4-357ACE0F74E8}" destId="{50C9E071-D208-4D02-AAFE-DB305E33D9D5}" srcOrd="1" destOrd="0" presId="urn:microsoft.com/office/officeart/2005/8/layout/hierarchy1"/>
    <dgm:cxn modelId="{61F12283-6002-410F-BB35-2E568E88CB46}" type="presParOf" srcId="{4EF2FC86-7B3E-46D5-B469-893AD56F0EE6}" destId="{C1487A32-5E6A-45FB-97D8-DE6EFCFBE54E}" srcOrd="2" destOrd="0" presId="urn:microsoft.com/office/officeart/2005/8/layout/hierarchy1"/>
    <dgm:cxn modelId="{E521B641-D91F-4C79-9E99-36BA4F0E1F70}" type="presParOf" srcId="{C1487A32-5E6A-45FB-97D8-DE6EFCFBE54E}" destId="{90C112D6-51BD-4DAA-B362-EDC9B82DCFD9}" srcOrd="0" destOrd="0" presId="urn:microsoft.com/office/officeart/2005/8/layout/hierarchy1"/>
    <dgm:cxn modelId="{FAD7DE89-DA90-493E-8F94-E93F6B99B9B0}" type="presParOf" srcId="{90C112D6-51BD-4DAA-B362-EDC9B82DCFD9}" destId="{7E40AF1E-3C55-4999-8666-708CF711D652}" srcOrd="0" destOrd="0" presId="urn:microsoft.com/office/officeart/2005/8/layout/hierarchy1"/>
    <dgm:cxn modelId="{6DC39561-06D1-4015-BEE6-89A9ECD60F7A}" type="presParOf" srcId="{90C112D6-51BD-4DAA-B362-EDC9B82DCFD9}" destId="{61C6252D-A80F-4F65-BFB7-3F7DF3C241C1}" srcOrd="1" destOrd="0" presId="urn:microsoft.com/office/officeart/2005/8/layout/hierarchy1"/>
    <dgm:cxn modelId="{E58CE8E9-1EA7-4335-BF72-8100ACB47CAD}" type="presParOf" srcId="{C1487A32-5E6A-45FB-97D8-DE6EFCFBE54E}" destId="{28172350-A52B-4065-9C26-05D208D43109}" srcOrd="1" destOrd="0" presId="urn:microsoft.com/office/officeart/2005/8/layout/hierarchy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670FDA-95C8-4E8A-97F2-0EAE4A4BDA49}"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9367729B-951C-4F22-A131-C2403D2A7ADF}">
      <dgm:prSet custT="1"/>
      <dgm:spPr/>
      <dgm:t>
        <a:bodyPr/>
        <a:lstStyle/>
        <a:p>
          <a:r>
            <a:rPr lang="en-US" sz="1800" b="1"/>
            <a:t>On December 10, 2015, the Every Student Succeeds Act (ESSA) replaced the No Child Left Behind (NCLB) Act giving states more responsibility and flexibility over the education of their students. </a:t>
          </a:r>
          <a:endParaRPr lang="en-US" sz="1800"/>
        </a:p>
      </dgm:t>
    </dgm:pt>
    <dgm:pt modelId="{123C4A9B-B6C5-4358-9B78-4F7A941A9818}" type="parTrans" cxnId="{DB30CAE5-AE72-4859-859C-3F8C82E231E8}">
      <dgm:prSet/>
      <dgm:spPr/>
      <dgm:t>
        <a:bodyPr/>
        <a:lstStyle/>
        <a:p>
          <a:endParaRPr lang="en-US"/>
        </a:p>
      </dgm:t>
    </dgm:pt>
    <dgm:pt modelId="{81E166C4-8C6D-4679-B28B-6F43523A15C8}" type="sibTrans" cxnId="{DB30CAE5-AE72-4859-859C-3F8C82E231E8}">
      <dgm:prSet/>
      <dgm:spPr/>
      <dgm:t>
        <a:bodyPr/>
        <a:lstStyle/>
        <a:p>
          <a:endParaRPr lang="en-US"/>
        </a:p>
      </dgm:t>
    </dgm:pt>
    <dgm:pt modelId="{05D5F6D4-95FD-4165-B1F8-C5FBD0E75FAC}">
      <dgm:prSet/>
      <dgm:spPr/>
      <dgm:t>
        <a:bodyPr/>
        <a:lstStyle/>
        <a:p>
          <a:r>
            <a:rPr lang="en-US" sz="1500" b="1"/>
            <a:t>States:</a:t>
          </a:r>
          <a:endParaRPr lang="en-US" sz="1500"/>
        </a:p>
      </dgm:t>
    </dgm:pt>
    <dgm:pt modelId="{D2EEF8D6-2E54-4B68-9EDF-632F75CAF78C}" type="parTrans" cxnId="{81F8FFB9-3B34-4574-9C14-018A33FE17E3}">
      <dgm:prSet/>
      <dgm:spPr/>
      <dgm:t>
        <a:bodyPr/>
        <a:lstStyle/>
        <a:p>
          <a:endParaRPr lang="en-US"/>
        </a:p>
      </dgm:t>
    </dgm:pt>
    <dgm:pt modelId="{5B0E0F69-9D13-443E-A37A-8CD3EB488FAA}" type="sibTrans" cxnId="{81F8FFB9-3B34-4574-9C14-018A33FE17E3}">
      <dgm:prSet/>
      <dgm:spPr/>
      <dgm:t>
        <a:bodyPr/>
        <a:lstStyle/>
        <a:p>
          <a:endParaRPr lang="en-US"/>
        </a:p>
      </dgm:t>
    </dgm:pt>
    <dgm:pt modelId="{1F2FD84E-B479-4C2F-A5D1-36D3B977CE5A}">
      <dgm:prSet custT="1"/>
      <dgm:spPr/>
      <dgm:t>
        <a:bodyPr/>
        <a:lstStyle/>
        <a:p>
          <a:r>
            <a:rPr lang="en-US" sz="1400" b="1"/>
            <a:t>must adopt challenging standards</a:t>
          </a:r>
          <a:endParaRPr lang="en-US" sz="1400"/>
        </a:p>
      </dgm:t>
    </dgm:pt>
    <dgm:pt modelId="{CFCDE344-7828-490D-BC6E-588E8CCB0B39}" type="parTrans" cxnId="{0A5490E7-0BE6-4A3F-A52B-C78829C55956}">
      <dgm:prSet/>
      <dgm:spPr/>
      <dgm:t>
        <a:bodyPr/>
        <a:lstStyle/>
        <a:p>
          <a:endParaRPr lang="en-US"/>
        </a:p>
      </dgm:t>
    </dgm:pt>
    <dgm:pt modelId="{357F06BE-944F-409C-8025-50F96AEF1D4B}" type="sibTrans" cxnId="{0A5490E7-0BE6-4A3F-A52B-C78829C55956}">
      <dgm:prSet/>
      <dgm:spPr/>
      <dgm:t>
        <a:bodyPr/>
        <a:lstStyle/>
        <a:p>
          <a:endParaRPr lang="en-US"/>
        </a:p>
      </dgm:t>
    </dgm:pt>
    <dgm:pt modelId="{A4B3C668-B9EE-4454-B061-4AE6CE9A55B2}">
      <dgm:prSet custT="1"/>
      <dgm:spPr/>
      <dgm:t>
        <a:bodyPr/>
        <a:lstStyle/>
        <a:p>
          <a:r>
            <a:rPr lang="en-US" sz="1400" b="1"/>
            <a:t>establish goals for measuring academic achievement</a:t>
          </a:r>
          <a:endParaRPr lang="en-US" sz="1400"/>
        </a:p>
      </dgm:t>
    </dgm:pt>
    <dgm:pt modelId="{D6AD8D9A-BE46-4AF6-A6C2-1D96B71B334A}" type="parTrans" cxnId="{F4A8EE54-D6AF-47E5-BE2F-EFB3B3F01B4E}">
      <dgm:prSet/>
      <dgm:spPr/>
      <dgm:t>
        <a:bodyPr/>
        <a:lstStyle/>
        <a:p>
          <a:endParaRPr lang="en-US"/>
        </a:p>
      </dgm:t>
    </dgm:pt>
    <dgm:pt modelId="{DCFEDB16-B505-4DA1-B36C-AEDB3F831FA4}" type="sibTrans" cxnId="{F4A8EE54-D6AF-47E5-BE2F-EFB3B3F01B4E}">
      <dgm:prSet/>
      <dgm:spPr/>
      <dgm:t>
        <a:bodyPr/>
        <a:lstStyle/>
        <a:p>
          <a:endParaRPr lang="en-US"/>
        </a:p>
      </dgm:t>
    </dgm:pt>
    <dgm:pt modelId="{F455BA69-52CE-4CFF-B7F3-5F85016811B8}">
      <dgm:prSet custT="1"/>
      <dgm:spPr/>
      <dgm:t>
        <a:bodyPr/>
        <a:lstStyle/>
        <a:p>
          <a:r>
            <a:rPr lang="en-US" sz="1400" b="1"/>
            <a:t>have flexibility in how Federal funds are used </a:t>
          </a:r>
          <a:endParaRPr lang="en-US" sz="1400"/>
        </a:p>
      </dgm:t>
    </dgm:pt>
    <dgm:pt modelId="{AF734910-1DF2-4BAB-BA33-3C9A4A98BC07}" type="parTrans" cxnId="{26BDFEAA-BA8A-4BF0-8ED5-9E95EAAF341D}">
      <dgm:prSet/>
      <dgm:spPr/>
      <dgm:t>
        <a:bodyPr/>
        <a:lstStyle/>
        <a:p>
          <a:endParaRPr lang="en-US"/>
        </a:p>
      </dgm:t>
    </dgm:pt>
    <dgm:pt modelId="{AFF3C06A-F787-45B6-BA79-6B6F0176E839}" type="sibTrans" cxnId="{26BDFEAA-BA8A-4BF0-8ED5-9E95EAAF341D}">
      <dgm:prSet/>
      <dgm:spPr/>
      <dgm:t>
        <a:bodyPr/>
        <a:lstStyle/>
        <a:p>
          <a:endParaRPr lang="en-US"/>
        </a:p>
      </dgm:t>
    </dgm:pt>
    <dgm:pt modelId="{4AE635FA-9FFB-4F02-BAF1-DF0045D16AE6}">
      <dgm:prSet custT="1"/>
      <dgm:spPr/>
      <dgm:t>
        <a:bodyPr/>
        <a:lstStyle/>
        <a:p>
          <a:r>
            <a:rPr lang="en-US" sz="1400" b="1"/>
            <a:t>require assessments and annual           report cards</a:t>
          </a:r>
          <a:endParaRPr lang="en-US" sz="1400"/>
        </a:p>
      </dgm:t>
    </dgm:pt>
    <dgm:pt modelId="{8EB405B3-521E-4DCE-A293-947B56442998}" type="parTrans" cxnId="{F14ABBAF-F1DA-48AC-87BF-8E14EDFBAD68}">
      <dgm:prSet/>
      <dgm:spPr/>
      <dgm:t>
        <a:bodyPr/>
        <a:lstStyle/>
        <a:p>
          <a:endParaRPr lang="en-US"/>
        </a:p>
      </dgm:t>
    </dgm:pt>
    <dgm:pt modelId="{2E1C039B-E95F-4778-B103-8A0E807DB6C4}" type="sibTrans" cxnId="{F14ABBAF-F1DA-48AC-87BF-8E14EDFBAD68}">
      <dgm:prSet/>
      <dgm:spPr/>
      <dgm:t>
        <a:bodyPr/>
        <a:lstStyle/>
        <a:p>
          <a:endParaRPr lang="en-US"/>
        </a:p>
      </dgm:t>
    </dgm:pt>
    <dgm:pt modelId="{E8D46D9F-236E-47B2-8876-54494FAC95B1}" type="pres">
      <dgm:prSet presAssocID="{83670FDA-95C8-4E8A-97F2-0EAE4A4BDA49}" presName="Name0" presStyleCnt="0">
        <dgm:presLayoutVars>
          <dgm:dir/>
          <dgm:resizeHandles val="exact"/>
        </dgm:presLayoutVars>
      </dgm:prSet>
      <dgm:spPr/>
    </dgm:pt>
    <dgm:pt modelId="{4008838C-D784-4B1B-80EA-BAD9AD6F79F9}" type="pres">
      <dgm:prSet presAssocID="{9367729B-951C-4F22-A131-C2403D2A7ADF}" presName="node" presStyleLbl="node1" presStyleIdx="0" presStyleCnt="2" custLinFactNeighborX="3242" custLinFactNeighborY="25274">
        <dgm:presLayoutVars>
          <dgm:bulletEnabled val="1"/>
        </dgm:presLayoutVars>
      </dgm:prSet>
      <dgm:spPr/>
    </dgm:pt>
    <dgm:pt modelId="{6CA85F60-C915-4CFD-B2C7-2D2B0561BFAD}" type="pres">
      <dgm:prSet presAssocID="{81E166C4-8C6D-4679-B28B-6F43523A15C8}" presName="sibTrans" presStyleLbl="sibTrans1D1" presStyleIdx="0" presStyleCnt="1"/>
      <dgm:spPr/>
    </dgm:pt>
    <dgm:pt modelId="{EE382060-25C5-4F11-9A24-2BE44C987177}" type="pres">
      <dgm:prSet presAssocID="{81E166C4-8C6D-4679-B28B-6F43523A15C8}" presName="connectorText" presStyleLbl="sibTrans1D1" presStyleIdx="0" presStyleCnt="1"/>
      <dgm:spPr/>
    </dgm:pt>
    <dgm:pt modelId="{25E746F2-255E-4BCD-A9FE-BDBD87A1C81E}" type="pres">
      <dgm:prSet presAssocID="{05D5F6D4-95FD-4165-B1F8-C5FBD0E75FAC}" presName="node" presStyleLbl="node1" presStyleIdx="1" presStyleCnt="2" custLinFactNeighborX="3716" custLinFactNeighborY="-10339">
        <dgm:presLayoutVars>
          <dgm:bulletEnabled val="1"/>
        </dgm:presLayoutVars>
      </dgm:prSet>
      <dgm:spPr/>
    </dgm:pt>
  </dgm:ptLst>
  <dgm:cxnLst>
    <dgm:cxn modelId="{FF65D80A-F195-41A6-9FFA-FC13E75658AB}" type="presOf" srcId="{05D5F6D4-95FD-4165-B1F8-C5FBD0E75FAC}" destId="{25E746F2-255E-4BCD-A9FE-BDBD87A1C81E}" srcOrd="0" destOrd="0" presId="urn:microsoft.com/office/officeart/2016/7/layout/RepeatingBendingProcessNew"/>
    <dgm:cxn modelId="{CFC61969-B55D-4A85-986C-F0E459728AF0}" type="presOf" srcId="{81E166C4-8C6D-4679-B28B-6F43523A15C8}" destId="{6CA85F60-C915-4CFD-B2C7-2D2B0561BFAD}" srcOrd="0" destOrd="0" presId="urn:microsoft.com/office/officeart/2016/7/layout/RepeatingBendingProcessNew"/>
    <dgm:cxn modelId="{F4A8EE54-D6AF-47E5-BE2F-EFB3B3F01B4E}" srcId="{05D5F6D4-95FD-4165-B1F8-C5FBD0E75FAC}" destId="{A4B3C668-B9EE-4454-B061-4AE6CE9A55B2}" srcOrd="1" destOrd="0" parTransId="{D6AD8D9A-BE46-4AF6-A6C2-1D96B71B334A}" sibTransId="{DCFEDB16-B505-4DA1-B36C-AEDB3F831FA4}"/>
    <dgm:cxn modelId="{86AE8F55-29D0-46D9-94EA-FBB27A03A5AF}" type="presOf" srcId="{4AE635FA-9FFB-4F02-BAF1-DF0045D16AE6}" destId="{25E746F2-255E-4BCD-A9FE-BDBD87A1C81E}" srcOrd="0" destOrd="4" presId="urn:microsoft.com/office/officeart/2016/7/layout/RepeatingBendingProcessNew"/>
    <dgm:cxn modelId="{5F072076-0902-447E-91B3-31EDE530A2F4}" type="presOf" srcId="{A4B3C668-B9EE-4454-B061-4AE6CE9A55B2}" destId="{25E746F2-255E-4BCD-A9FE-BDBD87A1C81E}" srcOrd="0" destOrd="2" presId="urn:microsoft.com/office/officeart/2016/7/layout/RepeatingBendingProcessNew"/>
    <dgm:cxn modelId="{8B01ED97-EACF-4351-80CC-310B6112A7DB}" type="presOf" srcId="{F455BA69-52CE-4CFF-B7F3-5F85016811B8}" destId="{25E746F2-255E-4BCD-A9FE-BDBD87A1C81E}" srcOrd="0" destOrd="3" presId="urn:microsoft.com/office/officeart/2016/7/layout/RepeatingBendingProcessNew"/>
    <dgm:cxn modelId="{14F0909F-8937-41A3-B542-C8AF08284665}" type="presOf" srcId="{1F2FD84E-B479-4C2F-A5D1-36D3B977CE5A}" destId="{25E746F2-255E-4BCD-A9FE-BDBD87A1C81E}" srcOrd="0" destOrd="1" presId="urn:microsoft.com/office/officeart/2016/7/layout/RepeatingBendingProcessNew"/>
    <dgm:cxn modelId="{26BDFEAA-BA8A-4BF0-8ED5-9E95EAAF341D}" srcId="{05D5F6D4-95FD-4165-B1F8-C5FBD0E75FAC}" destId="{F455BA69-52CE-4CFF-B7F3-5F85016811B8}" srcOrd="2" destOrd="0" parTransId="{AF734910-1DF2-4BAB-BA33-3C9A4A98BC07}" sibTransId="{AFF3C06A-F787-45B6-BA79-6B6F0176E839}"/>
    <dgm:cxn modelId="{F14ABBAF-F1DA-48AC-87BF-8E14EDFBAD68}" srcId="{05D5F6D4-95FD-4165-B1F8-C5FBD0E75FAC}" destId="{4AE635FA-9FFB-4F02-BAF1-DF0045D16AE6}" srcOrd="3" destOrd="0" parTransId="{8EB405B3-521E-4DCE-A293-947B56442998}" sibTransId="{2E1C039B-E95F-4778-B103-8A0E807DB6C4}"/>
    <dgm:cxn modelId="{81F8FFB9-3B34-4574-9C14-018A33FE17E3}" srcId="{83670FDA-95C8-4E8A-97F2-0EAE4A4BDA49}" destId="{05D5F6D4-95FD-4165-B1F8-C5FBD0E75FAC}" srcOrd="1" destOrd="0" parTransId="{D2EEF8D6-2E54-4B68-9EDF-632F75CAF78C}" sibTransId="{5B0E0F69-9D13-443E-A37A-8CD3EB488FAA}"/>
    <dgm:cxn modelId="{C9807EC0-50CF-4E0E-87EA-217FAD220741}" type="presOf" srcId="{83670FDA-95C8-4E8A-97F2-0EAE4A4BDA49}" destId="{E8D46D9F-236E-47B2-8876-54494FAC95B1}" srcOrd="0" destOrd="0" presId="urn:microsoft.com/office/officeart/2016/7/layout/RepeatingBendingProcessNew"/>
    <dgm:cxn modelId="{2A10E9CB-3579-4CAA-AA4D-FE9D3C46FD00}" type="presOf" srcId="{9367729B-951C-4F22-A131-C2403D2A7ADF}" destId="{4008838C-D784-4B1B-80EA-BAD9AD6F79F9}" srcOrd="0" destOrd="0" presId="urn:microsoft.com/office/officeart/2016/7/layout/RepeatingBendingProcessNew"/>
    <dgm:cxn modelId="{6B9187DB-AF5A-4C23-A963-36B1641D202B}" type="presOf" srcId="{81E166C4-8C6D-4679-B28B-6F43523A15C8}" destId="{EE382060-25C5-4F11-9A24-2BE44C987177}" srcOrd="1" destOrd="0" presId="urn:microsoft.com/office/officeart/2016/7/layout/RepeatingBendingProcessNew"/>
    <dgm:cxn modelId="{DB30CAE5-AE72-4859-859C-3F8C82E231E8}" srcId="{83670FDA-95C8-4E8A-97F2-0EAE4A4BDA49}" destId="{9367729B-951C-4F22-A131-C2403D2A7ADF}" srcOrd="0" destOrd="0" parTransId="{123C4A9B-B6C5-4358-9B78-4F7A941A9818}" sibTransId="{81E166C4-8C6D-4679-B28B-6F43523A15C8}"/>
    <dgm:cxn modelId="{0A5490E7-0BE6-4A3F-A52B-C78829C55956}" srcId="{05D5F6D4-95FD-4165-B1F8-C5FBD0E75FAC}" destId="{1F2FD84E-B479-4C2F-A5D1-36D3B977CE5A}" srcOrd="0" destOrd="0" parTransId="{CFCDE344-7828-490D-BC6E-588E8CCB0B39}" sibTransId="{357F06BE-944F-409C-8025-50F96AEF1D4B}"/>
    <dgm:cxn modelId="{F6975ED8-0C05-457C-B763-1C52EB35E85D}" type="presParOf" srcId="{E8D46D9F-236E-47B2-8876-54494FAC95B1}" destId="{4008838C-D784-4B1B-80EA-BAD9AD6F79F9}" srcOrd="0" destOrd="0" presId="urn:microsoft.com/office/officeart/2016/7/layout/RepeatingBendingProcessNew"/>
    <dgm:cxn modelId="{A53F5C79-915C-4523-AA5B-9ADE984A4E50}" type="presParOf" srcId="{E8D46D9F-236E-47B2-8876-54494FAC95B1}" destId="{6CA85F60-C915-4CFD-B2C7-2D2B0561BFAD}" srcOrd="1" destOrd="0" presId="urn:microsoft.com/office/officeart/2016/7/layout/RepeatingBendingProcessNew"/>
    <dgm:cxn modelId="{02F2864F-2C30-4607-811D-DE671BC142A6}" type="presParOf" srcId="{6CA85F60-C915-4CFD-B2C7-2D2B0561BFAD}" destId="{EE382060-25C5-4F11-9A24-2BE44C987177}" srcOrd="0" destOrd="0" presId="urn:microsoft.com/office/officeart/2016/7/layout/RepeatingBendingProcessNew"/>
    <dgm:cxn modelId="{523321AD-6A95-43E0-9078-D647FAFD72F3}" type="presParOf" srcId="{E8D46D9F-236E-47B2-8876-54494FAC95B1}" destId="{25E746F2-255E-4BCD-A9FE-BDBD87A1C81E}" srcOrd="2" destOrd="0" presId="urn:microsoft.com/office/officeart/2016/7/layout/RepeatingBendingProcessNew"/>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A04F54-5160-4A25-A09E-05183F93FCF1}" type="doc">
      <dgm:prSet loTypeId="urn:microsoft.com/office/officeart/2016/7/layout/VerticalSolidActionList" loCatId="List" qsTypeId="urn:microsoft.com/office/officeart/2005/8/quickstyle/simple2" qsCatId="simple" csTypeId="urn:microsoft.com/office/officeart/2005/8/colors/colorful1" csCatId="colorful"/>
      <dgm:spPr/>
      <dgm:t>
        <a:bodyPr/>
        <a:lstStyle/>
        <a:p>
          <a:endParaRPr lang="en-US"/>
        </a:p>
      </dgm:t>
    </dgm:pt>
    <dgm:pt modelId="{D2F26FB1-E926-4671-A3DC-2ACB326F344D}">
      <dgm:prSet/>
      <dgm:spPr/>
      <dgm:t>
        <a:bodyPr/>
        <a:lstStyle/>
        <a:p>
          <a:r>
            <a:rPr lang="en-US"/>
            <a:t>Title</a:t>
          </a:r>
        </a:p>
      </dgm:t>
    </dgm:pt>
    <dgm:pt modelId="{B9F44527-468E-45FE-ADDE-DF4663DAF92D}" type="parTrans" cxnId="{66A83EEC-19D8-45C3-A128-DEDF02D4FF27}">
      <dgm:prSet/>
      <dgm:spPr/>
      <dgm:t>
        <a:bodyPr/>
        <a:lstStyle/>
        <a:p>
          <a:endParaRPr lang="en-US"/>
        </a:p>
      </dgm:t>
    </dgm:pt>
    <dgm:pt modelId="{943F3971-1D4F-4DBD-A960-7457C3632CB6}" type="sibTrans" cxnId="{66A83EEC-19D8-45C3-A128-DEDF02D4FF27}">
      <dgm:prSet/>
      <dgm:spPr/>
      <dgm:t>
        <a:bodyPr/>
        <a:lstStyle/>
        <a:p>
          <a:endParaRPr lang="en-US"/>
        </a:p>
      </dgm:t>
    </dgm:pt>
    <dgm:pt modelId="{4EAF7EAD-08C6-4033-83CF-5C1AEB155C9B}">
      <dgm:prSet/>
      <dgm:spPr/>
      <dgm:t>
        <a:bodyPr/>
        <a:lstStyle/>
        <a:p>
          <a:r>
            <a:rPr lang="en-US"/>
            <a:t>Title I, Part A:  Improving Academic Achievement</a:t>
          </a:r>
        </a:p>
      </dgm:t>
    </dgm:pt>
    <dgm:pt modelId="{5EB3959D-3C95-493A-AA19-8616C82FF4DA}" type="parTrans" cxnId="{91447A3A-D351-4123-92A7-D0DB5B567289}">
      <dgm:prSet/>
      <dgm:spPr/>
      <dgm:t>
        <a:bodyPr/>
        <a:lstStyle/>
        <a:p>
          <a:endParaRPr lang="en-US"/>
        </a:p>
      </dgm:t>
    </dgm:pt>
    <dgm:pt modelId="{3AAE9246-8B1E-41E5-A679-4999396EA558}" type="sibTrans" cxnId="{91447A3A-D351-4123-92A7-D0DB5B567289}">
      <dgm:prSet/>
      <dgm:spPr/>
      <dgm:t>
        <a:bodyPr/>
        <a:lstStyle/>
        <a:p>
          <a:endParaRPr lang="en-US"/>
        </a:p>
      </dgm:t>
    </dgm:pt>
    <dgm:pt modelId="{B1FA5EA4-28DB-4A9B-AAE2-818FC3870506}">
      <dgm:prSet/>
      <dgm:spPr/>
      <dgm:t>
        <a:bodyPr/>
        <a:lstStyle/>
        <a:p>
          <a:r>
            <a:rPr lang="en-US"/>
            <a:t>Title</a:t>
          </a:r>
        </a:p>
      </dgm:t>
    </dgm:pt>
    <dgm:pt modelId="{4EE51CEC-0E72-4017-8D2B-06A703A81AEB}" type="parTrans" cxnId="{66519125-FDAD-4F34-B07E-5231C64934F4}">
      <dgm:prSet/>
      <dgm:spPr/>
      <dgm:t>
        <a:bodyPr/>
        <a:lstStyle/>
        <a:p>
          <a:endParaRPr lang="en-US"/>
        </a:p>
      </dgm:t>
    </dgm:pt>
    <dgm:pt modelId="{4FB39278-4D48-4126-A1CB-434F2FD45027}" type="sibTrans" cxnId="{66519125-FDAD-4F34-B07E-5231C64934F4}">
      <dgm:prSet/>
      <dgm:spPr/>
      <dgm:t>
        <a:bodyPr/>
        <a:lstStyle/>
        <a:p>
          <a:endParaRPr lang="en-US"/>
        </a:p>
      </dgm:t>
    </dgm:pt>
    <dgm:pt modelId="{FB12A681-C648-4441-8E93-F87EF11C62E6}">
      <dgm:prSet/>
      <dgm:spPr/>
      <dgm:t>
        <a:bodyPr/>
        <a:lstStyle/>
        <a:p>
          <a:r>
            <a:rPr lang="en-US"/>
            <a:t>Title I, Part C:  Migrant Education Program</a:t>
          </a:r>
        </a:p>
      </dgm:t>
    </dgm:pt>
    <dgm:pt modelId="{26D44CA0-837F-4DE1-8F9B-4689C77A971E}" type="parTrans" cxnId="{8280B3F2-06B0-4DF3-84DF-5E779EC6B65C}">
      <dgm:prSet/>
      <dgm:spPr/>
      <dgm:t>
        <a:bodyPr/>
        <a:lstStyle/>
        <a:p>
          <a:endParaRPr lang="en-US"/>
        </a:p>
      </dgm:t>
    </dgm:pt>
    <dgm:pt modelId="{BB132A05-28C6-4DBC-8FBE-D1453BD5EA76}" type="sibTrans" cxnId="{8280B3F2-06B0-4DF3-84DF-5E779EC6B65C}">
      <dgm:prSet/>
      <dgm:spPr/>
      <dgm:t>
        <a:bodyPr/>
        <a:lstStyle/>
        <a:p>
          <a:endParaRPr lang="en-US"/>
        </a:p>
      </dgm:t>
    </dgm:pt>
    <dgm:pt modelId="{5C922D8A-9D4A-41BC-AC8D-49BB7D35012E}">
      <dgm:prSet/>
      <dgm:spPr/>
      <dgm:t>
        <a:bodyPr/>
        <a:lstStyle/>
        <a:p>
          <a:r>
            <a:rPr lang="en-US"/>
            <a:t>Title</a:t>
          </a:r>
        </a:p>
      </dgm:t>
    </dgm:pt>
    <dgm:pt modelId="{77AFDF8C-286B-491B-82DE-1FF3A1F39B1C}" type="parTrans" cxnId="{C2CE5E4B-A717-4119-91AD-C09EBB1B3913}">
      <dgm:prSet/>
      <dgm:spPr/>
      <dgm:t>
        <a:bodyPr/>
        <a:lstStyle/>
        <a:p>
          <a:endParaRPr lang="en-US"/>
        </a:p>
      </dgm:t>
    </dgm:pt>
    <dgm:pt modelId="{1C5FAA29-8FF9-470F-ABBA-67BC38871C83}" type="sibTrans" cxnId="{C2CE5E4B-A717-4119-91AD-C09EBB1B3913}">
      <dgm:prSet/>
      <dgm:spPr/>
      <dgm:t>
        <a:bodyPr/>
        <a:lstStyle/>
        <a:p>
          <a:endParaRPr lang="en-US"/>
        </a:p>
      </dgm:t>
    </dgm:pt>
    <dgm:pt modelId="{B1484C0F-1358-4849-A5A1-394053C1D738}">
      <dgm:prSet/>
      <dgm:spPr/>
      <dgm:t>
        <a:bodyPr/>
        <a:lstStyle/>
        <a:p>
          <a:r>
            <a:rPr lang="en-US"/>
            <a:t>Title I, Part D:  Neglected and Delinquent</a:t>
          </a:r>
        </a:p>
      </dgm:t>
    </dgm:pt>
    <dgm:pt modelId="{BCE09C7E-1B68-4CAC-8F52-1E9E54F7029C}" type="parTrans" cxnId="{98982B97-E448-45B8-B8E0-E035AA066F63}">
      <dgm:prSet/>
      <dgm:spPr/>
      <dgm:t>
        <a:bodyPr/>
        <a:lstStyle/>
        <a:p>
          <a:endParaRPr lang="en-US"/>
        </a:p>
      </dgm:t>
    </dgm:pt>
    <dgm:pt modelId="{CF46378F-73B7-4BD6-98FC-0B4A93A0AB1D}" type="sibTrans" cxnId="{98982B97-E448-45B8-B8E0-E035AA066F63}">
      <dgm:prSet/>
      <dgm:spPr/>
      <dgm:t>
        <a:bodyPr/>
        <a:lstStyle/>
        <a:p>
          <a:endParaRPr lang="en-US"/>
        </a:p>
      </dgm:t>
    </dgm:pt>
    <dgm:pt modelId="{C9AF31C3-4CD3-4EB5-BBEF-DFEA831DD43E}" type="pres">
      <dgm:prSet presAssocID="{6FA04F54-5160-4A25-A09E-05183F93FCF1}" presName="Name0" presStyleCnt="0">
        <dgm:presLayoutVars>
          <dgm:dir/>
          <dgm:animLvl val="lvl"/>
          <dgm:resizeHandles val="exact"/>
        </dgm:presLayoutVars>
      </dgm:prSet>
      <dgm:spPr/>
    </dgm:pt>
    <dgm:pt modelId="{5D06BCA2-535B-4B2A-948F-3F411C7F96D9}" type="pres">
      <dgm:prSet presAssocID="{D2F26FB1-E926-4671-A3DC-2ACB326F344D}" presName="linNode" presStyleCnt="0"/>
      <dgm:spPr/>
    </dgm:pt>
    <dgm:pt modelId="{F1F105C8-D2D1-4F72-8358-02871CA519A5}" type="pres">
      <dgm:prSet presAssocID="{D2F26FB1-E926-4671-A3DC-2ACB326F344D}" presName="parentText" presStyleLbl="alignNode1" presStyleIdx="0" presStyleCnt="3" custLinFactNeighborX="-9390" custLinFactNeighborY="-33779">
        <dgm:presLayoutVars>
          <dgm:chMax val="1"/>
          <dgm:bulletEnabled/>
        </dgm:presLayoutVars>
      </dgm:prSet>
      <dgm:spPr/>
    </dgm:pt>
    <dgm:pt modelId="{C99FF7CE-6D3A-44B1-A6CF-676348B2DF91}" type="pres">
      <dgm:prSet presAssocID="{D2F26FB1-E926-4671-A3DC-2ACB326F344D}" presName="descendantText" presStyleLbl="alignAccFollowNode1" presStyleIdx="0" presStyleCnt="3">
        <dgm:presLayoutVars>
          <dgm:bulletEnabled/>
        </dgm:presLayoutVars>
      </dgm:prSet>
      <dgm:spPr/>
    </dgm:pt>
    <dgm:pt modelId="{8C638E72-9A50-45A0-9F71-6B8A7EC2EAEA}" type="pres">
      <dgm:prSet presAssocID="{943F3971-1D4F-4DBD-A960-7457C3632CB6}" presName="sp" presStyleCnt="0"/>
      <dgm:spPr/>
    </dgm:pt>
    <dgm:pt modelId="{C31B1645-949B-4CCB-80E8-A9F8B2BFDED0}" type="pres">
      <dgm:prSet presAssocID="{B1FA5EA4-28DB-4A9B-AAE2-818FC3870506}" presName="linNode" presStyleCnt="0"/>
      <dgm:spPr/>
    </dgm:pt>
    <dgm:pt modelId="{05C59607-B196-40A9-817F-6192937FBCFA}" type="pres">
      <dgm:prSet presAssocID="{B1FA5EA4-28DB-4A9B-AAE2-818FC3870506}" presName="parentText" presStyleLbl="alignNode1" presStyleIdx="1" presStyleCnt="3">
        <dgm:presLayoutVars>
          <dgm:chMax val="1"/>
          <dgm:bulletEnabled/>
        </dgm:presLayoutVars>
      </dgm:prSet>
      <dgm:spPr/>
    </dgm:pt>
    <dgm:pt modelId="{F3C744D5-3B06-4AF0-A66F-63174CF5A43F}" type="pres">
      <dgm:prSet presAssocID="{B1FA5EA4-28DB-4A9B-AAE2-818FC3870506}" presName="descendantText" presStyleLbl="alignAccFollowNode1" presStyleIdx="1" presStyleCnt="3">
        <dgm:presLayoutVars>
          <dgm:bulletEnabled/>
        </dgm:presLayoutVars>
      </dgm:prSet>
      <dgm:spPr/>
    </dgm:pt>
    <dgm:pt modelId="{57A46F15-A0FF-48C8-94D3-526E92224EC8}" type="pres">
      <dgm:prSet presAssocID="{4FB39278-4D48-4126-A1CB-434F2FD45027}" presName="sp" presStyleCnt="0"/>
      <dgm:spPr/>
    </dgm:pt>
    <dgm:pt modelId="{B0B77AB6-5930-454D-BA2A-F2161AAA6F1A}" type="pres">
      <dgm:prSet presAssocID="{5C922D8A-9D4A-41BC-AC8D-49BB7D35012E}" presName="linNode" presStyleCnt="0"/>
      <dgm:spPr/>
    </dgm:pt>
    <dgm:pt modelId="{6CCDDC48-8631-4D62-A48F-C0ACB5199B92}" type="pres">
      <dgm:prSet presAssocID="{5C922D8A-9D4A-41BC-AC8D-49BB7D35012E}" presName="parentText" presStyleLbl="alignNode1" presStyleIdx="2" presStyleCnt="3">
        <dgm:presLayoutVars>
          <dgm:chMax val="1"/>
          <dgm:bulletEnabled/>
        </dgm:presLayoutVars>
      </dgm:prSet>
      <dgm:spPr/>
    </dgm:pt>
    <dgm:pt modelId="{13C89396-C87C-4761-9E6C-0D45E0B58CFB}" type="pres">
      <dgm:prSet presAssocID="{5C922D8A-9D4A-41BC-AC8D-49BB7D35012E}" presName="descendantText" presStyleLbl="alignAccFollowNode1" presStyleIdx="2" presStyleCnt="3">
        <dgm:presLayoutVars>
          <dgm:bulletEnabled/>
        </dgm:presLayoutVars>
      </dgm:prSet>
      <dgm:spPr/>
    </dgm:pt>
  </dgm:ptLst>
  <dgm:cxnLst>
    <dgm:cxn modelId="{A1B57001-D4C8-4BC6-9A16-7D895264C046}" type="presOf" srcId="{B1FA5EA4-28DB-4A9B-AAE2-818FC3870506}" destId="{05C59607-B196-40A9-817F-6192937FBCFA}" srcOrd="0" destOrd="0" presId="urn:microsoft.com/office/officeart/2016/7/layout/VerticalSolidActionList"/>
    <dgm:cxn modelId="{8055A80D-813C-4401-96AC-E9DD013E0A25}" type="presOf" srcId="{B1484C0F-1358-4849-A5A1-394053C1D738}" destId="{13C89396-C87C-4761-9E6C-0D45E0B58CFB}" srcOrd="0" destOrd="0" presId="urn:microsoft.com/office/officeart/2016/7/layout/VerticalSolidActionList"/>
    <dgm:cxn modelId="{BFF12918-502C-40FE-BB55-66A9EC5CEF8E}" type="presOf" srcId="{5C922D8A-9D4A-41BC-AC8D-49BB7D35012E}" destId="{6CCDDC48-8631-4D62-A48F-C0ACB5199B92}" srcOrd="0" destOrd="0" presId="urn:microsoft.com/office/officeart/2016/7/layout/VerticalSolidActionList"/>
    <dgm:cxn modelId="{66519125-FDAD-4F34-B07E-5231C64934F4}" srcId="{6FA04F54-5160-4A25-A09E-05183F93FCF1}" destId="{B1FA5EA4-28DB-4A9B-AAE2-818FC3870506}" srcOrd="1" destOrd="0" parTransId="{4EE51CEC-0E72-4017-8D2B-06A703A81AEB}" sibTransId="{4FB39278-4D48-4126-A1CB-434F2FD45027}"/>
    <dgm:cxn modelId="{91447A3A-D351-4123-92A7-D0DB5B567289}" srcId="{D2F26FB1-E926-4671-A3DC-2ACB326F344D}" destId="{4EAF7EAD-08C6-4033-83CF-5C1AEB155C9B}" srcOrd="0" destOrd="0" parTransId="{5EB3959D-3C95-493A-AA19-8616C82FF4DA}" sibTransId="{3AAE9246-8B1E-41E5-A679-4999396EA558}"/>
    <dgm:cxn modelId="{118FD465-88C8-4708-8595-3AF86A0E5A43}" type="presOf" srcId="{6FA04F54-5160-4A25-A09E-05183F93FCF1}" destId="{C9AF31C3-4CD3-4EB5-BBEF-DFEA831DD43E}" srcOrd="0" destOrd="0" presId="urn:microsoft.com/office/officeart/2016/7/layout/VerticalSolidActionList"/>
    <dgm:cxn modelId="{5C5AE765-1BB4-48C4-97EA-0638A235B739}" type="presOf" srcId="{4EAF7EAD-08C6-4033-83CF-5C1AEB155C9B}" destId="{C99FF7CE-6D3A-44B1-A6CF-676348B2DF91}" srcOrd="0" destOrd="0" presId="urn:microsoft.com/office/officeart/2016/7/layout/VerticalSolidActionList"/>
    <dgm:cxn modelId="{C2CE5E4B-A717-4119-91AD-C09EBB1B3913}" srcId="{6FA04F54-5160-4A25-A09E-05183F93FCF1}" destId="{5C922D8A-9D4A-41BC-AC8D-49BB7D35012E}" srcOrd="2" destOrd="0" parTransId="{77AFDF8C-286B-491B-82DE-1FF3A1F39B1C}" sibTransId="{1C5FAA29-8FF9-470F-ABBA-67BC38871C83}"/>
    <dgm:cxn modelId="{7911DF4D-F5B7-40C7-9B9C-A716DEBF1A9D}" type="presOf" srcId="{D2F26FB1-E926-4671-A3DC-2ACB326F344D}" destId="{F1F105C8-D2D1-4F72-8358-02871CA519A5}" srcOrd="0" destOrd="0" presId="urn:microsoft.com/office/officeart/2016/7/layout/VerticalSolidActionList"/>
    <dgm:cxn modelId="{98982B97-E448-45B8-B8E0-E035AA066F63}" srcId="{5C922D8A-9D4A-41BC-AC8D-49BB7D35012E}" destId="{B1484C0F-1358-4849-A5A1-394053C1D738}" srcOrd="0" destOrd="0" parTransId="{BCE09C7E-1B68-4CAC-8F52-1E9E54F7029C}" sibTransId="{CF46378F-73B7-4BD6-98FC-0B4A93A0AB1D}"/>
    <dgm:cxn modelId="{66A83EEC-19D8-45C3-A128-DEDF02D4FF27}" srcId="{6FA04F54-5160-4A25-A09E-05183F93FCF1}" destId="{D2F26FB1-E926-4671-A3DC-2ACB326F344D}" srcOrd="0" destOrd="0" parTransId="{B9F44527-468E-45FE-ADDE-DF4663DAF92D}" sibTransId="{943F3971-1D4F-4DBD-A960-7457C3632CB6}"/>
    <dgm:cxn modelId="{8280B3F2-06B0-4DF3-84DF-5E779EC6B65C}" srcId="{B1FA5EA4-28DB-4A9B-AAE2-818FC3870506}" destId="{FB12A681-C648-4441-8E93-F87EF11C62E6}" srcOrd="0" destOrd="0" parTransId="{26D44CA0-837F-4DE1-8F9B-4689C77A971E}" sibTransId="{BB132A05-28C6-4DBC-8FBE-D1453BD5EA76}"/>
    <dgm:cxn modelId="{8D367AF8-9837-49CD-8865-E94B81588A51}" type="presOf" srcId="{FB12A681-C648-4441-8E93-F87EF11C62E6}" destId="{F3C744D5-3B06-4AF0-A66F-63174CF5A43F}" srcOrd="0" destOrd="0" presId="urn:microsoft.com/office/officeart/2016/7/layout/VerticalSolidActionList"/>
    <dgm:cxn modelId="{91CCB3C1-2024-42A3-ACBC-0F826287D729}" type="presParOf" srcId="{C9AF31C3-4CD3-4EB5-BBEF-DFEA831DD43E}" destId="{5D06BCA2-535B-4B2A-948F-3F411C7F96D9}" srcOrd="0" destOrd="0" presId="urn:microsoft.com/office/officeart/2016/7/layout/VerticalSolidActionList"/>
    <dgm:cxn modelId="{D3346CD9-F392-4378-9E21-18E3D6CF16C0}" type="presParOf" srcId="{5D06BCA2-535B-4B2A-948F-3F411C7F96D9}" destId="{F1F105C8-D2D1-4F72-8358-02871CA519A5}" srcOrd="0" destOrd="0" presId="urn:microsoft.com/office/officeart/2016/7/layout/VerticalSolidActionList"/>
    <dgm:cxn modelId="{EC1561F4-FEC4-46B4-B7BA-0B37F0D971C5}" type="presParOf" srcId="{5D06BCA2-535B-4B2A-948F-3F411C7F96D9}" destId="{C99FF7CE-6D3A-44B1-A6CF-676348B2DF91}" srcOrd="1" destOrd="0" presId="urn:microsoft.com/office/officeart/2016/7/layout/VerticalSolidActionList"/>
    <dgm:cxn modelId="{5E142760-D61F-4308-9C09-92B3C151A24A}" type="presParOf" srcId="{C9AF31C3-4CD3-4EB5-BBEF-DFEA831DD43E}" destId="{8C638E72-9A50-45A0-9F71-6B8A7EC2EAEA}" srcOrd="1" destOrd="0" presId="urn:microsoft.com/office/officeart/2016/7/layout/VerticalSolidActionList"/>
    <dgm:cxn modelId="{0C2761C7-12BF-46CB-8B5C-29DEFB9531A4}" type="presParOf" srcId="{C9AF31C3-4CD3-4EB5-BBEF-DFEA831DD43E}" destId="{C31B1645-949B-4CCB-80E8-A9F8B2BFDED0}" srcOrd="2" destOrd="0" presId="urn:microsoft.com/office/officeart/2016/7/layout/VerticalSolidActionList"/>
    <dgm:cxn modelId="{97046A57-A3D9-4888-86CF-3166C4F64524}" type="presParOf" srcId="{C31B1645-949B-4CCB-80E8-A9F8B2BFDED0}" destId="{05C59607-B196-40A9-817F-6192937FBCFA}" srcOrd="0" destOrd="0" presId="urn:microsoft.com/office/officeart/2016/7/layout/VerticalSolidActionList"/>
    <dgm:cxn modelId="{A1448252-05EB-4E29-8AAC-DF6B40044F07}" type="presParOf" srcId="{C31B1645-949B-4CCB-80E8-A9F8B2BFDED0}" destId="{F3C744D5-3B06-4AF0-A66F-63174CF5A43F}" srcOrd="1" destOrd="0" presId="urn:microsoft.com/office/officeart/2016/7/layout/VerticalSolidActionList"/>
    <dgm:cxn modelId="{1E7A5660-72AF-412E-A876-A3CBEF70072A}" type="presParOf" srcId="{C9AF31C3-4CD3-4EB5-BBEF-DFEA831DD43E}" destId="{57A46F15-A0FF-48C8-94D3-526E92224EC8}" srcOrd="3" destOrd="0" presId="urn:microsoft.com/office/officeart/2016/7/layout/VerticalSolidActionList"/>
    <dgm:cxn modelId="{EDB8F3B0-A46E-4743-AF44-93CB07413020}" type="presParOf" srcId="{C9AF31C3-4CD3-4EB5-BBEF-DFEA831DD43E}" destId="{B0B77AB6-5930-454D-BA2A-F2161AAA6F1A}" srcOrd="4" destOrd="0" presId="urn:microsoft.com/office/officeart/2016/7/layout/VerticalSolidActionList"/>
    <dgm:cxn modelId="{45260DBF-80B6-4D68-AA0C-259E5D09582C}" type="presParOf" srcId="{B0B77AB6-5930-454D-BA2A-F2161AAA6F1A}" destId="{6CCDDC48-8631-4D62-A48F-C0ACB5199B92}" srcOrd="0" destOrd="0" presId="urn:microsoft.com/office/officeart/2016/7/layout/VerticalSolidActionList"/>
    <dgm:cxn modelId="{76BF670E-9173-4F60-B6CB-037F2FCDFC9A}" type="presParOf" srcId="{B0B77AB6-5930-454D-BA2A-F2161AAA6F1A}" destId="{13C89396-C87C-4761-9E6C-0D45E0B58CFB}" srcOrd="1" destOrd="0" presId="urn:microsoft.com/office/officeart/2016/7/layout/VerticalSolidAc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F0C85F-CD00-4D8E-8D86-F1317FE22AAF}" type="doc">
      <dgm:prSet loTypeId="urn:microsoft.com/office/officeart/2016/7/layout/VerticalDownArrowProcess" loCatId="process" qsTypeId="urn:microsoft.com/office/officeart/2005/8/quickstyle/simple2" qsCatId="simple" csTypeId="urn:microsoft.com/office/officeart/2005/8/colors/colorful1" csCatId="colorful" phldr="1"/>
      <dgm:spPr/>
      <dgm:t>
        <a:bodyPr/>
        <a:lstStyle/>
        <a:p>
          <a:endParaRPr lang="en-US"/>
        </a:p>
      </dgm:t>
    </dgm:pt>
    <dgm:pt modelId="{82EF3CA9-F7DE-4494-9616-51B16CB1321B}">
      <dgm:prSet/>
      <dgm:spPr/>
      <dgm:t>
        <a:bodyPr/>
        <a:lstStyle/>
        <a:p>
          <a:endParaRPr lang="en-US"/>
        </a:p>
      </dgm:t>
    </dgm:pt>
    <dgm:pt modelId="{6EC497DB-2B33-4520-9DA2-33B96085757E}" type="parTrans" cxnId="{C8427C48-7856-426E-B0A7-627673A62C81}">
      <dgm:prSet/>
      <dgm:spPr/>
      <dgm:t>
        <a:bodyPr/>
        <a:lstStyle/>
        <a:p>
          <a:endParaRPr lang="en-US"/>
        </a:p>
      </dgm:t>
    </dgm:pt>
    <dgm:pt modelId="{0CB62A80-5D42-4498-9048-D66D24254D06}" type="sibTrans" cxnId="{C8427C48-7856-426E-B0A7-627673A62C81}">
      <dgm:prSet/>
      <dgm:spPr/>
      <dgm:t>
        <a:bodyPr/>
        <a:lstStyle/>
        <a:p>
          <a:endParaRPr lang="en-US"/>
        </a:p>
      </dgm:t>
    </dgm:pt>
    <dgm:pt modelId="{3864B08B-8541-47F4-9F76-12CC658680B8}">
      <dgm:prSet/>
      <dgm:spPr/>
      <dgm:t>
        <a:bodyPr/>
        <a:lstStyle/>
        <a:p>
          <a:r>
            <a:rPr lang="en-US"/>
            <a:t>Title I schools are required to: </a:t>
          </a:r>
        </a:p>
      </dgm:t>
    </dgm:pt>
    <dgm:pt modelId="{89B9F4B2-07C1-4E00-8CDD-67B0041260A3}" type="parTrans" cxnId="{2511823B-4BB9-43E9-B6FF-1E17C5B9B97A}">
      <dgm:prSet/>
      <dgm:spPr/>
      <dgm:t>
        <a:bodyPr/>
        <a:lstStyle/>
        <a:p>
          <a:endParaRPr lang="en-US"/>
        </a:p>
      </dgm:t>
    </dgm:pt>
    <dgm:pt modelId="{5C9A0A45-52B8-4B5A-BB03-7150EA15F059}" type="sibTrans" cxnId="{2511823B-4BB9-43E9-B6FF-1E17C5B9B97A}">
      <dgm:prSet/>
      <dgm:spPr/>
      <dgm:t>
        <a:bodyPr/>
        <a:lstStyle/>
        <a:p>
          <a:endParaRPr lang="en-US"/>
        </a:p>
      </dgm:t>
    </dgm:pt>
    <dgm:pt modelId="{E1F5B258-3CAB-4337-9B36-4FD4C5DAF83D}">
      <dgm:prSet/>
      <dgm:spPr/>
      <dgm:t>
        <a:bodyPr/>
        <a:lstStyle/>
        <a:p>
          <a:r>
            <a:rPr lang="en-US"/>
            <a:t>Develop</a:t>
          </a:r>
        </a:p>
      </dgm:t>
    </dgm:pt>
    <dgm:pt modelId="{D8BD15BA-5CA9-4A40-B7C9-3906501FC28A}" type="parTrans" cxnId="{D21F215C-4EF1-4919-87D7-379ACD48236B}">
      <dgm:prSet/>
      <dgm:spPr/>
      <dgm:t>
        <a:bodyPr/>
        <a:lstStyle/>
        <a:p>
          <a:endParaRPr lang="en-US"/>
        </a:p>
      </dgm:t>
    </dgm:pt>
    <dgm:pt modelId="{EC4A3E74-18BC-4DA3-B1F7-CAFAE7417AF1}" type="sibTrans" cxnId="{D21F215C-4EF1-4919-87D7-379ACD48236B}">
      <dgm:prSet/>
      <dgm:spPr/>
      <dgm:t>
        <a:bodyPr/>
        <a:lstStyle/>
        <a:p>
          <a:endParaRPr lang="en-US"/>
        </a:p>
      </dgm:t>
    </dgm:pt>
    <dgm:pt modelId="{AD1DC329-9F8F-4C54-AE4C-0BE32DC5A1A9}">
      <dgm:prSet/>
      <dgm:spPr/>
      <dgm:t>
        <a:bodyPr/>
        <a:lstStyle/>
        <a:p>
          <a:r>
            <a:rPr lang="en-US"/>
            <a:t>develop a Parent &amp; Family Engagement Plan (PFEP) </a:t>
          </a:r>
        </a:p>
      </dgm:t>
    </dgm:pt>
    <dgm:pt modelId="{82ED026D-26B9-4938-B7DE-DF65F430C425}" type="parTrans" cxnId="{DAA56266-B2A2-4EB4-B95B-DE871688AFCB}">
      <dgm:prSet/>
      <dgm:spPr/>
      <dgm:t>
        <a:bodyPr/>
        <a:lstStyle/>
        <a:p>
          <a:endParaRPr lang="en-US"/>
        </a:p>
      </dgm:t>
    </dgm:pt>
    <dgm:pt modelId="{54007083-6630-4518-B170-289D45EC8730}" type="sibTrans" cxnId="{DAA56266-B2A2-4EB4-B95B-DE871688AFCB}">
      <dgm:prSet/>
      <dgm:spPr/>
      <dgm:t>
        <a:bodyPr/>
        <a:lstStyle/>
        <a:p>
          <a:endParaRPr lang="en-US"/>
        </a:p>
      </dgm:t>
    </dgm:pt>
    <dgm:pt modelId="{0814D701-8D9E-4B98-AEBC-66D409E99EAA}">
      <dgm:prSet/>
      <dgm:spPr/>
      <dgm:t>
        <a:bodyPr/>
        <a:lstStyle/>
        <a:p>
          <a:r>
            <a:rPr lang="en-US"/>
            <a:t>Involve</a:t>
          </a:r>
        </a:p>
      </dgm:t>
    </dgm:pt>
    <dgm:pt modelId="{5DAB10A5-D119-4E5E-8AD6-3F052F82EB7C}" type="parTrans" cxnId="{C4FB17D3-D318-41BF-8B42-E10D16301C23}">
      <dgm:prSet/>
      <dgm:spPr/>
      <dgm:t>
        <a:bodyPr/>
        <a:lstStyle/>
        <a:p>
          <a:endParaRPr lang="en-US"/>
        </a:p>
      </dgm:t>
    </dgm:pt>
    <dgm:pt modelId="{20511A33-C86B-42FD-A6A8-BA9A9658C1DF}" type="sibTrans" cxnId="{C4FB17D3-D318-41BF-8B42-E10D16301C23}">
      <dgm:prSet/>
      <dgm:spPr/>
      <dgm:t>
        <a:bodyPr/>
        <a:lstStyle/>
        <a:p>
          <a:endParaRPr lang="en-US"/>
        </a:p>
      </dgm:t>
    </dgm:pt>
    <dgm:pt modelId="{0F0B3958-453D-4078-B759-5997ACABDB18}">
      <dgm:prSet/>
      <dgm:spPr/>
      <dgm:t>
        <a:bodyPr/>
        <a:lstStyle/>
        <a:p>
          <a:r>
            <a:rPr lang="en-US"/>
            <a:t>involve parents in the development, review, and revisions to the PFEP</a:t>
          </a:r>
        </a:p>
      </dgm:t>
    </dgm:pt>
    <dgm:pt modelId="{4E39D0E6-146B-4535-8311-20F10DEEC4F3}" type="parTrans" cxnId="{0D7CB779-813A-48EA-B4CF-269E2F3EFFAD}">
      <dgm:prSet/>
      <dgm:spPr/>
      <dgm:t>
        <a:bodyPr/>
        <a:lstStyle/>
        <a:p>
          <a:endParaRPr lang="en-US"/>
        </a:p>
      </dgm:t>
    </dgm:pt>
    <dgm:pt modelId="{6D333626-58E3-4F59-954B-3E6A5401F1D2}" type="sibTrans" cxnId="{0D7CB779-813A-48EA-B4CF-269E2F3EFFAD}">
      <dgm:prSet/>
      <dgm:spPr/>
      <dgm:t>
        <a:bodyPr/>
        <a:lstStyle/>
        <a:p>
          <a:endParaRPr lang="en-US"/>
        </a:p>
      </dgm:t>
    </dgm:pt>
    <dgm:pt modelId="{DC0C37B8-1F65-4048-92DF-DEE7B4A42949}">
      <dgm:prSet/>
      <dgm:spPr/>
      <dgm:t>
        <a:bodyPr/>
        <a:lstStyle/>
        <a:p>
          <a:r>
            <a:rPr lang="en-US"/>
            <a:t>Use</a:t>
          </a:r>
        </a:p>
      </dgm:t>
    </dgm:pt>
    <dgm:pt modelId="{6A5890AC-9FAF-49A1-8E00-D6ACDA1379A4}" type="parTrans" cxnId="{F973156C-BD3A-451D-9CCC-67230B63C54F}">
      <dgm:prSet/>
      <dgm:spPr/>
      <dgm:t>
        <a:bodyPr/>
        <a:lstStyle/>
        <a:p>
          <a:endParaRPr lang="en-US"/>
        </a:p>
      </dgm:t>
    </dgm:pt>
    <dgm:pt modelId="{61E96B9E-B718-4437-99F6-D792FFF19ED5}" type="sibTrans" cxnId="{F973156C-BD3A-451D-9CCC-67230B63C54F}">
      <dgm:prSet/>
      <dgm:spPr/>
      <dgm:t>
        <a:bodyPr/>
        <a:lstStyle/>
        <a:p>
          <a:endParaRPr lang="en-US"/>
        </a:p>
      </dgm:t>
    </dgm:pt>
    <dgm:pt modelId="{382F44B4-C124-4FE7-BD0D-4C93865C1F36}">
      <dgm:prSet/>
      <dgm:spPr/>
      <dgm:t>
        <a:bodyPr/>
        <a:lstStyle/>
        <a:p>
          <a:r>
            <a:rPr lang="en-US"/>
            <a:t>use Title I funds to support parent and family engagement activities </a:t>
          </a:r>
        </a:p>
      </dgm:t>
    </dgm:pt>
    <dgm:pt modelId="{EF6B42A1-134E-42BB-8DE9-0E0273A71169}" type="parTrans" cxnId="{8E039FCA-4F78-4567-95CE-CBD7E6B5E9BF}">
      <dgm:prSet/>
      <dgm:spPr/>
      <dgm:t>
        <a:bodyPr/>
        <a:lstStyle/>
        <a:p>
          <a:endParaRPr lang="en-US"/>
        </a:p>
      </dgm:t>
    </dgm:pt>
    <dgm:pt modelId="{00E086CC-91FB-4701-AB7F-A9062A4FD2AD}" type="sibTrans" cxnId="{8E039FCA-4F78-4567-95CE-CBD7E6B5E9BF}">
      <dgm:prSet/>
      <dgm:spPr/>
      <dgm:t>
        <a:bodyPr/>
        <a:lstStyle/>
        <a:p>
          <a:endParaRPr lang="en-US"/>
        </a:p>
      </dgm:t>
    </dgm:pt>
    <dgm:pt modelId="{B605A250-05C9-490B-BCBE-0B6CB9F16E06}" type="pres">
      <dgm:prSet presAssocID="{54F0C85F-CD00-4D8E-8D86-F1317FE22AAF}" presName="Name0" presStyleCnt="0">
        <dgm:presLayoutVars>
          <dgm:dir/>
          <dgm:animLvl val="lvl"/>
          <dgm:resizeHandles val="exact"/>
        </dgm:presLayoutVars>
      </dgm:prSet>
      <dgm:spPr/>
    </dgm:pt>
    <dgm:pt modelId="{7562F7FC-48A2-4045-9FA3-0BDE38AFDB81}" type="pres">
      <dgm:prSet presAssocID="{DC0C37B8-1F65-4048-92DF-DEE7B4A42949}" presName="boxAndChildren" presStyleCnt="0"/>
      <dgm:spPr/>
    </dgm:pt>
    <dgm:pt modelId="{0A218924-11EE-478C-9B9C-9336F74779EC}" type="pres">
      <dgm:prSet presAssocID="{DC0C37B8-1F65-4048-92DF-DEE7B4A42949}" presName="parentTextBox" presStyleLbl="alignNode1" presStyleIdx="0" presStyleCnt="4"/>
      <dgm:spPr/>
    </dgm:pt>
    <dgm:pt modelId="{3134FA52-6E83-474D-8C4E-58718AF7BD3B}" type="pres">
      <dgm:prSet presAssocID="{DC0C37B8-1F65-4048-92DF-DEE7B4A42949}" presName="descendantBox" presStyleLbl="bgAccFollowNode1" presStyleIdx="0" presStyleCnt="4"/>
      <dgm:spPr/>
    </dgm:pt>
    <dgm:pt modelId="{023C6DE5-5981-42D0-A2AF-D98E9CD41550}" type="pres">
      <dgm:prSet presAssocID="{20511A33-C86B-42FD-A6A8-BA9A9658C1DF}" presName="sp" presStyleCnt="0"/>
      <dgm:spPr/>
    </dgm:pt>
    <dgm:pt modelId="{AD1824C6-1063-4AF5-8BE0-62A7F443FD89}" type="pres">
      <dgm:prSet presAssocID="{0814D701-8D9E-4B98-AEBC-66D409E99EAA}" presName="arrowAndChildren" presStyleCnt="0"/>
      <dgm:spPr/>
    </dgm:pt>
    <dgm:pt modelId="{E8F741E1-321E-4012-BBBC-90E3AF017DC6}" type="pres">
      <dgm:prSet presAssocID="{0814D701-8D9E-4B98-AEBC-66D409E99EAA}" presName="parentTextArrow" presStyleLbl="node1" presStyleIdx="0" presStyleCnt="0"/>
      <dgm:spPr/>
    </dgm:pt>
    <dgm:pt modelId="{3515CD63-F0BA-40FF-A33E-DFCE7509760C}" type="pres">
      <dgm:prSet presAssocID="{0814D701-8D9E-4B98-AEBC-66D409E99EAA}" presName="arrow" presStyleLbl="alignNode1" presStyleIdx="1" presStyleCnt="4"/>
      <dgm:spPr/>
    </dgm:pt>
    <dgm:pt modelId="{3044B57F-8372-4B4B-A22C-A73D4B6A38BA}" type="pres">
      <dgm:prSet presAssocID="{0814D701-8D9E-4B98-AEBC-66D409E99EAA}" presName="descendantArrow" presStyleLbl="bgAccFollowNode1" presStyleIdx="1" presStyleCnt="4"/>
      <dgm:spPr/>
    </dgm:pt>
    <dgm:pt modelId="{B1CB63B0-F4F3-4AE5-866A-7D865464D8CB}" type="pres">
      <dgm:prSet presAssocID="{EC4A3E74-18BC-4DA3-B1F7-CAFAE7417AF1}" presName="sp" presStyleCnt="0"/>
      <dgm:spPr/>
    </dgm:pt>
    <dgm:pt modelId="{E9D89A4F-488D-4086-A02D-919B8E8956DC}" type="pres">
      <dgm:prSet presAssocID="{E1F5B258-3CAB-4337-9B36-4FD4C5DAF83D}" presName="arrowAndChildren" presStyleCnt="0"/>
      <dgm:spPr/>
    </dgm:pt>
    <dgm:pt modelId="{083AA803-7E89-4D89-9DB7-A2922B2B3B6F}" type="pres">
      <dgm:prSet presAssocID="{E1F5B258-3CAB-4337-9B36-4FD4C5DAF83D}" presName="parentTextArrow" presStyleLbl="node1" presStyleIdx="0" presStyleCnt="0"/>
      <dgm:spPr/>
    </dgm:pt>
    <dgm:pt modelId="{1B605A77-4376-4043-9445-2374B570777F}" type="pres">
      <dgm:prSet presAssocID="{E1F5B258-3CAB-4337-9B36-4FD4C5DAF83D}" presName="arrow" presStyleLbl="alignNode1" presStyleIdx="2" presStyleCnt="4"/>
      <dgm:spPr/>
    </dgm:pt>
    <dgm:pt modelId="{5069925D-640E-4F20-9DC8-DBB7D7D1EFA9}" type="pres">
      <dgm:prSet presAssocID="{E1F5B258-3CAB-4337-9B36-4FD4C5DAF83D}" presName="descendantArrow" presStyleLbl="bgAccFollowNode1" presStyleIdx="2" presStyleCnt="4"/>
      <dgm:spPr/>
    </dgm:pt>
    <dgm:pt modelId="{BD50C654-3A1A-4AF1-A647-A1D197D009EE}" type="pres">
      <dgm:prSet presAssocID="{0CB62A80-5D42-4498-9048-D66D24254D06}" presName="sp" presStyleCnt="0"/>
      <dgm:spPr/>
    </dgm:pt>
    <dgm:pt modelId="{A47CCBE9-5742-4336-B267-C5DFEB6ABF55}" type="pres">
      <dgm:prSet presAssocID="{82EF3CA9-F7DE-4494-9616-51B16CB1321B}" presName="arrowAndChildren" presStyleCnt="0"/>
      <dgm:spPr/>
    </dgm:pt>
    <dgm:pt modelId="{F676089D-1021-453F-BE36-7C5A94EF1371}" type="pres">
      <dgm:prSet presAssocID="{82EF3CA9-F7DE-4494-9616-51B16CB1321B}" presName="parentTextArrow" presStyleLbl="node1" presStyleIdx="0" presStyleCnt="0"/>
      <dgm:spPr/>
    </dgm:pt>
    <dgm:pt modelId="{43DC6C31-EA01-4AED-BA27-1A622821552C}" type="pres">
      <dgm:prSet presAssocID="{82EF3CA9-F7DE-4494-9616-51B16CB1321B}" presName="arrow" presStyleLbl="alignNode1" presStyleIdx="3" presStyleCnt="4"/>
      <dgm:spPr/>
    </dgm:pt>
    <dgm:pt modelId="{65760172-B5C8-4B11-BD76-251D6011378A}" type="pres">
      <dgm:prSet presAssocID="{82EF3CA9-F7DE-4494-9616-51B16CB1321B}" presName="descendantArrow" presStyleLbl="bgAccFollowNode1" presStyleIdx="3" presStyleCnt="4" custLinFactNeighborX="4225" custLinFactNeighborY="-2724"/>
      <dgm:spPr/>
    </dgm:pt>
  </dgm:ptLst>
  <dgm:cxnLst>
    <dgm:cxn modelId="{5D11B812-7191-467A-B8C4-C4BD61E18AA0}" type="presOf" srcId="{82EF3CA9-F7DE-4494-9616-51B16CB1321B}" destId="{F676089D-1021-453F-BE36-7C5A94EF1371}" srcOrd="0" destOrd="0" presId="urn:microsoft.com/office/officeart/2016/7/layout/VerticalDownArrowProcess"/>
    <dgm:cxn modelId="{32CD5516-A79B-4C5B-841F-F4656A29EE3B}" type="presOf" srcId="{0814D701-8D9E-4B98-AEBC-66D409E99EAA}" destId="{E8F741E1-321E-4012-BBBC-90E3AF017DC6}" srcOrd="0" destOrd="0" presId="urn:microsoft.com/office/officeart/2016/7/layout/VerticalDownArrowProcess"/>
    <dgm:cxn modelId="{2BD18629-491F-468B-BF7E-97E2F5BBF485}" type="presOf" srcId="{E1F5B258-3CAB-4337-9B36-4FD4C5DAF83D}" destId="{1B605A77-4376-4043-9445-2374B570777F}" srcOrd="1" destOrd="0" presId="urn:microsoft.com/office/officeart/2016/7/layout/VerticalDownArrowProcess"/>
    <dgm:cxn modelId="{2511823B-4BB9-43E9-B6FF-1E17C5B9B97A}" srcId="{82EF3CA9-F7DE-4494-9616-51B16CB1321B}" destId="{3864B08B-8541-47F4-9F76-12CC658680B8}" srcOrd="0" destOrd="0" parTransId="{89B9F4B2-07C1-4E00-8CDD-67B0041260A3}" sibTransId="{5C9A0A45-52B8-4B5A-BB03-7150EA15F059}"/>
    <dgm:cxn modelId="{D21F215C-4EF1-4919-87D7-379ACD48236B}" srcId="{54F0C85F-CD00-4D8E-8D86-F1317FE22AAF}" destId="{E1F5B258-3CAB-4337-9B36-4FD4C5DAF83D}" srcOrd="1" destOrd="0" parTransId="{D8BD15BA-5CA9-4A40-B7C9-3906501FC28A}" sibTransId="{EC4A3E74-18BC-4DA3-B1F7-CAFAE7417AF1}"/>
    <dgm:cxn modelId="{DAA56266-B2A2-4EB4-B95B-DE871688AFCB}" srcId="{E1F5B258-3CAB-4337-9B36-4FD4C5DAF83D}" destId="{AD1DC329-9F8F-4C54-AE4C-0BE32DC5A1A9}" srcOrd="0" destOrd="0" parTransId="{82ED026D-26B9-4938-B7DE-DF65F430C425}" sibTransId="{54007083-6630-4518-B170-289D45EC8730}"/>
    <dgm:cxn modelId="{C8427C48-7856-426E-B0A7-627673A62C81}" srcId="{54F0C85F-CD00-4D8E-8D86-F1317FE22AAF}" destId="{82EF3CA9-F7DE-4494-9616-51B16CB1321B}" srcOrd="0" destOrd="0" parTransId="{6EC497DB-2B33-4520-9DA2-33B96085757E}" sibTransId="{0CB62A80-5D42-4498-9048-D66D24254D06}"/>
    <dgm:cxn modelId="{F973156C-BD3A-451D-9CCC-67230B63C54F}" srcId="{54F0C85F-CD00-4D8E-8D86-F1317FE22AAF}" destId="{DC0C37B8-1F65-4048-92DF-DEE7B4A42949}" srcOrd="3" destOrd="0" parTransId="{6A5890AC-9FAF-49A1-8E00-D6ACDA1379A4}" sibTransId="{61E96B9E-B718-4437-99F6-D792FFF19ED5}"/>
    <dgm:cxn modelId="{D07A144E-76C4-46D9-BD3D-FA8B2CC77FB9}" type="presOf" srcId="{E1F5B258-3CAB-4337-9B36-4FD4C5DAF83D}" destId="{083AA803-7E89-4D89-9DB7-A2922B2B3B6F}" srcOrd="0" destOrd="0" presId="urn:microsoft.com/office/officeart/2016/7/layout/VerticalDownArrowProcess"/>
    <dgm:cxn modelId="{A1D85871-167B-4059-A79C-62A21D524373}" type="presOf" srcId="{54F0C85F-CD00-4D8E-8D86-F1317FE22AAF}" destId="{B605A250-05C9-490B-BCBE-0B6CB9F16E06}" srcOrd="0" destOrd="0" presId="urn:microsoft.com/office/officeart/2016/7/layout/VerticalDownArrowProcess"/>
    <dgm:cxn modelId="{DACCC678-CCE6-4073-A810-ED8900A71CDB}" type="presOf" srcId="{82EF3CA9-F7DE-4494-9616-51B16CB1321B}" destId="{43DC6C31-EA01-4AED-BA27-1A622821552C}" srcOrd="1" destOrd="0" presId="urn:microsoft.com/office/officeart/2016/7/layout/VerticalDownArrowProcess"/>
    <dgm:cxn modelId="{0D7CB779-813A-48EA-B4CF-269E2F3EFFAD}" srcId="{0814D701-8D9E-4B98-AEBC-66D409E99EAA}" destId="{0F0B3958-453D-4078-B759-5997ACABDB18}" srcOrd="0" destOrd="0" parTransId="{4E39D0E6-146B-4535-8311-20F10DEEC4F3}" sibTransId="{6D333626-58E3-4F59-954B-3E6A5401F1D2}"/>
    <dgm:cxn modelId="{D03583A4-3141-4C0A-973D-BE8CDFEAAA59}" type="presOf" srcId="{3864B08B-8541-47F4-9F76-12CC658680B8}" destId="{65760172-B5C8-4B11-BD76-251D6011378A}" srcOrd="0" destOrd="0" presId="urn:microsoft.com/office/officeart/2016/7/layout/VerticalDownArrowProcess"/>
    <dgm:cxn modelId="{6051F4C3-7648-4D57-9F17-EBC0B53BE41C}" type="presOf" srcId="{0814D701-8D9E-4B98-AEBC-66D409E99EAA}" destId="{3515CD63-F0BA-40FF-A33E-DFCE7509760C}" srcOrd="1" destOrd="0" presId="urn:microsoft.com/office/officeart/2016/7/layout/VerticalDownArrowProcess"/>
    <dgm:cxn modelId="{8E039FCA-4F78-4567-95CE-CBD7E6B5E9BF}" srcId="{DC0C37B8-1F65-4048-92DF-DEE7B4A42949}" destId="{382F44B4-C124-4FE7-BD0D-4C93865C1F36}" srcOrd="0" destOrd="0" parTransId="{EF6B42A1-134E-42BB-8DE9-0E0273A71169}" sibTransId="{00E086CC-91FB-4701-AB7F-A9062A4FD2AD}"/>
    <dgm:cxn modelId="{A7305CD0-E918-496C-92CB-963B2BC084C5}" type="presOf" srcId="{0F0B3958-453D-4078-B759-5997ACABDB18}" destId="{3044B57F-8372-4B4B-A22C-A73D4B6A38BA}" srcOrd="0" destOrd="0" presId="urn:microsoft.com/office/officeart/2016/7/layout/VerticalDownArrowProcess"/>
    <dgm:cxn modelId="{C4FB17D3-D318-41BF-8B42-E10D16301C23}" srcId="{54F0C85F-CD00-4D8E-8D86-F1317FE22AAF}" destId="{0814D701-8D9E-4B98-AEBC-66D409E99EAA}" srcOrd="2" destOrd="0" parTransId="{5DAB10A5-D119-4E5E-8AD6-3F052F82EB7C}" sibTransId="{20511A33-C86B-42FD-A6A8-BA9A9658C1DF}"/>
    <dgm:cxn modelId="{F733B6D7-D51D-455E-8D84-909BC1F1856E}" type="presOf" srcId="{DC0C37B8-1F65-4048-92DF-DEE7B4A42949}" destId="{0A218924-11EE-478C-9B9C-9336F74779EC}" srcOrd="0" destOrd="0" presId="urn:microsoft.com/office/officeart/2016/7/layout/VerticalDownArrowProcess"/>
    <dgm:cxn modelId="{512EECEA-A8D8-46A7-86A6-642942DFF5B2}" type="presOf" srcId="{AD1DC329-9F8F-4C54-AE4C-0BE32DC5A1A9}" destId="{5069925D-640E-4F20-9DC8-DBB7D7D1EFA9}" srcOrd="0" destOrd="0" presId="urn:microsoft.com/office/officeart/2016/7/layout/VerticalDownArrowProcess"/>
    <dgm:cxn modelId="{750D97F3-09CF-46D3-A340-8850D94336CD}" type="presOf" srcId="{382F44B4-C124-4FE7-BD0D-4C93865C1F36}" destId="{3134FA52-6E83-474D-8C4E-58718AF7BD3B}" srcOrd="0" destOrd="0" presId="urn:microsoft.com/office/officeart/2016/7/layout/VerticalDownArrowProcess"/>
    <dgm:cxn modelId="{971B5D33-C5E5-4046-AB1F-14AB2F8B732C}" type="presParOf" srcId="{B605A250-05C9-490B-BCBE-0B6CB9F16E06}" destId="{7562F7FC-48A2-4045-9FA3-0BDE38AFDB81}" srcOrd="0" destOrd="0" presId="urn:microsoft.com/office/officeart/2016/7/layout/VerticalDownArrowProcess"/>
    <dgm:cxn modelId="{88E3CD3F-2DC6-46B8-9CE7-DBE358D41F7B}" type="presParOf" srcId="{7562F7FC-48A2-4045-9FA3-0BDE38AFDB81}" destId="{0A218924-11EE-478C-9B9C-9336F74779EC}" srcOrd="0" destOrd="0" presId="urn:microsoft.com/office/officeart/2016/7/layout/VerticalDownArrowProcess"/>
    <dgm:cxn modelId="{1359DB64-C89A-4172-9248-BBD2241CC6B8}" type="presParOf" srcId="{7562F7FC-48A2-4045-9FA3-0BDE38AFDB81}" destId="{3134FA52-6E83-474D-8C4E-58718AF7BD3B}" srcOrd="1" destOrd="0" presId="urn:microsoft.com/office/officeart/2016/7/layout/VerticalDownArrowProcess"/>
    <dgm:cxn modelId="{3E373B6E-3F26-42B6-916F-03167EDAE481}" type="presParOf" srcId="{B605A250-05C9-490B-BCBE-0B6CB9F16E06}" destId="{023C6DE5-5981-42D0-A2AF-D98E9CD41550}" srcOrd="1" destOrd="0" presId="urn:microsoft.com/office/officeart/2016/7/layout/VerticalDownArrowProcess"/>
    <dgm:cxn modelId="{763BA618-6D8A-4216-9A14-8A70AF1A193C}" type="presParOf" srcId="{B605A250-05C9-490B-BCBE-0B6CB9F16E06}" destId="{AD1824C6-1063-4AF5-8BE0-62A7F443FD89}" srcOrd="2" destOrd="0" presId="urn:microsoft.com/office/officeart/2016/7/layout/VerticalDownArrowProcess"/>
    <dgm:cxn modelId="{CF82F4D8-F585-484B-9BF0-45C5EEE47A34}" type="presParOf" srcId="{AD1824C6-1063-4AF5-8BE0-62A7F443FD89}" destId="{E8F741E1-321E-4012-BBBC-90E3AF017DC6}" srcOrd="0" destOrd="0" presId="urn:microsoft.com/office/officeart/2016/7/layout/VerticalDownArrowProcess"/>
    <dgm:cxn modelId="{3917811B-7057-4830-A65E-F8CA8235BB82}" type="presParOf" srcId="{AD1824C6-1063-4AF5-8BE0-62A7F443FD89}" destId="{3515CD63-F0BA-40FF-A33E-DFCE7509760C}" srcOrd="1" destOrd="0" presId="urn:microsoft.com/office/officeart/2016/7/layout/VerticalDownArrowProcess"/>
    <dgm:cxn modelId="{32A8FF61-67BF-4075-AB3A-5D85BA47428D}" type="presParOf" srcId="{AD1824C6-1063-4AF5-8BE0-62A7F443FD89}" destId="{3044B57F-8372-4B4B-A22C-A73D4B6A38BA}" srcOrd="2" destOrd="0" presId="urn:microsoft.com/office/officeart/2016/7/layout/VerticalDownArrowProcess"/>
    <dgm:cxn modelId="{78FC5E74-2A7F-4075-A880-EDBBDFF56D43}" type="presParOf" srcId="{B605A250-05C9-490B-BCBE-0B6CB9F16E06}" destId="{B1CB63B0-F4F3-4AE5-866A-7D865464D8CB}" srcOrd="3" destOrd="0" presId="urn:microsoft.com/office/officeart/2016/7/layout/VerticalDownArrowProcess"/>
    <dgm:cxn modelId="{377EAA75-D37A-4150-82F4-C6CB891CC0C2}" type="presParOf" srcId="{B605A250-05C9-490B-BCBE-0B6CB9F16E06}" destId="{E9D89A4F-488D-4086-A02D-919B8E8956DC}" srcOrd="4" destOrd="0" presId="urn:microsoft.com/office/officeart/2016/7/layout/VerticalDownArrowProcess"/>
    <dgm:cxn modelId="{3FC303B7-4B33-46B1-AFCA-97228CE2A368}" type="presParOf" srcId="{E9D89A4F-488D-4086-A02D-919B8E8956DC}" destId="{083AA803-7E89-4D89-9DB7-A2922B2B3B6F}" srcOrd="0" destOrd="0" presId="urn:microsoft.com/office/officeart/2016/7/layout/VerticalDownArrowProcess"/>
    <dgm:cxn modelId="{80E24C23-EA62-4F48-AFEF-C1F741F33D62}" type="presParOf" srcId="{E9D89A4F-488D-4086-A02D-919B8E8956DC}" destId="{1B605A77-4376-4043-9445-2374B570777F}" srcOrd="1" destOrd="0" presId="urn:microsoft.com/office/officeart/2016/7/layout/VerticalDownArrowProcess"/>
    <dgm:cxn modelId="{EC4CEAAA-DF49-4CB5-BAC2-A8769C808C96}" type="presParOf" srcId="{E9D89A4F-488D-4086-A02D-919B8E8956DC}" destId="{5069925D-640E-4F20-9DC8-DBB7D7D1EFA9}" srcOrd="2" destOrd="0" presId="urn:microsoft.com/office/officeart/2016/7/layout/VerticalDownArrowProcess"/>
    <dgm:cxn modelId="{5FEDF1A1-0BF6-4BC6-BB3C-311AB6CDF732}" type="presParOf" srcId="{B605A250-05C9-490B-BCBE-0B6CB9F16E06}" destId="{BD50C654-3A1A-4AF1-A647-A1D197D009EE}" srcOrd="5" destOrd="0" presId="urn:microsoft.com/office/officeart/2016/7/layout/VerticalDownArrowProcess"/>
    <dgm:cxn modelId="{5DB8B144-A8EA-420D-90AF-43E36F4EC4B4}" type="presParOf" srcId="{B605A250-05C9-490B-BCBE-0B6CB9F16E06}" destId="{A47CCBE9-5742-4336-B267-C5DFEB6ABF55}" srcOrd="6" destOrd="0" presId="urn:microsoft.com/office/officeart/2016/7/layout/VerticalDownArrowProcess"/>
    <dgm:cxn modelId="{08D776F2-7C90-4627-A07C-35E893D1ED51}" type="presParOf" srcId="{A47CCBE9-5742-4336-B267-C5DFEB6ABF55}" destId="{F676089D-1021-453F-BE36-7C5A94EF1371}" srcOrd="0" destOrd="0" presId="urn:microsoft.com/office/officeart/2016/7/layout/VerticalDownArrowProcess"/>
    <dgm:cxn modelId="{C338D508-D242-4405-A411-9B83085BA4A4}" type="presParOf" srcId="{A47CCBE9-5742-4336-B267-C5DFEB6ABF55}" destId="{43DC6C31-EA01-4AED-BA27-1A622821552C}" srcOrd="1" destOrd="0" presId="urn:microsoft.com/office/officeart/2016/7/layout/VerticalDownArrowProcess"/>
    <dgm:cxn modelId="{5BFA7181-B896-4B16-BEE1-672D5D2354A8}" type="presParOf" srcId="{A47CCBE9-5742-4336-B267-C5DFEB6ABF55}" destId="{65760172-B5C8-4B11-BD76-251D6011378A}" srcOrd="2" destOrd="0" presId="urn:microsoft.com/office/officeart/2016/7/layout/VerticalDownArrow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37141C-767C-4F2A-86E3-F1FABB233D46}"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4611279E-44A2-4528-A453-4B341EE3E1CB}">
      <dgm:prSet custT="1"/>
      <dgm:spPr/>
      <dgm:t>
        <a:bodyPr/>
        <a:lstStyle/>
        <a:p>
          <a:pPr algn="l"/>
          <a:r>
            <a:rPr lang="en-US" sz="2400" b="1" i="1" u="none"/>
            <a:t>MIGRANT EDUCATION PROGRAM</a:t>
          </a:r>
          <a:endParaRPr lang="en-US" sz="1900" u="none"/>
        </a:p>
      </dgm:t>
    </dgm:pt>
    <dgm:pt modelId="{8E9777DD-431C-44E6-ABCE-FD11E76D6BFA}" type="parTrans" cxnId="{2700632D-710B-4E10-807F-F33C69EAE8A1}">
      <dgm:prSet/>
      <dgm:spPr/>
      <dgm:t>
        <a:bodyPr/>
        <a:lstStyle/>
        <a:p>
          <a:endParaRPr lang="en-US"/>
        </a:p>
      </dgm:t>
    </dgm:pt>
    <dgm:pt modelId="{771E24EF-9F1E-49EC-B6B8-3ECE53608672}" type="sibTrans" cxnId="{2700632D-710B-4E10-807F-F33C69EAE8A1}">
      <dgm:prSet/>
      <dgm:spPr/>
      <dgm:t>
        <a:bodyPr/>
        <a:lstStyle/>
        <a:p>
          <a:endParaRPr lang="en-US"/>
        </a:p>
      </dgm:t>
    </dgm:pt>
    <dgm:pt modelId="{9F69DEF3-6228-4ADC-8B7B-5AA4E727C67E}">
      <dgm:prSet/>
      <dgm:spPr/>
      <dgm:t>
        <a:bodyPr/>
        <a:lstStyle/>
        <a:p>
          <a:r>
            <a:rPr lang="en-US" b="1"/>
            <a:t>* </a:t>
          </a:r>
          <a:r>
            <a:rPr lang="en-US"/>
            <a:t>funds additional education programs</a:t>
          </a:r>
        </a:p>
        <a:p>
          <a:r>
            <a:rPr lang="en-US"/>
            <a:t>  for migrant children</a:t>
          </a:r>
          <a:r>
            <a:rPr lang="en-US" b="1" i="1"/>
            <a:t> </a:t>
          </a:r>
          <a:r>
            <a:rPr lang="en-US"/>
            <a:t>(ages 3-21)</a:t>
          </a:r>
        </a:p>
      </dgm:t>
    </dgm:pt>
    <dgm:pt modelId="{DF2D4A77-6ADC-4EB3-87D2-5CB7A02AC10A}" type="parTrans" cxnId="{9BDB886C-EBC6-4768-B199-AF8ED40FE6A7}">
      <dgm:prSet/>
      <dgm:spPr/>
      <dgm:t>
        <a:bodyPr/>
        <a:lstStyle/>
        <a:p>
          <a:endParaRPr lang="en-US"/>
        </a:p>
      </dgm:t>
    </dgm:pt>
    <dgm:pt modelId="{25DA5EE6-223A-4B39-9E3F-DE4ACB37DE2A}" type="sibTrans" cxnId="{9BDB886C-EBC6-4768-B199-AF8ED40FE6A7}">
      <dgm:prSet/>
      <dgm:spPr/>
      <dgm:t>
        <a:bodyPr/>
        <a:lstStyle/>
        <a:p>
          <a:endParaRPr lang="en-US"/>
        </a:p>
      </dgm:t>
    </dgm:pt>
    <dgm:pt modelId="{48FB2795-A892-4A04-B5E2-27BAF4348A69}">
      <dgm:prSet/>
      <dgm:spPr/>
      <dgm:t>
        <a:bodyPr/>
        <a:lstStyle/>
        <a:p>
          <a:r>
            <a:rPr lang="en-US" b="1"/>
            <a:t>*</a:t>
          </a:r>
          <a:r>
            <a:rPr lang="en-US"/>
            <a:t> helps migrant students meet</a:t>
          </a:r>
        </a:p>
        <a:p>
          <a:r>
            <a:rPr lang="en-US"/>
            <a:t>  academic challenges due to frequent</a:t>
          </a:r>
        </a:p>
        <a:p>
          <a:r>
            <a:rPr lang="en-US"/>
            <a:t>  moves and educational disruption</a:t>
          </a:r>
        </a:p>
      </dgm:t>
    </dgm:pt>
    <dgm:pt modelId="{3709F6F1-EA0E-4F78-9725-9840E127BD5C}" type="parTrans" cxnId="{7E23D120-F14A-49C4-B700-0B7CD6EF0226}">
      <dgm:prSet/>
      <dgm:spPr/>
      <dgm:t>
        <a:bodyPr/>
        <a:lstStyle/>
        <a:p>
          <a:endParaRPr lang="en-US"/>
        </a:p>
      </dgm:t>
    </dgm:pt>
    <dgm:pt modelId="{2121E0DE-0317-45AD-B12C-0D3C8A8458C5}" type="sibTrans" cxnId="{7E23D120-F14A-49C4-B700-0B7CD6EF0226}">
      <dgm:prSet/>
      <dgm:spPr/>
      <dgm:t>
        <a:bodyPr/>
        <a:lstStyle/>
        <a:p>
          <a:endParaRPr lang="en-US"/>
        </a:p>
      </dgm:t>
    </dgm:pt>
    <dgm:pt modelId="{A96ED9A6-9C2B-4B82-B107-392DAE8522F0}">
      <dgm:prSet/>
      <dgm:spPr/>
      <dgm:t>
        <a:bodyPr/>
        <a:lstStyle/>
        <a:p>
          <a:r>
            <a:rPr lang="en-US" b="1"/>
            <a:t>*</a:t>
          </a:r>
          <a:r>
            <a:rPr lang="en-US"/>
            <a:t> coordinates educational and support</a:t>
          </a:r>
        </a:p>
        <a:p>
          <a:pPr rtl="0"/>
          <a:r>
            <a:rPr lang="en-US">
              <a:latin typeface="Gill Sans MT" panose="020B0502020104020203"/>
            </a:rPr>
            <a:t> </a:t>
          </a:r>
          <a:r>
            <a:rPr lang="en-US"/>
            <a:t>services for migrant children</a:t>
          </a:r>
          <a:r>
            <a:rPr lang="en-US">
              <a:latin typeface="Gill Sans MT" panose="020B0502020104020203"/>
            </a:rPr>
            <a:t> and their families </a:t>
          </a:r>
          <a:endParaRPr lang="en-US"/>
        </a:p>
      </dgm:t>
    </dgm:pt>
    <dgm:pt modelId="{EAFFBED6-3C79-4404-BED8-D1CBCBE41E8F}" type="parTrans" cxnId="{6DF27BB4-7880-45BB-8604-CE25B6FC595E}">
      <dgm:prSet/>
      <dgm:spPr/>
      <dgm:t>
        <a:bodyPr/>
        <a:lstStyle/>
        <a:p>
          <a:endParaRPr lang="en-US"/>
        </a:p>
      </dgm:t>
    </dgm:pt>
    <dgm:pt modelId="{D9E87147-07FF-4BCA-984E-359E6C5587DF}" type="sibTrans" cxnId="{6DF27BB4-7880-45BB-8604-CE25B6FC595E}">
      <dgm:prSet/>
      <dgm:spPr/>
      <dgm:t>
        <a:bodyPr/>
        <a:lstStyle/>
        <a:p>
          <a:endParaRPr lang="en-US"/>
        </a:p>
      </dgm:t>
    </dgm:pt>
    <dgm:pt modelId="{19295411-A805-40A9-B7C4-00BADAC3771C}" type="pres">
      <dgm:prSet presAssocID="{0837141C-767C-4F2A-86E3-F1FABB233D46}" presName="linear" presStyleCnt="0">
        <dgm:presLayoutVars>
          <dgm:animLvl val="lvl"/>
          <dgm:resizeHandles val="exact"/>
        </dgm:presLayoutVars>
      </dgm:prSet>
      <dgm:spPr/>
    </dgm:pt>
    <dgm:pt modelId="{A184F441-40E7-4E1C-A377-BE9A80DD94C4}" type="pres">
      <dgm:prSet presAssocID="{4611279E-44A2-4528-A453-4B341EE3E1CB}" presName="parentText" presStyleLbl="node1" presStyleIdx="0" presStyleCnt="4" custLinFactNeighborX="-1009" custLinFactNeighborY="26268">
        <dgm:presLayoutVars>
          <dgm:chMax val="0"/>
          <dgm:bulletEnabled val="1"/>
        </dgm:presLayoutVars>
      </dgm:prSet>
      <dgm:spPr/>
    </dgm:pt>
    <dgm:pt modelId="{9C71337E-975B-400B-9A0C-4C03D2329D30}" type="pres">
      <dgm:prSet presAssocID="{771E24EF-9F1E-49EC-B6B8-3ECE53608672}" presName="spacer" presStyleCnt="0"/>
      <dgm:spPr/>
    </dgm:pt>
    <dgm:pt modelId="{767A8E16-5EC2-41B4-988A-0A3E045FF8C7}" type="pres">
      <dgm:prSet presAssocID="{9F69DEF3-6228-4ADC-8B7B-5AA4E727C67E}" presName="parentText" presStyleLbl="node1" presStyleIdx="1" presStyleCnt="4">
        <dgm:presLayoutVars>
          <dgm:chMax val="0"/>
          <dgm:bulletEnabled val="1"/>
        </dgm:presLayoutVars>
      </dgm:prSet>
      <dgm:spPr/>
    </dgm:pt>
    <dgm:pt modelId="{CDB5AB2D-C68F-4336-93ED-780EDD193A7A}" type="pres">
      <dgm:prSet presAssocID="{25DA5EE6-223A-4B39-9E3F-DE4ACB37DE2A}" presName="spacer" presStyleCnt="0"/>
      <dgm:spPr/>
    </dgm:pt>
    <dgm:pt modelId="{8A0C190C-EF76-4F25-9A86-38D5E7ABEF48}" type="pres">
      <dgm:prSet presAssocID="{48FB2795-A892-4A04-B5E2-27BAF4348A69}" presName="parentText" presStyleLbl="node1" presStyleIdx="2" presStyleCnt="4">
        <dgm:presLayoutVars>
          <dgm:chMax val="0"/>
          <dgm:bulletEnabled val="1"/>
        </dgm:presLayoutVars>
      </dgm:prSet>
      <dgm:spPr/>
    </dgm:pt>
    <dgm:pt modelId="{F05656F5-27CF-48E3-9F7A-1517F0B43CD3}" type="pres">
      <dgm:prSet presAssocID="{2121E0DE-0317-45AD-B12C-0D3C8A8458C5}" presName="spacer" presStyleCnt="0"/>
      <dgm:spPr/>
    </dgm:pt>
    <dgm:pt modelId="{A20ABA53-3EF7-4BF8-8755-6D694470640E}" type="pres">
      <dgm:prSet presAssocID="{A96ED9A6-9C2B-4B82-B107-392DAE8522F0}" presName="parentText" presStyleLbl="node1" presStyleIdx="3" presStyleCnt="4">
        <dgm:presLayoutVars>
          <dgm:chMax val="0"/>
          <dgm:bulletEnabled val="1"/>
        </dgm:presLayoutVars>
      </dgm:prSet>
      <dgm:spPr/>
    </dgm:pt>
  </dgm:ptLst>
  <dgm:cxnLst>
    <dgm:cxn modelId="{87FD051A-57EC-4FAA-B16F-36FEF627B2C5}" type="presOf" srcId="{A96ED9A6-9C2B-4B82-B107-392DAE8522F0}" destId="{A20ABA53-3EF7-4BF8-8755-6D694470640E}" srcOrd="0" destOrd="0" presId="urn:microsoft.com/office/officeart/2005/8/layout/vList2"/>
    <dgm:cxn modelId="{7E23D120-F14A-49C4-B700-0B7CD6EF0226}" srcId="{0837141C-767C-4F2A-86E3-F1FABB233D46}" destId="{48FB2795-A892-4A04-B5E2-27BAF4348A69}" srcOrd="2" destOrd="0" parTransId="{3709F6F1-EA0E-4F78-9725-9840E127BD5C}" sibTransId="{2121E0DE-0317-45AD-B12C-0D3C8A8458C5}"/>
    <dgm:cxn modelId="{2700632D-710B-4E10-807F-F33C69EAE8A1}" srcId="{0837141C-767C-4F2A-86E3-F1FABB233D46}" destId="{4611279E-44A2-4528-A453-4B341EE3E1CB}" srcOrd="0" destOrd="0" parTransId="{8E9777DD-431C-44E6-ABCE-FD11E76D6BFA}" sibTransId="{771E24EF-9F1E-49EC-B6B8-3ECE53608672}"/>
    <dgm:cxn modelId="{588D2543-133A-4F89-A1A0-C67F4A0466A3}" type="presOf" srcId="{0837141C-767C-4F2A-86E3-F1FABB233D46}" destId="{19295411-A805-40A9-B7C4-00BADAC3771C}" srcOrd="0" destOrd="0" presId="urn:microsoft.com/office/officeart/2005/8/layout/vList2"/>
    <dgm:cxn modelId="{9BDB886C-EBC6-4768-B199-AF8ED40FE6A7}" srcId="{0837141C-767C-4F2A-86E3-F1FABB233D46}" destId="{9F69DEF3-6228-4ADC-8B7B-5AA4E727C67E}" srcOrd="1" destOrd="0" parTransId="{DF2D4A77-6ADC-4EB3-87D2-5CB7A02AC10A}" sibTransId="{25DA5EE6-223A-4B39-9E3F-DE4ACB37DE2A}"/>
    <dgm:cxn modelId="{8ACAE1A5-131F-432B-8174-5BDB241ACC15}" type="presOf" srcId="{9F69DEF3-6228-4ADC-8B7B-5AA4E727C67E}" destId="{767A8E16-5EC2-41B4-988A-0A3E045FF8C7}" srcOrd="0" destOrd="0" presId="urn:microsoft.com/office/officeart/2005/8/layout/vList2"/>
    <dgm:cxn modelId="{6DF27BB4-7880-45BB-8604-CE25B6FC595E}" srcId="{0837141C-767C-4F2A-86E3-F1FABB233D46}" destId="{A96ED9A6-9C2B-4B82-B107-392DAE8522F0}" srcOrd="3" destOrd="0" parTransId="{EAFFBED6-3C79-4404-BED8-D1CBCBE41E8F}" sibTransId="{D9E87147-07FF-4BCA-984E-359E6C5587DF}"/>
    <dgm:cxn modelId="{A1139FB7-DD74-4701-AAF1-3E5B40C18B36}" type="presOf" srcId="{48FB2795-A892-4A04-B5E2-27BAF4348A69}" destId="{8A0C190C-EF76-4F25-9A86-38D5E7ABEF48}" srcOrd="0" destOrd="0" presId="urn:microsoft.com/office/officeart/2005/8/layout/vList2"/>
    <dgm:cxn modelId="{91B0A3C2-FD1A-4988-8A60-4AD12FA53F85}" type="presOf" srcId="{4611279E-44A2-4528-A453-4B341EE3E1CB}" destId="{A184F441-40E7-4E1C-A377-BE9A80DD94C4}" srcOrd="0" destOrd="0" presId="urn:microsoft.com/office/officeart/2005/8/layout/vList2"/>
    <dgm:cxn modelId="{C147B245-BD21-446B-8E4E-8C107964876C}" type="presParOf" srcId="{19295411-A805-40A9-B7C4-00BADAC3771C}" destId="{A184F441-40E7-4E1C-A377-BE9A80DD94C4}" srcOrd="0" destOrd="0" presId="urn:microsoft.com/office/officeart/2005/8/layout/vList2"/>
    <dgm:cxn modelId="{0CA11868-A98E-4ECA-A22C-AB7C35C5FEDF}" type="presParOf" srcId="{19295411-A805-40A9-B7C4-00BADAC3771C}" destId="{9C71337E-975B-400B-9A0C-4C03D2329D30}" srcOrd="1" destOrd="0" presId="urn:microsoft.com/office/officeart/2005/8/layout/vList2"/>
    <dgm:cxn modelId="{8E8C8734-B02E-4FE0-B7F1-07AE69AAD381}" type="presParOf" srcId="{19295411-A805-40A9-B7C4-00BADAC3771C}" destId="{767A8E16-5EC2-41B4-988A-0A3E045FF8C7}" srcOrd="2" destOrd="0" presId="urn:microsoft.com/office/officeart/2005/8/layout/vList2"/>
    <dgm:cxn modelId="{ED6A09E6-CA24-4692-8664-A0BF740961BD}" type="presParOf" srcId="{19295411-A805-40A9-B7C4-00BADAC3771C}" destId="{CDB5AB2D-C68F-4336-93ED-780EDD193A7A}" srcOrd="3" destOrd="0" presId="urn:microsoft.com/office/officeart/2005/8/layout/vList2"/>
    <dgm:cxn modelId="{1D69EC61-2C92-44F6-AAFA-CEDC608AA1CE}" type="presParOf" srcId="{19295411-A805-40A9-B7C4-00BADAC3771C}" destId="{8A0C190C-EF76-4F25-9A86-38D5E7ABEF48}" srcOrd="4" destOrd="0" presId="urn:microsoft.com/office/officeart/2005/8/layout/vList2"/>
    <dgm:cxn modelId="{3B9D7B7E-2AEF-4A41-B854-171373D954A8}" type="presParOf" srcId="{19295411-A805-40A9-B7C4-00BADAC3771C}" destId="{F05656F5-27CF-48E3-9F7A-1517F0B43CD3}" srcOrd="5" destOrd="0" presId="urn:microsoft.com/office/officeart/2005/8/layout/vList2"/>
    <dgm:cxn modelId="{9F54644D-F321-4C75-BD05-5672B7D962B4}" type="presParOf" srcId="{19295411-A805-40A9-B7C4-00BADAC3771C}" destId="{A20ABA53-3EF7-4BF8-8755-6D694470640E}"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8F8197D-D357-4F17-9111-D837F466EC59}" type="doc">
      <dgm:prSet loTypeId="urn:microsoft.com/office/officeart/2009/3/layout/HorizontalOrganizationChart" loCatId="hierarchy" qsTypeId="urn:microsoft.com/office/officeart/2005/8/quickstyle/simple1" qsCatId="simple" csTypeId="urn:microsoft.com/office/officeart/2005/8/colors/accent1_2" csCatId="accent1"/>
      <dgm:spPr/>
      <dgm:t>
        <a:bodyPr/>
        <a:lstStyle/>
        <a:p>
          <a:endParaRPr lang="en-US"/>
        </a:p>
      </dgm:t>
    </dgm:pt>
    <dgm:pt modelId="{5365C988-C6CE-430A-B50C-E15E64FB41EC}">
      <dgm:prSet/>
      <dgm:spPr/>
      <dgm:t>
        <a:bodyPr/>
        <a:lstStyle/>
        <a:p>
          <a:pPr rtl="0"/>
          <a:r>
            <a:rPr lang="en-US" b="1" i="1" u="sng"/>
            <a:t>Neglected and Delinquent</a:t>
          </a:r>
          <a:r>
            <a:rPr lang="en-US" b="1" i="1" u="sng">
              <a:latin typeface="Gill Sans MT" panose="020B0502020104020203"/>
            </a:rPr>
            <a:t> </a:t>
          </a:r>
          <a:r>
            <a:rPr lang="en-US" b="1" i="1" u="sng"/>
            <a:t> Program</a:t>
          </a:r>
          <a:endParaRPr lang="en-US"/>
        </a:p>
      </dgm:t>
    </dgm:pt>
    <dgm:pt modelId="{C9F42934-3076-456A-A83B-F8EB56980AE6}" type="parTrans" cxnId="{9500B332-4E25-4686-ABBF-ABA499906372}">
      <dgm:prSet/>
      <dgm:spPr/>
      <dgm:t>
        <a:bodyPr/>
        <a:lstStyle/>
        <a:p>
          <a:endParaRPr lang="en-US"/>
        </a:p>
      </dgm:t>
    </dgm:pt>
    <dgm:pt modelId="{4724067C-EB50-4439-A157-3F27B5B845D2}" type="sibTrans" cxnId="{9500B332-4E25-4686-ABBF-ABA499906372}">
      <dgm:prSet/>
      <dgm:spPr/>
      <dgm:t>
        <a:bodyPr/>
        <a:lstStyle/>
        <a:p>
          <a:endParaRPr lang="en-US"/>
        </a:p>
      </dgm:t>
    </dgm:pt>
    <dgm:pt modelId="{298DFC25-E066-40D4-8187-98567893AEF0}">
      <dgm:prSet/>
      <dgm:spPr/>
      <dgm:t>
        <a:bodyPr/>
        <a:lstStyle/>
        <a:p>
          <a:pPr rtl="0"/>
          <a:r>
            <a:rPr lang="en-US"/>
            <a:t>facilitates the enrollment, attendance, case management, and academic achievement of </a:t>
          </a:r>
          <a:r>
            <a:rPr lang="en-US">
              <a:latin typeface="Gill Sans MT" panose="020B0502020104020203"/>
            </a:rPr>
            <a:t>at-risk, adjuticated and</a:t>
          </a:r>
          <a:r>
            <a:rPr lang="en-US"/>
            <a:t> neglected youth</a:t>
          </a:r>
        </a:p>
      </dgm:t>
    </dgm:pt>
    <dgm:pt modelId="{44E0C003-C844-4FD7-B88F-5D03267774E6}" type="parTrans" cxnId="{752DF965-E696-4376-9A61-684BD18E93AF}">
      <dgm:prSet/>
      <dgm:spPr/>
      <dgm:t>
        <a:bodyPr/>
        <a:lstStyle/>
        <a:p>
          <a:endParaRPr lang="en-US"/>
        </a:p>
      </dgm:t>
    </dgm:pt>
    <dgm:pt modelId="{42A6522B-0155-4405-8C61-CE47A24DD0EC}" type="sibTrans" cxnId="{752DF965-E696-4376-9A61-684BD18E93AF}">
      <dgm:prSet/>
      <dgm:spPr/>
      <dgm:t>
        <a:bodyPr/>
        <a:lstStyle/>
        <a:p>
          <a:endParaRPr lang="en-US"/>
        </a:p>
      </dgm:t>
    </dgm:pt>
    <dgm:pt modelId="{419B45F5-CC3F-41A4-B458-70BE3E7A5AFD}">
      <dgm:prSet/>
      <dgm:spPr/>
      <dgm:t>
        <a:bodyPr/>
        <a:lstStyle/>
        <a:p>
          <a:pPr rtl="0"/>
          <a:r>
            <a:rPr lang="en-US"/>
            <a:t>provides transition services and support to</a:t>
          </a:r>
          <a:r>
            <a:rPr lang="en-US">
              <a:latin typeface="Gill Sans MT" panose="020B0502020104020203"/>
            </a:rPr>
            <a:t> incarcerated</a:t>
          </a:r>
          <a:r>
            <a:rPr lang="en-US"/>
            <a:t> youth </a:t>
          </a:r>
          <a:r>
            <a:rPr lang="en-US">
              <a:latin typeface="Gill Sans MT" panose="020B0502020104020203"/>
            </a:rPr>
            <a:t>and youth completing a mandated department of Juvenile justice program, upon</a:t>
          </a:r>
          <a:r>
            <a:rPr lang="en-US"/>
            <a:t> their return to school</a:t>
          </a:r>
          <a:r>
            <a:rPr lang="en-US">
              <a:latin typeface="Gill Sans MT" panose="020B0502020104020203"/>
            </a:rPr>
            <a:t> </a:t>
          </a:r>
          <a:endParaRPr lang="en-US"/>
        </a:p>
      </dgm:t>
    </dgm:pt>
    <dgm:pt modelId="{B4B11B8A-918B-4D23-AFC0-72A0C0752A53}" type="parTrans" cxnId="{EFD78941-CEB5-437B-9137-C1239C6CB73D}">
      <dgm:prSet/>
      <dgm:spPr/>
      <dgm:t>
        <a:bodyPr/>
        <a:lstStyle/>
        <a:p>
          <a:endParaRPr lang="en-US"/>
        </a:p>
      </dgm:t>
    </dgm:pt>
    <dgm:pt modelId="{77F42F11-E8B0-4CCF-A73F-F6FC60848D0F}" type="sibTrans" cxnId="{EFD78941-CEB5-437B-9137-C1239C6CB73D}">
      <dgm:prSet/>
      <dgm:spPr/>
      <dgm:t>
        <a:bodyPr/>
        <a:lstStyle/>
        <a:p>
          <a:endParaRPr lang="en-US"/>
        </a:p>
      </dgm:t>
    </dgm:pt>
    <dgm:pt modelId="{6FE1C688-3CB4-45AF-BFA0-0D19A36EFAE1}">
      <dgm:prSet/>
      <dgm:spPr/>
      <dgm:t>
        <a:bodyPr/>
        <a:lstStyle/>
        <a:p>
          <a:pPr rtl="0"/>
          <a:r>
            <a:rPr lang="en-US">
              <a:latin typeface="Gill Sans MT" panose="020B0502020104020203"/>
            </a:rPr>
            <a:t>provides  transition services and support to at-risk youth as they transition back to their zoned school or an alternative setting from a drop-out prevention program</a:t>
          </a:r>
          <a:endParaRPr lang="en-US"/>
        </a:p>
      </dgm:t>
    </dgm:pt>
    <dgm:pt modelId="{CEB6BACD-212B-49EC-B726-4C39CC7B28E5}" type="parTrans" cxnId="{4EC1E825-BD5D-4C72-8FFC-1EF251337647}">
      <dgm:prSet/>
      <dgm:spPr/>
      <dgm:t>
        <a:bodyPr/>
        <a:lstStyle/>
        <a:p>
          <a:endParaRPr lang="en-US"/>
        </a:p>
      </dgm:t>
    </dgm:pt>
    <dgm:pt modelId="{5C6DCCCD-A841-4FB3-AE62-17B26A721708}" type="sibTrans" cxnId="{4EC1E825-BD5D-4C72-8FFC-1EF251337647}">
      <dgm:prSet/>
      <dgm:spPr/>
      <dgm:t>
        <a:bodyPr/>
        <a:lstStyle/>
        <a:p>
          <a:endParaRPr lang="en-US"/>
        </a:p>
      </dgm:t>
    </dgm:pt>
    <dgm:pt modelId="{1097650A-06A1-493A-B4E1-EF20812FB31A}" type="pres">
      <dgm:prSet presAssocID="{98F8197D-D357-4F17-9111-D837F466EC59}" presName="hierChild1" presStyleCnt="0">
        <dgm:presLayoutVars>
          <dgm:orgChart val="1"/>
          <dgm:chPref val="1"/>
          <dgm:dir/>
          <dgm:animOne val="branch"/>
          <dgm:animLvl val="lvl"/>
          <dgm:resizeHandles/>
        </dgm:presLayoutVars>
      </dgm:prSet>
      <dgm:spPr/>
    </dgm:pt>
    <dgm:pt modelId="{7128FF1D-DC26-4F47-8A23-B645FEF2DDA7}" type="pres">
      <dgm:prSet presAssocID="{5365C988-C6CE-430A-B50C-E15E64FB41EC}" presName="hierRoot1" presStyleCnt="0">
        <dgm:presLayoutVars>
          <dgm:hierBranch val="init"/>
        </dgm:presLayoutVars>
      </dgm:prSet>
      <dgm:spPr/>
    </dgm:pt>
    <dgm:pt modelId="{C6BC6271-2293-46E3-9939-79783AC1A8AE}" type="pres">
      <dgm:prSet presAssocID="{5365C988-C6CE-430A-B50C-E15E64FB41EC}" presName="rootComposite1" presStyleCnt="0"/>
      <dgm:spPr/>
    </dgm:pt>
    <dgm:pt modelId="{F38E38CA-264D-45F4-B019-F3171B0CC580}" type="pres">
      <dgm:prSet presAssocID="{5365C988-C6CE-430A-B50C-E15E64FB41EC}" presName="rootText1" presStyleLbl="node0" presStyleIdx="0" presStyleCnt="4">
        <dgm:presLayoutVars>
          <dgm:chPref val="3"/>
        </dgm:presLayoutVars>
      </dgm:prSet>
      <dgm:spPr/>
    </dgm:pt>
    <dgm:pt modelId="{E88BB024-DB94-4FA2-8306-8F841A980199}" type="pres">
      <dgm:prSet presAssocID="{5365C988-C6CE-430A-B50C-E15E64FB41EC}" presName="rootConnector1" presStyleLbl="node1" presStyleIdx="0" presStyleCnt="0"/>
      <dgm:spPr/>
    </dgm:pt>
    <dgm:pt modelId="{ACB3F5F9-298D-4935-A644-E1BF40FE36B5}" type="pres">
      <dgm:prSet presAssocID="{5365C988-C6CE-430A-B50C-E15E64FB41EC}" presName="hierChild2" presStyleCnt="0"/>
      <dgm:spPr/>
    </dgm:pt>
    <dgm:pt modelId="{C8C4E123-A97F-4A13-9719-709664AC2EF1}" type="pres">
      <dgm:prSet presAssocID="{5365C988-C6CE-430A-B50C-E15E64FB41EC}" presName="hierChild3" presStyleCnt="0"/>
      <dgm:spPr/>
    </dgm:pt>
    <dgm:pt modelId="{AF643810-A2BE-4B60-B712-9E2658F218CA}" type="pres">
      <dgm:prSet presAssocID="{298DFC25-E066-40D4-8187-98567893AEF0}" presName="hierRoot1" presStyleCnt="0">
        <dgm:presLayoutVars>
          <dgm:hierBranch val="init"/>
        </dgm:presLayoutVars>
      </dgm:prSet>
      <dgm:spPr/>
    </dgm:pt>
    <dgm:pt modelId="{A4084147-CDBD-47DE-ABE0-A04E84889E08}" type="pres">
      <dgm:prSet presAssocID="{298DFC25-E066-40D4-8187-98567893AEF0}" presName="rootComposite1" presStyleCnt="0"/>
      <dgm:spPr/>
    </dgm:pt>
    <dgm:pt modelId="{A2C78863-2F85-4484-8D9C-A2B457D5DB59}" type="pres">
      <dgm:prSet presAssocID="{298DFC25-E066-40D4-8187-98567893AEF0}" presName="rootText1" presStyleLbl="node0" presStyleIdx="1" presStyleCnt="4">
        <dgm:presLayoutVars>
          <dgm:chPref val="3"/>
        </dgm:presLayoutVars>
      </dgm:prSet>
      <dgm:spPr/>
    </dgm:pt>
    <dgm:pt modelId="{D7E5846A-A7B6-4FCB-848A-E84798449FA4}" type="pres">
      <dgm:prSet presAssocID="{298DFC25-E066-40D4-8187-98567893AEF0}" presName="rootConnector1" presStyleLbl="node1" presStyleIdx="0" presStyleCnt="0"/>
      <dgm:spPr/>
    </dgm:pt>
    <dgm:pt modelId="{32099E09-8CB5-4C04-B589-543694373BD1}" type="pres">
      <dgm:prSet presAssocID="{298DFC25-E066-40D4-8187-98567893AEF0}" presName="hierChild2" presStyleCnt="0"/>
      <dgm:spPr/>
    </dgm:pt>
    <dgm:pt modelId="{6C1A1680-2943-4975-91DB-F124D859BA3A}" type="pres">
      <dgm:prSet presAssocID="{298DFC25-E066-40D4-8187-98567893AEF0}" presName="hierChild3" presStyleCnt="0"/>
      <dgm:spPr/>
    </dgm:pt>
    <dgm:pt modelId="{077774F7-E792-49F9-9184-69907D442D56}" type="pres">
      <dgm:prSet presAssocID="{419B45F5-CC3F-41A4-B458-70BE3E7A5AFD}" presName="hierRoot1" presStyleCnt="0">
        <dgm:presLayoutVars>
          <dgm:hierBranch val="init"/>
        </dgm:presLayoutVars>
      </dgm:prSet>
      <dgm:spPr/>
    </dgm:pt>
    <dgm:pt modelId="{5ADB2930-C6F5-43FF-BDCD-19E43D5F3743}" type="pres">
      <dgm:prSet presAssocID="{419B45F5-CC3F-41A4-B458-70BE3E7A5AFD}" presName="rootComposite1" presStyleCnt="0"/>
      <dgm:spPr/>
    </dgm:pt>
    <dgm:pt modelId="{73FE8409-E81B-4754-8F7F-543D7E49EF89}" type="pres">
      <dgm:prSet presAssocID="{419B45F5-CC3F-41A4-B458-70BE3E7A5AFD}" presName="rootText1" presStyleLbl="node0" presStyleIdx="2" presStyleCnt="4">
        <dgm:presLayoutVars>
          <dgm:chPref val="3"/>
        </dgm:presLayoutVars>
      </dgm:prSet>
      <dgm:spPr/>
    </dgm:pt>
    <dgm:pt modelId="{A71E4816-9CDD-48E9-AFB6-D71FDD37D4F2}" type="pres">
      <dgm:prSet presAssocID="{419B45F5-CC3F-41A4-B458-70BE3E7A5AFD}" presName="rootConnector1" presStyleLbl="node1" presStyleIdx="0" presStyleCnt="0"/>
      <dgm:spPr/>
    </dgm:pt>
    <dgm:pt modelId="{93A4D7B4-0E01-446B-B302-4625BFC5CCB2}" type="pres">
      <dgm:prSet presAssocID="{419B45F5-CC3F-41A4-B458-70BE3E7A5AFD}" presName="hierChild2" presStyleCnt="0"/>
      <dgm:spPr/>
    </dgm:pt>
    <dgm:pt modelId="{48D27756-FE6F-4CF9-A9FD-564AF19E6D20}" type="pres">
      <dgm:prSet presAssocID="{419B45F5-CC3F-41A4-B458-70BE3E7A5AFD}" presName="hierChild3" presStyleCnt="0"/>
      <dgm:spPr/>
    </dgm:pt>
    <dgm:pt modelId="{C18EA15D-B934-4895-833B-C7AAA3578DEA}" type="pres">
      <dgm:prSet presAssocID="{6FE1C688-3CB4-45AF-BFA0-0D19A36EFAE1}" presName="hierRoot1" presStyleCnt="0">
        <dgm:presLayoutVars>
          <dgm:hierBranch val="init"/>
        </dgm:presLayoutVars>
      </dgm:prSet>
      <dgm:spPr/>
    </dgm:pt>
    <dgm:pt modelId="{23756791-FD72-4ADC-8FEB-4430EFFE1EF6}" type="pres">
      <dgm:prSet presAssocID="{6FE1C688-3CB4-45AF-BFA0-0D19A36EFAE1}" presName="rootComposite1" presStyleCnt="0"/>
      <dgm:spPr/>
    </dgm:pt>
    <dgm:pt modelId="{AA8F0611-7529-45AD-837F-25D4744481AD}" type="pres">
      <dgm:prSet presAssocID="{6FE1C688-3CB4-45AF-BFA0-0D19A36EFAE1}" presName="rootText1" presStyleLbl="node0" presStyleIdx="3" presStyleCnt="4">
        <dgm:presLayoutVars>
          <dgm:chPref val="3"/>
        </dgm:presLayoutVars>
      </dgm:prSet>
      <dgm:spPr/>
    </dgm:pt>
    <dgm:pt modelId="{64C8A68B-0472-4702-8239-7D537E47E6FB}" type="pres">
      <dgm:prSet presAssocID="{6FE1C688-3CB4-45AF-BFA0-0D19A36EFAE1}" presName="rootConnector1" presStyleLbl="node1" presStyleIdx="0" presStyleCnt="0"/>
      <dgm:spPr/>
    </dgm:pt>
    <dgm:pt modelId="{6519D036-8901-4954-909A-151FBA2E7569}" type="pres">
      <dgm:prSet presAssocID="{6FE1C688-3CB4-45AF-BFA0-0D19A36EFAE1}" presName="hierChild2" presStyleCnt="0"/>
      <dgm:spPr/>
    </dgm:pt>
    <dgm:pt modelId="{3C655B1A-C204-4671-9A8F-00886556763C}" type="pres">
      <dgm:prSet presAssocID="{6FE1C688-3CB4-45AF-BFA0-0D19A36EFAE1}" presName="hierChild3" presStyleCnt="0"/>
      <dgm:spPr/>
    </dgm:pt>
  </dgm:ptLst>
  <dgm:cxnLst>
    <dgm:cxn modelId="{D0D71305-0CF2-4DB4-B958-F561A2696475}" type="presOf" srcId="{298DFC25-E066-40D4-8187-98567893AEF0}" destId="{D7E5846A-A7B6-4FCB-848A-E84798449FA4}" srcOrd="1" destOrd="0" presId="urn:microsoft.com/office/officeart/2009/3/layout/HorizontalOrganizationChart"/>
    <dgm:cxn modelId="{B5240418-9417-43D7-82A7-AE67B352AEA8}" type="presOf" srcId="{5365C988-C6CE-430A-B50C-E15E64FB41EC}" destId="{F38E38CA-264D-45F4-B019-F3171B0CC580}" srcOrd="0" destOrd="0" presId="urn:microsoft.com/office/officeart/2009/3/layout/HorizontalOrganizationChart"/>
    <dgm:cxn modelId="{3D9BBD1D-E00C-418A-BEAB-F51167F49B9C}" type="presOf" srcId="{419B45F5-CC3F-41A4-B458-70BE3E7A5AFD}" destId="{A71E4816-9CDD-48E9-AFB6-D71FDD37D4F2}" srcOrd="1" destOrd="0" presId="urn:microsoft.com/office/officeart/2009/3/layout/HorizontalOrganizationChart"/>
    <dgm:cxn modelId="{4EC1E825-BD5D-4C72-8FFC-1EF251337647}" srcId="{98F8197D-D357-4F17-9111-D837F466EC59}" destId="{6FE1C688-3CB4-45AF-BFA0-0D19A36EFAE1}" srcOrd="3" destOrd="0" parTransId="{CEB6BACD-212B-49EC-B726-4C39CC7B28E5}" sibTransId="{5C6DCCCD-A841-4FB3-AE62-17B26A721708}"/>
    <dgm:cxn modelId="{9500B332-4E25-4686-ABBF-ABA499906372}" srcId="{98F8197D-D357-4F17-9111-D837F466EC59}" destId="{5365C988-C6CE-430A-B50C-E15E64FB41EC}" srcOrd="0" destOrd="0" parTransId="{C9F42934-3076-456A-A83B-F8EB56980AE6}" sibTransId="{4724067C-EB50-4439-A157-3F27B5B845D2}"/>
    <dgm:cxn modelId="{EFD78941-CEB5-437B-9137-C1239C6CB73D}" srcId="{98F8197D-D357-4F17-9111-D837F466EC59}" destId="{419B45F5-CC3F-41A4-B458-70BE3E7A5AFD}" srcOrd="2" destOrd="0" parTransId="{B4B11B8A-918B-4D23-AFC0-72A0C0752A53}" sibTransId="{77F42F11-E8B0-4CCF-A73F-F6FC60848D0F}"/>
    <dgm:cxn modelId="{46B72763-007E-4D44-A3AE-7F5F2A9ACA7E}" type="presOf" srcId="{5365C988-C6CE-430A-B50C-E15E64FB41EC}" destId="{E88BB024-DB94-4FA2-8306-8F841A980199}" srcOrd="1" destOrd="0" presId="urn:microsoft.com/office/officeart/2009/3/layout/HorizontalOrganizationChart"/>
    <dgm:cxn modelId="{752DF965-E696-4376-9A61-684BD18E93AF}" srcId="{98F8197D-D357-4F17-9111-D837F466EC59}" destId="{298DFC25-E066-40D4-8187-98567893AEF0}" srcOrd="1" destOrd="0" parTransId="{44E0C003-C844-4FD7-B88F-5D03267774E6}" sibTransId="{42A6522B-0155-4405-8C61-CE47A24DD0EC}"/>
    <dgm:cxn modelId="{808C8D4A-6E1D-4930-BD07-669288261B84}" type="presOf" srcId="{98F8197D-D357-4F17-9111-D837F466EC59}" destId="{1097650A-06A1-493A-B4E1-EF20812FB31A}" srcOrd="0" destOrd="0" presId="urn:microsoft.com/office/officeart/2009/3/layout/HorizontalOrganizationChart"/>
    <dgm:cxn modelId="{66036686-C99A-4900-9DB4-048504AB9EFC}" type="presOf" srcId="{6FE1C688-3CB4-45AF-BFA0-0D19A36EFAE1}" destId="{AA8F0611-7529-45AD-837F-25D4744481AD}" srcOrd="0" destOrd="0" presId="urn:microsoft.com/office/officeart/2009/3/layout/HorizontalOrganizationChart"/>
    <dgm:cxn modelId="{F7D877D0-79B4-4DA9-B41E-6D6AFF7AAC9F}" type="presOf" srcId="{298DFC25-E066-40D4-8187-98567893AEF0}" destId="{A2C78863-2F85-4484-8D9C-A2B457D5DB59}" srcOrd="0" destOrd="0" presId="urn:microsoft.com/office/officeart/2009/3/layout/HorizontalOrganizationChart"/>
    <dgm:cxn modelId="{551EEAE9-2501-4C8A-A498-EE5042D92F40}" type="presOf" srcId="{6FE1C688-3CB4-45AF-BFA0-0D19A36EFAE1}" destId="{64C8A68B-0472-4702-8239-7D537E47E6FB}" srcOrd="1" destOrd="0" presId="urn:microsoft.com/office/officeart/2009/3/layout/HorizontalOrganizationChart"/>
    <dgm:cxn modelId="{E3984EFF-F5BB-4307-B2B4-A1B21B6AA6FF}" type="presOf" srcId="{419B45F5-CC3F-41A4-B458-70BE3E7A5AFD}" destId="{73FE8409-E81B-4754-8F7F-543D7E49EF89}" srcOrd="0" destOrd="0" presId="urn:microsoft.com/office/officeart/2009/3/layout/HorizontalOrganizationChart"/>
    <dgm:cxn modelId="{6FEB0EA5-C9CA-4C05-9A46-7EA3D26D477A}" type="presParOf" srcId="{1097650A-06A1-493A-B4E1-EF20812FB31A}" destId="{7128FF1D-DC26-4F47-8A23-B645FEF2DDA7}" srcOrd="0" destOrd="0" presId="urn:microsoft.com/office/officeart/2009/3/layout/HorizontalOrganizationChart"/>
    <dgm:cxn modelId="{9EBBD457-ABB5-481B-B107-466BB98C86ED}" type="presParOf" srcId="{7128FF1D-DC26-4F47-8A23-B645FEF2DDA7}" destId="{C6BC6271-2293-46E3-9939-79783AC1A8AE}" srcOrd="0" destOrd="0" presId="urn:microsoft.com/office/officeart/2009/3/layout/HorizontalOrganizationChart"/>
    <dgm:cxn modelId="{0A3E788E-E363-41D3-9767-D179F761CCBB}" type="presParOf" srcId="{C6BC6271-2293-46E3-9939-79783AC1A8AE}" destId="{F38E38CA-264D-45F4-B019-F3171B0CC580}" srcOrd="0" destOrd="0" presId="urn:microsoft.com/office/officeart/2009/3/layout/HorizontalOrganizationChart"/>
    <dgm:cxn modelId="{B96C73A1-8E91-4060-A6B8-C4EA0144D4CD}" type="presParOf" srcId="{C6BC6271-2293-46E3-9939-79783AC1A8AE}" destId="{E88BB024-DB94-4FA2-8306-8F841A980199}" srcOrd="1" destOrd="0" presId="urn:microsoft.com/office/officeart/2009/3/layout/HorizontalOrganizationChart"/>
    <dgm:cxn modelId="{460E6E24-1159-4A9C-AB0D-CA3C8E274023}" type="presParOf" srcId="{7128FF1D-DC26-4F47-8A23-B645FEF2DDA7}" destId="{ACB3F5F9-298D-4935-A644-E1BF40FE36B5}" srcOrd="1" destOrd="0" presId="urn:microsoft.com/office/officeart/2009/3/layout/HorizontalOrganizationChart"/>
    <dgm:cxn modelId="{CA61238E-C7D9-4647-B5A5-D802511C803E}" type="presParOf" srcId="{7128FF1D-DC26-4F47-8A23-B645FEF2DDA7}" destId="{C8C4E123-A97F-4A13-9719-709664AC2EF1}" srcOrd="2" destOrd="0" presId="urn:microsoft.com/office/officeart/2009/3/layout/HorizontalOrganizationChart"/>
    <dgm:cxn modelId="{768CB3DA-31D3-4A81-87D8-01EEA8F9C44A}" type="presParOf" srcId="{1097650A-06A1-493A-B4E1-EF20812FB31A}" destId="{AF643810-A2BE-4B60-B712-9E2658F218CA}" srcOrd="1" destOrd="0" presId="urn:microsoft.com/office/officeart/2009/3/layout/HorizontalOrganizationChart"/>
    <dgm:cxn modelId="{2DB0DE22-9898-471F-92E4-E496E241E86B}" type="presParOf" srcId="{AF643810-A2BE-4B60-B712-9E2658F218CA}" destId="{A4084147-CDBD-47DE-ABE0-A04E84889E08}" srcOrd="0" destOrd="0" presId="urn:microsoft.com/office/officeart/2009/3/layout/HorizontalOrganizationChart"/>
    <dgm:cxn modelId="{1918D7E0-FE84-4F19-BCE5-DA2DFBB47117}" type="presParOf" srcId="{A4084147-CDBD-47DE-ABE0-A04E84889E08}" destId="{A2C78863-2F85-4484-8D9C-A2B457D5DB59}" srcOrd="0" destOrd="0" presId="urn:microsoft.com/office/officeart/2009/3/layout/HorizontalOrganizationChart"/>
    <dgm:cxn modelId="{C13869EF-8F16-49E2-83D3-5276561B2FD4}" type="presParOf" srcId="{A4084147-CDBD-47DE-ABE0-A04E84889E08}" destId="{D7E5846A-A7B6-4FCB-848A-E84798449FA4}" srcOrd="1" destOrd="0" presId="urn:microsoft.com/office/officeart/2009/3/layout/HorizontalOrganizationChart"/>
    <dgm:cxn modelId="{D0C89FCB-21C5-43E6-8EEB-5E6C209FB73C}" type="presParOf" srcId="{AF643810-A2BE-4B60-B712-9E2658F218CA}" destId="{32099E09-8CB5-4C04-B589-543694373BD1}" srcOrd="1" destOrd="0" presId="urn:microsoft.com/office/officeart/2009/3/layout/HorizontalOrganizationChart"/>
    <dgm:cxn modelId="{302228E8-7CD0-4539-AB72-4D612F0BCD81}" type="presParOf" srcId="{AF643810-A2BE-4B60-B712-9E2658F218CA}" destId="{6C1A1680-2943-4975-91DB-F124D859BA3A}" srcOrd="2" destOrd="0" presId="urn:microsoft.com/office/officeart/2009/3/layout/HorizontalOrganizationChart"/>
    <dgm:cxn modelId="{B71ECACB-C532-4A31-A4D7-40A368394F57}" type="presParOf" srcId="{1097650A-06A1-493A-B4E1-EF20812FB31A}" destId="{077774F7-E792-49F9-9184-69907D442D56}" srcOrd="2" destOrd="0" presId="urn:microsoft.com/office/officeart/2009/3/layout/HorizontalOrganizationChart"/>
    <dgm:cxn modelId="{4F6689C7-DF41-45F3-9DC7-91EDCA07E175}" type="presParOf" srcId="{077774F7-E792-49F9-9184-69907D442D56}" destId="{5ADB2930-C6F5-43FF-BDCD-19E43D5F3743}" srcOrd="0" destOrd="0" presId="urn:microsoft.com/office/officeart/2009/3/layout/HorizontalOrganizationChart"/>
    <dgm:cxn modelId="{1D5C46AC-521F-476D-A2FA-399BAD88ACD7}" type="presParOf" srcId="{5ADB2930-C6F5-43FF-BDCD-19E43D5F3743}" destId="{73FE8409-E81B-4754-8F7F-543D7E49EF89}" srcOrd="0" destOrd="0" presId="urn:microsoft.com/office/officeart/2009/3/layout/HorizontalOrganizationChart"/>
    <dgm:cxn modelId="{C7E10FAB-4B52-4793-AD79-C91699472597}" type="presParOf" srcId="{5ADB2930-C6F5-43FF-BDCD-19E43D5F3743}" destId="{A71E4816-9CDD-48E9-AFB6-D71FDD37D4F2}" srcOrd="1" destOrd="0" presId="urn:microsoft.com/office/officeart/2009/3/layout/HorizontalOrganizationChart"/>
    <dgm:cxn modelId="{2246857F-9C45-4787-86BF-07C0A6D6AE6A}" type="presParOf" srcId="{077774F7-E792-49F9-9184-69907D442D56}" destId="{93A4D7B4-0E01-446B-B302-4625BFC5CCB2}" srcOrd="1" destOrd="0" presId="urn:microsoft.com/office/officeart/2009/3/layout/HorizontalOrganizationChart"/>
    <dgm:cxn modelId="{5667CB5F-9962-4299-B054-B055074E9F25}" type="presParOf" srcId="{077774F7-E792-49F9-9184-69907D442D56}" destId="{48D27756-FE6F-4CF9-A9FD-564AF19E6D20}" srcOrd="2" destOrd="0" presId="urn:microsoft.com/office/officeart/2009/3/layout/HorizontalOrganizationChart"/>
    <dgm:cxn modelId="{90DBCA6A-AA7A-4E7F-A107-1339BE73E725}" type="presParOf" srcId="{1097650A-06A1-493A-B4E1-EF20812FB31A}" destId="{C18EA15D-B934-4895-833B-C7AAA3578DEA}" srcOrd="3" destOrd="0" presId="urn:microsoft.com/office/officeart/2009/3/layout/HorizontalOrganizationChart"/>
    <dgm:cxn modelId="{5B7CACBA-5DE2-48BF-A5D7-57CE77816C34}" type="presParOf" srcId="{C18EA15D-B934-4895-833B-C7AAA3578DEA}" destId="{23756791-FD72-4ADC-8FEB-4430EFFE1EF6}" srcOrd="0" destOrd="0" presId="urn:microsoft.com/office/officeart/2009/3/layout/HorizontalOrganizationChart"/>
    <dgm:cxn modelId="{62192B69-62D6-43BD-936A-82F7344C6133}" type="presParOf" srcId="{23756791-FD72-4ADC-8FEB-4430EFFE1EF6}" destId="{AA8F0611-7529-45AD-837F-25D4744481AD}" srcOrd="0" destOrd="0" presId="urn:microsoft.com/office/officeart/2009/3/layout/HorizontalOrganizationChart"/>
    <dgm:cxn modelId="{0D5DA687-52B0-470A-A2E5-5F9460C14D36}" type="presParOf" srcId="{23756791-FD72-4ADC-8FEB-4430EFFE1EF6}" destId="{64C8A68B-0472-4702-8239-7D537E47E6FB}" srcOrd="1" destOrd="0" presId="urn:microsoft.com/office/officeart/2009/3/layout/HorizontalOrganizationChart"/>
    <dgm:cxn modelId="{66ADBBE4-C4FB-405E-B705-0245341C0407}" type="presParOf" srcId="{C18EA15D-B934-4895-833B-C7AAA3578DEA}" destId="{6519D036-8901-4954-909A-151FBA2E7569}" srcOrd="1" destOrd="0" presId="urn:microsoft.com/office/officeart/2009/3/layout/HorizontalOrganizationChart"/>
    <dgm:cxn modelId="{983D2C9E-B90E-43DE-8C3B-84E9A43FF63C}" type="presParOf" srcId="{C18EA15D-B934-4895-833B-C7AAA3578DEA}" destId="{3C655B1A-C204-4671-9A8F-00886556763C}" srcOrd="2" destOrd="0" presId="urn:microsoft.com/office/officeart/2009/3/layout/HorizontalOrganizationChar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8430BB6-26A3-4F0F-8591-8761AADA431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7FE0CE6-8C76-4BE7-9FC3-BD8EDC8537AC}">
      <dgm:prSet/>
      <dgm:spPr/>
      <dgm:t>
        <a:bodyPr/>
        <a:lstStyle/>
        <a:p>
          <a:r>
            <a:rPr lang="en-US" b="1"/>
            <a:t>Additional Personnel</a:t>
          </a:r>
          <a:endParaRPr lang="en-US"/>
        </a:p>
      </dgm:t>
    </dgm:pt>
    <dgm:pt modelId="{C0A973B2-3B59-495B-88BB-24B8D3E14161}" type="parTrans" cxnId="{51097FA3-A0C3-4B63-8938-BD75227C8BC4}">
      <dgm:prSet/>
      <dgm:spPr/>
      <dgm:t>
        <a:bodyPr/>
        <a:lstStyle/>
        <a:p>
          <a:endParaRPr lang="en-US"/>
        </a:p>
      </dgm:t>
    </dgm:pt>
    <dgm:pt modelId="{E2DC1831-7772-47E9-8FE1-1EB823D57528}" type="sibTrans" cxnId="{51097FA3-A0C3-4B63-8938-BD75227C8BC4}">
      <dgm:prSet/>
      <dgm:spPr/>
      <dgm:t>
        <a:bodyPr/>
        <a:lstStyle/>
        <a:p>
          <a:endParaRPr lang="en-US"/>
        </a:p>
      </dgm:t>
    </dgm:pt>
    <dgm:pt modelId="{BBC400FA-5DE5-4AB5-BB97-546BAD461D89}">
      <dgm:prSet/>
      <dgm:spPr/>
      <dgm:t>
        <a:bodyPr/>
        <a:lstStyle/>
        <a:p>
          <a:r>
            <a:rPr lang="en-US" b="1"/>
            <a:t>Staff Training</a:t>
          </a:r>
          <a:endParaRPr lang="en-US"/>
        </a:p>
      </dgm:t>
    </dgm:pt>
    <dgm:pt modelId="{05B51066-024C-4604-AAAA-1029E5F7E02D}" type="parTrans" cxnId="{7A1BB979-865D-4933-A8AF-EA31D068D696}">
      <dgm:prSet/>
      <dgm:spPr/>
      <dgm:t>
        <a:bodyPr/>
        <a:lstStyle/>
        <a:p>
          <a:endParaRPr lang="en-US"/>
        </a:p>
      </dgm:t>
    </dgm:pt>
    <dgm:pt modelId="{5AE558FC-2EEE-489C-96D3-9493B086C206}" type="sibTrans" cxnId="{7A1BB979-865D-4933-A8AF-EA31D068D696}">
      <dgm:prSet/>
      <dgm:spPr/>
      <dgm:t>
        <a:bodyPr/>
        <a:lstStyle/>
        <a:p>
          <a:endParaRPr lang="en-US"/>
        </a:p>
      </dgm:t>
    </dgm:pt>
    <dgm:pt modelId="{D533530C-A3F0-4367-9F51-DC15C103FA1C}">
      <dgm:prSet/>
      <dgm:spPr/>
      <dgm:t>
        <a:bodyPr/>
        <a:lstStyle/>
        <a:p>
          <a:r>
            <a:rPr lang="en-US" b="1"/>
            <a:t>Materials and Supplies</a:t>
          </a:r>
          <a:endParaRPr lang="en-US"/>
        </a:p>
      </dgm:t>
    </dgm:pt>
    <dgm:pt modelId="{DCBC8666-EBAE-45A6-9413-1AA0872FCE88}" type="parTrans" cxnId="{45C27A07-B13D-4783-ABAD-4A4FE5F47662}">
      <dgm:prSet/>
      <dgm:spPr/>
      <dgm:t>
        <a:bodyPr/>
        <a:lstStyle/>
        <a:p>
          <a:endParaRPr lang="en-US"/>
        </a:p>
      </dgm:t>
    </dgm:pt>
    <dgm:pt modelId="{9D1A962F-488A-42FA-B279-4C494EF3B664}" type="sibTrans" cxnId="{45C27A07-B13D-4783-ABAD-4A4FE5F47662}">
      <dgm:prSet/>
      <dgm:spPr/>
      <dgm:t>
        <a:bodyPr/>
        <a:lstStyle/>
        <a:p>
          <a:endParaRPr lang="en-US"/>
        </a:p>
      </dgm:t>
    </dgm:pt>
    <dgm:pt modelId="{8E393616-FDA1-490A-918B-E940E532DB1C}">
      <dgm:prSet/>
      <dgm:spPr/>
      <dgm:t>
        <a:bodyPr/>
        <a:lstStyle/>
        <a:p>
          <a:r>
            <a:rPr lang="en-US" b="1"/>
            <a:t>Parent &amp; Family Engagement Activities</a:t>
          </a:r>
          <a:endParaRPr lang="en-US"/>
        </a:p>
      </dgm:t>
    </dgm:pt>
    <dgm:pt modelId="{7E94D9C4-CB0F-488C-865F-C28FC84C3E25}" type="parTrans" cxnId="{1DDF2AA2-DE1B-4F66-BF03-707F1FE6C6CB}">
      <dgm:prSet/>
      <dgm:spPr/>
      <dgm:t>
        <a:bodyPr/>
        <a:lstStyle/>
        <a:p>
          <a:endParaRPr lang="en-US"/>
        </a:p>
      </dgm:t>
    </dgm:pt>
    <dgm:pt modelId="{9FFCA1DD-66CF-462C-B911-A288433705E8}" type="sibTrans" cxnId="{1DDF2AA2-DE1B-4F66-BF03-707F1FE6C6CB}">
      <dgm:prSet/>
      <dgm:spPr/>
      <dgm:t>
        <a:bodyPr/>
        <a:lstStyle/>
        <a:p>
          <a:endParaRPr lang="en-US"/>
        </a:p>
      </dgm:t>
    </dgm:pt>
    <dgm:pt modelId="{E2681678-1774-4BDE-AD04-BAE3F4C380EE}">
      <dgm:prSet/>
      <dgm:spPr/>
      <dgm:t>
        <a:bodyPr/>
        <a:lstStyle/>
        <a:p>
          <a:r>
            <a:rPr lang="en-US" b="1"/>
            <a:t>Tutoring</a:t>
          </a:r>
          <a:endParaRPr lang="en-US"/>
        </a:p>
      </dgm:t>
    </dgm:pt>
    <dgm:pt modelId="{1757CB0E-338D-4F2C-B0BF-E9A6BC3E68BA}" type="parTrans" cxnId="{5B1031E3-0194-4125-8BD3-451BC2CC95E1}">
      <dgm:prSet/>
      <dgm:spPr/>
      <dgm:t>
        <a:bodyPr/>
        <a:lstStyle/>
        <a:p>
          <a:endParaRPr lang="en-US"/>
        </a:p>
      </dgm:t>
    </dgm:pt>
    <dgm:pt modelId="{461B0C5D-A597-47FD-AA4F-960D2C21A5B7}" type="sibTrans" cxnId="{5B1031E3-0194-4125-8BD3-451BC2CC95E1}">
      <dgm:prSet/>
      <dgm:spPr/>
      <dgm:t>
        <a:bodyPr/>
        <a:lstStyle/>
        <a:p>
          <a:endParaRPr lang="en-US"/>
        </a:p>
      </dgm:t>
    </dgm:pt>
    <dgm:pt modelId="{FC17129D-E2A1-479F-BDBB-E29597A6EF50}">
      <dgm:prSet/>
      <dgm:spPr/>
      <dgm:t>
        <a:bodyPr/>
        <a:lstStyle/>
        <a:p>
          <a:r>
            <a:rPr lang="en-US" b="1"/>
            <a:t>Technology</a:t>
          </a:r>
          <a:endParaRPr lang="en-US"/>
        </a:p>
      </dgm:t>
    </dgm:pt>
    <dgm:pt modelId="{C5457D1B-03AB-461C-A1FF-6F5D25037A53}" type="parTrans" cxnId="{04B94759-8CB5-49CB-98DB-D4C74284E026}">
      <dgm:prSet/>
      <dgm:spPr/>
      <dgm:t>
        <a:bodyPr/>
        <a:lstStyle/>
        <a:p>
          <a:endParaRPr lang="en-US"/>
        </a:p>
      </dgm:t>
    </dgm:pt>
    <dgm:pt modelId="{3BCAEC27-B40E-4A4E-AAC1-3240CD1C9E6B}" type="sibTrans" cxnId="{04B94759-8CB5-49CB-98DB-D4C74284E026}">
      <dgm:prSet/>
      <dgm:spPr/>
      <dgm:t>
        <a:bodyPr/>
        <a:lstStyle/>
        <a:p>
          <a:endParaRPr lang="en-US"/>
        </a:p>
      </dgm:t>
    </dgm:pt>
    <dgm:pt modelId="{FEB74B24-E895-4DC5-B243-D030E9960DBC}" type="pres">
      <dgm:prSet presAssocID="{68430BB6-26A3-4F0F-8591-8761AADA4310}" presName="linear" presStyleCnt="0">
        <dgm:presLayoutVars>
          <dgm:animLvl val="lvl"/>
          <dgm:resizeHandles val="exact"/>
        </dgm:presLayoutVars>
      </dgm:prSet>
      <dgm:spPr/>
    </dgm:pt>
    <dgm:pt modelId="{C78095AD-2AF1-4A54-B77B-2AE7733CFC70}" type="pres">
      <dgm:prSet presAssocID="{67FE0CE6-8C76-4BE7-9FC3-BD8EDC8537AC}" presName="parentText" presStyleLbl="node1" presStyleIdx="0" presStyleCnt="6">
        <dgm:presLayoutVars>
          <dgm:chMax val="0"/>
          <dgm:bulletEnabled val="1"/>
        </dgm:presLayoutVars>
      </dgm:prSet>
      <dgm:spPr/>
    </dgm:pt>
    <dgm:pt modelId="{45FD25FC-C731-41C3-938F-3892571182AC}" type="pres">
      <dgm:prSet presAssocID="{E2DC1831-7772-47E9-8FE1-1EB823D57528}" presName="spacer" presStyleCnt="0"/>
      <dgm:spPr/>
    </dgm:pt>
    <dgm:pt modelId="{30FC0929-F93A-4C95-84B2-9E2A857157A0}" type="pres">
      <dgm:prSet presAssocID="{BBC400FA-5DE5-4AB5-BB97-546BAD461D89}" presName="parentText" presStyleLbl="node1" presStyleIdx="1" presStyleCnt="6">
        <dgm:presLayoutVars>
          <dgm:chMax val="0"/>
          <dgm:bulletEnabled val="1"/>
        </dgm:presLayoutVars>
      </dgm:prSet>
      <dgm:spPr/>
    </dgm:pt>
    <dgm:pt modelId="{A96286A9-B324-4FF9-A250-CB8942EDC656}" type="pres">
      <dgm:prSet presAssocID="{5AE558FC-2EEE-489C-96D3-9493B086C206}" presName="spacer" presStyleCnt="0"/>
      <dgm:spPr/>
    </dgm:pt>
    <dgm:pt modelId="{58BF2442-AC39-4F4A-812A-175888ADF5F4}" type="pres">
      <dgm:prSet presAssocID="{D533530C-A3F0-4367-9F51-DC15C103FA1C}" presName="parentText" presStyleLbl="node1" presStyleIdx="2" presStyleCnt="6">
        <dgm:presLayoutVars>
          <dgm:chMax val="0"/>
          <dgm:bulletEnabled val="1"/>
        </dgm:presLayoutVars>
      </dgm:prSet>
      <dgm:spPr/>
    </dgm:pt>
    <dgm:pt modelId="{E3BAF870-E43F-435F-91C8-9261C7B4B7BD}" type="pres">
      <dgm:prSet presAssocID="{9D1A962F-488A-42FA-B279-4C494EF3B664}" presName="spacer" presStyleCnt="0"/>
      <dgm:spPr/>
    </dgm:pt>
    <dgm:pt modelId="{F159100A-EBEC-444B-ADCF-E648E18F109E}" type="pres">
      <dgm:prSet presAssocID="{8E393616-FDA1-490A-918B-E940E532DB1C}" presName="parentText" presStyleLbl="node1" presStyleIdx="3" presStyleCnt="6">
        <dgm:presLayoutVars>
          <dgm:chMax val="0"/>
          <dgm:bulletEnabled val="1"/>
        </dgm:presLayoutVars>
      </dgm:prSet>
      <dgm:spPr/>
    </dgm:pt>
    <dgm:pt modelId="{5AFBCF80-A3F5-4FE5-A79B-7E7A6F7241BD}" type="pres">
      <dgm:prSet presAssocID="{9FFCA1DD-66CF-462C-B911-A288433705E8}" presName="spacer" presStyleCnt="0"/>
      <dgm:spPr/>
    </dgm:pt>
    <dgm:pt modelId="{767F62C3-4DF1-4614-BF1A-A15C6727CDE6}" type="pres">
      <dgm:prSet presAssocID="{E2681678-1774-4BDE-AD04-BAE3F4C380EE}" presName="parentText" presStyleLbl="node1" presStyleIdx="4" presStyleCnt="6">
        <dgm:presLayoutVars>
          <dgm:chMax val="0"/>
          <dgm:bulletEnabled val="1"/>
        </dgm:presLayoutVars>
      </dgm:prSet>
      <dgm:spPr/>
    </dgm:pt>
    <dgm:pt modelId="{501BE1B5-F629-4234-AB4C-5C4BE0A3C29C}" type="pres">
      <dgm:prSet presAssocID="{461B0C5D-A597-47FD-AA4F-960D2C21A5B7}" presName="spacer" presStyleCnt="0"/>
      <dgm:spPr/>
    </dgm:pt>
    <dgm:pt modelId="{EE0474E4-5760-4543-92DB-2330218A1F14}" type="pres">
      <dgm:prSet presAssocID="{FC17129D-E2A1-479F-BDBB-E29597A6EF50}" presName="parentText" presStyleLbl="node1" presStyleIdx="5" presStyleCnt="6">
        <dgm:presLayoutVars>
          <dgm:chMax val="0"/>
          <dgm:bulletEnabled val="1"/>
        </dgm:presLayoutVars>
      </dgm:prSet>
      <dgm:spPr/>
    </dgm:pt>
  </dgm:ptLst>
  <dgm:cxnLst>
    <dgm:cxn modelId="{45C27A07-B13D-4783-ABAD-4A4FE5F47662}" srcId="{68430BB6-26A3-4F0F-8591-8761AADA4310}" destId="{D533530C-A3F0-4367-9F51-DC15C103FA1C}" srcOrd="2" destOrd="0" parTransId="{DCBC8666-EBAE-45A6-9413-1AA0872FCE88}" sibTransId="{9D1A962F-488A-42FA-B279-4C494EF3B664}"/>
    <dgm:cxn modelId="{875FDF29-8C1A-436F-AE3F-53A3D0706A50}" type="presOf" srcId="{8E393616-FDA1-490A-918B-E940E532DB1C}" destId="{F159100A-EBEC-444B-ADCF-E648E18F109E}" srcOrd="0" destOrd="0" presId="urn:microsoft.com/office/officeart/2005/8/layout/vList2"/>
    <dgm:cxn modelId="{22055340-9227-44B5-B9E9-3836A3519949}" type="presOf" srcId="{E2681678-1774-4BDE-AD04-BAE3F4C380EE}" destId="{767F62C3-4DF1-4614-BF1A-A15C6727CDE6}" srcOrd="0" destOrd="0" presId="urn:microsoft.com/office/officeart/2005/8/layout/vList2"/>
    <dgm:cxn modelId="{CFE69B5B-264F-46CB-A2E4-6C2F2C7F5164}" type="presOf" srcId="{D533530C-A3F0-4367-9F51-DC15C103FA1C}" destId="{58BF2442-AC39-4F4A-812A-175888ADF5F4}" srcOrd="0" destOrd="0" presId="urn:microsoft.com/office/officeart/2005/8/layout/vList2"/>
    <dgm:cxn modelId="{3978BE4E-B097-47A8-A9EF-9E81CC7E3D61}" type="presOf" srcId="{BBC400FA-5DE5-4AB5-BB97-546BAD461D89}" destId="{30FC0929-F93A-4C95-84B2-9E2A857157A0}" srcOrd="0" destOrd="0" presId="urn:microsoft.com/office/officeart/2005/8/layout/vList2"/>
    <dgm:cxn modelId="{825B9258-0988-4F7A-8E12-5BEB75A879E1}" type="presOf" srcId="{67FE0CE6-8C76-4BE7-9FC3-BD8EDC8537AC}" destId="{C78095AD-2AF1-4A54-B77B-2AE7733CFC70}" srcOrd="0" destOrd="0" presId="urn:microsoft.com/office/officeart/2005/8/layout/vList2"/>
    <dgm:cxn modelId="{04B94759-8CB5-49CB-98DB-D4C74284E026}" srcId="{68430BB6-26A3-4F0F-8591-8761AADA4310}" destId="{FC17129D-E2A1-479F-BDBB-E29597A6EF50}" srcOrd="5" destOrd="0" parTransId="{C5457D1B-03AB-461C-A1FF-6F5D25037A53}" sibTransId="{3BCAEC27-B40E-4A4E-AAC1-3240CD1C9E6B}"/>
    <dgm:cxn modelId="{7A1BB979-865D-4933-A8AF-EA31D068D696}" srcId="{68430BB6-26A3-4F0F-8591-8761AADA4310}" destId="{BBC400FA-5DE5-4AB5-BB97-546BAD461D89}" srcOrd="1" destOrd="0" parTransId="{05B51066-024C-4604-AAAA-1029E5F7E02D}" sibTransId="{5AE558FC-2EEE-489C-96D3-9493B086C206}"/>
    <dgm:cxn modelId="{1DDF2AA2-DE1B-4F66-BF03-707F1FE6C6CB}" srcId="{68430BB6-26A3-4F0F-8591-8761AADA4310}" destId="{8E393616-FDA1-490A-918B-E940E532DB1C}" srcOrd="3" destOrd="0" parTransId="{7E94D9C4-CB0F-488C-865F-C28FC84C3E25}" sibTransId="{9FFCA1DD-66CF-462C-B911-A288433705E8}"/>
    <dgm:cxn modelId="{51097FA3-A0C3-4B63-8938-BD75227C8BC4}" srcId="{68430BB6-26A3-4F0F-8591-8761AADA4310}" destId="{67FE0CE6-8C76-4BE7-9FC3-BD8EDC8537AC}" srcOrd="0" destOrd="0" parTransId="{C0A973B2-3B59-495B-88BB-24B8D3E14161}" sibTransId="{E2DC1831-7772-47E9-8FE1-1EB823D57528}"/>
    <dgm:cxn modelId="{23B3D2C5-46B2-4B58-996D-6DFE38482378}" type="presOf" srcId="{68430BB6-26A3-4F0F-8591-8761AADA4310}" destId="{FEB74B24-E895-4DC5-B243-D030E9960DBC}" srcOrd="0" destOrd="0" presId="urn:microsoft.com/office/officeart/2005/8/layout/vList2"/>
    <dgm:cxn modelId="{E33955CC-B9EF-46F9-BE8E-617B86EC4138}" type="presOf" srcId="{FC17129D-E2A1-479F-BDBB-E29597A6EF50}" destId="{EE0474E4-5760-4543-92DB-2330218A1F14}" srcOrd="0" destOrd="0" presId="urn:microsoft.com/office/officeart/2005/8/layout/vList2"/>
    <dgm:cxn modelId="{5B1031E3-0194-4125-8BD3-451BC2CC95E1}" srcId="{68430BB6-26A3-4F0F-8591-8761AADA4310}" destId="{E2681678-1774-4BDE-AD04-BAE3F4C380EE}" srcOrd="4" destOrd="0" parTransId="{1757CB0E-338D-4F2C-B0BF-E9A6BC3E68BA}" sibTransId="{461B0C5D-A597-47FD-AA4F-960D2C21A5B7}"/>
    <dgm:cxn modelId="{A2670258-2033-4839-BB8B-9DC45BE65B1B}" type="presParOf" srcId="{FEB74B24-E895-4DC5-B243-D030E9960DBC}" destId="{C78095AD-2AF1-4A54-B77B-2AE7733CFC70}" srcOrd="0" destOrd="0" presId="urn:microsoft.com/office/officeart/2005/8/layout/vList2"/>
    <dgm:cxn modelId="{268FB53C-990C-4F41-9E90-6B3823FA8322}" type="presParOf" srcId="{FEB74B24-E895-4DC5-B243-D030E9960DBC}" destId="{45FD25FC-C731-41C3-938F-3892571182AC}" srcOrd="1" destOrd="0" presId="urn:microsoft.com/office/officeart/2005/8/layout/vList2"/>
    <dgm:cxn modelId="{CC16628B-BDEC-4942-B19E-9C99B70C4601}" type="presParOf" srcId="{FEB74B24-E895-4DC5-B243-D030E9960DBC}" destId="{30FC0929-F93A-4C95-84B2-9E2A857157A0}" srcOrd="2" destOrd="0" presId="urn:microsoft.com/office/officeart/2005/8/layout/vList2"/>
    <dgm:cxn modelId="{F92671F6-3907-4F26-8CA7-8F1E6210A2C7}" type="presParOf" srcId="{FEB74B24-E895-4DC5-B243-D030E9960DBC}" destId="{A96286A9-B324-4FF9-A250-CB8942EDC656}" srcOrd="3" destOrd="0" presId="urn:microsoft.com/office/officeart/2005/8/layout/vList2"/>
    <dgm:cxn modelId="{09DE3393-50A6-448E-B23C-94A50C1D2BD8}" type="presParOf" srcId="{FEB74B24-E895-4DC5-B243-D030E9960DBC}" destId="{58BF2442-AC39-4F4A-812A-175888ADF5F4}" srcOrd="4" destOrd="0" presId="urn:microsoft.com/office/officeart/2005/8/layout/vList2"/>
    <dgm:cxn modelId="{E9116BA7-E778-4CB8-9A2E-13B07402245D}" type="presParOf" srcId="{FEB74B24-E895-4DC5-B243-D030E9960DBC}" destId="{E3BAF870-E43F-435F-91C8-9261C7B4B7BD}" srcOrd="5" destOrd="0" presId="urn:microsoft.com/office/officeart/2005/8/layout/vList2"/>
    <dgm:cxn modelId="{C029837E-F5D2-4DCB-9633-A5821FA20B1D}" type="presParOf" srcId="{FEB74B24-E895-4DC5-B243-D030E9960DBC}" destId="{F159100A-EBEC-444B-ADCF-E648E18F109E}" srcOrd="6" destOrd="0" presId="urn:microsoft.com/office/officeart/2005/8/layout/vList2"/>
    <dgm:cxn modelId="{796AC332-ED14-4908-A93E-3CA94F9CB0F2}" type="presParOf" srcId="{FEB74B24-E895-4DC5-B243-D030E9960DBC}" destId="{5AFBCF80-A3F5-4FE5-A79B-7E7A6F7241BD}" srcOrd="7" destOrd="0" presId="urn:microsoft.com/office/officeart/2005/8/layout/vList2"/>
    <dgm:cxn modelId="{14744B30-BB66-4E61-A6BF-2EB15026BDE9}" type="presParOf" srcId="{FEB74B24-E895-4DC5-B243-D030E9960DBC}" destId="{767F62C3-4DF1-4614-BF1A-A15C6727CDE6}" srcOrd="8" destOrd="0" presId="urn:microsoft.com/office/officeart/2005/8/layout/vList2"/>
    <dgm:cxn modelId="{D4406947-19BB-4175-B237-895B23CF8215}" type="presParOf" srcId="{FEB74B24-E895-4DC5-B243-D030E9960DBC}" destId="{501BE1B5-F629-4234-AB4C-5C4BE0A3C29C}" srcOrd="9" destOrd="0" presId="urn:microsoft.com/office/officeart/2005/8/layout/vList2"/>
    <dgm:cxn modelId="{1F655F67-D078-4CEE-9C3E-97571CCCD349}" type="presParOf" srcId="{FEB74B24-E895-4DC5-B243-D030E9960DBC}" destId="{EE0474E4-5760-4543-92DB-2330218A1F14}" srcOrd="1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1C0E53E-AEA3-4D6B-B149-97F8A4F60201}" type="doc">
      <dgm:prSet loTypeId="urn:microsoft.com/office/officeart/2005/8/layout/vList2" loCatId="list" qsTypeId="urn:microsoft.com/office/officeart/2005/8/quickstyle/simple4" qsCatId="simple" csTypeId="urn:microsoft.com/office/officeart/2005/8/colors/accent2_2" csCatId="accent2" phldr="1"/>
      <dgm:spPr/>
      <dgm:t>
        <a:bodyPr/>
        <a:lstStyle/>
        <a:p>
          <a:endParaRPr lang="en-US"/>
        </a:p>
      </dgm:t>
    </dgm:pt>
    <dgm:pt modelId="{0CDF462B-54E3-40F8-B511-28D3978984A7}">
      <dgm:prSet custT="1"/>
      <dgm:spPr/>
      <dgm:t>
        <a:bodyPr/>
        <a:lstStyle/>
        <a:p>
          <a:pPr algn="ctr"/>
          <a:r>
            <a:rPr lang="en-US" sz="2800" b="1" dirty="0"/>
            <a:t>Students needing additional services will be asked to complete an income verification form.</a:t>
          </a:r>
          <a:endParaRPr lang="en-US" sz="2800" dirty="0"/>
        </a:p>
      </dgm:t>
    </dgm:pt>
    <dgm:pt modelId="{C1CD48D9-E5DE-4E89-A547-517CC9ABB96C}" type="sibTrans" cxnId="{F181CDF2-35EA-46A0-B782-64D8B3F26EDF}">
      <dgm:prSet/>
      <dgm:spPr/>
      <dgm:t>
        <a:bodyPr/>
        <a:lstStyle/>
        <a:p>
          <a:endParaRPr lang="en-US"/>
        </a:p>
      </dgm:t>
    </dgm:pt>
    <dgm:pt modelId="{45D1C768-8988-46CE-9396-16AD55C106A1}" type="parTrans" cxnId="{F181CDF2-35EA-46A0-B782-64D8B3F26EDF}">
      <dgm:prSet/>
      <dgm:spPr/>
      <dgm:t>
        <a:bodyPr/>
        <a:lstStyle/>
        <a:p>
          <a:endParaRPr lang="en-US"/>
        </a:p>
      </dgm:t>
    </dgm:pt>
    <dgm:pt modelId="{9740557C-AFA1-450A-9EE3-87100D4795C5}" type="pres">
      <dgm:prSet presAssocID="{01C0E53E-AEA3-4D6B-B149-97F8A4F60201}" presName="linear" presStyleCnt="0">
        <dgm:presLayoutVars>
          <dgm:animLvl val="lvl"/>
          <dgm:resizeHandles val="exact"/>
        </dgm:presLayoutVars>
      </dgm:prSet>
      <dgm:spPr/>
    </dgm:pt>
    <dgm:pt modelId="{46AF6B6A-916A-42CF-9AE4-19C3FE3C749F}" type="pres">
      <dgm:prSet presAssocID="{0CDF462B-54E3-40F8-B511-28D3978984A7}" presName="parentText" presStyleLbl="node1" presStyleIdx="0" presStyleCnt="1" custScaleY="188725" custLinFactY="-1679" custLinFactNeighborX="-1304" custLinFactNeighborY="-100000">
        <dgm:presLayoutVars>
          <dgm:chMax val="0"/>
          <dgm:bulletEnabled val="1"/>
        </dgm:presLayoutVars>
      </dgm:prSet>
      <dgm:spPr/>
    </dgm:pt>
  </dgm:ptLst>
  <dgm:cxnLst>
    <dgm:cxn modelId="{3867B528-FC03-443F-A5E2-CE7D2A7F697A}" type="presOf" srcId="{0CDF462B-54E3-40F8-B511-28D3978984A7}" destId="{46AF6B6A-916A-42CF-9AE4-19C3FE3C749F}" srcOrd="0" destOrd="0" presId="urn:microsoft.com/office/officeart/2005/8/layout/vList2"/>
    <dgm:cxn modelId="{1A868AB3-A8EE-4584-9AE9-3E9EBBEB5535}" type="presOf" srcId="{01C0E53E-AEA3-4D6B-B149-97F8A4F60201}" destId="{9740557C-AFA1-450A-9EE3-87100D4795C5}" srcOrd="0" destOrd="0" presId="urn:microsoft.com/office/officeart/2005/8/layout/vList2"/>
    <dgm:cxn modelId="{F181CDF2-35EA-46A0-B782-64D8B3F26EDF}" srcId="{01C0E53E-AEA3-4D6B-B149-97F8A4F60201}" destId="{0CDF462B-54E3-40F8-B511-28D3978984A7}" srcOrd="0" destOrd="0" parTransId="{45D1C768-8988-46CE-9396-16AD55C106A1}" sibTransId="{C1CD48D9-E5DE-4E89-A547-517CC9ABB96C}"/>
    <dgm:cxn modelId="{0281B009-3233-4545-8AD7-3DBFC866858C}" type="presParOf" srcId="{9740557C-AFA1-450A-9EE3-87100D4795C5}" destId="{46AF6B6A-916A-42CF-9AE4-19C3FE3C749F}"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D83506C-8F57-4C59-8505-8718B02BBCF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87D86D6-B9E1-4CC9-94A4-7A9501B4D232}">
      <dgm:prSet/>
      <dgm:spPr/>
      <dgm:t>
        <a:bodyPr/>
        <a:lstStyle/>
        <a:p>
          <a:r>
            <a:rPr lang="en-US"/>
            <a:t>receive progress reports</a:t>
          </a:r>
        </a:p>
      </dgm:t>
    </dgm:pt>
    <dgm:pt modelId="{ABC53328-904D-49D1-95C4-A61C69F58042}" type="parTrans" cxnId="{0CA08FC5-1D24-4B13-B4F2-C9F0A3E60B7B}">
      <dgm:prSet/>
      <dgm:spPr/>
      <dgm:t>
        <a:bodyPr/>
        <a:lstStyle/>
        <a:p>
          <a:endParaRPr lang="en-US"/>
        </a:p>
      </dgm:t>
    </dgm:pt>
    <dgm:pt modelId="{8C63F79C-3D22-4DC9-8F78-06E340B356A8}" type="sibTrans" cxnId="{0CA08FC5-1D24-4B13-B4F2-C9F0A3E60B7B}">
      <dgm:prSet/>
      <dgm:spPr/>
      <dgm:t>
        <a:bodyPr/>
        <a:lstStyle/>
        <a:p>
          <a:endParaRPr lang="en-US"/>
        </a:p>
      </dgm:t>
    </dgm:pt>
    <dgm:pt modelId="{3E81CA03-6FBE-43C9-A267-5BE882DBDEC0}">
      <dgm:prSet/>
      <dgm:spPr/>
      <dgm:t>
        <a:bodyPr/>
        <a:lstStyle/>
        <a:p>
          <a:r>
            <a:rPr lang="en-US"/>
            <a:t>have regular conferences</a:t>
          </a:r>
        </a:p>
      </dgm:t>
    </dgm:pt>
    <dgm:pt modelId="{DDC34637-BBA5-4EFF-BD24-AA3E04AC9E8B}" type="parTrans" cxnId="{64A42A31-9438-4D73-B6A8-20839B576576}">
      <dgm:prSet/>
      <dgm:spPr/>
      <dgm:t>
        <a:bodyPr/>
        <a:lstStyle/>
        <a:p>
          <a:endParaRPr lang="en-US"/>
        </a:p>
      </dgm:t>
    </dgm:pt>
    <dgm:pt modelId="{CC3353A9-57E4-4C22-BDDD-A577F5D76DC8}" type="sibTrans" cxnId="{64A42A31-9438-4D73-B6A8-20839B576576}">
      <dgm:prSet/>
      <dgm:spPr/>
      <dgm:t>
        <a:bodyPr/>
        <a:lstStyle/>
        <a:p>
          <a:endParaRPr lang="en-US"/>
        </a:p>
      </dgm:t>
    </dgm:pt>
    <dgm:pt modelId="{A19D0CB3-6329-456D-A52F-7C3D8F14DF03}">
      <dgm:prSet/>
      <dgm:spPr/>
      <dgm:t>
        <a:bodyPr/>
        <a:lstStyle/>
        <a:p>
          <a:r>
            <a:rPr lang="en-US"/>
            <a:t>know the qualifications of your child’s teacher</a:t>
          </a:r>
        </a:p>
      </dgm:t>
    </dgm:pt>
    <dgm:pt modelId="{889C8760-0ED5-4FB6-BED5-EE2DE53C5F59}" type="parTrans" cxnId="{1018B62B-BAE6-4172-886B-E95814741DE3}">
      <dgm:prSet/>
      <dgm:spPr/>
      <dgm:t>
        <a:bodyPr/>
        <a:lstStyle/>
        <a:p>
          <a:endParaRPr lang="en-US"/>
        </a:p>
      </dgm:t>
    </dgm:pt>
    <dgm:pt modelId="{22E1F35D-3DCD-42D8-AEC1-7720B0584440}" type="sibTrans" cxnId="{1018B62B-BAE6-4172-886B-E95814741DE3}">
      <dgm:prSet/>
      <dgm:spPr/>
      <dgm:t>
        <a:bodyPr/>
        <a:lstStyle/>
        <a:p>
          <a:endParaRPr lang="en-US"/>
        </a:p>
      </dgm:t>
    </dgm:pt>
    <dgm:pt modelId="{F5382225-BBC6-4491-811D-F2B79A9CECBD}">
      <dgm:prSet/>
      <dgm:spPr/>
      <dgm:t>
        <a:bodyPr/>
        <a:lstStyle/>
        <a:p>
          <a:r>
            <a:rPr lang="en-US"/>
            <a:t>receive information in a language you understand</a:t>
          </a:r>
        </a:p>
      </dgm:t>
    </dgm:pt>
    <dgm:pt modelId="{53999320-8E5E-4257-AD1E-9D2FC53389DD}" type="parTrans" cxnId="{A54DF5EA-182F-4922-BD8E-C45904685BD0}">
      <dgm:prSet/>
      <dgm:spPr/>
      <dgm:t>
        <a:bodyPr/>
        <a:lstStyle/>
        <a:p>
          <a:endParaRPr lang="en-US"/>
        </a:p>
      </dgm:t>
    </dgm:pt>
    <dgm:pt modelId="{781742E3-CD61-470B-B779-9EA7AAE6EB4F}" type="sibTrans" cxnId="{A54DF5EA-182F-4922-BD8E-C45904685BD0}">
      <dgm:prSet/>
      <dgm:spPr/>
      <dgm:t>
        <a:bodyPr/>
        <a:lstStyle/>
        <a:p>
          <a:endParaRPr lang="en-US"/>
        </a:p>
      </dgm:t>
    </dgm:pt>
    <dgm:pt modelId="{E8518B13-A452-40A8-B9E9-C70F1D6BBBD9}">
      <dgm:prSet/>
      <dgm:spPr/>
      <dgm:t>
        <a:bodyPr/>
        <a:lstStyle/>
        <a:p>
          <a:r>
            <a:rPr lang="en-US"/>
            <a:t>have flexible meeting times</a:t>
          </a:r>
        </a:p>
      </dgm:t>
    </dgm:pt>
    <dgm:pt modelId="{00A49C66-71D3-4CEA-A51C-00C9649F63FC}" type="parTrans" cxnId="{545EB998-BA3A-468A-AE8A-8D582154F243}">
      <dgm:prSet/>
      <dgm:spPr/>
      <dgm:t>
        <a:bodyPr/>
        <a:lstStyle/>
        <a:p>
          <a:endParaRPr lang="en-US"/>
        </a:p>
      </dgm:t>
    </dgm:pt>
    <dgm:pt modelId="{8D949975-1409-495D-9F54-0E751C6E52F9}" type="sibTrans" cxnId="{545EB998-BA3A-468A-AE8A-8D582154F243}">
      <dgm:prSet/>
      <dgm:spPr/>
      <dgm:t>
        <a:bodyPr/>
        <a:lstStyle/>
        <a:p>
          <a:endParaRPr lang="en-US"/>
        </a:p>
      </dgm:t>
    </dgm:pt>
    <dgm:pt modelId="{AC151E9F-9B6D-4E3A-A507-AF8A6BC1D91A}">
      <dgm:prSet/>
      <dgm:spPr/>
      <dgm:t>
        <a:bodyPr/>
        <a:lstStyle/>
        <a:p>
          <a:r>
            <a:rPr lang="en-US"/>
            <a:t>provide input to the School Improvement Plan (SIP), Parent &amp; Family Engagement Plan (PFEP), and School-Parent Compact </a:t>
          </a:r>
        </a:p>
      </dgm:t>
    </dgm:pt>
    <dgm:pt modelId="{9865A787-9827-4217-B1A3-438F16BDBE6F}" type="parTrans" cxnId="{EFBEC7EF-C180-48E6-A62A-3F6166642807}">
      <dgm:prSet/>
      <dgm:spPr/>
      <dgm:t>
        <a:bodyPr/>
        <a:lstStyle/>
        <a:p>
          <a:endParaRPr lang="en-US"/>
        </a:p>
      </dgm:t>
    </dgm:pt>
    <dgm:pt modelId="{40B0102B-244F-4B22-87E5-0A53C37E6A7E}" type="sibTrans" cxnId="{EFBEC7EF-C180-48E6-A62A-3F6166642807}">
      <dgm:prSet/>
      <dgm:spPr/>
      <dgm:t>
        <a:bodyPr/>
        <a:lstStyle/>
        <a:p>
          <a:endParaRPr lang="en-US"/>
        </a:p>
      </dgm:t>
    </dgm:pt>
    <dgm:pt modelId="{9AE7A063-7578-4DC5-AE4C-EF146BBD8CB8}" type="pres">
      <dgm:prSet presAssocID="{6D83506C-8F57-4C59-8505-8718B02BBCFD}" presName="root" presStyleCnt="0">
        <dgm:presLayoutVars>
          <dgm:dir/>
          <dgm:resizeHandles val="exact"/>
        </dgm:presLayoutVars>
      </dgm:prSet>
      <dgm:spPr/>
    </dgm:pt>
    <dgm:pt modelId="{4620D370-B580-471A-B1B9-8A42F19B34F9}" type="pres">
      <dgm:prSet presAssocID="{987D86D6-B9E1-4CC9-94A4-7A9501B4D232}" presName="compNode" presStyleCnt="0"/>
      <dgm:spPr/>
    </dgm:pt>
    <dgm:pt modelId="{362133A5-9285-410B-96D7-6E87FD614A66}" type="pres">
      <dgm:prSet presAssocID="{987D86D6-B9E1-4CC9-94A4-7A9501B4D232}" presName="bgRect" presStyleLbl="bgShp" presStyleIdx="0" presStyleCnt="6" custLinFactNeighborY="4136"/>
      <dgm:spPr/>
    </dgm:pt>
    <dgm:pt modelId="{A77BCB08-49C8-47A5-9A31-581697F29B3E}" type="pres">
      <dgm:prSet presAssocID="{987D86D6-B9E1-4CC9-94A4-7A9501B4D232}"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63280661-E8EB-44D8-A090-159ED159C7E1}" type="pres">
      <dgm:prSet presAssocID="{987D86D6-B9E1-4CC9-94A4-7A9501B4D232}" presName="spaceRect" presStyleCnt="0"/>
      <dgm:spPr/>
    </dgm:pt>
    <dgm:pt modelId="{5FFAB0D7-435C-4AC9-90F5-71248247111B}" type="pres">
      <dgm:prSet presAssocID="{987D86D6-B9E1-4CC9-94A4-7A9501B4D232}" presName="parTx" presStyleLbl="revTx" presStyleIdx="0" presStyleCnt="6">
        <dgm:presLayoutVars>
          <dgm:chMax val="0"/>
          <dgm:chPref val="0"/>
        </dgm:presLayoutVars>
      </dgm:prSet>
      <dgm:spPr/>
    </dgm:pt>
    <dgm:pt modelId="{16F11F8A-BBE7-4AD0-A7B4-85169C1EF0DE}" type="pres">
      <dgm:prSet presAssocID="{8C63F79C-3D22-4DC9-8F78-06E340B356A8}" presName="sibTrans" presStyleCnt="0"/>
      <dgm:spPr/>
    </dgm:pt>
    <dgm:pt modelId="{1C2199A6-2C02-4083-B470-F61AA89B83D2}" type="pres">
      <dgm:prSet presAssocID="{3E81CA03-6FBE-43C9-A267-5BE882DBDEC0}" presName="compNode" presStyleCnt="0"/>
      <dgm:spPr/>
    </dgm:pt>
    <dgm:pt modelId="{C9671095-E943-4038-B537-A7EB9F6D90E6}" type="pres">
      <dgm:prSet presAssocID="{3E81CA03-6FBE-43C9-A267-5BE882DBDEC0}" presName="bgRect" presStyleLbl="bgShp" presStyleIdx="1" presStyleCnt="6"/>
      <dgm:spPr/>
    </dgm:pt>
    <dgm:pt modelId="{9E2FCC95-F6F0-4865-BF03-5C7A01815E19}" type="pres">
      <dgm:prSet presAssocID="{3E81CA03-6FBE-43C9-A267-5BE882DBDEC0}" presName="iconRect" presStyleLbl="node1" presStyleIdx="1" presStyleCnt="6" custLinFactNeighborX="4463" custLinFactNeighborY="155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eting"/>
        </a:ext>
      </dgm:extLst>
    </dgm:pt>
    <dgm:pt modelId="{27026D25-40D2-42B3-A3BB-D5BD4AFD3502}" type="pres">
      <dgm:prSet presAssocID="{3E81CA03-6FBE-43C9-A267-5BE882DBDEC0}" presName="spaceRect" presStyleCnt="0"/>
      <dgm:spPr/>
    </dgm:pt>
    <dgm:pt modelId="{9254AD8D-D9AD-4841-A65B-1E1AE7742291}" type="pres">
      <dgm:prSet presAssocID="{3E81CA03-6FBE-43C9-A267-5BE882DBDEC0}" presName="parTx" presStyleLbl="revTx" presStyleIdx="1" presStyleCnt="6">
        <dgm:presLayoutVars>
          <dgm:chMax val="0"/>
          <dgm:chPref val="0"/>
        </dgm:presLayoutVars>
      </dgm:prSet>
      <dgm:spPr/>
    </dgm:pt>
    <dgm:pt modelId="{478CBF0B-3CAC-414C-AB18-F8259E529732}" type="pres">
      <dgm:prSet presAssocID="{CC3353A9-57E4-4C22-BDDD-A577F5D76DC8}" presName="sibTrans" presStyleCnt="0"/>
      <dgm:spPr/>
    </dgm:pt>
    <dgm:pt modelId="{EB9FB1B9-3B0B-4C93-99D8-179059099401}" type="pres">
      <dgm:prSet presAssocID="{A19D0CB3-6329-456D-A52F-7C3D8F14DF03}" presName="compNode" presStyleCnt="0"/>
      <dgm:spPr/>
    </dgm:pt>
    <dgm:pt modelId="{1300FC8F-4CB2-4DC1-9863-967B058A7109}" type="pres">
      <dgm:prSet presAssocID="{A19D0CB3-6329-456D-A52F-7C3D8F14DF03}" presName="bgRect" presStyleLbl="bgShp" presStyleIdx="2" presStyleCnt="6"/>
      <dgm:spPr/>
    </dgm:pt>
    <dgm:pt modelId="{9362D669-01A6-45F8-84DC-12BB52877995}" type="pres">
      <dgm:prSet presAssocID="{A19D0CB3-6329-456D-A52F-7C3D8F14DF03}"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Head with gears"/>
        </a:ext>
      </dgm:extLst>
    </dgm:pt>
    <dgm:pt modelId="{B1743390-DCC6-4120-921C-51851E5C33FA}" type="pres">
      <dgm:prSet presAssocID="{A19D0CB3-6329-456D-A52F-7C3D8F14DF03}" presName="spaceRect" presStyleCnt="0"/>
      <dgm:spPr/>
    </dgm:pt>
    <dgm:pt modelId="{E6506C3D-2003-4C69-946E-F37BFFEB6084}" type="pres">
      <dgm:prSet presAssocID="{A19D0CB3-6329-456D-A52F-7C3D8F14DF03}" presName="parTx" presStyleLbl="revTx" presStyleIdx="2" presStyleCnt="6">
        <dgm:presLayoutVars>
          <dgm:chMax val="0"/>
          <dgm:chPref val="0"/>
        </dgm:presLayoutVars>
      </dgm:prSet>
      <dgm:spPr/>
    </dgm:pt>
    <dgm:pt modelId="{302C8329-D8A3-473F-B450-F1F69E472E68}" type="pres">
      <dgm:prSet presAssocID="{22E1F35D-3DCD-42D8-AEC1-7720B0584440}" presName="sibTrans" presStyleCnt="0"/>
      <dgm:spPr/>
    </dgm:pt>
    <dgm:pt modelId="{D337FAE8-B143-46D9-90ED-EDAD4C1ACACE}" type="pres">
      <dgm:prSet presAssocID="{F5382225-BBC6-4491-811D-F2B79A9CECBD}" presName="compNode" presStyleCnt="0"/>
      <dgm:spPr/>
    </dgm:pt>
    <dgm:pt modelId="{62DDB64C-4287-401A-8405-6F00C2056CD6}" type="pres">
      <dgm:prSet presAssocID="{F5382225-BBC6-4491-811D-F2B79A9CECBD}" presName="bgRect" presStyleLbl="bgShp" presStyleIdx="3" presStyleCnt="6"/>
      <dgm:spPr/>
    </dgm:pt>
    <dgm:pt modelId="{579F7D5B-5EB6-45D1-8696-AFFD279E7400}" type="pres">
      <dgm:prSet presAssocID="{F5382225-BBC6-4491-811D-F2B79A9CECBD}"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at Bubble"/>
        </a:ext>
      </dgm:extLst>
    </dgm:pt>
    <dgm:pt modelId="{3DCBD9B9-D201-4142-A1E5-AEF391759BD0}" type="pres">
      <dgm:prSet presAssocID="{F5382225-BBC6-4491-811D-F2B79A9CECBD}" presName="spaceRect" presStyleCnt="0"/>
      <dgm:spPr/>
    </dgm:pt>
    <dgm:pt modelId="{FC0DFE16-C684-450F-9B8A-67B5E5273C6C}" type="pres">
      <dgm:prSet presAssocID="{F5382225-BBC6-4491-811D-F2B79A9CECBD}" presName="parTx" presStyleLbl="revTx" presStyleIdx="3" presStyleCnt="6">
        <dgm:presLayoutVars>
          <dgm:chMax val="0"/>
          <dgm:chPref val="0"/>
        </dgm:presLayoutVars>
      </dgm:prSet>
      <dgm:spPr/>
    </dgm:pt>
    <dgm:pt modelId="{63FEE760-AB08-498D-AFDB-51C2106237B5}" type="pres">
      <dgm:prSet presAssocID="{781742E3-CD61-470B-B779-9EA7AAE6EB4F}" presName="sibTrans" presStyleCnt="0"/>
      <dgm:spPr/>
    </dgm:pt>
    <dgm:pt modelId="{B2FD1BD4-245C-4549-8585-D16FAA9CC70E}" type="pres">
      <dgm:prSet presAssocID="{E8518B13-A452-40A8-B9E9-C70F1D6BBBD9}" presName="compNode" presStyleCnt="0"/>
      <dgm:spPr/>
    </dgm:pt>
    <dgm:pt modelId="{CCD0B6F7-4C2C-4C31-8680-F20030061D87}" type="pres">
      <dgm:prSet presAssocID="{E8518B13-A452-40A8-B9E9-C70F1D6BBBD9}" presName="bgRect" presStyleLbl="bgShp" presStyleIdx="4" presStyleCnt="6"/>
      <dgm:spPr/>
    </dgm:pt>
    <dgm:pt modelId="{76D5B310-A8E3-4E8A-BA32-E5C264B1418E}" type="pres">
      <dgm:prSet presAssocID="{E8518B13-A452-40A8-B9E9-C70F1D6BBBD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aily Calendar"/>
        </a:ext>
      </dgm:extLst>
    </dgm:pt>
    <dgm:pt modelId="{C0168797-20F6-4C34-BE4C-4F8C96EEA133}" type="pres">
      <dgm:prSet presAssocID="{E8518B13-A452-40A8-B9E9-C70F1D6BBBD9}" presName="spaceRect" presStyleCnt="0"/>
      <dgm:spPr/>
    </dgm:pt>
    <dgm:pt modelId="{85CD3AF5-4375-4D5A-BAF4-812FBC62AC0A}" type="pres">
      <dgm:prSet presAssocID="{E8518B13-A452-40A8-B9E9-C70F1D6BBBD9}" presName="parTx" presStyleLbl="revTx" presStyleIdx="4" presStyleCnt="6">
        <dgm:presLayoutVars>
          <dgm:chMax val="0"/>
          <dgm:chPref val="0"/>
        </dgm:presLayoutVars>
      </dgm:prSet>
      <dgm:spPr/>
    </dgm:pt>
    <dgm:pt modelId="{76C8124F-69BB-4354-89DB-CE9346FD7E3B}" type="pres">
      <dgm:prSet presAssocID="{8D949975-1409-495D-9F54-0E751C6E52F9}" presName="sibTrans" presStyleCnt="0"/>
      <dgm:spPr/>
    </dgm:pt>
    <dgm:pt modelId="{70FAE764-F14A-4D02-A407-0BE21465B976}" type="pres">
      <dgm:prSet presAssocID="{AC151E9F-9B6D-4E3A-A507-AF8A6BC1D91A}" presName="compNode" presStyleCnt="0"/>
      <dgm:spPr/>
    </dgm:pt>
    <dgm:pt modelId="{D03C9BB8-2D87-4353-BC84-8B63DD616D30}" type="pres">
      <dgm:prSet presAssocID="{AC151E9F-9B6D-4E3A-A507-AF8A6BC1D91A}" presName="bgRect" presStyleLbl="bgShp" presStyleIdx="5" presStyleCnt="6"/>
      <dgm:spPr/>
    </dgm:pt>
    <dgm:pt modelId="{86933E0D-6CC6-4142-A9C6-459E84DCAA1D}" type="pres">
      <dgm:prSet presAssocID="{AC151E9F-9B6D-4E3A-A507-AF8A6BC1D91A}"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Group brainstorm"/>
        </a:ext>
      </dgm:extLst>
    </dgm:pt>
    <dgm:pt modelId="{4C974BA4-ADD5-4D02-93B9-D5F770FE338F}" type="pres">
      <dgm:prSet presAssocID="{AC151E9F-9B6D-4E3A-A507-AF8A6BC1D91A}" presName="spaceRect" presStyleCnt="0"/>
      <dgm:spPr/>
    </dgm:pt>
    <dgm:pt modelId="{4DB407E3-0404-48FE-900E-0C9C32A538C4}" type="pres">
      <dgm:prSet presAssocID="{AC151E9F-9B6D-4E3A-A507-AF8A6BC1D91A}" presName="parTx" presStyleLbl="revTx" presStyleIdx="5" presStyleCnt="6">
        <dgm:presLayoutVars>
          <dgm:chMax val="0"/>
          <dgm:chPref val="0"/>
        </dgm:presLayoutVars>
      </dgm:prSet>
      <dgm:spPr/>
    </dgm:pt>
  </dgm:ptLst>
  <dgm:cxnLst>
    <dgm:cxn modelId="{1018B62B-BAE6-4172-886B-E95814741DE3}" srcId="{6D83506C-8F57-4C59-8505-8718B02BBCFD}" destId="{A19D0CB3-6329-456D-A52F-7C3D8F14DF03}" srcOrd="2" destOrd="0" parTransId="{889C8760-0ED5-4FB6-BED5-EE2DE53C5F59}" sibTransId="{22E1F35D-3DCD-42D8-AEC1-7720B0584440}"/>
    <dgm:cxn modelId="{64A42A31-9438-4D73-B6A8-20839B576576}" srcId="{6D83506C-8F57-4C59-8505-8718B02BBCFD}" destId="{3E81CA03-6FBE-43C9-A267-5BE882DBDEC0}" srcOrd="1" destOrd="0" parTransId="{DDC34637-BBA5-4EFF-BD24-AA3E04AC9E8B}" sibTransId="{CC3353A9-57E4-4C22-BDDD-A577F5D76DC8}"/>
    <dgm:cxn modelId="{C1DF8861-BDB5-4D1C-85E1-C72CE60CFAFC}" type="presOf" srcId="{3E81CA03-6FBE-43C9-A267-5BE882DBDEC0}" destId="{9254AD8D-D9AD-4841-A65B-1E1AE7742291}" srcOrd="0" destOrd="0" presId="urn:microsoft.com/office/officeart/2018/2/layout/IconVerticalSolidList"/>
    <dgm:cxn modelId="{02A01C4F-ABC6-4578-B96E-9543FBC87E28}" type="presOf" srcId="{A19D0CB3-6329-456D-A52F-7C3D8F14DF03}" destId="{E6506C3D-2003-4C69-946E-F37BFFEB6084}" srcOrd="0" destOrd="0" presId="urn:microsoft.com/office/officeart/2018/2/layout/IconVerticalSolidList"/>
    <dgm:cxn modelId="{14A64050-D3AA-4E2B-973D-55BA9BD36396}" type="presOf" srcId="{987D86D6-B9E1-4CC9-94A4-7A9501B4D232}" destId="{5FFAB0D7-435C-4AC9-90F5-71248247111B}" srcOrd="0" destOrd="0" presId="urn:microsoft.com/office/officeart/2018/2/layout/IconVerticalSolidList"/>
    <dgm:cxn modelId="{545EB998-BA3A-468A-AE8A-8D582154F243}" srcId="{6D83506C-8F57-4C59-8505-8718B02BBCFD}" destId="{E8518B13-A452-40A8-B9E9-C70F1D6BBBD9}" srcOrd="4" destOrd="0" parTransId="{00A49C66-71D3-4CEA-A51C-00C9649F63FC}" sibTransId="{8D949975-1409-495D-9F54-0E751C6E52F9}"/>
    <dgm:cxn modelId="{9C706DBD-05F8-4A74-BD37-EC51062F8828}" type="presOf" srcId="{AC151E9F-9B6D-4E3A-A507-AF8A6BC1D91A}" destId="{4DB407E3-0404-48FE-900E-0C9C32A538C4}" srcOrd="0" destOrd="0" presId="urn:microsoft.com/office/officeart/2018/2/layout/IconVerticalSolidList"/>
    <dgm:cxn modelId="{0CA08FC5-1D24-4B13-B4F2-C9F0A3E60B7B}" srcId="{6D83506C-8F57-4C59-8505-8718B02BBCFD}" destId="{987D86D6-B9E1-4CC9-94A4-7A9501B4D232}" srcOrd="0" destOrd="0" parTransId="{ABC53328-904D-49D1-95C4-A61C69F58042}" sibTransId="{8C63F79C-3D22-4DC9-8F78-06E340B356A8}"/>
    <dgm:cxn modelId="{985CE8E0-C076-4161-B70C-81F9D6B4970F}" type="presOf" srcId="{6D83506C-8F57-4C59-8505-8718B02BBCFD}" destId="{9AE7A063-7578-4DC5-AE4C-EF146BBD8CB8}" srcOrd="0" destOrd="0" presId="urn:microsoft.com/office/officeart/2018/2/layout/IconVerticalSolidList"/>
    <dgm:cxn modelId="{99B64FE4-F2A4-4AC0-84BE-4C34CB966097}" type="presOf" srcId="{F5382225-BBC6-4491-811D-F2B79A9CECBD}" destId="{FC0DFE16-C684-450F-9B8A-67B5E5273C6C}" srcOrd="0" destOrd="0" presId="urn:microsoft.com/office/officeart/2018/2/layout/IconVerticalSolidList"/>
    <dgm:cxn modelId="{A54DF5EA-182F-4922-BD8E-C45904685BD0}" srcId="{6D83506C-8F57-4C59-8505-8718B02BBCFD}" destId="{F5382225-BBC6-4491-811D-F2B79A9CECBD}" srcOrd="3" destOrd="0" parTransId="{53999320-8E5E-4257-AD1E-9D2FC53389DD}" sibTransId="{781742E3-CD61-470B-B779-9EA7AAE6EB4F}"/>
    <dgm:cxn modelId="{EFBEC7EF-C180-48E6-A62A-3F6166642807}" srcId="{6D83506C-8F57-4C59-8505-8718B02BBCFD}" destId="{AC151E9F-9B6D-4E3A-A507-AF8A6BC1D91A}" srcOrd="5" destOrd="0" parTransId="{9865A787-9827-4217-B1A3-438F16BDBE6F}" sibTransId="{40B0102B-244F-4B22-87E5-0A53C37E6A7E}"/>
    <dgm:cxn modelId="{7B43FAF8-E48A-423F-8C52-28459436393A}" type="presOf" srcId="{E8518B13-A452-40A8-B9E9-C70F1D6BBBD9}" destId="{85CD3AF5-4375-4D5A-BAF4-812FBC62AC0A}" srcOrd="0" destOrd="0" presId="urn:microsoft.com/office/officeart/2018/2/layout/IconVerticalSolidList"/>
    <dgm:cxn modelId="{5953F971-17D2-4AAF-B4B5-5929E0DB9C60}" type="presParOf" srcId="{9AE7A063-7578-4DC5-AE4C-EF146BBD8CB8}" destId="{4620D370-B580-471A-B1B9-8A42F19B34F9}" srcOrd="0" destOrd="0" presId="urn:microsoft.com/office/officeart/2018/2/layout/IconVerticalSolidList"/>
    <dgm:cxn modelId="{44820DE6-66A0-4ED7-8735-18463EC75164}" type="presParOf" srcId="{4620D370-B580-471A-B1B9-8A42F19B34F9}" destId="{362133A5-9285-410B-96D7-6E87FD614A66}" srcOrd="0" destOrd="0" presId="urn:microsoft.com/office/officeart/2018/2/layout/IconVerticalSolidList"/>
    <dgm:cxn modelId="{4247A0F7-787B-4CC6-8C9D-C73B327C23A5}" type="presParOf" srcId="{4620D370-B580-471A-B1B9-8A42F19B34F9}" destId="{A77BCB08-49C8-47A5-9A31-581697F29B3E}" srcOrd="1" destOrd="0" presId="urn:microsoft.com/office/officeart/2018/2/layout/IconVerticalSolidList"/>
    <dgm:cxn modelId="{528E8B4D-10C6-43BB-B8E6-E942A86266BC}" type="presParOf" srcId="{4620D370-B580-471A-B1B9-8A42F19B34F9}" destId="{63280661-E8EB-44D8-A090-159ED159C7E1}" srcOrd="2" destOrd="0" presId="urn:microsoft.com/office/officeart/2018/2/layout/IconVerticalSolidList"/>
    <dgm:cxn modelId="{1E6EA1FF-E9CB-49B2-88FA-F1509755EFCF}" type="presParOf" srcId="{4620D370-B580-471A-B1B9-8A42F19B34F9}" destId="{5FFAB0D7-435C-4AC9-90F5-71248247111B}" srcOrd="3" destOrd="0" presId="urn:microsoft.com/office/officeart/2018/2/layout/IconVerticalSolidList"/>
    <dgm:cxn modelId="{7A964C95-8FEA-44AE-A3A4-E3572DC4E518}" type="presParOf" srcId="{9AE7A063-7578-4DC5-AE4C-EF146BBD8CB8}" destId="{16F11F8A-BBE7-4AD0-A7B4-85169C1EF0DE}" srcOrd="1" destOrd="0" presId="urn:microsoft.com/office/officeart/2018/2/layout/IconVerticalSolidList"/>
    <dgm:cxn modelId="{77A53821-9E74-4E93-B6F9-B7D03977B239}" type="presParOf" srcId="{9AE7A063-7578-4DC5-AE4C-EF146BBD8CB8}" destId="{1C2199A6-2C02-4083-B470-F61AA89B83D2}" srcOrd="2" destOrd="0" presId="urn:microsoft.com/office/officeart/2018/2/layout/IconVerticalSolidList"/>
    <dgm:cxn modelId="{1E642812-F28E-4C82-8D31-1FE95B4C264F}" type="presParOf" srcId="{1C2199A6-2C02-4083-B470-F61AA89B83D2}" destId="{C9671095-E943-4038-B537-A7EB9F6D90E6}" srcOrd="0" destOrd="0" presId="urn:microsoft.com/office/officeart/2018/2/layout/IconVerticalSolidList"/>
    <dgm:cxn modelId="{DA374A1A-5081-4617-984A-D555E6CF87A0}" type="presParOf" srcId="{1C2199A6-2C02-4083-B470-F61AA89B83D2}" destId="{9E2FCC95-F6F0-4865-BF03-5C7A01815E19}" srcOrd="1" destOrd="0" presId="urn:microsoft.com/office/officeart/2018/2/layout/IconVerticalSolidList"/>
    <dgm:cxn modelId="{1C71948D-3C85-448D-8A98-D50125F74EB1}" type="presParOf" srcId="{1C2199A6-2C02-4083-B470-F61AA89B83D2}" destId="{27026D25-40D2-42B3-A3BB-D5BD4AFD3502}" srcOrd="2" destOrd="0" presId="urn:microsoft.com/office/officeart/2018/2/layout/IconVerticalSolidList"/>
    <dgm:cxn modelId="{2D965AA4-AC51-41B7-98EC-C08122AF0E9D}" type="presParOf" srcId="{1C2199A6-2C02-4083-B470-F61AA89B83D2}" destId="{9254AD8D-D9AD-4841-A65B-1E1AE7742291}" srcOrd="3" destOrd="0" presId="urn:microsoft.com/office/officeart/2018/2/layout/IconVerticalSolidList"/>
    <dgm:cxn modelId="{588D2459-7B63-4A39-AC4A-95559A12BDF3}" type="presParOf" srcId="{9AE7A063-7578-4DC5-AE4C-EF146BBD8CB8}" destId="{478CBF0B-3CAC-414C-AB18-F8259E529732}" srcOrd="3" destOrd="0" presId="urn:microsoft.com/office/officeart/2018/2/layout/IconVerticalSolidList"/>
    <dgm:cxn modelId="{269BFADF-625A-467C-8A97-9EACD3094395}" type="presParOf" srcId="{9AE7A063-7578-4DC5-AE4C-EF146BBD8CB8}" destId="{EB9FB1B9-3B0B-4C93-99D8-179059099401}" srcOrd="4" destOrd="0" presId="urn:microsoft.com/office/officeart/2018/2/layout/IconVerticalSolidList"/>
    <dgm:cxn modelId="{B4109C71-1169-4843-8B4D-856CD4B94539}" type="presParOf" srcId="{EB9FB1B9-3B0B-4C93-99D8-179059099401}" destId="{1300FC8F-4CB2-4DC1-9863-967B058A7109}" srcOrd="0" destOrd="0" presId="urn:microsoft.com/office/officeart/2018/2/layout/IconVerticalSolidList"/>
    <dgm:cxn modelId="{A7F540EB-A151-4407-B861-1F9FDB96AA24}" type="presParOf" srcId="{EB9FB1B9-3B0B-4C93-99D8-179059099401}" destId="{9362D669-01A6-45F8-84DC-12BB52877995}" srcOrd="1" destOrd="0" presId="urn:microsoft.com/office/officeart/2018/2/layout/IconVerticalSolidList"/>
    <dgm:cxn modelId="{28868163-3A46-4BBC-99A6-42EE17AE25E0}" type="presParOf" srcId="{EB9FB1B9-3B0B-4C93-99D8-179059099401}" destId="{B1743390-DCC6-4120-921C-51851E5C33FA}" srcOrd="2" destOrd="0" presId="urn:microsoft.com/office/officeart/2018/2/layout/IconVerticalSolidList"/>
    <dgm:cxn modelId="{E528F794-A6B8-418D-A576-F6F9F3D786FB}" type="presParOf" srcId="{EB9FB1B9-3B0B-4C93-99D8-179059099401}" destId="{E6506C3D-2003-4C69-946E-F37BFFEB6084}" srcOrd="3" destOrd="0" presId="urn:microsoft.com/office/officeart/2018/2/layout/IconVerticalSolidList"/>
    <dgm:cxn modelId="{6D7D9D48-1B73-4966-B422-F3E4A64CAB3F}" type="presParOf" srcId="{9AE7A063-7578-4DC5-AE4C-EF146BBD8CB8}" destId="{302C8329-D8A3-473F-B450-F1F69E472E68}" srcOrd="5" destOrd="0" presId="urn:microsoft.com/office/officeart/2018/2/layout/IconVerticalSolidList"/>
    <dgm:cxn modelId="{EC1FDEB2-9807-48F0-A06A-E1B01F6DDB0C}" type="presParOf" srcId="{9AE7A063-7578-4DC5-AE4C-EF146BBD8CB8}" destId="{D337FAE8-B143-46D9-90ED-EDAD4C1ACACE}" srcOrd="6" destOrd="0" presId="urn:microsoft.com/office/officeart/2018/2/layout/IconVerticalSolidList"/>
    <dgm:cxn modelId="{82391B10-013C-4B13-8F8A-9D39BC9D7B8C}" type="presParOf" srcId="{D337FAE8-B143-46D9-90ED-EDAD4C1ACACE}" destId="{62DDB64C-4287-401A-8405-6F00C2056CD6}" srcOrd="0" destOrd="0" presId="urn:microsoft.com/office/officeart/2018/2/layout/IconVerticalSolidList"/>
    <dgm:cxn modelId="{27C29978-065C-4D5B-826D-F91808C2AC4E}" type="presParOf" srcId="{D337FAE8-B143-46D9-90ED-EDAD4C1ACACE}" destId="{579F7D5B-5EB6-45D1-8696-AFFD279E7400}" srcOrd="1" destOrd="0" presId="urn:microsoft.com/office/officeart/2018/2/layout/IconVerticalSolidList"/>
    <dgm:cxn modelId="{0C62AD74-3842-47F6-B3DF-12157857F09A}" type="presParOf" srcId="{D337FAE8-B143-46D9-90ED-EDAD4C1ACACE}" destId="{3DCBD9B9-D201-4142-A1E5-AEF391759BD0}" srcOrd="2" destOrd="0" presId="urn:microsoft.com/office/officeart/2018/2/layout/IconVerticalSolidList"/>
    <dgm:cxn modelId="{85CB7C8B-3C89-44A2-A594-454E62F50E18}" type="presParOf" srcId="{D337FAE8-B143-46D9-90ED-EDAD4C1ACACE}" destId="{FC0DFE16-C684-450F-9B8A-67B5E5273C6C}" srcOrd="3" destOrd="0" presId="urn:microsoft.com/office/officeart/2018/2/layout/IconVerticalSolidList"/>
    <dgm:cxn modelId="{083A6FE3-EC8B-44D3-BAB3-2C4588B5D701}" type="presParOf" srcId="{9AE7A063-7578-4DC5-AE4C-EF146BBD8CB8}" destId="{63FEE760-AB08-498D-AFDB-51C2106237B5}" srcOrd="7" destOrd="0" presId="urn:microsoft.com/office/officeart/2018/2/layout/IconVerticalSolidList"/>
    <dgm:cxn modelId="{74CA17D5-7220-4F9A-B18F-FAC342216D80}" type="presParOf" srcId="{9AE7A063-7578-4DC5-AE4C-EF146BBD8CB8}" destId="{B2FD1BD4-245C-4549-8585-D16FAA9CC70E}" srcOrd="8" destOrd="0" presId="urn:microsoft.com/office/officeart/2018/2/layout/IconVerticalSolidList"/>
    <dgm:cxn modelId="{1DF1A600-642B-4A42-8339-F1DC77D19C6F}" type="presParOf" srcId="{B2FD1BD4-245C-4549-8585-D16FAA9CC70E}" destId="{CCD0B6F7-4C2C-4C31-8680-F20030061D87}" srcOrd="0" destOrd="0" presId="urn:microsoft.com/office/officeart/2018/2/layout/IconVerticalSolidList"/>
    <dgm:cxn modelId="{BF9F594F-CB36-43C5-B02B-1DDE4B1DB4B7}" type="presParOf" srcId="{B2FD1BD4-245C-4549-8585-D16FAA9CC70E}" destId="{76D5B310-A8E3-4E8A-BA32-E5C264B1418E}" srcOrd="1" destOrd="0" presId="urn:microsoft.com/office/officeart/2018/2/layout/IconVerticalSolidList"/>
    <dgm:cxn modelId="{619AB72D-DB0F-4D39-A875-5A300CABFB43}" type="presParOf" srcId="{B2FD1BD4-245C-4549-8585-D16FAA9CC70E}" destId="{C0168797-20F6-4C34-BE4C-4F8C96EEA133}" srcOrd="2" destOrd="0" presId="urn:microsoft.com/office/officeart/2018/2/layout/IconVerticalSolidList"/>
    <dgm:cxn modelId="{EA71D396-0909-4DB0-B9B4-635817B5EBDD}" type="presParOf" srcId="{B2FD1BD4-245C-4549-8585-D16FAA9CC70E}" destId="{85CD3AF5-4375-4D5A-BAF4-812FBC62AC0A}" srcOrd="3" destOrd="0" presId="urn:microsoft.com/office/officeart/2018/2/layout/IconVerticalSolidList"/>
    <dgm:cxn modelId="{10008770-A595-4587-8369-F194989DD3C2}" type="presParOf" srcId="{9AE7A063-7578-4DC5-AE4C-EF146BBD8CB8}" destId="{76C8124F-69BB-4354-89DB-CE9346FD7E3B}" srcOrd="9" destOrd="0" presId="urn:microsoft.com/office/officeart/2018/2/layout/IconVerticalSolidList"/>
    <dgm:cxn modelId="{999FBF63-7AF2-4A41-A418-ABB0A1B718E2}" type="presParOf" srcId="{9AE7A063-7578-4DC5-AE4C-EF146BBD8CB8}" destId="{70FAE764-F14A-4D02-A407-0BE21465B976}" srcOrd="10" destOrd="0" presId="urn:microsoft.com/office/officeart/2018/2/layout/IconVerticalSolidList"/>
    <dgm:cxn modelId="{E00807C8-81D6-4DFA-B021-59E29FE36156}" type="presParOf" srcId="{70FAE764-F14A-4D02-A407-0BE21465B976}" destId="{D03C9BB8-2D87-4353-BC84-8B63DD616D30}" srcOrd="0" destOrd="0" presId="urn:microsoft.com/office/officeart/2018/2/layout/IconVerticalSolidList"/>
    <dgm:cxn modelId="{9B8A083A-7F05-427C-BFDE-2017559978C0}" type="presParOf" srcId="{70FAE764-F14A-4D02-A407-0BE21465B976}" destId="{86933E0D-6CC6-4142-A9C6-459E84DCAA1D}" srcOrd="1" destOrd="0" presId="urn:microsoft.com/office/officeart/2018/2/layout/IconVerticalSolidList"/>
    <dgm:cxn modelId="{1369A64C-3AAD-4B51-967C-4BEFA1C2BDF7}" type="presParOf" srcId="{70FAE764-F14A-4D02-A407-0BE21465B976}" destId="{4C974BA4-ADD5-4D02-93B9-D5F770FE338F}" srcOrd="2" destOrd="0" presId="urn:microsoft.com/office/officeart/2018/2/layout/IconVerticalSolidList"/>
    <dgm:cxn modelId="{2DCEC132-D819-471B-869B-4E69126F5616}" type="presParOf" srcId="{70FAE764-F14A-4D02-A407-0BE21465B976}" destId="{4DB407E3-0404-48FE-900E-0C9C32A538C4}"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B5DE6A7-D655-47FE-BE54-ED4F99DF1956}"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en-US"/>
        </a:p>
      </dgm:t>
    </dgm:pt>
    <dgm:pt modelId="{4A2C13B6-FC09-488A-8593-6BB49C96BEC6}">
      <dgm:prSet custT="1"/>
      <dgm:spPr/>
      <dgm:t>
        <a:bodyPr/>
        <a:lstStyle/>
        <a:p>
          <a:r>
            <a:rPr lang="en-US" sz="2300" b="1"/>
            <a:t>Parents are a child’s</a:t>
          </a:r>
        </a:p>
        <a:p>
          <a:r>
            <a:rPr lang="en-US" sz="2800" b="1"/>
            <a:t> </a:t>
          </a:r>
          <a:r>
            <a:rPr lang="en-US" sz="2800" b="1" u="sng"/>
            <a:t>FIRST</a:t>
          </a:r>
          <a:r>
            <a:rPr lang="en-US" sz="2800" b="1"/>
            <a:t> </a:t>
          </a:r>
          <a:r>
            <a:rPr lang="en-US" sz="2300" b="1"/>
            <a:t>and</a:t>
          </a:r>
          <a:r>
            <a:rPr lang="en-US" sz="2800" b="1"/>
            <a:t> </a:t>
          </a:r>
          <a:r>
            <a:rPr lang="en-US" sz="2800" b="1" u="sng"/>
            <a:t>MOST</a:t>
          </a:r>
          <a:r>
            <a:rPr lang="en-US" sz="2800" b="1"/>
            <a:t> </a:t>
          </a:r>
          <a:r>
            <a:rPr lang="en-US" sz="2300" b="1"/>
            <a:t>important teacher.  </a:t>
          </a:r>
          <a:endParaRPr lang="en-US" sz="2300"/>
        </a:p>
      </dgm:t>
    </dgm:pt>
    <dgm:pt modelId="{1023616F-7649-438A-B277-3399F325C5A5}" type="parTrans" cxnId="{CCDC24A5-4629-4738-9FFF-5176142568F7}">
      <dgm:prSet/>
      <dgm:spPr/>
      <dgm:t>
        <a:bodyPr/>
        <a:lstStyle/>
        <a:p>
          <a:endParaRPr lang="en-US"/>
        </a:p>
      </dgm:t>
    </dgm:pt>
    <dgm:pt modelId="{55C88DAE-660F-46B1-8376-415EA762BFFB}" type="sibTrans" cxnId="{CCDC24A5-4629-4738-9FFF-5176142568F7}">
      <dgm:prSet/>
      <dgm:spPr/>
      <dgm:t>
        <a:bodyPr/>
        <a:lstStyle/>
        <a:p>
          <a:endParaRPr lang="en-US"/>
        </a:p>
      </dgm:t>
    </dgm:pt>
    <dgm:pt modelId="{D562C5E1-4A3A-468D-8D7A-1E18A8182BC3}">
      <dgm:prSet/>
      <dgm:spPr/>
      <dgm:t>
        <a:bodyPr/>
        <a:lstStyle/>
        <a:p>
          <a:r>
            <a:rPr lang="en-US" b="1"/>
            <a:t>Parents provide opportunities for children to use what they learn at school in real world activities. </a:t>
          </a:r>
          <a:endParaRPr lang="en-US"/>
        </a:p>
      </dgm:t>
    </dgm:pt>
    <dgm:pt modelId="{FBE128C4-CF1A-463F-8467-FF00C5A28E23}" type="parTrans" cxnId="{492D8449-654A-40A2-BA63-71B5955DC1B2}">
      <dgm:prSet/>
      <dgm:spPr/>
      <dgm:t>
        <a:bodyPr/>
        <a:lstStyle/>
        <a:p>
          <a:endParaRPr lang="en-US"/>
        </a:p>
      </dgm:t>
    </dgm:pt>
    <dgm:pt modelId="{535D336B-2F37-45A6-9EF3-1C40795C45E9}" type="sibTrans" cxnId="{492D8449-654A-40A2-BA63-71B5955DC1B2}">
      <dgm:prSet/>
      <dgm:spPr/>
      <dgm:t>
        <a:bodyPr/>
        <a:lstStyle/>
        <a:p>
          <a:endParaRPr lang="en-US"/>
        </a:p>
      </dgm:t>
    </dgm:pt>
    <dgm:pt modelId="{1D2D96D2-BC1A-44B7-984B-772AC4184673}" type="pres">
      <dgm:prSet presAssocID="{4B5DE6A7-D655-47FE-BE54-ED4F99DF1956}" presName="Name0" presStyleCnt="0">
        <dgm:presLayoutVars>
          <dgm:dir/>
          <dgm:animLvl val="lvl"/>
          <dgm:resizeHandles val="exact"/>
        </dgm:presLayoutVars>
      </dgm:prSet>
      <dgm:spPr/>
    </dgm:pt>
    <dgm:pt modelId="{058A29BF-024C-4DBB-BE9A-CB137BDA66D8}" type="pres">
      <dgm:prSet presAssocID="{D562C5E1-4A3A-468D-8D7A-1E18A8182BC3}" presName="boxAndChildren" presStyleCnt="0"/>
      <dgm:spPr/>
    </dgm:pt>
    <dgm:pt modelId="{7221E5F6-41E8-41D2-BC06-B16B2DEEBC8E}" type="pres">
      <dgm:prSet presAssocID="{D562C5E1-4A3A-468D-8D7A-1E18A8182BC3}" presName="parentTextBox" presStyleLbl="node1" presStyleIdx="0" presStyleCnt="2"/>
      <dgm:spPr/>
    </dgm:pt>
    <dgm:pt modelId="{8666BD2E-A512-4CB5-A1AA-21263997AAC4}" type="pres">
      <dgm:prSet presAssocID="{55C88DAE-660F-46B1-8376-415EA762BFFB}" presName="sp" presStyleCnt="0"/>
      <dgm:spPr/>
    </dgm:pt>
    <dgm:pt modelId="{A4E37052-E457-41B4-AD71-2C9FEBE453C6}" type="pres">
      <dgm:prSet presAssocID="{4A2C13B6-FC09-488A-8593-6BB49C96BEC6}" presName="arrowAndChildren" presStyleCnt="0"/>
      <dgm:spPr/>
    </dgm:pt>
    <dgm:pt modelId="{B2BC860F-A4E7-4198-8F5D-EC73C5C904AB}" type="pres">
      <dgm:prSet presAssocID="{4A2C13B6-FC09-488A-8593-6BB49C96BEC6}" presName="parentTextArrow" presStyleLbl="node1" presStyleIdx="1" presStyleCnt="2" custLinFactNeighborX="-3603" custLinFactNeighborY="1353"/>
      <dgm:spPr/>
    </dgm:pt>
  </dgm:ptLst>
  <dgm:cxnLst>
    <dgm:cxn modelId="{6BFD5C69-7280-4B3A-9502-7EE5E06AABF3}" type="presOf" srcId="{4B5DE6A7-D655-47FE-BE54-ED4F99DF1956}" destId="{1D2D96D2-BC1A-44B7-984B-772AC4184673}" srcOrd="0" destOrd="0" presId="urn:microsoft.com/office/officeart/2005/8/layout/process4"/>
    <dgm:cxn modelId="{492D8449-654A-40A2-BA63-71B5955DC1B2}" srcId="{4B5DE6A7-D655-47FE-BE54-ED4F99DF1956}" destId="{D562C5E1-4A3A-468D-8D7A-1E18A8182BC3}" srcOrd="1" destOrd="0" parTransId="{FBE128C4-CF1A-463F-8467-FF00C5A28E23}" sibTransId="{535D336B-2F37-45A6-9EF3-1C40795C45E9}"/>
    <dgm:cxn modelId="{B8F9D09C-9801-4C3B-B8F5-68967C783FC4}" type="presOf" srcId="{D562C5E1-4A3A-468D-8D7A-1E18A8182BC3}" destId="{7221E5F6-41E8-41D2-BC06-B16B2DEEBC8E}" srcOrd="0" destOrd="0" presId="urn:microsoft.com/office/officeart/2005/8/layout/process4"/>
    <dgm:cxn modelId="{CCDC24A5-4629-4738-9FFF-5176142568F7}" srcId="{4B5DE6A7-D655-47FE-BE54-ED4F99DF1956}" destId="{4A2C13B6-FC09-488A-8593-6BB49C96BEC6}" srcOrd="0" destOrd="0" parTransId="{1023616F-7649-438A-B277-3399F325C5A5}" sibTransId="{55C88DAE-660F-46B1-8376-415EA762BFFB}"/>
    <dgm:cxn modelId="{A5CA34EE-6DE6-47F0-81B5-77B0D3E8CCB8}" type="presOf" srcId="{4A2C13B6-FC09-488A-8593-6BB49C96BEC6}" destId="{B2BC860F-A4E7-4198-8F5D-EC73C5C904AB}" srcOrd="0" destOrd="0" presId="urn:microsoft.com/office/officeart/2005/8/layout/process4"/>
    <dgm:cxn modelId="{5142C659-1381-42E1-A771-44CBDD4ECD16}" type="presParOf" srcId="{1D2D96D2-BC1A-44B7-984B-772AC4184673}" destId="{058A29BF-024C-4DBB-BE9A-CB137BDA66D8}" srcOrd="0" destOrd="0" presId="urn:microsoft.com/office/officeart/2005/8/layout/process4"/>
    <dgm:cxn modelId="{48013163-4F54-43B4-96C6-347BC309A58F}" type="presParOf" srcId="{058A29BF-024C-4DBB-BE9A-CB137BDA66D8}" destId="{7221E5F6-41E8-41D2-BC06-B16B2DEEBC8E}" srcOrd="0" destOrd="0" presId="urn:microsoft.com/office/officeart/2005/8/layout/process4"/>
    <dgm:cxn modelId="{D35A4E2B-CB83-4790-BAFC-98C46668AD87}" type="presParOf" srcId="{1D2D96D2-BC1A-44B7-984B-772AC4184673}" destId="{8666BD2E-A512-4CB5-A1AA-21263997AAC4}" srcOrd="1" destOrd="0" presId="urn:microsoft.com/office/officeart/2005/8/layout/process4"/>
    <dgm:cxn modelId="{0DB77D32-1F42-49D4-B3F6-22CE04CDCF0C}" type="presParOf" srcId="{1D2D96D2-BC1A-44B7-984B-772AC4184673}" destId="{A4E37052-E457-41B4-AD71-2C9FEBE453C6}" srcOrd="2" destOrd="0" presId="urn:microsoft.com/office/officeart/2005/8/layout/process4"/>
    <dgm:cxn modelId="{1E5F8897-35C6-488E-A6E7-DABE323666EA}" type="presParOf" srcId="{A4E37052-E457-41B4-AD71-2C9FEBE453C6}" destId="{B2BC860F-A4E7-4198-8F5D-EC73C5C904AB}"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B47E1-6FBF-45C3-8706-E680A414B392}">
      <dsp:nvSpPr>
        <dsp:cNvPr id="0" name=""/>
        <dsp:cNvSpPr/>
      </dsp:nvSpPr>
      <dsp:spPr>
        <a:xfrm>
          <a:off x="0" y="585447"/>
          <a:ext cx="2279833" cy="144769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06AAFB-FD4E-46E5-855E-8EFEB70E522B}">
      <dsp:nvSpPr>
        <dsp:cNvPr id="0" name=""/>
        <dsp:cNvSpPr/>
      </dsp:nvSpPr>
      <dsp:spPr>
        <a:xfrm>
          <a:off x="253314" y="826096"/>
          <a:ext cx="2279833" cy="144769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to ensure that all children have a fair,</a:t>
          </a:r>
        </a:p>
      </dsp:txBody>
      <dsp:txXfrm>
        <a:off x="295716" y="868498"/>
        <a:ext cx="2195029" cy="1362890"/>
      </dsp:txXfrm>
    </dsp:sp>
    <dsp:sp modelId="{CCA469FF-00FD-4063-AD72-EE9574654466}">
      <dsp:nvSpPr>
        <dsp:cNvPr id="0" name=""/>
        <dsp:cNvSpPr/>
      </dsp:nvSpPr>
      <dsp:spPr>
        <a:xfrm>
          <a:off x="2786462" y="585447"/>
          <a:ext cx="2279833" cy="144769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BB5141-8D91-4A34-948A-797CC4913904}">
      <dsp:nvSpPr>
        <dsp:cNvPr id="0" name=""/>
        <dsp:cNvSpPr/>
      </dsp:nvSpPr>
      <dsp:spPr>
        <a:xfrm>
          <a:off x="3039777" y="826096"/>
          <a:ext cx="2279833" cy="144769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equal, and significant opportunity </a:t>
          </a:r>
        </a:p>
      </dsp:txBody>
      <dsp:txXfrm>
        <a:off x="3082179" y="868498"/>
        <a:ext cx="2195029" cy="1362890"/>
      </dsp:txXfrm>
    </dsp:sp>
    <dsp:sp modelId="{7E40AF1E-3C55-4999-8666-708CF711D652}">
      <dsp:nvSpPr>
        <dsp:cNvPr id="0" name=""/>
        <dsp:cNvSpPr/>
      </dsp:nvSpPr>
      <dsp:spPr>
        <a:xfrm>
          <a:off x="5572925" y="585447"/>
          <a:ext cx="2279833" cy="144769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C6252D-A80F-4F65-BFB7-3F7DF3C241C1}">
      <dsp:nvSpPr>
        <dsp:cNvPr id="0" name=""/>
        <dsp:cNvSpPr/>
      </dsp:nvSpPr>
      <dsp:spPr>
        <a:xfrm>
          <a:off x="5826240" y="826096"/>
          <a:ext cx="2279833" cy="144769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to obtain a high-quality education</a:t>
          </a:r>
        </a:p>
      </dsp:txBody>
      <dsp:txXfrm>
        <a:off x="5868642" y="868498"/>
        <a:ext cx="2195029" cy="13628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A85F60-C915-4CFD-B2C7-2D2B0561BFAD}">
      <dsp:nvSpPr>
        <dsp:cNvPr id="0" name=""/>
        <dsp:cNvSpPr/>
      </dsp:nvSpPr>
      <dsp:spPr>
        <a:xfrm>
          <a:off x="2583568" y="2614887"/>
          <a:ext cx="91440" cy="91440"/>
        </a:xfrm>
        <a:custGeom>
          <a:avLst/>
          <a:gdLst/>
          <a:ahLst/>
          <a:cxnLst/>
          <a:rect l="0" t="0" r="0" b="0"/>
          <a:pathLst>
            <a:path>
              <a:moveTo>
                <a:pt x="45720" y="45720"/>
              </a:moveTo>
              <a:lnTo>
                <a:pt x="45720" y="76390"/>
              </a:lnTo>
              <a:lnTo>
                <a:pt x="62488" y="7639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27785" y="2656534"/>
        <a:ext cx="3006" cy="8144"/>
      </dsp:txXfrm>
    </dsp:sp>
    <dsp:sp modelId="{4008838C-D784-4B1B-80EA-BAD9AD6F79F9}">
      <dsp:nvSpPr>
        <dsp:cNvPr id="0" name=""/>
        <dsp:cNvSpPr/>
      </dsp:nvSpPr>
      <dsp:spPr>
        <a:xfrm>
          <a:off x="860484" y="539841"/>
          <a:ext cx="3537608" cy="212256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3346" tIns="181957" rIns="173346" bIns="181957" numCol="1" spcCol="1270" anchor="ctr" anchorCtr="0">
          <a:noAutofit/>
        </a:bodyPr>
        <a:lstStyle/>
        <a:p>
          <a:pPr marL="0" lvl="0" indent="0" algn="ctr" defTabSz="800100">
            <a:lnSpc>
              <a:spcPct val="90000"/>
            </a:lnSpc>
            <a:spcBef>
              <a:spcPct val="0"/>
            </a:spcBef>
            <a:spcAft>
              <a:spcPct val="35000"/>
            </a:spcAft>
            <a:buNone/>
          </a:pPr>
          <a:r>
            <a:rPr lang="en-US" sz="1800" b="1" kern="1200"/>
            <a:t>On December 10, 2015, the Every Student Succeeds Act (ESSA) replaced the No Child Left Behind (NCLB) Act giving states more responsibility and flexibility over the education of their students. </a:t>
          </a:r>
          <a:endParaRPr lang="en-US" sz="1800" kern="1200"/>
        </a:p>
      </dsp:txBody>
      <dsp:txXfrm>
        <a:off x="860484" y="539841"/>
        <a:ext cx="3537608" cy="2122565"/>
      </dsp:txXfrm>
    </dsp:sp>
    <dsp:sp modelId="{25E746F2-255E-4BCD-A9FE-BDBD87A1C81E}">
      <dsp:nvSpPr>
        <dsp:cNvPr id="0" name=""/>
        <dsp:cNvSpPr/>
      </dsp:nvSpPr>
      <dsp:spPr>
        <a:xfrm>
          <a:off x="877252" y="2720147"/>
          <a:ext cx="3537608" cy="212256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3346" tIns="181957" rIns="173346" bIns="181957" numCol="1" spcCol="1270" anchor="t" anchorCtr="0">
          <a:noAutofit/>
        </a:bodyPr>
        <a:lstStyle/>
        <a:p>
          <a:pPr marL="0" lvl="0" indent="0" algn="l" defTabSz="666750">
            <a:lnSpc>
              <a:spcPct val="90000"/>
            </a:lnSpc>
            <a:spcBef>
              <a:spcPct val="0"/>
            </a:spcBef>
            <a:spcAft>
              <a:spcPct val="35000"/>
            </a:spcAft>
            <a:buNone/>
          </a:pPr>
          <a:r>
            <a:rPr lang="en-US" sz="1500" b="1" kern="1200"/>
            <a:t>States:</a:t>
          </a:r>
          <a:endParaRPr lang="en-US" sz="1500" kern="1200"/>
        </a:p>
        <a:p>
          <a:pPr marL="114300" lvl="1" indent="-114300" algn="l" defTabSz="622300">
            <a:lnSpc>
              <a:spcPct val="90000"/>
            </a:lnSpc>
            <a:spcBef>
              <a:spcPct val="0"/>
            </a:spcBef>
            <a:spcAft>
              <a:spcPct val="15000"/>
            </a:spcAft>
            <a:buChar char="•"/>
          </a:pPr>
          <a:r>
            <a:rPr lang="en-US" sz="1400" b="1" kern="1200"/>
            <a:t>must adopt challenging standards</a:t>
          </a:r>
          <a:endParaRPr lang="en-US" sz="1400" kern="1200"/>
        </a:p>
        <a:p>
          <a:pPr marL="114300" lvl="1" indent="-114300" algn="l" defTabSz="622300">
            <a:lnSpc>
              <a:spcPct val="90000"/>
            </a:lnSpc>
            <a:spcBef>
              <a:spcPct val="0"/>
            </a:spcBef>
            <a:spcAft>
              <a:spcPct val="15000"/>
            </a:spcAft>
            <a:buChar char="•"/>
          </a:pPr>
          <a:r>
            <a:rPr lang="en-US" sz="1400" b="1" kern="1200"/>
            <a:t>establish goals for measuring academic achievement</a:t>
          </a:r>
          <a:endParaRPr lang="en-US" sz="1400" kern="1200"/>
        </a:p>
        <a:p>
          <a:pPr marL="114300" lvl="1" indent="-114300" algn="l" defTabSz="622300">
            <a:lnSpc>
              <a:spcPct val="90000"/>
            </a:lnSpc>
            <a:spcBef>
              <a:spcPct val="0"/>
            </a:spcBef>
            <a:spcAft>
              <a:spcPct val="15000"/>
            </a:spcAft>
            <a:buChar char="•"/>
          </a:pPr>
          <a:r>
            <a:rPr lang="en-US" sz="1400" b="1" kern="1200"/>
            <a:t>have flexibility in how Federal funds are used </a:t>
          </a:r>
          <a:endParaRPr lang="en-US" sz="1400" kern="1200"/>
        </a:p>
        <a:p>
          <a:pPr marL="114300" lvl="1" indent="-114300" algn="l" defTabSz="622300">
            <a:lnSpc>
              <a:spcPct val="90000"/>
            </a:lnSpc>
            <a:spcBef>
              <a:spcPct val="0"/>
            </a:spcBef>
            <a:spcAft>
              <a:spcPct val="15000"/>
            </a:spcAft>
            <a:buChar char="•"/>
          </a:pPr>
          <a:r>
            <a:rPr lang="en-US" sz="1400" b="1" kern="1200"/>
            <a:t>require assessments and annual           report cards</a:t>
          </a:r>
          <a:endParaRPr lang="en-US" sz="1400" kern="1200"/>
        </a:p>
      </dsp:txBody>
      <dsp:txXfrm>
        <a:off x="877252" y="2720147"/>
        <a:ext cx="3537608" cy="21225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9FF7CE-6D3A-44B1-A6CF-676348B2DF91}">
      <dsp:nvSpPr>
        <dsp:cNvPr id="0" name=""/>
        <dsp:cNvSpPr/>
      </dsp:nvSpPr>
      <dsp:spPr>
        <a:xfrm>
          <a:off x="1623059" y="1129"/>
          <a:ext cx="6492240" cy="1157845"/>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967" tIns="294093" rIns="125967" bIns="294093" numCol="1" spcCol="1270" anchor="ctr" anchorCtr="0">
          <a:noAutofit/>
        </a:bodyPr>
        <a:lstStyle/>
        <a:p>
          <a:pPr marL="0" lvl="0" indent="0" algn="l" defTabSz="1066800">
            <a:lnSpc>
              <a:spcPct val="90000"/>
            </a:lnSpc>
            <a:spcBef>
              <a:spcPct val="0"/>
            </a:spcBef>
            <a:spcAft>
              <a:spcPct val="35000"/>
            </a:spcAft>
            <a:buNone/>
          </a:pPr>
          <a:r>
            <a:rPr lang="en-US" sz="2400" kern="1200"/>
            <a:t>Title I, Part A:  Improving Academic Achievement</a:t>
          </a:r>
        </a:p>
      </dsp:txBody>
      <dsp:txXfrm>
        <a:off x="1623059" y="1129"/>
        <a:ext cx="6492240" cy="1157845"/>
      </dsp:txXfrm>
    </dsp:sp>
    <dsp:sp modelId="{F1F105C8-D2D1-4F72-8358-02871CA519A5}">
      <dsp:nvSpPr>
        <dsp:cNvPr id="0" name=""/>
        <dsp:cNvSpPr/>
      </dsp:nvSpPr>
      <dsp:spPr>
        <a:xfrm>
          <a:off x="0" y="0"/>
          <a:ext cx="1623060" cy="1157845"/>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5887" tIns="114369" rIns="85887" bIns="114369" numCol="1" spcCol="1270" anchor="ctr" anchorCtr="0">
          <a:noAutofit/>
        </a:bodyPr>
        <a:lstStyle/>
        <a:p>
          <a:pPr marL="0" lvl="0" indent="0" algn="ctr" defTabSz="1244600">
            <a:lnSpc>
              <a:spcPct val="90000"/>
            </a:lnSpc>
            <a:spcBef>
              <a:spcPct val="0"/>
            </a:spcBef>
            <a:spcAft>
              <a:spcPct val="35000"/>
            </a:spcAft>
            <a:buNone/>
          </a:pPr>
          <a:r>
            <a:rPr lang="en-US" sz="2800" kern="1200"/>
            <a:t>Title</a:t>
          </a:r>
        </a:p>
      </dsp:txBody>
      <dsp:txXfrm>
        <a:off x="0" y="0"/>
        <a:ext cx="1623060" cy="1157845"/>
      </dsp:txXfrm>
    </dsp:sp>
    <dsp:sp modelId="{F3C744D5-3B06-4AF0-A66F-63174CF5A43F}">
      <dsp:nvSpPr>
        <dsp:cNvPr id="0" name=""/>
        <dsp:cNvSpPr/>
      </dsp:nvSpPr>
      <dsp:spPr>
        <a:xfrm>
          <a:off x="1623059" y="1228446"/>
          <a:ext cx="6492240" cy="1157845"/>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967" tIns="294093" rIns="125967" bIns="294093" numCol="1" spcCol="1270" anchor="ctr" anchorCtr="0">
          <a:noAutofit/>
        </a:bodyPr>
        <a:lstStyle/>
        <a:p>
          <a:pPr marL="0" lvl="0" indent="0" algn="l" defTabSz="1066800">
            <a:lnSpc>
              <a:spcPct val="90000"/>
            </a:lnSpc>
            <a:spcBef>
              <a:spcPct val="0"/>
            </a:spcBef>
            <a:spcAft>
              <a:spcPct val="35000"/>
            </a:spcAft>
            <a:buNone/>
          </a:pPr>
          <a:r>
            <a:rPr lang="en-US" sz="2400" kern="1200"/>
            <a:t>Title I, Part C:  Migrant Education Program</a:t>
          </a:r>
        </a:p>
      </dsp:txBody>
      <dsp:txXfrm>
        <a:off x="1623059" y="1228446"/>
        <a:ext cx="6492240" cy="1157845"/>
      </dsp:txXfrm>
    </dsp:sp>
    <dsp:sp modelId="{05C59607-B196-40A9-817F-6192937FBCFA}">
      <dsp:nvSpPr>
        <dsp:cNvPr id="0" name=""/>
        <dsp:cNvSpPr/>
      </dsp:nvSpPr>
      <dsp:spPr>
        <a:xfrm>
          <a:off x="0" y="1228446"/>
          <a:ext cx="1623060" cy="1157845"/>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5887" tIns="114369" rIns="85887" bIns="114369" numCol="1" spcCol="1270" anchor="ctr" anchorCtr="0">
          <a:noAutofit/>
        </a:bodyPr>
        <a:lstStyle/>
        <a:p>
          <a:pPr marL="0" lvl="0" indent="0" algn="ctr" defTabSz="1244600">
            <a:lnSpc>
              <a:spcPct val="90000"/>
            </a:lnSpc>
            <a:spcBef>
              <a:spcPct val="0"/>
            </a:spcBef>
            <a:spcAft>
              <a:spcPct val="35000"/>
            </a:spcAft>
            <a:buNone/>
          </a:pPr>
          <a:r>
            <a:rPr lang="en-US" sz="2800" kern="1200"/>
            <a:t>Title</a:t>
          </a:r>
        </a:p>
      </dsp:txBody>
      <dsp:txXfrm>
        <a:off x="0" y="1228446"/>
        <a:ext cx="1623060" cy="1157845"/>
      </dsp:txXfrm>
    </dsp:sp>
    <dsp:sp modelId="{13C89396-C87C-4761-9E6C-0D45E0B58CFB}">
      <dsp:nvSpPr>
        <dsp:cNvPr id="0" name=""/>
        <dsp:cNvSpPr/>
      </dsp:nvSpPr>
      <dsp:spPr>
        <a:xfrm>
          <a:off x="1623059" y="2455762"/>
          <a:ext cx="6492240" cy="1157845"/>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967" tIns="294093" rIns="125967" bIns="294093" numCol="1" spcCol="1270" anchor="ctr" anchorCtr="0">
          <a:noAutofit/>
        </a:bodyPr>
        <a:lstStyle/>
        <a:p>
          <a:pPr marL="0" lvl="0" indent="0" algn="l" defTabSz="1066800">
            <a:lnSpc>
              <a:spcPct val="90000"/>
            </a:lnSpc>
            <a:spcBef>
              <a:spcPct val="0"/>
            </a:spcBef>
            <a:spcAft>
              <a:spcPct val="35000"/>
            </a:spcAft>
            <a:buNone/>
          </a:pPr>
          <a:r>
            <a:rPr lang="en-US" sz="2400" kern="1200"/>
            <a:t>Title I, Part D:  Neglected and Delinquent</a:t>
          </a:r>
        </a:p>
      </dsp:txBody>
      <dsp:txXfrm>
        <a:off x="1623059" y="2455762"/>
        <a:ext cx="6492240" cy="1157845"/>
      </dsp:txXfrm>
    </dsp:sp>
    <dsp:sp modelId="{6CCDDC48-8631-4D62-A48F-C0ACB5199B92}">
      <dsp:nvSpPr>
        <dsp:cNvPr id="0" name=""/>
        <dsp:cNvSpPr/>
      </dsp:nvSpPr>
      <dsp:spPr>
        <a:xfrm>
          <a:off x="0" y="2455762"/>
          <a:ext cx="1623060" cy="1157845"/>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85887" tIns="114369" rIns="85887" bIns="114369" numCol="1" spcCol="1270" anchor="ctr" anchorCtr="0">
          <a:noAutofit/>
        </a:bodyPr>
        <a:lstStyle/>
        <a:p>
          <a:pPr marL="0" lvl="0" indent="0" algn="ctr" defTabSz="1244600">
            <a:lnSpc>
              <a:spcPct val="90000"/>
            </a:lnSpc>
            <a:spcBef>
              <a:spcPct val="0"/>
            </a:spcBef>
            <a:spcAft>
              <a:spcPct val="35000"/>
            </a:spcAft>
            <a:buNone/>
          </a:pPr>
          <a:r>
            <a:rPr lang="en-US" sz="2800" kern="1200"/>
            <a:t>Title</a:t>
          </a:r>
        </a:p>
      </dsp:txBody>
      <dsp:txXfrm>
        <a:off x="0" y="2455762"/>
        <a:ext cx="1623060" cy="11578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18924-11EE-478C-9B9C-9336F74779EC}">
      <dsp:nvSpPr>
        <dsp:cNvPr id="0" name=""/>
        <dsp:cNvSpPr/>
      </dsp:nvSpPr>
      <dsp:spPr>
        <a:xfrm>
          <a:off x="0" y="2964868"/>
          <a:ext cx="2028825" cy="64864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44290" tIns="163576" rIns="144290" bIns="163576" numCol="1" spcCol="1270" anchor="ctr" anchorCtr="0">
          <a:noAutofit/>
        </a:bodyPr>
        <a:lstStyle/>
        <a:p>
          <a:pPr marL="0" lvl="0" indent="0" algn="ctr" defTabSz="1022350">
            <a:lnSpc>
              <a:spcPct val="90000"/>
            </a:lnSpc>
            <a:spcBef>
              <a:spcPct val="0"/>
            </a:spcBef>
            <a:spcAft>
              <a:spcPct val="35000"/>
            </a:spcAft>
            <a:buNone/>
          </a:pPr>
          <a:r>
            <a:rPr lang="en-US" sz="2300" kern="1200"/>
            <a:t>Use</a:t>
          </a:r>
        </a:p>
      </dsp:txBody>
      <dsp:txXfrm>
        <a:off x="0" y="2964868"/>
        <a:ext cx="2028825" cy="648640"/>
      </dsp:txXfrm>
    </dsp:sp>
    <dsp:sp modelId="{3134FA52-6E83-474D-8C4E-58718AF7BD3B}">
      <dsp:nvSpPr>
        <dsp:cNvPr id="0" name=""/>
        <dsp:cNvSpPr/>
      </dsp:nvSpPr>
      <dsp:spPr>
        <a:xfrm>
          <a:off x="2028825" y="2964868"/>
          <a:ext cx="6086475" cy="648640"/>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462" tIns="203200" rIns="123462" bIns="203200" numCol="1" spcCol="1270" anchor="ctr" anchorCtr="0">
          <a:noAutofit/>
        </a:bodyPr>
        <a:lstStyle/>
        <a:p>
          <a:pPr marL="0" lvl="0" indent="0" algn="l" defTabSz="711200">
            <a:lnSpc>
              <a:spcPct val="90000"/>
            </a:lnSpc>
            <a:spcBef>
              <a:spcPct val="0"/>
            </a:spcBef>
            <a:spcAft>
              <a:spcPct val="35000"/>
            </a:spcAft>
            <a:buNone/>
          </a:pPr>
          <a:r>
            <a:rPr lang="en-US" sz="1600" kern="1200"/>
            <a:t>use Title I funds to support parent and family engagement activities </a:t>
          </a:r>
        </a:p>
      </dsp:txBody>
      <dsp:txXfrm>
        <a:off x="2028825" y="2964868"/>
        <a:ext cx="6086475" cy="648640"/>
      </dsp:txXfrm>
    </dsp:sp>
    <dsp:sp modelId="{3515CD63-F0BA-40FF-A33E-DFCE7509760C}">
      <dsp:nvSpPr>
        <dsp:cNvPr id="0" name=""/>
        <dsp:cNvSpPr/>
      </dsp:nvSpPr>
      <dsp:spPr>
        <a:xfrm rot="10800000">
          <a:off x="0" y="1976988"/>
          <a:ext cx="2028825" cy="997609"/>
        </a:xfrm>
        <a:prstGeom prst="upArrowCallout">
          <a:avLst>
            <a:gd name="adj1" fmla="val 5000"/>
            <a:gd name="adj2" fmla="val 10000"/>
            <a:gd name="adj3" fmla="val 15000"/>
            <a:gd name="adj4" fmla="val 64977"/>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44290" tIns="163576" rIns="144290" bIns="163576" numCol="1" spcCol="1270" anchor="ctr" anchorCtr="0">
          <a:noAutofit/>
        </a:bodyPr>
        <a:lstStyle/>
        <a:p>
          <a:pPr marL="0" lvl="0" indent="0" algn="ctr" defTabSz="1022350">
            <a:lnSpc>
              <a:spcPct val="90000"/>
            </a:lnSpc>
            <a:spcBef>
              <a:spcPct val="0"/>
            </a:spcBef>
            <a:spcAft>
              <a:spcPct val="35000"/>
            </a:spcAft>
            <a:buNone/>
          </a:pPr>
          <a:r>
            <a:rPr lang="en-US" sz="2300" kern="1200"/>
            <a:t>Involve</a:t>
          </a:r>
        </a:p>
      </dsp:txBody>
      <dsp:txXfrm rot="-10800000">
        <a:off x="0" y="1976988"/>
        <a:ext cx="2028825" cy="648446"/>
      </dsp:txXfrm>
    </dsp:sp>
    <dsp:sp modelId="{3044B57F-8372-4B4B-A22C-A73D4B6A38BA}">
      <dsp:nvSpPr>
        <dsp:cNvPr id="0" name=""/>
        <dsp:cNvSpPr/>
      </dsp:nvSpPr>
      <dsp:spPr>
        <a:xfrm>
          <a:off x="2028825" y="1976988"/>
          <a:ext cx="6086475" cy="648446"/>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462" tIns="203200" rIns="123462" bIns="203200" numCol="1" spcCol="1270" anchor="ctr" anchorCtr="0">
          <a:noAutofit/>
        </a:bodyPr>
        <a:lstStyle/>
        <a:p>
          <a:pPr marL="0" lvl="0" indent="0" algn="l" defTabSz="711200">
            <a:lnSpc>
              <a:spcPct val="90000"/>
            </a:lnSpc>
            <a:spcBef>
              <a:spcPct val="0"/>
            </a:spcBef>
            <a:spcAft>
              <a:spcPct val="35000"/>
            </a:spcAft>
            <a:buNone/>
          </a:pPr>
          <a:r>
            <a:rPr lang="en-US" sz="1600" kern="1200"/>
            <a:t>involve parents in the development, review, and revisions to the PFEP</a:t>
          </a:r>
        </a:p>
      </dsp:txBody>
      <dsp:txXfrm>
        <a:off x="2028825" y="1976988"/>
        <a:ext cx="6086475" cy="648446"/>
      </dsp:txXfrm>
    </dsp:sp>
    <dsp:sp modelId="{1B605A77-4376-4043-9445-2374B570777F}">
      <dsp:nvSpPr>
        <dsp:cNvPr id="0" name=""/>
        <dsp:cNvSpPr/>
      </dsp:nvSpPr>
      <dsp:spPr>
        <a:xfrm rot="10800000">
          <a:off x="0" y="989108"/>
          <a:ext cx="2028825" cy="997609"/>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44290" tIns="163576" rIns="144290" bIns="163576" numCol="1" spcCol="1270" anchor="ctr" anchorCtr="0">
          <a:noAutofit/>
        </a:bodyPr>
        <a:lstStyle/>
        <a:p>
          <a:pPr marL="0" lvl="0" indent="0" algn="ctr" defTabSz="1022350">
            <a:lnSpc>
              <a:spcPct val="90000"/>
            </a:lnSpc>
            <a:spcBef>
              <a:spcPct val="0"/>
            </a:spcBef>
            <a:spcAft>
              <a:spcPct val="35000"/>
            </a:spcAft>
            <a:buNone/>
          </a:pPr>
          <a:r>
            <a:rPr lang="en-US" sz="2300" kern="1200"/>
            <a:t>Develop</a:t>
          </a:r>
        </a:p>
      </dsp:txBody>
      <dsp:txXfrm rot="-10800000">
        <a:off x="0" y="989108"/>
        <a:ext cx="2028825" cy="648446"/>
      </dsp:txXfrm>
    </dsp:sp>
    <dsp:sp modelId="{5069925D-640E-4F20-9DC8-DBB7D7D1EFA9}">
      <dsp:nvSpPr>
        <dsp:cNvPr id="0" name=""/>
        <dsp:cNvSpPr/>
      </dsp:nvSpPr>
      <dsp:spPr>
        <a:xfrm>
          <a:off x="2028825" y="989108"/>
          <a:ext cx="6086475" cy="648446"/>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462" tIns="203200" rIns="123462" bIns="203200" numCol="1" spcCol="1270" anchor="ctr" anchorCtr="0">
          <a:noAutofit/>
        </a:bodyPr>
        <a:lstStyle/>
        <a:p>
          <a:pPr marL="0" lvl="0" indent="0" algn="l" defTabSz="711200">
            <a:lnSpc>
              <a:spcPct val="90000"/>
            </a:lnSpc>
            <a:spcBef>
              <a:spcPct val="0"/>
            </a:spcBef>
            <a:spcAft>
              <a:spcPct val="35000"/>
            </a:spcAft>
            <a:buNone/>
          </a:pPr>
          <a:r>
            <a:rPr lang="en-US" sz="1600" kern="1200"/>
            <a:t>develop a Parent &amp; Family Engagement Plan (PFEP) </a:t>
          </a:r>
        </a:p>
      </dsp:txBody>
      <dsp:txXfrm>
        <a:off x="2028825" y="989108"/>
        <a:ext cx="6086475" cy="648446"/>
      </dsp:txXfrm>
    </dsp:sp>
    <dsp:sp modelId="{43DC6C31-EA01-4AED-BA27-1A622821552C}">
      <dsp:nvSpPr>
        <dsp:cNvPr id="0" name=""/>
        <dsp:cNvSpPr/>
      </dsp:nvSpPr>
      <dsp:spPr>
        <a:xfrm rot="10800000">
          <a:off x="0" y="1228"/>
          <a:ext cx="2028825" cy="997609"/>
        </a:xfrm>
        <a:prstGeom prst="upArrowCallout">
          <a:avLst>
            <a:gd name="adj1" fmla="val 5000"/>
            <a:gd name="adj2" fmla="val 10000"/>
            <a:gd name="adj3" fmla="val 15000"/>
            <a:gd name="adj4" fmla="val 64977"/>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44290" tIns="163576" rIns="144290" bIns="163576"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10800000">
        <a:off x="0" y="1228"/>
        <a:ext cx="2028825" cy="648446"/>
      </dsp:txXfrm>
    </dsp:sp>
    <dsp:sp modelId="{65760172-B5C8-4B11-BD76-251D6011378A}">
      <dsp:nvSpPr>
        <dsp:cNvPr id="0" name=""/>
        <dsp:cNvSpPr/>
      </dsp:nvSpPr>
      <dsp:spPr>
        <a:xfrm>
          <a:off x="2028825" y="0"/>
          <a:ext cx="6086475" cy="648446"/>
        </a:xfrm>
        <a:prstGeom prst="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462" tIns="203200" rIns="123462" bIns="203200" numCol="1" spcCol="1270" anchor="ctr" anchorCtr="0">
          <a:noAutofit/>
        </a:bodyPr>
        <a:lstStyle/>
        <a:p>
          <a:pPr marL="0" lvl="0" indent="0" algn="l" defTabSz="711200">
            <a:lnSpc>
              <a:spcPct val="90000"/>
            </a:lnSpc>
            <a:spcBef>
              <a:spcPct val="0"/>
            </a:spcBef>
            <a:spcAft>
              <a:spcPct val="35000"/>
            </a:spcAft>
            <a:buNone/>
          </a:pPr>
          <a:r>
            <a:rPr lang="en-US" sz="1600" kern="1200"/>
            <a:t>Title I schools are required to: </a:t>
          </a:r>
        </a:p>
      </dsp:txBody>
      <dsp:txXfrm>
        <a:off x="2028825" y="0"/>
        <a:ext cx="6086475" cy="6484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4F441-40E7-4E1C-A377-BE9A80DD94C4}">
      <dsp:nvSpPr>
        <dsp:cNvPr id="0" name=""/>
        <dsp:cNvSpPr/>
      </dsp:nvSpPr>
      <dsp:spPr>
        <a:xfrm>
          <a:off x="0" y="55380"/>
          <a:ext cx="5160963" cy="1288828"/>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1" u="none" kern="1200"/>
            <a:t>MIGRANT EDUCATION PROGRAM</a:t>
          </a:r>
          <a:endParaRPr lang="en-US" sz="1900" u="none" kern="1200"/>
        </a:p>
      </dsp:txBody>
      <dsp:txXfrm>
        <a:off x="62915" y="118295"/>
        <a:ext cx="5035133" cy="1162998"/>
      </dsp:txXfrm>
    </dsp:sp>
    <dsp:sp modelId="{767A8E16-5EC2-41B4-988A-0A3E045FF8C7}">
      <dsp:nvSpPr>
        <dsp:cNvPr id="0" name=""/>
        <dsp:cNvSpPr/>
      </dsp:nvSpPr>
      <dsp:spPr>
        <a:xfrm>
          <a:off x="0" y="1386677"/>
          <a:ext cx="5160963" cy="1288828"/>
        </a:xfrm>
        <a:prstGeom prst="roundRect">
          <a:avLst/>
        </a:prstGeom>
        <a:solidFill>
          <a:schemeClr val="accent2">
            <a:hueOff val="-1130992"/>
            <a:satOff val="3728"/>
            <a:lumOff val="398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 </a:t>
          </a:r>
          <a:r>
            <a:rPr lang="en-US" sz="2000" kern="1200"/>
            <a:t>funds additional education programs</a:t>
          </a:r>
        </a:p>
        <a:p>
          <a:pPr marL="0" lvl="0" indent="0" algn="l" defTabSz="889000">
            <a:lnSpc>
              <a:spcPct val="90000"/>
            </a:lnSpc>
            <a:spcBef>
              <a:spcPct val="0"/>
            </a:spcBef>
            <a:spcAft>
              <a:spcPct val="35000"/>
            </a:spcAft>
            <a:buNone/>
          </a:pPr>
          <a:r>
            <a:rPr lang="en-US" sz="2000" kern="1200"/>
            <a:t>  for migrant children</a:t>
          </a:r>
          <a:r>
            <a:rPr lang="en-US" sz="2000" b="1" i="1" kern="1200"/>
            <a:t> </a:t>
          </a:r>
          <a:r>
            <a:rPr lang="en-US" sz="2000" kern="1200"/>
            <a:t>(ages 3-21)</a:t>
          </a:r>
        </a:p>
      </dsp:txBody>
      <dsp:txXfrm>
        <a:off x="62915" y="1449592"/>
        <a:ext cx="5035133" cy="1162998"/>
      </dsp:txXfrm>
    </dsp:sp>
    <dsp:sp modelId="{8A0C190C-EF76-4F25-9A86-38D5E7ABEF48}">
      <dsp:nvSpPr>
        <dsp:cNvPr id="0" name=""/>
        <dsp:cNvSpPr/>
      </dsp:nvSpPr>
      <dsp:spPr>
        <a:xfrm>
          <a:off x="0" y="2733106"/>
          <a:ext cx="5160963" cy="1288828"/>
        </a:xfrm>
        <a:prstGeom prst="roundRect">
          <a:avLst/>
        </a:prstGeom>
        <a:solidFill>
          <a:schemeClr val="accent2">
            <a:hueOff val="-2261984"/>
            <a:satOff val="7457"/>
            <a:lumOff val="797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a:t>
          </a:r>
          <a:r>
            <a:rPr lang="en-US" sz="2000" kern="1200"/>
            <a:t> helps migrant students meet</a:t>
          </a:r>
        </a:p>
        <a:p>
          <a:pPr marL="0" lvl="0" indent="0" algn="l" defTabSz="889000">
            <a:lnSpc>
              <a:spcPct val="90000"/>
            </a:lnSpc>
            <a:spcBef>
              <a:spcPct val="0"/>
            </a:spcBef>
            <a:spcAft>
              <a:spcPct val="35000"/>
            </a:spcAft>
            <a:buNone/>
          </a:pPr>
          <a:r>
            <a:rPr lang="en-US" sz="2000" kern="1200"/>
            <a:t>  academic challenges due to frequent</a:t>
          </a:r>
        </a:p>
        <a:p>
          <a:pPr marL="0" lvl="0" indent="0" algn="l" defTabSz="889000">
            <a:lnSpc>
              <a:spcPct val="90000"/>
            </a:lnSpc>
            <a:spcBef>
              <a:spcPct val="0"/>
            </a:spcBef>
            <a:spcAft>
              <a:spcPct val="35000"/>
            </a:spcAft>
            <a:buNone/>
          </a:pPr>
          <a:r>
            <a:rPr lang="en-US" sz="2000" kern="1200"/>
            <a:t>  moves and educational disruption</a:t>
          </a:r>
        </a:p>
      </dsp:txBody>
      <dsp:txXfrm>
        <a:off x="62915" y="2796021"/>
        <a:ext cx="5035133" cy="1162998"/>
      </dsp:txXfrm>
    </dsp:sp>
    <dsp:sp modelId="{A20ABA53-3EF7-4BF8-8755-6D694470640E}">
      <dsp:nvSpPr>
        <dsp:cNvPr id="0" name=""/>
        <dsp:cNvSpPr/>
      </dsp:nvSpPr>
      <dsp:spPr>
        <a:xfrm>
          <a:off x="0" y="4079534"/>
          <a:ext cx="5160963" cy="1288828"/>
        </a:xfrm>
        <a:prstGeom prst="roundRect">
          <a:avLst/>
        </a:prstGeom>
        <a:solidFill>
          <a:schemeClr val="accent2">
            <a:hueOff val="-3392975"/>
            <a:satOff val="11185"/>
            <a:lumOff val="1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a:t>
          </a:r>
          <a:r>
            <a:rPr lang="en-US" sz="2000" kern="1200"/>
            <a:t> coordinates educational and support</a:t>
          </a:r>
        </a:p>
        <a:p>
          <a:pPr marL="0" lvl="0" indent="0" algn="l" defTabSz="889000" rtl="0">
            <a:lnSpc>
              <a:spcPct val="90000"/>
            </a:lnSpc>
            <a:spcBef>
              <a:spcPct val="0"/>
            </a:spcBef>
            <a:spcAft>
              <a:spcPct val="35000"/>
            </a:spcAft>
            <a:buNone/>
          </a:pPr>
          <a:r>
            <a:rPr lang="en-US" sz="2000" kern="1200">
              <a:latin typeface="Gill Sans MT" panose="020B0502020104020203"/>
            </a:rPr>
            <a:t> </a:t>
          </a:r>
          <a:r>
            <a:rPr lang="en-US" sz="2000" kern="1200"/>
            <a:t>services for migrant children</a:t>
          </a:r>
          <a:r>
            <a:rPr lang="en-US" sz="2000" kern="1200">
              <a:latin typeface="Gill Sans MT" panose="020B0502020104020203"/>
            </a:rPr>
            <a:t> and their families </a:t>
          </a:r>
          <a:endParaRPr lang="en-US" sz="2000" kern="1200"/>
        </a:p>
      </dsp:txBody>
      <dsp:txXfrm>
        <a:off x="62915" y="4142449"/>
        <a:ext cx="5035133" cy="11629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8E38CA-264D-45F4-B019-F3171B0CC580}">
      <dsp:nvSpPr>
        <dsp:cNvPr id="0" name=""/>
        <dsp:cNvSpPr/>
      </dsp:nvSpPr>
      <dsp:spPr>
        <a:xfrm>
          <a:off x="710514" y="4734"/>
          <a:ext cx="3702682" cy="112931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b="1" i="1" u="sng" kern="1200"/>
            <a:t>Neglected and Delinquent</a:t>
          </a:r>
          <a:r>
            <a:rPr lang="en-US" sz="1600" b="1" i="1" u="sng" kern="1200">
              <a:latin typeface="Gill Sans MT" panose="020B0502020104020203"/>
            </a:rPr>
            <a:t> </a:t>
          </a:r>
          <a:r>
            <a:rPr lang="en-US" sz="1600" b="1" i="1" u="sng" kern="1200"/>
            <a:t> Program</a:t>
          </a:r>
          <a:endParaRPr lang="en-US" sz="1600" kern="1200"/>
        </a:p>
      </dsp:txBody>
      <dsp:txXfrm>
        <a:off x="710514" y="4734"/>
        <a:ext cx="3702682" cy="1129318"/>
      </dsp:txXfrm>
    </dsp:sp>
    <dsp:sp modelId="{A2C78863-2F85-4484-8D9C-A2B457D5DB59}">
      <dsp:nvSpPr>
        <dsp:cNvPr id="0" name=""/>
        <dsp:cNvSpPr/>
      </dsp:nvSpPr>
      <dsp:spPr>
        <a:xfrm>
          <a:off x="710514" y="1596887"/>
          <a:ext cx="3702682" cy="112931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a:t>facilitates the enrollment, attendance, case management, and academic achievement of </a:t>
          </a:r>
          <a:r>
            <a:rPr lang="en-US" sz="1600" kern="1200">
              <a:latin typeface="Gill Sans MT" panose="020B0502020104020203"/>
            </a:rPr>
            <a:t>at-risk, adjuticated and</a:t>
          </a:r>
          <a:r>
            <a:rPr lang="en-US" sz="1600" kern="1200"/>
            <a:t> neglected youth</a:t>
          </a:r>
        </a:p>
      </dsp:txBody>
      <dsp:txXfrm>
        <a:off x="710514" y="1596887"/>
        <a:ext cx="3702682" cy="1129318"/>
      </dsp:txXfrm>
    </dsp:sp>
    <dsp:sp modelId="{73FE8409-E81B-4754-8F7F-543D7E49EF89}">
      <dsp:nvSpPr>
        <dsp:cNvPr id="0" name=""/>
        <dsp:cNvSpPr/>
      </dsp:nvSpPr>
      <dsp:spPr>
        <a:xfrm>
          <a:off x="710514" y="3189041"/>
          <a:ext cx="3702682" cy="112931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a:t>provides transition services and support to</a:t>
          </a:r>
          <a:r>
            <a:rPr lang="en-US" sz="1600" kern="1200">
              <a:latin typeface="Gill Sans MT" panose="020B0502020104020203"/>
            </a:rPr>
            <a:t> incarcerated</a:t>
          </a:r>
          <a:r>
            <a:rPr lang="en-US" sz="1600" kern="1200"/>
            <a:t> youth </a:t>
          </a:r>
          <a:r>
            <a:rPr lang="en-US" sz="1600" kern="1200">
              <a:latin typeface="Gill Sans MT" panose="020B0502020104020203"/>
            </a:rPr>
            <a:t>and youth completing a mandated department of Juvenile justice program, upon</a:t>
          </a:r>
          <a:r>
            <a:rPr lang="en-US" sz="1600" kern="1200"/>
            <a:t> their return to school</a:t>
          </a:r>
          <a:r>
            <a:rPr lang="en-US" sz="1600" kern="1200">
              <a:latin typeface="Gill Sans MT" panose="020B0502020104020203"/>
            </a:rPr>
            <a:t> </a:t>
          </a:r>
          <a:endParaRPr lang="en-US" sz="1600" kern="1200"/>
        </a:p>
      </dsp:txBody>
      <dsp:txXfrm>
        <a:off x="710514" y="3189041"/>
        <a:ext cx="3702682" cy="1129318"/>
      </dsp:txXfrm>
    </dsp:sp>
    <dsp:sp modelId="{AA8F0611-7529-45AD-837F-25D4744481AD}">
      <dsp:nvSpPr>
        <dsp:cNvPr id="0" name=""/>
        <dsp:cNvSpPr/>
      </dsp:nvSpPr>
      <dsp:spPr>
        <a:xfrm>
          <a:off x="710514" y="4781194"/>
          <a:ext cx="3702682" cy="112931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Gill Sans MT" panose="020B0502020104020203"/>
            </a:rPr>
            <a:t>provides  transition services and support to at-risk youth as they transition back to their zoned school or an alternative setting from a drop-out prevention program</a:t>
          </a:r>
          <a:endParaRPr lang="en-US" sz="1600" kern="1200"/>
        </a:p>
      </dsp:txBody>
      <dsp:txXfrm>
        <a:off x="710514" y="4781194"/>
        <a:ext cx="3702682" cy="112931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8095AD-2AF1-4A54-B77B-2AE7733CFC70}">
      <dsp:nvSpPr>
        <dsp:cNvPr id="0" name=""/>
        <dsp:cNvSpPr/>
      </dsp:nvSpPr>
      <dsp:spPr>
        <a:xfrm>
          <a:off x="0" y="51329"/>
          <a:ext cx="5280298" cy="421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Additional Personnel</a:t>
          </a:r>
          <a:endParaRPr lang="en-US" sz="1800" kern="1200"/>
        </a:p>
      </dsp:txBody>
      <dsp:txXfrm>
        <a:off x="20561" y="71890"/>
        <a:ext cx="5239176" cy="380078"/>
      </dsp:txXfrm>
    </dsp:sp>
    <dsp:sp modelId="{30FC0929-F93A-4C95-84B2-9E2A857157A0}">
      <dsp:nvSpPr>
        <dsp:cNvPr id="0" name=""/>
        <dsp:cNvSpPr/>
      </dsp:nvSpPr>
      <dsp:spPr>
        <a:xfrm>
          <a:off x="0" y="524369"/>
          <a:ext cx="5280298" cy="421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Staff Training</a:t>
          </a:r>
          <a:endParaRPr lang="en-US" sz="1800" kern="1200"/>
        </a:p>
      </dsp:txBody>
      <dsp:txXfrm>
        <a:off x="20561" y="544930"/>
        <a:ext cx="5239176" cy="380078"/>
      </dsp:txXfrm>
    </dsp:sp>
    <dsp:sp modelId="{58BF2442-AC39-4F4A-812A-175888ADF5F4}">
      <dsp:nvSpPr>
        <dsp:cNvPr id="0" name=""/>
        <dsp:cNvSpPr/>
      </dsp:nvSpPr>
      <dsp:spPr>
        <a:xfrm>
          <a:off x="0" y="997409"/>
          <a:ext cx="5280298" cy="421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Materials and Supplies</a:t>
          </a:r>
          <a:endParaRPr lang="en-US" sz="1800" kern="1200"/>
        </a:p>
      </dsp:txBody>
      <dsp:txXfrm>
        <a:off x="20561" y="1017970"/>
        <a:ext cx="5239176" cy="380078"/>
      </dsp:txXfrm>
    </dsp:sp>
    <dsp:sp modelId="{F159100A-EBEC-444B-ADCF-E648E18F109E}">
      <dsp:nvSpPr>
        <dsp:cNvPr id="0" name=""/>
        <dsp:cNvSpPr/>
      </dsp:nvSpPr>
      <dsp:spPr>
        <a:xfrm>
          <a:off x="0" y="1470449"/>
          <a:ext cx="5280298" cy="421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Parent &amp; Family Engagement Activities</a:t>
          </a:r>
          <a:endParaRPr lang="en-US" sz="1800" kern="1200"/>
        </a:p>
      </dsp:txBody>
      <dsp:txXfrm>
        <a:off x="20561" y="1491010"/>
        <a:ext cx="5239176" cy="380078"/>
      </dsp:txXfrm>
    </dsp:sp>
    <dsp:sp modelId="{767F62C3-4DF1-4614-BF1A-A15C6727CDE6}">
      <dsp:nvSpPr>
        <dsp:cNvPr id="0" name=""/>
        <dsp:cNvSpPr/>
      </dsp:nvSpPr>
      <dsp:spPr>
        <a:xfrm>
          <a:off x="0" y="1943489"/>
          <a:ext cx="5280298" cy="421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Tutoring</a:t>
          </a:r>
          <a:endParaRPr lang="en-US" sz="1800" kern="1200"/>
        </a:p>
      </dsp:txBody>
      <dsp:txXfrm>
        <a:off x="20561" y="1964050"/>
        <a:ext cx="5239176" cy="380078"/>
      </dsp:txXfrm>
    </dsp:sp>
    <dsp:sp modelId="{EE0474E4-5760-4543-92DB-2330218A1F14}">
      <dsp:nvSpPr>
        <dsp:cNvPr id="0" name=""/>
        <dsp:cNvSpPr/>
      </dsp:nvSpPr>
      <dsp:spPr>
        <a:xfrm>
          <a:off x="0" y="2416529"/>
          <a:ext cx="5280298" cy="4212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Technology</a:t>
          </a:r>
          <a:endParaRPr lang="en-US" sz="1800" kern="1200"/>
        </a:p>
      </dsp:txBody>
      <dsp:txXfrm>
        <a:off x="20561" y="2437090"/>
        <a:ext cx="5239176" cy="3800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AF6B6A-916A-42CF-9AE4-19C3FE3C749F}">
      <dsp:nvSpPr>
        <dsp:cNvPr id="0" name=""/>
        <dsp:cNvSpPr/>
      </dsp:nvSpPr>
      <dsp:spPr>
        <a:xfrm>
          <a:off x="0" y="0"/>
          <a:ext cx="6512717" cy="2798744"/>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Students needing additional services will be asked to complete an income verification form.</a:t>
          </a:r>
          <a:endParaRPr lang="en-US" sz="2800" kern="1200" dirty="0"/>
        </a:p>
      </dsp:txBody>
      <dsp:txXfrm>
        <a:off x="136623" y="136623"/>
        <a:ext cx="6239471" cy="252549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2133A5-9285-410B-96D7-6E87FD614A66}">
      <dsp:nvSpPr>
        <dsp:cNvPr id="0" name=""/>
        <dsp:cNvSpPr/>
      </dsp:nvSpPr>
      <dsp:spPr>
        <a:xfrm>
          <a:off x="0" y="38103"/>
          <a:ext cx="4933950" cy="87179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7BCB08-49C8-47A5-9A31-581697F29B3E}">
      <dsp:nvSpPr>
        <dsp:cNvPr id="0" name=""/>
        <dsp:cNvSpPr/>
      </dsp:nvSpPr>
      <dsp:spPr>
        <a:xfrm>
          <a:off x="263717" y="198199"/>
          <a:ext cx="479486" cy="4794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FFAB0D7-435C-4AC9-90F5-71248247111B}">
      <dsp:nvSpPr>
        <dsp:cNvPr id="0" name=""/>
        <dsp:cNvSpPr/>
      </dsp:nvSpPr>
      <dsp:spPr>
        <a:xfrm>
          <a:off x="1006922" y="2045"/>
          <a:ext cx="3927027" cy="871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265" tIns="92265" rIns="92265" bIns="92265" numCol="1" spcCol="1270" anchor="ctr" anchorCtr="0">
          <a:noAutofit/>
        </a:bodyPr>
        <a:lstStyle/>
        <a:p>
          <a:pPr marL="0" lvl="0" indent="0" algn="l" defTabSz="755650">
            <a:lnSpc>
              <a:spcPct val="90000"/>
            </a:lnSpc>
            <a:spcBef>
              <a:spcPct val="0"/>
            </a:spcBef>
            <a:spcAft>
              <a:spcPct val="35000"/>
            </a:spcAft>
            <a:buNone/>
          </a:pPr>
          <a:r>
            <a:rPr lang="en-US" sz="1700" kern="1200"/>
            <a:t>receive progress reports</a:t>
          </a:r>
        </a:p>
      </dsp:txBody>
      <dsp:txXfrm>
        <a:off x="1006922" y="2045"/>
        <a:ext cx="3927027" cy="871794"/>
      </dsp:txXfrm>
    </dsp:sp>
    <dsp:sp modelId="{C9671095-E943-4038-B537-A7EB9F6D90E6}">
      <dsp:nvSpPr>
        <dsp:cNvPr id="0" name=""/>
        <dsp:cNvSpPr/>
      </dsp:nvSpPr>
      <dsp:spPr>
        <a:xfrm>
          <a:off x="0" y="1091788"/>
          <a:ext cx="4933950" cy="87179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2FCC95-F6F0-4865-BF03-5C7A01815E19}">
      <dsp:nvSpPr>
        <dsp:cNvPr id="0" name=""/>
        <dsp:cNvSpPr/>
      </dsp:nvSpPr>
      <dsp:spPr>
        <a:xfrm>
          <a:off x="285117" y="1295398"/>
          <a:ext cx="479486" cy="4794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254AD8D-D9AD-4841-A65B-1E1AE7742291}">
      <dsp:nvSpPr>
        <dsp:cNvPr id="0" name=""/>
        <dsp:cNvSpPr/>
      </dsp:nvSpPr>
      <dsp:spPr>
        <a:xfrm>
          <a:off x="1006922" y="1091788"/>
          <a:ext cx="3927027" cy="871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265" tIns="92265" rIns="92265" bIns="92265" numCol="1" spcCol="1270" anchor="ctr" anchorCtr="0">
          <a:noAutofit/>
        </a:bodyPr>
        <a:lstStyle/>
        <a:p>
          <a:pPr marL="0" lvl="0" indent="0" algn="l" defTabSz="755650">
            <a:lnSpc>
              <a:spcPct val="90000"/>
            </a:lnSpc>
            <a:spcBef>
              <a:spcPct val="0"/>
            </a:spcBef>
            <a:spcAft>
              <a:spcPct val="35000"/>
            </a:spcAft>
            <a:buNone/>
          </a:pPr>
          <a:r>
            <a:rPr lang="en-US" sz="1700" kern="1200"/>
            <a:t>have regular conferences</a:t>
          </a:r>
        </a:p>
      </dsp:txBody>
      <dsp:txXfrm>
        <a:off x="1006922" y="1091788"/>
        <a:ext cx="3927027" cy="871794"/>
      </dsp:txXfrm>
    </dsp:sp>
    <dsp:sp modelId="{1300FC8F-4CB2-4DC1-9863-967B058A7109}">
      <dsp:nvSpPr>
        <dsp:cNvPr id="0" name=""/>
        <dsp:cNvSpPr/>
      </dsp:nvSpPr>
      <dsp:spPr>
        <a:xfrm>
          <a:off x="0" y="2181531"/>
          <a:ext cx="4933950" cy="87179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62D669-01A6-45F8-84DC-12BB52877995}">
      <dsp:nvSpPr>
        <dsp:cNvPr id="0" name=""/>
        <dsp:cNvSpPr/>
      </dsp:nvSpPr>
      <dsp:spPr>
        <a:xfrm>
          <a:off x="263717" y="2377685"/>
          <a:ext cx="479486" cy="4794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506C3D-2003-4C69-946E-F37BFFEB6084}">
      <dsp:nvSpPr>
        <dsp:cNvPr id="0" name=""/>
        <dsp:cNvSpPr/>
      </dsp:nvSpPr>
      <dsp:spPr>
        <a:xfrm>
          <a:off x="1006922" y="2181531"/>
          <a:ext cx="3927027" cy="871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265" tIns="92265" rIns="92265" bIns="92265" numCol="1" spcCol="1270" anchor="ctr" anchorCtr="0">
          <a:noAutofit/>
        </a:bodyPr>
        <a:lstStyle/>
        <a:p>
          <a:pPr marL="0" lvl="0" indent="0" algn="l" defTabSz="755650">
            <a:lnSpc>
              <a:spcPct val="90000"/>
            </a:lnSpc>
            <a:spcBef>
              <a:spcPct val="0"/>
            </a:spcBef>
            <a:spcAft>
              <a:spcPct val="35000"/>
            </a:spcAft>
            <a:buNone/>
          </a:pPr>
          <a:r>
            <a:rPr lang="en-US" sz="1700" kern="1200"/>
            <a:t>know the qualifications of your child’s teacher</a:t>
          </a:r>
        </a:p>
      </dsp:txBody>
      <dsp:txXfrm>
        <a:off x="1006922" y="2181531"/>
        <a:ext cx="3927027" cy="871794"/>
      </dsp:txXfrm>
    </dsp:sp>
    <dsp:sp modelId="{62DDB64C-4287-401A-8405-6F00C2056CD6}">
      <dsp:nvSpPr>
        <dsp:cNvPr id="0" name=""/>
        <dsp:cNvSpPr/>
      </dsp:nvSpPr>
      <dsp:spPr>
        <a:xfrm>
          <a:off x="0" y="3271274"/>
          <a:ext cx="4933950" cy="871794"/>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9F7D5B-5EB6-45D1-8696-AFFD279E7400}">
      <dsp:nvSpPr>
        <dsp:cNvPr id="0" name=""/>
        <dsp:cNvSpPr/>
      </dsp:nvSpPr>
      <dsp:spPr>
        <a:xfrm>
          <a:off x="263717" y="3467427"/>
          <a:ext cx="479486" cy="4794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C0DFE16-C684-450F-9B8A-67B5E5273C6C}">
      <dsp:nvSpPr>
        <dsp:cNvPr id="0" name=""/>
        <dsp:cNvSpPr/>
      </dsp:nvSpPr>
      <dsp:spPr>
        <a:xfrm>
          <a:off x="1006922" y="3271274"/>
          <a:ext cx="3927027" cy="871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265" tIns="92265" rIns="92265" bIns="92265" numCol="1" spcCol="1270" anchor="ctr" anchorCtr="0">
          <a:noAutofit/>
        </a:bodyPr>
        <a:lstStyle/>
        <a:p>
          <a:pPr marL="0" lvl="0" indent="0" algn="l" defTabSz="755650">
            <a:lnSpc>
              <a:spcPct val="90000"/>
            </a:lnSpc>
            <a:spcBef>
              <a:spcPct val="0"/>
            </a:spcBef>
            <a:spcAft>
              <a:spcPct val="35000"/>
            </a:spcAft>
            <a:buNone/>
          </a:pPr>
          <a:r>
            <a:rPr lang="en-US" sz="1700" kern="1200"/>
            <a:t>receive information in a language you understand</a:t>
          </a:r>
        </a:p>
      </dsp:txBody>
      <dsp:txXfrm>
        <a:off x="1006922" y="3271274"/>
        <a:ext cx="3927027" cy="871794"/>
      </dsp:txXfrm>
    </dsp:sp>
    <dsp:sp modelId="{CCD0B6F7-4C2C-4C31-8680-F20030061D87}">
      <dsp:nvSpPr>
        <dsp:cNvPr id="0" name=""/>
        <dsp:cNvSpPr/>
      </dsp:nvSpPr>
      <dsp:spPr>
        <a:xfrm>
          <a:off x="0" y="4361017"/>
          <a:ext cx="4933950" cy="871794"/>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D5B310-A8E3-4E8A-BA32-E5C264B1418E}">
      <dsp:nvSpPr>
        <dsp:cNvPr id="0" name=""/>
        <dsp:cNvSpPr/>
      </dsp:nvSpPr>
      <dsp:spPr>
        <a:xfrm>
          <a:off x="263717" y="4557170"/>
          <a:ext cx="479486" cy="47948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5CD3AF5-4375-4D5A-BAF4-812FBC62AC0A}">
      <dsp:nvSpPr>
        <dsp:cNvPr id="0" name=""/>
        <dsp:cNvSpPr/>
      </dsp:nvSpPr>
      <dsp:spPr>
        <a:xfrm>
          <a:off x="1006922" y="4361017"/>
          <a:ext cx="3927027" cy="871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265" tIns="92265" rIns="92265" bIns="92265" numCol="1" spcCol="1270" anchor="ctr" anchorCtr="0">
          <a:noAutofit/>
        </a:bodyPr>
        <a:lstStyle/>
        <a:p>
          <a:pPr marL="0" lvl="0" indent="0" algn="l" defTabSz="755650">
            <a:lnSpc>
              <a:spcPct val="90000"/>
            </a:lnSpc>
            <a:spcBef>
              <a:spcPct val="0"/>
            </a:spcBef>
            <a:spcAft>
              <a:spcPct val="35000"/>
            </a:spcAft>
            <a:buNone/>
          </a:pPr>
          <a:r>
            <a:rPr lang="en-US" sz="1700" kern="1200"/>
            <a:t>have flexible meeting times</a:t>
          </a:r>
        </a:p>
      </dsp:txBody>
      <dsp:txXfrm>
        <a:off x="1006922" y="4361017"/>
        <a:ext cx="3927027" cy="871794"/>
      </dsp:txXfrm>
    </dsp:sp>
    <dsp:sp modelId="{D03C9BB8-2D87-4353-BC84-8B63DD616D30}">
      <dsp:nvSpPr>
        <dsp:cNvPr id="0" name=""/>
        <dsp:cNvSpPr/>
      </dsp:nvSpPr>
      <dsp:spPr>
        <a:xfrm>
          <a:off x="0" y="5450759"/>
          <a:ext cx="4933950" cy="87179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933E0D-6CC6-4142-A9C6-459E84DCAA1D}">
      <dsp:nvSpPr>
        <dsp:cNvPr id="0" name=""/>
        <dsp:cNvSpPr/>
      </dsp:nvSpPr>
      <dsp:spPr>
        <a:xfrm>
          <a:off x="263717" y="5646913"/>
          <a:ext cx="479486" cy="47948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DB407E3-0404-48FE-900E-0C9C32A538C4}">
      <dsp:nvSpPr>
        <dsp:cNvPr id="0" name=""/>
        <dsp:cNvSpPr/>
      </dsp:nvSpPr>
      <dsp:spPr>
        <a:xfrm>
          <a:off x="1006922" y="5450759"/>
          <a:ext cx="3927027" cy="871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265" tIns="92265" rIns="92265" bIns="92265" numCol="1" spcCol="1270" anchor="ctr" anchorCtr="0">
          <a:noAutofit/>
        </a:bodyPr>
        <a:lstStyle/>
        <a:p>
          <a:pPr marL="0" lvl="0" indent="0" algn="l" defTabSz="755650">
            <a:lnSpc>
              <a:spcPct val="90000"/>
            </a:lnSpc>
            <a:spcBef>
              <a:spcPct val="0"/>
            </a:spcBef>
            <a:spcAft>
              <a:spcPct val="35000"/>
            </a:spcAft>
            <a:buNone/>
          </a:pPr>
          <a:r>
            <a:rPr lang="en-US" sz="1700" kern="1200"/>
            <a:t>provide input to the School Improvement Plan (SIP), Parent &amp; Family Engagement Plan (PFEP), and School-Parent Compact </a:t>
          </a:r>
        </a:p>
      </dsp:txBody>
      <dsp:txXfrm>
        <a:off x="1006922" y="5450759"/>
        <a:ext cx="3927027" cy="87179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21E5F6-41E8-41D2-BC06-B16B2DEEBC8E}">
      <dsp:nvSpPr>
        <dsp:cNvPr id="0" name=""/>
        <dsp:cNvSpPr/>
      </dsp:nvSpPr>
      <dsp:spPr>
        <a:xfrm>
          <a:off x="0" y="1731359"/>
          <a:ext cx="7673975" cy="113595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b="1" kern="1200"/>
            <a:t>Parents provide opportunities for children to use what they learn at school in real world activities. </a:t>
          </a:r>
          <a:endParaRPr lang="en-US" sz="2500" kern="1200"/>
        </a:p>
      </dsp:txBody>
      <dsp:txXfrm>
        <a:off x="0" y="1731359"/>
        <a:ext cx="7673975" cy="1135959"/>
      </dsp:txXfrm>
    </dsp:sp>
    <dsp:sp modelId="{B2BC860F-A4E7-4198-8F5D-EC73C5C904AB}">
      <dsp:nvSpPr>
        <dsp:cNvPr id="0" name=""/>
        <dsp:cNvSpPr/>
      </dsp:nvSpPr>
      <dsp:spPr>
        <a:xfrm rot="10800000">
          <a:off x="0" y="24931"/>
          <a:ext cx="7673975" cy="1747105"/>
        </a:xfrm>
        <a:prstGeom prst="upArrowCallou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b="1" kern="1200"/>
            <a:t>Parents are a child’s</a:t>
          </a:r>
        </a:p>
        <a:p>
          <a:pPr marL="0" lvl="0" indent="0" algn="ctr" defTabSz="1022350">
            <a:lnSpc>
              <a:spcPct val="90000"/>
            </a:lnSpc>
            <a:spcBef>
              <a:spcPct val="0"/>
            </a:spcBef>
            <a:spcAft>
              <a:spcPct val="35000"/>
            </a:spcAft>
            <a:buNone/>
          </a:pPr>
          <a:r>
            <a:rPr lang="en-US" sz="2800" b="1" kern="1200"/>
            <a:t> </a:t>
          </a:r>
          <a:r>
            <a:rPr lang="en-US" sz="2800" b="1" u="sng" kern="1200"/>
            <a:t>FIRST</a:t>
          </a:r>
          <a:r>
            <a:rPr lang="en-US" sz="2800" b="1" kern="1200"/>
            <a:t> </a:t>
          </a:r>
          <a:r>
            <a:rPr lang="en-US" sz="2300" b="1" kern="1200"/>
            <a:t>and</a:t>
          </a:r>
          <a:r>
            <a:rPr lang="en-US" sz="2800" b="1" kern="1200"/>
            <a:t> </a:t>
          </a:r>
          <a:r>
            <a:rPr lang="en-US" sz="2800" b="1" u="sng" kern="1200"/>
            <a:t>MOST</a:t>
          </a:r>
          <a:r>
            <a:rPr lang="en-US" sz="2800" b="1" kern="1200"/>
            <a:t> </a:t>
          </a:r>
          <a:r>
            <a:rPr lang="en-US" sz="2300" b="1" kern="1200"/>
            <a:t>important teacher.  </a:t>
          </a:r>
          <a:endParaRPr lang="en-US" sz="2300" kern="1200"/>
        </a:p>
      </dsp:txBody>
      <dsp:txXfrm rot="10800000">
        <a:off x="0" y="24931"/>
        <a:ext cx="7673975" cy="113521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3036778" cy="464820"/>
          </a:xfrm>
          <a:prstGeom prst="rect">
            <a:avLst/>
          </a:prstGeom>
          <a:noFill/>
          <a:ln w="9525">
            <a:noFill/>
            <a:miter lim="800000"/>
            <a:headEnd/>
            <a:tailEnd/>
          </a:ln>
          <a:effectLst/>
        </p:spPr>
        <p:txBody>
          <a:bodyPr vert="horz" wrap="square" lIns="92738" tIns="46369" rIns="92738" bIns="46369" numCol="1" anchor="t" anchorCtr="0" compatLnSpc="1">
            <a:prstTxWarp prst="textNoShape">
              <a:avLst/>
            </a:prstTxWarp>
          </a:bodyPr>
          <a:lstStyle>
            <a:lvl1pPr defTabSz="927100">
              <a:defRPr sz="1200">
                <a:latin typeface="Times New Roman" pitchFamily="18" charset="0"/>
              </a:defRPr>
            </a:lvl1pPr>
          </a:lstStyle>
          <a:p>
            <a:pPr>
              <a:defRPr/>
            </a:pPr>
            <a:endParaRPr lang="en-US"/>
          </a:p>
        </p:txBody>
      </p:sp>
      <p:sp>
        <p:nvSpPr>
          <p:cNvPr id="68611" name="Rectangle 3"/>
          <p:cNvSpPr>
            <a:spLocks noGrp="1" noChangeArrowheads="1"/>
          </p:cNvSpPr>
          <p:nvPr>
            <p:ph type="dt" sz="quarter" idx="1"/>
          </p:nvPr>
        </p:nvSpPr>
        <p:spPr bwMode="auto">
          <a:xfrm>
            <a:off x="3973625" y="0"/>
            <a:ext cx="3036778" cy="464820"/>
          </a:xfrm>
          <a:prstGeom prst="rect">
            <a:avLst/>
          </a:prstGeom>
          <a:noFill/>
          <a:ln w="9525">
            <a:noFill/>
            <a:miter lim="800000"/>
            <a:headEnd/>
            <a:tailEnd/>
          </a:ln>
          <a:effectLst/>
        </p:spPr>
        <p:txBody>
          <a:bodyPr vert="horz" wrap="square" lIns="92738" tIns="46369" rIns="92738" bIns="46369" numCol="1" anchor="t" anchorCtr="0" compatLnSpc="1">
            <a:prstTxWarp prst="textNoShape">
              <a:avLst/>
            </a:prstTxWarp>
          </a:bodyPr>
          <a:lstStyle>
            <a:lvl1pPr algn="r" defTabSz="927100">
              <a:defRPr sz="1200">
                <a:latin typeface="Times New Roman" pitchFamily="18" charset="0"/>
              </a:defRPr>
            </a:lvl1pPr>
          </a:lstStyle>
          <a:p>
            <a:pPr>
              <a:defRPr/>
            </a:pPr>
            <a:endParaRPr lang="en-US"/>
          </a:p>
        </p:txBody>
      </p:sp>
      <p:sp>
        <p:nvSpPr>
          <p:cNvPr id="68612" name="Rectangle 4"/>
          <p:cNvSpPr>
            <a:spLocks noGrp="1" noChangeArrowheads="1"/>
          </p:cNvSpPr>
          <p:nvPr>
            <p:ph type="ftr" sz="quarter" idx="2"/>
          </p:nvPr>
        </p:nvSpPr>
        <p:spPr bwMode="auto">
          <a:xfrm>
            <a:off x="0" y="8831580"/>
            <a:ext cx="3036778" cy="464820"/>
          </a:xfrm>
          <a:prstGeom prst="rect">
            <a:avLst/>
          </a:prstGeom>
          <a:noFill/>
          <a:ln w="9525">
            <a:noFill/>
            <a:miter lim="800000"/>
            <a:headEnd/>
            <a:tailEnd/>
          </a:ln>
          <a:effectLst/>
        </p:spPr>
        <p:txBody>
          <a:bodyPr vert="horz" wrap="square" lIns="92738" tIns="46369" rIns="92738" bIns="46369" numCol="1" anchor="b" anchorCtr="0" compatLnSpc="1">
            <a:prstTxWarp prst="textNoShape">
              <a:avLst/>
            </a:prstTxWarp>
          </a:bodyPr>
          <a:lstStyle>
            <a:lvl1pPr defTabSz="927100">
              <a:defRPr sz="1200">
                <a:latin typeface="Times New Roman" pitchFamily="18" charset="0"/>
              </a:defRPr>
            </a:lvl1pPr>
          </a:lstStyle>
          <a:p>
            <a:pPr>
              <a:defRPr/>
            </a:pPr>
            <a:endParaRPr lang="en-US"/>
          </a:p>
        </p:txBody>
      </p:sp>
      <p:sp>
        <p:nvSpPr>
          <p:cNvPr id="68613" name="Rectangle 5"/>
          <p:cNvSpPr>
            <a:spLocks noGrp="1" noChangeArrowheads="1"/>
          </p:cNvSpPr>
          <p:nvPr>
            <p:ph type="sldNum" sz="quarter" idx="3"/>
          </p:nvPr>
        </p:nvSpPr>
        <p:spPr bwMode="auto">
          <a:xfrm>
            <a:off x="3973625" y="8831580"/>
            <a:ext cx="3036778" cy="464820"/>
          </a:xfrm>
          <a:prstGeom prst="rect">
            <a:avLst/>
          </a:prstGeom>
          <a:noFill/>
          <a:ln w="9525">
            <a:noFill/>
            <a:miter lim="800000"/>
            <a:headEnd/>
            <a:tailEnd/>
          </a:ln>
          <a:effectLst/>
        </p:spPr>
        <p:txBody>
          <a:bodyPr vert="horz" wrap="square" lIns="92738" tIns="46369" rIns="92738" bIns="46369" numCol="1" anchor="b" anchorCtr="0" compatLnSpc="1">
            <a:prstTxWarp prst="textNoShape">
              <a:avLst/>
            </a:prstTxWarp>
          </a:bodyPr>
          <a:lstStyle>
            <a:lvl1pPr algn="r" defTabSz="927100">
              <a:defRPr sz="1200">
                <a:latin typeface="Times New Roman" pitchFamily="18" charset="0"/>
              </a:defRPr>
            </a:lvl1pPr>
          </a:lstStyle>
          <a:p>
            <a:pPr>
              <a:defRPr/>
            </a:pPr>
            <a:fld id="{185B80D7-E1DF-4BD9-8403-A14D3B33B22C}" type="slidenum">
              <a:rPr lang="en-US"/>
              <a:pPr>
                <a:defRPr/>
              </a:pPr>
              <a:t>‹#›</a:t>
            </a:fld>
            <a:endParaRPr lang="en-US"/>
          </a:p>
        </p:txBody>
      </p:sp>
    </p:spTree>
    <p:extLst>
      <p:ext uri="{BB962C8B-B14F-4D97-AF65-F5344CB8AC3E}">
        <p14:creationId xmlns:p14="http://schemas.microsoft.com/office/powerpoint/2010/main" val="1093571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3036778" cy="464820"/>
          </a:xfrm>
          <a:prstGeom prst="rect">
            <a:avLst/>
          </a:prstGeom>
          <a:noFill/>
          <a:ln w="9525">
            <a:noFill/>
            <a:miter lim="800000"/>
            <a:headEnd/>
            <a:tailEnd/>
          </a:ln>
          <a:effectLst/>
        </p:spPr>
        <p:txBody>
          <a:bodyPr vert="horz" wrap="square" lIns="92738" tIns="46369" rIns="92738" bIns="46369" numCol="1" anchor="t" anchorCtr="0" compatLnSpc="1">
            <a:prstTxWarp prst="textNoShape">
              <a:avLst/>
            </a:prstTxWarp>
          </a:bodyPr>
          <a:lstStyle>
            <a:lvl1pPr defTabSz="927100">
              <a:defRPr sz="1200">
                <a:latin typeface="Times New Roman" pitchFamily="18" charset="0"/>
              </a:defRPr>
            </a:lvl1pPr>
          </a:lstStyle>
          <a:p>
            <a:pPr>
              <a:defRPr/>
            </a:pPr>
            <a:endParaRPr lang="en-US"/>
          </a:p>
        </p:txBody>
      </p:sp>
      <p:sp>
        <p:nvSpPr>
          <p:cNvPr id="43011" name="Rectangle 3"/>
          <p:cNvSpPr>
            <a:spLocks noGrp="1" noChangeArrowheads="1"/>
          </p:cNvSpPr>
          <p:nvPr>
            <p:ph type="dt" idx="1"/>
          </p:nvPr>
        </p:nvSpPr>
        <p:spPr bwMode="auto">
          <a:xfrm>
            <a:off x="3973625" y="0"/>
            <a:ext cx="3036778" cy="464820"/>
          </a:xfrm>
          <a:prstGeom prst="rect">
            <a:avLst/>
          </a:prstGeom>
          <a:noFill/>
          <a:ln w="9525">
            <a:noFill/>
            <a:miter lim="800000"/>
            <a:headEnd/>
            <a:tailEnd/>
          </a:ln>
          <a:effectLst/>
        </p:spPr>
        <p:txBody>
          <a:bodyPr vert="horz" wrap="square" lIns="92738" tIns="46369" rIns="92738" bIns="46369" numCol="1" anchor="t" anchorCtr="0" compatLnSpc="1">
            <a:prstTxWarp prst="textNoShape">
              <a:avLst/>
            </a:prstTxWarp>
          </a:bodyPr>
          <a:lstStyle>
            <a:lvl1pPr algn="r" defTabSz="927100">
              <a:defRPr sz="1200">
                <a:latin typeface="Times New Roman" pitchFamily="18" charset="0"/>
              </a:defRPr>
            </a:lvl1pPr>
          </a:lstStyle>
          <a:p>
            <a:pPr>
              <a:defRPr/>
            </a:pPr>
            <a:endParaRPr lang="en-US"/>
          </a:p>
        </p:txBody>
      </p:sp>
      <p:sp>
        <p:nvSpPr>
          <p:cNvPr id="307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43013" name="Rectangle 5"/>
          <p:cNvSpPr>
            <a:spLocks noGrp="1" noChangeArrowheads="1"/>
          </p:cNvSpPr>
          <p:nvPr>
            <p:ph type="body" sz="quarter" idx="3"/>
          </p:nvPr>
        </p:nvSpPr>
        <p:spPr bwMode="auto">
          <a:xfrm>
            <a:off x="933658" y="4415792"/>
            <a:ext cx="5143084" cy="4183380"/>
          </a:xfrm>
          <a:prstGeom prst="rect">
            <a:avLst/>
          </a:prstGeom>
          <a:noFill/>
          <a:ln w="9525">
            <a:noFill/>
            <a:miter lim="800000"/>
            <a:headEnd/>
            <a:tailEnd/>
          </a:ln>
          <a:effectLst/>
        </p:spPr>
        <p:txBody>
          <a:bodyPr vert="horz" wrap="square" lIns="92738" tIns="46369" rIns="92738" bIns="4636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3014" name="Rectangle 6"/>
          <p:cNvSpPr>
            <a:spLocks noGrp="1" noChangeArrowheads="1"/>
          </p:cNvSpPr>
          <p:nvPr>
            <p:ph type="ftr" sz="quarter" idx="4"/>
          </p:nvPr>
        </p:nvSpPr>
        <p:spPr bwMode="auto">
          <a:xfrm>
            <a:off x="0" y="8831580"/>
            <a:ext cx="3036778" cy="464820"/>
          </a:xfrm>
          <a:prstGeom prst="rect">
            <a:avLst/>
          </a:prstGeom>
          <a:noFill/>
          <a:ln w="9525">
            <a:noFill/>
            <a:miter lim="800000"/>
            <a:headEnd/>
            <a:tailEnd/>
          </a:ln>
          <a:effectLst/>
        </p:spPr>
        <p:txBody>
          <a:bodyPr vert="horz" wrap="square" lIns="92738" tIns="46369" rIns="92738" bIns="46369" numCol="1" anchor="b" anchorCtr="0" compatLnSpc="1">
            <a:prstTxWarp prst="textNoShape">
              <a:avLst/>
            </a:prstTxWarp>
          </a:bodyPr>
          <a:lstStyle>
            <a:lvl1pPr defTabSz="927100">
              <a:defRPr sz="1200">
                <a:latin typeface="Times New Roman" pitchFamily="18" charset="0"/>
              </a:defRPr>
            </a:lvl1pPr>
          </a:lstStyle>
          <a:p>
            <a:pPr>
              <a:defRPr/>
            </a:pPr>
            <a:endParaRPr lang="en-US"/>
          </a:p>
        </p:txBody>
      </p:sp>
      <p:sp>
        <p:nvSpPr>
          <p:cNvPr id="43015" name="Rectangle 7"/>
          <p:cNvSpPr>
            <a:spLocks noGrp="1" noChangeArrowheads="1"/>
          </p:cNvSpPr>
          <p:nvPr>
            <p:ph type="sldNum" sz="quarter" idx="5"/>
          </p:nvPr>
        </p:nvSpPr>
        <p:spPr bwMode="auto">
          <a:xfrm>
            <a:off x="3973625" y="8831580"/>
            <a:ext cx="3036778" cy="464820"/>
          </a:xfrm>
          <a:prstGeom prst="rect">
            <a:avLst/>
          </a:prstGeom>
          <a:noFill/>
          <a:ln w="9525">
            <a:noFill/>
            <a:miter lim="800000"/>
            <a:headEnd/>
            <a:tailEnd/>
          </a:ln>
          <a:effectLst/>
        </p:spPr>
        <p:txBody>
          <a:bodyPr vert="horz" wrap="square" lIns="92738" tIns="46369" rIns="92738" bIns="46369" numCol="1" anchor="b" anchorCtr="0" compatLnSpc="1">
            <a:prstTxWarp prst="textNoShape">
              <a:avLst/>
            </a:prstTxWarp>
          </a:bodyPr>
          <a:lstStyle>
            <a:lvl1pPr algn="r" defTabSz="927100">
              <a:defRPr sz="1200">
                <a:latin typeface="Times New Roman" pitchFamily="18" charset="0"/>
              </a:defRPr>
            </a:lvl1pPr>
          </a:lstStyle>
          <a:p>
            <a:pPr>
              <a:defRPr/>
            </a:pPr>
            <a:fld id="{A0BBE616-39A8-4995-926B-000412411CD4}" type="slidenum">
              <a:rPr lang="en-US"/>
              <a:pPr>
                <a:defRPr/>
              </a:pPr>
              <a:t>‹#›</a:t>
            </a:fld>
            <a:endParaRPr lang="en-US"/>
          </a:p>
        </p:txBody>
      </p:sp>
    </p:spTree>
    <p:extLst>
      <p:ext uri="{BB962C8B-B14F-4D97-AF65-F5344CB8AC3E}">
        <p14:creationId xmlns:p14="http://schemas.microsoft.com/office/powerpoint/2010/main" val="7145181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Times New Roman" pitchFamily="18" charset="0"/>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Times New Roman" pitchFamily="18" charset="0"/>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Times New Roman" pitchFamily="18" charset="0"/>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Times New Roman" pitchFamily="18" charset="0"/>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brief</a:t>
            </a:r>
            <a:r>
              <a:rPr lang="en-US" baseline="0" dirty="0"/>
              <a:t> presentation reviews Title I programs and what they mean for our school.  </a:t>
            </a:r>
            <a:endParaRPr lang="en-US" dirty="0"/>
          </a:p>
        </p:txBody>
      </p:sp>
      <p:sp>
        <p:nvSpPr>
          <p:cNvPr id="4" name="Slide Number Placeholder 3"/>
          <p:cNvSpPr>
            <a:spLocks noGrp="1"/>
          </p:cNvSpPr>
          <p:nvPr>
            <p:ph type="sldNum" sz="quarter" idx="10"/>
          </p:nvPr>
        </p:nvSpPr>
        <p:spPr/>
        <p:txBody>
          <a:bodyPr/>
          <a:lstStyle/>
          <a:p>
            <a:pPr>
              <a:defRPr/>
            </a:pPr>
            <a:fld id="{A0BBE616-39A8-4995-926B-000412411CD4}" type="slidenum">
              <a:rPr lang="en-US" smtClean="0"/>
              <a:pPr>
                <a:defRPr/>
              </a:pPr>
              <a:t>1</a:t>
            </a:fld>
            <a:endParaRPr lang="en-US"/>
          </a:p>
        </p:txBody>
      </p:sp>
    </p:spTree>
    <p:extLst>
      <p:ext uri="{BB962C8B-B14F-4D97-AF65-F5344CB8AC3E}">
        <p14:creationId xmlns:p14="http://schemas.microsoft.com/office/powerpoint/2010/main" val="2476869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charset="0"/>
                <a:ea typeface="+mn-ea"/>
                <a:cs typeface="Times New Roman" pitchFamily="18" charset="0"/>
              </a:rPr>
              <a:t>The purpose of Title I funding is to help ensure that all children have a fair, equal, and significant opportunity to obtain a high-quality education.</a:t>
            </a:r>
          </a:p>
          <a:p>
            <a:endParaRPr lang="en-US" dirty="0"/>
          </a:p>
        </p:txBody>
      </p:sp>
      <p:sp>
        <p:nvSpPr>
          <p:cNvPr id="4" name="Slide Number Placeholder 3"/>
          <p:cNvSpPr>
            <a:spLocks noGrp="1"/>
          </p:cNvSpPr>
          <p:nvPr>
            <p:ph type="sldNum" sz="quarter" idx="10"/>
          </p:nvPr>
        </p:nvSpPr>
        <p:spPr/>
        <p:txBody>
          <a:bodyPr/>
          <a:lstStyle/>
          <a:p>
            <a:pPr>
              <a:defRPr/>
            </a:pPr>
            <a:fld id="{A0BBE616-39A8-4995-926B-000412411CD4}" type="slidenum">
              <a:rPr lang="en-US" smtClean="0"/>
              <a:pPr>
                <a:defRPr/>
              </a:pPr>
              <a:t>2</a:t>
            </a:fld>
            <a:endParaRPr lang="en-US"/>
          </a:p>
        </p:txBody>
      </p:sp>
    </p:spTree>
    <p:extLst>
      <p:ext uri="{BB962C8B-B14F-4D97-AF65-F5344CB8AC3E}">
        <p14:creationId xmlns:p14="http://schemas.microsoft.com/office/powerpoint/2010/main" val="1213956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a:solidFill>
                  <a:schemeClr val="tx1"/>
                </a:solidFill>
                <a:effectLst/>
                <a:latin typeface="Arial" charset="0"/>
                <a:ea typeface="+mn-ea"/>
                <a:cs typeface="Times New Roman" pitchFamily="18" charset="0"/>
              </a:rPr>
              <a:t>The Every Student Succeeds Act (ESSA) is an education law that was passed in 2015. It replaces NCLB (No Child Left Behind) giving states more responsibility and flexibility over the education of their students. States must adopt challenging standards, establish goals for measuring academic achievement, have flexibility in how federal funds are used and have assessments and annual report cards.  </a:t>
            </a:r>
            <a:endParaRPr lang="en-US"/>
          </a:p>
        </p:txBody>
      </p:sp>
      <p:sp>
        <p:nvSpPr>
          <p:cNvPr id="4" name="Slide Number Placeholder 3"/>
          <p:cNvSpPr>
            <a:spLocks noGrp="1"/>
          </p:cNvSpPr>
          <p:nvPr>
            <p:ph type="sldNum" sz="quarter" idx="10"/>
          </p:nvPr>
        </p:nvSpPr>
        <p:spPr/>
        <p:txBody>
          <a:bodyPr/>
          <a:lstStyle/>
          <a:p>
            <a:pPr>
              <a:defRPr/>
            </a:pPr>
            <a:fld id="{A0BBE616-39A8-4995-926B-000412411CD4}" type="slidenum">
              <a:rPr lang="en-US" smtClean="0"/>
              <a:pPr>
                <a:defRPr/>
              </a:pPr>
              <a:t>3</a:t>
            </a:fld>
            <a:endParaRPr lang="en-US"/>
          </a:p>
        </p:txBody>
      </p:sp>
    </p:spTree>
    <p:extLst>
      <p:ext uri="{BB962C8B-B14F-4D97-AF65-F5344CB8AC3E}">
        <p14:creationId xmlns:p14="http://schemas.microsoft.com/office/powerpoint/2010/main" val="377193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a:solidFill>
                  <a:schemeClr val="tx1"/>
                </a:solidFill>
                <a:effectLst/>
                <a:latin typeface="Arial" charset="0"/>
                <a:ea typeface="+mn-ea"/>
                <a:cs typeface="Times New Roman" pitchFamily="18" charset="0"/>
              </a:rPr>
              <a:t>There are several sections to Title I law.  These sections are: Title I, Part A - Improving Academic Achievement, Title I, Part C- Migrant Education Program, and Title I, Part D- Neglected and Delinquent</a:t>
            </a:r>
          </a:p>
          <a:p>
            <a:endParaRPr lang="en-US"/>
          </a:p>
        </p:txBody>
      </p:sp>
      <p:sp>
        <p:nvSpPr>
          <p:cNvPr id="4" name="Slide Number Placeholder 3"/>
          <p:cNvSpPr>
            <a:spLocks noGrp="1"/>
          </p:cNvSpPr>
          <p:nvPr>
            <p:ph type="sldNum" sz="quarter" idx="10"/>
          </p:nvPr>
        </p:nvSpPr>
        <p:spPr/>
        <p:txBody>
          <a:bodyPr/>
          <a:lstStyle/>
          <a:p>
            <a:pPr>
              <a:defRPr/>
            </a:pPr>
            <a:fld id="{A0BBE616-39A8-4995-926B-000412411CD4}" type="slidenum">
              <a:rPr lang="en-US" smtClean="0"/>
              <a:pPr>
                <a:defRPr/>
              </a:pPr>
              <a:t>4</a:t>
            </a:fld>
            <a:endParaRPr lang="en-US"/>
          </a:p>
        </p:txBody>
      </p:sp>
    </p:spTree>
    <p:extLst>
      <p:ext uri="{BB962C8B-B14F-4D97-AF65-F5344CB8AC3E}">
        <p14:creationId xmlns:p14="http://schemas.microsoft.com/office/powerpoint/2010/main" val="2495707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charset="0"/>
                <a:ea typeface="+mn-ea"/>
                <a:cs typeface="Times New Roman" pitchFamily="18" charset="0"/>
              </a:rPr>
              <a:t>Title I schools are required to develop a Parent &amp; Family Engagement Plan (PFEP) with the input of parents. The Parent &amp; Family Engagement Plan outlines how schools will include families in education. You can participate in the development and review of parent and family engagement programs at your child’s school.  The plan must be made with input from parents. </a:t>
            </a:r>
          </a:p>
        </p:txBody>
      </p:sp>
      <p:sp>
        <p:nvSpPr>
          <p:cNvPr id="4" name="Slide Number Placeholder 3"/>
          <p:cNvSpPr>
            <a:spLocks noGrp="1"/>
          </p:cNvSpPr>
          <p:nvPr>
            <p:ph type="sldNum" sz="quarter" idx="10"/>
          </p:nvPr>
        </p:nvSpPr>
        <p:spPr/>
        <p:txBody>
          <a:bodyPr/>
          <a:lstStyle/>
          <a:p>
            <a:pPr>
              <a:defRPr/>
            </a:pPr>
            <a:fld id="{A0BBE616-39A8-4995-926B-000412411CD4}" type="slidenum">
              <a:rPr lang="en-US" smtClean="0"/>
              <a:pPr>
                <a:defRPr/>
              </a:pPr>
              <a:t>5</a:t>
            </a:fld>
            <a:endParaRPr lang="en-US"/>
          </a:p>
        </p:txBody>
      </p:sp>
    </p:spTree>
    <p:extLst>
      <p:ext uri="{BB962C8B-B14F-4D97-AF65-F5344CB8AC3E}">
        <p14:creationId xmlns:p14="http://schemas.microsoft.com/office/powerpoint/2010/main" val="739463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charset="0"/>
                <a:ea typeface="+mn-ea"/>
                <a:cs typeface="Times New Roman" pitchFamily="18" charset="0"/>
              </a:rPr>
              <a:t>The Migrant Education Title I funds support additional education programs for migrant children (3 -21).  The Migrant Education Program also helps migrant students meet academic challenges due to frequent moves and educational disruption and coordinates educational support services for migrant children and their families.</a:t>
            </a:r>
            <a:endParaRPr lang="en-US" dirty="0"/>
          </a:p>
        </p:txBody>
      </p:sp>
      <p:sp>
        <p:nvSpPr>
          <p:cNvPr id="4" name="Slide Number Placeholder 3"/>
          <p:cNvSpPr>
            <a:spLocks noGrp="1"/>
          </p:cNvSpPr>
          <p:nvPr>
            <p:ph type="sldNum" sz="quarter" idx="10"/>
          </p:nvPr>
        </p:nvSpPr>
        <p:spPr/>
        <p:txBody>
          <a:bodyPr/>
          <a:lstStyle/>
          <a:p>
            <a:pPr>
              <a:defRPr/>
            </a:pPr>
            <a:fld id="{A0BBE616-39A8-4995-926B-000412411CD4}" type="slidenum">
              <a:rPr lang="en-US" smtClean="0"/>
              <a:pPr>
                <a:defRPr/>
              </a:pPr>
              <a:t>6</a:t>
            </a:fld>
            <a:endParaRPr lang="en-US"/>
          </a:p>
        </p:txBody>
      </p:sp>
    </p:spTree>
    <p:extLst>
      <p:ext uri="{BB962C8B-B14F-4D97-AF65-F5344CB8AC3E}">
        <p14:creationId xmlns:p14="http://schemas.microsoft.com/office/powerpoint/2010/main" val="623491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charset="0"/>
                <a:ea typeface="+mn-ea"/>
                <a:cs typeface="Times New Roman" pitchFamily="18" charset="0"/>
              </a:rPr>
              <a:t>The purpose of Title I, Part D is to improve educational services for Neglected and Delinquent youth in local and state institutions.  It’s objective is to prevent at-risk youth from dropping out of school, and to provide a support system for youth returning from correctional facilities or institutions for neglected youth. </a:t>
            </a:r>
          </a:p>
        </p:txBody>
      </p:sp>
      <p:sp>
        <p:nvSpPr>
          <p:cNvPr id="4" name="Slide Number Placeholder 3"/>
          <p:cNvSpPr>
            <a:spLocks noGrp="1"/>
          </p:cNvSpPr>
          <p:nvPr>
            <p:ph type="sldNum" sz="quarter" idx="10"/>
          </p:nvPr>
        </p:nvSpPr>
        <p:spPr/>
        <p:txBody>
          <a:bodyPr/>
          <a:lstStyle/>
          <a:p>
            <a:pPr>
              <a:defRPr/>
            </a:pPr>
            <a:fld id="{A0BBE616-39A8-4995-926B-000412411CD4}" type="slidenum">
              <a:rPr lang="en-US" smtClean="0"/>
              <a:pPr>
                <a:defRPr/>
              </a:pPr>
              <a:t>7</a:t>
            </a:fld>
            <a:endParaRPr lang="en-US"/>
          </a:p>
        </p:txBody>
      </p:sp>
    </p:spTree>
    <p:extLst>
      <p:ext uri="{BB962C8B-B14F-4D97-AF65-F5344CB8AC3E}">
        <p14:creationId xmlns:p14="http://schemas.microsoft.com/office/powerpoint/2010/main" val="539083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Symbol" panose="05050102010706020507" pitchFamily="18" charset="2"/>
              <a:buChar char=""/>
            </a:pPr>
            <a:r>
              <a:rPr lang="en-US" sz="1200" dirty="0">
                <a:effectLst/>
                <a:highlight>
                  <a:srgbClr val="FFFF00"/>
                </a:highlight>
                <a:latin typeface="Calibri" panose="020F0502020204030204" pitchFamily="34" charset="0"/>
                <a:ea typeface="Times New Roman" panose="02020603050405020304" pitchFamily="18" charset="0"/>
              </a:rPr>
              <a:t>Title I status will be determined based on the data we receive regarding students who are directly certified. </a:t>
            </a:r>
            <a:endParaRPr kumimoji="1" lang="en-US" sz="1000" kern="1200" dirty="0">
              <a:solidFill>
                <a:schemeClr val="tx1"/>
              </a:solidFill>
              <a:effectLst/>
              <a:latin typeface="Arial" charset="0"/>
              <a:ea typeface="+mn-ea"/>
              <a:cs typeface="Times New Roman" pitchFamily="18" charset="0"/>
            </a:endParaRPr>
          </a:p>
          <a:p>
            <a:endParaRPr kumimoji="1" lang="en-US" sz="1200" kern="1200" dirty="0">
              <a:solidFill>
                <a:schemeClr val="tx1"/>
              </a:solidFill>
              <a:effectLst/>
              <a:latin typeface="Arial"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pPr>
              <a:defRPr/>
            </a:pPr>
            <a:fld id="{A0BBE616-39A8-4995-926B-000412411CD4}" type="slidenum">
              <a:rPr lang="en-US" smtClean="0"/>
              <a:pPr>
                <a:defRPr/>
              </a:pPr>
              <a:t>8</a:t>
            </a:fld>
            <a:endParaRPr lang="en-US"/>
          </a:p>
        </p:txBody>
      </p:sp>
    </p:spTree>
    <p:extLst>
      <p:ext uri="{BB962C8B-B14F-4D97-AF65-F5344CB8AC3E}">
        <p14:creationId xmlns:p14="http://schemas.microsoft.com/office/powerpoint/2010/main" val="2428695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0BBE616-39A8-4995-926B-000412411CD4}" type="slidenum">
              <a:rPr lang="en-US" smtClean="0"/>
              <a:pPr>
                <a:defRPr/>
              </a:pPr>
              <a:t>9</a:t>
            </a:fld>
            <a:endParaRPr lang="en-US"/>
          </a:p>
        </p:txBody>
      </p:sp>
    </p:spTree>
    <p:extLst>
      <p:ext uri="{BB962C8B-B14F-4D97-AF65-F5344CB8AC3E}">
        <p14:creationId xmlns:p14="http://schemas.microsoft.com/office/powerpoint/2010/main" val="2060048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charset="0"/>
                <a:ea typeface="+mn-ea"/>
                <a:cs typeface="Times New Roman" pitchFamily="18" charset="0"/>
              </a:rPr>
              <a:t>Students needing additional services will need to complete an income verification form on the Volusia County Schools main website.  All information is confidential. </a:t>
            </a:r>
          </a:p>
        </p:txBody>
      </p:sp>
      <p:sp>
        <p:nvSpPr>
          <p:cNvPr id="4" name="Slide Number Placeholder 3"/>
          <p:cNvSpPr>
            <a:spLocks noGrp="1"/>
          </p:cNvSpPr>
          <p:nvPr>
            <p:ph type="sldNum" sz="quarter" idx="10"/>
          </p:nvPr>
        </p:nvSpPr>
        <p:spPr/>
        <p:txBody>
          <a:bodyPr/>
          <a:lstStyle/>
          <a:p>
            <a:pPr>
              <a:defRPr/>
            </a:pPr>
            <a:fld id="{A0BBE616-39A8-4995-926B-000412411CD4}" type="slidenum">
              <a:rPr lang="en-US" smtClean="0"/>
              <a:pPr>
                <a:defRPr/>
              </a:pPr>
              <a:t>10</a:t>
            </a:fld>
            <a:endParaRPr lang="en-US"/>
          </a:p>
        </p:txBody>
      </p:sp>
    </p:spTree>
    <p:extLst>
      <p:ext uri="{BB962C8B-B14F-4D97-AF65-F5344CB8AC3E}">
        <p14:creationId xmlns:p14="http://schemas.microsoft.com/office/powerpoint/2010/main" val="1572063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charset="0"/>
                <a:ea typeface="+mn-ea"/>
                <a:cs typeface="Times New Roman" pitchFamily="18" charset="0"/>
              </a:rPr>
              <a:t>You as a parent have the right to receive progress reports, have regular conferences, know the qualifications of your child’s teacher, receive information in a language you understand, have flexible meeting times and provide input to the School Improvement Plan (SIP), Parent &amp; Family Engagement Plan (PFEP), and School – </a:t>
            </a:r>
            <a:r>
              <a:rPr kumimoji="1" lang="en-US" sz="1200" kern="1200">
                <a:solidFill>
                  <a:schemeClr val="tx1"/>
                </a:solidFill>
                <a:effectLst/>
                <a:latin typeface="Arial" charset="0"/>
                <a:ea typeface="+mn-ea"/>
                <a:cs typeface="Times New Roman" pitchFamily="18" charset="0"/>
              </a:rPr>
              <a:t>Parent Compact.</a:t>
            </a:r>
            <a:endParaRPr kumimoji="1" lang="en-US" sz="1200" kern="1200" dirty="0">
              <a:solidFill>
                <a:schemeClr val="tx1"/>
              </a:solidFill>
              <a:effectLst/>
              <a:latin typeface="Arial"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pPr>
              <a:defRPr/>
            </a:pPr>
            <a:fld id="{A0BBE616-39A8-4995-926B-000412411CD4}" type="slidenum">
              <a:rPr lang="en-US" smtClean="0"/>
              <a:pPr>
                <a:defRPr/>
              </a:pPr>
              <a:t>11</a:t>
            </a:fld>
            <a:endParaRPr lang="en-US"/>
          </a:p>
        </p:txBody>
      </p:sp>
    </p:spTree>
    <p:extLst>
      <p:ext uri="{BB962C8B-B14F-4D97-AF65-F5344CB8AC3E}">
        <p14:creationId xmlns:p14="http://schemas.microsoft.com/office/powerpoint/2010/main" val="2592513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a:solidFill>
                  <a:schemeClr val="tx1"/>
                </a:solidFill>
                <a:effectLst/>
                <a:latin typeface="Arial" charset="0"/>
                <a:ea typeface="+mn-ea"/>
                <a:cs typeface="Times New Roman" pitchFamily="18" charset="0"/>
              </a:rPr>
              <a:t>Parent engagement is critical to student achievement. When parents are involved in their children’s education at home, children perform better in school. By actively participating in their child’s education, parents send a critical message to their child-- they are reinforcing the idea that school is important. Parents are child’s FIRST and MOST important teacher!!!!</a:t>
            </a:r>
          </a:p>
          <a:p>
            <a:endParaRPr lang="en-US"/>
          </a:p>
        </p:txBody>
      </p:sp>
      <p:sp>
        <p:nvSpPr>
          <p:cNvPr id="4" name="Slide Number Placeholder 3"/>
          <p:cNvSpPr>
            <a:spLocks noGrp="1"/>
          </p:cNvSpPr>
          <p:nvPr>
            <p:ph type="sldNum" sz="quarter" idx="10"/>
          </p:nvPr>
        </p:nvSpPr>
        <p:spPr/>
        <p:txBody>
          <a:bodyPr/>
          <a:lstStyle/>
          <a:p>
            <a:pPr>
              <a:defRPr/>
            </a:pPr>
            <a:fld id="{A0BBE616-39A8-4995-926B-000412411CD4}" type="slidenum">
              <a:rPr lang="en-US" smtClean="0"/>
              <a:pPr>
                <a:defRPr/>
              </a:pPr>
              <a:t>12</a:t>
            </a:fld>
            <a:endParaRPr lang="en-US"/>
          </a:p>
        </p:txBody>
      </p:sp>
    </p:spTree>
    <p:extLst>
      <p:ext uri="{BB962C8B-B14F-4D97-AF65-F5344CB8AC3E}">
        <p14:creationId xmlns:p14="http://schemas.microsoft.com/office/powerpoint/2010/main" val="3971542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appreciate your support and participation.  </a:t>
            </a:r>
            <a:r>
              <a:rPr lang="en-US" sz="1400" b="1" u="sng" baseline="0" dirty="0"/>
              <a:t>PARENT &amp; FAMILY ENGAGEMENT IS AN ACADEMIC INTERVENTION!!</a:t>
            </a:r>
            <a:endParaRPr lang="en-US" sz="1400" b="1" u="sng" dirty="0"/>
          </a:p>
        </p:txBody>
      </p:sp>
      <p:sp>
        <p:nvSpPr>
          <p:cNvPr id="4" name="Slide Number Placeholder 3"/>
          <p:cNvSpPr>
            <a:spLocks noGrp="1"/>
          </p:cNvSpPr>
          <p:nvPr>
            <p:ph type="sldNum" sz="quarter" idx="10"/>
          </p:nvPr>
        </p:nvSpPr>
        <p:spPr/>
        <p:txBody>
          <a:bodyPr/>
          <a:lstStyle/>
          <a:p>
            <a:pPr>
              <a:defRPr/>
            </a:pPr>
            <a:fld id="{A0BBE616-39A8-4995-926B-000412411CD4}" type="slidenum">
              <a:rPr lang="en-US" smtClean="0"/>
              <a:pPr>
                <a:defRPr/>
              </a:pPr>
              <a:t>13</a:t>
            </a:fld>
            <a:endParaRPr lang="en-US"/>
          </a:p>
        </p:txBody>
      </p:sp>
    </p:spTree>
    <p:extLst>
      <p:ext uri="{BB962C8B-B14F-4D97-AF65-F5344CB8AC3E}">
        <p14:creationId xmlns:p14="http://schemas.microsoft.com/office/powerpoint/2010/main" val="299761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2396319" y="329308"/>
            <a:ext cx="3086292" cy="309201"/>
          </a:xfrm>
        </p:spPr>
        <p:txBody>
          <a:bodyPr/>
          <a:lstStyle/>
          <a:p>
            <a:pPr>
              <a:defRPr/>
            </a:pPr>
            <a:endParaRPr lang="en-US"/>
          </a:p>
        </p:txBody>
      </p:sp>
      <p:sp>
        <p:nvSpPr>
          <p:cNvPr id="6" name="Slide Number Placeholder 5"/>
          <p:cNvSpPr>
            <a:spLocks noGrp="1"/>
          </p:cNvSpPr>
          <p:nvPr>
            <p:ph type="sldNum" sz="quarter" idx="12"/>
          </p:nvPr>
        </p:nvSpPr>
        <p:spPr>
          <a:xfrm>
            <a:off x="1434703" y="798973"/>
            <a:ext cx="802005" cy="503578"/>
          </a:xfrm>
        </p:spPr>
        <p:txBody>
          <a:bodyPr/>
          <a:lstStyle/>
          <a:p>
            <a:pPr>
              <a:defRPr/>
            </a:pPr>
            <a:fld id="{4B4CF598-3AFB-4551-B328-585374CEF429}" type="slidenum">
              <a:rPr lang="en-US" smtClean="0"/>
              <a:pPr>
                <a:defRPr/>
              </a:pPr>
              <a:t>‹#›</a:t>
            </a:fld>
            <a:endParaRPr 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13425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DF9D32C-A5E4-444A-983F-41E4413C6861}" type="slidenum">
              <a:rPr lang="en-US" smtClean="0"/>
              <a:pPr>
                <a:defRPr/>
              </a:pPr>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80019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6EB4951-D2CA-413C-8423-6106AA9C87E5}" type="slidenum">
              <a:rPr lang="en-US" smtClean="0"/>
              <a:pPr>
                <a:defRPr/>
              </a:pPr>
              <a:t>‹#›</a:t>
            </a:fld>
            <a:endParaRPr 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91673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1481F1D-437E-409B-9D09-EE17F4BEE298}" type="slidenum">
              <a:rPr lang="en-US" smtClean="0"/>
              <a:pPr>
                <a:defRPr/>
              </a:pPr>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2910293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740EBB8E-0527-4103-9856-2F198F86A635}" type="slidenum">
              <a:rPr lang="en-US" smtClean="0"/>
              <a:pPr>
                <a:defRPr/>
              </a:pPr>
              <a:t>‹#›</a:t>
            </a:fld>
            <a:endParaRPr lang="en-US"/>
          </a:p>
        </p:txBody>
      </p:sp>
    </p:spTree>
    <p:extLst>
      <p:ext uri="{BB962C8B-B14F-4D97-AF65-F5344CB8AC3E}">
        <p14:creationId xmlns:p14="http://schemas.microsoft.com/office/powerpoint/2010/main" val="4073363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FC8CDD84-B616-4B27-8CEA-D291209337CD}" type="slidenum">
              <a:rPr lang="en-US" smtClean="0"/>
              <a:pPr>
                <a:defRPr/>
              </a:pPr>
              <a:t>‹#›</a:t>
            </a:fld>
            <a:endParaRPr lang="en-US"/>
          </a:p>
        </p:txBody>
      </p:sp>
    </p:spTree>
    <p:extLst>
      <p:ext uri="{BB962C8B-B14F-4D97-AF65-F5344CB8AC3E}">
        <p14:creationId xmlns:p14="http://schemas.microsoft.com/office/powerpoint/2010/main" val="3955143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8FC6FE7-B166-4FFA-BED2-0C6F48E55FA4}" type="slidenum">
              <a:rPr lang="en-US" smtClean="0"/>
              <a:pPr>
                <a:defRPr/>
              </a:pPr>
              <a:t>‹#›</a:t>
            </a:fld>
            <a:endParaRPr lang="en-US"/>
          </a:p>
        </p:txBody>
      </p:sp>
    </p:spTree>
    <p:extLst>
      <p:ext uri="{BB962C8B-B14F-4D97-AF65-F5344CB8AC3E}">
        <p14:creationId xmlns:p14="http://schemas.microsoft.com/office/powerpoint/2010/main" val="2211176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A139E3E-C71E-49C6-B50B-A377746C68ED}" type="slidenum">
              <a:rPr lang="en-US" smtClean="0"/>
              <a:pPr>
                <a:defRPr/>
              </a:pPr>
              <a:t>‹#›</a:t>
            </a:fld>
            <a:endParaRPr 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88289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pPr>
              <a:defRPr/>
            </a:pPr>
            <a:endParaRPr lang="en-US"/>
          </a:p>
        </p:txBody>
      </p:sp>
      <p:sp>
        <p:nvSpPr>
          <p:cNvPr id="6" name="Footer Placeholder 5"/>
          <p:cNvSpPr>
            <a:spLocks noGrp="1"/>
          </p:cNvSpPr>
          <p:nvPr>
            <p:ph type="ftr" sz="quarter" idx="11"/>
          </p:nvPr>
        </p:nvSpPr>
        <p:spPr>
          <a:xfrm>
            <a:off x="1437530" y="318641"/>
            <a:ext cx="3251553" cy="320931"/>
          </a:xfr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1481F1D-437E-409B-9D09-EE17F4BEE298}" type="slidenum">
              <a:rPr lang="en-US" smtClean="0"/>
              <a:pPr>
                <a:defRPr/>
              </a:pPr>
              <a:t>‹#›</a:t>
            </a:fld>
            <a:endParaRPr 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6734624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4F5C03E-A1E5-4476-A394-080891E38176}" type="slidenum">
              <a:rPr lang="en-US" smtClean="0"/>
              <a:pPr>
                <a:defRPr/>
              </a:pPr>
              <a:t>‹#›</a:t>
            </a:fld>
            <a:endParaRPr lang="en-US"/>
          </a:p>
        </p:txBody>
      </p:sp>
    </p:spTree>
    <p:extLst>
      <p:ext uri="{BB962C8B-B14F-4D97-AF65-F5344CB8AC3E}">
        <p14:creationId xmlns:p14="http://schemas.microsoft.com/office/powerpoint/2010/main" val="159889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6D9AB31-8C73-43A1-B8DC-219A85DFBB36}" type="slidenum">
              <a:rPr lang="en-US" smtClean="0"/>
              <a:pPr>
                <a:defRPr/>
              </a:pPr>
              <a:t>‹#›</a:t>
            </a:fld>
            <a:endParaRPr 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56711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pPr>
              <a:defRPr/>
            </a:pPr>
            <a:fld id="{D1481F1D-437E-409B-9D09-EE17F4BEE298}" type="slidenum">
              <a:rPr lang="en-US" smtClean="0"/>
              <a:pPr>
                <a:defRPr/>
              </a:pPr>
              <a:t>‹#›</a:t>
            </a:fld>
            <a:endParaRPr lang="en-US"/>
          </a:p>
        </p:txBody>
      </p:sp>
    </p:spTree>
    <p:extLst>
      <p:ext uri="{BB962C8B-B14F-4D97-AF65-F5344CB8AC3E}">
        <p14:creationId xmlns:p14="http://schemas.microsoft.com/office/powerpoint/2010/main" val="139755450"/>
      </p:ext>
    </p:extLst>
  </p:cSld>
  <p:clrMap bg1="lt1" tx1="dk1" bg2="lt2" tx2="dk2" accent1="accent1" accent2="accent2" accent3="accent3" accent4="accent4" accent5="accent5" accent6="accent6" hlink="hlink" folHlink="folHlink"/>
  <p:sldLayoutIdLst>
    <p:sldLayoutId id="2147484244" r:id="rId1"/>
    <p:sldLayoutId id="2147484245" r:id="rId2"/>
    <p:sldLayoutId id="2147484246" r:id="rId3"/>
    <p:sldLayoutId id="2147484247" r:id="rId4"/>
    <p:sldLayoutId id="2147484248" r:id="rId5"/>
    <p:sldLayoutId id="2147484249" r:id="rId6"/>
    <p:sldLayoutId id="2147484250" r:id="rId7"/>
    <p:sldLayoutId id="2147484251" r:id="rId8"/>
    <p:sldLayoutId id="2147484252" r:id="rId9"/>
    <p:sldLayoutId id="2147484253" r:id="rId10"/>
    <p:sldLayoutId id="2147484254" r:id="rId11"/>
  </p:sldLayoutIdLst>
  <p:hf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slideLayout" Target="../slideLayouts/slideLayout2.xml"/><Relationship Id="rId7" Type="http://schemas.openxmlformats.org/officeDocument/2006/relationships/image" Target="../media/image2.png"/><Relationship Id="rId12" Type="http://schemas.microsoft.com/office/2007/relationships/diagramDrawing" Target="../diagrams/drawing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commons.wikimedia.org/wiki/File:Manzana.svg" TargetMode="External"/><Relationship Id="rId11" Type="http://schemas.openxmlformats.org/officeDocument/2006/relationships/diagramColors" Target="../diagrams/colors1.xml"/><Relationship Id="rId5" Type="http://schemas.openxmlformats.org/officeDocument/2006/relationships/image" Target="../media/image4.png"/><Relationship Id="rId10" Type="http://schemas.openxmlformats.org/officeDocument/2006/relationships/diagramQuickStyle" Target="../diagrams/quickStyle1.xml"/><Relationship Id="rId4" Type="http://schemas.openxmlformats.org/officeDocument/2006/relationships/notesSlide" Target="../notesSlides/notesSlide2.xml"/><Relationship Id="rId9"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7.xml"/><Relationship Id="rId7" Type="http://schemas.openxmlformats.org/officeDocument/2006/relationships/diagramQuickStyle" Target="../diagrams/quickStyle2.xml"/><Relationship Id="rId12" Type="http://schemas.openxmlformats.org/officeDocument/2006/relationships/hyperlink" Target="https://www.wallpaperflare.com/grad-cap-diploma-and-stacked-books-photo-school-young-adult-wallpaper-aawmn"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Layout" Target="../diagrams/layout2.xml"/><Relationship Id="rId11" Type="http://schemas.openxmlformats.org/officeDocument/2006/relationships/image" Target="../media/image5.jpeg"/><Relationship Id="rId5" Type="http://schemas.openxmlformats.org/officeDocument/2006/relationships/diagramData" Target="../diagrams/data2.xml"/><Relationship Id="rId10" Type="http://schemas.openxmlformats.org/officeDocument/2006/relationships/image" Target="../media/image2.png"/><Relationship Id="rId4" Type="http://schemas.openxmlformats.org/officeDocument/2006/relationships/notesSlide" Target="../notesSlides/notesSlide3.xml"/><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7.xml"/><Relationship Id="rId7" Type="http://schemas.openxmlformats.org/officeDocument/2006/relationships/diagramQuickStyle" Target="../diagrams/quickStyle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2.png"/><Relationship Id="rId4" Type="http://schemas.openxmlformats.org/officeDocument/2006/relationships/notesSlide" Target="../notesSlides/notesSlide4.xml"/><Relationship Id="rId9" Type="http://schemas.microsoft.com/office/2007/relationships/diagramDrawing" Target="../diagrams/drawing3.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7.xml"/><Relationship Id="rId7" Type="http://schemas.openxmlformats.org/officeDocument/2006/relationships/diagramQuickStyle" Target="../diagrams/quickStyle4.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2.png"/><Relationship Id="rId4" Type="http://schemas.openxmlformats.org/officeDocument/2006/relationships/notesSlide" Target="../notesSlides/notesSlide5.xml"/><Relationship Id="rId9" Type="http://schemas.microsoft.com/office/2007/relationships/diagramDrawing" Target="../diagrams/drawing4.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Layout" Target="../slideLayouts/slideLayout7.xml"/><Relationship Id="rId7" Type="http://schemas.openxmlformats.org/officeDocument/2006/relationships/diagramQuickStyle" Target="../diagrams/quickStyle5.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2.png"/><Relationship Id="rId4" Type="http://schemas.openxmlformats.org/officeDocument/2006/relationships/notesSlide" Target="../notesSlides/notesSlide6.xml"/><Relationship Id="rId9" Type="http://schemas.microsoft.com/office/2007/relationships/diagramDrawing" Target="../diagrams/drawing5.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slideLayout" Target="../slideLayouts/slideLayout7.xml"/><Relationship Id="rId7" Type="http://schemas.openxmlformats.org/officeDocument/2006/relationships/diagramQuickStyle" Target="../diagrams/quickStyle6.xml"/><Relationship Id="rId12" Type="http://schemas.openxmlformats.org/officeDocument/2006/relationships/image" Target="../media/image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Layout" Target="../diagrams/layout6.xml"/><Relationship Id="rId11" Type="http://schemas.openxmlformats.org/officeDocument/2006/relationships/hyperlink" Target="https://www.embarcados.com.br/metodologias-ageis-o-daily-meeting/" TargetMode="External"/><Relationship Id="rId5" Type="http://schemas.openxmlformats.org/officeDocument/2006/relationships/diagramData" Target="../diagrams/data6.xml"/><Relationship Id="rId10" Type="http://schemas.openxmlformats.org/officeDocument/2006/relationships/image" Target="../media/image6.png"/><Relationship Id="rId4" Type="http://schemas.openxmlformats.org/officeDocument/2006/relationships/notesSlide" Target="../notesSlides/notesSlide7.xml"/><Relationship Id="rId9" Type="http://schemas.microsoft.com/office/2007/relationships/diagramDrawing" Target="../diagrams/drawing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slideLayout" Target="../slideLayouts/slideLayout2.xml"/><Relationship Id="rId7" Type="http://schemas.openxmlformats.org/officeDocument/2006/relationships/diagramQuickStyle" Target="../diagrams/quickStyle7.xml"/><Relationship Id="rId12" Type="http://schemas.openxmlformats.org/officeDocument/2006/relationships/hyperlink" Target="https://courses.lumenlearning.com/wm-microeconomics/chapter/introduction-to-government-involvement-with-externalities/" TargetMode="Externa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Layout" Target="../diagrams/layout7.xml"/><Relationship Id="rId11" Type="http://schemas.openxmlformats.org/officeDocument/2006/relationships/image" Target="../media/image7.png"/><Relationship Id="rId5" Type="http://schemas.openxmlformats.org/officeDocument/2006/relationships/diagramData" Target="../diagrams/data7.xml"/><Relationship Id="rId10" Type="http://schemas.openxmlformats.org/officeDocument/2006/relationships/image" Target="../media/image2.png"/><Relationship Id="rId4" Type="http://schemas.openxmlformats.org/officeDocument/2006/relationships/notesSlide" Target="../notesSlides/notesSlide9.xml"/><Relationship Id="rId9" Type="http://schemas.microsoft.com/office/2007/relationships/diagramDrawing" Target="../diagrams/drawing7.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slideLayout" Target="../slideLayouts/slideLayout2.xml"/><Relationship Id="rId7" Type="http://schemas.openxmlformats.org/officeDocument/2006/relationships/diagramQuickStyle" Target="../diagrams/quickStyle8.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Layout" Target="../diagrams/layout8.xml"/><Relationship Id="rId5" Type="http://schemas.openxmlformats.org/officeDocument/2006/relationships/diagramData" Target="../diagrams/data8.xml"/><Relationship Id="rId10" Type="http://schemas.openxmlformats.org/officeDocument/2006/relationships/image" Target="../media/image2.png"/><Relationship Id="rId4" Type="http://schemas.openxmlformats.org/officeDocument/2006/relationships/notesSlide" Target="../notesSlides/notesSlide10.xml"/><Relationship Id="rId9" Type="http://schemas.microsoft.com/office/2007/relationships/diagramDrawing" Target="../diagrams/drawing8.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slideLayout" Target="../slideLayouts/slideLayout7.xml"/><Relationship Id="rId7" Type="http://schemas.openxmlformats.org/officeDocument/2006/relationships/diagramQuickStyle" Target="../diagrams/quickStyle9.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diagramLayout" Target="../diagrams/layout9.xml"/><Relationship Id="rId5" Type="http://schemas.openxmlformats.org/officeDocument/2006/relationships/diagramData" Target="../diagrams/data9.xml"/><Relationship Id="rId10" Type="http://schemas.openxmlformats.org/officeDocument/2006/relationships/image" Target="../media/image2.png"/><Relationship Id="rId4" Type="http://schemas.openxmlformats.org/officeDocument/2006/relationships/notesSlide" Target="../notesSlides/notesSlide11.xml"/><Relationship Id="rId9" Type="http://schemas.microsoft.com/office/2007/relationships/diagramDrawing" Target="../diagrams/drawing9.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slideLayout" Target="../slideLayouts/slideLayout7.xml"/><Relationship Id="rId7" Type="http://schemas.openxmlformats.org/officeDocument/2006/relationships/diagramQuickStyle" Target="../diagrams/quickStyle10.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Layout" Target="../diagrams/layout10.xml"/><Relationship Id="rId5" Type="http://schemas.openxmlformats.org/officeDocument/2006/relationships/diagramData" Target="../diagrams/data10.xml"/><Relationship Id="rId10" Type="http://schemas.openxmlformats.org/officeDocument/2006/relationships/image" Target="../media/image2.png"/><Relationship Id="rId4" Type="http://schemas.openxmlformats.org/officeDocument/2006/relationships/notesSlide" Target="../notesSlides/notesSlide12.xml"/><Relationship Id="rId9" Type="http://schemas.microsoft.com/office/2007/relationships/diagramDrawing" Target="../diagrams/drawing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BFD34D7-6406-4A2D-8068-5B14A3D82E5F}"/>
              </a:ext>
            </a:extLst>
          </p:cNvPr>
          <p:cNvSpPr/>
          <p:nvPr/>
        </p:nvSpPr>
        <p:spPr>
          <a:xfrm>
            <a:off x="768096" y="4911819"/>
            <a:ext cx="7290054" cy="1499616"/>
          </a:xfrm>
          <a:prstGeom prst="rect">
            <a:avLst/>
          </a:prstGeom>
        </p:spPr>
        <p:txBody>
          <a:bodyPr vert="horz" lIns="91440" tIns="45720" rIns="91440" bIns="45720" rtlCol="0" anchor="ctr">
            <a:normAutofit/>
          </a:bodyPr>
          <a:lstStyle/>
          <a:p>
            <a:pPr algn="ctr" defTabSz="914400">
              <a:lnSpc>
                <a:spcPct val="80000"/>
              </a:lnSpc>
              <a:spcBef>
                <a:spcPct val="0"/>
              </a:spcBef>
              <a:spcAft>
                <a:spcPts val="600"/>
              </a:spcAft>
            </a:pPr>
            <a:r>
              <a:rPr lang="en-US" sz="5000" b="1" cap="all" spc="100" dirty="0">
                <a:ln w="9525">
                  <a:solidFill>
                    <a:schemeClr val="bg1"/>
                  </a:solidFill>
                  <a:prstDash val="solid"/>
                </a:ln>
                <a:solidFill>
                  <a:srgbClr val="FFFFFF"/>
                </a:solidFill>
                <a:effectLst>
                  <a:outerShdw blurRad="12700" dist="38100" dir="2700000" algn="tl" rotWithShape="0">
                    <a:schemeClr val="bg1">
                      <a:lumMod val="50000"/>
                    </a:schemeClr>
                  </a:outerShdw>
                </a:effectLst>
                <a:latin typeface="+mj-lt"/>
                <a:ea typeface="+mj-ea"/>
                <a:cs typeface="+mj-cs"/>
              </a:rPr>
              <a:t>2023-2024</a:t>
            </a:r>
          </a:p>
        </p:txBody>
      </p:sp>
      <p:sp>
        <p:nvSpPr>
          <p:cNvPr id="10" name="Rectangle 9">
            <a:extLst>
              <a:ext uri="{FF2B5EF4-FFF2-40B4-BE49-F238E27FC236}">
                <a16:creationId xmlns:a16="http://schemas.microsoft.com/office/drawing/2014/main" id="{94A8E74D-DDBE-4A3E-B1E7-391E0D66C830}"/>
              </a:ext>
            </a:extLst>
          </p:cNvPr>
          <p:cNvSpPr/>
          <p:nvPr/>
        </p:nvSpPr>
        <p:spPr>
          <a:xfrm>
            <a:off x="2227756" y="446565"/>
            <a:ext cx="4612288" cy="1238801"/>
          </a:xfrm>
          <a:prstGeom prst="rect">
            <a:avLst/>
          </a:prstGeom>
          <a:noFill/>
        </p:spPr>
        <p:txBody>
          <a:bodyPr wrap="none" lIns="91440" tIns="45720" rIns="91440" bIns="45720">
            <a:spAutoFit/>
          </a:bodyPr>
          <a:lstStyle/>
          <a:p>
            <a:pPr algn="ctr" defTabSz="185943">
              <a:spcAft>
                <a:spcPts val="294"/>
              </a:spcAft>
            </a:pPr>
            <a:r>
              <a:rPr lang="en-US" sz="3600" b="1" kern="120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Rounded MT Bold" panose="020F0704030504030204" pitchFamily="34" charset="0"/>
                <a:ea typeface="+mn-ea"/>
                <a:cs typeface="Times New Roman" pitchFamily="18" charset="0"/>
              </a:rPr>
              <a:t>A Parent’s Guide to </a:t>
            </a:r>
          </a:p>
          <a:p>
            <a:pPr algn="ctr" defTabSz="185943">
              <a:spcAft>
                <a:spcPts val="294"/>
              </a:spcAft>
            </a:pPr>
            <a:r>
              <a:rPr lang="en-US" sz="3600" b="1" kern="120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Rounded MT Bold" panose="020F0704030504030204" pitchFamily="34" charset="0"/>
                <a:ea typeface="+mn-ea"/>
                <a:cs typeface="Times New Roman" pitchFamily="18" charset="0"/>
              </a:rPr>
              <a:t>Title I </a:t>
            </a:r>
            <a:endParaRPr lang="en-US"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2" name="Audio 1">
            <a:hlinkClick r:id="" action="ppaction://media"/>
            <a:extLst>
              <a:ext uri="{FF2B5EF4-FFF2-40B4-BE49-F238E27FC236}">
                <a16:creationId xmlns:a16="http://schemas.microsoft.com/office/drawing/2014/main" id="{3137B885-3D02-41FB-9285-1DFF0107712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670167" y="6411467"/>
            <a:ext cx="169877" cy="169877"/>
          </a:xfrm>
          <a:prstGeom prst="rect">
            <a:avLst/>
          </a:prstGeom>
        </p:spPr>
      </p:pic>
      <p:pic>
        <p:nvPicPr>
          <p:cNvPr id="7" name="Picture 2" descr="Bitmoji Image">
            <a:extLst>
              <a:ext uri="{FF2B5EF4-FFF2-40B4-BE49-F238E27FC236}">
                <a16:creationId xmlns:a16="http://schemas.microsoft.com/office/drawing/2014/main" id="{24FC9748-0A2A-41C5-0F0B-D0086EC19937}"/>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2514600" y="2221449"/>
            <a:ext cx="4038600" cy="2045751"/>
          </a:xfrm>
          <a:prstGeom prst="roundRect">
            <a:avLst>
              <a:gd name="adj" fmla="val 3876"/>
            </a:avLst>
          </a:prstGeom>
          <a:noFill/>
          <a:ln>
            <a:solidFill>
              <a:schemeClr val="accent1"/>
            </a:solidFill>
          </a:ln>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advTm="6425">
    <p:wipe/>
    <p:sndAc>
      <p:stSnd>
        <p:snd r:embed="rId5"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617FA5A-39C9-4220-86FC-74DFC3B51D47}"/>
              </a:ext>
            </a:extLst>
          </p:cNvPr>
          <p:cNvPicPr>
            <a:picLocks noChangeAspect="1"/>
          </p:cNvPicPr>
          <p:nvPr/>
        </p:nvPicPr>
        <p:blipFill rotWithShape="1">
          <a:blip r:embed="rId5">
            <a:alphaModFix amt="35000"/>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9082" b="15918"/>
          <a:stretch/>
        </p:blipFill>
        <p:spPr>
          <a:xfrm>
            <a:off x="-304813" y="0"/>
            <a:ext cx="9144013" cy="6858000"/>
          </a:xfrm>
          <a:prstGeom prst="rect">
            <a:avLst/>
          </a:prstGeom>
        </p:spPr>
      </p:pic>
      <p:sp>
        <p:nvSpPr>
          <p:cNvPr id="8" name="Rectangle 7">
            <a:extLst>
              <a:ext uri="{FF2B5EF4-FFF2-40B4-BE49-F238E27FC236}">
                <a16:creationId xmlns:a16="http://schemas.microsoft.com/office/drawing/2014/main" id="{660E5EFE-A61E-4A63-BA7D-6B1873CEB042}"/>
              </a:ext>
            </a:extLst>
          </p:cNvPr>
          <p:cNvSpPr/>
          <p:nvPr/>
        </p:nvSpPr>
        <p:spPr>
          <a:xfrm>
            <a:off x="2057400" y="2057400"/>
            <a:ext cx="5181600" cy="929761"/>
          </a:xfrm>
          <a:prstGeom prst="rect">
            <a:avLst/>
          </a:prstGeom>
        </p:spPr>
        <p:txBody>
          <a:bodyPr vert="horz" lIns="91440" tIns="45720" rIns="91440" bIns="45720" rtlCol="0" anchor="ctr">
            <a:normAutofit fontScale="92500" lnSpcReduction="20000"/>
          </a:bodyPr>
          <a:lstStyle/>
          <a:p>
            <a:pPr algn="ctr">
              <a:spcBef>
                <a:spcPct val="0"/>
              </a:spcBef>
              <a:spcAft>
                <a:spcPts val="600"/>
              </a:spcAft>
            </a:pPr>
            <a:r>
              <a:rPr lang="en-US" sz="3600" b="1" cap="all" spc="0" dirty="0">
                <a:ln w="3175" cmpd="sng">
                  <a:noFill/>
                </a:ln>
                <a:latin typeface="+mj-lt"/>
                <a:ea typeface="+mj-ea"/>
                <a:cs typeface="+mj-cs"/>
              </a:rPr>
              <a:t>The Purpose of Title I</a:t>
            </a:r>
          </a:p>
        </p:txBody>
      </p:sp>
      <p:sp>
        <p:nvSpPr>
          <p:cNvPr id="3" name="Slide Number Placeholder 2"/>
          <p:cNvSpPr>
            <a:spLocks noGrp="1"/>
          </p:cNvSpPr>
          <p:nvPr>
            <p:ph type="sldNum" sz="quarter" idx="12"/>
          </p:nvPr>
        </p:nvSpPr>
        <p:spPr>
          <a:xfrm>
            <a:off x="7772400" y="5578475"/>
            <a:ext cx="856683" cy="669925"/>
          </a:xfrm>
        </p:spPr>
        <p:txBody>
          <a:bodyPr vert="horz" lIns="91440" tIns="45720" rIns="91440" bIns="45720" rtlCol="0" anchor="b">
            <a:normAutofit/>
          </a:bodyPr>
          <a:lstStyle/>
          <a:p>
            <a:pPr>
              <a:spcAft>
                <a:spcPts val="600"/>
              </a:spcAft>
              <a:defRPr/>
            </a:pPr>
            <a:fld id="{4DF9D32C-A5E4-444A-983F-41E4413C6861}" type="slidenum">
              <a:rPr lang="en-US">
                <a:solidFill>
                  <a:schemeClr val="accent2">
                    <a:alpha val="80000"/>
                  </a:schemeClr>
                </a:solidFill>
              </a:rPr>
              <a:pPr>
                <a:spcAft>
                  <a:spcPts val="600"/>
                </a:spcAft>
                <a:defRPr/>
              </a:pPr>
              <a:t>2</a:t>
            </a:fld>
            <a:endParaRPr lang="en-US" dirty="0">
              <a:solidFill>
                <a:schemeClr val="accent2">
                  <a:alpha val="80000"/>
                </a:schemeClr>
              </a:solidFill>
            </a:endParaRPr>
          </a:p>
        </p:txBody>
      </p:sp>
      <p:sp>
        <p:nvSpPr>
          <p:cNvPr id="25" name="TextBox 24">
            <a:extLst>
              <a:ext uri="{FF2B5EF4-FFF2-40B4-BE49-F238E27FC236}">
                <a16:creationId xmlns:a16="http://schemas.microsoft.com/office/drawing/2014/main" id="{6B7AD8D0-355E-4872-BB64-5A29E8D644CD}"/>
              </a:ext>
            </a:extLst>
          </p:cNvPr>
          <p:cNvSpPr txBox="1"/>
          <p:nvPr/>
        </p:nvSpPr>
        <p:spPr>
          <a:xfrm>
            <a:off x="8961650" y="6657945"/>
            <a:ext cx="184730" cy="200055"/>
          </a:xfrm>
          <a:prstGeom prst="rect">
            <a:avLst/>
          </a:prstGeom>
          <a:solidFill>
            <a:srgbClr val="000000"/>
          </a:solidFill>
        </p:spPr>
        <p:txBody>
          <a:bodyPr wrap="none" rtlCol="0">
            <a:spAutoFit/>
          </a:bodyPr>
          <a:lstStyle/>
          <a:p>
            <a:pPr algn="r">
              <a:spcAft>
                <a:spcPts val="600"/>
              </a:spcAft>
            </a:pPr>
            <a:endParaRPr lang="en-US" sz="700" dirty="0">
              <a:solidFill>
                <a:srgbClr val="FFFFFF"/>
              </a:solidFill>
            </a:endParaRPr>
          </a:p>
        </p:txBody>
      </p:sp>
      <p:pic>
        <p:nvPicPr>
          <p:cNvPr id="4" name="Audio 3">
            <a:hlinkClick r:id="" action="ppaction://media"/>
            <a:extLst>
              <a:ext uri="{FF2B5EF4-FFF2-40B4-BE49-F238E27FC236}">
                <a16:creationId xmlns:a16="http://schemas.microsoft.com/office/drawing/2014/main" id="{72D6798A-00D2-4D44-9A23-7791D659367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graphicFrame>
        <p:nvGraphicFramePr>
          <p:cNvPr id="27" name="TextBox 4">
            <a:extLst>
              <a:ext uri="{FF2B5EF4-FFF2-40B4-BE49-F238E27FC236}">
                <a16:creationId xmlns:a16="http://schemas.microsoft.com/office/drawing/2014/main" id="{E4B6805C-F218-9337-B150-0408148FD9D2}"/>
              </a:ext>
            </a:extLst>
          </p:cNvPr>
          <p:cNvGraphicFramePr/>
          <p:nvPr/>
        </p:nvGraphicFramePr>
        <p:xfrm>
          <a:off x="469480" y="2873943"/>
          <a:ext cx="8106074" cy="28592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250286515"/>
      </p:ext>
    </p:extLst>
  </p:cSld>
  <p:clrMapOvr>
    <a:masterClrMapping/>
  </p:clrMapOvr>
  <mc:AlternateContent xmlns:mc="http://schemas.openxmlformats.org/markup-compatibility/2006" xmlns:p14="http://schemas.microsoft.com/office/powerpoint/2010/main">
    <mc:Choice Requires="p14">
      <p:transition spd="slow" p14:dur="3400" advTm="10963">
        <p14:reveal/>
      </p:transition>
    </mc:Choice>
    <mc:Fallback xmlns="">
      <p:transition spd="slow" advTm="1096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7F0F57-9C69-491E-9F79-2EF52803212B}"/>
              </a:ext>
            </a:extLst>
          </p:cNvPr>
          <p:cNvSpPr/>
          <p:nvPr/>
        </p:nvSpPr>
        <p:spPr>
          <a:xfrm>
            <a:off x="4816008" y="239385"/>
            <a:ext cx="2651592" cy="977679"/>
          </a:xfrm>
          <a:prstGeom prst="rect">
            <a:avLst/>
          </a:prstGeom>
        </p:spPr>
        <p:txBody>
          <a:bodyPr vert="horz" lIns="91440" tIns="45720" rIns="91440" bIns="45720" rtlCol="0" anchor="ctr">
            <a:noAutofit/>
          </a:bodyPr>
          <a:lstStyle/>
          <a:p>
            <a:pPr algn="ctr">
              <a:spcBef>
                <a:spcPct val="0"/>
              </a:spcBef>
              <a:spcAft>
                <a:spcPts val="600"/>
              </a:spcAft>
            </a:pPr>
            <a:r>
              <a:rPr lang="en-US" sz="4800" b="1" cap="all" spc="0">
                <a:ln w="3175" cmpd="sng">
                  <a:noFill/>
                </a:ln>
                <a:latin typeface="+mj-lt"/>
                <a:ea typeface="+mj-ea"/>
                <a:cs typeface="+mj-cs"/>
              </a:rPr>
              <a:t>Title I</a:t>
            </a:r>
          </a:p>
        </p:txBody>
      </p:sp>
      <p:sp>
        <p:nvSpPr>
          <p:cNvPr id="4" name="Slide Number Placeholder 3"/>
          <p:cNvSpPr>
            <a:spLocks noGrp="1"/>
          </p:cNvSpPr>
          <p:nvPr>
            <p:ph type="sldNum" sz="quarter" idx="12"/>
          </p:nvPr>
        </p:nvSpPr>
        <p:spPr>
          <a:xfrm>
            <a:off x="8077200" y="5612650"/>
            <a:ext cx="795746" cy="503578"/>
          </a:xfrm>
        </p:spPr>
        <p:txBody>
          <a:bodyPr vert="horz" lIns="91440" tIns="45720" rIns="91440" bIns="45720" rtlCol="0" anchor="b">
            <a:normAutofit lnSpcReduction="10000"/>
          </a:bodyPr>
          <a:lstStyle/>
          <a:p>
            <a:pPr>
              <a:spcAft>
                <a:spcPts val="600"/>
              </a:spcAft>
              <a:defRPr/>
            </a:pPr>
            <a:fld id="{38857256-7917-4E84-98F6-908F8105E1D4}" type="slidenum">
              <a:rPr lang="en-US">
                <a:solidFill>
                  <a:schemeClr val="accent2"/>
                </a:solidFill>
              </a:rPr>
              <a:pPr>
                <a:spcAft>
                  <a:spcPts val="600"/>
                </a:spcAft>
                <a:defRPr/>
              </a:pPr>
              <a:t>3</a:t>
            </a:fld>
            <a:endParaRPr lang="en-US">
              <a:solidFill>
                <a:schemeClr val="accent2"/>
              </a:solidFill>
            </a:endParaRPr>
          </a:p>
        </p:txBody>
      </p:sp>
      <p:graphicFrame>
        <p:nvGraphicFramePr>
          <p:cNvPr id="3083" name="Rectangle 3">
            <a:extLst>
              <a:ext uri="{FF2B5EF4-FFF2-40B4-BE49-F238E27FC236}">
                <a16:creationId xmlns:a16="http://schemas.microsoft.com/office/drawing/2014/main" id="{68E0208C-FED5-8C89-A6D2-E0E5BC626DC2}"/>
              </a:ext>
            </a:extLst>
          </p:cNvPr>
          <p:cNvGraphicFramePr>
            <a:graphicFrameLocks noGrp="1"/>
          </p:cNvGraphicFramePr>
          <p:nvPr>
            <p:ph idx="4294967295"/>
            <p:extLst>
              <p:ext uri="{D42A27DB-BD31-4B8C-83A1-F6EECF244321}">
                <p14:modId xmlns:p14="http://schemas.microsoft.com/office/powerpoint/2010/main" val="2443192151"/>
              </p:ext>
            </p:extLst>
          </p:nvPr>
        </p:nvGraphicFramePr>
        <p:xfrm>
          <a:off x="3556001" y="846086"/>
          <a:ext cx="5029199" cy="50655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Audio 6">
            <a:hlinkClick r:id="" action="ppaction://media"/>
            <a:extLst>
              <a:ext uri="{FF2B5EF4-FFF2-40B4-BE49-F238E27FC236}">
                <a16:creationId xmlns:a16="http://schemas.microsoft.com/office/drawing/2014/main" id="{F20FF96A-9A61-4121-B25C-A684CB9EE9D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pic>
        <p:nvPicPr>
          <p:cNvPr id="9" name="Picture 8" descr="A picture containing indoor, sitting, table, small&#10;&#10;Description automatically generated">
            <a:extLst>
              <a:ext uri="{FF2B5EF4-FFF2-40B4-BE49-F238E27FC236}">
                <a16:creationId xmlns:a16="http://schemas.microsoft.com/office/drawing/2014/main" id="{248ECF86-1DDC-407E-BBF4-1AFB12F06AF0}"/>
              </a:ext>
            </a:extLst>
          </p:cNvPr>
          <p:cNvPicPr>
            <a:picLocks noChangeAspect="1"/>
          </p:cNvPicPr>
          <p:nvPr/>
        </p:nvPicPr>
        <p:blipFill rotWithShape="1">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rcRect l="12211" t="26821"/>
          <a:stretch/>
        </p:blipFill>
        <p:spPr>
          <a:xfrm flipH="1">
            <a:off x="775479" y="381000"/>
            <a:ext cx="2780522" cy="5373265"/>
          </a:xfrm>
          <a:prstGeom prst="rect">
            <a:avLst/>
          </a:prstGeom>
        </p:spPr>
      </p:pic>
    </p:spTree>
  </p:cSld>
  <p:clrMapOvr>
    <a:masterClrMapping/>
  </p:clrMapOvr>
  <p:transition spd="slow" advTm="3136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6E54B9-957E-47F5-8F87-CA9054A84894}"/>
              </a:ext>
            </a:extLst>
          </p:cNvPr>
          <p:cNvSpPr/>
          <p:nvPr/>
        </p:nvSpPr>
        <p:spPr>
          <a:xfrm>
            <a:off x="1170979" y="4418267"/>
            <a:ext cx="6802041" cy="1507067"/>
          </a:xfrm>
          <a:prstGeom prst="rect">
            <a:avLst/>
          </a:prstGeom>
        </p:spPr>
        <p:txBody>
          <a:bodyPr vert="horz" lIns="91440" tIns="45720" rIns="91440" bIns="45720" rtlCol="0" anchor="ctr">
            <a:normAutofit/>
          </a:bodyPr>
          <a:lstStyle/>
          <a:p>
            <a:pPr algn="ctr">
              <a:spcBef>
                <a:spcPct val="0"/>
              </a:spcBef>
              <a:spcAft>
                <a:spcPts val="600"/>
              </a:spcAft>
            </a:pPr>
            <a:r>
              <a:rPr lang="en-US" sz="3600" b="1" cap="all" spc="0">
                <a:ln w="3175" cmpd="sng">
                  <a:noFill/>
                </a:ln>
                <a:latin typeface="+mj-lt"/>
                <a:ea typeface="+mj-ea"/>
                <a:cs typeface="+mj-cs"/>
              </a:rPr>
              <a:t>Title I sections under ESSA</a:t>
            </a:r>
          </a:p>
        </p:txBody>
      </p:sp>
      <p:sp>
        <p:nvSpPr>
          <p:cNvPr id="4" name="Slide Number Placeholder 3"/>
          <p:cNvSpPr>
            <a:spLocks noGrp="1"/>
          </p:cNvSpPr>
          <p:nvPr>
            <p:ph type="sldNum" sz="quarter" idx="12"/>
          </p:nvPr>
        </p:nvSpPr>
        <p:spPr>
          <a:xfrm>
            <a:off x="8195854" y="5638800"/>
            <a:ext cx="795746" cy="503578"/>
          </a:xfrm>
        </p:spPr>
        <p:txBody>
          <a:bodyPr vert="horz" lIns="91440" tIns="45720" rIns="91440" bIns="45720" rtlCol="0" anchor="b">
            <a:normAutofit lnSpcReduction="10000"/>
          </a:bodyPr>
          <a:lstStyle/>
          <a:p>
            <a:pPr>
              <a:spcAft>
                <a:spcPts val="600"/>
              </a:spcAft>
              <a:defRPr/>
            </a:pPr>
            <a:fld id="{F8271CF8-7BF1-403E-87ED-CED116775263}" type="slidenum">
              <a:rPr lang="en-US" smtClean="0">
                <a:solidFill>
                  <a:schemeClr val="accent2"/>
                </a:solidFill>
              </a:rPr>
              <a:pPr>
                <a:spcAft>
                  <a:spcPts val="600"/>
                </a:spcAft>
                <a:defRPr/>
              </a:pPr>
              <a:t>4</a:t>
            </a:fld>
            <a:endParaRPr lang="en-US">
              <a:solidFill>
                <a:schemeClr val="accent2"/>
              </a:solidFill>
            </a:endParaRPr>
          </a:p>
        </p:txBody>
      </p:sp>
      <p:graphicFrame>
        <p:nvGraphicFramePr>
          <p:cNvPr id="5125" name="Rectangle 3">
            <a:extLst>
              <a:ext uri="{FF2B5EF4-FFF2-40B4-BE49-F238E27FC236}">
                <a16:creationId xmlns:a16="http://schemas.microsoft.com/office/drawing/2014/main" id="{843BCA0B-EFF6-4DF0-A93F-BE0913146317}"/>
              </a:ext>
            </a:extLst>
          </p:cNvPr>
          <p:cNvGraphicFramePr>
            <a:graphicFrameLocks noGrp="1"/>
          </p:cNvGraphicFramePr>
          <p:nvPr>
            <p:ph idx="4294967295"/>
            <p:extLst>
              <p:ext uri="{D42A27DB-BD31-4B8C-83A1-F6EECF244321}">
                <p14:modId xmlns:p14="http://schemas.microsoft.com/office/powerpoint/2010/main" val="4149017982"/>
              </p:ext>
            </p:extLst>
          </p:nvPr>
        </p:nvGraphicFramePr>
        <p:xfrm>
          <a:off x="514349" y="632364"/>
          <a:ext cx="8115300" cy="36147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Audio 1">
            <a:hlinkClick r:id="" action="ppaction://media"/>
            <a:extLst>
              <a:ext uri="{FF2B5EF4-FFF2-40B4-BE49-F238E27FC236}">
                <a16:creationId xmlns:a16="http://schemas.microsoft.com/office/drawing/2014/main" id="{F8E190D7-4AD8-4690-9B15-42FBB62C2C0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spTree>
  </p:cSld>
  <p:clrMapOvr>
    <a:masterClrMapping/>
  </p:clrMapOvr>
  <p:transition spd="med" advTm="17473">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B260EE-21A7-4F3E-A1EB-FFFC738B9CA9}"/>
              </a:ext>
            </a:extLst>
          </p:cNvPr>
          <p:cNvSpPr/>
          <p:nvPr/>
        </p:nvSpPr>
        <p:spPr>
          <a:xfrm>
            <a:off x="789099" y="4572000"/>
            <a:ext cx="7411642" cy="1507067"/>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300" b="1" cap="all" spc="0">
                <a:ln w="3175" cmpd="sng">
                  <a:noFill/>
                </a:ln>
                <a:latin typeface="+mj-lt"/>
                <a:ea typeface="+mj-ea"/>
                <a:cs typeface="+mj-cs"/>
              </a:rPr>
              <a:t>Title I, Part A </a:t>
            </a:r>
            <a:br>
              <a:rPr lang="en-US" sz="3300" b="1" cap="all" spc="0">
                <a:ln w="3175" cmpd="sng">
                  <a:noFill/>
                </a:ln>
                <a:latin typeface="+mj-lt"/>
                <a:ea typeface="+mj-ea"/>
                <a:cs typeface="+mj-cs"/>
              </a:rPr>
            </a:br>
            <a:r>
              <a:rPr lang="en-US" sz="3300" b="1" cap="all" spc="0">
                <a:ln w="3175" cmpd="sng">
                  <a:noFill/>
                </a:ln>
                <a:latin typeface="+mj-lt"/>
                <a:ea typeface="+mj-ea"/>
                <a:cs typeface="+mj-cs"/>
              </a:rPr>
              <a:t>Improving Academic Achievement</a:t>
            </a:r>
          </a:p>
        </p:txBody>
      </p:sp>
      <p:sp>
        <p:nvSpPr>
          <p:cNvPr id="4" name="Slide Number Placeholder 3"/>
          <p:cNvSpPr>
            <a:spLocks noGrp="1"/>
          </p:cNvSpPr>
          <p:nvPr>
            <p:ph type="sldNum" sz="quarter" idx="12"/>
          </p:nvPr>
        </p:nvSpPr>
        <p:spPr>
          <a:xfrm>
            <a:off x="8187327" y="5580699"/>
            <a:ext cx="795746" cy="503578"/>
          </a:xfrm>
        </p:spPr>
        <p:txBody>
          <a:bodyPr vert="horz" lIns="91440" tIns="45720" rIns="91440" bIns="45720" rtlCol="0" anchor="b">
            <a:normAutofit lnSpcReduction="10000"/>
          </a:bodyPr>
          <a:lstStyle/>
          <a:p>
            <a:pPr>
              <a:spcAft>
                <a:spcPts val="600"/>
              </a:spcAft>
              <a:defRPr/>
            </a:pPr>
            <a:fld id="{411A5E25-8954-43A1-8096-865EDB936DFD}" type="slidenum">
              <a:rPr lang="en-US" smtClean="0">
                <a:solidFill>
                  <a:schemeClr val="accent2"/>
                </a:solidFill>
              </a:rPr>
              <a:pPr>
                <a:spcAft>
                  <a:spcPts val="600"/>
                </a:spcAft>
                <a:defRPr/>
              </a:pPr>
              <a:t>5</a:t>
            </a:fld>
            <a:endParaRPr lang="en-US">
              <a:solidFill>
                <a:schemeClr val="accent2"/>
              </a:solidFill>
            </a:endParaRPr>
          </a:p>
        </p:txBody>
      </p:sp>
      <p:graphicFrame>
        <p:nvGraphicFramePr>
          <p:cNvPr id="6149" name="Rectangle 3">
            <a:extLst>
              <a:ext uri="{FF2B5EF4-FFF2-40B4-BE49-F238E27FC236}">
                <a16:creationId xmlns:a16="http://schemas.microsoft.com/office/drawing/2014/main" id="{3DFE3A5A-3F0F-4EEC-9A6B-128098430528}"/>
              </a:ext>
            </a:extLst>
          </p:cNvPr>
          <p:cNvGraphicFramePr>
            <a:graphicFrameLocks noGrp="1"/>
          </p:cNvGraphicFramePr>
          <p:nvPr>
            <p:ph idx="4294967295"/>
            <p:extLst>
              <p:ext uri="{D42A27DB-BD31-4B8C-83A1-F6EECF244321}">
                <p14:modId xmlns:p14="http://schemas.microsoft.com/office/powerpoint/2010/main" val="425879278"/>
              </p:ext>
            </p:extLst>
          </p:nvPr>
        </p:nvGraphicFramePr>
        <p:xfrm>
          <a:off x="514350" y="676312"/>
          <a:ext cx="8115300" cy="36147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Audio 2">
            <a:hlinkClick r:id="" action="ppaction://media"/>
            <a:extLst>
              <a:ext uri="{FF2B5EF4-FFF2-40B4-BE49-F238E27FC236}">
                <a16:creationId xmlns:a16="http://schemas.microsoft.com/office/drawing/2014/main" id="{4C7B4991-CD38-4FD3-9128-3C74EEA8D80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Tm="21316">
        <p:circle/>
      </p:transition>
    </mc:Choice>
    <mc:Fallback xmlns="">
      <p:transition spd="slow" advTm="21316">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CE67C35-6CAD-454D-B3E8-DF4925FE88E4}"/>
              </a:ext>
            </a:extLst>
          </p:cNvPr>
          <p:cNvSpPr/>
          <p:nvPr/>
        </p:nvSpPr>
        <p:spPr>
          <a:xfrm>
            <a:off x="5753728" y="611324"/>
            <a:ext cx="3525405" cy="4768713"/>
          </a:xfrm>
          <a:prstGeom prst="rect">
            <a:avLst/>
          </a:prstGeom>
        </p:spPr>
        <p:txBody>
          <a:bodyPr vert="horz" lIns="91440" tIns="45720" rIns="91440" bIns="45720" rtlCol="0" anchor="ctr">
            <a:normAutofit/>
          </a:bodyPr>
          <a:lstStyle/>
          <a:p>
            <a:pPr>
              <a:spcBef>
                <a:spcPct val="0"/>
              </a:spcBef>
              <a:spcAft>
                <a:spcPts val="600"/>
              </a:spcAft>
            </a:pPr>
            <a:br>
              <a:rPr lang="en-US" sz="3600" b="1" cap="all" spc="0">
                <a:ln w="3175" cmpd="sng">
                  <a:noFill/>
                </a:ln>
                <a:solidFill>
                  <a:srgbClr val="FFFFFF"/>
                </a:solidFill>
                <a:latin typeface="+mj-lt"/>
                <a:ea typeface="+mj-ea"/>
                <a:cs typeface="+mj-cs"/>
              </a:rPr>
            </a:br>
            <a:r>
              <a:rPr lang="en-US" sz="3600" b="1" cap="all" spc="0">
                <a:ln w="3175" cmpd="sng">
                  <a:noFill/>
                </a:ln>
                <a:solidFill>
                  <a:srgbClr val="663300"/>
                </a:solidFill>
                <a:latin typeface="+mj-lt"/>
                <a:ea typeface="+mj-ea"/>
                <a:cs typeface="+mj-cs"/>
              </a:rPr>
              <a:t>Migrant Education</a:t>
            </a:r>
          </a:p>
          <a:p>
            <a:pPr>
              <a:spcBef>
                <a:spcPct val="0"/>
              </a:spcBef>
              <a:spcAft>
                <a:spcPts val="600"/>
              </a:spcAft>
            </a:pPr>
            <a:r>
              <a:rPr lang="en-US" sz="3600" b="1" cap="all">
                <a:ln w="3175" cmpd="sng">
                  <a:noFill/>
                </a:ln>
                <a:solidFill>
                  <a:srgbClr val="663300"/>
                </a:solidFill>
                <a:latin typeface="+mj-lt"/>
                <a:ea typeface="+mj-ea"/>
                <a:cs typeface="+mj-cs"/>
              </a:rPr>
              <a:t>Program</a:t>
            </a:r>
            <a:endParaRPr lang="en-US" sz="3600" b="1" cap="all" spc="0">
              <a:ln w="3175" cmpd="sng">
                <a:noFill/>
              </a:ln>
              <a:solidFill>
                <a:srgbClr val="663300"/>
              </a:solidFill>
              <a:latin typeface="+mj-lt"/>
              <a:ea typeface="+mj-ea"/>
              <a:cs typeface="+mj-cs"/>
            </a:endParaRPr>
          </a:p>
        </p:txBody>
      </p:sp>
      <p:sp>
        <p:nvSpPr>
          <p:cNvPr id="4" name="Slide Number Placeholder 3"/>
          <p:cNvSpPr>
            <a:spLocks noGrp="1"/>
          </p:cNvSpPr>
          <p:nvPr>
            <p:ph type="sldNum" sz="quarter" idx="12"/>
          </p:nvPr>
        </p:nvSpPr>
        <p:spPr/>
        <p:txBody>
          <a:bodyPr vert="horz" lIns="91440" tIns="45720" rIns="91440" bIns="45720" rtlCol="0" anchor="b">
            <a:normAutofit lnSpcReduction="10000"/>
          </a:bodyPr>
          <a:lstStyle/>
          <a:p>
            <a:pPr>
              <a:spcAft>
                <a:spcPts val="600"/>
              </a:spcAft>
              <a:defRPr/>
            </a:pPr>
            <a:fld id="{411A5E25-8954-43A1-8096-865EDB936DFD}" type="slidenum">
              <a:rPr lang="en-US">
                <a:solidFill>
                  <a:schemeClr val="accent2"/>
                </a:solidFill>
              </a:rPr>
              <a:pPr>
                <a:spcAft>
                  <a:spcPts val="600"/>
                </a:spcAft>
                <a:defRPr/>
              </a:pPr>
              <a:t>6</a:t>
            </a:fld>
            <a:endParaRPr lang="en-US">
              <a:solidFill>
                <a:schemeClr val="accent2"/>
              </a:solidFill>
            </a:endParaRPr>
          </a:p>
        </p:txBody>
      </p:sp>
      <p:graphicFrame>
        <p:nvGraphicFramePr>
          <p:cNvPr id="6155" name="Rectangle 3">
            <a:extLst>
              <a:ext uri="{FF2B5EF4-FFF2-40B4-BE49-F238E27FC236}">
                <a16:creationId xmlns:a16="http://schemas.microsoft.com/office/drawing/2014/main" id="{73839FB3-3022-464B-89E8-98B359A9C7D2}"/>
              </a:ext>
            </a:extLst>
          </p:cNvPr>
          <p:cNvGraphicFramePr>
            <a:graphicFrameLocks noGrp="1"/>
          </p:cNvGraphicFramePr>
          <p:nvPr>
            <p:ph idx="4294967295"/>
            <p:extLst>
              <p:ext uri="{D42A27DB-BD31-4B8C-83A1-F6EECF244321}">
                <p14:modId xmlns:p14="http://schemas.microsoft.com/office/powerpoint/2010/main" val="3289035132"/>
              </p:ext>
            </p:extLst>
          </p:nvPr>
        </p:nvGraphicFramePr>
        <p:xfrm>
          <a:off x="351263" y="486937"/>
          <a:ext cx="5160963" cy="54086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Recorded Sound">
            <a:hlinkClick r:id="" action="ppaction://media"/>
            <a:extLst>
              <a:ext uri="{FF2B5EF4-FFF2-40B4-BE49-F238E27FC236}">
                <a16:creationId xmlns:a16="http://schemas.microsoft.com/office/drawing/2014/main" id="{D2D7F616-8B77-E02A-168F-7B2DD7D5BE7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696200" y="6246676"/>
            <a:ext cx="609600" cy="609600"/>
          </a:xfrm>
          <a:prstGeom prst="rect">
            <a:avLst/>
          </a:prstGeom>
        </p:spPr>
      </p:pic>
    </p:spTree>
  </p:cSld>
  <p:clrMapOvr>
    <a:overrideClrMapping bg1="lt1" tx1="dk1" bg2="lt2" tx2="dk2" accent1="accent1" accent2="accent2" accent3="accent3" accent4="accent4" accent5="accent5" accent6="accent6" hlink="hlink" folHlink="folHlink"/>
  </p:clrMapOvr>
  <p:transition spd="slow" advTm="22358">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19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356B10-1C49-4FB8-A25F-C9D4D2DBEF6F}"/>
              </a:ext>
            </a:extLst>
          </p:cNvPr>
          <p:cNvSpPr/>
          <p:nvPr/>
        </p:nvSpPr>
        <p:spPr>
          <a:xfrm>
            <a:off x="838200" y="1752600"/>
            <a:ext cx="3286088" cy="3663802"/>
          </a:xfrm>
          <a:prstGeom prst="rect">
            <a:avLst/>
          </a:prstGeom>
        </p:spPr>
        <p:txBody>
          <a:bodyPr vert="horz" lIns="91440" tIns="45720" rIns="91440" bIns="45720" rtlCol="0" anchor="ctr">
            <a:normAutofit lnSpcReduction="10000"/>
          </a:bodyPr>
          <a:lstStyle/>
          <a:p>
            <a:pPr algn="ctr">
              <a:spcBef>
                <a:spcPct val="0"/>
              </a:spcBef>
              <a:spcAft>
                <a:spcPts val="600"/>
              </a:spcAft>
            </a:pPr>
            <a:r>
              <a:rPr lang="en-US" sz="3600" b="1" cap="all" spc="0">
                <a:ln w="3175" cmpd="sng">
                  <a:noFill/>
                </a:ln>
                <a:latin typeface="+mj-lt"/>
                <a:ea typeface="+mj-ea"/>
                <a:cs typeface="+mj-cs"/>
              </a:rPr>
              <a:t>Title I, Part D</a:t>
            </a:r>
          </a:p>
          <a:p>
            <a:pPr algn="ctr">
              <a:spcBef>
                <a:spcPct val="0"/>
              </a:spcBef>
              <a:spcAft>
                <a:spcPts val="600"/>
              </a:spcAft>
            </a:pPr>
            <a:endParaRPr lang="en-US" b="1" cap="all" spc="0">
              <a:ln w="3175" cmpd="sng">
                <a:noFill/>
              </a:ln>
              <a:latin typeface="+mj-lt"/>
              <a:ea typeface="+mj-ea"/>
              <a:cs typeface="+mj-cs"/>
            </a:endParaRPr>
          </a:p>
          <a:p>
            <a:pPr algn="ctr">
              <a:spcBef>
                <a:spcPct val="0"/>
              </a:spcBef>
              <a:spcAft>
                <a:spcPts val="600"/>
              </a:spcAft>
            </a:pPr>
            <a:r>
              <a:rPr lang="en-US" sz="3200" b="1" cap="all" spc="0">
                <a:ln w="3175" cmpd="sng">
                  <a:noFill/>
                </a:ln>
                <a:latin typeface="+mj-lt"/>
                <a:ea typeface="+mj-ea"/>
                <a:cs typeface="+mj-cs"/>
              </a:rPr>
              <a:t>Neglected   </a:t>
            </a:r>
          </a:p>
          <a:p>
            <a:pPr algn="ctr">
              <a:spcBef>
                <a:spcPct val="0"/>
              </a:spcBef>
              <a:spcAft>
                <a:spcPts val="600"/>
              </a:spcAft>
            </a:pPr>
            <a:r>
              <a:rPr lang="en-US" sz="3200" b="1" cap="all">
                <a:ln w="3175" cmpd="sng">
                  <a:noFill/>
                </a:ln>
                <a:latin typeface="+mj-lt"/>
                <a:ea typeface="+mj-ea"/>
                <a:cs typeface="+mj-cs"/>
              </a:rPr>
              <a:t>A</a:t>
            </a:r>
            <a:r>
              <a:rPr lang="en-US" sz="3200" b="1" cap="all" spc="0">
                <a:ln w="3175" cmpd="sng">
                  <a:noFill/>
                </a:ln>
                <a:latin typeface="+mj-lt"/>
                <a:ea typeface="+mj-ea"/>
                <a:cs typeface="+mj-cs"/>
              </a:rPr>
              <a:t>nd</a:t>
            </a:r>
          </a:p>
          <a:p>
            <a:pPr algn="ctr">
              <a:spcBef>
                <a:spcPct val="0"/>
              </a:spcBef>
              <a:spcAft>
                <a:spcPts val="600"/>
              </a:spcAft>
            </a:pPr>
            <a:r>
              <a:rPr lang="en-US" sz="3200" b="1" cap="all" spc="0">
                <a:ln w="3175" cmpd="sng">
                  <a:noFill/>
                </a:ln>
                <a:latin typeface="+mj-lt"/>
                <a:ea typeface="+mj-ea"/>
                <a:cs typeface="+mj-cs"/>
              </a:rPr>
              <a:t>Delinquent</a:t>
            </a:r>
          </a:p>
          <a:p>
            <a:pPr algn="ctr">
              <a:spcBef>
                <a:spcPct val="0"/>
              </a:spcBef>
              <a:spcAft>
                <a:spcPts val="600"/>
              </a:spcAft>
            </a:pPr>
            <a:r>
              <a:rPr lang="en-US" sz="3200" b="1" cap="all">
                <a:ln w="3175" cmpd="sng">
                  <a:noFill/>
                </a:ln>
                <a:latin typeface="+mj-lt"/>
                <a:ea typeface="+mj-ea"/>
                <a:cs typeface="+mj-cs"/>
              </a:rPr>
              <a:t>Program </a:t>
            </a:r>
            <a:endParaRPr lang="en-US" sz="3200" b="1" cap="all" spc="0">
              <a:ln w="3175" cmpd="sng">
                <a:noFill/>
              </a:ln>
              <a:latin typeface="+mj-lt"/>
              <a:ea typeface="+mj-ea"/>
              <a:cs typeface="+mj-cs"/>
            </a:endParaRPr>
          </a:p>
        </p:txBody>
      </p:sp>
      <p:sp>
        <p:nvSpPr>
          <p:cNvPr id="4" name="Slide Number Placeholder 3"/>
          <p:cNvSpPr>
            <a:spLocks noGrp="1"/>
          </p:cNvSpPr>
          <p:nvPr>
            <p:ph type="sldNum" sz="quarter" idx="12"/>
          </p:nvPr>
        </p:nvSpPr>
        <p:spPr>
          <a:xfrm>
            <a:off x="8187327" y="5638800"/>
            <a:ext cx="795746" cy="503578"/>
          </a:xfrm>
        </p:spPr>
        <p:txBody>
          <a:bodyPr vert="horz" lIns="91440" tIns="45720" rIns="91440" bIns="45720" rtlCol="0" anchor="b">
            <a:normAutofit lnSpcReduction="10000"/>
          </a:bodyPr>
          <a:lstStyle/>
          <a:p>
            <a:pPr>
              <a:spcAft>
                <a:spcPts val="600"/>
              </a:spcAft>
              <a:defRPr/>
            </a:pPr>
            <a:fld id="{411A5E25-8954-43A1-8096-865EDB936DFD}" type="slidenum">
              <a:rPr lang="en-US" b="0" i="0" kern="1200">
                <a:solidFill>
                  <a:schemeClr val="accent2"/>
                </a:solidFill>
                <a:effectLst/>
                <a:latin typeface="+mn-lt"/>
                <a:ea typeface="+mn-ea"/>
                <a:cs typeface="+mn-cs"/>
              </a:rPr>
              <a:pPr>
                <a:spcAft>
                  <a:spcPts val="600"/>
                </a:spcAft>
                <a:defRPr/>
              </a:pPr>
              <a:t>7</a:t>
            </a:fld>
            <a:endParaRPr lang="en-US" b="0" i="0" kern="1200">
              <a:solidFill>
                <a:schemeClr val="accent2"/>
              </a:solidFill>
              <a:effectLst/>
              <a:latin typeface="+mn-lt"/>
              <a:ea typeface="+mn-ea"/>
              <a:cs typeface="+mn-cs"/>
            </a:endParaRPr>
          </a:p>
        </p:txBody>
      </p:sp>
      <p:graphicFrame>
        <p:nvGraphicFramePr>
          <p:cNvPr id="6149" name="Rectangle 3">
            <a:extLst>
              <a:ext uri="{FF2B5EF4-FFF2-40B4-BE49-F238E27FC236}">
                <a16:creationId xmlns:a16="http://schemas.microsoft.com/office/drawing/2014/main" id="{72EB1661-6008-A899-F911-F94F00355C7A}"/>
              </a:ext>
            </a:extLst>
          </p:cNvPr>
          <p:cNvGraphicFramePr>
            <a:graphicFrameLocks noGrp="1"/>
          </p:cNvGraphicFramePr>
          <p:nvPr>
            <p:ph idx="4294967295"/>
            <p:extLst>
              <p:ext uri="{D42A27DB-BD31-4B8C-83A1-F6EECF244321}">
                <p14:modId xmlns:p14="http://schemas.microsoft.com/office/powerpoint/2010/main" val="1617487611"/>
              </p:ext>
            </p:extLst>
          </p:nvPr>
        </p:nvGraphicFramePr>
        <p:xfrm>
          <a:off x="4020289" y="-31048"/>
          <a:ext cx="5123712" cy="59152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1" name="Picture 10" descr="A close up of a toy&#10;&#10;Description automatically generated">
            <a:extLst>
              <a:ext uri="{FF2B5EF4-FFF2-40B4-BE49-F238E27FC236}">
                <a16:creationId xmlns:a16="http://schemas.microsoft.com/office/drawing/2014/main" id="{B449F15F-2AF7-43FA-B736-4A808F549023}"/>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4235" y="2512"/>
            <a:ext cx="2654954" cy="1594499"/>
          </a:xfrm>
          <a:prstGeom prst="rect">
            <a:avLst/>
          </a:prstGeom>
        </p:spPr>
      </p:pic>
      <p:pic>
        <p:nvPicPr>
          <p:cNvPr id="7" name="Audio 6">
            <a:hlinkClick r:id="" action="ppaction://media"/>
            <a:extLst>
              <a:ext uri="{FF2B5EF4-FFF2-40B4-BE49-F238E27FC236}">
                <a16:creationId xmlns:a16="http://schemas.microsoft.com/office/drawing/2014/main" id="{CF78C8E1-1673-4606-A42F-BB4C1F0A8F40}"/>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585200" y="6299200"/>
            <a:ext cx="406400" cy="4064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6197">
        <p159:morph option="byObject"/>
      </p:transition>
    </mc:Choice>
    <mc:Fallback xmlns="">
      <p:transition spd="slow" advTm="261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5" name="Rectangle 4"/>
          <p:cNvSpPr/>
          <p:nvPr/>
        </p:nvSpPr>
        <p:spPr>
          <a:xfrm>
            <a:off x="609600" y="2971800"/>
            <a:ext cx="7315036" cy="1507068"/>
          </a:xfrm>
          <a:prstGeom prst="rect">
            <a:avLst/>
          </a:prstGeom>
        </p:spPr>
        <p:txBody>
          <a:bodyPr vert="horz" lIns="91440" tIns="45720" rIns="91440" bIns="45720" rtlCol="0" anchor="ctr">
            <a:noAutofit/>
          </a:bodyPr>
          <a:lstStyle/>
          <a:p>
            <a:pPr marL="571500" indent="-571500">
              <a:spcBef>
                <a:spcPct val="20000"/>
              </a:spcBef>
              <a:spcAft>
                <a:spcPts val="600"/>
              </a:spcAft>
              <a:buClr>
                <a:schemeClr val="tx1"/>
              </a:buClr>
              <a:buSzPct val="80000"/>
              <a:buFont typeface="Wingdings 3" panose="05040102010807070707" pitchFamily="18" charset="2"/>
              <a:buChar char=""/>
            </a:pPr>
            <a:r>
              <a:rPr lang="en-US" sz="2800" dirty="0"/>
              <a:t>All students will receive FREE lunch and breakfast.</a:t>
            </a:r>
          </a:p>
          <a:p>
            <a:pPr marL="571500" indent="-571500">
              <a:spcBef>
                <a:spcPct val="20000"/>
              </a:spcBef>
              <a:spcAft>
                <a:spcPts val="600"/>
              </a:spcAft>
              <a:buClr>
                <a:schemeClr val="tx1"/>
              </a:buClr>
              <a:buSzPct val="80000"/>
              <a:buFont typeface="Wingdings 3" panose="05040102010807070707" pitchFamily="18" charset="2"/>
              <a:buChar char=""/>
            </a:pPr>
            <a:r>
              <a:rPr lang="en-US" sz="2800" dirty="0"/>
              <a:t>We have moved to the CEP Model which identifies student who are already receiving public assistance.</a:t>
            </a:r>
            <a:endParaRPr lang="en-US" sz="1400" dirty="0"/>
          </a:p>
          <a:p>
            <a:pPr>
              <a:spcBef>
                <a:spcPct val="20000"/>
              </a:spcBef>
              <a:spcAft>
                <a:spcPts val="600"/>
              </a:spcAft>
              <a:buClr>
                <a:schemeClr val="tx1"/>
              </a:buClr>
              <a:buSzPct val="80000"/>
            </a:pPr>
            <a:r>
              <a:rPr lang="en-US" sz="2800" dirty="0"/>
              <a:t> </a:t>
            </a:r>
          </a:p>
        </p:txBody>
      </p:sp>
      <p:sp>
        <p:nvSpPr>
          <p:cNvPr id="3" name="Slide Number Placeholder 2"/>
          <p:cNvSpPr>
            <a:spLocks noGrp="1"/>
          </p:cNvSpPr>
          <p:nvPr>
            <p:ph type="sldNum" sz="quarter" idx="12"/>
          </p:nvPr>
        </p:nvSpPr>
        <p:spPr>
          <a:xfrm>
            <a:off x="8153400" y="5471865"/>
            <a:ext cx="856683" cy="669925"/>
          </a:xfrm>
        </p:spPr>
        <p:txBody>
          <a:bodyPr vert="horz" lIns="91440" tIns="45720" rIns="91440" bIns="45720" rtlCol="0" anchor="b">
            <a:normAutofit/>
          </a:bodyPr>
          <a:lstStyle/>
          <a:p>
            <a:pPr>
              <a:spcAft>
                <a:spcPts val="600"/>
              </a:spcAft>
              <a:defRPr/>
            </a:pPr>
            <a:fld id="{4DF9D32C-A5E4-444A-983F-41E4413C6861}" type="slidenum">
              <a:rPr lang="en-US" b="0" i="0" kern="1200">
                <a:solidFill>
                  <a:schemeClr val="accent2"/>
                </a:solidFill>
                <a:effectLst/>
                <a:latin typeface="+mn-lt"/>
                <a:ea typeface="+mn-ea"/>
                <a:cs typeface="+mn-cs"/>
              </a:rPr>
              <a:pPr>
                <a:spcAft>
                  <a:spcPts val="600"/>
                </a:spcAft>
                <a:defRPr/>
              </a:pPr>
              <a:t>8</a:t>
            </a:fld>
            <a:endParaRPr lang="en-US" b="0" i="0" kern="1200" dirty="0">
              <a:solidFill>
                <a:schemeClr val="accent2"/>
              </a:solidFill>
              <a:effectLst/>
              <a:latin typeface="+mn-lt"/>
              <a:ea typeface="+mn-ea"/>
              <a:cs typeface="+mn-cs"/>
            </a:endParaRPr>
          </a:p>
        </p:txBody>
      </p:sp>
      <p:sp>
        <p:nvSpPr>
          <p:cNvPr id="2" name="Rectangle 1">
            <a:extLst>
              <a:ext uri="{FF2B5EF4-FFF2-40B4-BE49-F238E27FC236}">
                <a16:creationId xmlns:a16="http://schemas.microsoft.com/office/drawing/2014/main" id="{D17D3DB9-FC5E-483E-95CC-947C66676345}"/>
              </a:ext>
            </a:extLst>
          </p:cNvPr>
          <p:cNvSpPr/>
          <p:nvPr/>
        </p:nvSpPr>
        <p:spPr>
          <a:xfrm>
            <a:off x="1057501" y="485377"/>
            <a:ext cx="7362896" cy="1507067"/>
          </a:xfrm>
          <a:prstGeom prst="rect">
            <a:avLst/>
          </a:prstGeom>
        </p:spPr>
        <p:txBody>
          <a:bodyPr vert="horz" lIns="91440" tIns="45720" rIns="91440" bIns="45720" rtlCol="0" anchor="ctr">
            <a:normAutofit/>
          </a:bodyPr>
          <a:lstStyle/>
          <a:p>
            <a:pPr algn="ctr">
              <a:spcBef>
                <a:spcPct val="0"/>
              </a:spcBef>
              <a:spcAft>
                <a:spcPts val="600"/>
              </a:spcAft>
            </a:pPr>
            <a:r>
              <a:rPr lang="en-US" sz="4000" b="1" cap="all" spc="0" dirty="0">
                <a:ln w="3175" cmpd="sng">
                  <a:noFill/>
                </a:ln>
                <a:solidFill>
                  <a:schemeClr val="tx2"/>
                </a:solidFill>
                <a:latin typeface="+mj-lt"/>
                <a:ea typeface="+mj-ea"/>
                <a:cs typeface="+mj-cs"/>
              </a:rPr>
              <a:t>free/reduced Meal Program FOR 2023 -2024</a:t>
            </a:r>
          </a:p>
        </p:txBody>
      </p:sp>
      <p:pic>
        <p:nvPicPr>
          <p:cNvPr id="7" name="Recorded Sound">
            <a:hlinkClick r:id="" action="ppaction://media"/>
            <a:extLst>
              <a:ext uri="{FF2B5EF4-FFF2-40B4-BE49-F238E27FC236}">
                <a16:creationId xmlns:a16="http://schemas.microsoft.com/office/drawing/2014/main" id="{7A32DBC6-6446-18BA-1185-5A89D325481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4301" y="5932728"/>
            <a:ext cx="406400" cy="406400"/>
          </a:xfrm>
          <a:prstGeom prst="rect">
            <a:avLst/>
          </a:prstGeom>
        </p:spPr>
      </p:pic>
    </p:spTree>
    <p:extLst>
      <p:ext uri="{BB962C8B-B14F-4D97-AF65-F5344CB8AC3E}">
        <p14:creationId xmlns:p14="http://schemas.microsoft.com/office/powerpoint/2010/main" val="114291705"/>
      </p:ext>
    </p:extLst>
  </p:cSld>
  <p:clrMapOvr>
    <a:masterClrMapping/>
  </p:clrMapOvr>
  <mc:AlternateContent xmlns:mc="http://schemas.openxmlformats.org/markup-compatibility/2006" xmlns:p14="http://schemas.microsoft.com/office/powerpoint/2010/main">
    <mc:Choice Requires="p14">
      <p:transition spd="slow" p14:dur="1600" advTm="8356">
        <p:blinds dir="vert"/>
      </p:transition>
    </mc:Choice>
    <mc:Fallback xmlns="">
      <p:transition spd="slow" advTm="835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9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extLst>
    <p:ext uri="{E180D4A7-C9FB-4DFB-919C-405C955672EB}">
      <p14:showEvtLst xmlns:p14="http://schemas.microsoft.com/office/powerpoint/2010/main">
        <p14:playEvt time="124" objId="4"/>
        <p14:stopEvt time="8356" objId="4"/>
      </p14:showEvtLst>
    </p:ext>
  </p:extLst>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D4CE738-B0EB-449B-BC7B-3D7D61050C88}"/>
              </a:ext>
            </a:extLst>
          </p:cNvPr>
          <p:cNvSpPr/>
          <p:nvPr/>
        </p:nvSpPr>
        <p:spPr>
          <a:xfrm>
            <a:off x="2209800" y="362879"/>
            <a:ext cx="5181600" cy="1507067"/>
          </a:xfrm>
          <a:prstGeom prst="rect">
            <a:avLst/>
          </a:prstGeom>
        </p:spPr>
        <p:txBody>
          <a:bodyPr vert="horz" lIns="91440" tIns="45720" rIns="91440" bIns="45720" rtlCol="0" anchor="ctr">
            <a:normAutofit fontScale="92500"/>
          </a:bodyPr>
          <a:lstStyle/>
          <a:p>
            <a:pPr algn="ctr">
              <a:spcBef>
                <a:spcPct val="0"/>
              </a:spcBef>
              <a:spcAft>
                <a:spcPts val="600"/>
              </a:spcAft>
            </a:pPr>
            <a:r>
              <a:rPr lang="en-US" sz="3600" b="1" cap="all" spc="0" dirty="0">
                <a:ln w="3175" cmpd="sng">
                  <a:noFill/>
                </a:ln>
                <a:latin typeface="+mj-lt"/>
                <a:ea typeface="+mj-ea"/>
                <a:cs typeface="+mj-cs"/>
              </a:rPr>
              <a:t>HOW TITLE I FUNDING</a:t>
            </a:r>
            <a:endParaRPr lang="en-US" sz="3600" b="1" cap="all" spc="0">
              <a:ln w="3175" cmpd="sng">
                <a:noFill/>
              </a:ln>
              <a:latin typeface="+mj-lt"/>
              <a:ea typeface="+mj-ea"/>
              <a:cs typeface="+mj-cs"/>
            </a:endParaRPr>
          </a:p>
          <a:p>
            <a:pPr algn="ctr">
              <a:spcBef>
                <a:spcPct val="0"/>
              </a:spcBef>
              <a:spcAft>
                <a:spcPts val="600"/>
              </a:spcAft>
            </a:pPr>
            <a:r>
              <a:rPr lang="en-US" sz="3600" b="1" cap="all" spc="0" dirty="0">
                <a:ln w="3175" cmpd="sng">
                  <a:noFill/>
                </a:ln>
                <a:latin typeface="+mj-lt"/>
                <a:ea typeface="+mj-ea"/>
                <a:cs typeface="+mj-cs"/>
              </a:rPr>
              <a:t>HELPS OUR SCHOOL</a:t>
            </a:r>
            <a:endParaRPr lang="en-US" sz="3600" b="1" cap="all" spc="0">
              <a:ln w="3175" cmpd="sng">
                <a:noFill/>
              </a:ln>
              <a:latin typeface="+mj-lt"/>
              <a:ea typeface="+mj-ea"/>
              <a:cs typeface="+mj-cs"/>
            </a:endParaRPr>
          </a:p>
        </p:txBody>
      </p:sp>
      <p:graphicFrame>
        <p:nvGraphicFramePr>
          <p:cNvPr id="26" name="Content Placeholder 1">
            <a:extLst>
              <a:ext uri="{FF2B5EF4-FFF2-40B4-BE49-F238E27FC236}">
                <a16:creationId xmlns:a16="http://schemas.microsoft.com/office/drawing/2014/main" id="{89EACA85-AA0E-FD8A-9FAA-2D34DD9B4870}"/>
              </a:ext>
            </a:extLst>
          </p:cNvPr>
          <p:cNvGraphicFramePr>
            <a:graphicFrameLocks noGrp="1"/>
          </p:cNvGraphicFramePr>
          <p:nvPr>
            <p:ph idx="1"/>
          </p:nvPr>
        </p:nvGraphicFramePr>
        <p:xfrm>
          <a:off x="3724090" y="2569607"/>
          <a:ext cx="5280299" cy="288905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Slide Number Placeholder 2"/>
          <p:cNvSpPr>
            <a:spLocks noGrp="1"/>
          </p:cNvSpPr>
          <p:nvPr>
            <p:ph type="sldNum" sz="quarter" idx="12"/>
          </p:nvPr>
        </p:nvSpPr>
        <p:spPr>
          <a:xfrm>
            <a:off x="8169834" y="5627143"/>
            <a:ext cx="795746" cy="503578"/>
          </a:xfrm>
        </p:spPr>
        <p:txBody>
          <a:bodyPr vert="horz" lIns="91440" tIns="45720" rIns="91440" bIns="45720" rtlCol="0" anchor="b">
            <a:noAutofit/>
          </a:bodyPr>
          <a:lstStyle/>
          <a:p>
            <a:pPr>
              <a:spcAft>
                <a:spcPts val="600"/>
              </a:spcAft>
              <a:defRPr/>
            </a:pPr>
            <a:fld id="{4DF9D32C-A5E4-444A-983F-41E4413C6861}" type="slidenum">
              <a:rPr lang="en-US" smtClean="0">
                <a:solidFill>
                  <a:schemeClr val="accent2"/>
                </a:solidFill>
              </a:rPr>
              <a:pPr>
                <a:spcAft>
                  <a:spcPts val="600"/>
                </a:spcAft>
                <a:defRPr/>
              </a:pPr>
              <a:t>9</a:t>
            </a:fld>
            <a:endParaRPr lang="en-US" dirty="0">
              <a:solidFill>
                <a:schemeClr val="accent2"/>
              </a:solidFill>
            </a:endParaRPr>
          </a:p>
        </p:txBody>
      </p:sp>
      <p:pic>
        <p:nvPicPr>
          <p:cNvPr id="6" name="Audio 5">
            <a:hlinkClick r:id="" action="ppaction://media"/>
            <a:extLst>
              <a:ext uri="{FF2B5EF4-FFF2-40B4-BE49-F238E27FC236}">
                <a16:creationId xmlns:a16="http://schemas.microsoft.com/office/drawing/2014/main" id="{80BB4D00-1280-47F0-A0EE-4104A906AE8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pic>
        <p:nvPicPr>
          <p:cNvPr id="23" name="Picture 22" descr="A hand holding a bottle&#10;&#10;Description automatically generated">
            <a:extLst>
              <a:ext uri="{FF2B5EF4-FFF2-40B4-BE49-F238E27FC236}">
                <a16:creationId xmlns:a16="http://schemas.microsoft.com/office/drawing/2014/main" id="{E6051783-6648-49D3-AD69-F651C156B131}"/>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0" y="1828800"/>
            <a:ext cx="4221881" cy="3912787"/>
          </a:xfrm>
          <a:prstGeom prst="rect">
            <a:avLst/>
          </a:prstGeom>
        </p:spPr>
      </p:pic>
    </p:spTree>
    <p:extLst>
      <p:ext uri="{BB962C8B-B14F-4D97-AF65-F5344CB8AC3E}">
        <p14:creationId xmlns:p14="http://schemas.microsoft.com/office/powerpoint/2010/main" val="1776219671"/>
      </p:ext>
    </p:extLst>
  </p:cSld>
  <p:clrMapOvr>
    <a:masterClrMapping/>
  </p:clrMapOvr>
  <mc:AlternateContent xmlns:mc="http://schemas.openxmlformats.org/markup-compatibility/2006" xmlns:p14="http://schemas.microsoft.com/office/powerpoint/2010/main">
    <mc:Choice Requires="p14">
      <p:transition spd="slow" p14:dur="3400" advTm="14799">
        <p14:reveal/>
      </p:transition>
    </mc:Choice>
    <mc:Fallback xmlns="">
      <p:transition spd="slow" advTm="147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75114" name="Rectangle 2">
            <a:extLst>
              <a:ext uri="{FF2B5EF4-FFF2-40B4-BE49-F238E27FC236}">
                <a16:creationId xmlns:a16="http://schemas.microsoft.com/office/drawing/2014/main" id="{DFEB80B5-1C92-4397-9B98-4C5794482816}"/>
              </a:ext>
            </a:extLst>
          </p:cNvPr>
          <p:cNvGraphicFramePr>
            <a:graphicFrameLocks noGrp="1"/>
          </p:cNvGraphicFramePr>
          <p:nvPr>
            <p:ph idx="1"/>
            <p:extLst>
              <p:ext uri="{D42A27DB-BD31-4B8C-83A1-F6EECF244321}">
                <p14:modId xmlns:p14="http://schemas.microsoft.com/office/powerpoint/2010/main" val="287694340"/>
              </p:ext>
            </p:extLst>
          </p:nvPr>
        </p:nvGraphicFramePr>
        <p:xfrm>
          <a:off x="1447800" y="2057400"/>
          <a:ext cx="6512718" cy="3241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Slide Number Placeholder 3"/>
          <p:cNvSpPr>
            <a:spLocks noGrp="1"/>
          </p:cNvSpPr>
          <p:nvPr>
            <p:ph type="sldNum" sz="quarter" idx="12"/>
          </p:nvPr>
        </p:nvSpPr>
        <p:spPr>
          <a:xfrm>
            <a:off x="8077200" y="5410200"/>
            <a:ext cx="856683" cy="669925"/>
          </a:xfrm>
        </p:spPr>
        <p:txBody>
          <a:bodyPr vert="horz" lIns="91440" tIns="45720" rIns="91440" bIns="45720" rtlCol="0" anchor="b">
            <a:normAutofit/>
          </a:bodyPr>
          <a:lstStyle/>
          <a:p>
            <a:pPr>
              <a:spcAft>
                <a:spcPts val="600"/>
              </a:spcAft>
              <a:defRPr/>
            </a:pPr>
            <a:fld id="{E5A6B614-1588-4F60-B39C-38AEA47355D4}" type="slidenum">
              <a:rPr lang="en-US">
                <a:solidFill>
                  <a:schemeClr val="accent2"/>
                </a:solidFill>
              </a:rPr>
              <a:pPr>
                <a:spcAft>
                  <a:spcPts val="600"/>
                </a:spcAft>
                <a:defRPr/>
              </a:pPr>
              <a:t>10</a:t>
            </a:fld>
            <a:endParaRPr lang="en-US" dirty="0">
              <a:solidFill>
                <a:schemeClr val="accent2"/>
              </a:solidFill>
            </a:endParaRPr>
          </a:p>
        </p:txBody>
      </p:sp>
      <p:pic>
        <p:nvPicPr>
          <p:cNvPr id="2" name="Recorded Sound">
            <a:hlinkClick r:id="" action="ppaction://media"/>
            <a:extLst>
              <a:ext uri="{FF2B5EF4-FFF2-40B4-BE49-F238E27FC236}">
                <a16:creationId xmlns:a16="http://schemas.microsoft.com/office/drawing/2014/main" id="{0937F965-6280-9202-621A-6A7E3E96A7D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772400" y="6119154"/>
            <a:ext cx="609600" cy="609600"/>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advTm="22370">
        <p14:flip dir="r"/>
      </p:transition>
    </mc:Choice>
    <mc:Fallback xmlns="">
      <p:transition spd="slow" advTm="2237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3D74F0-9B3D-4375-B4D0-A12C1B6A1E41}"/>
              </a:ext>
            </a:extLst>
          </p:cNvPr>
          <p:cNvSpPr/>
          <p:nvPr/>
        </p:nvSpPr>
        <p:spPr>
          <a:xfrm>
            <a:off x="5864873" y="838200"/>
            <a:ext cx="2494254" cy="3352799"/>
          </a:xfrm>
          <a:prstGeom prst="rect">
            <a:avLst/>
          </a:prstGeom>
        </p:spPr>
        <p:txBody>
          <a:bodyPr vert="horz" lIns="91440" tIns="45720" rIns="91440" bIns="45720" rtlCol="0" anchor="ctr">
            <a:noAutofit/>
          </a:bodyPr>
          <a:lstStyle/>
          <a:p>
            <a:pPr>
              <a:lnSpc>
                <a:spcPct val="90000"/>
              </a:lnSpc>
              <a:spcBef>
                <a:spcPct val="0"/>
              </a:spcBef>
              <a:spcAft>
                <a:spcPts val="600"/>
              </a:spcAft>
            </a:pPr>
            <a:r>
              <a:rPr lang="en-US" sz="4400" b="1" cap="all" spc="0">
                <a:ln w="3175" cmpd="sng">
                  <a:noFill/>
                </a:ln>
                <a:solidFill>
                  <a:srgbClr val="FFFFFF"/>
                </a:solidFill>
                <a:latin typeface="+mj-lt"/>
                <a:ea typeface="+mj-ea"/>
                <a:cs typeface="+mj-cs"/>
              </a:rPr>
              <a:t>As a Parent, </a:t>
            </a:r>
            <a:br>
              <a:rPr lang="en-US" sz="4400" b="1" cap="all" spc="0">
                <a:ln w="3175" cmpd="sng">
                  <a:noFill/>
                </a:ln>
                <a:solidFill>
                  <a:srgbClr val="FFFFFF"/>
                </a:solidFill>
                <a:latin typeface="+mj-lt"/>
                <a:ea typeface="+mj-ea"/>
                <a:cs typeface="+mj-cs"/>
              </a:rPr>
            </a:br>
            <a:r>
              <a:rPr lang="en-US" sz="4400" cap="all" spc="0">
                <a:ln w="3175" cmpd="sng">
                  <a:noFill/>
                </a:ln>
                <a:solidFill>
                  <a:srgbClr val="663300"/>
                </a:solidFill>
                <a:latin typeface="+mj-lt"/>
                <a:ea typeface="+mj-ea"/>
                <a:cs typeface="+mj-cs"/>
              </a:rPr>
              <a:t>You Have the Right to: </a:t>
            </a:r>
          </a:p>
        </p:txBody>
      </p:sp>
      <p:sp>
        <p:nvSpPr>
          <p:cNvPr id="9219" name="Slide Number Placeholder 3"/>
          <p:cNvSpPr>
            <a:spLocks noGrp="1"/>
          </p:cNvSpPr>
          <p:nvPr>
            <p:ph type="sldNum" sz="quarter" idx="12"/>
          </p:nvPr>
        </p:nvSpPr>
        <p:spPr bwMode="auto">
          <a:xfrm>
            <a:off x="8233535" y="5638800"/>
            <a:ext cx="795746" cy="50357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rmAutofit lnSpcReduction="10000"/>
          </a:bodyP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spcAft>
                <a:spcPts val="600"/>
              </a:spcAft>
            </a:pPr>
            <a:fld id="{93D248CA-FABB-44D0-A475-C69C4138C4A7}" type="slidenum">
              <a:rPr lang="en-US" altLang="en-US">
                <a:solidFill>
                  <a:schemeClr val="accent2"/>
                </a:solidFill>
                <a:latin typeface="+mn-lt"/>
                <a:cs typeface="+mn-cs"/>
              </a:rPr>
              <a:pPr eaLnBrk="1" hangingPunct="1">
                <a:spcAft>
                  <a:spcPts val="600"/>
                </a:spcAft>
              </a:pPr>
              <a:t>11</a:t>
            </a:fld>
            <a:endParaRPr lang="en-US" altLang="en-US">
              <a:solidFill>
                <a:schemeClr val="accent2"/>
              </a:solidFill>
              <a:latin typeface="+mn-lt"/>
              <a:cs typeface="+mn-cs"/>
            </a:endParaRPr>
          </a:p>
        </p:txBody>
      </p:sp>
      <p:graphicFrame>
        <p:nvGraphicFramePr>
          <p:cNvPr id="181253" name="Rectangle 3">
            <a:extLst>
              <a:ext uri="{FF2B5EF4-FFF2-40B4-BE49-F238E27FC236}">
                <a16:creationId xmlns:a16="http://schemas.microsoft.com/office/drawing/2014/main" id="{A1B77752-5BC5-4EC1-8C3F-1B92AF15D912}"/>
              </a:ext>
            </a:extLst>
          </p:cNvPr>
          <p:cNvGraphicFramePr>
            <a:graphicFrameLocks noGrp="1"/>
          </p:cNvGraphicFramePr>
          <p:nvPr>
            <p:ph idx="4294967295"/>
            <p:extLst>
              <p:ext uri="{D42A27DB-BD31-4B8C-83A1-F6EECF244321}">
                <p14:modId xmlns:p14="http://schemas.microsoft.com/office/powerpoint/2010/main" val="948268821"/>
              </p:ext>
            </p:extLst>
          </p:nvPr>
        </p:nvGraphicFramePr>
        <p:xfrm>
          <a:off x="457200" y="177800"/>
          <a:ext cx="4933950" cy="6324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hlinkClick r:id="" action="ppaction://media"/>
            <a:extLst>
              <a:ext uri="{FF2B5EF4-FFF2-40B4-BE49-F238E27FC236}">
                <a16:creationId xmlns:a16="http://schemas.microsoft.com/office/drawing/2014/main" id="{93DAE79A-EEB3-4BD8-AF0E-7A26171792A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6634657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advTm="24215">
        <p15:prstTrans prst="fallOver"/>
      </p:transition>
    </mc:Choice>
    <mc:Fallback xmlns="">
      <p:transition spd="slow" advTm="242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C271AA-485F-469D-AA83-6F89C04D7D47}"/>
              </a:ext>
            </a:extLst>
          </p:cNvPr>
          <p:cNvSpPr/>
          <p:nvPr/>
        </p:nvSpPr>
        <p:spPr>
          <a:xfrm>
            <a:off x="1370069" y="3824713"/>
            <a:ext cx="6609754" cy="2183617"/>
          </a:xfrm>
          <a:prstGeom prst="rect">
            <a:avLst/>
          </a:prstGeom>
        </p:spPr>
        <p:txBody>
          <a:bodyPr vert="horz" lIns="91440" tIns="45720" rIns="91440" bIns="45720" rtlCol="0" anchor="ctr">
            <a:normAutofit/>
          </a:bodyPr>
          <a:lstStyle/>
          <a:p>
            <a:pPr algn="ctr">
              <a:spcBef>
                <a:spcPct val="0"/>
              </a:spcBef>
              <a:spcAft>
                <a:spcPts val="600"/>
              </a:spcAft>
            </a:pPr>
            <a:r>
              <a:rPr lang="en-US" sz="4000" b="1" i="1" cap="all" spc="0">
                <a:ln w="3175" cmpd="sng">
                  <a:noFill/>
                </a:ln>
                <a:solidFill>
                  <a:schemeClr val="accent3">
                    <a:lumMod val="75000"/>
                  </a:schemeClr>
                </a:solidFill>
                <a:effectLst>
                  <a:outerShdw blurRad="38100" dist="38100" dir="2700000" algn="tl">
                    <a:srgbClr val="000000">
                      <a:alpha val="43137"/>
                    </a:srgbClr>
                  </a:outerShdw>
                </a:effectLst>
                <a:latin typeface="+mj-lt"/>
                <a:ea typeface="+mj-ea"/>
                <a:cs typeface="+mj-cs"/>
              </a:rPr>
              <a:t>Parent Engagement</a:t>
            </a:r>
          </a:p>
          <a:p>
            <a:pPr algn="ctr">
              <a:spcBef>
                <a:spcPct val="0"/>
              </a:spcBef>
              <a:spcAft>
                <a:spcPts val="600"/>
              </a:spcAft>
            </a:pPr>
            <a:r>
              <a:rPr lang="en-US" sz="4000" b="1" i="1" cap="all">
                <a:ln w="3175" cmpd="sng">
                  <a:noFill/>
                </a:ln>
                <a:solidFill>
                  <a:schemeClr val="accent3">
                    <a:lumMod val="75000"/>
                  </a:schemeClr>
                </a:solidFill>
                <a:effectLst>
                  <a:outerShdw blurRad="38100" dist="38100" dir="2700000" algn="tl">
                    <a:srgbClr val="000000">
                      <a:alpha val="43137"/>
                    </a:srgbClr>
                  </a:outerShdw>
                </a:effectLst>
                <a:latin typeface="+mj-lt"/>
                <a:ea typeface="+mj-ea"/>
                <a:cs typeface="+mj-cs"/>
              </a:rPr>
              <a:t>IS AN ACADEMIC INTERVENTION!</a:t>
            </a:r>
            <a:endParaRPr lang="en-US" sz="4000" b="1" i="1" cap="all" spc="0">
              <a:ln w="3175" cmpd="sng">
                <a:noFill/>
              </a:ln>
              <a:solidFill>
                <a:schemeClr val="accent3">
                  <a:lumMod val="75000"/>
                </a:schemeClr>
              </a:solidFill>
              <a:effectLst>
                <a:outerShdw blurRad="38100" dist="38100" dir="2700000" algn="tl">
                  <a:srgbClr val="000000">
                    <a:alpha val="43137"/>
                  </a:srgbClr>
                </a:outerShdw>
              </a:effectLst>
              <a:latin typeface="+mj-lt"/>
              <a:ea typeface="+mj-ea"/>
              <a:cs typeface="+mj-cs"/>
            </a:endParaRPr>
          </a:p>
        </p:txBody>
      </p:sp>
      <p:sp>
        <p:nvSpPr>
          <p:cNvPr id="12291" name="Slide Number Placeholder 3"/>
          <p:cNvSpPr>
            <a:spLocks noGrp="1"/>
          </p:cNvSpPr>
          <p:nvPr>
            <p:ph type="sldNum" sz="quarter" idx="12"/>
          </p:nvPr>
        </p:nvSpPr>
        <p:spPr bwMode="auto">
          <a:xfrm>
            <a:off x="8195854" y="5562600"/>
            <a:ext cx="795746" cy="50357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rmAutofit lnSpcReduction="10000"/>
          </a:bodyP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spcAft>
                <a:spcPts val="600"/>
              </a:spcAft>
            </a:pPr>
            <a:fld id="{BCF48D50-58F5-44DF-8D99-605E464187DF}" type="slidenum">
              <a:rPr lang="en-US" altLang="en-US">
                <a:solidFill>
                  <a:schemeClr val="accent2"/>
                </a:solidFill>
                <a:latin typeface="+mn-lt"/>
                <a:cs typeface="+mn-cs"/>
              </a:rPr>
              <a:pPr eaLnBrk="1" hangingPunct="1">
                <a:spcAft>
                  <a:spcPts val="600"/>
                </a:spcAft>
              </a:pPr>
              <a:t>12</a:t>
            </a:fld>
            <a:endParaRPr lang="en-US" altLang="en-US">
              <a:solidFill>
                <a:schemeClr val="accent2"/>
              </a:solidFill>
              <a:latin typeface="+mn-lt"/>
              <a:cs typeface="+mn-cs"/>
            </a:endParaRPr>
          </a:p>
        </p:txBody>
      </p:sp>
      <p:graphicFrame>
        <p:nvGraphicFramePr>
          <p:cNvPr id="215045" name="Rectangle 3">
            <a:extLst>
              <a:ext uri="{FF2B5EF4-FFF2-40B4-BE49-F238E27FC236}">
                <a16:creationId xmlns:a16="http://schemas.microsoft.com/office/drawing/2014/main" id="{66653495-0180-4C6E-A185-23CAD1B350DA}"/>
              </a:ext>
            </a:extLst>
          </p:cNvPr>
          <p:cNvGraphicFramePr>
            <a:graphicFrameLocks noGrp="1"/>
          </p:cNvGraphicFramePr>
          <p:nvPr>
            <p:ph idx="4294967295"/>
            <p:extLst>
              <p:ext uri="{D42A27DB-BD31-4B8C-83A1-F6EECF244321}">
                <p14:modId xmlns:p14="http://schemas.microsoft.com/office/powerpoint/2010/main" val="1491904506"/>
              </p:ext>
            </p:extLst>
          </p:nvPr>
        </p:nvGraphicFramePr>
        <p:xfrm>
          <a:off x="735012" y="597881"/>
          <a:ext cx="7673975" cy="286861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Audio 3">
            <a:hlinkClick r:id="" action="ppaction://media"/>
            <a:extLst>
              <a:ext uri="{FF2B5EF4-FFF2-40B4-BE49-F238E27FC236}">
                <a16:creationId xmlns:a16="http://schemas.microsoft.com/office/drawing/2014/main" id="{5727483C-CACF-4896-9C9A-F5F23041097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0258960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advTm="15261">
        <p:split orient="vert"/>
      </p:transition>
    </mc:Choice>
    <mc:Fallback xmlns="">
      <p:transition spd="slow" advTm="15261">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picture containing drawing&#10;&#10;Description automatically generated">
            <a:extLst>
              <a:ext uri="{FF2B5EF4-FFF2-40B4-BE49-F238E27FC236}">
                <a16:creationId xmlns:a16="http://schemas.microsoft.com/office/drawing/2014/main" id="{E0AB0491-39E1-4F3A-AA54-4F5D780328DA}"/>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3257133" y="304800"/>
            <a:ext cx="2629733" cy="1147911"/>
          </a:xfrm>
        </p:spPr>
      </p:pic>
      <p:sp>
        <p:nvSpPr>
          <p:cNvPr id="4" name="Slide Number Placeholder 3"/>
          <p:cNvSpPr>
            <a:spLocks noGrp="1"/>
          </p:cNvSpPr>
          <p:nvPr>
            <p:ph type="sldNum" sz="quarter" idx="12"/>
          </p:nvPr>
        </p:nvSpPr>
        <p:spPr>
          <a:xfrm>
            <a:off x="8292790" y="5612976"/>
            <a:ext cx="795746" cy="503578"/>
          </a:xfrm>
        </p:spPr>
        <p:txBody>
          <a:bodyPr>
            <a:normAutofit lnSpcReduction="10000"/>
          </a:bodyPr>
          <a:lstStyle/>
          <a:p>
            <a:pPr>
              <a:defRPr/>
            </a:pPr>
            <a:fld id="{C0099A12-EE51-486B-9397-0B4CD063B93E}" type="slidenum">
              <a:rPr lang="en-US" smtClean="0"/>
              <a:pPr>
                <a:defRPr/>
              </a:pPr>
              <a:t>13</a:t>
            </a:fld>
            <a:endParaRPr lang="en-US" dirty="0"/>
          </a:p>
        </p:txBody>
      </p:sp>
      <p:sp>
        <p:nvSpPr>
          <p:cNvPr id="7" name="TextBox 6"/>
          <p:cNvSpPr txBox="1"/>
          <p:nvPr/>
        </p:nvSpPr>
        <p:spPr>
          <a:xfrm>
            <a:off x="436384" y="1340450"/>
            <a:ext cx="8113504" cy="4524315"/>
          </a:xfrm>
          <a:prstGeom prst="rect">
            <a:avLst/>
          </a:prstGeom>
          <a:noFill/>
        </p:spPr>
        <p:txBody>
          <a:bodyPr wrap="square" rtlCol="0">
            <a:spAutoFit/>
          </a:bodyPr>
          <a:lstStyle/>
          <a:p>
            <a:pPr algn="ctr"/>
            <a:endParaRPr lang="en-US" sz="3200" b="1" dirty="0">
              <a:latin typeface="Arial Rounded MT Bold" panose="020F0704030504030204" pitchFamily="34" charset="0"/>
            </a:endParaRPr>
          </a:p>
          <a:p>
            <a:pPr algn="ctr"/>
            <a:r>
              <a:rPr lang="en-US" sz="3200" b="1" dirty="0">
                <a:latin typeface="Arial Rounded MT Bold" panose="020F0704030504030204" pitchFamily="34" charset="0"/>
              </a:rPr>
              <a:t>If you have any questions or concerns, please don’t hesitate to contact us. </a:t>
            </a:r>
          </a:p>
          <a:p>
            <a:pPr algn="ctr"/>
            <a:r>
              <a:rPr lang="en-US" sz="3200" b="1" dirty="0">
                <a:latin typeface="Arial Rounded MT Bold" panose="020F0704030504030204" pitchFamily="34" charset="0"/>
              </a:rPr>
              <a:t> </a:t>
            </a:r>
          </a:p>
          <a:p>
            <a:pPr algn="ctr"/>
            <a:r>
              <a:rPr lang="en-US" sz="3200" b="1" dirty="0">
                <a:latin typeface="Arial Rounded MT Bold" panose="020F0704030504030204" pitchFamily="34" charset="0"/>
              </a:rPr>
              <a:t>Federal Programs &amp; Grants Development Services </a:t>
            </a:r>
          </a:p>
          <a:p>
            <a:pPr algn="ctr"/>
            <a:r>
              <a:rPr lang="en-US" sz="3200" b="1" dirty="0">
                <a:latin typeface="Arial Rounded MT Bold" panose="020F0704030504030204" pitchFamily="34" charset="0"/>
              </a:rPr>
              <a:t>2400 Eustace Ave</a:t>
            </a:r>
          </a:p>
          <a:p>
            <a:pPr algn="ctr"/>
            <a:r>
              <a:rPr lang="en-US" sz="3200" b="1" dirty="0">
                <a:latin typeface="Arial Rounded MT Bold" panose="020F0704030504030204" pitchFamily="34" charset="0"/>
              </a:rPr>
              <a:t>Deltona, FL  32725</a:t>
            </a:r>
          </a:p>
          <a:p>
            <a:pPr algn="ctr"/>
            <a:r>
              <a:rPr lang="en-US" sz="3200" b="1" dirty="0">
                <a:latin typeface="Arial Rounded MT Bold" panose="020F0704030504030204" pitchFamily="34" charset="0"/>
              </a:rPr>
              <a:t>386-734-7190 ext. 44740</a:t>
            </a:r>
          </a:p>
        </p:txBody>
      </p:sp>
      <p:pic>
        <p:nvPicPr>
          <p:cNvPr id="3" name="Recorded Sound">
            <a:hlinkClick r:id="" action="ppaction://media"/>
            <a:extLst>
              <a:ext uri="{FF2B5EF4-FFF2-40B4-BE49-F238E27FC236}">
                <a16:creationId xmlns:a16="http://schemas.microsoft.com/office/drawing/2014/main" id="{013A20E1-1D20-2B17-9221-D0CAF8CC2F0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086600" y="6136009"/>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24019">
        <p:split orient="vert"/>
      </p:transition>
    </mc:Choice>
    <mc:Fallback xmlns="">
      <p:transition spd="slow" advTm="24019">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2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2FDE70CD41C7488CDA717A89A26F4A" ma:contentTypeVersion="19" ma:contentTypeDescription="Create a new document." ma:contentTypeScope="" ma:versionID="18a6ca7f5a542643f7b78726455dca7c">
  <xsd:schema xmlns:xsd="http://www.w3.org/2001/XMLSchema" xmlns:xs="http://www.w3.org/2001/XMLSchema" xmlns:p="http://schemas.microsoft.com/office/2006/metadata/properties" xmlns:ns1="http://schemas.microsoft.com/sharepoint/v3" xmlns:ns2="c801261d-7948-498c-b570-6ddc804fe2f9" xmlns:ns3="79156ee4-a150-4433-9170-180f0c1375a0" targetNamespace="http://schemas.microsoft.com/office/2006/metadata/properties" ma:root="true" ma:fieldsID="e2b5639cf0d3c4ff6fbeb17f83f307b8" ns1:_="" ns2:_="" ns3:_="">
    <xsd:import namespace="http://schemas.microsoft.com/sharepoint/v3"/>
    <xsd:import namespace="c801261d-7948-498c-b570-6ddc804fe2f9"/>
    <xsd:import namespace="79156ee4-a150-4433-9170-180f0c1375a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1:_ip_UnifiedCompliancePolicyProperties" minOccurs="0"/>
                <xsd:element ref="ns1:_ip_UnifiedCompliancePolicyUIActio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01261d-7948-498c-b570-6ddc804fe2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b927271-04cb-47a6-b69a-e5d130aa8b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156ee4-a150-4433-9170-180f0c1375a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6d498e9d-c538-49ed-b176-53ee10bc62ed}" ma:internalName="TaxCatchAll" ma:showField="CatchAllData" ma:web="79156ee4-a150-4433-9170-180f0c1375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79156ee4-a150-4433-9170-180f0c1375a0" xsi:nil="true"/>
    <lcf76f155ced4ddcb4097134ff3c332f xmlns="c801261d-7948-498c-b570-6ddc804fe2f9">
      <Terms xmlns="http://schemas.microsoft.com/office/infopath/2007/PartnerControls"/>
    </lcf76f155ced4ddcb4097134ff3c332f>
    <SharedWithUsers xmlns="79156ee4-a150-4433-9170-180f0c1375a0">
      <UserInfo>
        <DisplayName>Taylor, Emily</DisplayName>
        <AccountId>37</AccountId>
        <AccountType/>
      </UserInfo>
      <UserInfo>
        <DisplayName>Rees, Sheila</DisplayName>
        <AccountId>6</AccountId>
        <AccountType/>
      </UserInfo>
      <UserInfo>
        <DisplayName>Majors, Jamie N.</DisplayName>
        <AccountId>125</AccountId>
        <AccountType/>
      </UserInfo>
    </SharedWithUsers>
  </documentManagement>
</p:properties>
</file>

<file path=customXml/itemProps1.xml><?xml version="1.0" encoding="utf-8"?>
<ds:datastoreItem xmlns:ds="http://schemas.openxmlformats.org/officeDocument/2006/customXml" ds:itemID="{F6A0A6C4-86F4-4CDB-A15E-146909C5D34D}">
  <ds:schemaRefs>
    <ds:schemaRef ds:uri="79156ee4-a150-4433-9170-180f0c1375a0"/>
    <ds:schemaRef ds:uri="c801261d-7948-498c-b570-6ddc804fe2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29703A7-7A00-4DDA-876C-A473FAFE7265}">
  <ds:schemaRefs>
    <ds:schemaRef ds:uri="http://schemas.microsoft.com/sharepoint/v3/contenttype/forms"/>
  </ds:schemaRefs>
</ds:datastoreItem>
</file>

<file path=customXml/itemProps3.xml><?xml version="1.0" encoding="utf-8"?>
<ds:datastoreItem xmlns:ds="http://schemas.openxmlformats.org/officeDocument/2006/customXml" ds:itemID="{03CF3A77-B958-475F-8511-D425D460830A}">
  <ds:schemaRefs>
    <ds:schemaRef ds:uri="http://schemas.microsoft.com/sharepoint/v3"/>
    <ds:schemaRef ds:uri="http://schemas.microsoft.com/office/2006/documentManagement/types"/>
    <ds:schemaRef ds:uri="c801261d-7948-498c-b570-6ddc804fe2f9"/>
    <ds:schemaRef ds:uri="http://purl.org/dc/dcmitype/"/>
    <ds:schemaRef ds:uri="http://purl.org/dc/elements/1.1/"/>
    <ds:schemaRef ds:uri="http://schemas.microsoft.com/office/2006/metadata/properties"/>
    <ds:schemaRef ds:uri="79156ee4-a150-4433-9170-180f0c1375a0"/>
    <ds:schemaRef ds:uri="http://schemas.microsoft.com/office/infopath/2007/PartnerControls"/>
    <ds:schemaRef ds:uri="http://schemas.openxmlformats.org/package/2006/metadata/core-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Gallery</Template>
  <TotalTime>5748</TotalTime>
  <Words>1038</Words>
  <Application>Microsoft Office PowerPoint</Application>
  <PresentationFormat>On-screen Show (4:3)</PresentationFormat>
  <Paragraphs>118</Paragraphs>
  <Slides>13</Slides>
  <Notes>13</Notes>
  <HiddenSlides>0</HiddenSlides>
  <MMClips>13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Arial Rounded MT Bold</vt:lpstr>
      <vt:lpstr>Calibri</vt:lpstr>
      <vt:lpstr>Gill Sans MT</vt:lpstr>
      <vt:lpstr>Symbol</vt:lpstr>
      <vt:lpstr>Times New Roman</vt:lpstr>
      <vt:lpstr>Wingdings 3</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Thompson, Kerri L.</dc:creator>
  <cp:lastModifiedBy>Rees, Sheila</cp:lastModifiedBy>
  <cp:revision>8</cp:revision>
  <cp:lastPrinted>2020-02-10T18:34:16Z</cp:lastPrinted>
  <dcterms:created xsi:type="dcterms:W3CDTF">2020-01-27T19:43:14Z</dcterms:created>
  <dcterms:modified xsi:type="dcterms:W3CDTF">2023-09-19T14:12:26Z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0x010100D42FDE70CD41C7488CDA717A89A26F4A</vt:lpwstr>
  </property>
  <property fmtid="{D5CDD505-2E9C-101B-9397-08002B2CF9AE}" pid="3" name="MediaServiceImageTags">
    <vt:lpwstr/>
  </property>
</Properties>
</file>