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7"/>
  </p:notesMasterIdLst>
  <p:handoutMasterIdLst>
    <p:handoutMasterId r:id="rId8"/>
  </p:handoutMasterIdLst>
  <p:sldIdLst>
    <p:sldId id="270" r:id="rId5"/>
    <p:sldId id="273" r:id="rId6"/>
  </p:sldIdLst>
  <p:sldSz cx="6858000" cy="9144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65D"/>
    <a:srgbClr val="25730A"/>
    <a:srgbClr val="32A0A0"/>
    <a:srgbClr val="80BD3F"/>
    <a:srgbClr val="C23F87"/>
    <a:srgbClr val="32B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928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0BF33E-FCEF-5049-8D8A-6430095FB5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62889D-CE52-1F46-8923-7CD083D1E2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61D5DD9C-CC00-BB40-A7E9-93C4F61D50B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CCE9C4-05D2-D946-AB4C-D08E833FAB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BD64F5-0451-8346-9018-02F41094DD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A5E3B829-7ED5-E74D-81DF-BD3065C7E8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7263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96791C3-4FC7-F249-9DE5-E5BE46351A06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3625" y="1163638"/>
            <a:ext cx="2355850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C17522B5-28D9-F746-BE34-B7967FE3E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604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014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201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503" y="8447982"/>
            <a:ext cx="2097407" cy="38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9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81" y="280797"/>
            <a:ext cx="5978024" cy="1659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52168" y="2761712"/>
            <a:ext cx="37593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Welcome to your monthly newsletter!  We are excited to share our story with you!  Over the past month we have been serving up happy and healthy throughout the district with a variety of activities and programs.</a:t>
            </a:r>
            <a:endParaRPr lang="en-US" sz="11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August 5</a:t>
            </a:r>
            <a:r>
              <a:rPr lang="en-US" sz="1100" b="1" baseline="300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Backpack Breakfast</a:t>
            </a:r>
          </a:p>
          <a:p>
            <a:pPr>
              <a:spcAft>
                <a:spcPts val="600"/>
              </a:spcAft>
            </a:pPr>
            <a:endParaRPr lang="en-US" sz="11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896" y="8173377"/>
            <a:ext cx="2233304" cy="86177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BILLIE THEYE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DIRECTOR OF DINING SERVICES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720-542-5174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btheye@mywps.org</a:t>
            </a:r>
          </a:p>
          <a:p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2168" y="2211652"/>
            <a:ext cx="3759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Welcome Back to School</a:t>
            </a: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9C5686B4-3FAD-1542-83F4-7E91760CA207}"/>
              </a:ext>
            </a:extLst>
          </p:cNvPr>
          <p:cNvSpPr txBox="1">
            <a:spLocks/>
          </p:cNvSpPr>
          <p:nvPr/>
        </p:nvSpPr>
        <p:spPr>
          <a:xfrm>
            <a:off x="4261047" y="2211652"/>
            <a:ext cx="2155057" cy="609155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tx2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accent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accent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accent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accent1"/>
              </a:solidFill>
            </a:endParaRPr>
          </a:p>
          <a:p>
            <a:endParaRPr lang="en-US" sz="1100" dirty="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9299" y="839124"/>
            <a:ext cx="4504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WPS Culinary Services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August 2023 Highlights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94D004-E01C-4A81-9DE5-297CE59C6A50}"/>
              </a:ext>
            </a:extLst>
          </p:cNvPr>
          <p:cNvSpPr txBox="1"/>
          <p:nvPr/>
        </p:nvSpPr>
        <p:spPr>
          <a:xfrm>
            <a:off x="4400550" y="6326086"/>
            <a:ext cx="19431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0000"/>
                </a:solidFill>
              </a:rPr>
              <a:t>August 15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0000"/>
                </a:solidFill>
              </a:rPr>
              <a:t>All Students Return to Schools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050" baseline="300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6685D6-337C-452F-84AC-AD22A0353C32}"/>
              </a:ext>
            </a:extLst>
          </p:cNvPr>
          <p:cNvSpPr/>
          <p:nvPr/>
        </p:nvSpPr>
        <p:spPr>
          <a:xfrm>
            <a:off x="442149" y="5625454"/>
            <a:ext cx="379893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Welcome Back BBQ &amp; New Teacher Breakfast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DB46E53-06DD-4180-A670-F450641DCE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1" y="3858321"/>
            <a:ext cx="1438507" cy="1497731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53D8102A-F3B3-429D-8E42-6D468828DCCE}"/>
              </a:ext>
            </a:extLst>
          </p:cNvPr>
          <p:cNvSpPr txBox="1"/>
          <p:nvPr/>
        </p:nvSpPr>
        <p:spPr>
          <a:xfrm>
            <a:off x="4261046" y="5986909"/>
            <a:ext cx="2155058" cy="30777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48E62-7094-4B1E-85E7-131BE79E7A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73" y="3869474"/>
            <a:ext cx="1159727" cy="14996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F276BD0-EC6B-4B68-BEF4-A33B6B7EF1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1300"/>
            <a:ext cx="1438508" cy="17841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3E2723-0181-4611-8BF1-472FD4B656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379" y="3856928"/>
            <a:ext cx="1388328" cy="14996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103EFE-8025-454E-9990-480BB8721A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244" y="7114478"/>
            <a:ext cx="1683834" cy="11820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9A37E6-C672-4E0B-89E7-129CC7CFF4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1278" y="2837288"/>
            <a:ext cx="2018371" cy="313976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6EFB964-A48B-4C71-954B-A35AC4D51B71}"/>
              </a:ext>
            </a:extLst>
          </p:cNvPr>
          <p:cNvSpPr txBox="1"/>
          <p:nvPr/>
        </p:nvSpPr>
        <p:spPr>
          <a:xfrm>
            <a:off x="4326673" y="2252546"/>
            <a:ext cx="2029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Healthy School Meals for all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615793F-BD33-4865-AACE-C146717255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204" y="5932449"/>
            <a:ext cx="1300356" cy="177304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7B766C3-D3BD-47B1-9C32-D0BC5F8CA9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912" y="5954749"/>
            <a:ext cx="1194580" cy="177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75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9320" y="1269153"/>
            <a:ext cx="375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Summer Staff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13D435-F348-4E41-8597-6DFD960A0B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55" y="8318251"/>
            <a:ext cx="1655957" cy="5143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E34D5B0-2944-4303-B419-2D8771F1D16E}"/>
              </a:ext>
            </a:extLst>
          </p:cNvPr>
          <p:cNvSpPr txBox="1"/>
          <p:nvPr/>
        </p:nvSpPr>
        <p:spPr>
          <a:xfrm>
            <a:off x="446049" y="572281"/>
            <a:ext cx="5954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chemeClr val="tx2">
                    <a:lumMod val="75000"/>
                  </a:schemeClr>
                </a:solidFill>
                <a:cs typeface="Arial"/>
                <a:sym typeface="Arial"/>
              </a:rPr>
              <a:t>Thank You to our Summer Staff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14F3DD-D213-4BB2-B014-435AD54F7E29}"/>
              </a:ext>
            </a:extLst>
          </p:cNvPr>
          <p:cNvSpPr txBox="1"/>
          <p:nvPr/>
        </p:nvSpPr>
        <p:spPr>
          <a:xfrm>
            <a:off x="1549320" y="3807914"/>
            <a:ext cx="3759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Summer Sites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BECF75-4CC7-4B2D-B0F1-B88A1FD134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18" y="2380987"/>
            <a:ext cx="2319455" cy="12161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A5D034-F428-4EB6-A81B-AA217B8CF6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83" y="2381008"/>
            <a:ext cx="1441367" cy="1216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3C2366-BFCC-4A86-8AF5-ACF711DC20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555" y="2377440"/>
            <a:ext cx="2330605" cy="12161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5F2E1D-A5FB-4583-8A98-C7CC010043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5" y="4861932"/>
            <a:ext cx="1996069" cy="15544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6429271-7993-4DAF-A3CF-6107A623A4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09" y="4864608"/>
            <a:ext cx="1862253" cy="155448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D038166-3AC5-4495-B384-4B4E352E54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129" y="4861930"/>
            <a:ext cx="2141032" cy="155448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A0FAFD8-4372-4492-A23D-AE6492254EF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7" y="6579220"/>
            <a:ext cx="2007219" cy="155448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F21722C-6617-466A-8448-CAD00BB25F7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361" y="6583680"/>
            <a:ext cx="1851103" cy="155448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D5A6283-6E9F-4274-B9F2-CC4A94BA1E5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429" y="6583680"/>
            <a:ext cx="2149820" cy="155448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1D1F8C05-7CAD-49C2-906B-AB9F03862BAB}"/>
              </a:ext>
            </a:extLst>
          </p:cNvPr>
          <p:cNvSpPr txBox="1"/>
          <p:nvPr/>
        </p:nvSpPr>
        <p:spPr>
          <a:xfrm>
            <a:off x="262054" y="4226312"/>
            <a:ext cx="6333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Thanks to our Summer Staff we were able to feed over 68,000 meals to our community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D6A5FBF-0398-44DE-992A-A66397DEA7FB}"/>
              </a:ext>
            </a:extLst>
          </p:cNvPr>
          <p:cNvSpPr txBox="1"/>
          <p:nvPr/>
        </p:nvSpPr>
        <p:spPr>
          <a:xfrm>
            <a:off x="133815" y="1694985"/>
            <a:ext cx="6556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Our Summer Staff did a fabulous job with feeding Happy &amp; Healthy Meals all our community through out the Summer and working tireless on many large Caterings for the District and the Community </a:t>
            </a:r>
          </a:p>
        </p:txBody>
      </p:sp>
    </p:spTree>
    <p:extLst>
      <p:ext uri="{BB962C8B-B14F-4D97-AF65-F5344CB8AC3E}">
        <p14:creationId xmlns:p14="http://schemas.microsoft.com/office/powerpoint/2010/main" val="3077731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hartwells 2019">
      <a:dk1>
        <a:srgbClr val="000000"/>
      </a:dk1>
      <a:lt1>
        <a:sysClr val="window" lastClr="FFFFFF"/>
      </a:lt1>
      <a:dk2>
        <a:srgbClr val="1E355E"/>
      </a:dk2>
      <a:lt2>
        <a:srgbClr val="E7E6E6"/>
      </a:lt2>
      <a:accent1>
        <a:srgbClr val="F5333F"/>
      </a:accent1>
      <a:accent2>
        <a:srgbClr val="E1C843"/>
      </a:accent2>
      <a:accent3>
        <a:srgbClr val="3F97B5"/>
      </a:accent3>
      <a:accent4>
        <a:srgbClr val="EB9BAD"/>
      </a:accent4>
      <a:accent5>
        <a:srgbClr val="3EBDAD"/>
      </a:accent5>
      <a:accent6>
        <a:srgbClr val="EF7623"/>
      </a:accent6>
      <a:hlink>
        <a:srgbClr val="1E355E"/>
      </a:hlink>
      <a:folHlink>
        <a:srgbClr val="3EBDA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st_x0020_Reviewed_x0020_Date xmlns="787d9288-0bf0-4776-baeb-6f822f4583db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E3FC2098E37A45B8B7E81D81572276" ma:contentTypeVersion="2" ma:contentTypeDescription="Create a new document." ma:contentTypeScope="" ma:versionID="4fbc91598e1adb7f35e551814c79bfaf">
  <xsd:schema xmlns:xsd="http://www.w3.org/2001/XMLSchema" xmlns:xs="http://www.w3.org/2001/XMLSchema" xmlns:p="http://schemas.microsoft.com/office/2006/metadata/properties" xmlns:ns1="http://schemas.microsoft.com/sharepoint/v3" xmlns:ns2="69967df0-3986-48b8-959b-c05c940d34f2" xmlns:ns3="787d9288-0bf0-4776-baeb-6f822f4583db" targetNamespace="http://schemas.microsoft.com/office/2006/metadata/properties" ma:root="true" ma:fieldsID="9669f5be1a7a9f418a81a9b4dba91696" ns1:_="" ns2:_="" ns3:_="">
    <xsd:import namespace="http://schemas.microsoft.com/sharepoint/v3"/>
    <xsd:import namespace="69967df0-3986-48b8-959b-c05c940d34f2"/>
    <xsd:import namespace="787d9288-0bf0-4776-baeb-6f822f4583db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3:Last_x0020_Reviewed_x0020_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967df0-3986-48b8-959b-c05c940d34f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7d9288-0bf0-4776-baeb-6f822f4583db" elementFormDefault="qualified">
    <xsd:import namespace="http://schemas.microsoft.com/office/2006/documentManagement/types"/>
    <xsd:import namespace="http://schemas.microsoft.com/office/infopath/2007/PartnerControls"/>
    <xsd:element name="Last_x0020_Reviewed_x0020_Date" ma:index="11" nillable="true" ma:displayName="Last Reviewed Date" ma:format="DateOnly" ma:internalName="Last_x0020_Reviewed_x0020_Dat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94E92F-26FD-4ED2-885D-DB3C74A960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9A8702-8123-482F-8B6D-F9AF454B975C}">
  <ds:schemaRefs>
    <ds:schemaRef ds:uri="http://purl.org/dc/elements/1.1/"/>
    <ds:schemaRef ds:uri="http://schemas.microsoft.com/office/2006/metadata/properties"/>
    <ds:schemaRef ds:uri="69967df0-3986-48b8-959b-c05c940d34f2"/>
    <ds:schemaRef ds:uri="http://schemas.microsoft.com/sharepoint/v3"/>
    <ds:schemaRef ds:uri="http://purl.org/dc/terms/"/>
    <ds:schemaRef ds:uri="http://schemas.microsoft.com/office/2006/documentManagement/types"/>
    <ds:schemaRef ds:uri="http://purl.org/dc/dcmitype/"/>
    <ds:schemaRef ds:uri="787d9288-0bf0-4776-baeb-6f822f4583db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BECCDE8-33A4-4A43-AC89-2DE9BDD4CB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9967df0-3986-48b8-959b-c05c940d34f2"/>
    <ds:schemaRef ds:uri="787d9288-0bf0-4776-baeb-6f822f4583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16947</TotalTime>
  <Words>143</Words>
  <Application>Microsoft Office PowerPoint</Application>
  <PresentationFormat>On-screen Show (4:3)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Compass Group, NAD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Guyotte, Brendan</dc:creator>
  <cp:lastModifiedBy>Theye Billie</cp:lastModifiedBy>
  <cp:revision>213</cp:revision>
  <cp:lastPrinted>2022-12-20T15:06:42Z</cp:lastPrinted>
  <dcterms:created xsi:type="dcterms:W3CDTF">2019-11-14T17:59:11Z</dcterms:created>
  <dcterms:modified xsi:type="dcterms:W3CDTF">2023-08-21T19:33:08Z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0x010100B9E3FC2098E37A45B8B7E81D81572276</vt:lpwstr>
  </property>
</Properties>
</file>