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50" autoAdjust="0"/>
    <p:restoredTop sz="94660"/>
  </p:normalViewPr>
  <p:slideViewPr>
    <p:cSldViewPr snapToGrid="0">
      <p:cViewPr varScale="1">
        <p:scale>
          <a:sx n="92" d="100"/>
          <a:sy n="92" d="100"/>
        </p:scale>
        <p:origin x="4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71F0E-AA5F-43CB-9DBB-10BB9BF51647}" type="doc">
      <dgm:prSet loTypeId="urn:microsoft.com/office/officeart/2005/8/layout/cycle2" loCatId="cycle" qsTypeId="urn:microsoft.com/office/officeart/2005/8/quickstyle/3d1" qsCatId="3D" csTypeId="urn:microsoft.com/office/officeart/2005/8/colors/accent1_2" csCatId="accent1" phldr="1"/>
      <dgm:spPr/>
      <dgm:t>
        <a:bodyPr/>
        <a:lstStyle/>
        <a:p>
          <a:endParaRPr lang="en-US"/>
        </a:p>
      </dgm:t>
    </dgm:pt>
    <dgm:pt modelId="{5FE68D58-BC3F-4C80-8DD1-6A474ADF34F8}">
      <dgm:prSet phldrT="[Text]" custT="1"/>
      <dgm:spPr/>
      <dgm:t>
        <a:bodyPr/>
        <a:lstStyle/>
        <a:p>
          <a:r>
            <a:rPr lang="en-US" sz="1000" b="1" u="sng" dirty="0"/>
            <a:t>STEP 1</a:t>
          </a:r>
        </a:p>
        <a:p>
          <a:r>
            <a:rPr lang="en-US" sz="900" b="1" dirty="0" smtClean="0"/>
            <a:t>Applicant contacts the Building Administrator to determine availability</a:t>
          </a:r>
          <a:endParaRPr lang="en-US" sz="900" dirty="0"/>
        </a:p>
      </dgm:t>
    </dgm:pt>
    <dgm:pt modelId="{9D5A626E-9D2F-4F7E-A059-0D9978777E6D}" type="parTrans" cxnId="{2420D785-A008-4A23-ADC2-8A1C7F68935D}">
      <dgm:prSet/>
      <dgm:spPr/>
      <dgm:t>
        <a:bodyPr/>
        <a:lstStyle/>
        <a:p>
          <a:endParaRPr lang="en-US"/>
        </a:p>
      </dgm:t>
    </dgm:pt>
    <dgm:pt modelId="{754E32F3-775A-4A1F-B5BF-643A27B98444}" type="sibTrans" cxnId="{2420D785-A008-4A23-ADC2-8A1C7F68935D}">
      <dgm:prSet/>
      <dgm:spPr/>
      <dgm:t>
        <a:bodyPr/>
        <a:lstStyle/>
        <a:p>
          <a:endParaRPr lang="en-US"/>
        </a:p>
      </dgm:t>
    </dgm:pt>
    <dgm:pt modelId="{F2E47CD7-0746-4541-8754-D60249905228}">
      <dgm:prSet phldrT="[Text]" custT="1"/>
      <dgm:spPr/>
      <dgm:t>
        <a:bodyPr/>
        <a:lstStyle/>
        <a:p>
          <a:r>
            <a:rPr lang="en-US" sz="1000" b="1" u="sng" dirty="0"/>
            <a:t>STEP 2</a:t>
          </a:r>
        </a:p>
        <a:p>
          <a:r>
            <a:rPr lang="en-US" sz="850" b="1" u="none" dirty="0" smtClean="0"/>
            <a:t>Applicant contacts Safety and Security to inquire potential safety charges. </a:t>
          </a:r>
          <a:endParaRPr lang="en-US" sz="850" b="0" u="none" dirty="0"/>
        </a:p>
      </dgm:t>
    </dgm:pt>
    <dgm:pt modelId="{32969D5E-CA05-420D-9FA6-963C8AEF7D4A}" type="parTrans" cxnId="{AA6DA02F-77ED-4888-A89A-CA83EAE7B8DC}">
      <dgm:prSet/>
      <dgm:spPr/>
      <dgm:t>
        <a:bodyPr/>
        <a:lstStyle/>
        <a:p>
          <a:endParaRPr lang="en-US"/>
        </a:p>
      </dgm:t>
    </dgm:pt>
    <dgm:pt modelId="{9D35B505-E63B-4171-A326-C9DE1A80194F}" type="sibTrans" cxnId="{AA6DA02F-77ED-4888-A89A-CA83EAE7B8DC}">
      <dgm:prSet/>
      <dgm:spPr/>
      <dgm:t>
        <a:bodyPr/>
        <a:lstStyle/>
        <a:p>
          <a:endParaRPr lang="en-US"/>
        </a:p>
      </dgm:t>
    </dgm:pt>
    <dgm:pt modelId="{F19B2A88-77FE-479C-84CD-4494B94F75E8}">
      <dgm:prSet custT="1"/>
      <dgm:spPr/>
      <dgm:t>
        <a:bodyPr/>
        <a:lstStyle/>
        <a:p>
          <a:r>
            <a:rPr lang="en-US" sz="1000" b="1" u="sng" dirty="0"/>
            <a:t>STEP 7  </a:t>
          </a:r>
        </a:p>
        <a:p>
          <a:r>
            <a:rPr lang="en-US" sz="900" b="1" dirty="0" smtClean="0"/>
            <a:t>Safety and Security reviews the contract, signs and submits original contract to Maintenance.  </a:t>
          </a:r>
          <a:r>
            <a:rPr lang="en-US" sz="900" dirty="0" smtClean="0"/>
            <a:t>  </a:t>
          </a:r>
          <a:endParaRPr lang="en-US" sz="900" dirty="0"/>
        </a:p>
      </dgm:t>
    </dgm:pt>
    <dgm:pt modelId="{EBEE0597-BA3A-40AB-BD2C-AD81D7A43906}" type="parTrans" cxnId="{E5F13B57-6F11-4E87-B5B4-40C6C5FB5B0B}">
      <dgm:prSet/>
      <dgm:spPr/>
      <dgm:t>
        <a:bodyPr/>
        <a:lstStyle/>
        <a:p>
          <a:endParaRPr lang="en-US"/>
        </a:p>
      </dgm:t>
    </dgm:pt>
    <dgm:pt modelId="{416D6DB1-034D-4481-9CF1-AF4450AD98D1}" type="sibTrans" cxnId="{E5F13B57-6F11-4E87-B5B4-40C6C5FB5B0B}">
      <dgm:prSet/>
      <dgm:spPr/>
      <dgm:t>
        <a:bodyPr/>
        <a:lstStyle/>
        <a:p>
          <a:endParaRPr lang="en-US"/>
        </a:p>
      </dgm:t>
    </dgm:pt>
    <dgm:pt modelId="{AE26C841-A815-479B-96E2-076D6D30F350}">
      <dgm:prSet custT="1"/>
      <dgm:spPr/>
      <dgm:t>
        <a:bodyPr/>
        <a:lstStyle/>
        <a:p>
          <a:r>
            <a:rPr lang="en-US" sz="1000" b="1" u="sng" dirty="0"/>
            <a:t>STEP 8 </a:t>
          </a:r>
        </a:p>
        <a:p>
          <a:r>
            <a:rPr lang="en-US" sz="850" b="1" dirty="0" smtClean="0"/>
            <a:t>Maintenance reviews the contract to ensure it is complete and that all required documents have been received, assigns a contract number, and emails the contract to all departments. </a:t>
          </a:r>
          <a:endParaRPr lang="en-US" sz="850" dirty="0"/>
        </a:p>
      </dgm:t>
    </dgm:pt>
    <dgm:pt modelId="{AB18B006-40E0-40DD-9714-E696E94F274D}" type="parTrans" cxnId="{417FAFAB-2035-4B3D-80A3-2E244B15A46D}">
      <dgm:prSet/>
      <dgm:spPr/>
      <dgm:t>
        <a:bodyPr/>
        <a:lstStyle/>
        <a:p>
          <a:endParaRPr lang="en-US"/>
        </a:p>
      </dgm:t>
    </dgm:pt>
    <dgm:pt modelId="{220F8EAA-5552-4069-B8D6-2784F66CE01B}" type="sibTrans" cxnId="{417FAFAB-2035-4B3D-80A3-2E244B15A46D}">
      <dgm:prSet/>
      <dgm:spPr/>
      <dgm:t>
        <a:bodyPr/>
        <a:lstStyle/>
        <a:p>
          <a:endParaRPr lang="en-US"/>
        </a:p>
      </dgm:t>
    </dgm:pt>
    <dgm:pt modelId="{54889349-3407-4FC2-9590-6035E920C1AE}">
      <dgm:prSet custT="1"/>
      <dgm:spPr/>
      <dgm:t>
        <a:bodyPr/>
        <a:lstStyle/>
        <a:p>
          <a:r>
            <a:rPr lang="en-US" sz="1000" b="1" u="sng" dirty="0"/>
            <a:t>Step 9 </a:t>
          </a:r>
        </a:p>
        <a:p>
          <a:r>
            <a:rPr lang="en-US" sz="850" b="1" dirty="0"/>
            <a:t>Principal/Building Administrator  informs  applicant of status and forwards payment and copy of  the </a:t>
          </a:r>
          <a:r>
            <a:rPr lang="en-US" sz="850" b="1" u="sng" dirty="0"/>
            <a:t>approved contract </a:t>
          </a:r>
          <a:r>
            <a:rPr lang="en-US" sz="850" b="1" dirty="0"/>
            <a:t>to </a:t>
          </a:r>
          <a:r>
            <a:rPr lang="en-US" sz="850" b="1" dirty="0" smtClean="0"/>
            <a:t>business services for </a:t>
          </a:r>
          <a:r>
            <a:rPr lang="en-US" sz="850" b="1" dirty="0"/>
            <a:t>deposit</a:t>
          </a:r>
        </a:p>
      </dgm:t>
    </dgm:pt>
    <dgm:pt modelId="{5829A098-B71D-4339-9A76-52F0F1F832C6}" type="parTrans" cxnId="{66318233-0B35-43E2-8427-BE8154704978}">
      <dgm:prSet/>
      <dgm:spPr/>
      <dgm:t>
        <a:bodyPr/>
        <a:lstStyle/>
        <a:p>
          <a:endParaRPr lang="en-US"/>
        </a:p>
      </dgm:t>
    </dgm:pt>
    <dgm:pt modelId="{2FAC20FB-AB0A-44DA-8069-97C37EA18C51}" type="sibTrans" cxnId="{66318233-0B35-43E2-8427-BE8154704978}">
      <dgm:prSet/>
      <dgm:spPr>
        <a:noFill/>
      </dgm:spPr>
      <dgm:t>
        <a:bodyPr/>
        <a:lstStyle/>
        <a:p>
          <a:endParaRPr lang="en-US"/>
        </a:p>
      </dgm:t>
    </dgm:pt>
    <dgm:pt modelId="{BE0890BC-4C76-4B90-86C7-640260FF4742}">
      <dgm:prSet phldrT="[Text]" custT="1"/>
      <dgm:spPr/>
      <dgm:t>
        <a:bodyPr/>
        <a:lstStyle/>
        <a:p>
          <a:pPr algn="ctr"/>
          <a:r>
            <a:rPr lang="en-US" sz="1000" b="1" u="sng" dirty="0"/>
            <a:t>STEP 4</a:t>
          </a:r>
        </a:p>
        <a:p>
          <a:pPr algn="ctr"/>
          <a:r>
            <a:rPr lang="en-US" sz="850" b="1" dirty="0" smtClean="0"/>
            <a:t>Building Administrator reviews contract and completes “Principal’s Recommendation for Fee Waiver” </a:t>
          </a:r>
          <a:endParaRPr lang="en-US" sz="850" dirty="0"/>
        </a:p>
      </dgm:t>
    </dgm:pt>
    <dgm:pt modelId="{970520DD-132D-46D1-8A3B-0C5222372B73}" type="sibTrans" cxnId="{619EECD7-B667-4530-89EF-E7031E1C1D93}">
      <dgm:prSet/>
      <dgm:spPr/>
      <dgm:t>
        <a:bodyPr/>
        <a:lstStyle/>
        <a:p>
          <a:endParaRPr lang="en-US"/>
        </a:p>
      </dgm:t>
    </dgm:pt>
    <dgm:pt modelId="{6F75EFAE-9502-488E-839B-C743BE0E21CA}" type="parTrans" cxnId="{619EECD7-B667-4530-89EF-E7031E1C1D93}">
      <dgm:prSet/>
      <dgm:spPr/>
      <dgm:t>
        <a:bodyPr/>
        <a:lstStyle/>
        <a:p>
          <a:endParaRPr lang="en-US"/>
        </a:p>
      </dgm:t>
    </dgm:pt>
    <dgm:pt modelId="{79F94669-0877-4342-BBDA-5647689EA750}">
      <dgm:prSet phldrT="[Text]" custT="1"/>
      <dgm:spPr/>
      <dgm:t>
        <a:bodyPr/>
        <a:lstStyle/>
        <a:p>
          <a:r>
            <a:rPr lang="en-US" sz="1000" b="1" u="sng" dirty="0">
              <a:latin typeface="+mn-lt"/>
            </a:rPr>
            <a:t>STEP 5 </a:t>
          </a:r>
          <a:endParaRPr lang="en-US" sz="1000" b="1" u="sng" dirty="0" smtClean="0">
            <a:latin typeface="+mn-lt"/>
          </a:endParaRPr>
        </a:p>
        <a:p>
          <a:r>
            <a:rPr lang="en-US" sz="850" b="1" u="none" dirty="0" smtClean="0">
              <a:latin typeface="+mn-lt"/>
            </a:rPr>
            <a:t>Building Administrator submits original contract with signatures to the Area Superintendent’s office.</a:t>
          </a:r>
          <a:endParaRPr lang="en-US" sz="850" b="1" u="none" dirty="0">
            <a:latin typeface="+mn-lt"/>
          </a:endParaRPr>
        </a:p>
      </dgm:t>
    </dgm:pt>
    <dgm:pt modelId="{5A03C283-7209-4824-B621-CB113F9DD31B}" type="sibTrans" cxnId="{3DC36DEB-6946-490F-845D-56740C0D165A}">
      <dgm:prSet/>
      <dgm:spPr/>
      <dgm:t>
        <a:bodyPr/>
        <a:lstStyle/>
        <a:p>
          <a:endParaRPr lang="en-US"/>
        </a:p>
      </dgm:t>
    </dgm:pt>
    <dgm:pt modelId="{DF96C68A-1983-468B-A9B1-E29A9F00B02A}" type="parTrans" cxnId="{3DC36DEB-6946-490F-845D-56740C0D165A}">
      <dgm:prSet/>
      <dgm:spPr/>
      <dgm:t>
        <a:bodyPr/>
        <a:lstStyle/>
        <a:p>
          <a:endParaRPr lang="en-US"/>
        </a:p>
      </dgm:t>
    </dgm:pt>
    <dgm:pt modelId="{25CBBDBF-E2D4-4522-9561-34201DADD3FD}">
      <dgm:prSet custT="1"/>
      <dgm:spPr/>
      <dgm:t>
        <a:bodyPr/>
        <a:lstStyle/>
        <a:p>
          <a:r>
            <a:rPr lang="en-US" sz="1000" b="1" u="sng" dirty="0"/>
            <a:t>STEP 3</a:t>
          </a:r>
        </a:p>
        <a:p>
          <a:r>
            <a:rPr lang="en-US" sz="900" b="1" dirty="0" smtClean="0"/>
            <a:t>Applicant completes and signs Facility Use contract and submits (with cert. of insurance </a:t>
          </a:r>
          <a:r>
            <a:rPr lang="en-US" sz="900" b="1" smtClean="0"/>
            <a:t>AND policy) to </a:t>
          </a:r>
          <a:r>
            <a:rPr lang="en-US" sz="900" b="1" dirty="0" smtClean="0"/>
            <a:t>Building Administrator. ***</a:t>
          </a:r>
          <a:endParaRPr lang="en-US" sz="900" dirty="0"/>
        </a:p>
      </dgm:t>
    </dgm:pt>
    <dgm:pt modelId="{86E9F096-E00E-497C-8DD9-902A2945C84E}" type="parTrans" cxnId="{2E7FA2C1-261D-42D6-ADEF-F6552396C454}">
      <dgm:prSet/>
      <dgm:spPr/>
      <dgm:t>
        <a:bodyPr/>
        <a:lstStyle/>
        <a:p>
          <a:endParaRPr lang="en-US"/>
        </a:p>
      </dgm:t>
    </dgm:pt>
    <dgm:pt modelId="{83FFBA82-0358-4CE5-9B58-6BA6D724C955}" type="sibTrans" cxnId="{2E7FA2C1-261D-42D6-ADEF-F6552396C454}">
      <dgm:prSet/>
      <dgm:spPr/>
      <dgm:t>
        <a:bodyPr/>
        <a:lstStyle/>
        <a:p>
          <a:endParaRPr lang="en-US"/>
        </a:p>
      </dgm:t>
    </dgm:pt>
    <dgm:pt modelId="{4B04F0BA-3DBB-45C9-AFE4-6EAECD0CC5D6}">
      <dgm:prSet phldrT="[Text]" custT="1"/>
      <dgm:spPr/>
      <dgm:t>
        <a:bodyPr/>
        <a:lstStyle/>
        <a:p>
          <a:r>
            <a:rPr lang="en-US" sz="1000" b="1" u="sng" dirty="0">
              <a:latin typeface="Century Gothic" charset="0"/>
            </a:rPr>
            <a:t>STEP </a:t>
          </a:r>
          <a:r>
            <a:rPr lang="en-US" sz="1000" b="1" u="sng" dirty="0"/>
            <a:t>6</a:t>
          </a:r>
        </a:p>
        <a:p>
          <a:r>
            <a:rPr lang="en-US" sz="850" b="1" dirty="0" smtClean="0"/>
            <a:t>Area Superintendent’s office reviews contract, provides a signature and submits the original contract to Safety and Security.</a:t>
          </a:r>
          <a:endParaRPr lang="en-US" sz="850" b="1" dirty="0"/>
        </a:p>
      </dgm:t>
    </dgm:pt>
    <dgm:pt modelId="{68BA5078-E6BA-45CF-A02F-954BE3D8B74E}" type="parTrans" cxnId="{7E1D8E7B-6F26-49A2-BC0A-BC015AC97D31}">
      <dgm:prSet/>
      <dgm:spPr/>
      <dgm:t>
        <a:bodyPr/>
        <a:lstStyle/>
        <a:p>
          <a:endParaRPr lang="en-US"/>
        </a:p>
      </dgm:t>
    </dgm:pt>
    <dgm:pt modelId="{7AAC609E-34F6-4AFD-B8F6-72CF9DA06AC0}" type="sibTrans" cxnId="{7E1D8E7B-6F26-49A2-BC0A-BC015AC97D31}">
      <dgm:prSet/>
      <dgm:spPr/>
      <dgm:t>
        <a:bodyPr/>
        <a:lstStyle/>
        <a:p>
          <a:endParaRPr lang="en-US"/>
        </a:p>
      </dgm:t>
    </dgm:pt>
    <dgm:pt modelId="{392DC66E-2C70-4796-930A-F2EA3FEC803D}" type="pres">
      <dgm:prSet presAssocID="{A6B71F0E-AA5F-43CB-9DBB-10BB9BF51647}" presName="cycle" presStyleCnt="0">
        <dgm:presLayoutVars>
          <dgm:dir/>
          <dgm:resizeHandles val="exact"/>
        </dgm:presLayoutVars>
      </dgm:prSet>
      <dgm:spPr/>
      <dgm:t>
        <a:bodyPr/>
        <a:lstStyle/>
        <a:p>
          <a:endParaRPr lang="en-US"/>
        </a:p>
      </dgm:t>
    </dgm:pt>
    <dgm:pt modelId="{744B65A1-D3A2-4CC2-AA14-7DFF521B48BC}" type="pres">
      <dgm:prSet presAssocID="{5FE68D58-BC3F-4C80-8DD1-6A474ADF34F8}" presName="node" presStyleLbl="node1" presStyleIdx="0" presStyleCnt="9" custScaleX="119050" custScaleY="122061" custRadScaleRad="99551" custRadScaleInc="10032">
        <dgm:presLayoutVars>
          <dgm:bulletEnabled val="1"/>
        </dgm:presLayoutVars>
      </dgm:prSet>
      <dgm:spPr/>
      <dgm:t>
        <a:bodyPr/>
        <a:lstStyle/>
        <a:p>
          <a:endParaRPr lang="en-US"/>
        </a:p>
      </dgm:t>
    </dgm:pt>
    <dgm:pt modelId="{BA4A1DE1-1520-41D8-9F96-A455FA0169CD}" type="pres">
      <dgm:prSet presAssocID="{754E32F3-775A-4A1F-B5BF-643A27B98444}" presName="sibTrans" presStyleLbl="sibTrans2D1" presStyleIdx="0" presStyleCnt="9"/>
      <dgm:spPr/>
      <dgm:t>
        <a:bodyPr/>
        <a:lstStyle/>
        <a:p>
          <a:endParaRPr lang="en-US"/>
        </a:p>
      </dgm:t>
    </dgm:pt>
    <dgm:pt modelId="{763AAD5D-3288-48FF-93CD-8DEE3CC1F7ED}" type="pres">
      <dgm:prSet presAssocID="{754E32F3-775A-4A1F-B5BF-643A27B98444}" presName="connectorText" presStyleLbl="sibTrans2D1" presStyleIdx="0" presStyleCnt="9"/>
      <dgm:spPr/>
      <dgm:t>
        <a:bodyPr/>
        <a:lstStyle/>
        <a:p>
          <a:endParaRPr lang="en-US"/>
        </a:p>
      </dgm:t>
    </dgm:pt>
    <dgm:pt modelId="{E54E8F95-2808-46F1-86B2-22E5F0971153}" type="pres">
      <dgm:prSet presAssocID="{F2E47CD7-0746-4541-8754-D60249905228}" presName="node" presStyleLbl="node1" presStyleIdx="1" presStyleCnt="9" custScaleX="141312" custScaleY="135049" custRadScaleRad="99349" custRadScaleInc="5760">
        <dgm:presLayoutVars>
          <dgm:bulletEnabled val="1"/>
        </dgm:presLayoutVars>
      </dgm:prSet>
      <dgm:spPr/>
      <dgm:t>
        <a:bodyPr/>
        <a:lstStyle/>
        <a:p>
          <a:endParaRPr lang="en-US"/>
        </a:p>
      </dgm:t>
    </dgm:pt>
    <dgm:pt modelId="{68400872-F0CD-43AE-8668-552108FE5F79}" type="pres">
      <dgm:prSet presAssocID="{9D35B505-E63B-4171-A326-C9DE1A80194F}" presName="sibTrans" presStyleLbl="sibTrans2D1" presStyleIdx="1" presStyleCnt="9" custScaleX="152366"/>
      <dgm:spPr/>
      <dgm:t>
        <a:bodyPr/>
        <a:lstStyle/>
        <a:p>
          <a:endParaRPr lang="en-US"/>
        </a:p>
      </dgm:t>
    </dgm:pt>
    <dgm:pt modelId="{715B6915-1C50-4725-9241-E56BCB47A9BF}" type="pres">
      <dgm:prSet presAssocID="{9D35B505-E63B-4171-A326-C9DE1A80194F}" presName="connectorText" presStyleLbl="sibTrans2D1" presStyleIdx="1" presStyleCnt="9"/>
      <dgm:spPr/>
      <dgm:t>
        <a:bodyPr/>
        <a:lstStyle/>
        <a:p>
          <a:endParaRPr lang="en-US"/>
        </a:p>
      </dgm:t>
    </dgm:pt>
    <dgm:pt modelId="{F8D6D3A8-3183-4C60-9C05-394B32B4050F}" type="pres">
      <dgm:prSet presAssocID="{25CBBDBF-E2D4-4522-9561-34201DADD3FD}" presName="node" presStyleLbl="node1" presStyleIdx="2" presStyleCnt="9" custScaleX="130667" custScaleY="123412">
        <dgm:presLayoutVars>
          <dgm:bulletEnabled val="1"/>
        </dgm:presLayoutVars>
      </dgm:prSet>
      <dgm:spPr/>
      <dgm:t>
        <a:bodyPr/>
        <a:lstStyle/>
        <a:p>
          <a:endParaRPr lang="en-US"/>
        </a:p>
      </dgm:t>
    </dgm:pt>
    <dgm:pt modelId="{E2347401-FD53-4600-9481-30E1EA4D5738}" type="pres">
      <dgm:prSet presAssocID="{83FFBA82-0358-4CE5-9B58-6BA6D724C955}" presName="sibTrans" presStyleLbl="sibTrans2D1" presStyleIdx="2" presStyleCnt="9" custScaleX="145329"/>
      <dgm:spPr/>
      <dgm:t>
        <a:bodyPr/>
        <a:lstStyle/>
        <a:p>
          <a:endParaRPr lang="en-US"/>
        </a:p>
      </dgm:t>
    </dgm:pt>
    <dgm:pt modelId="{C6EA42C0-38A7-4055-801B-C7BB30C204EB}" type="pres">
      <dgm:prSet presAssocID="{83FFBA82-0358-4CE5-9B58-6BA6D724C955}" presName="connectorText" presStyleLbl="sibTrans2D1" presStyleIdx="2" presStyleCnt="9"/>
      <dgm:spPr/>
      <dgm:t>
        <a:bodyPr/>
        <a:lstStyle/>
        <a:p>
          <a:endParaRPr lang="en-US"/>
        </a:p>
      </dgm:t>
    </dgm:pt>
    <dgm:pt modelId="{43FE6F29-3C68-46B8-98D9-3AB584651135}" type="pres">
      <dgm:prSet presAssocID="{BE0890BC-4C76-4B90-86C7-640260FF4742}" presName="node" presStyleLbl="node1" presStyleIdx="3" presStyleCnt="9" custScaleX="124670" custScaleY="126450" custRadScaleRad="107320" custRadScaleInc="-14721">
        <dgm:presLayoutVars>
          <dgm:bulletEnabled val="1"/>
        </dgm:presLayoutVars>
      </dgm:prSet>
      <dgm:spPr/>
      <dgm:t>
        <a:bodyPr/>
        <a:lstStyle/>
        <a:p>
          <a:endParaRPr lang="en-US"/>
        </a:p>
      </dgm:t>
    </dgm:pt>
    <dgm:pt modelId="{72F2501D-4DEC-45E4-BF0A-B80E9E9EF741}" type="pres">
      <dgm:prSet presAssocID="{970520DD-132D-46D1-8A3B-0C5222372B73}" presName="sibTrans" presStyleLbl="sibTrans2D1" presStyleIdx="3" presStyleCnt="9" custLinFactNeighborX="33095" custLinFactNeighborY="23949"/>
      <dgm:spPr/>
      <dgm:t>
        <a:bodyPr/>
        <a:lstStyle/>
        <a:p>
          <a:endParaRPr lang="en-US"/>
        </a:p>
      </dgm:t>
    </dgm:pt>
    <dgm:pt modelId="{EE25AADD-B9E3-4D6B-B4CB-FCCEF4B93DC9}" type="pres">
      <dgm:prSet presAssocID="{970520DD-132D-46D1-8A3B-0C5222372B73}" presName="connectorText" presStyleLbl="sibTrans2D1" presStyleIdx="3" presStyleCnt="9"/>
      <dgm:spPr/>
      <dgm:t>
        <a:bodyPr/>
        <a:lstStyle/>
        <a:p>
          <a:endParaRPr lang="en-US"/>
        </a:p>
      </dgm:t>
    </dgm:pt>
    <dgm:pt modelId="{B3609939-32B7-4761-8B4C-9A0B65115AD7}" type="pres">
      <dgm:prSet presAssocID="{79F94669-0877-4342-BBDA-5647689EA750}" presName="node" presStyleLbl="node1" presStyleIdx="4" presStyleCnt="9" custScaleX="119050" custScaleY="122061" custRadScaleRad="99984" custRadScaleInc="-6244">
        <dgm:presLayoutVars>
          <dgm:bulletEnabled val="1"/>
        </dgm:presLayoutVars>
      </dgm:prSet>
      <dgm:spPr/>
      <dgm:t>
        <a:bodyPr/>
        <a:lstStyle/>
        <a:p>
          <a:endParaRPr lang="en-US"/>
        </a:p>
      </dgm:t>
    </dgm:pt>
    <dgm:pt modelId="{56DBEB21-CB96-4640-9E97-12AEADBE79D5}" type="pres">
      <dgm:prSet presAssocID="{5A03C283-7209-4824-B621-CB113F9DD31B}" presName="sibTrans" presStyleLbl="sibTrans2D1" presStyleIdx="4" presStyleCnt="9" custLinFactNeighborX="-32187" custLinFactNeighborY="-5987"/>
      <dgm:spPr/>
      <dgm:t>
        <a:bodyPr/>
        <a:lstStyle/>
        <a:p>
          <a:endParaRPr lang="en-US"/>
        </a:p>
      </dgm:t>
    </dgm:pt>
    <dgm:pt modelId="{80EE8696-282C-4AC7-B596-78D25C3FD2CA}" type="pres">
      <dgm:prSet presAssocID="{5A03C283-7209-4824-B621-CB113F9DD31B}" presName="connectorText" presStyleLbl="sibTrans2D1" presStyleIdx="4" presStyleCnt="9"/>
      <dgm:spPr/>
      <dgm:t>
        <a:bodyPr/>
        <a:lstStyle/>
        <a:p>
          <a:endParaRPr lang="en-US"/>
        </a:p>
      </dgm:t>
    </dgm:pt>
    <dgm:pt modelId="{96975FB4-EC5F-4F1D-AA95-1EE03D2DBBE9}" type="pres">
      <dgm:prSet presAssocID="{4B04F0BA-3DBB-45C9-AFE4-6EAECD0CC5D6}" presName="node" presStyleLbl="node1" presStyleIdx="5" presStyleCnt="9" custScaleX="120429" custScaleY="119815" custRadScaleRad="98850" custRadScaleInc="-7100">
        <dgm:presLayoutVars>
          <dgm:bulletEnabled val="1"/>
        </dgm:presLayoutVars>
      </dgm:prSet>
      <dgm:spPr/>
      <dgm:t>
        <a:bodyPr/>
        <a:lstStyle/>
        <a:p>
          <a:endParaRPr lang="en-US"/>
        </a:p>
      </dgm:t>
    </dgm:pt>
    <dgm:pt modelId="{432AB452-5948-4493-844A-5BB21BD1FC9D}" type="pres">
      <dgm:prSet presAssocID="{7AAC609E-34F6-4AFD-B8F6-72CF9DA06AC0}" presName="sibTrans" presStyleLbl="sibTrans2D1" presStyleIdx="5" presStyleCnt="9"/>
      <dgm:spPr/>
      <dgm:t>
        <a:bodyPr/>
        <a:lstStyle/>
        <a:p>
          <a:endParaRPr lang="en-US"/>
        </a:p>
      </dgm:t>
    </dgm:pt>
    <dgm:pt modelId="{5118A64A-7A91-4D5F-BED5-DCC81F06919D}" type="pres">
      <dgm:prSet presAssocID="{7AAC609E-34F6-4AFD-B8F6-72CF9DA06AC0}" presName="connectorText" presStyleLbl="sibTrans2D1" presStyleIdx="5" presStyleCnt="9"/>
      <dgm:spPr/>
      <dgm:t>
        <a:bodyPr/>
        <a:lstStyle/>
        <a:p>
          <a:endParaRPr lang="en-US"/>
        </a:p>
      </dgm:t>
    </dgm:pt>
    <dgm:pt modelId="{C1F1EEE8-270C-49F4-8FBC-54662D50B9F3}" type="pres">
      <dgm:prSet presAssocID="{F19B2A88-77FE-479C-84CD-4494B94F75E8}" presName="node" presStyleLbl="node1" presStyleIdx="6" presStyleCnt="9" custScaleX="119050" custScaleY="122061" custRadScaleRad="98871" custRadScaleInc="-2925">
        <dgm:presLayoutVars>
          <dgm:bulletEnabled val="1"/>
        </dgm:presLayoutVars>
      </dgm:prSet>
      <dgm:spPr/>
      <dgm:t>
        <a:bodyPr/>
        <a:lstStyle/>
        <a:p>
          <a:endParaRPr lang="en-US"/>
        </a:p>
      </dgm:t>
    </dgm:pt>
    <dgm:pt modelId="{039D7E24-57F0-417C-8B11-BE7DB986FC37}" type="pres">
      <dgm:prSet presAssocID="{416D6DB1-034D-4481-9CF1-AF4450AD98D1}" presName="sibTrans" presStyleLbl="sibTrans2D1" presStyleIdx="6" presStyleCnt="9"/>
      <dgm:spPr/>
      <dgm:t>
        <a:bodyPr/>
        <a:lstStyle/>
        <a:p>
          <a:endParaRPr lang="en-US"/>
        </a:p>
      </dgm:t>
    </dgm:pt>
    <dgm:pt modelId="{1AA3E4E7-716D-4966-A7F2-1D5E3005173F}" type="pres">
      <dgm:prSet presAssocID="{416D6DB1-034D-4481-9CF1-AF4450AD98D1}" presName="connectorText" presStyleLbl="sibTrans2D1" presStyleIdx="6" presStyleCnt="9"/>
      <dgm:spPr/>
      <dgm:t>
        <a:bodyPr/>
        <a:lstStyle/>
        <a:p>
          <a:endParaRPr lang="en-US"/>
        </a:p>
      </dgm:t>
    </dgm:pt>
    <dgm:pt modelId="{3D730705-CC87-4152-99A9-BED79BE8C10A}" type="pres">
      <dgm:prSet presAssocID="{AE26C841-A815-479B-96E2-076D6D30F350}" presName="node" presStyleLbl="node1" presStyleIdx="7" presStyleCnt="9" custScaleX="126913" custScaleY="129374" custRadScaleRad="97373" custRadScaleInc="-4087">
        <dgm:presLayoutVars>
          <dgm:bulletEnabled val="1"/>
        </dgm:presLayoutVars>
      </dgm:prSet>
      <dgm:spPr/>
      <dgm:t>
        <a:bodyPr/>
        <a:lstStyle/>
        <a:p>
          <a:endParaRPr lang="en-US"/>
        </a:p>
      </dgm:t>
    </dgm:pt>
    <dgm:pt modelId="{910178EA-2F16-4D32-8486-3BD3A8013471}" type="pres">
      <dgm:prSet presAssocID="{220F8EAA-5552-4069-B8D6-2784F66CE01B}" presName="sibTrans" presStyleLbl="sibTrans2D1" presStyleIdx="7" presStyleCnt="9"/>
      <dgm:spPr/>
      <dgm:t>
        <a:bodyPr/>
        <a:lstStyle/>
        <a:p>
          <a:endParaRPr lang="en-US"/>
        </a:p>
      </dgm:t>
    </dgm:pt>
    <dgm:pt modelId="{99E3B6CF-F652-400E-BD61-A9B03412A0EE}" type="pres">
      <dgm:prSet presAssocID="{220F8EAA-5552-4069-B8D6-2784F66CE01B}" presName="connectorText" presStyleLbl="sibTrans2D1" presStyleIdx="7" presStyleCnt="9"/>
      <dgm:spPr/>
      <dgm:t>
        <a:bodyPr/>
        <a:lstStyle/>
        <a:p>
          <a:endParaRPr lang="en-US"/>
        </a:p>
      </dgm:t>
    </dgm:pt>
    <dgm:pt modelId="{35CE6938-AD8D-45C6-B43C-E6B03DD0CD85}" type="pres">
      <dgm:prSet presAssocID="{54889349-3407-4FC2-9590-6035E920C1AE}" presName="node" presStyleLbl="node1" presStyleIdx="8" presStyleCnt="9" custScaleX="126077" custScaleY="134434" custRadScaleRad="95774" custRadScaleInc="3487">
        <dgm:presLayoutVars>
          <dgm:bulletEnabled val="1"/>
        </dgm:presLayoutVars>
      </dgm:prSet>
      <dgm:spPr/>
      <dgm:t>
        <a:bodyPr/>
        <a:lstStyle/>
        <a:p>
          <a:endParaRPr lang="en-US"/>
        </a:p>
      </dgm:t>
    </dgm:pt>
    <dgm:pt modelId="{05311F4A-BA36-4DAE-BAE6-C383AEF405B3}" type="pres">
      <dgm:prSet presAssocID="{2FAC20FB-AB0A-44DA-8069-97C37EA18C51}" presName="sibTrans" presStyleLbl="sibTrans2D1" presStyleIdx="8" presStyleCnt="9"/>
      <dgm:spPr/>
      <dgm:t>
        <a:bodyPr/>
        <a:lstStyle/>
        <a:p>
          <a:endParaRPr lang="en-US"/>
        </a:p>
      </dgm:t>
    </dgm:pt>
    <dgm:pt modelId="{01388A2C-6F72-47CB-B0D6-7B434885473D}" type="pres">
      <dgm:prSet presAssocID="{2FAC20FB-AB0A-44DA-8069-97C37EA18C51}" presName="connectorText" presStyleLbl="sibTrans2D1" presStyleIdx="8" presStyleCnt="9"/>
      <dgm:spPr/>
      <dgm:t>
        <a:bodyPr/>
        <a:lstStyle/>
        <a:p>
          <a:endParaRPr lang="en-US"/>
        </a:p>
      </dgm:t>
    </dgm:pt>
  </dgm:ptLst>
  <dgm:cxnLst>
    <dgm:cxn modelId="{AA6DA02F-77ED-4888-A89A-CA83EAE7B8DC}" srcId="{A6B71F0E-AA5F-43CB-9DBB-10BB9BF51647}" destId="{F2E47CD7-0746-4541-8754-D60249905228}" srcOrd="1" destOrd="0" parTransId="{32969D5E-CA05-420D-9FA6-963C8AEF7D4A}" sibTransId="{9D35B505-E63B-4171-A326-C9DE1A80194F}"/>
    <dgm:cxn modelId="{C617A256-CC5E-46A8-806B-579557FB8871}" type="presOf" srcId="{7AAC609E-34F6-4AFD-B8F6-72CF9DA06AC0}" destId="{432AB452-5948-4493-844A-5BB21BD1FC9D}" srcOrd="0" destOrd="0" presId="urn:microsoft.com/office/officeart/2005/8/layout/cycle2"/>
    <dgm:cxn modelId="{7C206D26-CC8A-459A-84A6-0F90705C1B2E}" type="presOf" srcId="{970520DD-132D-46D1-8A3B-0C5222372B73}" destId="{EE25AADD-B9E3-4D6B-B4CB-FCCEF4B93DC9}" srcOrd="1" destOrd="0" presId="urn:microsoft.com/office/officeart/2005/8/layout/cycle2"/>
    <dgm:cxn modelId="{E5F13B57-6F11-4E87-B5B4-40C6C5FB5B0B}" srcId="{A6B71F0E-AA5F-43CB-9DBB-10BB9BF51647}" destId="{F19B2A88-77FE-479C-84CD-4494B94F75E8}" srcOrd="6" destOrd="0" parTransId="{EBEE0597-BA3A-40AB-BD2C-AD81D7A43906}" sibTransId="{416D6DB1-034D-4481-9CF1-AF4450AD98D1}"/>
    <dgm:cxn modelId="{69D86EC2-9C17-4812-9347-3C8F729562D0}" type="presOf" srcId="{F2E47CD7-0746-4541-8754-D60249905228}" destId="{E54E8F95-2808-46F1-86B2-22E5F0971153}" srcOrd="0" destOrd="0" presId="urn:microsoft.com/office/officeart/2005/8/layout/cycle2"/>
    <dgm:cxn modelId="{5D7B8FB2-9CA5-4B53-806F-508B796DB7F2}" type="presOf" srcId="{A6B71F0E-AA5F-43CB-9DBB-10BB9BF51647}" destId="{392DC66E-2C70-4796-930A-F2EA3FEC803D}" srcOrd="0" destOrd="0" presId="urn:microsoft.com/office/officeart/2005/8/layout/cycle2"/>
    <dgm:cxn modelId="{29F3AC61-F9E4-4AD6-9650-FD6E511058D0}" type="presOf" srcId="{220F8EAA-5552-4069-B8D6-2784F66CE01B}" destId="{910178EA-2F16-4D32-8486-3BD3A8013471}" srcOrd="0" destOrd="0" presId="urn:microsoft.com/office/officeart/2005/8/layout/cycle2"/>
    <dgm:cxn modelId="{215048AA-1300-47A9-B8CA-A360ADF0E1C1}" type="presOf" srcId="{BE0890BC-4C76-4B90-86C7-640260FF4742}" destId="{43FE6F29-3C68-46B8-98D9-3AB584651135}" srcOrd="0" destOrd="0" presId="urn:microsoft.com/office/officeart/2005/8/layout/cycle2"/>
    <dgm:cxn modelId="{3DC36DEB-6946-490F-845D-56740C0D165A}" srcId="{A6B71F0E-AA5F-43CB-9DBB-10BB9BF51647}" destId="{79F94669-0877-4342-BBDA-5647689EA750}" srcOrd="4" destOrd="0" parTransId="{DF96C68A-1983-468B-A9B1-E29A9F00B02A}" sibTransId="{5A03C283-7209-4824-B621-CB113F9DD31B}"/>
    <dgm:cxn modelId="{3A50F0A4-ADB8-47C7-8163-04A736FC68B7}" type="presOf" srcId="{54889349-3407-4FC2-9590-6035E920C1AE}" destId="{35CE6938-AD8D-45C6-B43C-E6B03DD0CD85}" srcOrd="0" destOrd="0" presId="urn:microsoft.com/office/officeart/2005/8/layout/cycle2"/>
    <dgm:cxn modelId="{BF93F276-6CFA-4D62-9219-F2B16D5CE8C7}" type="presOf" srcId="{220F8EAA-5552-4069-B8D6-2784F66CE01B}" destId="{99E3B6CF-F652-400E-BD61-A9B03412A0EE}" srcOrd="1" destOrd="0" presId="urn:microsoft.com/office/officeart/2005/8/layout/cycle2"/>
    <dgm:cxn modelId="{880DBF9D-6C2C-49F9-965E-D3841D3DF27A}" type="presOf" srcId="{79F94669-0877-4342-BBDA-5647689EA750}" destId="{B3609939-32B7-4761-8B4C-9A0B65115AD7}" srcOrd="0" destOrd="0" presId="urn:microsoft.com/office/officeart/2005/8/layout/cycle2"/>
    <dgm:cxn modelId="{D5ECEBA3-51B8-480E-AC63-F18CDE659EF6}" type="presOf" srcId="{2FAC20FB-AB0A-44DA-8069-97C37EA18C51}" destId="{05311F4A-BA36-4DAE-BAE6-C383AEF405B3}" srcOrd="0" destOrd="0" presId="urn:microsoft.com/office/officeart/2005/8/layout/cycle2"/>
    <dgm:cxn modelId="{925CE462-BDA4-4327-A252-48BCF96B4AC7}" type="presOf" srcId="{7AAC609E-34F6-4AFD-B8F6-72CF9DA06AC0}" destId="{5118A64A-7A91-4D5F-BED5-DCC81F06919D}" srcOrd="1" destOrd="0" presId="urn:microsoft.com/office/officeart/2005/8/layout/cycle2"/>
    <dgm:cxn modelId="{FFEB1386-10BE-4C8A-A309-66E54DCAF942}" type="presOf" srcId="{F19B2A88-77FE-479C-84CD-4494B94F75E8}" destId="{C1F1EEE8-270C-49F4-8FBC-54662D50B9F3}" srcOrd="0" destOrd="0" presId="urn:microsoft.com/office/officeart/2005/8/layout/cycle2"/>
    <dgm:cxn modelId="{9091DD90-1590-4CBF-B5F5-75DB48809928}" type="presOf" srcId="{2FAC20FB-AB0A-44DA-8069-97C37EA18C51}" destId="{01388A2C-6F72-47CB-B0D6-7B434885473D}" srcOrd="1" destOrd="0" presId="urn:microsoft.com/office/officeart/2005/8/layout/cycle2"/>
    <dgm:cxn modelId="{26EACED2-4FC2-47F6-892C-E112874EAD90}" type="presOf" srcId="{9D35B505-E63B-4171-A326-C9DE1A80194F}" destId="{715B6915-1C50-4725-9241-E56BCB47A9BF}" srcOrd="1" destOrd="0" presId="urn:microsoft.com/office/officeart/2005/8/layout/cycle2"/>
    <dgm:cxn modelId="{D330B078-E34D-4B85-96FA-EE670A36F5B3}" type="presOf" srcId="{83FFBA82-0358-4CE5-9B58-6BA6D724C955}" destId="{E2347401-FD53-4600-9481-30E1EA4D5738}" srcOrd="0" destOrd="0" presId="urn:microsoft.com/office/officeart/2005/8/layout/cycle2"/>
    <dgm:cxn modelId="{2AB2EB6D-6EB9-4929-BED2-614806F53B85}" type="presOf" srcId="{25CBBDBF-E2D4-4522-9561-34201DADD3FD}" destId="{F8D6D3A8-3183-4C60-9C05-394B32B4050F}" srcOrd="0" destOrd="0" presId="urn:microsoft.com/office/officeart/2005/8/layout/cycle2"/>
    <dgm:cxn modelId="{5764C16B-24C8-41E4-BA02-53D9BFD733B8}" type="presOf" srcId="{5A03C283-7209-4824-B621-CB113F9DD31B}" destId="{80EE8696-282C-4AC7-B596-78D25C3FD2CA}" srcOrd="1" destOrd="0" presId="urn:microsoft.com/office/officeart/2005/8/layout/cycle2"/>
    <dgm:cxn modelId="{E3C640E1-F15C-4715-B814-D2DA0C3A789D}" type="presOf" srcId="{4B04F0BA-3DBB-45C9-AFE4-6EAECD0CC5D6}" destId="{96975FB4-EC5F-4F1D-AA95-1EE03D2DBBE9}" srcOrd="0" destOrd="0" presId="urn:microsoft.com/office/officeart/2005/8/layout/cycle2"/>
    <dgm:cxn modelId="{D2DAA1AF-EEED-4414-A9B9-4AAC6C439DE7}" type="presOf" srcId="{9D35B505-E63B-4171-A326-C9DE1A80194F}" destId="{68400872-F0CD-43AE-8668-552108FE5F79}" srcOrd="0" destOrd="0" presId="urn:microsoft.com/office/officeart/2005/8/layout/cycle2"/>
    <dgm:cxn modelId="{1E823EE3-732B-4A01-B912-889FFBA74662}" type="presOf" srcId="{5FE68D58-BC3F-4C80-8DD1-6A474ADF34F8}" destId="{744B65A1-D3A2-4CC2-AA14-7DFF521B48BC}" srcOrd="0" destOrd="0" presId="urn:microsoft.com/office/officeart/2005/8/layout/cycle2"/>
    <dgm:cxn modelId="{F49427FD-B624-46BE-9F4C-3D8F3C7280BE}" type="presOf" srcId="{83FFBA82-0358-4CE5-9B58-6BA6D724C955}" destId="{C6EA42C0-38A7-4055-801B-C7BB30C204EB}" srcOrd="1" destOrd="0" presId="urn:microsoft.com/office/officeart/2005/8/layout/cycle2"/>
    <dgm:cxn modelId="{915F860A-8F23-4E8B-886A-56333D3673F3}" type="presOf" srcId="{416D6DB1-034D-4481-9CF1-AF4450AD98D1}" destId="{1AA3E4E7-716D-4966-A7F2-1D5E3005173F}" srcOrd="1" destOrd="0" presId="urn:microsoft.com/office/officeart/2005/8/layout/cycle2"/>
    <dgm:cxn modelId="{2E7FA2C1-261D-42D6-ADEF-F6552396C454}" srcId="{A6B71F0E-AA5F-43CB-9DBB-10BB9BF51647}" destId="{25CBBDBF-E2D4-4522-9561-34201DADD3FD}" srcOrd="2" destOrd="0" parTransId="{86E9F096-E00E-497C-8DD9-902A2945C84E}" sibTransId="{83FFBA82-0358-4CE5-9B58-6BA6D724C955}"/>
    <dgm:cxn modelId="{ACB5B780-4CB6-49D7-AD00-76D529CB80B9}" type="presOf" srcId="{5A03C283-7209-4824-B621-CB113F9DD31B}" destId="{56DBEB21-CB96-4640-9E97-12AEADBE79D5}" srcOrd="0" destOrd="0" presId="urn:microsoft.com/office/officeart/2005/8/layout/cycle2"/>
    <dgm:cxn modelId="{78B4DDEC-7C3A-4F9A-A353-73EF30CACEA8}" type="presOf" srcId="{754E32F3-775A-4A1F-B5BF-643A27B98444}" destId="{763AAD5D-3288-48FF-93CD-8DEE3CC1F7ED}" srcOrd="1" destOrd="0" presId="urn:microsoft.com/office/officeart/2005/8/layout/cycle2"/>
    <dgm:cxn modelId="{298CC289-7F1A-4947-919B-49EF72581F51}" type="presOf" srcId="{416D6DB1-034D-4481-9CF1-AF4450AD98D1}" destId="{039D7E24-57F0-417C-8B11-BE7DB986FC37}" srcOrd="0" destOrd="0" presId="urn:microsoft.com/office/officeart/2005/8/layout/cycle2"/>
    <dgm:cxn modelId="{2420D785-A008-4A23-ADC2-8A1C7F68935D}" srcId="{A6B71F0E-AA5F-43CB-9DBB-10BB9BF51647}" destId="{5FE68D58-BC3F-4C80-8DD1-6A474ADF34F8}" srcOrd="0" destOrd="0" parTransId="{9D5A626E-9D2F-4F7E-A059-0D9978777E6D}" sibTransId="{754E32F3-775A-4A1F-B5BF-643A27B98444}"/>
    <dgm:cxn modelId="{66318233-0B35-43E2-8427-BE8154704978}" srcId="{A6B71F0E-AA5F-43CB-9DBB-10BB9BF51647}" destId="{54889349-3407-4FC2-9590-6035E920C1AE}" srcOrd="8" destOrd="0" parTransId="{5829A098-B71D-4339-9A76-52F0F1F832C6}" sibTransId="{2FAC20FB-AB0A-44DA-8069-97C37EA18C51}"/>
    <dgm:cxn modelId="{417FAFAB-2035-4B3D-80A3-2E244B15A46D}" srcId="{A6B71F0E-AA5F-43CB-9DBB-10BB9BF51647}" destId="{AE26C841-A815-479B-96E2-076D6D30F350}" srcOrd="7" destOrd="0" parTransId="{AB18B006-40E0-40DD-9714-E696E94F274D}" sibTransId="{220F8EAA-5552-4069-B8D6-2784F66CE01B}"/>
    <dgm:cxn modelId="{619EECD7-B667-4530-89EF-E7031E1C1D93}" srcId="{A6B71F0E-AA5F-43CB-9DBB-10BB9BF51647}" destId="{BE0890BC-4C76-4B90-86C7-640260FF4742}" srcOrd="3" destOrd="0" parTransId="{6F75EFAE-9502-488E-839B-C743BE0E21CA}" sibTransId="{970520DD-132D-46D1-8A3B-0C5222372B73}"/>
    <dgm:cxn modelId="{7E1D8E7B-6F26-49A2-BC0A-BC015AC97D31}" srcId="{A6B71F0E-AA5F-43CB-9DBB-10BB9BF51647}" destId="{4B04F0BA-3DBB-45C9-AFE4-6EAECD0CC5D6}" srcOrd="5" destOrd="0" parTransId="{68BA5078-E6BA-45CF-A02F-954BE3D8B74E}" sibTransId="{7AAC609E-34F6-4AFD-B8F6-72CF9DA06AC0}"/>
    <dgm:cxn modelId="{D118ADA9-B115-4FD3-B3A2-9CA7BD1717BE}" type="presOf" srcId="{970520DD-132D-46D1-8A3B-0C5222372B73}" destId="{72F2501D-4DEC-45E4-BF0A-B80E9E9EF741}" srcOrd="0" destOrd="0" presId="urn:microsoft.com/office/officeart/2005/8/layout/cycle2"/>
    <dgm:cxn modelId="{B4FFC1E4-C786-4354-BCE2-1C55B3C70EDE}" type="presOf" srcId="{AE26C841-A815-479B-96E2-076D6D30F350}" destId="{3D730705-CC87-4152-99A9-BED79BE8C10A}" srcOrd="0" destOrd="0" presId="urn:microsoft.com/office/officeart/2005/8/layout/cycle2"/>
    <dgm:cxn modelId="{4D34DB9C-20A1-4243-B29E-DAF1FC8EB4C5}" type="presOf" srcId="{754E32F3-775A-4A1F-B5BF-643A27B98444}" destId="{BA4A1DE1-1520-41D8-9F96-A455FA0169CD}" srcOrd="0" destOrd="0" presId="urn:microsoft.com/office/officeart/2005/8/layout/cycle2"/>
    <dgm:cxn modelId="{A295EBCE-4239-4534-92AF-7DA53F65AF6A}" type="presParOf" srcId="{392DC66E-2C70-4796-930A-F2EA3FEC803D}" destId="{744B65A1-D3A2-4CC2-AA14-7DFF521B48BC}" srcOrd="0" destOrd="0" presId="urn:microsoft.com/office/officeart/2005/8/layout/cycle2"/>
    <dgm:cxn modelId="{6549E968-D6F7-48AA-9620-76D09396B094}" type="presParOf" srcId="{392DC66E-2C70-4796-930A-F2EA3FEC803D}" destId="{BA4A1DE1-1520-41D8-9F96-A455FA0169CD}" srcOrd="1" destOrd="0" presId="urn:microsoft.com/office/officeart/2005/8/layout/cycle2"/>
    <dgm:cxn modelId="{3C88780A-4BC9-4535-84FC-27043569D66A}" type="presParOf" srcId="{BA4A1DE1-1520-41D8-9F96-A455FA0169CD}" destId="{763AAD5D-3288-48FF-93CD-8DEE3CC1F7ED}" srcOrd="0" destOrd="0" presId="urn:microsoft.com/office/officeart/2005/8/layout/cycle2"/>
    <dgm:cxn modelId="{B7178145-639F-4B49-A17B-1C92BE7DEA4A}" type="presParOf" srcId="{392DC66E-2C70-4796-930A-F2EA3FEC803D}" destId="{E54E8F95-2808-46F1-86B2-22E5F0971153}" srcOrd="2" destOrd="0" presId="urn:microsoft.com/office/officeart/2005/8/layout/cycle2"/>
    <dgm:cxn modelId="{86854CBE-661C-4C08-90F5-CCB364845147}" type="presParOf" srcId="{392DC66E-2C70-4796-930A-F2EA3FEC803D}" destId="{68400872-F0CD-43AE-8668-552108FE5F79}" srcOrd="3" destOrd="0" presId="urn:microsoft.com/office/officeart/2005/8/layout/cycle2"/>
    <dgm:cxn modelId="{1B3CAB23-41B1-4E46-8DA4-98071FA9074E}" type="presParOf" srcId="{68400872-F0CD-43AE-8668-552108FE5F79}" destId="{715B6915-1C50-4725-9241-E56BCB47A9BF}" srcOrd="0" destOrd="0" presId="urn:microsoft.com/office/officeart/2005/8/layout/cycle2"/>
    <dgm:cxn modelId="{8236A350-95AA-4911-B0F9-F9C10E36FD6F}" type="presParOf" srcId="{392DC66E-2C70-4796-930A-F2EA3FEC803D}" destId="{F8D6D3A8-3183-4C60-9C05-394B32B4050F}" srcOrd="4" destOrd="0" presId="urn:microsoft.com/office/officeart/2005/8/layout/cycle2"/>
    <dgm:cxn modelId="{FDD35091-025A-4A5F-A53A-31A5D2B98CE2}" type="presParOf" srcId="{392DC66E-2C70-4796-930A-F2EA3FEC803D}" destId="{E2347401-FD53-4600-9481-30E1EA4D5738}" srcOrd="5" destOrd="0" presId="urn:microsoft.com/office/officeart/2005/8/layout/cycle2"/>
    <dgm:cxn modelId="{322E1D20-2B7D-42F3-BD60-908038FC510C}" type="presParOf" srcId="{E2347401-FD53-4600-9481-30E1EA4D5738}" destId="{C6EA42C0-38A7-4055-801B-C7BB30C204EB}" srcOrd="0" destOrd="0" presId="urn:microsoft.com/office/officeart/2005/8/layout/cycle2"/>
    <dgm:cxn modelId="{40255567-6401-4EA3-A13E-0F19C260928A}" type="presParOf" srcId="{392DC66E-2C70-4796-930A-F2EA3FEC803D}" destId="{43FE6F29-3C68-46B8-98D9-3AB584651135}" srcOrd="6" destOrd="0" presId="urn:microsoft.com/office/officeart/2005/8/layout/cycle2"/>
    <dgm:cxn modelId="{D8C6D71C-9C6D-4AC7-AB2F-807CE1E5CC94}" type="presParOf" srcId="{392DC66E-2C70-4796-930A-F2EA3FEC803D}" destId="{72F2501D-4DEC-45E4-BF0A-B80E9E9EF741}" srcOrd="7" destOrd="0" presId="urn:microsoft.com/office/officeart/2005/8/layout/cycle2"/>
    <dgm:cxn modelId="{638DE59C-47DD-4B32-82AB-C786C4FB1D52}" type="presParOf" srcId="{72F2501D-4DEC-45E4-BF0A-B80E9E9EF741}" destId="{EE25AADD-B9E3-4D6B-B4CB-FCCEF4B93DC9}" srcOrd="0" destOrd="0" presId="urn:microsoft.com/office/officeart/2005/8/layout/cycle2"/>
    <dgm:cxn modelId="{75834AB3-C28F-4342-BA9A-773C8B502B48}" type="presParOf" srcId="{392DC66E-2C70-4796-930A-F2EA3FEC803D}" destId="{B3609939-32B7-4761-8B4C-9A0B65115AD7}" srcOrd="8" destOrd="0" presId="urn:microsoft.com/office/officeart/2005/8/layout/cycle2"/>
    <dgm:cxn modelId="{47D81A1C-A3C5-4CDC-8507-171B6C05A92E}" type="presParOf" srcId="{392DC66E-2C70-4796-930A-F2EA3FEC803D}" destId="{56DBEB21-CB96-4640-9E97-12AEADBE79D5}" srcOrd="9" destOrd="0" presId="urn:microsoft.com/office/officeart/2005/8/layout/cycle2"/>
    <dgm:cxn modelId="{36CC6048-46A6-4248-AA7A-6E11A5EFA241}" type="presParOf" srcId="{56DBEB21-CB96-4640-9E97-12AEADBE79D5}" destId="{80EE8696-282C-4AC7-B596-78D25C3FD2CA}" srcOrd="0" destOrd="0" presId="urn:microsoft.com/office/officeart/2005/8/layout/cycle2"/>
    <dgm:cxn modelId="{F05D938B-F846-4F1F-A23A-8ED082FB915D}" type="presParOf" srcId="{392DC66E-2C70-4796-930A-F2EA3FEC803D}" destId="{96975FB4-EC5F-4F1D-AA95-1EE03D2DBBE9}" srcOrd="10" destOrd="0" presId="urn:microsoft.com/office/officeart/2005/8/layout/cycle2"/>
    <dgm:cxn modelId="{29BE0353-7D8F-46BC-9B03-5780B58E2BFA}" type="presParOf" srcId="{392DC66E-2C70-4796-930A-F2EA3FEC803D}" destId="{432AB452-5948-4493-844A-5BB21BD1FC9D}" srcOrd="11" destOrd="0" presId="urn:microsoft.com/office/officeart/2005/8/layout/cycle2"/>
    <dgm:cxn modelId="{C63C9305-D224-4389-964D-04D77FEB8527}" type="presParOf" srcId="{432AB452-5948-4493-844A-5BB21BD1FC9D}" destId="{5118A64A-7A91-4D5F-BED5-DCC81F06919D}" srcOrd="0" destOrd="0" presId="urn:microsoft.com/office/officeart/2005/8/layout/cycle2"/>
    <dgm:cxn modelId="{B89F5106-F375-43F1-B104-91C2126EC93F}" type="presParOf" srcId="{392DC66E-2C70-4796-930A-F2EA3FEC803D}" destId="{C1F1EEE8-270C-49F4-8FBC-54662D50B9F3}" srcOrd="12" destOrd="0" presId="urn:microsoft.com/office/officeart/2005/8/layout/cycle2"/>
    <dgm:cxn modelId="{1785E6CE-752E-459B-A78B-D0A3F6B51AA7}" type="presParOf" srcId="{392DC66E-2C70-4796-930A-F2EA3FEC803D}" destId="{039D7E24-57F0-417C-8B11-BE7DB986FC37}" srcOrd="13" destOrd="0" presId="urn:microsoft.com/office/officeart/2005/8/layout/cycle2"/>
    <dgm:cxn modelId="{2E15AC88-9E21-4331-B219-C84C414754B3}" type="presParOf" srcId="{039D7E24-57F0-417C-8B11-BE7DB986FC37}" destId="{1AA3E4E7-716D-4966-A7F2-1D5E3005173F}" srcOrd="0" destOrd="0" presId="urn:microsoft.com/office/officeart/2005/8/layout/cycle2"/>
    <dgm:cxn modelId="{DE96EDA1-023D-43CE-BF0C-A54AFA91EF68}" type="presParOf" srcId="{392DC66E-2C70-4796-930A-F2EA3FEC803D}" destId="{3D730705-CC87-4152-99A9-BED79BE8C10A}" srcOrd="14" destOrd="0" presId="urn:microsoft.com/office/officeart/2005/8/layout/cycle2"/>
    <dgm:cxn modelId="{BFE520C2-0C4A-4477-B394-BDD61C004A28}" type="presParOf" srcId="{392DC66E-2C70-4796-930A-F2EA3FEC803D}" destId="{910178EA-2F16-4D32-8486-3BD3A8013471}" srcOrd="15" destOrd="0" presId="urn:microsoft.com/office/officeart/2005/8/layout/cycle2"/>
    <dgm:cxn modelId="{78E332EB-2FA1-4AD9-ABE8-5DC8C2201949}" type="presParOf" srcId="{910178EA-2F16-4D32-8486-3BD3A8013471}" destId="{99E3B6CF-F652-400E-BD61-A9B03412A0EE}" srcOrd="0" destOrd="0" presId="urn:microsoft.com/office/officeart/2005/8/layout/cycle2"/>
    <dgm:cxn modelId="{59BDB3C9-B431-47E9-B924-24412773D09C}" type="presParOf" srcId="{392DC66E-2C70-4796-930A-F2EA3FEC803D}" destId="{35CE6938-AD8D-45C6-B43C-E6B03DD0CD85}" srcOrd="16" destOrd="0" presId="urn:microsoft.com/office/officeart/2005/8/layout/cycle2"/>
    <dgm:cxn modelId="{464D4DC9-0EB6-4FE2-8F1E-4CBFEC00E690}" type="presParOf" srcId="{392DC66E-2C70-4796-930A-F2EA3FEC803D}" destId="{05311F4A-BA36-4DAE-BAE6-C383AEF405B3}" srcOrd="17" destOrd="0" presId="urn:microsoft.com/office/officeart/2005/8/layout/cycle2"/>
    <dgm:cxn modelId="{CDD75CD8-4D87-4438-8788-455D607CF1F7}" type="presParOf" srcId="{05311F4A-BA36-4DAE-BAE6-C383AEF405B3}" destId="{01388A2C-6F72-47CB-B0D6-7B434885473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5AEA66-EB2A-478D-8DDB-E5FB155487F2}" type="doc">
      <dgm:prSet loTypeId="urn:microsoft.com/office/officeart/2005/8/layout/hProcess9" loCatId="process" qsTypeId="urn:microsoft.com/office/officeart/2005/8/quickstyle/simple1" qsCatId="simple" csTypeId="urn:microsoft.com/office/officeart/2005/8/colors/accent1_2" csCatId="accent1" phldr="1"/>
      <dgm:spPr/>
    </dgm:pt>
    <dgm:pt modelId="{7AAD09B0-2E19-4E76-BCCF-5B2F07CDA234}">
      <dgm:prSet phldrT="[Text]"/>
      <dgm:spPr/>
      <dgm:t>
        <a:bodyPr/>
        <a:lstStyle/>
        <a:p>
          <a:r>
            <a:rPr lang="en-US" b="1" dirty="0" smtClean="0"/>
            <a:t>www.clayton.k12.ga.us</a:t>
          </a:r>
          <a:endParaRPr lang="en-US" b="1" dirty="0"/>
        </a:p>
      </dgm:t>
    </dgm:pt>
    <dgm:pt modelId="{5AFBFA8B-6CFE-47E3-9E94-73867AD3E7B8}" type="parTrans" cxnId="{2A141177-F00A-4A4D-810B-53D9673F2880}">
      <dgm:prSet/>
      <dgm:spPr/>
      <dgm:t>
        <a:bodyPr/>
        <a:lstStyle/>
        <a:p>
          <a:endParaRPr lang="en-US"/>
        </a:p>
      </dgm:t>
    </dgm:pt>
    <dgm:pt modelId="{71CCB472-73BE-4695-A1BD-8F82AB296B9E}" type="sibTrans" cxnId="{2A141177-F00A-4A4D-810B-53D9673F2880}">
      <dgm:prSet/>
      <dgm:spPr/>
      <dgm:t>
        <a:bodyPr/>
        <a:lstStyle/>
        <a:p>
          <a:endParaRPr lang="en-US"/>
        </a:p>
      </dgm:t>
    </dgm:pt>
    <dgm:pt modelId="{610A4555-FC66-4F3B-9C90-CC1BDBA25788}">
      <dgm:prSet phldrT="[Text]" custT="1"/>
      <dgm:spPr/>
      <dgm:t>
        <a:bodyPr/>
        <a:lstStyle/>
        <a:p>
          <a:r>
            <a:rPr lang="en-US" sz="1800" b="1" dirty="0" smtClean="0"/>
            <a:t>Use of Facilities</a:t>
          </a:r>
        </a:p>
        <a:p>
          <a:r>
            <a:rPr lang="en-US" sz="1300" dirty="0" smtClean="0"/>
            <a:t> (Left hand side bar)</a:t>
          </a:r>
          <a:endParaRPr lang="en-US" sz="1300" dirty="0"/>
        </a:p>
      </dgm:t>
    </dgm:pt>
    <dgm:pt modelId="{0217AA5A-D5F7-4C3C-A2FA-B50C5FB44EBD}" type="parTrans" cxnId="{347E0D93-C0F4-4284-B4D9-E3457EBF3CF6}">
      <dgm:prSet/>
      <dgm:spPr/>
      <dgm:t>
        <a:bodyPr/>
        <a:lstStyle/>
        <a:p>
          <a:endParaRPr lang="en-US"/>
        </a:p>
      </dgm:t>
    </dgm:pt>
    <dgm:pt modelId="{815B243D-C58F-49A4-BA5A-F1743B85820D}" type="sibTrans" cxnId="{347E0D93-C0F4-4284-B4D9-E3457EBF3CF6}">
      <dgm:prSet/>
      <dgm:spPr/>
      <dgm:t>
        <a:bodyPr/>
        <a:lstStyle/>
        <a:p>
          <a:endParaRPr lang="en-US"/>
        </a:p>
      </dgm:t>
    </dgm:pt>
    <dgm:pt modelId="{088A172D-367A-4402-BA93-DC599A6B6552}">
      <dgm:prSet phldrT="[Text]" custT="1"/>
      <dgm:spPr/>
      <dgm:t>
        <a:bodyPr/>
        <a:lstStyle/>
        <a:p>
          <a:r>
            <a:rPr lang="en-US" sz="1800" b="1" dirty="0" smtClean="0"/>
            <a:t>Departments</a:t>
          </a:r>
          <a:endParaRPr lang="en-US" sz="1800" b="1" dirty="0"/>
        </a:p>
      </dgm:t>
    </dgm:pt>
    <dgm:pt modelId="{32E72CA7-B240-4CFD-A19F-F7E64E585E7E}" type="parTrans" cxnId="{AD905BDD-8093-4009-B4F7-4DFDBF4ADDE8}">
      <dgm:prSet/>
      <dgm:spPr/>
      <dgm:t>
        <a:bodyPr/>
        <a:lstStyle/>
        <a:p>
          <a:endParaRPr lang="en-US"/>
        </a:p>
      </dgm:t>
    </dgm:pt>
    <dgm:pt modelId="{747D0484-C276-47E4-84CE-983B08504B7F}" type="sibTrans" cxnId="{AD905BDD-8093-4009-B4F7-4DFDBF4ADDE8}">
      <dgm:prSet/>
      <dgm:spPr/>
      <dgm:t>
        <a:bodyPr/>
        <a:lstStyle/>
        <a:p>
          <a:endParaRPr lang="en-US"/>
        </a:p>
      </dgm:t>
    </dgm:pt>
    <dgm:pt modelId="{8B647A8D-88B2-4A5A-A65E-969ECC424B1D}">
      <dgm:prSet phldrT="[Text]" custT="1"/>
      <dgm:spPr/>
      <dgm:t>
        <a:bodyPr/>
        <a:lstStyle/>
        <a:p>
          <a:r>
            <a:rPr lang="en-US" sz="1800" b="1" dirty="0" smtClean="0"/>
            <a:t>Maintenance</a:t>
          </a:r>
          <a:endParaRPr lang="en-US" sz="1800" b="1" dirty="0"/>
        </a:p>
      </dgm:t>
    </dgm:pt>
    <dgm:pt modelId="{D38FF956-1123-4791-80DF-D8166BF8B1BC}" type="parTrans" cxnId="{1103F180-5023-4536-90F7-F5B7D29ECB2A}">
      <dgm:prSet/>
      <dgm:spPr/>
      <dgm:t>
        <a:bodyPr/>
        <a:lstStyle/>
        <a:p>
          <a:endParaRPr lang="en-US"/>
        </a:p>
      </dgm:t>
    </dgm:pt>
    <dgm:pt modelId="{5DF1FBE8-5302-4216-9123-B17C71D79262}" type="sibTrans" cxnId="{1103F180-5023-4536-90F7-F5B7D29ECB2A}">
      <dgm:prSet/>
      <dgm:spPr/>
      <dgm:t>
        <a:bodyPr/>
        <a:lstStyle/>
        <a:p>
          <a:endParaRPr lang="en-US"/>
        </a:p>
      </dgm:t>
    </dgm:pt>
    <dgm:pt modelId="{5BCA669A-9C8A-4993-B865-3B9CBFA567BD}" type="pres">
      <dgm:prSet presAssocID="{BC5AEA66-EB2A-478D-8DDB-E5FB155487F2}" presName="CompostProcess" presStyleCnt="0">
        <dgm:presLayoutVars>
          <dgm:dir/>
          <dgm:resizeHandles val="exact"/>
        </dgm:presLayoutVars>
      </dgm:prSet>
      <dgm:spPr/>
    </dgm:pt>
    <dgm:pt modelId="{7ED6B55B-41B3-453D-8670-A4EC78CFDE2C}" type="pres">
      <dgm:prSet presAssocID="{BC5AEA66-EB2A-478D-8DDB-E5FB155487F2}" presName="arrow" presStyleLbl="bgShp" presStyleIdx="0" presStyleCnt="1"/>
      <dgm:spPr/>
    </dgm:pt>
    <dgm:pt modelId="{57C09856-106C-4AB1-9D78-C222B8EF8293}" type="pres">
      <dgm:prSet presAssocID="{BC5AEA66-EB2A-478D-8DDB-E5FB155487F2}" presName="linearProcess" presStyleCnt="0"/>
      <dgm:spPr/>
    </dgm:pt>
    <dgm:pt modelId="{AA12E5B5-A2EB-477F-8FE7-8F4C227C99BF}" type="pres">
      <dgm:prSet presAssocID="{7AAD09B0-2E19-4E76-BCCF-5B2F07CDA234}" presName="textNode" presStyleLbl="node1" presStyleIdx="0" presStyleCnt="4" custScaleX="72975" custScaleY="79581" custLinFactNeighborX="7763" custLinFactNeighborY="1017">
        <dgm:presLayoutVars>
          <dgm:bulletEnabled val="1"/>
        </dgm:presLayoutVars>
      </dgm:prSet>
      <dgm:spPr/>
      <dgm:t>
        <a:bodyPr/>
        <a:lstStyle/>
        <a:p>
          <a:endParaRPr lang="en-US"/>
        </a:p>
      </dgm:t>
    </dgm:pt>
    <dgm:pt modelId="{8BE88572-5930-4326-A586-4E1357A046EC}" type="pres">
      <dgm:prSet presAssocID="{71CCB472-73BE-4695-A1BD-8F82AB296B9E}" presName="sibTrans" presStyleCnt="0"/>
      <dgm:spPr/>
    </dgm:pt>
    <dgm:pt modelId="{DE3F0561-E7AF-427B-8D59-260ED70EB2DD}" type="pres">
      <dgm:prSet presAssocID="{088A172D-367A-4402-BA93-DC599A6B6552}" presName="textNode" presStyleLbl="node1" presStyleIdx="1" presStyleCnt="4" custScaleX="72975" custScaleY="79581" custLinFactNeighborX="7763" custLinFactNeighborY="1017">
        <dgm:presLayoutVars>
          <dgm:bulletEnabled val="1"/>
        </dgm:presLayoutVars>
      </dgm:prSet>
      <dgm:spPr/>
      <dgm:t>
        <a:bodyPr/>
        <a:lstStyle/>
        <a:p>
          <a:endParaRPr lang="en-US"/>
        </a:p>
      </dgm:t>
    </dgm:pt>
    <dgm:pt modelId="{C32EEE90-A221-4957-B591-32D11B1EEAA1}" type="pres">
      <dgm:prSet presAssocID="{747D0484-C276-47E4-84CE-983B08504B7F}" presName="sibTrans" presStyleCnt="0"/>
      <dgm:spPr/>
    </dgm:pt>
    <dgm:pt modelId="{C7823130-BBF9-4789-94CC-8DFBAB518463}" type="pres">
      <dgm:prSet presAssocID="{8B647A8D-88B2-4A5A-A65E-969ECC424B1D}" presName="textNode" presStyleLbl="node1" presStyleIdx="2" presStyleCnt="4" custScaleX="72975" custScaleY="79581" custLinFactNeighborX="7763" custLinFactNeighborY="1017">
        <dgm:presLayoutVars>
          <dgm:bulletEnabled val="1"/>
        </dgm:presLayoutVars>
      </dgm:prSet>
      <dgm:spPr/>
      <dgm:t>
        <a:bodyPr/>
        <a:lstStyle/>
        <a:p>
          <a:endParaRPr lang="en-US"/>
        </a:p>
      </dgm:t>
    </dgm:pt>
    <dgm:pt modelId="{E981645F-7218-4C00-A87B-EB888EB4BE23}" type="pres">
      <dgm:prSet presAssocID="{5DF1FBE8-5302-4216-9123-B17C71D79262}" presName="sibTrans" presStyleCnt="0"/>
      <dgm:spPr/>
    </dgm:pt>
    <dgm:pt modelId="{CA558128-F528-4463-B837-B219D5007EFB}" type="pres">
      <dgm:prSet presAssocID="{610A4555-FC66-4F3B-9C90-CC1BDBA25788}" presName="textNode" presStyleLbl="node1" presStyleIdx="3" presStyleCnt="4" custScaleX="82102" custScaleY="79533" custLinFactNeighborX="-11313">
        <dgm:presLayoutVars>
          <dgm:bulletEnabled val="1"/>
        </dgm:presLayoutVars>
      </dgm:prSet>
      <dgm:spPr/>
      <dgm:t>
        <a:bodyPr/>
        <a:lstStyle/>
        <a:p>
          <a:endParaRPr lang="en-US"/>
        </a:p>
      </dgm:t>
    </dgm:pt>
  </dgm:ptLst>
  <dgm:cxnLst>
    <dgm:cxn modelId="{7022FA2E-DD08-4274-876A-6F5B331D5A3F}" type="presOf" srcId="{8B647A8D-88B2-4A5A-A65E-969ECC424B1D}" destId="{C7823130-BBF9-4789-94CC-8DFBAB518463}" srcOrd="0" destOrd="0" presId="urn:microsoft.com/office/officeart/2005/8/layout/hProcess9"/>
    <dgm:cxn modelId="{1103F180-5023-4536-90F7-F5B7D29ECB2A}" srcId="{BC5AEA66-EB2A-478D-8DDB-E5FB155487F2}" destId="{8B647A8D-88B2-4A5A-A65E-969ECC424B1D}" srcOrd="2" destOrd="0" parTransId="{D38FF956-1123-4791-80DF-D8166BF8B1BC}" sibTransId="{5DF1FBE8-5302-4216-9123-B17C71D79262}"/>
    <dgm:cxn modelId="{3C2927B5-4F89-4E76-9B9C-E192466EB952}" type="presOf" srcId="{088A172D-367A-4402-BA93-DC599A6B6552}" destId="{DE3F0561-E7AF-427B-8D59-260ED70EB2DD}" srcOrd="0" destOrd="0" presId="urn:microsoft.com/office/officeart/2005/8/layout/hProcess9"/>
    <dgm:cxn modelId="{347E0D93-C0F4-4284-B4D9-E3457EBF3CF6}" srcId="{BC5AEA66-EB2A-478D-8DDB-E5FB155487F2}" destId="{610A4555-FC66-4F3B-9C90-CC1BDBA25788}" srcOrd="3" destOrd="0" parTransId="{0217AA5A-D5F7-4C3C-A2FA-B50C5FB44EBD}" sibTransId="{815B243D-C58F-49A4-BA5A-F1743B85820D}"/>
    <dgm:cxn modelId="{5A1DC72E-0F12-49C2-98F6-B85C2ABA562E}" type="presOf" srcId="{BC5AEA66-EB2A-478D-8DDB-E5FB155487F2}" destId="{5BCA669A-9C8A-4993-B865-3B9CBFA567BD}" srcOrd="0" destOrd="0" presId="urn:microsoft.com/office/officeart/2005/8/layout/hProcess9"/>
    <dgm:cxn modelId="{AD905BDD-8093-4009-B4F7-4DFDBF4ADDE8}" srcId="{BC5AEA66-EB2A-478D-8DDB-E5FB155487F2}" destId="{088A172D-367A-4402-BA93-DC599A6B6552}" srcOrd="1" destOrd="0" parTransId="{32E72CA7-B240-4CFD-A19F-F7E64E585E7E}" sibTransId="{747D0484-C276-47E4-84CE-983B08504B7F}"/>
    <dgm:cxn modelId="{2A141177-F00A-4A4D-810B-53D9673F2880}" srcId="{BC5AEA66-EB2A-478D-8DDB-E5FB155487F2}" destId="{7AAD09B0-2E19-4E76-BCCF-5B2F07CDA234}" srcOrd="0" destOrd="0" parTransId="{5AFBFA8B-6CFE-47E3-9E94-73867AD3E7B8}" sibTransId="{71CCB472-73BE-4695-A1BD-8F82AB296B9E}"/>
    <dgm:cxn modelId="{481A450F-082B-40E5-A148-D230FF830C78}" type="presOf" srcId="{610A4555-FC66-4F3B-9C90-CC1BDBA25788}" destId="{CA558128-F528-4463-B837-B219D5007EFB}" srcOrd="0" destOrd="0" presId="urn:microsoft.com/office/officeart/2005/8/layout/hProcess9"/>
    <dgm:cxn modelId="{62531AB5-6FD5-4E76-98C0-3ED3B752788B}" type="presOf" srcId="{7AAD09B0-2E19-4E76-BCCF-5B2F07CDA234}" destId="{AA12E5B5-A2EB-477F-8FE7-8F4C227C99BF}" srcOrd="0" destOrd="0" presId="urn:microsoft.com/office/officeart/2005/8/layout/hProcess9"/>
    <dgm:cxn modelId="{1B260463-C435-4FE4-851F-1FBDED5D7116}" type="presParOf" srcId="{5BCA669A-9C8A-4993-B865-3B9CBFA567BD}" destId="{7ED6B55B-41B3-453D-8670-A4EC78CFDE2C}" srcOrd="0" destOrd="0" presId="urn:microsoft.com/office/officeart/2005/8/layout/hProcess9"/>
    <dgm:cxn modelId="{6B05EC13-1903-4B60-A592-E0EC8D1B7E1D}" type="presParOf" srcId="{5BCA669A-9C8A-4993-B865-3B9CBFA567BD}" destId="{57C09856-106C-4AB1-9D78-C222B8EF8293}" srcOrd="1" destOrd="0" presId="urn:microsoft.com/office/officeart/2005/8/layout/hProcess9"/>
    <dgm:cxn modelId="{20D1BA43-8DE6-49E4-8FA2-B6FFF33B27E0}" type="presParOf" srcId="{57C09856-106C-4AB1-9D78-C222B8EF8293}" destId="{AA12E5B5-A2EB-477F-8FE7-8F4C227C99BF}" srcOrd="0" destOrd="0" presId="urn:microsoft.com/office/officeart/2005/8/layout/hProcess9"/>
    <dgm:cxn modelId="{639C6DE4-B7FF-407E-9BAF-390BB800C802}" type="presParOf" srcId="{57C09856-106C-4AB1-9D78-C222B8EF8293}" destId="{8BE88572-5930-4326-A586-4E1357A046EC}" srcOrd="1" destOrd="0" presId="urn:microsoft.com/office/officeart/2005/8/layout/hProcess9"/>
    <dgm:cxn modelId="{DC93A9F5-34EC-419F-8377-9AEA14913568}" type="presParOf" srcId="{57C09856-106C-4AB1-9D78-C222B8EF8293}" destId="{DE3F0561-E7AF-427B-8D59-260ED70EB2DD}" srcOrd="2" destOrd="0" presId="urn:microsoft.com/office/officeart/2005/8/layout/hProcess9"/>
    <dgm:cxn modelId="{6205FB27-51F4-47F0-98D5-90386CA0931E}" type="presParOf" srcId="{57C09856-106C-4AB1-9D78-C222B8EF8293}" destId="{C32EEE90-A221-4957-B591-32D11B1EEAA1}" srcOrd="3" destOrd="0" presId="urn:microsoft.com/office/officeart/2005/8/layout/hProcess9"/>
    <dgm:cxn modelId="{0AAB4664-72CD-4E7B-8177-A236CCDA14B7}" type="presParOf" srcId="{57C09856-106C-4AB1-9D78-C222B8EF8293}" destId="{C7823130-BBF9-4789-94CC-8DFBAB518463}" srcOrd="4" destOrd="0" presId="urn:microsoft.com/office/officeart/2005/8/layout/hProcess9"/>
    <dgm:cxn modelId="{D3F20ECF-DD06-4D5C-81AC-31785E28F2CF}" type="presParOf" srcId="{57C09856-106C-4AB1-9D78-C222B8EF8293}" destId="{E981645F-7218-4C00-A87B-EB888EB4BE23}" srcOrd="5" destOrd="0" presId="urn:microsoft.com/office/officeart/2005/8/layout/hProcess9"/>
    <dgm:cxn modelId="{A24DB863-C052-4120-842C-4C3E2D11F389}" type="presParOf" srcId="{57C09856-106C-4AB1-9D78-C222B8EF8293}" destId="{CA558128-F528-4463-B837-B219D5007EFB}"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27D417-377A-4FDB-8D92-4138732A8634}" type="datetimeFigureOut">
              <a:rPr lang="en-US" smtClean="0"/>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89F3-9CD8-4F5B-9AF9-BE878AB30D7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4877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D417-377A-4FDB-8D92-4138732A8634}" type="datetimeFigureOut">
              <a:rPr lang="en-US" smtClean="0"/>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29095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27D417-377A-4FDB-8D92-4138732A8634}" type="datetimeFigureOut">
              <a:rPr lang="en-US" smtClean="0"/>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89F3-9CD8-4F5B-9AF9-BE878AB30D79}"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66370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27D417-377A-4FDB-8D92-4138732A8634}" type="datetimeFigureOut">
              <a:rPr lang="en-US" smtClean="0"/>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3023896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27D417-377A-4FDB-8D92-4138732A8634}" type="datetimeFigureOut">
              <a:rPr lang="en-US" smtClean="0"/>
              <a:t>3/12/2018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2550461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27D417-377A-4FDB-8D92-4138732A8634}" type="datetimeFigureOut">
              <a:rPr lang="en-US" smtClean="0"/>
              <a:t>3/12/2018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349743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127D417-377A-4FDB-8D92-4138732A8634}" type="datetimeFigureOut">
              <a:rPr lang="en-US" smtClean="0"/>
              <a:t>3/12/2018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3775121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127D417-377A-4FDB-8D92-4138732A8634}" type="datetimeFigureOut">
              <a:rPr lang="en-US" smtClean="0"/>
              <a:t>3/12/2018</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33889F3-9CD8-4F5B-9AF9-BE878AB30D79}" type="slidenum">
              <a:rPr lang="en-US" smtClean="0"/>
              <a:t>‹#›</a:t>
            </a:fld>
            <a:endParaRPr lang="en-US"/>
          </a:p>
        </p:txBody>
      </p:sp>
    </p:spTree>
    <p:extLst>
      <p:ext uri="{BB962C8B-B14F-4D97-AF65-F5344CB8AC3E}">
        <p14:creationId xmlns:p14="http://schemas.microsoft.com/office/powerpoint/2010/main" val="2991520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7D417-377A-4FDB-8D92-4138732A8634}" type="datetimeFigureOut">
              <a:rPr lang="en-US" smtClean="0"/>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299258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D417-377A-4FDB-8D92-4138732A8634}" type="datetimeFigureOut">
              <a:rPr lang="en-US" smtClean="0"/>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1250852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27D417-377A-4FDB-8D92-4138732A8634}" type="datetimeFigureOut">
              <a:rPr lang="en-US" smtClean="0"/>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3889F3-9CD8-4F5B-9AF9-BE878AB30D79}" type="slidenum">
              <a:rPr lang="en-US" smtClean="0"/>
              <a:t>‹#›</a:t>
            </a:fld>
            <a:endParaRPr lang="en-US"/>
          </a:p>
        </p:txBody>
      </p:sp>
    </p:spTree>
    <p:extLst>
      <p:ext uri="{BB962C8B-B14F-4D97-AF65-F5344CB8AC3E}">
        <p14:creationId xmlns:p14="http://schemas.microsoft.com/office/powerpoint/2010/main" val="391933469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127D417-377A-4FDB-8D92-4138732A8634}" type="datetimeFigureOut">
              <a:rPr lang="en-US" smtClean="0"/>
              <a:t>3/12/2018</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33889F3-9CD8-4F5B-9AF9-BE878AB30D79}"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605927"/>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simbli.eboardsolutions.com/ePolicy/policy.aspx?PC=KG-R(1)&amp;Sch=4038&amp;S=4038&amp;C=K&amp;RevNo=1.22&amp;T=A&amp;Z=R&amp;St=ADOPTED&amp;PG=6&amp;SN=true" TargetMode="Externa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784579"/>
            <a:ext cx="8998528" cy="2590800"/>
          </a:xfrm>
        </p:spPr>
        <p:txBody>
          <a:bodyPr>
            <a:normAutofit/>
          </a:bodyPr>
          <a:lstStyle/>
          <a:p>
            <a:r>
              <a:rPr lang="en-US" sz="6700" dirty="0" smtClean="0">
                <a:solidFill>
                  <a:schemeClr val="tx1"/>
                </a:solidFill>
                <a:latin typeface="Times New Roman" panose="02020603050405020304" pitchFamily="18" charset="0"/>
                <a:cs typeface="Times New Roman" panose="02020603050405020304" pitchFamily="18" charset="0"/>
              </a:rPr>
              <a:t>Facilities Maintenance </a:t>
            </a:r>
            <a:r>
              <a:rPr lang="en-US" dirty="0" smtClean="0">
                <a:solidFill>
                  <a:schemeClr val="tx1"/>
                </a:solidFill>
                <a:latin typeface="Times New Roman" panose="02020603050405020304" pitchFamily="18" charset="0"/>
                <a:cs typeface="Times New Roman" panose="02020603050405020304" pitchFamily="18" charset="0"/>
              </a:rPr>
              <a:t/>
            </a:r>
            <a:br>
              <a:rPr lang="en-US" dirty="0" smtClean="0">
                <a:solidFill>
                  <a:schemeClr val="tx1"/>
                </a:solidFill>
                <a:latin typeface="Times New Roman" panose="02020603050405020304" pitchFamily="18" charset="0"/>
                <a:cs typeface="Times New Roman" panose="02020603050405020304" pitchFamily="18" charset="0"/>
              </a:rPr>
            </a:br>
            <a:r>
              <a:rPr lang="en-US" sz="3800" dirty="0" smtClean="0">
                <a:latin typeface="Times New Roman" panose="02020603050405020304" pitchFamily="18" charset="0"/>
                <a:cs typeface="Times New Roman" panose="02020603050405020304" pitchFamily="18" charset="0"/>
              </a:rPr>
              <a:t>770-473-2825</a:t>
            </a:r>
            <a:r>
              <a:rPr lang="en-US" sz="4400" dirty="0" smtClean="0">
                <a:latin typeface="Times New Roman" panose="02020603050405020304" pitchFamily="18" charset="0"/>
                <a:cs typeface="Times New Roman" panose="02020603050405020304" pitchFamily="18" charset="0"/>
              </a:rPr>
              <a:t/>
            </a:r>
            <a:br>
              <a:rPr lang="en-US" sz="44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Extension 160100</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600200" y="4494472"/>
            <a:ext cx="8593281" cy="1655762"/>
          </a:xfrm>
        </p:spPr>
        <p:txBody>
          <a:bodyPr/>
          <a:lstStyle/>
          <a:p>
            <a:r>
              <a:rPr lang="en-US" sz="2000" b="1" dirty="0" smtClean="0">
                <a:solidFill>
                  <a:schemeClr val="tx1">
                    <a:lumMod val="75000"/>
                    <a:lumOff val="25000"/>
                  </a:schemeClr>
                </a:solidFill>
                <a:latin typeface="Arial" panose="020B0604020202020204" pitchFamily="34" charset="0"/>
                <a:cs typeface="Arial" panose="020B0604020202020204" pitchFamily="34" charset="0"/>
              </a:rPr>
              <a:t>Help Completing the Clayton County Public Schools</a:t>
            </a:r>
          </a:p>
          <a:p>
            <a:r>
              <a:rPr lang="en-US" sz="2000" b="1" dirty="0" smtClean="0">
                <a:solidFill>
                  <a:schemeClr val="tx1">
                    <a:lumMod val="75000"/>
                    <a:lumOff val="25000"/>
                  </a:schemeClr>
                </a:solidFill>
                <a:latin typeface="Arial" panose="020B0604020202020204" pitchFamily="34" charset="0"/>
                <a:cs typeface="Arial" panose="020B0604020202020204" pitchFamily="34" charset="0"/>
              </a:rPr>
              <a:t> </a:t>
            </a:r>
            <a:r>
              <a:rPr lang="en-US" sz="3000" b="1" dirty="0" smtClean="0">
                <a:solidFill>
                  <a:schemeClr val="accent2">
                    <a:lumMod val="50000"/>
                  </a:schemeClr>
                </a:solidFill>
                <a:latin typeface="Arial" panose="020B0604020202020204" pitchFamily="34" charset="0"/>
                <a:cs typeface="Arial" panose="020B0604020202020204" pitchFamily="34" charset="0"/>
              </a:rPr>
              <a:t>Facility Use Contract</a:t>
            </a:r>
            <a:endParaRPr lang="en-US" sz="3000" b="1" dirty="0">
              <a:solidFill>
                <a:schemeClr val="accent2">
                  <a:lumMod val="50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598729" y="122651"/>
            <a:ext cx="1496290" cy="1496290"/>
          </a:xfrm>
          <a:prstGeom prst="rect">
            <a:avLst/>
          </a:prstGeom>
        </p:spPr>
      </p:pic>
    </p:spTree>
    <p:extLst>
      <p:ext uri="{BB962C8B-B14F-4D97-AF65-F5344CB8AC3E}">
        <p14:creationId xmlns:p14="http://schemas.microsoft.com/office/powerpoint/2010/main" val="367958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924719" y="59472"/>
            <a:ext cx="1133985" cy="1133985"/>
          </a:xfrm>
          <a:prstGeom prst="rect">
            <a:avLst/>
          </a:prstGeom>
        </p:spPr>
      </p:pic>
      <p:sp>
        <p:nvSpPr>
          <p:cNvPr id="2" name="Title 1"/>
          <p:cNvSpPr>
            <a:spLocks noGrp="1"/>
          </p:cNvSpPr>
          <p:nvPr>
            <p:ph type="title"/>
          </p:nvPr>
        </p:nvSpPr>
        <p:spPr>
          <a:xfrm>
            <a:off x="436418" y="194397"/>
            <a:ext cx="10699173" cy="1371600"/>
          </a:xfrm>
        </p:spPr>
        <p:txBody>
          <a:bodyPr>
            <a:normAutofit/>
          </a:bodyPr>
          <a:lstStyle/>
          <a:p>
            <a:pPr algn="ctr"/>
            <a:r>
              <a:rPr lang="en-US" sz="3300" b="1" u="sng" dirty="0" smtClean="0">
                <a:latin typeface="Times New Roman" panose="02020603050405020304" pitchFamily="18" charset="0"/>
                <a:cs typeface="Times New Roman" panose="02020603050405020304" pitchFamily="18" charset="0"/>
              </a:rPr>
              <a:t>Clayton County Public Schools Facility Usage Board Regulation:</a:t>
            </a:r>
            <a:endParaRPr lang="en-US" sz="33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4060" y="1703171"/>
            <a:ext cx="9601201" cy="3666923"/>
          </a:xfrm>
        </p:spPr>
        <p:txBody>
          <a:bodyPr>
            <a:normAutofit fontScale="92500" lnSpcReduction="10000"/>
          </a:bodyPr>
          <a:lstStyle/>
          <a:p>
            <a:pPr marL="0" indent="0" algn="ctr">
              <a:buNone/>
            </a:pPr>
            <a:r>
              <a:rPr lang="en-US" sz="2500" b="1" dirty="0" smtClean="0"/>
              <a:t>Before submitting a Facility Use Contract, please take a moment to review the CCPS Facility Usage Board Regulation, linked below.</a:t>
            </a:r>
          </a:p>
          <a:p>
            <a:pPr marL="0" indent="0" algn="ctr">
              <a:buNone/>
            </a:pPr>
            <a:endParaRPr lang="en-US" sz="2500" dirty="0" smtClean="0"/>
          </a:p>
          <a:p>
            <a:pPr marL="0" indent="0">
              <a:buNone/>
            </a:pPr>
            <a:r>
              <a:rPr lang="en-US" sz="2500" u="sng" dirty="0" smtClean="0"/>
              <a:t>As outlined in Board Regulation KG-R(1):</a:t>
            </a:r>
          </a:p>
          <a:p>
            <a:pPr marL="0" indent="0">
              <a:buNone/>
            </a:pPr>
            <a:r>
              <a:rPr lang="en-US" sz="2500" dirty="0" smtClean="0">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The Clayton County Public Schools (CCPS) Superintendent and/or designee may grant the </a:t>
            </a:r>
            <a:r>
              <a:rPr lang="en-US" sz="2500" b="1" dirty="0">
                <a:latin typeface="Times New Roman" panose="02020603050405020304" pitchFamily="18" charset="0"/>
                <a:cs typeface="Times New Roman" panose="02020603050405020304" pitchFamily="18" charset="0"/>
              </a:rPr>
              <a:t>temporary</a:t>
            </a:r>
            <a:r>
              <a:rPr lang="en-US" sz="2500" dirty="0">
                <a:latin typeface="Times New Roman" panose="02020603050405020304" pitchFamily="18" charset="0"/>
                <a:cs typeface="Times New Roman" panose="02020603050405020304" pitchFamily="18" charset="0"/>
              </a:rPr>
              <a:t> use of school facilities to other organizations as provided herein. The Principal or designated Building Administrator has primary custody of school facilities assigned to him/her by the Superintendent and Board of Education and must have knowledge of the group that wishes to use the facility and must personally approve the person to be in charge of the activity</a:t>
            </a:r>
            <a:r>
              <a:rPr lang="en-US" sz="2500" dirty="0" smtClean="0">
                <a:latin typeface="Times New Roman" panose="02020603050405020304" pitchFamily="18" charset="0"/>
                <a:cs typeface="Times New Roman" panose="02020603050405020304" pitchFamily="18" charset="0"/>
              </a:rPr>
              <a:t>.”</a:t>
            </a:r>
            <a:endParaRPr lang="en-US" sz="25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0" y="5370094"/>
            <a:ext cx="11809322" cy="969496"/>
          </a:xfrm>
          <a:prstGeom prst="rect">
            <a:avLst/>
          </a:prstGeom>
          <a:noFill/>
        </p:spPr>
        <p:txBody>
          <a:bodyPr wrap="square" rtlCol="0">
            <a:spAutoFit/>
          </a:bodyPr>
          <a:lstStyle/>
          <a:p>
            <a:pPr algn="ctr"/>
            <a:r>
              <a:rPr lang="en-US" sz="1600" b="1" dirty="0" smtClean="0">
                <a:solidFill>
                  <a:schemeClr val="accent5">
                    <a:lumMod val="50000"/>
                  </a:schemeClr>
                </a:solidFill>
                <a:hlinkClick r:id="rId4"/>
              </a:rPr>
              <a:t>https://simbli.eboardsolutions.com/ePolicy/policy.aspx?PC=KG-R(1)&amp;Sch=4038&amp;S=4038&amp;C=K&amp;RevNo=1.22&amp;T=A&amp;Z=R&amp;St=ADOPTED&amp;PG=6&amp;SN=true</a:t>
            </a:r>
            <a:endParaRPr lang="en-US" sz="1600" b="1" dirty="0" smtClean="0">
              <a:solidFill>
                <a:schemeClr val="accent5">
                  <a:lumMod val="50000"/>
                </a:schemeClr>
              </a:solidFill>
            </a:endParaRPr>
          </a:p>
          <a:p>
            <a:pPr algn="ctr"/>
            <a:endParaRPr lang="en-US" sz="2500" b="1" dirty="0"/>
          </a:p>
        </p:txBody>
      </p:sp>
    </p:spTree>
    <p:extLst>
      <p:ext uri="{BB962C8B-B14F-4D97-AF65-F5344CB8AC3E}">
        <p14:creationId xmlns:p14="http://schemas.microsoft.com/office/powerpoint/2010/main" val="1238836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393889864"/>
              </p:ext>
            </p:extLst>
          </p:nvPr>
        </p:nvGraphicFramePr>
        <p:xfrm>
          <a:off x="3681663" y="128938"/>
          <a:ext cx="9180249" cy="6440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07433" y="182523"/>
            <a:ext cx="4235116" cy="6432530"/>
          </a:xfrm>
          <a:prstGeom prst="rect">
            <a:avLst/>
          </a:prstGeom>
          <a:noFill/>
        </p:spPr>
        <p:txBody>
          <a:bodyPr wrap="square" rtlCol="0">
            <a:spAutoFit/>
          </a:bodyPr>
          <a:lstStyle/>
          <a:p>
            <a:pPr algn="ctr"/>
            <a:r>
              <a:rPr lang="en-US" b="1" u="sng" dirty="0" smtClean="0">
                <a:latin typeface="Times New Roman" panose="02020603050405020304" pitchFamily="18" charset="0"/>
                <a:cs typeface="Times New Roman" panose="02020603050405020304" pitchFamily="18" charset="0"/>
              </a:rPr>
              <a:t>Your role in the approval </a:t>
            </a:r>
            <a:r>
              <a:rPr lang="en-US" b="1" u="sng" dirty="0">
                <a:latin typeface="Times New Roman" panose="02020603050405020304" pitchFamily="18" charset="0"/>
                <a:cs typeface="Times New Roman" panose="02020603050405020304" pitchFamily="18" charset="0"/>
              </a:rPr>
              <a:t>p</a:t>
            </a:r>
            <a:r>
              <a:rPr lang="en-US" b="1" u="sng" dirty="0" smtClean="0">
                <a:latin typeface="Times New Roman" panose="02020603050405020304" pitchFamily="18" charset="0"/>
                <a:cs typeface="Times New Roman" panose="02020603050405020304" pitchFamily="18" charset="0"/>
              </a:rPr>
              <a:t>rocess:</a:t>
            </a:r>
          </a:p>
          <a:p>
            <a:pPr algn="ctr"/>
            <a:r>
              <a:rPr lang="en-US" sz="1600" b="1" u="sng" dirty="0" smtClean="0">
                <a:latin typeface="+mj-lt"/>
                <a:cs typeface="Times New Roman" panose="02020603050405020304" pitchFamily="18" charset="0"/>
              </a:rPr>
              <a:t>Applicants:</a:t>
            </a:r>
            <a:r>
              <a:rPr lang="en-US" sz="1400" b="1" dirty="0" smtClean="0">
                <a:latin typeface="+mj-lt"/>
                <a:cs typeface="Times New Roman" panose="02020603050405020304" pitchFamily="18" charset="0"/>
              </a:rPr>
              <a:t> </a:t>
            </a:r>
            <a:r>
              <a:rPr lang="en-US" sz="1200" b="1" dirty="0" smtClean="0">
                <a:solidFill>
                  <a:schemeClr val="accent1">
                    <a:lumMod val="50000"/>
                  </a:schemeClr>
                </a:solidFill>
                <a:latin typeface="+mj-lt"/>
                <a:cs typeface="Times New Roman" panose="02020603050405020304" pitchFamily="18" charset="0"/>
              </a:rPr>
              <a:t>It is the role of the applicant to complete the Facility Use contract, obtain the insurance policy and the certificate of insurance, and provide payment for the facility 48 hours prior to the event date. Before submitting a Facility Use contract, please be reminded to review the procedure located on the CCPS Maintenance website. For further assistance and clarification, please call Maintenance; 770-473-2825, dial 9. </a:t>
            </a:r>
          </a:p>
          <a:p>
            <a:pPr algn="ctr"/>
            <a:endParaRPr lang="en-US" sz="1400" b="1" dirty="0" smtClean="0">
              <a:latin typeface="+mj-lt"/>
              <a:cs typeface="Times New Roman" panose="02020603050405020304" pitchFamily="18" charset="0"/>
            </a:endParaRPr>
          </a:p>
          <a:p>
            <a:pPr algn="ctr"/>
            <a:r>
              <a:rPr lang="en-US" sz="1600" b="1" u="sng" dirty="0" smtClean="0">
                <a:latin typeface="+mj-lt"/>
                <a:cs typeface="Times New Roman" panose="02020603050405020304" pitchFamily="18" charset="0"/>
              </a:rPr>
              <a:t>Schools/ Facilities: </a:t>
            </a:r>
            <a:r>
              <a:rPr lang="en-US" sz="1200" b="1" dirty="0" smtClean="0">
                <a:solidFill>
                  <a:schemeClr val="accent1">
                    <a:lumMod val="50000"/>
                  </a:schemeClr>
                </a:solidFill>
                <a:latin typeface="+mj-lt"/>
                <a:cs typeface="Times New Roman" panose="02020603050405020304" pitchFamily="18" charset="0"/>
              </a:rPr>
              <a:t>It is the role of the Building Administrator to notify applicants of any updates to the Facility Use contract and to review the contents before submitting to the Area Superintendent’s Office</a:t>
            </a:r>
            <a:r>
              <a:rPr lang="en-US" sz="1400" b="1" dirty="0" smtClean="0">
                <a:solidFill>
                  <a:schemeClr val="accent1">
                    <a:lumMod val="50000"/>
                  </a:schemeClr>
                </a:solidFill>
                <a:latin typeface="+mj-lt"/>
                <a:cs typeface="Times New Roman" panose="02020603050405020304" pitchFamily="18" charset="0"/>
              </a:rPr>
              <a:t>. </a:t>
            </a:r>
          </a:p>
          <a:p>
            <a:pPr algn="ctr"/>
            <a:endParaRPr lang="en-US" sz="1400" b="1" dirty="0" smtClean="0">
              <a:latin typeface="+mj-lt"/>
              <a:cs typeface="Times New Roman" panose="02020603050405020304" pitchFamily="18" charset="0"/>
            </a:endParaRPr>
          </a:p>
          <a:p>
            <a:pPr algn="ctr"/>
            <a:r>
              <a:rPr lang="en-US" sz="1600" b="1" u="sng" dirty="0" smtClean="0">
                <a:latin typeface="+mj-lt"/>
                <a:cs typeface="Times New Roman" panose="02020603050405020304" pitchFamily="18" charset="0"/>
              </a:rPr>
              <a:t>Area Superintendent/ Safety and Security: </a:t>
            </a:r>
            <a:r>
              <a:rPr lang="en-US" sz="1200" b="1" dirty="0" smtClean="0">
                <a:solidFill>
                  <a:schemeClr val="accent1">
                    <a:lumMod val="50000"/>
                  </a:schemeClr>
                </a:solidFill>
                <a:latin typeface="+mj-lt"/>
                <a:cs typeface="Times New Roman" panose="02020603050405020304" pitchFamily="18" charset="0"/>
              </a:rPr>
              <a:t>It is the role of these departments to review Facility Use contracts before sending to the next step in the approval process</a:t>
            </a:r>
            <a:r>
              <a:rPr lang="en-US" sz="1400" b="1" dirty="0" smtClean="0">
                <a:solidFill>
                  <a:schemeClr val="accent1">
                    <a:lumMod val="50000"/>
                  </a:schemeClr>
                </a:solidFill>
                <a:latin typeface="+mj-lt"/>
                <a:cs typeface="Times New Roman" panose="02020603050405020304" pitchFamily="18" charset="0"/>
              </a:rPr>
              <a:t>. </a:t>
            </a:r>
          </a:p>
          <a:p>
            <a:pPr algn="ctr"/>
            <a:endParaRPr lang="en-US" sz="1400" b="1" dirty="0">
              <a:latin typeface="+mj-lt"/>
              <a:cs typeface="Times New Roman" panose="02020603050405020304" pitchFamily="18" charset="0"/>
            </a:endParaRPr>
          </a:p>
          <a:p>
            <a:pPr algn="ctr"/>
            <a:r>
              <a:rPr lang="en-US" sz="1400" b="1" u="sng" dirty="0" smtClean="0">
                <a:latin typeface="+mj-lt"/>
                <a:cs typeface="Times New Roman" panose="02020603050405020304" pitchFamily="18" charset="0"/>
              </a:rPr>
              <a:t>***Director of Nutrition</a:t>
            </a:r>
            <a:r>
              <a:rPr lang="en-US" sz="1200" b="1" u="sng" dirty="0" smtClean="0">
                <a:latin typeface="+mj-lt"/>
                <a:cs typeface="Times New Roman" panose="02020603050405020304" pitchFamily="18" charset="0"/>
              </a:rPr>
              <a:t>: </a:t>
            </a:r>
            <a:r>
              <a:rPr lang="en-US" sz="1200" b="1" dirty="0" smtClean="0">
                <a:solidFill>
                  <a:schemeClr val="accent1">
                    <a:lumMod val="50000"/>
                  </a:schemeClr>
                </a:solidFill>
                <a:latin typeface="+mj-lt"/>
                <a:cs typeface="Times New Roman" panose="02020603050405020304" pitchFamily="18" charset="0"/>
              </a:rPr>
              <a:t>In the event that the kitchen is being requested for a contract, the signature of the Director of Nutrition must be obtained before an approval is issued</a:t>
            </a:r>
            <a:r>
              <a:rPr lang="en-US" sz="1400" b="1" dirty="0" smtClean="0">
                <a:solidFill>
                  <a:schemeClr val="accent1">
                    <a:lumMod val="50000"/>
                  </a:schemeClr>
                </a:solidFill>
                <a:latin typeface="+mj-lt"/>
                <a:cs typeface="Times New Roman" panose="02020603050405020304" pitchFamily="18" charset="0"/>
              </a:rPr>
              <a:t>. </a:t>
            </a:r>
          </a:p>
          <a:p>
            <a:pPr algn="ctr"/>
            <a:endParaRPr lang="en-US" sz="1400" b="1" dirty="0">
              <a:solidFill>
                <a:schemeClr val="accent1">
                  <a:lumMod val="50000"/>
                </a:schemeClr>
              </a:solidFill>
              <a:latin typeface="+mj-lt"/>
              <a:cs typeface="Times New Roman" panose="02020603050405020304" pitchFamily="18" charset="0"/>
            </a:endParaRPr>
          </a:p>
          <a:p>
            <a:pPr algn="ctr"/>
            <a:r>
              <a:rPr lang="en-US" sz="1400" b="1" u="sng" dirty="0" smtClean="0">
                <a:latin typeface="+mj-lt"/>
                <a:cs typeface="Times New Roman" panose="02020603050405020304" pitchFamily="18" charset="0"/>
              </a:rPr>
              <a:t>Maintenance:</a:t>
            </a:r>
            <a:r>
              <a:rPr lang="en-US" sz="1400" b="1" dirty="0" smtClean="0">
                <a:solidFill>
                  <a:schemeClr val="accent1">
                    <a:lumMod val="50000"/>
                  </a:schemeClr>
                </a:solidFill>
                <a:latin typeface="+mj-lt"/>
                <a:cs typeface="Times New Roman" panose="02020603050405020304" pitchFamily="18" charset="0"/>
              </a:rPr>
              <a:t> </a:t>
            </a:r>
            <a:r>
              <a:rPr lang="en-US" sz="1200" b="1" dirty="0" smtClean="0">
                <a:solidFill>
                  <a:schemeClr val="accent1">
                    <a:lumMod val="50000"/>
                  </a:schemeClr>
                </a:solidFill>
                <a:latin typeface="+mj-lt"/>
                <a:cs typeface="Times New Roman" panose="02020603050405020304" pitchFamily="18" charset="0"/>
              </a:rPr>
              <a:t>Maintenance reviews contracts and contacts the locations if more information or a correction is needed.  Once all required information and signatures are received, Maintenance notifies the school and departments of the approval. </a:t>
            </a:r>
            <a:endParaRPr lang="en-US" sz="1200" b="1" dirty="0" smtClean="0">
              <a:latin typeface="+mj-lt"/>
              <a:cs typeface="Times New Roman" panose="02020603050405020304" pitchFamily="18" charset="0"/>
            </a:endParaRPr>
          </a:p>
        </p:txBody>
      </p:sp>
      <p:pic>
        <p:nvPicPr>
          <p:cNvPr id="4" name="Picture 3"/>
          <p:cNvPicPr>
            <a:picLocks noChangeAspect="1"/>
          </p:cNvPicPr>
          <p:nvPr/>
        </p:nvPicPr>
        <p:blipFill>
          <a:blip r:embed="rId7" cstate="print">
            <a:extLst>
              <a:ext uri="{BEBA8EAE-BF5A-486C-A8C5-ECC9F3942E4B}">
                <a14:imgProps xmlns:a14="http://schemas.microsoft.com/office/drawing/2010/main">
                  <a14:imgLayer r:embed="rId8">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870619" y="128938"/>
            <a:ext cx="1133985" cy="1133985"/>
          </a:xfrm>
          <a:prstGeom prst="rect">
            <a:avLst/>
          </a:prstGeom>
        </p:spPr>
      </p:pic>
    </p:spTree>
    <p:extLst>
      <p:ext uri="{BB962C8B-B14F-4D97-AF65-F5344CB8AC3E}">
        <p14:creationId xmlns:p14="http://schemas.microsoft.com/office/powerpoint/2010/main" val="7037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858500" y="139329"/>
            <a:ext cx="1133985" cy="1133985"/>
          </a:xfrm>
          <a:prstGeom prst="rect">
            <a:avLst/>
          </a:prstGeom>
        </p:spPr>
      </p:pic>
      <p:sp>
        <p:nvSpPr>
          <p:cNvPr id="2" name="Title 1"/>
          <p:cNvSpPr>
            <a:spLocks noGrp="1"/>
          </p:cNvSpPr>
          <p:nvPr>
            <p:ph type="title"/>
          </p:nvPr>
        </p:nvSpPr>
        <p:spPr>
          <a:xfrm>
            <a:off x="1489365" y="376338"/>
            <a:ext cx="9105900" cy="1325563"/>
          </a:xfrm>
        </p:spPr>
        <p:txBody>
          <a:bodyPr>
            <a:normAutofit/>
          </a:bodyPr>
          <a:lstStyle/>
          <a:p>
            <a:pPr algn="ctr"/>
            <a:r>
              <a:rPr lang="en-US" sz="4000" b="1" u="sng" dirty="0" smtClean="0">
                <a:latin typeface="Times New Roman" panose="02020603050405020304" pitchFamily="18" charset="0"/>
                <a:cs typeface="Times New Roman" panose="02020603050405020304" pitchFamily="18" charset="0"/>
              </a:rPr>
              <a:t>How to Locate the Facility Use Contract</a:t>
            </a:r>
            <a:endParaRPr lang="en-US" sz="4000" b="1" u="sng"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766457" y="1763279"/>
            <a:ext cx="8551717" cy="1692771"/>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A</a:t>
            </a:r>
            <a:r>
              <a:rPr lang="en-US" sz="2600" dirty="0" smtClean="0">
                <a:latin typeface="Times New Roman" panose="02020603050405020304" pitchFamily="18" charset="0"/>
                <a:cs typeface="Times New Roman" panose="02020603050405020304" pitchFamily="18" charset="0"/>
              </a:rPr>
              <a:t>lways print the Facility Use contract directly from the Clayton County Public Schools Maintenance website in order to ensure that the most recent contract and price list is being used. Out dated contracts will not be issued an approval. </a:t>
            </a:r>
            <a:endParaRPr lang="en-US" sz="2600" dirty="0">
              <a:latin typeface="Times New Roman" panose="02020603050405020304" pitchFamily="18" charset="0"/>
              <a:cs typeface="Times New Roman" panose="02020603050405020304" pitchFamily="18" charset="0"/>
            </a:endParaRPr>
          </a:p>
        </p:txBody>
      </p:sp>
      <p:graphicFrame>
        <p:nvGraphicFramePr>
          <p:cNvPr id="6" name="Diagram 5"/>
          <p:cNvGraphicFramePr/>
          <p:nvPr>
            <p:extLst>
              <p:ext uri="{D42A27DB-BD31-4B8C-83A1-F6EECF244321}">
                <p14:modId xmlns:p14="http://schemas.microsoft.com/office/powerpoint/2010/main" val="3154438839"/>
              </p:ext>
            </p:extLst>
          </p:nvPr>
        </p:nvGraphicFramePr>
        <p:xfrm>
          <a:off x="1589809" y="3456050"/>
          <a:ext cx="9268691" cy="31006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64494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014" y="266222"/>
            <a:ext cx="10468485" cy="859415"/>
          </a:xfrm>
        </p:spPr>
        <p:txBody>
          <a:bodyPr>
            <a:normAutofit/>
          </a:bodyPr>
          <a:lstStyle/>
          <a:p>
            <a:pPr algn="ctr"/>
            <a:r>
              <a:rPr lang="en-US" sz="4200" b="1" dirty="0" smtClean="0">
                <a:latin typeface="Times New Roman" panose="02020603050405020304" pitchFamily="18" charset="0"/>
                <a:cs typeface="Times New Roman" panose="02020603050405020304" pitchFamily="18" charset="0"/>
              </a:rPr>
              <a:t>Completing the Facility Use Contract</a:t>
            </a:r>
            <a:endParaRPr lang="en-US" sz="4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31232" y="2033443"/>
            <a:ext cx="4114800" cy="3920548"/>
          </a:xfrm>
        </p:spPr>
        <p:txBody>
          <a:bodyPr>
            <a:normAutofit/>
          </a:bodyPr>
          <a:lstStyle/>
          <a:p>
            <a:pPr marL="0" indent="0" algn="ctr">
              <a:buNone/>
            </a:pPr>
            <a:r>
              <a:rPr lang="en-US" sz="2400" b="1" dirty="0" smtClean="0">
                <a:latin typeface="+mj-lt"/>
                <a:cs typeface="Times New Roman" panose="02020603050405020304" pitchFamily="18" charset="0"/>
              </a:rPr>
              <a:t>The Clayton County Facility Use Contract includes 3 pages of Terms and Conditions. Each item must be initialed by the requesting group/ organization. If the contract and/or the terms and conditions are not filled out entirely, the approval for the contract will be delayed</a:t>
            </a:r>
            <a:r>
              <a:rPr lang="en-US" sz="2400" b="1" dirty="0" smtClean="0">
                <a:latin typeface="+mj-lt"/>
                <a:cs typeface="Arial" panose="020B0604020202020204" pitchFamily="34" charset="0"/>
              </a:rPr>
              <a:t>.  </a:t>
            </a:r>
            <a:endParaRPr lang="en-US" sz="2400" b="1" dirty="0">
              <a:latin typeface="+mj-lt"/>
              <a:cs typeface="Arial" panose="020B0604020202020204" pitchFamily="34" charset="0"/>
            </a:endParaRPr>
          </a:p>
        </p:txBody>
      </p:sp>
      <p:pic>
        <p:nvPicPr>
          <p:cNvPr id="4" name="Picture 3"/>
          <p:cNvPicPr>
            <a:picLocks noChangeAspect="1"/>
          </p:cNvPicPr>
          <p:nvPr/>
        </p:nvPicPr>
        <p:blipFill rotWithShape="1">
          <a:blip r:embed="rId2"/>
          <a:srcRect l="62519" t="9842" r="19249" b="466"/>
          <a:stretch/>
        </p:blipFill>
        <p:spPr>
          <a:xfrm>
            <a:off x="390014" y="1472479"/>
            <a:ext cx="3203508" cy="4432337"/>
          </a:xfrm>
          <a:prstGeom prst="rect">
            <a:avLst/>
          </a:prstGeom>
          <a:ln w="3175">
            <a:solidFill>
              <a:schemeClr val="bg1"/>
            </a:solidFill>
          </a:ln>
          <a:effectLst>
            <a:outerShdw blurRad="190500" algn="tl" rotWithShape="0">
              <a:srgbClr val="000000">
                <a:alpha val="70000"/>
              </a:srgbClr>
            </a:outerShdw>
          </a:effectLst>
        </p:spPr>
      </p:pic>
      <p:pic>
        <p:nvPicPr>
          <p:cNvPr id="5" name="Picture 4"/>
          <p:cNvPicPr>
            <a:picLocks noChangeAspect="1"/>
          </p:cNvPicPr>
          <p:nvPr/>
        </p:nvPicPr>
        <p:blipFill rotWithShape="1">
          <a:blip r:embed="rId3"/>
          <a:srcRect l="67222" t="15581" r="17603" b="7901"/>
          <a:stretch/>
        </p:blipFill>
        <p:spPr>
          <a:xfrm>
            <a:off x="3958610" y="1472479"/>
            <a:ext cx="3159161" cy="4432337"/>
          </a:xfrm>
          <a:prstGeom prst="rect">
            <a:avLst/>
          </a:prstGeom>
          <a:ln w="3175">
            <a:solidFill>
              <a:schemeClr val="bg1"/>
            </a:solidFill>
          </a:ln>
          <a:effectLst>
            <a:outerShdw blurRad="190500" algn="tl" rotWithShape="0">
              <a:srgbClr val="000000">
                <a:alpha val="70000"/>
              </a:srgbClr>
            </a:outerShdw>
          </a:effectLst>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870619" y="128938"/>
            <a:ext cx="1133985" cy="1133985"/>
          </a:xfrm>
          <a:prstGeom prst="rect">
            <a:avLst/>
          </a:prstGeom>
        </p:spPr>
      </p:pic>
    </p:spTree>
    <p:extLst>
      <p:ext uri="{BB962C8B-B14F-4D97-AF65-F5344CB8AC3E}">
        <p14:creationId xmlns:p14="http://schemas.microsoft.com/office/powerpoint/2010/main" val="300902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06130" y="16801"/>
            <a:ext cx="8250382" cy="669732"/>
          </a:xfrm>
        </p:spPr>
        <p:txBody>
          <a:bodyPr>
            <a:normAutofit/>
          </a:bodyPr>
          <a:lstStyle/>
          <a:p>
            <a:pPr algn="r"/>
            <a:r>
              <a:rPr lang="en-US" sz="3600" b="1" dirty="0" smtClean="0">
                <a:latin typeface="Times New Roman" panose="02020603050405020304" pitchFamily="18" charset="0"/>
                <a:cs typeface="Times New Roman" panose="02020603050405020304" pitchFamily="18" charset="0"/>
              </a:rPr>
              <a:t>Completing the Facility Use Contract</a:t>
            </a:r>
            <a:endParaRPr lang="en-US" sz="3600" b="1" dirty="0">
              <a:latin typeface="Times New Roman" panose="02020603050405020304" pitchFamily="18" charset="0"/>
              <a:cs typeface="Times New Roman" panose="02020603050405020304" pitchFamily="18" charset="0"/>
            </a:endParaRPr>
          </a:p>
        </p:txBody>
      </p:sp>
      <p:grpSp>
        <p:nvGrpSpPr>
          <p:cNvPr id="19" name="Group 18"/>
          <p:cNvGrpSpPr/>
          <p:nvPr/>
        </p:nvGrpSpPr>
        <p:grpSpPr>
          <a:xfrm>
            <a:off x="3522518" y="872836"/>
            <a:ext cx="8672342" cy="5832764"/>
            <a:chOff x="3522518" y="872836"/>
            <a:chExt cx="8672342" cy="5832764"/>
          </a:xfrm>
        </p:grpSpPr>
        <p:pic>
          <p:nvPicPr>
            <p:cNvPr id="7" name="Picture 6"/>
            <p:cNvPicPr/>
            <p:nvPr/>
          </p:nvPicPr>
          <p:blipFill rotWithShape="1">
            <a:blip r:embed="rId2"/>
            <a:srcRect l="7510" t="19846" r="57914" b="8622"/>
            <a:stretch/>
          </p:blipFill>
          <p:spPr bwMode="auto">
            <a:xfrm>
              <a:off x="3547564" y="872836"/>
              <a:ext cx="8506714" cy="5832764"/>
            </a:xfrm>
            <a:prstGeom prst="rect">
              <a:avLst/>
            </a:prstGeom>
            <a:ln w="3175">
              <a:solidFill>
                <a:schemeClr val="bg1"/>
              </a:solid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8" name="Oval 7"/>
            <p:cNvSpPr/>
            <p:nvPr/>
          </p:nvSpPr>
          <p:spPr>
            <a:xfrm>
              <a:off x="4965824" y="1245207"/>
              <a:ext cx="325617" cy="341338"/>
            </a:xfrm>
            <a:prstGeom prst="ellipse">
              <a:avLst/>
            </a:prstGeom>
            <a:noFill/>
            <a:ln w="38100">
              <a:solidFill>
                <a:srgbClr val="1D0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322819" y="1714327"/>
              <a:ext cx="6872041" cy="400110"/>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Maintenance HS                                     </a:t>
              </a:r>
              <a:r>
                <a:rPr lang="en-US" sz="2000" b="1" dirty="0" smtClean="0">
                  <a:solidFill>
                    <a:srgbClr val="1D08B8"/>
                  </a:solidFill>
                  <a:latin typeface="Bradley Hand ITC" panose="03070402050302030203" pitchFamily="66" charset="0"/>
                </a:rPr>
                <a:t>5/5/2018</a:t>
              </a:r>
              <a:endParaRPr lang="en-US" sz="2000" b="1" dirty="0">
                <a:solidFill>
                  <a:srgbClr val="1D08B8"/>
                </a:solidFill>
                <a:latin typeface="Bradley Hand ITC" panose="03070402050302030203" pitchFamily="66" charset="0"/>
              </a:endParaRPr>
            </a:p>
          </p:txBody>
        </p:sp>
        <p:sp>
          <p:nvSpPr>
            <p:cNvPr id="10" name="TextBox 9"/>
            <p:cNvSpPr txBox="1"/>
            <p:nvPr/>
          </p:nvSpPr>
          <p:spPr>
            <a:xfrm>
              <a:off x="3547564" y="2151153"/>
              <a:ext cx="641657" cy="682396"/>
            </a:xfrm>
            <a:prstGeom prst="rect">
              <a:avLst/>
            </a:prstGeom>
            <a:noFill/>
          </p:spPr>
          <p:txBody>
            <a:bodyPr wrap="square" rtlCol="0">
              <a:spAutoFit/>
            </a:bodyPr>
            <a:lstStyle/>
            <a:p>
              <a:r>
                <a:rPr lang="en-US" sz="3600" b="1" dirty="0">
                  <a:solidFill>
                    <a:srgbClr val="1D08B8"/>
                  </a:solidFill>
                  <a:effectLst>
                    <a:outerShdw blurRad="38100" dist="38100" dir="2700000" algn="tl">
                      <a:srgbClr val="000000">
                        <a:alpha val="43137"/>
                      </a:srgbClr>
                    </a:outerShdw>
                  </a:effectLst>
                  <a:latin typeface="Bradley Hand ITC" panose="03070402050302030203" pitchFamily="66" charset="0"/>
                </a:rPr>
                <a:t>X</a:t>
              </a:r>
            </a:p>
          </p:txBody>
        </p:sp>
        <p:sp>
          <p:nvSpPr>
            <p:cNvPr id="11" name="TextBox 10"/>
            <p:cNvSpPr txBox="1"/>
            <p:nvPr/>
          </p:nvSpPr>
          <p:spPr>
            <a:xfrm>
              <a:off x="7854317" y="2151153"/>
              <a:ext cx="641657" cy="682396"/>
            </a:xfrm>
            <a:prstGeom prst="rect">
              <a:avLst/>
            </a:prstGeom>
            <a:noFill/>
          </p:spPr>
          <p:txBody>
            <a:bodyPr wrap="square" rtlCol="0">
              <a:spAutoFit/>
            </a:bodyPr>
            <a:lstStyle/>
            <a:p>
              <a:r>
                <a:rPr lang="en-US" sz="3600" b="1" dirty="0">
                  <a:solidFill>
                    <a:srgbClr val="1D08B8"/>
                  </a:solidFill>
                  <a:effectLst>
                    <a:outerShdw blurRad="38100" dist="38100" dir="2700000" algn="tl">
                      <a:srgbClr val="000000">
                        <a:alpha val="43137"/>
                      </a:srgbClr>
                    </a:outerShdw>
                  </a:effectLst>
                  <a:latin typeface="Bradley Hand ITC" panose="03070402050302030203" pitchFamily="66" charset="0"/>
                </a:rPr>
                <a:t>X</a:t>
              </a:r>
            </a:p>
          </p:txBody>
        </p:sp>
        <p:sp>
          <p:nvSpPr>
            <p:cNvPr id="12" name="TextBox 11"/>
            <p:cNvSpPr txBox="1"/>
            <p:nvPr/>
          </p:nvSpPr>
          <p:spPr>
            <a:xfrm>
              <a:off x="6512742" y="2287456"/>
              <a:ext cx="1412601" cy="1072336"/>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6:30 pm</a:t>
              </a:r>
            </a:p>
            <a:p>
              <a:endParaRPr lang="en-US" sz="2000" b="1" dirty="0">
                <a:solidFill>
                  <a:srgbClr val="1D08B8"/>
                </a:solidFill>
                <a:latin typeface="Bradley Hand ITC" panose="03070402050302030203" pitchFamily="66" charset="0"/>
              </a:endParaRPr>
            </a:p>
            <a:p>
              <a:r>
                <a:rPr lang="en-US" sz="2000" b="1" dirty="0">
                  <a:solidFill>
                    <a:srgbClr val="1D08B8"/>
                  </a:solidFill>
                  <a:latin typeface="Bradley Hand ITC" panose="03070402050302030203" pitchFamily="66" charset="0"/>
                </a:rPr>
                <a:t>9:30 pm</a:t>
              </a:r>
            </a:p>
          </p:txBody>
        </p:sp>
        <p:sp>
          <p:nvSpPr>
            <p:cNvPr id="13" name="TextBox 12"/>
            <p:cNvSpPr txBox="1"/>
            <p:nvPr/>
          </p:nvSpPr>
          <p:spPr>
            <a:xfrm>
              <a:off x="8869205" y="2507674"/>
              <a:ext cx="1848352" cy="682396"/>
            </a:xfrm>
            <a:prstGeom prst="rect">
              <a:avLst/>
            </a:prstGeom>
            <a:noFill/>
          </p:spPr>
          <p:txBody>
            <a:bodyPr wrap="square" rtlCol="0">
              <a:spAutoFit/>
            </a:bodyPr>
            <a:lstStyle/>
            <a:p>
              <a:r>
                <a:rPr lang="en-US" b="1" dirty="0">
                  <a:solidFill>
                    <a:srgbClr val="1D08B8"/>
                  </a:solidFill>
                  <a:latin typeface="Bradley Hand ITC" panose="03070402050302030203" pitchFamily="66" charset="0"/>
                </a:rPr>
                <a:t>$ 8.00</a:t>
              </a:r>
            </a:p>
            <a:p>
              <a:r>
                <a:rPr lang="en-US" b="1" dirty="0">
                  <a:solidFill>
                    <a:srgbClr val="1D08B8"/>
                  </a:solidFill>
                  <a:latin typeface="Bradley Hand ITC" panose="03070402050302030203" pitchFamily="66" charset="0"/>
                </a:rPr>
                <a:t>$ 4.00</a:t>
              </a:r>
            </a:p>
          </p:txBody>
        </p:sp>
        <p:sp>
          <p:nvSpPr>
            <p:cNvPr id="14" name="TextBox 13"/>
            <p:cNvSpPr txBox="1"/>
            <p:nvPr/>
          </p:nvSpPr>
          <p:spPr>
            <a:xfrm>
              <a:off x="4342416" y="3521350"/>
              <a:ext cx="4719927" cy="400110"/>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Organization Name                        80               </a:t>
              </a:r>
            </a:p>
          </p:txBody>
        </p:sp>
        <p:sp>
          <p:nvSpPr>
            <p:cNvPr id="15" name="TextBox 14"/>
            <p:cNvSpPr txBox="1"/>
            <p:nvPr/>
          </p:nvSpPr>
          <p:spPr>
            <a:xfrm>
              <a:off x="3692495" y="4012960"/>
              <a:ext cx="5334363" cy="747386"/>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1234 Rental Ave</a:t>
              </a:r>
            </a:p>
            <a:p>
              <a:r>
                <a:rPr lang="en-US" sz="2000" b="1" dirty="0">
                  <a:solidFill>
                    <a:srgbClr val="1D08B8"/>
                  </a:solidFill>
                  <a:latin typeface="Bradley Hand ITC" panose="03070402050302030203" pitchFamily="66" charset="0"/>
                </a:rPr>
                <a:t>     Jonesboro                          GA                30234</a:t>
              </a:r>
            </a:p>
          </p:txBody>
        </p:sp>
        <p:sp>
          <p:nvSpPr>
            <p:cNvPr id="16" name="TextBox 15"/>
            <p:cNvSpPr txBox="1"/>
            <p:nvPr/>
          </p:nvSpPr>
          <p:spPr>
            <a:xfrm>
              <a:off x="10579416" y="3454816"/>
              <a:ext cx="517154" cy="487426"/>
            </a:xfrm>
            <a:prstGeom prst="rect">
              <a:avLst/>
            </a:prstGeom>
            <a:noFill/>
          </p:spPr>
          <p:txBody>
            <a:bodyPr wrap="square" rtlCol="0">
              <a:spAutoFit/>
            </a:bodyPr>
            <a:lstStyle/>
            <a:p>
              <a:r>
                <a:rPr lang="en-US" sz="2400" b="1" dirty="0">
                  <a:solidFill>
                    <a:srgbClr val="1D08B8"/>
                  </a:solidFill>
                  <a:latin typeface="Bradley Hand ITC" panose="03070402050302030203" pitchFamily="66" charset="0"/>
                </a:rPr>
                <a:t>X</a:t>
              </a:r>
            </a:p>
          </p:txBody>
        </p:sp>
        <p:sp>
          <p:nvSpPr>
            <p:cNvPr id="17" name="TextBox 16"/>
            <p:cNvSpPr txBox="1"/>
            <p:nvPr/>
          </p:nvSpPr>
          <p:spPr>
            <a:xfrm>
              <a:off x="3743581" y="4617432"/>
              <a:ext cx="7947413" cy="877366"/>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       John Doe                             770 ###-####</a:t>
              </a:r>
            </a:p>
            <a:p>
              <a:endParaRPr lang="en-US" sz="800" b="1" dirty="0">
                <a:solidFill>
                  <a:srgbClr val="1D08B8"/>
                </a:solidFill>
                <a:latin typeface="Bradley Hand ITC" panose="03070402050302030203" pitchFamily="66" charset="0"/>
              </a:endParaRPr>
            </a:p>
            <a:p>
              <a:r>
                <a:rPr lang="en-US" sz="2000" b="1" dirty="0">
                  <a:solidFill>
                    <a:srgbClr val="1D08B8"/>
                  </a:solidFill>
                  <a:latin typeface="Bradley Hand ITC" panose="03070402050302030203" pitchFamily="66" charset="0"/>
                </a:rPr>
                <a:t>         </a:t>
              </a:r>
              <a:r>
                <a:rPr lang="en-US" sz="2000" b="1" dirty="0">
                  <a:solidFill>
                    <a:srgbClr val="2603BD"/>
                  </a:solidFill>
                  <a:latin typeface="Bradley Hand ITC" panose="03070402050302030203" pitchFamily="66" charset="0"/>
                </a:rPr>
                <a:t>Johndoe@gmail.com</a:t>
              </a:r>
              <a:r>
                <a:rPr lang="en-US" sz="2000" b="1" dirty="0">
                  <a:solidFill>
                    <a:srgbClr val="1D08B8"/>
                  </a:solidFill>
                  <a:latin typeface="Bradley Hand ITC" panose="03070402050302030203" pitchFamily="66" charset="0"/>
                </a:rPr>
                <a:t>                                              Dance Off/ Contest</a:t>
              </a:r>
            </a:p>
          </p:txBody>
        </p:sp>
        <p:sp>
          <p:nvSpPr>
            <p:cNvPr id="18" name="TextBox 17"/>
            <p:cNvSpPr txBox="1"/>
            <p:nvPr/>
          </p:nvSpPr>
          <p:spPr>
            <a:xfrm>
              <a:off x="3522518" y="5970882"/>
              <a:ext cx="6979863" cy="552415"/>
            </a:xfrm>
            <a:prstGeom prst="rect">
              <a:avLst/>
            </a:prstGeom>
            <a:noFill/>
          </p:spPr>
          <p:txBody>
            <a:bodyPr wrap="square" rtlCol="0">
              <a:spAutoFit/>
            </a:bodyPr>
            <a:lstStyle/>
            <a:p>
              <a:r>
                <a:rPr lang="en-US" sz="2000" b="1" dirty="0">
                  <a:solidFill>
                    <a:srgbClr val="1D08B8"/>
                  </a:solidFill>
                  <a:latin typeface="Bradley Hand ITC" panose="03070402050302030203" pitchFamily="66" charset="0"/>
                </a:rPr>
                <a:t>October 1, xxxx                                                        </a:t>
              </a:r>
              <a:r>
                <a:rPr lang="en-US" sz="2800" dirty="0">
                  <a:solidFill>
                    <a:srgbClr val="1D08B8"/>
                  </a:solidFill>
                  <a:latin typeface="Blackadder ITC" panose="04020505051007020D02" pitchFamily="82" charset="0"/>
                </a:rPr>
                <a:t>John Doe   </a:t>
              </a:r>
            </a:p>
          </p:txBody>
        </p:sp>
      </p:grpSp>
      <p:sp>
        <p:nvSpPr>
          <p:cNvPr id="20" name="TextBox 19"/>
          <p:cNvSpPr txBox="1"/>
          <p:nvPr/>
        </p:nvSpPr>
        <p:spPr>
          <a:xfrm>
            <a:off x="185277" y="580846"/>
            <a:ext cx="3423047" cy="2492990"/>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Applicants </a:t>
            </a:r>
            <a:r>
              <a:rPr lang="en-US" sz="24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a:t>
            </a:r>
          </a:p>
          <a:p>
            <a:endParaRPr lang="en-US" b="1" u="sng" dirty="0">
              <a:effectLst>
                <a:outerShdw blurRad="38100" dist="38100" dir="2700000" algn="tl">
                  <a:srgbClr val="000000">
                    <a:alpha val="43137"/>
                  </a:srgbClr>
                </a:outerShdw>
              </a:effectLst>
            </a:endParaRPr>
          </a:p>
          <a:p>
            <a:pPr marL="285750" indent="-285750">
              <a:buFont typeface="Wingdings" panose="05000000000000000000" pitchFamily="2" charset="2"/>
              <a:buChar char="ü"/>
            </a:pPr>
            <a:r>
              <a:rPr lang="en-US" sz="1600" u="sng" dirty="0">
                <a:solidFill>
                  <a:schemeClr val="accent1">
                    <a:lumMod val="50000"/>
                  </a:schemeClr>
                </a:solidFill>
              </a:rPr>
              <a:t>C</a:t>
            </a:r>
            <a:r>
              <a:rPr lang="en-US" sz="1600" u="sng" dirty="0" smtClean="0">
                <a:solidFill>
                  <a:schemeClr val="accent1">
                    <a:lumMod val="50000"/>
                  </a:schemeClr>
                </a:solidFill>
              </a:rPr>
              <a:t>omplete </a:t>
            </a:r>
            <a:r>
              <a:rPr lang="en-US" sz="1600" u="sng" dirty="0">
                <a:solidFill>
                  <a:schemeClr val="accent1">
                    <a:lumMod val="50000"/>
                  </a:schemeClr>
                </a:solidFill>
              </a:rPr>
              <a:t>the entire top portion of the contract</a:t>
            </a:r>
            <a:r>
              <a:rPr lang="en-US" sz="1600" dirty="0">
                <a:solidFill>
                  <a:schemeClr val="accent1">
                    <a:lumMod val="50000"/>
                  </a:schemeClr>
                </a:solidFill>
              </a:rPr>
              <a:t> </a:t>
            </a:r>
          </a:p>
          <a:p>
            <a:pPr marL="285750" indent="-285750">
              <a:buFont typeface="Wingdings" panose="05000000000000000000" pitchFamily="2" charset="2"/>
              <a:buChar char="ü"/>
            </a:pPr>
            <a:r>
              <a:rPr lang="en-US" sz="1600" dirty="0" smtClean="0">
                <a:solidFill>
                  <a:schemeClr val="accent1">
                    <a:lumMod val="50000"/>
                  </a:schemeClr>
                </a:solidFill>
              </a:rPr>
              <a:t>Review </a:t>
            </a:r>
            <a:r>
              <a:rPr lang="en-US" sz="1600" dirty="0">
                <a:solidFill>
                  <a:schemeClr val="accent1">
                    <a:lumMod val="50000"/>
                  </a:schemeClr>
                </a:solidFill>
              </a:rPr>
              <a:t>and initial each Term and  Condition</a:t>
            </a:r>
          </a:p>
          <a:p>
            <a:pPr marL="285750" indent="-285750">
              <a:buFont typeface="Wingdings" panose="05000000000000000000" pitchFamily="2" charset="2"/>
              <a:buChar char="ü"/>
            </a:pPr>
            <a:r>
              <a:rPr lang="en-US" sz="1600" dirty="0">
                <a:solidFill>
                  <a:schemeClr val="accent1">
                    <a:lumMod val="50000"/>
                  </a:schemeClr>
                </a:solidFill>
              </a:rPr>
              <a:t>P</a:t>
            </a:r>
            <a:r>
              <a:rPr lang="en-US" sz="1600" dirty="0" smtClean="0">
                <a:solidFill>
                  <a:schemeClr val="accent1">
                    <a:lumMod val="50000"/>
                  </a:schemeClr>
                </a:solidFill>
              </a:rPr>
              <a:t>rovide </a:t>
            </a:r>
            <a:r>
              <a:rPr lang="en-US" sz="1600" dirty="0">
                <a:solidFill>
                  <a:schemeClr val="accent1">
                    <a:lumMod val="50000"/>
                  </a:schemeClr>
                </a:solidFill>
              </a:rPr>
              <a:t>payment </a:t>
            </a:r>
            <a:r>
              <a:rPr lang="en-US" sz="1600" dirty="0" smtClean="0">
                <a:solidFill>
                  <a:schemeClr val="accent1">
                    <a:lumMod val="50000"/>
                  </a:schemeClr>
                </a:solidFill>
              </a:rPr>
              <a:t>in the form of a Cashier’s </a:t>
            </a:r>
            <a:r>
              <a:rPr lang="en-US" sz="1600" dirty="0">
                <a:solidFill>
                  <a:schemeClr val="accent1">
                    <a:lumMod val="50000"/>
                  </a:schemeClr>
                </a:solidFill>
              </a:rPr>
              <a:t>Check or Postal Money Order</a:t>
            </a:r>
          </a:p>
        </p:txBody>
      </p:sp>
      <p:sp>
        <p:nvSpPr>
          <p:cNvPr id="21" name="Rectangle 20"/>
          <p:cNvSpPr/>
          <p:nvPr/>
        </p:nvSpPr>
        <p:spPr>
          <a:xfrm>
            <a:off x="192236" y="2990631"/>
            <a:ext cx="3313643" cy="3539430"/>
          </a:xfrm>
          <a:prstGeom prst="rect">
            <a:avLst/>
          </a:prstGeom>
        </p:spPr>
        <p:txBody>
          <a:bodyPr wrap="square" anchor="t">
            <a:spAutoFit/>
          </a:bodyPr>
          <a:lstStyle/>
          <a:p>
            <a:pPr marL="285750" indent="-285750">
              <a:buFont typeface="Wingdings" panose="05000000000000000000" pitchFamily="2" charset="2"/>
              <a:buChar char="ü"/>
            </a:pPr>
            <a:r>
              <a:rPr lang="en-US" sz="1600" dirty="0">
                <a:solidFill>
                  <a:schemeClr val="accent1">
                    <a:lumMod val="50000"/>
                  </a:schemeClr>
                </a:solidFill>
              </a:rPr>
              <a:t>P</a:t>
            </a:r>
            <a:r>
              <a:rPr lang="en-US" sz="1600" dirty="0" smtClean="0">
                <a:solidFill>
                  <a:schemeClr val="accent1">
                    <a:lumMod val="50000"/>
                  </a:schemeClr>
                </a:solidFill>
              </a:rPr>
              <a:t>rovide </a:t>
            </a:r>
            <a:r>
              <a:rPr lang="en-US" sz="1600" dirty="0">
                <a:solidFill>
                  <a:schemeClr val="accent1">
                    <a:lumMod val="50000"/>
                  </a:schemeClr>
                </a:solidFill>
              </a:rPr>
              <a:t>a certificate of insurance, which </a:t>
            </a:r>
            <a:r>
              <a:rPr lang="en-US" sz="1600" b="1" u="sng" dirty="0">
                <a:solidFill>
                  <a:schemeClr val="accent1">
                    <a:lumMod val="50000"/>
                  </a:schemeClr>
                </a:solidFill>
                <a:ea typeface="Times New Roman" panose="02020603050405020304" pitchFamily="18" charset="0"/>
                <a:cs typeface="Times New Roman" panose="02020603050405020304" pitchFamily="18" charset="0"/>
              </a:rPr>
              <a:t>must</a:t>
            </a:r>
            <a:r>
              <a:rPr lang="en-US" sz="1600" dirty="0">
                <a:solidFill>
                  <a:schemeClr val="accent1">
                    <a:lumMod val="50000"/>
                  </a:schemeClr>
                </a:solidFill>
                <a:ea typeface="Times New Roman" panose="02020603050405020304" pitchFamily="18" charset="0"/>
                <a:cs typeface="Times New Roman" panose="02020603050405020304" pitchFamily="18" charset="0"/>
              </a:rPr>
              <a:t> reflect </a:t>
            </a:r>
            <a:r>
              <a:rPr lang="en-US" sz="1600" dirty="0" smtClean="0">
                <a:solidFill>
                  <a:schemeClr val="accent1">
                    <a:lumMod val="50000"/>
                  </a:schemeClr>
                </a:solidFill>
                <a:ea typeface="Times New Roman" panose="02020603050405020304" pitchFamily="18" charset="0"/>
                <a:cs typeface="Times New Roman" panose="02020603050405020304" pitchFamily="18" charset="0"/>
              </a:rPr>
              <a:t>“</a:t>
            </a:r>
            <a:r>
              <a:rPr lang="en-US" sz="1600" i="1" dirty="0" smtClean="0">
                <a:solidFill>
                  <a:schemeClr val="accent1">
                    <a:lumMod val="50000"/>
                  </a:schemeClr>
                </a:solidFill>
                <a:ea typeface="Times New Roman" panose="02020603050405020304" pitchFamily="18" charset="0"/>
                <a:cs typeface="Times New Roman" panose="02020603050405020304" pitchFamily="18" charset="0"/>
              </a:rPr>
              <a:t>Clayton County Public Schools 1058 Fifth Avenue, Jonesboro GA 30236</a:t>
            </a:r>
            <a:r>
              <a:rPr lang="en-US" sz="1600" dirty="0" smtClean="0">
                <a:solidFill>
                  <a:schemeClr val="accent1">
                    <a:lumMod val="50000"/>
                  </a:schemeClr>
                </a:solidFill>
                <a:ea typeface="Times New Roman" panose="02020603050405020304" pitchFamily="18" charset="0"/>
                <a:cs typeface="Times New Roman" panose="02020603050405020304" pitchFamily="18" charset="0"/>
              </a:rPr>
              <a:t>” </a:t>
            </a:r>
            <a:r>
              <a:rPr lang="en-US" sz="1600" dirty="0">
                <a:solidFill>
                  <a:schemeClr val="accent1">
                    <a:lumMod val="50000"/>
                  </a:schemeClr>
                </a:solidFill>
                <a:ea typeface="Times New Roman" panose="02020603050405020304" pitchFamily="18" charset="0"/>
                <a:cs typeface="Times New Roman" panose="02020603050405020304" pitchFamily="18" charset="0"/>
              </a:rPr>
              <a:t>as the </a:t>
            </a:r>
            <a:r>
              <a:rPr lang="en-US" sz="1600" u="sng" dirty="0">
                <a:solidFill>
                  <a:schemeClr val="accent1">
                    <a:lumMod val="50000"/>
                  </a:schemeClr>
                </a:solidFill>
                <a:ea typeface="Times New Roman" panose="02020603050405020304" pitchFamily="18" charset="0"/>
                <a:cs typeface="Times New Roman" panose="02020603050405020304" pitchFamily="18" charset="0"/>
              </a:rPr>
              <a:t>certificate holder </a:t>
            </a:r>
            <a:r>
              <a:rPr lang="en-US" sz="1600" dirty="0">
                <a:solidFill>
                  <a:schemeClr val="accent1">
                    <a:lumMod val="50000"/>
                  </a:schemeClr>
                </a:solidFill>
                <a:ea typeface="Times New Roman" panose="02020603050405020304" pitchFamily="18" charset="0"/>
                <a:cs typeface="Times New Roman" panose="02020603050405020304" pitchFamily="18" charset="0"/>
              </a:rPr>
              <a:t>and </a:t>
            </a:r>
            <a:r>
              <a:rPr lang="en-US" sz="1600" u="sng" dirty="0">
                <a:solidFill>
                  <a:schemeClr val="accent1">
                    <a:lumMod val="50000"/>
                  </a:schemeClr>
                </a:solidFill>
                <a:ea typeface="Times New Roman" panose="02020603050405020304" pitchFamily="18" charset="0"/>
                <a:cs typeface="Times New Roman" panose="02020603050405020304" pitchFamily="18" charset="0"/>
              </a:rPr>
              <a:t>as an additional </a:t>
            </a:r>
            <a:r>
              <a:rPr lang="en-US" sz="1600" u="sng" dirty="0" smtClean="0">
                <a:solidFill>
                  <a:schemeClr val="accent1">
                    <a:lumMod val="50000"/>
                  </a:schemeClr>
                </a:solidFill>
                <a:ea typeface="Times New Roman" panose="02020603050405020304" pitchFamily="18" charset="0"/>
                <a:cs typeface="Times New Roman" panose="02020603050405020304" pitchFamily="18" charset="0"/>
              </a:rPr>
              <a:t>insured</a:t>
            </a:r>
          </a:p>
          <a:p>
            <a:pPr marL="285750" indent="-285750">
              <a:buFont typeface="Wingdings" panose="05000000000000000000" pitchFamily="2" charset="2"/>
              <a:buChar char="ü"/>
            </a:pPr>
            <a:endParaRPr lang="en-US" sz="1600" u="sng" dirty="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endParaRPr lang="en-US" sz="1600" u="sng" dirty="0" smtClean="0">
              <a:ea typeface="Times New Roman" panose="02020603050405020304" pitchFamily="18" charset="0"/>
              <a:cs typeface="Times New Roman" panose="02020603050405020304" pitchFamily="18" charset="0"/>
            </a:endParaRPr>
          </a:p>
          <a:p>
            <a:r>
              <a:rPr lang="en-US" sz="1600" b="1" u="sng" dirty="0" smtClean="0"/>
              <a:t>Note</a:t>
            </a:r>
            <a:r>
              <a:rPr lang="en-US" sz="1600" b="1" u="sng" dirty="0"/>
              <a:t>:</a:t>
            </a:r>
          </a:p>
          <a:p>
            <a:r>
              <a:rPr lang="en-US" sz="1600" b="1" dirty="0">
                <a:solidFill>
                  <a:srgbClr val="FF0000"/>
                </a:solidFill>
                <a:latin typeface="Times New Roman" panose="02020603050405020304" pitchFamily="18" charset="0"/>
                <a:cs typeface="Times New Roman" panose="02020603050405020304" pitchFamily="18" charset="0"/>
              </a:rPr>
              <a:t>This is a legal document.  Please do not leave any section blank or your contract cannot be processed. </a:t>
            </a:r>
          </a:p>
          <a:p>
            <a:endParaRPr lang="en-US" sz="1600" u="sng" dirty="0">
              <a:ea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sz="1600" u="sng" dirty="0">
              <a:ea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920293" y="27136"/>
            <a:ext cx="1133985" cy="1133985"/>
          </a:xfrm>
          <a:prstGeom prst="rect">
            <a:avLst/>
          </a:prstGeom>
        </p:spPr>
      </p:pic>
    </p:spTree>
    <p:extLst>
      <p:ext uri="{BB962C8B-B14F-4D97-AF65-F5344CB8AC3E}">
        <p14:creationId xmlns:p14="http://schemas.microsoft.com/office/powerpoint/2010/main" val="172196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0"/>
                                  </p:iterate>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par>
                                <p:cTn id="11" presetID="15" presetClass="emph" presetSubtype="0" grpId="1" nodeType="withEffect">
                                  <p:stCondLst>
                                    <p:cond delay="250"/>
                                  </p:stCondLst>
                                  <p:iterate type="lt">
                                    <p:tmAbs val="14"/>
                                  </p:iterate>
                                  <p:childTnLst>
                                    <p:set>
                                      <p:cBhvr override="childStyle">
                                        <p:cTn id="12" dur="2750"/>
                                        <p:tgtEl>
                                          <p:spTgt spid="21"/>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133" y="498339"/>
            <a:ext cx="11512640" cy="1325563"/>
          </a:xfrm>
        </p:spPr>
        <p:txBody>
          <a:bodyPr>
            <a:normAutofit/>
          </a:bodyPr>
          <a:lstStyle/>
          <a:p>
            <a:pPr algn="ctr"/>
            <a:r>
              <a:rPr lang="en-US" b="1" dirty="0" smtClean="0">
                <a:latin typeface="Times New Roman" panose="02020603050405020304" pitchFamily="18" charset="0"/>
                <a:cs typeface="Times New Roman" panose="02020603050405020304" pitchFamily="18" charset="0"/>
              </a:rPr>
              <a:t>Certificate of Insurance &amp; Insurance Policy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1109" y="2103120"/>
            <a:ext cx="11003973" cy="3931920"/>
          </a:xfrm>
        </p:spPr>
        <p:txBody>
          <a:bodyPr>
            <a:normAutofit/>
          </a:bodyPr>
          <a:lstStyle/>
          <a:p>
            <a:r>
              <a:rPr lang="en-US" dirty="0"/>
              <a:t>Prior to using school facilities, </a:t>
            </a:r>
            <a:r>
              <a:rPr lang="en-US" b="1" dirty="0"/>
              <a:t>groups not directly related to the school program</a:t>
            </a:r>
            <a:r>
              <a:rPr lang="en-US" dirty="0"/>
              <a:t> </a:t>
            </a:r>
            <a:r>
              <a:rPr lang="en-US" b="1" dirty="0">
                <a:solidFill>
                  <a:srgbClr val="FF0000"/>
                </a:solidFill>
              </a:rPr>
              <a:t>must provide </a:t>
            </a:r>
            <a:r>
              <a:rPr lang="en-US" dirty="0"/>
              <a:t>a </a:t>
            </a:r>
            <a:r>
              <a:rPr lang="en-US" sz="2800" b="1" dirty="0" smtClean="0"/>
              <a:t>Certificate </a:t>
            </a:r>
            <a:r>
              <a:rPr lang="en-US" sz="2800" b="1" dirty="0"/>
              <a:t>of </a:t>
            </a:r>
            <a:r>
              <a:rPr lang="en-US" sz="2800" b="1" dirty="0" smtClean="0"/>
              <a:t>Insurance </a:t>
            </a:r>
            <a:r>
              <a:rPr lang="en-US" sz="2800" i="1" dirty="0" smtClean="0"/>
              <a:t>in addition to </a:t>
            </a:r>
            <a:r>
              <a:rPr lang="en-US" sz="2800" b="1" dirty="0" smtClean="0"/>
              <a:t>the</a:t>
            </a:r>
            <a:r>
              <a:rPr lang="en-US" sz="2800" dirty="0" smtClean="0"/>
              <a:t> </a:t>
            </a:r>
            <a:r>
              <a:rPr lang="en-US" sz="2800" b="1" dirty="0" smtClean="0"/>
              <a:t>Insurance Policy</a:t>
            </a:r>
            <a:r>
              <a:rPr lang="en-US" sz="2800" dirty="0" smtClean="0"/>
              <a:t> </a:t>
            </a:r>
            <a:r>
              <a:rPr lang="en-US" dirty="0"/>
              <a:t>indicating liability coverage in the amount of at least one million dollars ($1,000,000.00) per occurrence general aggregate. </a:t>
            </a:r>
            <a:r>
              <a:rPr lang="en-US" dirty="0" smtClean="0"/>
              <a:t>The </a:t>
            </a:r>
            <a:r>
              <a:rPr lang="en-US" dirty="0"/>
              <a:t>certificate must reflect Clayton County Public Schools as the </a:t>
            </a:r>
            <a:r>
              <a:rPr lang="en-US" u="sng" dirty="0" smtClean="0"/>
              <a:t>Certificate </a:t>
            </a:r>
            <a:r>
              <a:rPr lang="en-US" u="sng" dirty="0"/>
              <a:t>H</a:t>
            </a:r>
            <a:r>
              <a:rPr lang="en-US" u="sng" dirty="0" smtClean="0"/>
              <a:t>older </a:t>
            </a:r>
            <a:r>
              <a:rPr lang="en-US" i="1" dirty="0"/>
              <a:t>and</a:t>
            </a:r>
            <a:r>
              <a:rPr lang="en-US" dirty="0"/>
              <a:t> as an </a:t>
            </a:r>
            <a:r>
              <a:rPr lang="en-US" u="sng" dirty="0" smtClean="0"/>
              <a:t>Additional </a:t>
            </a:r>
            <a:r>
              <a:rPr lang="en-US" u="sng" dirty="0"/>
              <a:t>I</a:t>
            </a:r>
            <a:r>
              <a:rPr lang="en-US" u="sng" dirty="0" smtClean="0"/>
              <a:t>nsured </a:t>
            </a:r>
            <a:r>
              <a:rPr lang="en-US" dirty="0"/>
              <a:t>for the duration of the group's </a:t>
            </a:r>
            <a:r>
              <a:rPr lang="en-US" dirty="0" smtClean="0"/>
              <a:t>use </a:t>
            </a:r>
            <a:r>
              <a:rPr lang="en-US" dirty="0"/>
              <a:t>of the facility as specified above. </a:t>
            </a:r>
            <a:endParaRPr lang="en-US" dirty="0" smtClean="0"/>
          </a:p>
          <a:p>
            <a:r>
              <a:rPr lang="en-US" dirty="0" smtClean="0"/>
              <a:t>For </a:t>
            </a:r>
            <a:r>
              <a:rPr lang="en-US" dirty="0"/>
              <a:t>sports related activities, the certificate must state that no "athletic participants" are excluded on the liability insurance</a:t>
            </a:r>
            <a:r>
              <a:rPr lang="en-US" dirty="0" smtClean="0"/>
              <a:t>.</a:t>
            </a:r>
          </a:p>
          <a:p>
            <a:r>
              <a:rPr lang="en-US" dirty="0" smtClean="0"/>
              <a:t> </a:t>
            </a:r>
            <a:r>
              <a:rPr lang="en-US" dirty="0"/>
              <a:t>An insurance agent of your choice can provide this coverage.</a:t>
            </a:r>
            <a:br>
              <a:rPr lang="en-US" dirty="0"/>
            </a:br>
            <a:endParaRPr lang="en-US" dirty="0"/>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920293" y="27136"/>
            <a:ext cx="1133985" cy="1133985"/>
          </a:xfrm>
          <a:prstGeom prst="rect">
            <a:avLst/>
          </a:prstGeom>
        </p:spPr>
      </p:pic>
    </p:spTree>
    <p:extLst>
      <p:ext uri="{BB962C8B-B14F-4D97-AF65-F5344CB8AC3E}">
        <p14:creationId xmlns:p14="http://schemas.microsoft.com/office/powerpoint/2010/main" val="86520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94" y="479648"/>
            <a:ext cx="3360957" cy="966499"/>
          </a:xfrm>
        </p:spPr>
        <p:txBody>
          <a:bodyPr>
            <a:normAutofit/>
          </a:bodyPr>
          <a:lstStyle/>
          <a:p>
            <a:r>
              <a:rPr lang="en-US" sz="1800" b="1" u="sng" dirty="0" smtClean="0">
                <a:latin typeface="Arial" panose="020B0604020202020204" pitchFamily="34" charset="0"/>
                <a:cs typeface="Arial" panose="020B0604020202020204" pitchFamily="34" charset="0"/>
              </a:rPr>
              <a:t>Principal/ Building Administrator must: </a:t>
            </a:r>
            <a:endParaRPr lang="en-US" sz="1800" b="1" u="sng" dirty="0">
              <a:latin typeface="Arial" panose="020B0604020202020204" pitchFamily="34" charset="0"/>
              <a:cs typeface="Arial" panose="020B0604020202020204" pitchFamily="34" charset="0"/>
            </a:endParaRPr>
          </a:p>
        </p:txBody>
      </p:sp>
      <p:sp>
        <p:nvSpPr>
          <p:cNvPr id="4" name="Title 1"/>
          <p:cNvSpPr txBox="1">
            <a:spLocks/>
          </p:cNvSpPr>
          <p:nvPr/>
        </p:nvSpPr>
        <p:spPr>
          <a:xfrm>
            <a:off x="1953873" y="-9366"/>
            <a:ext cx="7938655" cy="6195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800" b="1" dirty="0" smtClean="0">
                <a:latin typeface="Times New Roman" panose="02020603050405020304" pitchFamily="18" charset="0"/>
                <a:cs typeface="Times New Roman" panose="02020603050405020304" pitchFamily="18" charset="0"/>
              </a:rPr>
              <a:t>Completing the Facility Use Contract</a:t>
            </a:r>
            <a:endParaRPr lang="en-US" sz="38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64573" y="1329373"/>
            <a:ext cx="4240213" cy="4985980"/>
          </a:xfrm>
          <a:prstGeom prst="rect">
            <a:avLst/>
          </a:prstGeom>
          <a:noFill/>
        </p:spPr>
        <p:txBody>
          <a:bodyPr wrap="square" rtlCol="0" anchor="t">
            <a:spAutoFit/>
          </a:bodyPr>
          <a:lstStyle/>
          <a:p>
            <a:endParaRPr lang="en-US" sz="800" dirty="0"/>
          </a:p>
          <a:p>
            <a:pPr marL="285750" indent="-285750">
              <a:buFont typeface="Wingdings" panose="05000000000000000000" pitchFamily="2" charset="2"/>
              <a:buChar char="ü"/>
            </a:pPr>
            <a:r>
              <a:rPr lang="en-US" sz="1200" dirty="0"/>
              <a:t>verify that all sections of the contract are complete and required documents are received</a:t>
            </a:r>
          </a:p>
          <a:p>
            <a:pPr marL="285750" indent="-285750">
              <a:buFont typeface="Wingdings" panose="05000000000000000000" pitchFamily="2" charset="2"/>
              <a:buChar char="ü"/>
            </a:pPr>
            <a:r>
              <a:rPr lang="en-US" sz="1200" dirty="0"/>
              <a:t>complete the “Applicable Facility Charges” section using the price list to calculate total due (contact departments i.e. Safety &amp; Security and School Nutrition, to determine proper charges)</a:t>
            </a:r>
          </a:p>
          <a:p>
            <a:pPr marL="285750" indent="-285750">
              <a:buFont typeface="Wingdings" panose="05000000000000000000" pitchFamily="2" charset="2"/>
              <a:buChar char="ü"/>
            </a:pPr>
            <a:r>
              <a:rPr lang="en-US" sz="1200" u="sng" dirty="0"/>
              <a:t>verify </a:t>
            </a:r>
            <a:r>
              <a:rPr lang="en-US" sz="1200" u="sng" dirty="0" smtClean="0"/>
              <a:t>that insurance policy is received and that certificate </a:t>
            </a:r>
            <a:r>
              <a:rPr lang="en-US" sz="1200" u="sng" dirty="0"/>
              <a:t>of </a:t>
            </a:r>
            <a:r>
              <a:rPr lang="en-US" sz="1200" u="sng" dirty="0" smtClean="0"/>
              <a:t>insurance reflects CCPS as the certificate holder</a:t>
            </a:r>
          </a:p>
          <a:p>
            <a:pPr marL="285750" indent="-285750">
              <a:buFont typeface="Wingdings" panose="05000000000000000000" pitchFamily="2" charset="2"/>
              <a:buChar char="ü"/>
            </a:pPr>
            <a:r>
              <a:rPr lang="en-US" sz="1200" dirty="0" smtClean="0"/>
              <a:t>approve </a:t>
            </a:r>
            <a:r>
              <a:rPr lang="en-US" sz="1200" dirty="0"/>
              <a:t>or deny contract </a:t>
            </a:r>
          </a:p>
          <a:p>
            <a:pPr marL="285750" indent="-285750">
              <a:buFont typeface="Wingdings" panose="05000000000000000000" pitchFamily="2" charset="2"/>
              <a:buChar char="ü"/>
            </a:pPr>
            <a:r>
              <a:rPr lang="en-US" sz="1200" dirty="0"/>
              <a:t>forward the original signed contract, insurance </a:t>
            </a:r>
            <a:r>
              <a:rPr lang="en-US" sz="1200" dirty="0" smtClean="0"/>
              <a:t>certificate and policy, </a:t>
            </a:r>
            <a:r>
              <a:rPr lang="en-US" sz="1200" dirty="0"/>
              <a:t>and a copy of the payment to the Area Superintendent</a:t>
            </a:r>
          </a:p>
          <a:p>
            <a:pPr marL="285750" indent="-285750">
              <a:buFont typeface="Wingdings" panose="05000000000000000000" pitchFamily="2" charset="2"/>
              <a:buChar char="ü"/>
            </a:pPr>
            <a:r>
              <a:rPr lang="en-US" sz="1200" dirty="0"/>
              <a:t>keep a copy of all forwarded documents for your records</a:t>
            </a:r>
          </a:p>
          <a:p>
            <a:pPr marL="285750" indent="-285750">
              <a:buFont typeface="Arial" panose="020B0604020202020204" pitchFamily="34" charset="0"/>
              <a:buChar char="•"/>
            </a:pPr>
            <a:r>
              <a:rPr lang="en-US" sz="1200" dirty="0"/>
              <a:t>forward the payment (Cashier’s Check or Postal Money Order) to Alma Phillips in Business Services on a cash collection form</a:t>
            </a:r>
          </a:p>
          <a:p>
            <a:pPr marL="285750" indent="-285750">
              <a:buFont typeface="Wingdings" panose="05000000000000000000" pitchFamily="2" charset="2"/>
              <a:buChar char="ü"/>
            </a:pPr>
            <a:endParaRPr lang="en-US" sz="800" dirty="0"/>
          </a:p>
          <a:p>
            <a:r>
              <a:rPr lang="en-US" sz="1600" b="1" u="sng" dirty="0">
                <a:latin typeface="Arial" panose="020B0604020202020204" pitchFamily="34" charset="0"/>
                <a:cs typeface="Arial" panose="020B0604020202020204" pitchFamily="34" charset="0"/>
              </a:rPr>
              <a:t>Safety  &amp; Security</a:t>
            </a:r>
            <a:r>
              <a:rPr lang="en-US" sz="1600" b="1" u="sng" dirty="0"/>
              <a:t> </a:t>
            </a:r>
            <a:r>
              <a:rPr lang="en-US" sz="1200" dirty="0"/>
              <a:t>will determine how many officers will be required for each event. </a:t>
            </a:r>
            <a:r>
              <a:rPr lang="en-US" sz="1200" dirty="0">
                <a:solidFill>
                  <a:srgbClr val="FF0000"/>
                </a:solidFill>
              </a:rPr>
              <a:t> </a:t>
            </a:r>
          </a:p>
          <a:p>
            <a:endParaRPr lang="en-US" sz="1200" dirty="0">
              <a:solidFill>
                <a:srgbClr val="FF0000"/>
              </a:solidFill>
            </a:endParaRPr>
          </a:p>
          <a:p>
            <a:r>
              <a:rPr lang="en-US" sz="1600" b="1" u="sng" dirty="0">
                <a:latin typeface="Arial" panose="020B0604020202020204" pitchFamily="34" charset="0"/>
                <a:cs typeface="Arial" panose="020B0604020202020204" pitchFamily="34" charset="0"/>
              </a:rPr>
              <a:t>Maintenance Department </a:t>
            </a:r>
            <a:r>
              <a:rPr lang="en-US" sz="1200" dirty="0"/>
              <a:t>will give the final </a:t>
            </a:r>
            <a:r>
              <a:rPr lang="en-US" sz="1200" dirty="0" smtClean="0"/>
              <a:t>decision by denying or approving/signing the </a:t>
            </a:r>
            <a:r>
              <a:rPr lang="en-US" sz="1200" dirty="0"/>
              <a:t>contract.</a:t>
            </a:r>
            <a:endParaRPr lang="en-US" sz="1200" dirty="0">
              <a:solidFill>
                <a:srgbClr val="FF0000"/>
              </a:solidFill>
            </a:endParaRPr>
          </a:p>
        </p:txBody>
      </p:sp>
      <p:pic>
        <p:nvPicPr>
          <p:cNvPr id="19" name="Picture 18"/>
          <p:cNvPicPr/>
          <p:nvPr/>
        </p:nvPicPr>
        <p:blipFill rotWithShape="1">
          <a:blip r:embed="rId2"/>
          <a:srcRect l="55895" t="9983" r="12864" b="840"/>
          <a:stretch/>
        </p:blipFill>
        <p:spPr bwMode="auto">
          <a:xfrm>
            <a:off x="4421818" y="656007"/>
            <a:ext cx="7535525" cy="6014957"/>
          </a:xfrm>
          <a:prstGeom prst="rect">
            <a:avLst/>
          </a:prstGeom>
          <a:ln w="3175">
            <a:solidFill>
              <a:schemeClr val="bg1"/>
            </a:solid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20" name="TextBox 19"/>
          <p:cNvSpPr txBox="1"/>
          <p:nvPr/>
        </p:nvSpPr>
        <p:spPr>
          <a:xfrm>
            <a:off x="5581387" y="1392838"/>
            <a:ext cx="6472288" cy="3477875"/>
          </a:xfrm>
          <a:prstGeom prst="rect">
            <a:avLst/>
          </a:prstGeom>
          <a:noFill/>
        </p:spPr>
        <p:txBody>
          <a:bodyPr wrap="square" rtlCol="0">
            <a:spAutoFit/>
          </a:bodyPr>
          <a:lstStyle/>
          <a:p>
            <a:endParaRPr lang="en-US" sz="1100" b="1" dirty="0">
              <a:solidFill>
                <a:srgbClr val="1D08B8"/>
              </a:solidFill>
              <a:latin typeface="Bradley Hand ITC" panose="03070402050302030203" pitchFamily="66" charset="0"/>
            </a:endParaRPr>
          </a:p>
          <a:p>
            <a:r>
              <a:rPr lang="en-US" b="1" dirty="0">
                <a:solidFill>
                  <a:srgbClr val="1D08B8"/>
                </a:solidFill>
                <a:latin typeface="Bradley Hand ITC" panose="03070402050302030203" pitchFamily="66" charset="0"/>
              </a:rPr>
              <a:t>X</a:t>
            </a:r>
            <a:r>
              <a:rPr lang="en-US" dirty="0">
                <a:solidFill>
                  <a:srgbClr val="1D08B8"/>
                </a:solidFill>
                <a:latin typeface="Bradley Hand ITC" panose="03070402050302030203" pitchFamily="66" charset="0"/>
              </a:rPr>
              <a:t> </a:t>
            </a:r>
            <a:r>
              <a:rPr lang="en-US" b="1" dirty="0">
                <a:solidFill>
                  <a:srgbClr val="1D08B8"/>
                </a:solidFill>
                <a:latin typeface="Bradley Hand ITC" panose="03070402050302030203" pitchFamily="66" charset="0"/>
              </a:rPr>
              <a:t>                        3        150 </a:t>
            </a:r>
            <a:endParaRPr lang="en-US" dirty="0">
              <a:solidFill>
                <a:srgbClr val="1D08B8"/>
              </a:solidFill>
              <a:latin typeface="Bradley Hand ITC" panose="03070402050302030203" pitchFamily="66" charset="0"/>
            </a:endParaRPr>
          </a:p>
          <a:p>
            <a:r>
              <a:rPr lang="en-US" b="1" dirty="0">
                <a:solidFill>
                  <a:srgbClr val="1D08B8"/>
                </a:solidFill>
                <a:latin typeface="Bradley Hand ITC" panose="03070402050302030203" pitchFamily="66" charset="0"/>
              </a:rPr>
              <a:t>X                         3        35</a:t>
            </a:r>
          </a:p>
          <a:p>
            <a:r>
              <a:rPr lang="en-US" sz="2000" dirty="0">
                <a:solidFill>
                  <a:srgbClr val="1D08B8"/>
                </a:solidFill>
                <a:latin typeface="Bradley Hand ITC" panose="03070402050302030203" pitchFamily="66" charset="0"/>
              </a:rPr>
              <a:t>        </a:t>
            </a:r>
            <a:r>
              <a:rPr lang="en-US" b="1" dirty="0">
                <a:solidFill>
                  <a:srgbClr val="1D08B8"/>
                </a:solidFill>
                <a:latin typeface="Bradley Hand ITC" panose="03070402050302030203" pitchFamily="66" charset="0"/>
              </a:rPr>
              <a:t>X</a:t>
            </a:r>
          </a:p>
          <a:p>
            <a:r>
              <a:rPr lang="en-US" sz="1100" dirty="0">
                <a:solidFill>
                  <a:srgbClr val="1D08B8"/>
                </a:solidFill>
                <a:latin typeface="Bradley Hand ITC" panose="03070402050302030203" pitchFamily="66" charset="0"/>
              </a:rPr>
              <a:t>                 </a:t>
            </a:r>
          </a:p>
          <a:p>
            <a:r>
              <a:rPr lang="en-US" sz="2000" b="1" dirty="0">
                <a:solidFill>
                  <a:srgbClr val="1D08B8"/>
                </a:solidFill>
                <a:latin typeface="Bradley Hand ITC" panose="03070402050302030203" pitchFamily="66" charset="0"/>
              </a:rPr>
              <a:t>         </a:t>
            </a:r>
            <a:r>
              <a:rPr lang="en-US" b="1" dirty="0">
                <a:solidFill>
                  <a:srgbClr val="1D08B8"/>
                </a:solidFill>
                <a:latin typeface="Bradley Hand ITC" panose="03070402050302030203" pitchFamily="66" charset="0"/>
              </a:rPr>
              <a:t>X</a:t>
            </a:r>
          </a:p>
          <a:p>
            <a:r>
              <a:rPr lang="en-US" b="1" dirty="0">
                <a:solidFill>
                  <a:srgbClr val="1D08B8"/>
                </a:solidFill>
                <a:latin typeface="Bradley Hand ITC" panose="03070402050302030203" pitchFamily="66" charset="0"/>
              </a:rPr>
              <a:t>          X</a:t>
            </a:r>
          </a:p>
          <a:p>
            <a:r>
              <a:rPr lang="en-US" sz="2000" b="1" dirty="0">
                <a:solidFill>
                  <a:srgbClr val="1D08B8"/>
                </a:solidFill>
                <a:latin typeface="Bradley Hand ITC" panose="03070402050302030203" pitchFamily="66" charset="0"/>
              </a:rPr>
              <a:t>X</a:t>
            </a:r>
            <a:endParaRPr lang="en-US" sz="2000" dirty="0">
              <a:solidFill>
                <a:srgbClr val="1D08B8"/>
              </a:solidFill>
              <a:latin typeface="Blackadder ITC" panose="04020505051007020D02" pitchFamily="82" charset="0"/>
            </a:endParaRPr>
          </a:p>
          <a:p>
            <a:endParaRPr lang="en-US" sz="2000" dirty="0">
              <a:solidFill>
                <a:srgbClr val="1D08B8"/>
              </a:solidFill>
              <a:latin typeface="Blackadder ITC" panose="04020505051007020D02" pitchFamily="82" charset="0"/>
            </a:endParaRPr>
          </a:p>
          <a:p>
            <a:endParaRPr lang="en-US" sz="1600" dirty="0">
              <a:solidFill>
                <a:srgbClr val="1D08B8"/>
              </a:solidFill>
              <a:latin typeface="Blackadder ITC" panose="04020505051007020D02" pitchFamily="82" charset="0"/>
            </a:endParaRPr>
          </a:p>
          <a:p>
            <a:endParaRPr lang="en-US" sz="1200" dirty="0">
              <a:solidFill>
                <a:srgbClr val="1D08B8"/>
              </a:solidFill>
              <a:latin typeface="Blackadder ITC" panose="04020505051007020D02" pitchFamily="82" charset="0"/>
            </a:endParaRPr>
          </a:p>
          <a:p>
            <a:r>
              <a:rPr lang="en-US" sz="2000" dirty="0">
                <a:solidFill>
                  <a:srgbClr val="1D08B8"/>
                </a:solidFill>
                <a:latin typeface="Blackadder ITC" panose="04020505051007020D02" pitchFamily="82" charset="0"/>
              </a:rPr>
              <a:t>  Principal Signature      10/6/xx                                                 </a:t>
            </a:r>
            <a:r>
              <a:rPr lang="en-US" sz="1600" dirty="0">
                <a:solidFill>
                  <a:srgbClr val="1D08B8"/>
                </a:solidFill>
                <a:latin typeface="Arial" panose="020B0604020202020204" pitchFamily="34" charset="0"/>
                <a:cs typeface="Arial" panose="020B0604020202020204" pitchFamily="34" charset="0"/>
              </a:rPr>
              <a:t>School </a:t>
            </a:r>
            <a:r>
              <a:rPr lang="en-US" sz="1600" dirty="0" smtClean="0">
                <a:solidFill>
                  <a:srgbClr val="1D08B8"/>
                </a:solidFill>
                <a:latin typeface="Arial" panose="020B0604020202020204" pitchFamily="34" charset="0"/>
                <a:cs typeface="Arial" panose="020B0604020202020204" pitchFamily="34" charset="0"/>
              </a:rPr>
              <a:t>Contact</a:t>
            </a:r>
          </a:p>
          <a:p>
            <a:r>
              <a:rPr lang="en-US" sz="1600" dirty="0" smtClean="0">
                <a:solidFill>
                  <a:srgbClr val="1D08B8"/>
                </a:solidFill>
                <a:latin typeface="Arial" panose="020B0604020202020204" pitchFamily="34" charset="0"/>
                <a:cs typeface="Arial" panose="020B0604020202020204" pitchFamily="34" charset="0"/>
              </a:rPr>
              <a:t>					&amp; </a:t>
            </a:r>
            <a:r>
              <a:rPr lang="en-US" sz="1600" dirty="0">
                <a:solidFill>
                  <a:srgbClr val="1D08B8"/>
                </a:solidFill>
                <a:latin typeface="Arial" panose="020B0604020202020204" pitchFamily="34" charset="0"/>
                <a:cs typeface="Arial" panose="020B0604020202020204" pitchFamily="34" charset="0"/>
              </a:rPr>
              <a:t>Phone Number</a:t>
            </a:r>
          </a:p>
        </p:txBody>
      </p:sp>
      <p:sp>
        <p:nvSpPr>
          <p:cNvPr id="21" name="TextBox 20"/>
          <p:cNvSpPr txBox="1"/>
          <p:nvPr/>
        </p:nvSpPr>
        <p:spPr>
          <a:xfrm>
            <a:off x="5581387" y="1905701"/>
            <a:ext cx="2828321" cy="830997"/>
          </a:xfrm>
          <a:prstGeom prst="rect">
            <a:avLst/>
          </a:prstGeom>
          <a:noFill/>
        </p:spPr>
        <p:txBody>
          <a:bodyPr wrap="square" rtlCol="0">
            <a:spAutoFit/>
          </a:bodyPr>
          <a:lstStyle/>
          <a:p>
            <a:r>
              <a:rPr lang="en-US" sz="2400" b="1" dirty="0">
                <a:solidFill>
                  <a:srgbClr val="1D08B8"/>
                </a:solidFill>
                <a:latin typeface="Bradley Hand ITC" panose="03070402050302030203" pitchFamily="66" charset="0"/>
              </a:rPr>
              <a:t>                             </a:t>
            </a:r>
          </a:p>
          <a:p>
            <a:r>
              <a:rPr lang="en-US" b="1" dirty="0">
                <a:solidFill>
                  <a:srgbClr val="1D08B8"/>
                </a:solidFill>
                <a:latin typeface="Bradley Hand ITC" panose="03070402050302030203" pitchFamily="66" charset="0"/>
              </a:rPr>
              <a:t>X                 </a:t>
            </a:r>
            <a:r>
              <a:rPr lang="en-US" sz="2400" b="1" dirty="0">
                <a:solidFill>
                  <a:srgbClr val="1D08B8"/>
                </a:solidFill>
                <a:latin typeface="Bradley Hand ITC" panose="03070402050302030203" pitchFamily="66" charset="0"/>
              </a:rPr>
              <a:t> </a:t>
            </a:r>
            <a:r>
              <a:rPr lang="en-US" b="1" dirty="0">
                <a:solidFill>
                  <a:srgbClr val="1D08B8"/>
                </a:solidFill>
                <a:latin typeface="Bradley Hand ITC" panose="03070402050302030203" pitchFamily="66" charset="0"/>
              </a:rPr>
              <a:t>2     3       45     </a:t>
            </a:r>
          </a:p>
        </p:txBody>
      </p:sp>
      <p:sp>
        <p:nvSpPr>
          <p:cNvPr id="22" name="TextBox 21"/>
          <p:cNvSpPr txBox="1"/>
          <p:nvPr/>
        </p:nvSpPr>
        <p:spPr>
          <a:xfrm>
            <a:off x="4634447" y="4712738"/>
            <a:ext cx="7569811" cy="1015663"/>
          </a:xfrm>
          <a:prstGeom prst="rect">
            <a:avLst/>
          </a:prstGeom>
          <a:noFill/>
        </p:spPr>
        <p:txBody>
          <a:bodyPr wrap="square" rtlCol="0">
            <a:spAutoFit/>
          </a:bodyPr>
          <a:lstStyle/>
          <a:p>
            <a:r>
              <a:rPr lang="en-US" sz="2000" dirty="0">
                <a:solidFill>
                  <a:srgbClr val="1D08B8"/>
                </a:solidFill>
                <a:latin typeface="Blackadder ITC" panose="04020505051007020D02" pitchFamily="82" charset="0"/>
              </a:rPr>
              <a:t>                                                        Area Superintendent Signature                                   10/10/xx</a:t>
            </a:r>
          </a:p>
          <a:p>
            <a:endParaRPr lang="en-US" sz="2000" dirty="0">
              <a:solidFill>
                <a:srgbClr val="1D08B8"/>
              </a:solidFill>
              <a:latin typeface="Blackadder ITC" panose="04020505051007020D02" pitchFamily="82" charset="0"/>
            </a:endParaRPr>
          </a:p>
          <a:p>
            <a:endParaRPr lang="en-US" sz="2000" dirty="0">
              <a:solidFill>
                <a:srgbClr val="1D08B8"/>
              </a:solidFill>
              <a:latin typeface="Blackadder ITC" panose="04020505051007020D02" pitchFamily="82" charset="0"/>
            </a:endParaRPr>
          </a:p>
        </p:txBody>
      </p:sp>
      <p:sp>
        <p:nvSpPr>
          <p:cNvPr id="23" name="TextBox 22"/>
          <p:cNvSpPr txBox="1"/>
          <p:nvPr/>
        </p:nvSpPr>
        <p:spPr>
          <a:xfrm>
            <a:off x="7068180" y="3589208"/>
            <a:ext cx="1692456" cy="338554"/>
          </a:xfrm>
          <a:prstGeom prst="rect">
            <a:avLst/>
          </a:prstGeom>
          <a:noFill/>
        </p:spPr>
        <p:txBody>
          <a:bodyPr wrap="square" rtlCol="0">
            <a:spAutoFit/>
          </a:bodyPr>
          <a:lstStyle/>
          <a:p>
            <a:r>
              <a:rPr lang="en-US" sz="1600" b="1" u="sng" dirty="0">
                <a:solidFill>
                  <a:srgbClr val="20A02F"/>
                </a:solidFill>
                <a:effectLst>
                  <a:outerShdw blurRad="38100" dist="38100" dir="2700000" algn="tl">
                    <a:srgbClr val="000000">
                      <a:alpha val="43137"/>
                    </a:srgbClr>
                  </a:outerShdw>
                </a:effectLst>
                <a:latin typeface="Bradley Hand ITC" panose="03070402050302030203" pitchFamily="66" charset="0"/>
              </a:rPr>
              <a:t>$ 825.00</a:t>
            </a:r>
          </a:p>
        </p:txBody>
      </p:sp>
      <p:sp>
        <p:nvSpPr>
          <p:cNvPr id="24" name="TextBox 23"/>
          <p:cNvSpPr txBox="1"/>
          <p:nvPr/>
        </p:nvSpPr>
        <p:spPr>
          <a:xfrm>
            <a:off x="4936033" y="5483710"/>
            <a:ext cx="7098891" cy="1154162"/>
          </a:xfrm>
          <a:prstGeom prst="rect">
            <a:avLst/>
          </a:prstGeom>
          <a:noFill/>
        </p:spPr>
        <p:txBody>
          <a:bodyPr wrap="square" rtlCol="0">
            <a:spAutoFit/>
          </a:bodyPr>
          <a:lstStyle/>
          <a:p>
            <a:r>
              <a:rPr lang="en-US" b="1" dirty="0">
                <a:solidFill>
                  <a:srgbClr val="1D08B8"/>
                </a:solidFill>
                <a:latin typeface="Bradley Hand ITC" panose="03070402050302030203" pitchFamily="66" charset="0"/>
              </a:rPr>
              <a:t>              </a:t>
            </a:r>
            <a:r>
              <a:rPr lang="en-US" sz="2400" b="1" dirty="0">
                <a:solidFill>
                  <a:srgbClr val="1D08B8"/>
                </a:solidFill>
                <a:latin typeface="Bradley Hand ITC" panose="03070402050302030203" pitchFamily="66" charset="0"/>
              </a:rPr>
              <a:t>X</a:t>
            </a:r>
          </a:p>
          <a:p>
            <a:endParaRPr lang="en-US" sz="900" b="1" dirty="0">
              <a:solidFill>
                <a:srgbClr val="1D08B8"/>
              </a:solidFill>
              <a:latin typeface="Blackadder ITC" panose="04020505051007020D02" pitchFamily="82" charset="0"/>
            </a:endParaRPr>
          </a:p>
          <a:p>
            <a:endParaRPr lang="en-US" b="1" dirty="0">
              <a:solidFill>
                <a:srgbClr val="1D08B8"/>
              </a:solidFill>
              <a:latin typeface="Blackadder ITC" panose="04020505051007020D02" pitchFamily="82" charset="0"/>
            </a:endParaRPr>
          </a:p>
          <a:p>
            <a:r>
              <a:rPr lang="en-US" b="1" dirty="0">
                <a:solidFill>
                  <a:srgbClr val="1D08B8"/>
                </a:solidFill>
                <a:latin typeface="Blackadder ITC" panose="04020505051007020D02" pitchFamily="82" charset="0"/>
              </a:rPr>
              <a:t>                                                                                   </a:t>
            </a:r>
            <a:r>
              <a:rPr lang="en-US" dirty="0">
                <a:solidFill>
                  <a:srgbClr val="1D08B8"/>
                </a:solidFill>
                <a:latin typeface="Blackadder ITC" panose="04020505051007020D02" pitchFamily="82" charset="0"/>
              </a:rPr>
              <a:t>Maintenance Director’s Signature            10/20/xx</a:t>
            </a:r>
          </a:p>
        </p:txBody>
      </p:sp>
      <p:sp>
        <p:nvSpPr>
          <p:cNvPr id="25" name="TextBox 24"/>
          <p:cNvSpPr txBox="1"/>
          <p:nvPr/>
        </p:nvSpPr>
        <p:spPr>
          <a:xfrm>
            <a:off x="5510682" y="5094860"/>
            <a:ext cx="6446661" cy="492443"/>
          </a:xfrm>
          <a:prstGeom prst="rect">
            <a:avLst/>
          </a:prstGeom>
          <a:noFill/>
        </p:spPr>
        <p:txBody>
          <a:bodyPr wrap="square" rtlCol="0">
            <a:spAutoFit/>
          </a:bodyPr>
          <a:lstStyle/>
          <a:p>
            <a:r>
              <a:rPr lang="en-US" sz="2000" dirty="0">
                <a:solidFill>
                  <a:srgbClr val="1D08B8"/>
                </a:solidFill>
                <a:latin typeface="Bradley Hand ITC" panose="03070402050302030203" pitchFamily="66" charset="0"/>
              </a:rPr>
              <a:t> </a:t>
            </a:r>
            <a:r>
              <a:rPr lang="en-US" sz="2400" b="1" dirty="0">
                <a:solidFill>
                  <a:srgbClr val="1D08B8"/>
                </a:solidFill>
                <a:latin typeface="Bradley Hand ITC" panose="03070402050302030203" pitchFamily="66" charset="0"/>
              </a:rPr>
              <a:t> </a:t>
            </a:r>
            <a:r>
              <a:rPr lang="en-US" b="1" dirty="0">
                <a:solidFill>
                  <a:srgbClr val="1D08B8"/>
                </a:solidFill>
                <a:latin typeface="Bradley Hand ITC" panose="03070402050302030203" pitchFamily="66" charset="0"/>
              </a:rPr>
              <a:t> </a:t>
            </a:r>
            <a:r>
              <a:rPr lang="en-US" sz="2600" b="1" dirty="0">
                <a:solidFill>
                  <a:srgbClr val="1D08B8"/>
                </a:solidFill>
                <a:latin typeface="Bradley Hand ITC" panose="03070402050302030203" pitchFamily="66" charset="0"/>
              </a:rPr>
              <a:t>             </a:t>
            </a:r>
            <a:r>
              <a:rPr lang="en-US" sz="2000" dirty="0">
                <a:solidFill>
                  <a:srgbClr val="1D08B8"/>
                </a:solidFill>
                <a:latin typeface="Blackadder ITC" panose="04020505051007020D02" pitchFamily="82" charset="0"/>
              </a:rPr>
              <a:t>Safety and Security’s Signature                                   10/14/xx</a:t>
            </a:r>
            <a:endParaRPr lang="en-US" sz="2600" b="1" dirty="0">
              <a:solidFill>
                <a:srgbClr val="1D08B8"/>
              </a:solidFill>
              <a:latin typeface="Bradley Hand ITC" panose="03070402050302030203" pitchFamily="66" charset="0"/>
            </a:endParaRPr>
          </a:p>
        </p:txBody>
      </p:sp>
      <p:pic>
        <p:nvPicPr>
          <p:cNvPr id="26" name="Picture 25"/>
          <p:cNvPicPr>
            <a:picLocks noChangeAspect="1"/>
          </p:cNvPicPr>
          <p:nvPr/>
        </p:nvPicPr>
        <p:blipFill>
          <a:blip r:embed="rId3"/>
          <a:stretch>
            <a:fillRect/>
          </a:stretch>
        </p:blipFill>
        <p:spPr>
          <a:xfrm>
            <a:off x="11070892" y="913910"/>
            <a:ext cx="403922" cy="415463"/>
          </a:xfrm>
          <a:prstGeom prst="rect">
            <a:avLst/>
          </a:prstGeom>
        </p:spPr>
      </p:pic>
      <p:pic>
        <p:nvPicPr>
          <p:cNvPr id="27" name="Picture 26"/>
          <p:cNvPicPr>
            <a:picLocks noChangeAspect="1"/>
          </p:cNvPicPr>
          <p:nvPr/>
        </p:nvPicPr>
        <p:blipFill>
          <a:blip r:embed="rId3"/>
          <a:stretch>
            <a:fillRect/>
          </a:stretch>
        </p:blipFill>
        <p:spPr>
          <a:xfrm>
            <a:off x="6337509" y="939202"/>
            <a:ext cx="403922" cy="417138"/>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1126097" y="30434"/>
            <a:ext cx="1005505" cy="1005505"/>
          </a:xfrm>
          <a:prstGeom prst="rect">
            <a:avLst/>
          </a:prstGeom>
        </p:spPr>
      </p:pic>
    </p:spTree>
    <p:extLst>
      <p:ext uri="{BB962C8B-B14F-4D97-AF65-F5344CB8AC3E}">
        <p14:creationId xmlns:p14="http://schemas.microsoft.com/office/powerpoint/2010/main" val="77853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330" y="143420"/>
            <a:ext cx="7661856" cy="1325563"/>
          </a:xfrm>
        </p:spPr>
        <p:txBody>
          <a:bodyPr>
            <a:normAutofit/>
          </a:bodyPr>
          <a:lstStyle/>
          <a:p>
            <a:pPr algn="ctr"/>
            <a:r>
              <a:rPr lang="en-US" sz="4000" b="1" dirty="0" smtClean="0">
                <a:latin typeface="Times New Roman" panose="02020603050405020304" pitchFamily="18" charset="0"/>
                <a:cs typeface="Times New Roman" panose="02020603050405020304" pitchFamily="18" charset="0"/>
              </a:rPr>
              <a:t>Principal’s Recommendation </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for Fee Waiver</a:t>
            </a:r>
            <a:endParaRPr lang="en-US" sz="4000"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827066" y="48763"/>
            <a:ext cx="1127341" cy="1127341"/>
          </a:xfrm>
          <a:prstGeom prst="rect">
            <a:avLst/>
          </a:prstGeom>
        </p:spPr>
      </p:pic>
      <p:pic>
        <p:nvPicPr>
          <p:cNvPr id="5" name="Picture 4"/>
          <p:cNvPicPr/>
          <p:nvPr/>
        </p:nvPicPr>
        <p:blipFill rotWithShape="1">
          <a:blip r:embed="rId4"/>
          <a:srcRect l="60713" t="47713" r="8916" b="17700"/>
          <a:stretch/>
        </p:blipFill>
        <p:spPr bwMode="auto">
          <a:xfrm>
            <a:off x="4177145" y="2372808"/>
            <a:ext cx="4025725" cy="1530537"/>
          </a:xfrm>
          <a:prstGeom prst="rect">
            <a:avLst/>
          </a:prstGeom>
          <a:ln w="3175">
            <a:solidFill>
              <a:schemeClr val="bg1"/>
            </a:solid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6" name="TextBox 5"/>
          <p:cNvSpPr txBox="1"/>
          <p:nvPr/>
        </p:nvSpPr>
        <p:spPr>
          <a:xfrm>
            <a:off x="229966" y="1176104"/>
            <a:ext cx="3740728" cy="5262979"/>
          </a:xfrm>
          <a:prstGeom prst="rect">
            <a:avLst/>
          </a:prstGeom>
          <a:noFill/>
        </p:spPr>
        <p:txBody>
          <a:bodyPr wrap="square" rtlCol="0">
            <a:spAutoFit/>
          </a:bodyPr>
          <a:lstStyle/>
          <a:p>
            <a:pPr algn="ctr"/>
            <a:r>
              <a:rPr lang="en-US" sz="1600" dirty="0" smtClean="0"/>
              <a:t>If the Principal/ Building Administrator would like to request that a contract be approved for no or reduced fees, they must </a:t>
            </a:r>
            <a:r>
              <a:rPr lang="en-US" sz="1600" i="1" dirty="0"/>
              <a:t>provide </a:t>
            </a:r>
            <a:r>
              <a:rPr lang="en-US" sz="1600" i="1" dirty="0" smtClean="0"/>
              <a:t>a letter </a:t>
            </a:r>
            <a:r>
              <a:rPr lang="en-US" sz="1600" i="1" u="sng" dirty="0" smtClean="0"/>
              <a:t>dated</a:t>
            </a:r>
            <a:r>
              <a:rPr lang="en-US" sz="1600" u="sng" dirty="0" smtClean="0"/>
              <a:t> and </a:t>
            </a:r>
            <a:r>
              <a:rPr lang="en-US" sz="1600" i="1" u="sng" dirty="0" smtClean="0"/>
              <a:t>signed </a:t>
            </a:r>
            <a:r>
              <a:rPr lang="en-US" sz="1600" dirty="0" smtClean="0"/>
              <a:t>that outlines the following:</a:t>
            </a:r>
          </a:p>
          <a:p>
            <a:pPr marL="285750" indent="-285750" algn="ctr">
              <a:buFont typeface="Arial" panose="020B0604020202020204" pitchFamily="34" charset="0"/>
              <a:buChar char="•"/>
            </a:pPr>
            <a:r>
              <a:rPr lang="en-US" sz="1600" dirty="0" smtClean="0"/>
              <a:t>  Explanation </a:t>
            </a:r>
            <a:r>
              <a:rPr lang="en-US" sz="1600" dirty="0"/>
              <a:t>of the </a:t>
            </a:r>
            <a:r>
              <a:rPr lang="en-US" sz="1600" dirty="0" smtClean="0"/>
              <a:t>already established </a:t>
            </a:r>
            <a:r>
              <a:rPr lang="en-US" sz="1600" dirty="0"/>
              <a:t>partnership </a:t>
            </a:r>
            <a:r>
              <a:rPr lang="en-US" sz="1600" dirty="0" smtClean="0"/>
              <a:t>between the organization and CCPS.</a:t>
            </a:r>
          </a:p>
          <a:p>
            <a:pPr marL="285750" indent="-285750" algn="ctr">
              <a:buFont typeface="Arial" panose="020B0604020202020204" pitchFamily="34" charset="0"/>
              <a:buChar char="•"/>
            </a:pPr>
            <a:r>
              <a:rPr lang="en-US" sz="1600" dirty="0" smtClean="0"/>
              <a:t>Account of in-kind or monetary services </a:t>
            </a:r>
            <a:r>
              <a:rPr lang="en-US" sz="1600" dirty="0"/>
              <a:t>that </a:t>
            </a:r>
            <a:r>
              <a:rPr lang="en-US" sz="1600" dirty="0" smtClean="0"/>
              <a:t>the organization has donated to CCPS.</a:t>
            </a:r>
          </a:p>
          <a:p>
            <a:pPr marL="285750" indent="-285750" algn="ctr">
              <a:buFont typeface="Arial" panose="020B0604020202020204" pitchFamily="34" charset="0"/>
              <a:buChar char="•"/>
            </a:pPr>
            <a:r>
              <a:rPr lang="en-US" sz="1600" dirty="0" smtClean="0"/>
              <a:t> Why this organization should be eligible for reduced facility usage fees. </a:t>
            </a:r>
          </a:p>
          <a:p>
            <a:pPr marL="285750" indent="-285750" algn="ctr">
              <a:buFont typeface="Arial" panose="020B0604020202020204" pitchFamily="34" charset="0"/>
              <a:buChar char="•"/>
            </a:pPr>
            <a:r>
              <a:rPr lang="en-US" sz="1600" b="1" dirty="0" smtClean="0">
                <a:solidFill>
                  <a:srgbClr val="FF0000"/>
                </a:solidFill>
              </a:rPr>
              <a:t>**</a:t>
            </a:r>
            <a:r>
              <a:rPr lang="en-US" sz="1600" b="1" dirty="0">
                <a:solidFill>
                  <a:srgbClr val="FF0000"/>
                </a:solidFill>
              </a:rPr>
              <a:t>Note that ONLY the Facility Use Fees may be considered for reduction, all other fees are still applicable unless otherwise stated by the Superintendent and/or Designee .</a:t>
            </a:r>
          </a:p>
        </p:txBody>
      </p:sp>
      <p:sp>
        <p:nvSpPr>
          <p:cNvPr id="7" name="TextBox 6"/>
          <p:cNvSpPr txBox="1"/>
          <p:nvPr/>
        </p:nvSpPr>
        <p:spPr>
          <a:xfrm>
            <a:off x="8503591" y="1176104"/>
            <a:ext cx="2753590" cy="5078313"/>
          </a:xfrm>
          <a:prstGeom prst="rect">
            <a:avLst/>
          </a:prstGeom>
          <a:noFill/>
        </p:spPr>
        <p:txBody>
          <a:bodyPr wrap="square" rtlCol="0">
            <a:spAutoFit/>
          </a:bodyPr>
          <a:lstStyle/>
          <a:p>
            <a:pPr algn="ctr"/>
            <a:r>
              <a:rPr lang="en-US" dirty="0"/>
              <a:t>As stated in  Clayton County Public Schools  Board of Education  regulation KG-R(1),  “Facility fees may be waived for activities that are directly related to school programs and/or youth centered, provided there is no admission fee for the activity involved...Superintendent and/or Designee will give final approval for waivers of fees.“</a:t>
            </a:r>
          </a:p>
          <a:p>
            <a:pPr algn="ctr"/>
            <a:endParaRPr lang="en-US" dirty="0"/>
          </a:p>
        </p:txBody>
      </p:sp>
    </p:spTree>
    <p:extLst>
      <p:ext uri="{BB962C8B-B14F-4D97-AF65-F5344CB8AC3E}">
        <p14:creationId xmlns:p14="http://schemas.microsoft.com/office/powerpoint/2010/main" val="107932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251252" y="1856798"/>
            <a:ext cx="5909472" cy="3985706"/>
          </a:xfrm>
          <a:prstGeom prst="rect">
            <a:avLst/>
          </a:prstGeom>
          <a:noFill/>
        </p:spPr>
        <p:txBody>
          <a:bodyPr wrap="square" rtlCol="0">
            <a:spAutoFit/>
          </a:bodyPr>
          <a:lstStyle/>
          <a:p>
            <a:pPr marL="0" indent="0" algn="ctr">
              <a:buNone/>
            </a:pPr>
            <a:r>
              <a:rPr lang="en-US" sz="2300" b="1" dirty="0"/>
              <a:t>Once the contract has been signed  and approved by the Maintenance </a:t>
            </a:r>
            <a:r>
              <a:rPr lang="en-US" sz="2300" b="1" dirty="0" smtClean="0"/>
              <a:t>Director or Designee:</a:t>
            </a:r>
            <a:endParaRPr lang="en-US" sz="2300" b="1" dirty="0"/>
          </a:p>
          <a:p>
            <a:pPr marL="285750" indent="-285750" algn="ctr">
              <a:buFont typeface="Wingdings" panose="05000000000000000000" pitchFamily="2" charset="2"/>
              <a:buChar char="ü"/>
            </a:pPr>
            <a:r>
              <a:rPr lang="en-US" b="1" dirty="0"/>
              <a:t>a contract number will be assigned</a:t>
            </a:r>
          </a:p>
          <a:p>
            <a:pPr marL="285750" indent="-285750" algn="ctr">
              <a:buFont typeface="Wingdings" panose="05000000000000000000" pitchFamily="2" charset="2"/>
              <a:buChar char="ü"/>
            </a:pPr>
            <a:r>
              <a:rPr lang="en-US" b="1" dirty="0"/>
              <a:t>the contract will be scanned and emailed to:</a:t>
            </a:r>
          </a:p>
          <a:p>
            <a:pPr marL="800100" lvl="1" indent="-342900" algn="ctr">
              <a:buFont typeface="+mj-lt"/>
              <a:buAutoNum type="arabicPeriod"/>
            </a:pPr>
            <a:r>
              <a:rPr lang="en-US" sz="1800" dirty="0" smtClean="0"/>
              <a:t>Principal/Building Administrator</a:t>
            </a:r>
          </a:p>
          <a:p>
            <a:pPr marL="800100" lvl="1" indent="-342900" algn="ctr">
              <a:buFont typeface="+mj-lt"/>
              <a:buAutoNum type="arabicPeriod"/>
            </a:pPr>
            <a:r>
              <a:rPr lang="en-US" sz="1800" dirty="0" smtClean="0"/>
              <a:t>Facility Bookkeeper</a:t>
            </a:r>
            <a:endParaRPr lang="en-US" sz="1800" dirty="0"/>
          </a:p>
          <a:p>
            <a:pPr marL="800100" lvl="1" indent="-342900" algn="ctr">
              <a:buFont typeface="+mj-lt"/>
              <a:buAutoNum type="arabicPeriod"/>
            </a:pPr>
            <a:r>
              <a:rPr lang="en-US" sz="1800" dirty="0"/>
              <a:t>Area Superintendent</a:t>
            </a:r>
          </a:p>
          <a:p>
            <a:pPr marL="800100" lvl="1" indent="-342900" algn="ctr">
              <a:buFont typeface="+mj-lt"/>
              <a:buAutoNum type="arabicPeriod"/>
            </a:pPr>
            <a:r>
              <a:rPr lang="en-US" sz="1800" dirty="0" smtClean="0"/>
              <a:t>Energy </a:t>
            </a:r>
            <a:r>
              <a:rPr lang="en-US" sz="1800" dirty="0"/>
              <a:t>Management</a:t>
            </a:r>
          </a:p>
          <a:p>
            <a:pPr marL="800100" lvl="1" indent="-342900" algn="ctr">
              <a:buFont typeface="+mj-lt"/>
              <a:buAutoNum type="arabicPeriod"/>
            </a:pPr>
            <a:r>
              <a:rPr lang="en-US" sz="1800" dirty="0"/>
              <a:t>Safety and Security</a:t>
            </a:r>
          </a:p>
          <a:p>
            <a:pPr marL="800100" lvl="1" indent="-342900" algn="ctr">
              <a:buFont typeface="+mj-lt"/>
              <a:buAutoNum type="arabicPeriod"/>
            </a:pPr>
            <a:r>
              <a:rPr lang="en-US" sz="1800" dirty="0"/>
              <a:t>Nutrition Director (If applicable)</a:t>
            </a:r>
          </a:p>
        </p:txBody>
      </p:sp>
      <p:sp>
        <p:nvSpPr>
          <p:cNvPr id="5" name="Title 1"/>
          <p:cNvSpPr txBox="1">
            <a:spLocks/>
          </p:cNvSpPr>
          <p:nvPr/>
        </p:nvSpPr>
        <p:spPr>
          <a:xfrm>
            <a:off x="376878" y="306501"/>
            <a:ext cx="6113040" cy="13840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latin typeface="Times New Roman" panose="02020603050405020304" pitchFamily="18" charset="0"/>
                <a:cs typeface="Times New Roman" panose="02020603050405020304" pitchFamily="18" charset="0"/>
              </a:rPr>
              <a:t>Facility Use Contract Approvals</a:t>
            </a:r>
            <a:endParaRPr lang="en-US" sz="40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78893" t="17795" r="3347" b="1521"/>
          <a:stretch/>
        </p:blipFill>
        <p:spPr>
          <a:xfrm>
            <a:off x="6160724" y="837569"/>
            <a:ext cx="4456451" cy="5694219"/>
          </a:xfrm>
          <a:prstGeom prst="rect">
            <a:avLst/>
          </a:prstGeom>
          <a:ln>
            <a:noFill/>
          </a:ln>
          <a:effectLst>
            <a:outerShdw blurRad="190500" algn="tl" rotWithShape="0">
              <a:srgbClr val="000000">
                <a:alpha val="70000"/>
              </a:srgbClr>
            </a:outerShdw>
          </a:effectLst>
        </p:spPr>
      </p:pic>
      <p:pic>
        <p:nvPicPr>
          <p:cNvPr id="7" name="Content Placeholder 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742801" y="143420"/>
            <a:ext cx="1221998" cy="1221998"/>
          </a:xfrm>
          <a:prstGeom prst="rect">
            <a:avLst/>
          </a:prstGeom>
        </p:spPr>
      </p:pic>
    </p:spTree>
    <p:extLst>
      <p:ext uri="{BB962C8B-B14F-4D97-AF65-F5344CB8AC3E}">
        <p14:creationId xmlns:p14="http://schemas.microsoft.com/office/powerpoint/2010/main" val="344748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9573" y="354734"/>
            <a:ext cx="6871855" cy="1325563"/>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CCPS Facility Use Contract</a:t>
            </a:r>
            <a:endParaRPr lang="en-US" b="1" dirty="0">
              <a:latin typeface="Times New Roman" panose="02020603050405020304" pitchFamily="18" charset="0"/>
              <a:cs typeface="Times New Roman" panose="02020603050405020304" pitchFamily="18" charset="0"/>
            </a:endParaRPr>
          </a:p>
        </p:txBody>
      </p:sp>
      <p:pic>
        <p:nvPicPr>
          <p:cNvPr id="5"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742801" y="143420"/>
            <a:ext cx="1221998" cy="1221998"/>
          </a:xfrm>
          <a:prstGeom prst="rect">
            <a:avLst/>
          </a:prstGeom>
        </p:spPr>
      </p:pic>
      <p:sp>
        <p:nvSpPr>
          <p:cNvPr id="4" name="TextBox 3"/>
          <p:cNvSpPr txBox="1"/>
          <p:nvPr/>
        </p:nvSpPr>
        <p:spPr>
          <a:xfrm>
            <a:off x="789709" y="1680297"/>
            <a:ext cx="10564091" cy="2923877"/>
          </a:xfrm>
          <a:prstGeom prst="rect">
            <a:avLst/>
          </a:prstGeom>
          <a:noFill/>
        </p:spPr>
        <p:txBody>
          <a:bodyPr wrap="square" rtlCol="0">
            <a:spAutoFit/>
          </a:bodyPr>
          <a:lstStyle/>
          <a:p>
            <a:pPr algn="ctr"/>
            <a:r>
              <a:rPr lang="en-US" sz="3300" b="1" u="sng" dirty="0">
                <a:latin typeface="Arial" panose="020B0604020202020204" pitchFamily="34" charset="0"/>
                <a:cs typeface="Arial" panose="020B0604020202020204" pitchFamily="34" charset="0"/>
              </a:rPr>
              <a:t>Who to C</a:t>
            </a:r>
            <a:r>
              <a:rPr lang="en-US" sz="3300" b="1" u="sng" dirty="0" smtClean="0">
                <a:latin typeface="Arial" panose="020B0604020202020204" pitchFamily="34" charset="0"/>
                <a:cs typeface="Arial" panose="020B0604020202020204" pitchFamily="34" charset="0"/>
              </a:rPr>
              <a:t>ontact:</a:t>
            </a:r>
          </a:p>
          <a:p>
            <a:pPr algn="ctr"/>
            <a:endParaRPr lang="en-US" sz="3300" b="1" u="sng" dirty="0">
              <a:latin typeface="Arial" panose="020B0604020202020204" pitchFamily="34" charset="0"/>
              <a:cs typeface="Arial" panose="020B0604020202020204" pitchFamily="34" charset="0"/>
            </a:endParaRPr>
          </a:p>
          <a:p>
            <a:endParaRPr lang="en-US" dirty="0"/>
          </a:p>
          <a:p>
            <a:r>
              <a:rPr lang="en-US" sz="2000" b="1" dirty="0"/>
              <a:t>Schools and </a:t>
            </a:r>
            <a:r>
              <a:rPr lang="en-US" sz="2000" b="1" dirty="0" smtClean="0"/>
              <a:t>Facilities </a:t>
            </a:r>
            <a:r>
              <a:rPr lang="en-US" sz="2000" dirty="0"/>
              <a:t>				</a:t>
            </a:r>
            <a:r>
              <a:rPr lang="en-US" sz="2000" b="1" dirty="0" smtClean="0">
                <a:latin typeface="Times New Roman" panose="02020603050405020304" pitchFamily="18" charset="0"/>
                <a:cs typeface="Times New Roman" panose="02020603050405020304" pitchFamily="18" charset="0"/>
              </a:rPr>
              <a:t>Contact </a:t>
            </a:r>
            <a:r>
              <a:rPr lang="en-US" sz="2000" b="1" dirty="0">
                <a:latin typeface="Times New Roman" panose="02020603050405020304" pitchFamily="18" charset="0"/>
                <a:cs typeface="Times New Roman" panose="02020603050405020304" pitchFamily="18" charset="0"/>
              </a:rPr>
              <a:t>individual School or Facility</a:t>
            </a:r>
          </a:p>
          <a:p>
            <a:r>
              <a:rPr lang="en-US" sz="2000" b="1" dirty="0" smtClean="0">
                <a:solidFill>
                  <a:schemeClr val="accent1">
                    <a:lumMod val="50000"/>
                  </a:schemeClr>
                </a:solidFill>
              </a:rPr>
              <a:t>Performing Arts Center Rental (PAC)</a:t>
            </a:r>
            <a:r>
              <a:rPr lang="en-US" sz="2000" b="1" dirty="0">
                <a:solidFill>
                  <a:schemeClr val="accent1">
                    <a:lumMod val="75000"/>
                  </a:schemeClr>
                </a:solidFill>
              </a:rPr>
              <a:t>		</a:t>
            </a:r>
            <a:r>
              <a:rPr lang="en-US" sz="2000" b="1" dirty="0" smtClean="0">
                <a:solidFill>
                  <a:schemeClr val="accent1">
                    <a:lumMod val="50000"/>
                  </a:schemeClr>
                </a:solidFill>
                <a:latin typeface="Times New Roman" panose="02020603050405020304" pitchFamily="18" charset="0"/>
                <a:cs typeface="Times New Roman" panose="02020603050405020304" pitchFamily="18" charset="0"/>
              </a:rPr>
              <a:t>Contact </a:t>
            </a:r>
            <a:r>
              <a:rPr lang="en-US" sz="2000" b="1" dirty="0">
                <a:solidFill>
                  <a:schemeClr val="accent1">
                    <a:lumMod val="50000"/>
                  </a:schemeClr>
                </a:solidFill>
                <a:latin typeface="Times New Roman" panose="02020603050405020304" pitchFamily="18" charset="0"/>
                <a:cs typeface="Times New Roman" panose="02020603050405020304" pitchFamily="18" charset="0"/>
              </a:rPr>
              <a:t>PAC at 770-473-2875</a:t>
            </a:r>
          </a:p>
          <a:p>
            <a:r>
              <a:rPr lang="en-US" sz="2000" b="1" dirty="0">
                <a:solidFill>
                  <a:srgbClr val="FF0000"/>
                </a:solidFill>
              </a:rPr>
              <a:t>Professional Learning Center (PLC)		</a:t>
            </a:r>
            <a:r>
              <a:rPr lang="en-US" sz="2000" b="1" dirty="0" smtClean="0">
                <a:solidFill>
                  <a:srgbClr val="FF0000"/>
                </a:solidFill>
              </a:rPr>
              <a:t>	</a:t>
            </a:r>
            <a:r>
              <a:rPr lang="en-US" sz="2000" b="1" dirty="0" smtClean="0">
                <a:solidFill>
                  <a:srgbClr val="FF0000"/>
                </a:solidFill>
                <a:latin typeface="Times New Roman" panose="02020603050405020304" pitchFamily="18" charset="0"/>
                <a:cs typeface="Times New Roman" panose="02020603050405020304" pitchFamily="18" charset="0"/>
              </a:rPr>
              <a:t>Contact </a:t>
            </a:r>
            <a:r>
              <a:rPr lang="en-US" sz="2000" b="1" dirty="0">
                <a:solidFill>
                  <a:srgbClr val="FF0000"/>
                </a:solidFill>
                <a:latin typeface="Times New Roman" panose="02020603050405020304" pitchFamily="18" charset="0"/>
                <a:cs typeface="Times New Roman" panose="02020603050405020304" pitchFamily="18" charset="0"/>
              </a:rPr>
              <a:t>PLC  at 770-473-2795</a:t>
            </a:r>
          </a:p>
          <a:p>
            <a:r>
              <a:rPr lang="en-US" sz="2000" b="1" dirty="0">
                <a:solidFill>
                  <a:srgbClr val="00B050"/>
                </a:solidFill>
              </a:rPr>
              <a:t>School Field Rentals				</a:t>
            </a:r>
            <a:r>
              <a:rPr lang="en-US" sz="2000" b="1" dirty="0" smtClean="0">
                <a:solidFill>
                  <a:srgbClr val="00B050"/>
                </a:solidFill>
                <a:latin typeface="Times New Roman" panose="02020603050405020304" pitchFamily="18" charset="0"/>
                <a:cs typeface="Times New Roman" panose="02020603050405020304" pitchFamily="18" charset="0"/>
              </a:rPr>
              <a:t>Contact </a:t>
            </a:r>
            <a:r>
              <a:rPr lang="en-US" sz="2000" b="1" dirty="0">
                <a:solidFill>
                  <a:srgbClr val="00B050"/>
                </a:solidFill>
                <a:latin typeface="Times New Roman" panose="02020603050405020304" pitchFamily="18" charset="0"/>
                <a:cs typeface="Times New Roman" panose="02020603050405020304" pitchFamily="18" charset="0"/>
              </a:rPr>
              <a:t>individual School Athletic Director </a:t>
            </a:r>
          </a:p>
          <a:p>
            <a:r>
              <a:rPr lang="en-US" sz="2000" b="1" dirty="0">
                <a:solidFill>
                  <a:srgbClr val="7030A0"/>
                </a:solidFill>
              </a:rPr>
              <a:t>Stadium Rentals</a:t>
            </a:r>
            <a:r>
              <a:rPr lang="en-US" sz="2000" b="1" dirty="0">
                <a:solidFill>
                  <a:schemeClr val="accent4">
                    <a:lumMod val="75000"/>
                  </a:schemeClr>
                </a:solidFill>
              </a:rPr>
              <a:t>				</a:t>
            </a:r>
            <a:r>
              <a:rPr lang="en-US" sz="2000" b="1" dirty="0" smtClean="0">
                <a:solidFill>
                  <a:schemeClr val="accent4">
                    <a:lumMod val="75000"/>
                  </a:schemeClr>
                </a:solidFill>
              </a:rPr>
              <a:t>	</a:t>
            </a:r>
            <a:r>
              <a:rPr lang="en-US" sz="2000" b="1" dirty="0" smtClean="0">
                <a:solidFill>
                  <a:srgbClr val="7030A0"/>
                </a:solidFill>
                <a:latin typeface="Times New Roman" panose="02020603050405020304" pitchFamily="18" charset="0"/>
                <a:cs typeface="Times New Roman" panose="02020603050405020304" pitchFamily="18" charset="0"/>
              </a:rPr>
              <a:t>Contact </a:t>
            </a:r>
            <a:r>
              <a:rPr lang="en-US" sz="2000" b="1" dirty="0">
                <a:solidFill>
                  <a:srgbClr val="7030A0"/>
                </a:solidFill>
                <a:latin typeface="Times New Roman" panose="02020603050405020304" pitchFamily="18" charset="0"/>
                <a:cs typeface="Times New Roman" panose="02020603050405020304" pitchFamily="18" charset="0"/>
              </a:rPr>
              <a:t>Athletic Director 770-473-2845</a:t>
            </a:r>
          </a:p>
        </p:txBody>
      </p:sp>
    </p:spTree>
    <p:extLst>
      <p:ext uri="{BB962C8B-B14F-4D97-AF65-F5344CB8AC3E}">
        <p14:creationId xmlns:p14="http://schemas.microsoft.com/office/powerpoint/2010/main" val="210282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4172" y="282454"/>
            <a:ext cx="7536873" cy="943930"/>
          </a:xfrm>
        </p:spPr>
        <p:txBody>
          <a:bodyPr/>
          <a:lstStyle/>
          <a:p>
            <a:r>
              <a:rPr lang="en-US" b="1" dirty="0" smtClean="0">
                <a:latin typeface="Times New Roman" panose="02020603050405020304" pitchFamily="18" charset="0"/>
                <a:cs typeface="Times New Roman" panose="02020603050405020304" pitchFamily="18" charset="0"/>
              </a:rPr>
              <a:t>CCPS Facility Use Contract</a:t>
            </a:r>
            <a:endParaRPr lang="en-US" b="1" dirty="0">
              <a:latin typeface="Times New Roman" panose="02020603050405020304" pitchFamily="18" charset="0"/>
              <a:cs typeface="Times New Roman" panose="02020603050405020304" pitchFamily="18" charset="0"/>
            </a:endParaRPr>
          </a:p>
        </p:txBody>
      </p:sp>
      <p:pic>
        <p:nvPicPr>
          <p:cNvPr id="5" name="Content Placeholder 3"/>
          <p:cNvPicPr>
            <a:picLocks noGrp="1" noChangeAspect="1"/>
          </p:cNvPicPr>
          <p:nvPr>
            <p:ph idx="1"/>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742801" y="143420"/>
            <a:ext cx="1221998" cy="1221998"/>
          </a:xfrm>
          <a:prstGeom prst="rect">
            <a:avLst/>
          </a:prstGeom>
        </p:spPr>
      </p:pic>
      <p:sp>
        <p:nvSpPr>
          <p:cNvPr id="4" name="TextBox 3"/>
          <p:cNvSpPr txBox="1"/>
          <p:nvPr/>
        </p:nvSpPr>
        <p:spPr>
          <a:xfrm>
            <a:off x="1817990" y="1394966"/>
            <a:ext cx="9580838" cy="5740033"/>
          </a:xfrm>
          <a:prstGeom prst="rect">
            <a:avLst/>
          </a:prstGeom>
          <a:noFill/>
        </p:spPr>
        <p:txBody>
          <a:bodyPr wrap="square" rtlCol="0" anchor="t">
            <a:spAutoFit/>
          </a:bodyPr>
          <a:lstStyle/>
          <a:p>
            <a:r>
              <a:rPr lang="en-US" sz="2500" b="1" dirty="0" smtClean="0"/>
              <a:t>Points to remember:</a:t>
            </a:r>
            <a:endParaRPr lang="en-US" sz="2500" b="1" dirty="0"/>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Allow </a:t>
            </a:r>
            <a:r>
              <a:rPr lang="en-US" dirty="0">
                <a:latin typeface="Arial" panose="020B0604020202020204" pitchFamily="34" charset="0"/>
                <a:cs typeface="Arial" panose="020B0604020202020204" pitchFamily="34" charset="0"/>
              </a:rPr>
              <a:t>at least 2 </a:t>
            </a:r>
            <a:r>
              <a:rPr lang="en-US" dirty="0" smtClean="0">
                <a:latin typeface="Arial" panose="020B0604020202020204" pitchFamily="34" charset="0"/>
                <a:cs typeface="Arial" panose="020B0604020202020204" pitchFamily="34" charset="0"/>
              </a:rPr>
              <a:t>-3 weeks </a:t>
            </a:r>
            <a:r>
              <a:rPr lang="en-US" dirty="0">
                <a:latin typeface="Arial" panose="020B0604020202020204" pitchFamily="34" charset="0"/>
                <a:cs typeface="Arial" panose="020B0604020202020204" pitchFamily="34" charset="0"/>
              </a:rPr>
              <a:t>to process </a:t>
            </a:r>
            <a:r>
              <a:rPr lang="en-US" dirty="0" smtClean="0">
                <a:latin typeface="Arial" panose="020B0604020202020204" pitchFamily="34" charset="0"/>
                <a:cs typeface="Arial" panose="020B0604020202020204" pitchFamily="34" charset="0"/>
              </a:rPr>
              <a:t>request.</a:t>
            </a:r>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most updated contract should always be used (Facilities/Maintenance website</a:t>
            </a:r>
            <a:r>
              <a:rPr lang="en-US" dirty="0" smtClean="0">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avoid delays, the certificate of </a:t>
            </a:r>
            <a:r>
              <a:rPr lang="en-US" dirty="0" smtClean="0">
                <a:latin typeface="Arial" panose="020B0604020202020204" pitchFamily="34" charset="0"/>
                <a:cs typeface="Arial" panose="020B0604020202020204" pitchFamily="34" charset="0"/>
              </a:rPr>
              <a:t>insurance and insurance policy should </a:t>
            </a:r>
            <a:r>
              <a:rPr lang="en-US" dirty="0">
                <a:latin typeface="Arial" panose="020B0604020202020204" pitchFamily="34" charset="0"/>
                <a:cs typeface="Arial" panose="020B0604020202020204" pitchFamily="34" charset="0"/>
              </a:rPr>
              <a:t>be provided when the contract is submitted or no later than </a:t>
            </a:r>
            <a:r>
              <a:rPr lang="en-US" dirty="0" smtClean="0">
                <a:latin typeface="Arial" panose="020B0604020202020204" pitchFamily="34" charset="0"/>
                <a:cs typeface="Arial" panose="020B0604020202020204" pitchFamily="34" charset="0"/>
              </a:rPr>
              <a:t>48 hours </a:t>
            </a:r>
            <a:r>
              <a:rPr lang="en-US" dirty="0">
                <a:latin typeface="Arial" panose="020B0604020202020204" pitchFamily="34" charset="0"/>
                <a:cs typeface="Arial" panose="020B0604020202020204" pitchFamily="34" charset="0"/>
              </a:rPr>
              <a:t>prior to the event </a:t>
            </a:r>
            <a:r>
              <a:rPr lang="en-US" dirty="0" smtClean="0">
                <a:latin typeface="Arial" panose="020B0604020202020204" pitchFamily="34" charset="0"/>
                <a:cs typeface="Arial" panose="020B0604020202020204" pitchFamily="34" charset="0"/>
              </a:rPr>
              <a:t>date.</a:t>
            </a: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Clayton County Public Schools 1058 Fifth Avenue, Jonesboro 30236 (</a:t>
            </a:r>
            <a:r>
              <a:rPr lang="en-US" b="1" u="sng" dirty="0" smtClean="0">
                <a:latin typeface="Arial" panose="020B0604020202020204" pitchFamily="34" charset="0"/>
                <a:cs typeface="Arial" panose="020B0604020202020204" pitchFamily="34" charset="0"/>
              </a:rPr>
              <a:t>as stated</a:t>
            </a:r>
            <a:r>
              <a:rPr lang="en-US" dirty="0" smtClean="0">
                <a:latin typeface="Arial" panose="020B0604020202020204" pitchFamily="34" charset="0"/>
                <a:cs typeface="Arial" panose="020B0604020202020204" pitchFamily="34" charset="0"/>
              </a:rPr>
              <a:t>) should be listed as the Certificate Holder.</a:t>
            </a: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To </a:t>
            </a:r>
            <a:r>
              <a:rPr lang="en-US" dirty="0">
                <a:latin typeface="Arial" panose="020B0604020202020204" pitchFamily="34" charset="0"/>
                <a:cs typeface="Arial" panose="020B0604020202020204" pitchFamily="34" charset="0"/>
              </a:rPr>
              <a:t>avoid delays, payment must be received when the contract is submitted or no later than </a:t>
            </a:r>
            <a:r>
              <a:rPr lang="en-US" dirty="0" smtClean="0">
                <a:latin typeface="Arial" panose="020B0604020202020204" pitchFamily="34" charset="0"/>
                <a:cs typeface="Arial" panose="020B0604020202020204" pitchFamily="34" charset="0"/>
              </a:rPr>
              <a:t>48 hours </a:t>
            </a:r>
            <a:r>
              <a:rPr lang="en-US" dirty="0">
                <a:latin typeface="Arial" panose="020B0604020202020204" pitchFamily="34" charset="0"/>
                <a:cs typeface="Arial" panose="020B0604020202020204" pitchFamily="34" charset="0"/>
              </a:rPr>
              <a:t>prior to the event </a:t>
            </a:r>
            <a:r>
              <a:rPr lang="en-US" dirty="0" smtClean="0">
                <a:latin typeface="Arial" panose="020B0604020202020204" pitchFamily="34" charset="0"/>
                <a:cs typeface="Arial" panose="020B0604020202020204" pitchFamily="34" charset="0"/>
              </a:rPr>
              <a:t>date.</a:t>
            </a:r>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Payment </a:t>
            </a:r>
            <a:r>
              <a:rPr lang="en-US" dirty="0">
                <a:latin typeface="Arial" panose="020B0604020202020204" pitchFamily="34" charset="0"/>
                <a:cs typeface="Arial" panose="020B0604020202020204" pitchFamily="34" charset="0"/>
              </a:rPr>
              <a:t>must be made in the form of a Cashier’s </a:t>
            </a:r>
            <a:r>
              <a:rPr lang="en-US" dirty="0" smtClean="0">
                <a:latin typeface="Arial" panose="020B0604020202020204" pitchFamily="34" charset="0"/>
                <a:cs typeface="Arial" panose="020B0604020202020204" pitchFamily="34" charset="0"/>
              </a:rPr>
              <a:t>Check or </a:t>
            </a:r>
            <a:r>
              <a:rPr lang="en-US" dirty="0">
                <a:latin typeface="Arial" panose="020B0604020202020204" pitchFamily="34" charset="0"/>
                <a:cs typeface="Arial" panose="020B0604020202020204" pitchFamily="34" charset="0"/>
              </a:rPr>
              <a:t>Postal Money Order </a:t>
            </a:r>
            <a:r>
              <a:rPr lang="en-US" b="1" u="sng" dirty="0">
                <a:latin typeface="Arial" panose="020B0604020202020204" pitchFamily="34" charset="0"/>
                <a:cs typeface="Arial" panose="020B0604020202020204" pitchFamily="34" charset="0"/>
              </a:rPr>
              <a:t>no personal checks or cash will be </a:t>
            </a:r>
            <a:r>
              <a:rPr lang="en-US" b="1" u="sng" dirty="0" smtClean="0">
                <a:latin typeface="Arial" panose="020B0604020202020204" pitchFamily="34" charset="0"/>
                <a:cs typeface="Arial" panose="020B0604020202020204" pitchFamily="34" charset="0"/>
              </a:rPr>
              <a:t>accepted.</a:t>
            </a:r>
            <a:endParaRPr lang="en-US" b="1" u="sng"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dirty="0" smtClean="0">
                <a:latin typeface="Arial" panose="020B0604020202020204" pitchFamily="34" charset="0"/>
                <a:cs typeface="Arial" panose="020B0604020202020204" pitchFamily="34" charset="0"/>
              </a:rPr>
              <a:t>Payments </a:t>
            </a:r>
            <a:r>
              <a:rPr lang="en-US" dirty="0">
                <a:latin typeface="Arial" panose="020B0604020202020204" pitchFamily="34" charset="0"/>
                <a:cs typeface="Arial" panose="020B0604020202020204" pitchFamily="34" charset="0"/>
              </a:rPr>
              <a:t>should be made payable to Clayton County Public Schools with a copy of payment forwarded to Maintenance </a:t>
            </a:r>
            <a:r>
              <a:rPr lang="en-US" dirty="0" smtClean="0">
                <a:latin typeface="Arial" panose="020B0604020202020204" pitchFamily="34" charset="0"/>
                <a:cs typeface="Arial" panose="020B0604020202020204" pitchFamily="34" charset="0"/>
              </a:rPr>
              <a:t>and applicable departments for </a:t>
            </a:r>
            <a:r>
              <a:rPr lang="en-US" dirty="0">
                <a:latin typeface="Arial" panose="020B0604020202020204" pitchFamily="34" charset="0"/>
                <a:cs typeface="Arial" panose="020B0604020202020204" pitchFamily="34" charset="0"/>
              </a:rPr>
              <a:t>record </a:t>
            </a:r>
            <a:r>
              <a:rPr lang="en-US" dirty="0" smtClean="0">
                <a:latin typeface="Arial" panose="020B0604020202020204" pitchFamily="34" charset="0"/>
                <a:cs typeface="Arial" panose="020B0604020202020204" pitchFamily="34" charset="0"/>
              </a:rPr>
              <a:t>keeping (Custodial, Safety and Security, etc.). Please scan a copy of the payment and email it to the Maintenance Admin, or forward via Interoffice with the contract.</a:t>
            </a:r>
          </a:p>
          <a:p>
            <a:pPr marL="285750" indent="-285750">
              <a:buFont typeface="Wingdings" panose="05000000000000000000" pitchFamily="2" charset="2"/>
              <a:buChar char="ü"/>
            </a:pPr>
            <a:endParaRPr lang="en-US" dirty="0" smtClean="0"/>
          </a:p>
          <a:p>
            <a:pPr marL="285750" indent="-285750">
              <a:buFont typeface="Wingdings" panose="05000000000000000000" pitchFamily="2" charset="2"/>
              <a:buChar char="ü"/>
            </a:pPr>
            <a:endParaRPr lang="en-US" dirty="0"/>
          </a:p>
          <a:p>
            <a:endParaRPr lang="en-US" dirty="0"/>
          </a:p>
          <a:p>
            <a:pPr marL="285750" indent="-285750">
              <a:buFont typeface="Wingdings" panose="05000000000000000000" pitchFamily="2" charset="2"/>
              <a:buChar char="ü"/>
            </a:pPr>
            <a:endParaRPr lang="en-US" dirty="0"/>
          </a:p>
        </p:txBody>
      </p:sp>
    </p:spTree>
    <p:extLst>
      <p:ext uri="{BB962C8B-B14F-4D97-AF65-F5344CB8AC3E}">
        <p14:creationId xmlns:p14="http://schemas.microsoft.com/office/powerpoint/2010/main" val="108496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Facility </a:t>
            </a:r>
            <a:r>
              <a:rPr lang="en-US" b="1" dirty="0" smtClean="0">
                <a:latin typeface="Times New Roman" panose="02020603050405020304" pitchFamily="18" charset="0"/>
                <a:cs typeface="Times New Roman" panose="02020603050405020304" pitchFamily="18" charset="0"/>
              </a:rPr>
              <a:t>Use Contract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42899" y="2103120"/>
            <a:ext cx="11513127" cy="3931920"/>
          </a:xfrm>
        </p:spPr>
        <p:txBody>
          <a:bodyPr>
            <a:normAutofit/>
          </a:bodyPr>
          <a:lstStyle/>
          <a:p>
            <a:pPr marL="0" indent="0" algn="ctr">
              <a:buNone/>
            </a:pPr>
            <a:r>
              <a:rPr lang="en-US" sz="3000" b="1" dirty="0" smtClean="0">
                <a:latin typeface="Times New Roman" panose="02020603050405020304" pitchFamily="18" charset="0"/>
                <a:cs typeface="Times New Roman" panose="02020603050405020304" pitchFamily="18" charset="0"/>
              </a:rPr>
              <a:t>For any further assistance, please contact the Maintenance office:</a:t>
            </a:r>
          </a:p>
          <a:p>
            <a:pPr marL="0" indent="0" algn="ctr">
              <a:buNone/>
            </a:pPr>
            <a:endParaRPr lang="en-US" sz="2600" b="1" dirty="0"/>
          </a:p>
          <a:p>
            <a:pPr marL="0" indent="0" algn="ctr">
              <a:buNone/>
            </a:pPr>
            <a:r>
              <a:rPr lang="en-US" sz="3000" b="1" dirty="0" smtClean="0"/>
              <a:t>770-473-2825, dial 9</a:t>
            </a:r>
          </a:p>
          <a:p>
            <a:pPr marL="0" indent="0" algn="ctr">
              <a:buNone/>
            </a:pPr>
            <a:r>
              <a:rPr lang="en-US" sz="3000" b="1" dirty="0" smtClean="0"/>
              <a:t>Extension 160100</a:t>
            </a:r>
          </a:p>
          <a:p>
            <a:pPr algn="ctr"/>
            <a:endParaRPr lang="en-US" sz="3000" b="1" dirty="0"/>
          </a:p>
          <a:p>
            <a:pPr marL="0" indent="0" algn="ctr">
              <a:buNone/>
            </a:pPr>
            <a:r>
              <a:rPr lang="en-US" sz="2500" b="1" dirty="0" smtClean="0">
                <a:solidFill>
                  <a:schemeClr val="accent5">
                    <a:lumMod val="50000"/>
                  </a:schemeClr>
                </a:solidFill>
              </a:rPr>
              <a:t>Thank you.</a:t>
            </a:r>
          </a:p>
        </p:txBody>
      </p:sp>
      <p:pic>
        <p:nvPicPr>
          <p:cNvPr id="4" name="Content Placeholder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8571" y1="16000" x2="47714" y2="85714"/>
                        <a14:foregroundMark x1="20286" y1="31429" x2="78857" y2="70857"/>
                        <a14:foregroundMark x1="23143" y1="70857" x2="80857" y2="32571"/>
                        <a14:foregroundMark x1="52286" y1="83714" x2="74286" y2="70857"/>
                      </a14:backgroundRemoval>
                    </a14:imgEffect>
                  </a14:imgLayer>
                </a14:imgProps>
              </a:ext>
              <a:ext uri="{28A0092B-C50C-407E-A947-70E740481C1C}">
                <a14:useLocalDpi xmlns:a14="http://schemas.microsoft.com/office/drawing/2010/main" val="0"/>
              </a:ext>
            </a:extLst>
          </a:blip>
          <a:stretch>
            <a:fillRect/>
          </a:stretch>
        </p:blipFill>
        <p:spPr>
          <a:xfrm>
            <a:off x="10742801" y="143420"/>
            <a:ext cx="1221998" cy="1221998"/>
          </a:xfrm>
          <a:prstGeom prst="rect">
            <a:avLst/>
          </a:prstGeom>
        </p:spPr>
      </p:pic>
    </p:spTree>
    <p:extLst>
      <p:ext uri="{BB962C8B-B14F-4D97-AF65-F5344CB8AC3E}">
        <p14:creationId xmlns:p14="http://schemas.microsoft.com/office/powerpoint/2010/main" val="29122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889</TotalTime>
  <Words>1500</Words>
  <Application>Microsoft Office PowerPoint</Application>
  <PresentationFormat>Widescreen</PresentationFormat>
  <Paragraphs>158</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Blackadder ITC</vt:lpstr>
      <vt:lpstr>Bradley Hand ITC</vt:lpstr>
      <vt:lpstr>Calibri</vt:lpstr>
      <vt:lpstr>Calibri Light</vt:lpstr>
      <vt:lpstr>Century Gothic</vt:lpstr>
      <vt:lpstr>Times New Roman</vt:lpstr>
      <vt:lpstr>Wingdings</vt:lpstr>
      <vt:lpstr>Retrospect</vt:lpstr>
      <vt:lpstr>Facilities Maintenance  770-473-2825 Extension 160100</vt:lpstr>
      <vt:lpstr>Clayton County Public Schools Facility Usage Board Regulation:</vt:lpstr>
      <vt:lpstr>PowerPoint Presentation</vt:lpstr>
      <vt:lpstr>How to Locate the Facility Use Contract</vt:lpstr>
      <vt:lpstr>Completing the Facility Use Contract</vt:lpstr>
      <vt:lpstr>Completing the Facility Use Contract</vt:lpstr>
      <vt:lpstr>Certificate of Insurance &amp; Insurance Policy</vt:lpstr>
      <vt:lpstr>Principal/ Building Administrator must: </vt:lpstr>
      <vt:lpstr>Principal’s Recommendation  for Fee Waiver</vt:lpstr>
      <vt:lpstr>PowerPoint Presentation</vt:lpstr>
      <vt:lpstr>CCPS Facility Use Contract</vt:lpstr>
      <vt:lpstr>CCPS Facility Use Contract</vt:lpstr>
      <vt:lpstr>Facility Use Contract</vt:lpstr>
    </vt:vector>
  </TitlesOfParts>
  <Company>Clayton County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Facilities Maintenance  770-473-2825 Extension 160100</dc:title>
  <dc:creator>Technology Department</dc:creator>
  <cp:lastModifiedBy>Technology Department</cp:lastModifiedBy>
  <cp:revision>43</cp:revision>
  <dcterms:created xsi:type="dcterms:W3CDTF">2018-03-01T20:00:04Z</dcterms:created>
  <dcterms:modified xsi:type="dcterms:W3CDTF">2018-03-12T14:12:21Z</dcterms:modified>
</cp:coreProperties>
</file>