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3292" autoAdjust="0"/>
  </p:normalViewPr>
  <p:slideViewPr>
    <p:cSldViewPr>
      <p:cViewPr varScale="1">
        <p:scale>
          <a:sx n="84" d="100"/>
          <a:sy n="84" d="100"/>
        </p:scale>
        <p:origin x="158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DFC7B-620C-4CE0-A47A-06E44B8EFB76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FE82D-E546-4ECD-A3FE-06F91988C2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DFC7B-620C-4CE0-A47A-06E44B8EFB76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FE82D-E546-4ECD-A3FE-06F91988C2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DFC7B-620C-4CE0-A47A-06E44B8EFB76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FE82D-E546-4ECD-A3FE-06F91988C2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DFC7B-620C-4CE0-A47A-06E44B8EFB76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FE82D-E546-4ECD-A3FE-06F91988C2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DFC7B-620C-4CE0-A47A-06E44B8EFB76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FE82D-E546-4ECD-A3FE-06F91988C2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DFC7B-620C-4CE0-A47A-06E44B8EFB76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FE82D-E546-4ECD-A3FE-06F91988C2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DFC7B-620C-4CE0-A47A-06E44B8EFB76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FE82D-E546-4ECD-A3FE-06F91988C2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DFC7B-620C-4CE0-A47A-06E44B8EFB76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FE82D-E546-4ECD-A3FE-06F91988C2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DFC7B-620C-4CE0-A47A-06E44B8EFB76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FE82D-E546-4ECD-A3FE-06F91988C2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DFC7B-620C-4CE0-A47A-06E44B8EFB76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FE82D-E546-4ECD-A3FE-06F91988C2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DFC7B-620C-4CE0-A47A-06E44B8EFB76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2FE82D-E546-4ECD-A3FE-06F91988C22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EDFC7B-620C-4CE0-A47A-06E44B8EFB76}" type="datetimeFigureOut">
              <a:rPr lang="en-US" smtClean="0"/>
              <a:pPr/>
              <a:t>8/31/2023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FE82D-E546-4ECD-A3FE-06F91988C22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Rectangle 274">
            <a:extLst>
              <a:ext uri="{FF2B5EF4-FFF2-40B4-BE49-F238E27FC236}">
                <a16:creationId xmlns:a16="http://schemas.microsoft.com/office/drawing/2014/main" id="{F9C571FF-3ECB-B249-A90D-B76F5A7980B8}"/>
              </a:ext>
            </a:extLst>
          </p:cNvPr>
          <p:cNvSpPr/>
          <p:nvPr/>
        </p:nvSpPr>
        <p:spPr>
          <a:xfrm>
            <a:off x="990600" y="221477"/>
            <a:ext cx="7760192" cy="640792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7" name="Group 186"/>
          <p:cNvGrpSpPr/>
          <p:nvPr/>
        </p:nvGrpSpPr>
        <p:grpSpPr>
          <a:xfrm>
            <a:off x="228600" y="4267200"/>
            <a:ext cx="609600" cy="762000"/>
            <a:chOff x="228600" y="4267200"/>
            <a:chExt cx="609600" cy="762000"/>
          </a:xfrm>
        </p:grpSpPr>
        <p:sp>
          <p:nvSpPr>
            <p:cNvPr id="130" name="Down Arrow 129"/>
            <p:cNvSpPr/>
            <p:nvPr/>
          </p:nvSpPr>
          <p:spPr>
            <a:xfrm flipV="1">
              <a:off x="457200" y="4267200"/>
              <a:ext cx="152400" cy="7620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228600" y="4648200"/>
              <a:ext cx="609600" cy="76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0" name="Rectangle 159"/>
          <p:cNvSpPr/>
          <p:nvPr/>
        </p:nvSpPr>
        <p:spPr>
          <a:xfrm>
            <a:off x="3352800" y="1371600"/>
            <a:ext cx="198753" cy="495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5" name="Straight Connector 154"/>
          <p:cNvCxnSpPr/>
          <p:nvPr/>
        </p:nvCxnSpPr>
        <p:spPr>
          <a:xfrm flipH="1">
            <a:off x="990600" y="222194"/>
            <a:ext cx="7772400" cy="0"/>
          </a:xfrm>
          <a:prstGeom prst="line">
            <a:avLst/>
          </a:prstGeom>
          <a:ln w="508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/>
          <p:nvPr/>
        </p:nvCxnSpPr>
        <p:spPr>
          <a:xfrm>
            <a:off x="990600" y="304800"/>
            <a:ext cx="0" cy="6248400"/>
          </a:xfrm>
          <a:prstGeom prst="line">
            <a:avLst/>
          </a:prstGeom>
          <a:ln w="508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3" name="Group 222"/>
          <p:cNvGrpSpPr/>
          <p:nvPr/>
        </p:nvGrpSpPr>
        <p:grpSpPr>
          <a:xfrm>
            <a:off x="1510060" y="2590802"/>
            <a:ext cx="1755766" cy="908674"/>
            <a:chOff x="1510060" y="2590802"/>
            <a:chExt cx="1755766" cy="908674"/>
          </a:xfrm>
        </p:grpSpPr>
        <p:sp>
          <p:nvSpPr>
            <p:cNvPr id="61" name="Rectangle 60"/>
            <p:cNvSpPr/>
            <p:nvPr/>
          </p:nvSpPr>
          <p:spPr>
            <a:xfrm>
              <a:off x="1510060" y="2590802"/>
              <a:ext cx="1755766" cy="889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1510060" y="2590802"/>
              <a:ext cx="877883" cy="889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44"/>
            <p:cNvSpPr txBox="1"/>
            <p:nvPr/>
          </p:nvSpPr>
          <p:spPr>
            <a:xfrm rot="16200000">
              <a:off x="1512268" y="2890058"/>
              <a:ext cx="8802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9B</a:t>
              </a:r>
            </a:p>
          </p:txBody>
        </p:sp>
        <p:sp>
          <p:nvSpPr>
            <p:cNvPr id="63" name="TextBox 62"/>
            <p:cNvSpPr txBox="1"/>
            <p:nvPr/>
          </p:nvSpPr>
          <p:spPr>
            <a:xfrm rot="16200000">
              <a:off x="2390149" y="2890058"/>
              <a:ext cx="8802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9A</a:t>
              </a:r>
            </a:p>
          </p:txBody>
        </p:sp>
      </p:grpSp>
      <p:grpSp>
        <p:nvGrpSpPr>
          <p:cNvPr id="239" name="Group 238"/>
          <p:cNvGrpSpPr/>
          <p:nvPr/>
        </p:nvGrpSpPr>
        <p:grpSpPr>
          <a:xfrm>
            <a:off x="3616979" y="2590798"/>
            <a:ext cx="1755766" cy="908679"/>
            <a:chOff x="3616979" y="2590798"/>
            <a:chExt cx="1755766" cy="908679"/>
          </a:xfrm>
        </p:grpSpPr>
        <p:sp>
          <p:nvSpPr>
            <p:cNvPr id="66" name="Rectangle 65"/>
            <p:cNvSpPr/>
            <p:nvPr/>
          </p:nvSpPr>
          <p:spPr>
            <a:xfrm>
              <a:off x="3616979" y="2590798"/>
              <a:ext cx="1755766" cy="889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3616979" y="2590798"/>
              <a:ext cx="877883" cy="889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TextBox 67"/>
            <p:cNvSpPr txBox="1"/>
            <p:nvPr/>
          </p:nvSpPr>
          <p:spPr>
            <a:xfrm rot="16200000">
              <a:off x="3619187" y="2890059"/>
              <a:ext cx="8802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8B</a:t>
              </a:r>
            </a:p>
          </p:txBody>
        </p:sp>
        <p:sp>
          <p:nvSpPr>
            <p:cNvPr id="69" name="TextBox 68"/>
            <p:cNvSpPr txBox="1"/>
            <p:nvPr/>
          </p:nvSpPr>
          <p:spPr>
            <a:xfrm rot="16200000">
              <a:off x="4497068" y="2890056"/>
              <a:ext cx="8802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8A</a:t>
              </a:r>
            </a:p>
          </p:txBody>
        </p:sp>
      </p:grpSp>
      <p:grpSp>
        <p:nvGrpSpPr>
          <p:cNvPr id="243" name="Group 242"/>
          <p:cNvGrpSpPr/>
          <p:nvPr/>
        </p:nvGrpSpPr>
        <p:grpSpPr>
          <a:xfrm>
            <a:off x="5723898" y="2590800"/>
            <a:ext cx="1755766" cy="908677"/>
            <a:chOff x="5723898" y="2590800"/>
            <a:chExt cx="1755766" cy="908677"/>
          </a:xfrm>
        </p:grpSpPr>
        <p:sp>
          <p:nvSpPr>
            <p:cNvPr id="71" name="Rectangle 70"/>
            <p:cNvSpPr/>
            <p:nvPr/>
          </p:nvSpPr>
          <p:spPr>
            <a:xfrm>
              <a:off x="5723898" y="2590800"/>
              <a:ext cx="1755766" cy="889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ectangle 71"/>
            <p:cNvSpPr/>
            <p:nvPr/>
          </p:nvSpPr>
          <p:spPr>
            <a:xfrm>
              <a:off x="5723898" y="2590800"/>
              <a:ext cx="877883" cy="889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TextBox 72"/>
            <p:cNvSpPr txBox="1"/>
            <p:nvPr/>
          </p:nvSpPr>
          <p:spPr>
            <a:xfrm rot="16200000">
              <a:off x="5726106" y="2890059"/>
              <a:ext cx="8802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7B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 rot="16200000">
              <a:off x="6696683" y="2959429"/>
              <a:ext cx="72909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7A</a:t>
              </a:r>
            </a:p>
          </p:txBody>
        </p:sp>
      </p:grpSp>
      <p:sp>
        <p:nvSpPr>
          <p:cNvPr id="76" name="Rectangle 75"/>
          <p:cNvSpPr/>
          <p:nvPr/>
        </p:nvSpPr>
        <p:spPr>
          <a:xfrm>
            <a:off x="1510061" y="3835400"/>
            <a:ext cx="1755766" cy="889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TextBox 77"/>
          <p:cNvSpPr txBox="1"/>
          <p:nvPr/>
        </p:nvSpPr>
        <p:spPr>
          <a:xfrm rot="16200000">
            <a:off x="1512269" y="4134660"/>
            <a:ext cx="8802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4B</a:t>
            </a:r>
          </a:p>
        </p:txBody>
      </p:sp>
      <p:sp>
        <p:nvSpPr>
          <p:cNvPr id="79" name="TextBox 78"/>
          <p:cNvSpPr txBox="1"/>
          <p:nvPr/>
        </p:nvSpPr>
        <p:spPr>
          <a:xfrm rot="16200000">
            <a:off x="2617846" y="3916367"/>
            <a:ext cx="4561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/>
              <a:t>4A</a:t>
            </a:r>
          </a:p>
        </p:txBody>
      </p:sp>
      <p:grpSp>
        <p:nvGrpSpPr>
          <p:cNvPr id="255" name="Group 254"/>
          <p:cNvGrpSpPr/>
          <p:nvPr/>
        </p:nvGrpSpPr>
        <p:grpSpPr>
          <a:xfrm>
            <a:off x="1510060" y="5080004"/>
            <a:ext cx="1755766" cy="924723"/>
            <a:chOff x="1510060" y="5080004"/>
            <a:chExt cx="1755766" cy="924723"/>
          </a:xfrm>
        </p:grpSpPr>
        <p:sp>
          <p:nvSpPr>
            <p:cNvPr id="81" name="Rectangle 80"/>
            <p:cNvSpPr/>
            <p:nvPr/>
          </p:nvSpPr>
          <p:spPr>
            <a:xfrm>
              <a:off x="1510060" y="5080004"/>
              <a:ext cx="1755766" cy="889001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 81"/>
            <p:cNvSpPr/>
            <p:nvPr/>
          </p:nvSpPr>
          <p:spPr>
            <a:xfrm>
              <a:off x="1510060" y="5080004"/>
              <a:ext cx="877883" cy="889001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TextBox 82"/>
            <p:cNvSpPr txBox="1"/>
            <p:nvPr/>
          </p:nvSpPr>
          <p:spPr>
            <a:xfrm rot="16200000">
              <a:off x="1512268" y="5379263"/>
              <a:ext cx="8802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3B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 rot="16200000">
              <a:off x="2497181" y="5395309"/>
              <a:ext cx="8802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3A</a:t>
              </a:r>
            </a:p>
          </p:txBody>
        </p:sp>
      </p:grpSp>
      <p:grpSp>
        <p:nvGrpSpPr>
          <p:cNvPr id="256" name="Group 255"/>
          <p:cNvGrpSpPr/>
          <p:nvPr/>
        </p:nvGrpSpPr>
        <p:grpSpPr>
          <a:xfrm>
            <a:off x="3616977" y="3835404"/>
            <a:ext cx="1755768" cy="908679"/>
            <a:chOff x="3616977" y="3835404"/>
            <a:chExt cx="1755768" cy="908679"/>
          </a:xfrm>
        </p:grpSpPr>
        <p:sp>
          <p:nvSpPr>
            <p:cNvPr id="86" name="Rectangle 85"/>
            <p:cNvSpPr/>
            <p:nvPr/>
          </p:nvSpPr>
          <p:spPr>
            <a:xfrm>
              <a:off x="3616979" y="3835404"/>
              <a:ext cx="1755766" cy="889001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Rectangle 86"/>
            <p:cNvSpPr/>
            <p:nvPr/>
          </p:nvSpPr>
          <p:spPr>
            <a:xfrm>
              <a:off x="3616977" y="3835406"/>
              <a:ext cx="877883" cy="889001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TextBox 87"/>
            <p:cNvSpPr txBox="1"/>
            <p:nvPr/>
          </p:nvSpPr>
          <p:spPr>
            <a:xfrm rot="16200000">
              <a:off x="3619184" y="4134666"/>
              <a:ext cx="880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dirty="0"/>
                <a:t>5B</a:t>
              </a:r>
            </a:p>
          </p:txBody>
        </p:sp>
        <p:sp>
          <p:nvSpPr>
            <p:cNvPr id="89" name="TextBox 88"/>
            <p:cNvSpPr txBox="1"/>
            <p:nvPr/>
          </p:nvSpPr>
          <p:spPr>
            <a:xfrm rot="16200000">
              <a:off x="4497065" y="4134666"/>
              <a:ext cx="88028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dirty="0"/>
                <a:t>5A</a:t>
              </a:r>
            </a:p>
          </p:txBody>
        </p:sp>
      </p:grpSp>
      <p:grpSp>
        <p:nvGrpSpPr>
          <p:cNvPr id="257" name="Group 256"/>
          <p:cNvGrpSpPr/>
          <p:nvPr/>
        </p:nvGrpSpPr>
        <p:grpSpPr>
          <a:xfrm>
            <a:off x="3616979" y="5080000"/>
            <a:ext cx="1755766" cy="908677"/>
            <a:chOff x="3616979" y="5080000"/>
            <a:chExt cx="1755766" cy="908677"/>
          </a:xfrm>
        </p:grpSpPr>
        <p:sp>
          <p:nvSpPr>
            <p:cNvPr id="91" name="Rectangle 90"/>
            <p:cNvSpPr/>
            <p:nvPr/>
          </p:nvSpPr>
          <p:spPr>
            <a:xfrm>
              <a:off x="3616979" y="5080000"/>
              <a:ext cx="1755766" cy="889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2" name="Rectangle 91"/>
            <p:cNvSpPr/>
            <p:nvPr/>
          </p:nvSpPr>
          <p:spPr>
            <a:xfrm>
              <a:off x="3616979" y="5080000"/>
              <a:ext cx="877883" cy="889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3" name="TextBox 92"/>
            <p:cNvSpPr txBox="1"/>
            <p:nvPr/>
          </p:nvSpPr>
          <p:spPr>
            <a:xfrm rot="16200000">
              <a:off x="3619187" y="5379259"/>
              <a:ext cx="8802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2B</a:t>
              </a:r>
            </a:p>
          </p:txBody>
        </p:sp>
        <p:sp>
          <p:nvSpPr>
            <p:cNvPr id="94" name="TextBox 93"/>
            <p:cNvSpPr txBox="1"/>
            <p:nvPr/>
          </p:nvSpPr>
          <p:spPr>
            <a:xfrm rot="16200000">
              <a:off x="4497068" y="5379259"/>
              <a:ext cx="8802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2A</a:t>
              </a:r>
            </a:p>
          </p:txBody>
        </p:sp>
      </p:grpSp>
      <p:grpSp>
        <p:nvGrpSpPr>
          <p:cNvPr id="260" name="Group 259"/>
          <p:cNvGrpSpPr/>
          <p:nvPr/>
        </p:nvGrpSpPr>
        <p:grpSpPr>
          <a:xfrm>
            <a:off x="5723898" y="3835400"/>
            <a:ext cx="1755766" cy="931082"/>
            <a:chOff x="5723898" y="3835400"/>
            <a:chExt cx="1755766" cy="931082"/>
          </a:xfrm>
        </p:grpSpPr>
        <p:sp>
          <p:nvSpPr>
            <p:cNvPr id="96" name="Rectangle 95"/>
            <p:cNvSpPr/>
            <p:nvPr/>
          </p:nvSpPr>
          <p:spPr>
            <a:xfrm>
              <a:off x="5723898" y="3835400"/>
              <a:ext cx="1755766" cy="889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Rectangle 96"/>
            <p:cNvSpPr/>
            <p:nvPr/>
          </p:nvSpPr>
          <p:spPr>
            <a:xfrm>
              <a:off x="5723898" y="3835400"/>
              <a:ext cx="877883" cy="889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TextBox 97"/>
            <p:cNvSpPr txBox="1"/>
            <p:nvPr/>
          </p:nvSpPr>
          <p:spPr>
            <a:xfrm rot="16200000">
              <a:off x="5726106" y="4134659"/>
              <a:ext cx="8802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dirty="0"/>
                <a:t>6B</a:t>
              </a:r>
            </a:p>
          </p:txBody>
        </p:sp>
        <p:sp>
          <p:nvSpPr>
            <p:cNvPr id="99" name="TextBox 98"/>
            <p:cNvSpPr txBox="1"/>
            <p:nvPr/>
          </p:nvSpPr>
          <p:spPr>
            <a:xfrm rot="16200000">
              <a:off x="6282336" y="4157064"/>
              <a:ext cx="88028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600" dirty="0"/>
                <a:t>6A</a:t>
              </a:r>
            </a:p>
          </p:txBody>
        </p:sp>
      </p:grpSp>
      <p:grpSp>
        <p:nvGrpSpPr>
          <p:cNvPr id="271" name="Group 270"/>
          <p:cNvGrpSpPr/>
          <p:nvPr/>
        </p:nvGrpSpPr>
        <p:grpSpPr>
          <a:xfrm>
            <a:off x="5723898" y="5079998"/>
            <a:ext cx="1755766" cy="908679"/>
            <a:chOff x="5723898" y="5079998"/>
            <a:chExt cx="1755766" cy="908679"/>
          </a:xfrm>
        </p:grpSpPr>
        <p:sp>
          <p:nvSpPr>
            <p:cNvPr id="101" name="Rectangle 100"/>
            <p:cNvSpPr/>
            <p:nvPr/>
          </p:nvSpPr>
          <p:spPr>
            <a:xfrm>
              <a:off x="5723898" y="5079998"/>
              <a:ext cx="1755766" cy="889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5723898" y="5079998"/>
              <a:ext cx="877883" cy="8890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TextBox 102"/>
            <p:cNvSpPr txBox="1"/>
            <p:nvPr/>
          </p:nvSpPr>
          <p:spPr>
            <a:xfrm rot="16200000">
              <a:off x="5726106" y="5379259"/>
              <a:ext cx="8802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1B</a:t>
              </a:r>
            </a:p>
          </p:txBody>
        </p:sp>
        <p:sp>
          <p:nvSpPr>
            <p:cNvPr id="104" name="TextBox 103"/>
            <p:cNvSpPr txBox="1"/>
            <p:nvPr/>
          </p:nvSpPr>
          <p:spPr>
            <a:xfrm rot="16200000">
              <a:off x="6603987" y="5379256"/>
              <a:ext cx="88028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1A</a:t>
              </a:r>
            </a:p>
          </p:txBody>
        </p:sp>
      </p:grpSp>
      <p:grpSp>
        <p:nvGrpSpPr>
          <p:cNvPr id="276" name="Group 275"/>
          <p:cNvGrpSpPr/>
          <p:nvPr/>
        </p:nvGrpSpPr>
        <p:grpSpPr>
          <a:xfrm>
            <a:off x="3613573" y="1664342"/>
            <a:ext cx="1568027" cy="600705"/>
            <a:chOff x="3613573" y="1664342"/>
            <a:chExt cx="1568027" cy="600705"/>
          </a:xfrm>
        </p:grpSpPr>
        <p:sp>
          <p:nvSpPr>
            <p:cNvPr id="112" name="Rectangle 111"/>
            <p:cNvSpPr/>
            <p:nvPr/>
          </p:nvSpPr>
          <p:spPr>
            <a:xfrm>
              <a:off x="3613573" y="1701800"/>
              <a:ext cx="1568027" cy="5334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Box 112"/>
            <p:cNvSpPr txBox="1"/>
            <p:nvPr/>
          </p:nvSpPr>
          <p:spPr>
            <a:xfrm rot="16200000">
              <a:off x="4056460" y="1841584"/>
              <a:ext cx="600705" cy="246221"/>
            </a:xfrm>
            <a:prstGeom prst="rect">
              <a:avLst/>
            </a:prstGeom>
            <a:noFill/>
          </p:spPr>
          <p:txBody>
            <a:bodyPr wrap="square" lIns="91440" rIns="91440" rtlCol="0">
              <a:spAutoFit/>
            </a:bodyPr>
            <a:lstStyle/>
            <a:p>
              <a:endParaRPr lang="en-US" sz="1000" dirty="0"/>
            </a:p>
          </p:txBody>
        </p:sp>
      </p:grpSp>
      <p:grpSp>
        <p:nvGrpSpPr>
          <p:cNvPr id="277" name="Group 276"/>
          <p:cNvGrpSpPr/>
          <p:nvPr/>
        </p:nvGrpSpPr>
        <p:grpSpPr>
          <a:xfrm>
            <a:off x="5791199" y="933500"/>
            <a:ext cx="1688465" cy="1350771"/>
            <a:chOff x="5791199" y="933500"/>
            <a:chExt cx="1688465" cy="1350771"/>
          </a:xfrm>
        </p:grpSpPr>
        <p:sp>
          <p:nvSpPr>
            <p:cNvPr id="116" name="Rectangle 115"/>
            <p:cNvSpPr/>
            <p:nvPr/>
          </p:nvSpPr>
          <p:spPr>
            <a:xfrm>
              <a:off x="5791199" y="1701797"/>
              <a:ext cx="1688465" cy="5334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TextBox 116"/>
            <p:cNvSpPr txBox="1"/>
            <p:nvPr/>
          </p:nvSpPr>
          <p:spPr>
            <a:xfrm rot="16200000">
              <a:off x="5952712" y="1439609"/>
              <a:ext cx="135077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/>
                <a:t>School </a:t>
              </a:r>
              <a:br>
                <a:rPr lang="en-US" sz="800" dirty="0"/>
              </a:br>
              <a:r>
                <a:rPr lang="en-US" sz="800" dirty="0"/>
                <a:t>Sec.</a:t>
              </a:r>
            </a:p>
          </p:txBody>
        </p:sp>
      </p:grpSp>
      <p:grpSp>
        <p:nvGrpSpPr>
          <p:cNvPr id="279" name="Group 278"/>
          <p:cNvGrpSpPr/>
          <p:nvPr/>
        </p:nvGrpSpPr>
        <p:grpSpPr>
          <a:xfrm>
            <a:off x="6250630" y="797833"/>
            <a:ext cx="1412115" cy="548371"/>
            <a:chOff x="6250630" y="797833"/>
            <a:chExt cx="1412115" cy="548371"/>
          </a:xfrm>
        </p:grpSpPr>
        <p:sp>
          <p:nvSpPr>
            <p:cNvPr id="122" name="Rectangle 121"/>
            <p:cNvSpPr/>
            <p:nvPr/>
          </p:nvSpPr>
          <p:spPr>
            <a:xfrm>
              <a:off x="6250630" y="812804"/>
              <a:ext cx="1229036" cy="53340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TextBox 122"/>
            <p:cNvSpPr txBox="1"/>
            <p:nvPr/>
          </p:nvSpPr>
          <p:spPr>
            <a:xfrm>
              <a:off x="6433709" y="797833"/>
              <a:ext cx="1229036" cy="246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000" dirty="0"/>
            </a:p>
          </p:txBody>
        </p:sp>
      </p:grpSp>
      <p:sp>
        <p:nvSpPr>
          <p:cNvPr id="124" name="Rectangle 123"/>
          <p:cNvSpPr/>
          <p:nvPr/>
        </p:nvSpPr>
        <p:spPr>
          <a:xfrm>
            <a:off x="1510061" y="5969000"/>
            <a:ext cx="5969604" cy="355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/>
          <p:cNvSpPr/>
          <p:nvPr/>
        </p:nvSpPr>
        <p:spPr>
          <a:xfrm>
            <a:off x="1510061" y="3479800"/>
            <a:ext cx="5957540" cy="355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6" name="Rectangle 125"/>
          <p:cNvSpPr/>
          <p:nvPr/>
        </p:nvSpPr>
        <p:spPr>
          <a:xfrm>
            <a:off x="2914674" y="1346200"/>
            <a:ext cx="4564991" cy="355600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Rectangle 126"/>
          <p:cNvSpPr/>
          <p:nvPr/>
        </p:nvSpPr>
        <p:spPr>
          <a:xfrm>
            <a:off x="7467600" y="1371600"/>
            <a:ext cx="351153" cy="4953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0" name="Group 279"/>
          <p:cNvGrpSpPr/>
          <p:nvPr/>
        </p:nvGrpSpPr>
        <p:grpSpPr>
          <a:xfrm>
            <a:off x="1295399" y="5966832"/>
            <a:ext cx="214661" cy="284046"/>
            <a:chOff x="1295399" y="5966832"/>
            <a:chExt cx="214661" cy="284046"/>
          </a:xfrm>
        </p:grpSpPr>
        <p:sp>
          <p:nvSpPr>
            <p:cNvPr id="140" name="Rectangle 139"/>
            <p:cNvSpPr/>
            <p:nvPr/>
          </p:nvSpPr>
          <p:spPr>
            <a:xfrm>
              <a:off x="1295399" y="5966832"/>
              <a:ext cx="214661" cy="28404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Rectangle 140"/>
            <p:cNvSpPr/>
            <p:nvPr/>
          </p:nvSpPr>
          <p:spPr>
            <a:xfrm>
              <a:off x="1366953" y="5966832"/>
              <a:ext cx="71554" cy="28404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1" name="Group 280"/>
          <p:cNvGrpSpPr/>
          <p:nvPr/>
        </p:nvGrpSpPr>
        <p:grpSpPr>
          <a:xfrm>
            <a:off x="1295399" y="3534007"/>
            <a:ext cx="214661" cy="284046"/>
            <a:chOff x="1295399" y="3534007"/>
            <a:chExt cx="214661" cy="284046"/>
          </a:xfrm>
        </p:grpSpPr>
        <p:sp>
          <p:nvSpPr>
            <p:cNvPr id="143" name="Rectangle 142"/>
            <p:cNvSpPr/>
            <p:nvPr/>
          </p:nvSpPr>
          <p:spPr>
            <a:xfrm>
              <a:off x="1295399" y="3534007"/>
              <a:ext cx="214661" cy="28404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4" name="Rectangle 143"/>
            <p:cNvSpPr/>
            <p:nvPr/>
          </p:nvSpPr>
          <p:spPr>
            <a:xfrm>
              <a:off x="1366953" y="3534007"/>
              <a:ext cx="71554" cy="28404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2" name="Group 281"/>
          <p:cNvGrpSpPr/>
          <p:nvPr/>
        </p:nvGrpSpPr>
        <p:grpSpPr>
          <a:xfrm>
            <a:off x="2726472" y="1387397"/>
            <a:ext cx="214661" cy="284046"/>
            <a:chOff x="2726472" y="1387397"/>
            <a:chExt cx="214661" cy="284046"/>
          </a:xfrm>
        </p:grpSpPr>
        <p:sp>
          <p:nvSpPr>
            <p:cNvPr id="146" name="Rectangle 145"/>
            <p:cNvSpPr/>
            <p:nvPr/>
          </p:nvSpPr>
          <p:spPr>
            <a:xfrm>
              <a:off x="2726472" y="1387397"/>
              <a:ext cx="214661" cy="28404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Rectangle 146"/>
            <p:cNvSpPr/>
            <p:nvPr/>
          </p:nvSpPr>
          <p:spPr>
            <a:xfrm>
              <a:off x="2798026" y="1387397"/>
              <a:ext cx="71554" cy="28404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54" name="Straight Connector 153"/>
          <p:cNvCxnSpPr/>
          <p:nvPr/>
        </p:nvCxnSpPr>
        <p:spPr>
          <a:xfrm>
            <a:off x="8763000" y="381000"/>
            <a:ext cx="0" cy="3124200"/>
          </a:xfrm>
          <a:prstGeom prst="line">
            <a:avLst/>
          </a:prstGeom>
          <a:ln w="508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Connector 161"/>
          <p:cNvCxnSpPr>
            <a:cxnSpLocks/>
          </p:cNvCxnSpPr>
          <p:nvPr/>
        </p:nvCxnSpPr>
        <p:spPr>
          <a:xfrm>
            <a:off x="8750792" y="3479800"/>
            <a:ext cx="7527" cy="2082800"/>
          </a:xfrm>
          <a:prstGeom prst="line">
            <a:avLst/>
          </a:prstGeom>
          <a:ln w="508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Isosceles Triangle 174"/>
          <p:cNvSpPr/>
          <p:nvPr/>
        </p:nvSpPr>
        <p:spPr>
          <a:xfrm rot="3391135">
            <a:off x="2390934" y="3810644"/>
            <a:ext cx="311225" cy="236194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2" name="Diagonal Stripe 191"/>
          <p:cNvSpPr/>
          <p:nvPr/>
        </p:nvSpPr>
        <p:spPr>
          <a:xfrm>
            <a:off x="6400800" y="5943600"/>
            <a:ext cx="152400" cy="152400"/>
          </a:xfrm>
          <a:prstGeom prst="diagStrip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3" name="Diagonal Stripe 192"/>
          <p:cNvSpPr/>
          <p:nvPr/>
        </p:nvSpPr>
        <p:spPr>
          <a:xfrm>
            <a:off x="4267200" y="3429000"/>
            <a:ext cx="152400" cy="152400"/>
          </a:xfrm>
          <a:prstGeom prst="diagStrip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4" name="Diagonal Stripe 193"/>
          <p:cNvSpPr/>
          <p:nvPr/>
        </p:nvSpPr>
        <p:spPr>
          <a:xfrm>
            <a:off x="6400800" y="3429000"/>
            <a:ext cx="152400" cy="152400"/>
          </a:xfrm>
          <a:prstGeom prst="diagStrip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6" name="Diagonal Stripe 195"/>
          <p:cNvSpPr/>
          <p:nvPr/>
        </p:nvSpPr>
        <p:spPr>
          <a:xfrm>
            <a:off x="2133600" y="5943600"/>
            <a:ext cx="152400" cy="152400"/>
          </a:xfrm>
          <a:prstGeom prst="diagStrip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7" name="Diagonal Stripe 196"/>
          <p:cNvSpPr/>
          <p:nvPr/>
        </p:nvSpPr>
        <p:spPr>
          <a:xfrm>
            <a:off x="4191000" y="5943600"/>
            <a:ext cx="152400" cy="152400"/>
          </a:xfrm>
          <a:prstGeom prst="diagStrip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8" name="Diagonal Stripe 197"/>
          <p:cNvSpPr/>
          <p:nvPr/>
        </p:nvSpPr>
        <p:spPr>
          <a:xfrm>
            <a:off x="2209800" y="3429000"/>
            <a:ext cx="152400" cy="152400"/>
          </a:xfrm>
          <a:prstGeom prst="diagStrip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2" name="Diagonal Stripe 201"/>
          <p:cNvSpPr/>
          <p:nvPr/>
        </p:nvSpPr>
        <p:spPr>
          <a:xfrm flipH="1">
            <a:off x="6705600" y="3429000"/>
            <a:ext cx="152400" cy="152400"/>
          </a:xfrm>
          <a:prstGeom prst="diagStrip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3" name="Diagonal Stripe 202"/>
          <p:cNvSpPr/>
          <p:nvPr/>
        </p:nvSpPr>
        <p:spPr>
          <a:xfrm flipH="1">
            <a:off x="4724400" y="3429000"/>
            <a:ext cx="152400" cy="152400"/>
          </a:xfrm>
          <a:prstGeom prst="diagStrip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4" name="Diagonal Stripe 203"/>
          <p:cNvSpPr/>
          <p:nvPr/>
        </p:nvSpPr>
        <p:spPr>
          <a:xfrm flipH="1">
            <a:off x="2514600" y="3429000"/>
            <a:ext cx="152400" cy="152400"/>
          </a:xfrm>
          <a:prstGeom prst="diagStrip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5" name="Diagonal Stripe 204"/>
          <p:cNvSpPr/>
          <p:nvPr/>
        </p:nvSpPr>
        <p:spPr>
          <a:xfrm flipH="1">
            <a:off x="2590800" y="5943600"/>
            <a:ext cx="152400" cy="152400"/>
          </a:xfrm>
          <a:prstGeom prst="diagStrip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6" name="Diagonal Stripe 205"/>
          <p:cNvSpPr/>
          <p:nvPr/>
        </p:nvSpPr>
        <p:spPr>
          <a:xfrm flipH="1">
            <a:off x="6781800" y="5943600"/>
            <a:ext cx="152400" cy="152400"/>
          </a:xfrm>
          <a:prstGeom prst="diagStrip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7" name="Diagonal Stripe 206"/>
          <p:cNvSpPr/>
          <p:nvPr/>
        </p:nvSpPr>
        <p:spPr>
          <a:xfrm flipH="1">
            <a:off x="4648200" y="5943600"/>
            <a:ext cx="152400" cy="152400"/>
          </a:xfrm>
          <a:prstGeom prst="diagStrip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9" name="Diagonal Stripe 208"/>
          <p:cNvSpPr/>
          <p:nvPr/>
        </p:nvSpPr>
        <p:spPr>
          <a:xfrm flipH="1">
            <a:off x="6858000" y="1295400"/>
            <a:ext cx="152400" cy="152400"/>
          </a:xfrm>
          <a:prstGeom prst="diagStrip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0" name="Diagonal Stripe 209"/>
          <p:cNvSpPr/>
          <p:nvPr/>
        </p:nvSpPr>
        <p:spPr>
          <a:xfrm flipV="1">
            <a:off x="4267200" y="3733800"/>
            <a:ext cx="152400" cy="152400"/>
          </a:xfrm>
          <a:prstGeom prst="diagStrip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1" name="Diagonal Stripe 210"/>
          <p:cNvSpPr/>
          <p:nvPr/>
        </p:nvSpPr>
        <p:spPr>
          <a:xfrm flipH="1" flipV="1">
            <a:off x="4114800" y="1600200"/>
            <a:ext cx="152400" cy="152400"/>
          </a:xfrm>
          <a:prstGeom prst="diagStrip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2" name="Diagonal Stripe 211"/>
          <p:cNvSpPr/>
          <p:nvPr/>
        </p:nvSpPr>
        <p:spPr>
          <a:xfrm flipV="1">
            <a:off x="2209800" y="3733800"/>
            <a:ext cx="152400" cy="152400"/>
          </a:xfrm>
          <a:prstGeom prst="diagStrip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3" name="Diagonal Stripe 212"/>
          <p:cNvSpPr/>
          <p:nvPr/>
        </p:nvSpPr>
        <p:spPr>
          <a:xfrm flipV="1">
            <a:off x="6400800" y="3733800"/>
            <a:ext cx="152400" cy="152400"/>
          </a:xfrm>
          <a:prstGeom prst="diagStrip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4" name="Diagonal Stripe 213"/>
          <p:cNvSpPr/>
          <p:nvPr/>
        </p:nvSpPr>
        <p:spPr>
          <a:xfrm flipH="1" flipV="1">
            <a:off x="6248400" y="1600200"/>
            <a:ext cx="152400" cy="152400"/>
          </a:xfrm>
          <a:prstGeom prst="diagStrip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5" name="Diagonal Stripe 214"/>
          <p:cNvSpPr/>
          <p:nvPr/>
        </p:nvSpPr>
        <p:spPr>
          <a:xfrm flipH="1" flipV="1">
            <a:off x="4724400" y="3733800"/>
            <a:ext cx="152400" cy="152400"/>
          </a:xfrm>
          <a:prstGeom prst="diagStrip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6" name="Diagonal Stripe 215"/>
          <p:cNvSpPr/>
          <p:nvPr/>
        </p:nvSpPr>
        <p:spPr>
          <a:xfrm flipH="1" flipV="1">
            <a:off x="6705600" y="3733800"/>
            <a:ext cx="152400" cy="152400"/>
          </a:xfrm>
          <a:prstGeom prst="diagStrip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8" name="Diagonal Stripe 217"/>
          <p:cNvSpPr/>
          <p:nvPr/>
        </p:nvSpPr>
        <p:spPr>
          <a:xfrm flipH="1" flipV="1">
            <a:off x="2514600" y="3733800"/>
            <a:ext cx="152400" cy="152400"/>
          </a:xfrm>
          <a:prstGeom prst="diagStrip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9" name="Rectangle 218"/>
          <p:cNvSpPr/>
          <p:nvPr/>
        </p:nvSpPr>
        <p:spPr>
          <a:xfrm>
            <a:off x="6172200" y="6324599"/>
            <a:ext cx="1191033" cy="28799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Rectangle 219"/>
          <p:cNvSpPr/>
          <p:nvPr/>
        </p:nvSpPr>
        <p:spPr>
          <a:xfrm>
            <a:off x="7772400" y="1447799"/>
            <a:ext cx="609601" cy="304793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4" name="TextBox 233"/>
          <p:cNvSpPr txBox="1"/>
          <p:nvPr/>
        </p:nvSpPr>
        <p:spPr>
          <a:xfrm rot="16200000">
            <a:off x="6873636" y="3794364"/>
            <a:ext cx="793771" cy="2154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Develop</a:t>
            </a:r>
          </a:p>
        </p:txBody>
      </p:sp>
      <p:sp>
        <p:nvSpPr>
          <p:cNvPr id="236" name="TextBox 235"/>
          <p:cNvSpPr txBox="1"/>
          <p:nvPr/>
        </p:nvSpPr>
        <p:spPr>
          <a:xfrm rot="16200000">
            <a:off x="4820803" y="2972802"/>
            <a:ext cx="838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Computer Lab</a:t>
            </a:r>
          </a:p>
        </p:txBody>
      </p:sp>
      <p:sp>
        <p:nvSpPr>
          <p:cNvPr id="151" name="Content Placeholder 150"/>
          <p:cNvSpPr>
            <a:spLocks noGrp="1"/>
          </p:cNvSpPr>
          <p:nvPr>
            <p:ph idx="1"/>
          </p:nvPr>
        </p:nvSpPr>
        <p:spPr>
          <a:xfrm rot="16200000">
            <a:off x="960562" y="738667"/>
            <a:ext cx="2041215" cy="1475034"/>
          </a:xfrm>
        </p:spPr>
        <p:txBody>
          <a:bodyPr/>
          <a:lstStyle/>
          <a:p>
            <a:pPr>
              <a:buNone/>
            </a:pPr>
            <a:r>
              <a:rPr lang="en-US" dirty="0"/>
              <a:t>    “PRIDE LANDS”</a:t>
            </a:r>
          </a:p>
        </p:txBody>
      </p:sp>
      <p:sp>
        <p:nvSpPr>
          <p:cNvPr id="153" name="Content Placeholder 150"/>
          <p:cNvSpPr txBox="1">
            <a:spLocks/>
          </p:cNvSpPr>
          <p:nvPr/>
        </p:nvSpPr>
        <p:spPr>
          <a:xfrm rot="16200000">
            <a:off x="259132" y="3579900"/>
            <a:ext cx="609600" cy="68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</a:t>
            </a:r>
          </a:p>
        </p:txBody>
      </p:sp>
      <p:grpSp>
        <p:nvGrpSpPr>
          <p:cNvPr id="284" name="Group 283"/>
          <p:cNvGrpSpPr/>
          <p:nvPr/>
        </p:nvGrpSpPr>
        <p:grpSpPr>
          <a:xfrm>
            <a:off x="7836683" y="2998167"/>
            <a:ext cx="214661" cy="284046"/>
            <a:chOff x="7836683" y="2998167"/>
            <a:chExt cx="214661" cy="284046"/>
          </a:xfrm>
        </p:grpSpPr>
        <p:sp>
          <p:nvSpPr>
            <p:cNvPr id="149" name="Rectangle 148"/>
            <p:cNvSpPr/>
            <p:nvPr/>
          </p:nvSpPr>
          <p:spPr>
            <a:xfrm>
              <a:off x="7836683" y="2998167"/>
              <a:ext cx="214661" cy="28404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Rectangle 149"/>
            <p:cNvSpPr/>
            <p:nvPr/>
          </p:nvSpPr>
          <p:spPr>
            <a:xfrm>
              <a:off x="7908237" y="2998167"/>
              <a:ext cx="71554" cy="28404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5" name="Group 284"/>
          <p:cNvGrpSpPr/>
          <p:nvPr/>
        </p:nvGrpSpPr>
        <p:grpSpPr>
          <a:xfrm>
            <a:off x="8039356" y="1499157"/>
            <a:ext cx="228600" cy="228600"/>
            <a:chOff x="8039356" y="1499157"/>
            <a:chExt cx="228600" cy="228600"/>
          </a:xfrm>
        </p:grpSpPr>
        <p:sp>
          <p:nvSpPr>
            <p:cNvPr id="164" name="Right Arrow 163"/>
            <p:cNvSpPr/>
            <p:nvPr/>
          </p:nvSpPr>
          <p:spPr>
            <a:xfrm>
              <a:off x="8039356" y="1499157"/>
              <a:ext cx="228600" cy="762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Right Arrow 164"/>
            <p:cNvSpPr/>
            <p:nvPr/>
          </p:nvSpPr>
          <p:spPr>
            <a:xfrm flipH="1">
              <a:off x="8039356" y="1651557"/>
              <a:ext cx="228600" cy="762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7" name="TextBox 166">
            <a:extLst>
              <a:ext uri="{FF2B5EF4-FFF2-40B4-BE49-F238E27FC236}">
                <a16:creationId xmlns:a16="http://schemas.microsoft.com/office/drawing/2014/main" id="{88046074-6461-D74A-B27B-116110299FB5}"/>
              </a:ext>
            </a:extLst>
          </p:cNvPr>
          <p:cNvSpPr txBox="1"/>
          <p:nvPr/>
        </p:nvSpPr>
        <p:spPr>
          <a:xfrm rot="16200000">
            <a:off x="6921500" y="2921283"/>
            <a:ext cx="838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Talent Zone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567A09A3-0603-F847-AB08-9CC488BD1782}"/>
              </a:ext>
            </a:extLst>
          </p:cNvPr>
          <p:cNvSpPr txBox="1"/>
          <p:nvPr/>
        </p:nvSpPr>
        <p:spPr>
          <a:xfrm rot="16200000">
            <a:off x="5425596" y="2903826"/>
            <a:ext cx="838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Library</a:t>
            </a:r>
          </a:p>
        </p:txBody>
      </p:sp>
      <p:sp>
        <p:nvSpPr>
          <p:cNvPr id="170" name="TextBox 169">
            <a:extLst>
              <a:ext uri="{FF2B5EF4-FFF2-40B4-BE49-F238E27FC236}">
                <a16:creationId xmlns:a16="http://schemas.microsoft.com/office/drawing/2014/main" id="{A221C651-A808-6B4B-8DF4-408D3F08A83D}"/>
              </a:ext>
            </a:extLst>
          </p:cNvPr>
          <p:cNvSpPr txBox="1"/>
          <p:nvPr/>
        </p:nvSpPr>
        <p:spPr>
          <a:xfrm rot="16200000">
            <a:off x="4836655" y="1553564"/>
            <a:ext cx="8802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10</a:t>
            </a:r>
          </a:p>
        </p:txBody>
      </p:sp>
      <p:sp>
        <p:nvSpPr>
          <p:cNvPr id="174" name="TextBox 173">
            <a:extLst>
              <a:ext uri="{FF2B5EF4-FFF2-40B4-BE49-F238E27FC236}">
                <a16:creationId xmlns:a16="http://schemas.microsoft.com/office/drawing/2014/main" id="{F5DF459D-B8BD-5D4A-A694-F19BD2038D5F}"/>
              </a:ext>
            </a:extLst>
          </p:cNvPr>
          <p:cNvSpPr txBox="1"/>
          <p:nvPr/>
        </p:nvSpPr>
        <p:spPr>
          <a:xfrm rot="16200000">
            <a:off x="5268388" y="1549718"/>
            <a:ext cx="8802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11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036AE2E8-BCB8-BA47-BD19-E074F9F61907}"/>
              </a:ext>
            </a:extLst>
          </p:cNvPr>
          <p:cNvSpPr txBox="1"/>
          <p:nvPr/>
        </p:nvSpPr>
        <p:spPr>
          <a:xfrm rot="16200000">
            <a:off x="6139262" y="742985"/>
            <a:ext cx="7830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W</a:t>
            </a: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6AE674B2-4565-1E47-B5F1-76DD93618823}"/>
              </a:ext>
            </a:extLst>
          </p:cNvPr>
          <p:cNvSpPr txBox="1"/>
          <p:nvPr/>
        </p:nvSpPr>
        <p:spPr>
          <a:xfrm rot="16200000">
            <a:off x="6749065" y="813865"/>
            <a:ext cx="641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M</a:t>
            </a:r>
          </a:p>
        </p:txBody>
      </p:sp>
      <p:grpSp>
        <p:nvGrpSpPr>
          <p:cNvPr id="286" name="Group 285"/>
          <p:cNvGrpSpPr/>
          <p:nvPr/>
        </p:nvGrpSpPr>
        <p:grpSpPr>
          <a:xfrm>
            <a:off x="6950131" y="6369042"/>
            <a:ext cx="228600" cy="228600"/>
            <a:chOff x="6950131" y="6369042"/>
            <a:chExt cx="228600" cy="228600"/>
          </a:xfrm>
        </p:grpSpPr>
        <p:sp>
          <p:nvSpPr>
            <p:cNvPr id="185" name="Right Arrow 184">
              <a:extLst>
                <a:ext uri="{FF2B5EF4-FFF2-40B4-BE49-F238E27FC236}">
                  <a16:creationId xmlns:a16="http://schemas.microsoft.com/office/drawing/2014/main" id="{E2C0C1A9-D365-CF4B-8CDE-5887A52AEB7F}"/>
                </a:ext>
              </a:extLst>
            </p:cNvPr>
            <p:cNvSpPr/>
            <p:nvPr/>
          </p:nvSpPr>
          <p:spPr>
            <a:xfrm>
              <a:off x="6950131" y="6369042"/>
              <a:ext cx="228600" cy="762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6" name="Right Arrow 185">
              <a:extLst>
                <a:ext uri="{FF2B5EF4-FFF2-40B4-BE49-F238E27FC236}">
                  <a16:creationId xmlns:a16="http://schemas.microsoft.com/office/drawing/2014/main" id="{1C70DA39-9725-F844-A55B-28C320CC3631}"/>
                </a:ext>
              </a:extLst>
            </p:cNvPr>
            <p:cNvSpPr/>
            <p:nvPr/>
          </p:nvSpPr>
          <p:spPr>
            <a:xfrm flipH="1">
              <a:off x="6950131" y="6521442"/>
              <a:ext cx="228600" cy="762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1" name="Rectangle 190">
            <a:extLst>
              <a:ext uri="{FF2B5EF4-FFF2-40B4-BE49-F238E27FC236}">
                <a16:creationId xmlns:a16="http://schemas.microsoft.com/office/drawing/2014/main" id="{96F2401E-9339-A540-8EFC-45F9EBB68A53}"/>
              </a:ext>
            </a:extLst>
          </p:cNvPr>
          <p:cNvSpPr/>
          <p:nvPr/>
        </p:nvSpPr>
        <p:spPr>
          <a:xfrm>
            <a:off x="6257302" y="814711"/>
            <a:ext cx="608111" cy="52949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0" name="Diagonal Stripe 199"/>
          <p:cNvSpPr/>
          <p:nvPr/>
        </p:nvSpPr>
        <p:spPr>
          <a:xfrm>
            <a:off x="6629400" y="1295400"/>
            <a:ext cx="152400" cy="152400"/>
          </a:xfrm>
          <a:prstGeom prst="diagStrip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52007B14-93E0-DE4C-86F7-D6C94AEEB1DF}"/>
              </a:ext>
            </a:extLst>
          </p:cNvPr>
          <p:cNvSpPr txBox="1"/>
          <p:nvPr/>
        </p:nvSpPr>
        <p:spPr>
          <a:xfrm rot="16200000">
            <a:off x="6428073" y="259677"/>
            <a:ext cx="8802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12</a:t>
            </a:r>
          </a:p>
        </p:txBody>
      </p:sp>
      <p:grpSp>
        <p:nvGrpSpPr>
          <p:cNvPr id="288" name="Group 287"/>
          <p:cNvGrpSpPr/>
          <p:nvPr/>
        </p:nvGrpSpPr>
        <p:grpSpPr>
          <a:xfrm>
            <a:off x="7086601" y="1676401"/>
            <a:ext cx="427352" cy="553796"/>
            <a:chOff x="7086601" y="1676401"/>
            <a:chExt cx="427352" cy="553796"/>
          </a:xfrm>
        </p:grpSpPr>
        <p:sp>
          <p:nvSpPr>
            <p:cNvPr id="237" name="Rectangle 236">
              <a:extLst>
                <a:ext uri="{FF2B5EF4-FFF2-40B4-BE49-F238E27FC236}">
                  <a16:creationId xmlns:a16="http://schemas.microsoft.com/office/drawing/2014/main" id="{3C047F4C-AEDF-E848-90A6-CBD93A4FB9C3}"/>
                </a:ext>
              </a:extLst>
            </p:cNvPr>
            <p:cNvSpPr/>
            <p:nvPr/>
          </p:nvSpPr>
          <p:spPr>
            <a:xfrm>
              <a:off x="7086601" y="1705385"/>
              <a:ext cx="376930" cy="52481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1" name="TextBox 240">
              <a:extLst>
                <a:ext uri="{FF2B5EF4-FFF2-40B4-BE49-F238E27FC236}">
                  <a16:creationId xmlns:a16="http://schemas.microsoft.com/office/drawing/2014/main" id="{EBAFB827-D403-0D4C-BF30-F5CF8C24F4BC}"/>
                </a:ext>
              </a:extLst>
            </p:cNvPr>
            <p:cNvSpPr txBox="1"/>
            <p:nvPr/>
          </p:nvSpPr>
          <p:spPr>
            <a:xfrm>
              <a:off x="7137023" y="1676401"/>
              <a:ext cx="376930" cy="242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000" dirty="0"/>
            </a:p>
          </p:txBody>
        </p:sp>
      </p:grpSp>
      <p:grpSp>
        <p:nvGrpSpPr>
          <p:cNvPr id="289" name="Group 288"/>
          <p:cNvGrpSpPr/>
          <p:nvPr/>
        </p:nvGrpSpPr>
        <p:grpSpPr>
          <a:xfrm>
            <a:off x="5796772" y="1689100"/>
            <a:ext cx="427352" cy="548093"/>
            <a:chOff x="5796772" y="1689100"/>
            <a:chExt cx="427352" cy="548093"/>
          </a:xfrm>
        </p:grpSpPr>
        <p:sp>
          <p:nvSpPr>
            <p:cNvPr id="245" name="Rectangle 244">
              <a:extLst>
                <a:ext uri="{FF2B5EF4-FFF2-40B4-BE49-F238E27FC236}">
                  <a16:creationId xmlns:a16="http://schemas.microsoft.com/office/drawing/2014/main" id="{6EA37A12-0459-2A4F-B040-4932DEA9F6D2}"/>
                </a:ext>
              </a:extLst>
            </p:cNvPr>
            <p:cNvSpPr/>
            <p:nvPr/>
          </p:nvSpPr>
          <p:spPr>
            <a:xfrm>
              <a:off x="5796772" y="1717786"/>
              <a:ext cx="376930" cy="51940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6" name="TextBox 245">
              <a:extLst>
                <a:ext uri="{FF2B5EF4-FFF2-40B4-BE49-F238E27FC236}">
                  <a16:creationId xmlns:a16="http://schemas.microsoft.com/office/drawing/2014/main" id="{351B55BC-B5CF-A94E-B4F7-80814566C2E9}"/>
                </a:ext>
              </a:extLst>
            </p:cNvPr>
            <p:cNvSpPr txBox="1"/>
            <p:nvPr/>
          </p:nvSpPr>
          <p:spPr>
            <a:xfrm>
              <a:off x="5847194" y="1689100"/>
              <a:ext cx="376930" cy="239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000" dirty="0"/>
            </a:p>
          </p:txBody>
        </p:sp>
      </p:grpSp>
      <p:grpSp>
        <p:nvGrpSpPr>
          <p:cNvPr id="290" name="Group 289"/>
          <p:cNvGrpSpPr/>
          <p:nvPr/>
        </p:nvGrpSpPr>
        <p:grpSpPr>
          <a:xfrm>
            <a:off x="3611267" y="1684230"/>
            <a:ext cx="427352" cy="548093"/>
            <a:chOff x="3611267" y="1684230"/>
            <a:chExt cx="427352" cy="548093"/>
          </a:xfrm>
        </p:grpSpPr>
        <p:sp>
          <p:nvSpPr>
            <p:cNvPr id="248" name="Rectangle 247">
              <a:extLst>
                <a:ext uri="{FF2B5EF4-FFF2-40B4-BE49-F238E27FC236}">
                  <a16:creationId xmlns:a16="http://schemas.microsoft.com/office/drawing/2014/main" id="{898F8CB1-2B42-D843-BA38-A32F0F9E4884}"/>
                </a:ext>
              </a:extLst>
            </p:cNvPr>
            <p:cNvSpPr/>
            <p:nvPr/>
          </p:nvSpPr>
          <p:spPr>
            <a:xfrm>
              <a:off x="3611267" y="1712916"/>
              <a:ext cx="376930" cy="51940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9" name="TextBox 248">
              <a:extLst>
                <a:ext uri="{FF2B5EF4-FFF2-40B4-BE49-F238E27FC236}">
                  <a16:creationId xmlns:a16="http://schemas.microsoft.com/office/drawing/2014/main" id="{E7A1762C-9C61-C946-956B-2C91F0CCCB79}"/>
                </a:ext>
              </a:extLst>
            </p:cNvPr>
            <p:cNvSpPr txBox="1"/>
            <p:nvPr/>
          </p:nvSpPr>
          <p:spPr>
            <a:xfrm>
              <a:off x="3661689" y="1684230"/>
              <a:ext cx="376930" cy="239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000" dirty="0"/>
            </a:p>
          </p:txBody>
        </p:sp>
      </p:grpSp>
      <p:grpSp>
        <p:nvGrpSpPr>
          <p:cNvPr id="291" name="Group 290"/>
          <p:cNvGrpSpPr/>
          <p:nvPr/>
        </p:nvGrpSpPr>
        <p:grpSpPr>
          <a:xfrm>
            <a:off x="4801527" y="1686878"/>
            <a:ext cx="427352" cy="548093"/>
            <a:chOff x="4801527" y="1686878"/>
            <a:chExt cx="427352" cy="548093"/>
          </a:xfrm>
        </p:grpSpPr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46124043-031D-104D-B84F-BC85787E975D}"/>
                </a:ext>
              </a:extLst>
            </p:cNvPr>
            <p:cNvSpPr/>
            <p:nvPr/>
          </p:nvSpPr>
          <p:spPr>
            <a:xfrm>
              <a:off x="4801527" y="1715564"/>
              <a:ext cx="376930" cy="519407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2" name="TextBox 251">
              <a:extLst>
                <a:ext uri="{FF2B5EF4-FFF2-40B4-BE49-F238E27FC236}">
                  <a16:creationId xmlns:a16="http://schemas.microsoft.com/office/drawing/2014/main" id="{742E5FF5-E191-864C-9745-1DAD591F92FB}"/>
                </a:ext>
              </a:extLst>
            </p:cNvPr>
            <p:cNvSpPr txBox="1"/>
            <p:nvPr/>
          </p:nvSpPr>
          <p:spPr>
            <a:xfrm>
              <a:off x="4851949" y="1686878"/>
              <a:ext cx="376930" cy="2397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en-US" sz="1000" dirty="0"/>
            </a:p>
          </p:txBody>
        </p:sp>
      </p:grpSp>
      <p:sp>
        <p:nvSpPr>
          <p:cNvPr id="253" name="TextBox 252">
            <a:extLst>
              <a:ext uri="{FF2B5EF4-FFF2-40B4-BE49-F238E27FC236}">
                <a16:creationId xmlns:a16="http://schemas.microsoft.com/office/drawing/2014/main" id="{75A7A7D5-A968-BD4E-93AD-170BF31A66EF}"/>
              </a:ext>
            </a:extLst>
          </p:cNvPr>
          <p:cNvSpPr txBox="1"/>
          <p:nvPr/>
        </p:nvSpPr>
        <p:spPr>
          <a:xfrm rot="16200000">
            <a:off x="3346222" y="1759178"/>
            <a:ext cx="838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Account.</a:t>
            </a:r>
          </a:p>
        </p:txBody>
      </p:sp>
      <p:sp>
        <p:nvSpPr>
          <p:cNvPr id="254" name="TextBox 253">
            <a:extLst>
              <a:ext uri="{FF2B5EF4-FFF2-40B4-BE49-F238E27FC236}">
                <a16:creationId xmlns:a16="http://schemas.microsoft.com/office/drawing/2014/main" id="{1084E1D4-6EEC-4643-AEA4-5D8F3F2AF12B}"/>
              </a:ext>
            </a:extLst>
          </p:cNvPr>
          <p:cNvSpPr txBox="1"/>
          <p:nvPr/>
        </p:nvSpPr>
        <p:spPr>
          <a:xfrm rot="16200000">
            <a:off x="4565422" y="1759178"/>
            <a:ext cx="838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Bus Mngr.</a:t>
            </a:r>
          </a:p>
        </p:txBody>
      </p:sp>
      <p:sp>
        <p:nvSpPr>
          <p:cNvPr id="258" name="TextBox 257">
            <a:extLst>
              <a:ext uri="{FF2B5EF4-FFF2-40B4-BE49-F238E27FC236}">
                <a16:creationId xmlns:a16="http://schemas.microsoft.com/office/drawing/2014/main" id="{33E0B54E-0C29-FE4A-A983-8F740A488B94}"/>
              </a:ext>
            </a:extLst>
          </p:cNvPr>
          <p:cNvSpPr txBox="1"/>
          <p:nvPr/>
        </p:nvSpPr>
        <p:spPr>
          <a:xfrm rot="16200000">
            <a:off x="6962508" y="1800492"/>
            <a:ext cx="5867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HS Principal</a:t>
            </a:r>
          </a:p>
        </p:txBody>
      </p:sp>
      <p:sp>
        <p:nvSpPr>
          <p:cNvPr id="261" name="TextBox 260">
            <a:extLst>
              <a:ext uri="{FF2B5EF4-FFF2-40B4-BE49-F238E27FC236}">
                <a16:creationId xmlns:a16="http://schemas.microsoft.com/office/drawing/2014/main" id="{C4F7ABB9-077A-9F48-9B7F-5F3EE1820CEB}"/>
              </a:ext>
            </a:extLst>
          </p:cNvPr>
          <p:cNvSpPr txBox="1"/>
          <p:nvPr/>
        </p:nvSpPr>
        <p:spPr>
          <a:xfrm rot="16200000">
            <a:off x="5694843" y="1787472"/>
            <a:ext cx="560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MS Principal</a:t>
            </a:r>
          </a:p>
        </p:txBody>
      </p:sp>
      <p:sp>
        <p:nvSpPr>
          <p:cNvPr id="77" name="Rectangle 76"/>
          <p:cNvSpPr/>
          <p:nvPr/>
        </p:nvSpPr>
        <p:spPr>
          <a:xfrm>
            <a:off x="2895600" y="4191000"/>
            <a:ext cx="378105" cy="533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2" name="TextBox 241"/>
          <p:cNvSpPr txBox="1"/>
          <p:nvPr/>
        </p:nvSpPr>
        <p:spPr>
          <a:xfrm rot="16200000">
            <a:off x="2765443" y="4321159"/>
            <a:ext cx="6281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Registrar</a:t>
            </a:r>
          </a:p>
        </p:txBody>
      </p:sp>
      <p:cxnSp>
        <p:nvCxnSpPr>
          <p:cNvPr id="272" name="Straight Connector 271"/>
          <p:cNvCxnSpPr/>
          <p:nvPr/>
        </p:nvCxnSpPr>
        <p:spPr>
          <a:xfrm flipV="1">
            <a:off x="7162800" y="3810000"/>
            <a:ext cx="0" cy="457202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3" name="Straight Connector 272"/>
          <p:cNvCxnSpPr/>
          <p:nvPr/>
        </p:nvCxnSpPr>
        <p:spPr>
          <a:xfrm flipV="1">
            <a:off x="6858000" y="3810000"/>
            <a:ext cx="0" cy="45720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9" name="TextBox 258">
            <a:extLst>
              <a:ext uri="{FF2B5EF4-FFF2-40B4-BE49-F238E27FC236}">
                <a16:creationId xmlns:a16="http://schemas.microsoft.com/office/drawing/2014/main" id="{1DDA97FC-3F60-4E4E-94C7-C8592CB5AB24}"/>
              </a:ext>
            </a:extLst>
          </p:cNvPr>
          <p:cNvSpPr txBox="1"/>
          <p:nvPr/>
        </p:nvSpPr>
        <p:spPr>
          <a:xfrm rot="16200000">
            <a:off x="6584722" y="3778478"/>
            <a:ext cx="762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 Admit</a:t>
            </a:r>
          </a:p>
        </p:txBody>
      </p:sp>
      <p:cxnSp>
        <p:nvCxnSpPr>
          <p:cNvPr id="274" name="Straight Connector 273"/>
          <p:cNvCxnSpPr/>
          <p:nvPr/>
        </p:nvCxnSpPr>
        <p:spPr>
          <a:xfrm flipH="1">
            <a:off x="6858000" y="4267200"/>
            <a:ext cx="609600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4" name="TextBox 243">
            <a:extLst>
              <a:ext uri="{FF2B5EF4-FFF2-40B4-BE49-F238E27FC236}">
                <a16:creationId xmlns:a16="http://schemas.microsoft.com/office/drawing/2014/main" id="{1084E1D4-6EEC-4643-AEA4-5D8F3F2AF12B}"/>
              </a:ext>
            </a:extLst>
          </p:cNvPr>
          <p:cNvSpPr txBox="1"/>
          <p:nvPr/>
        </p:nvSpPr>
        <p:spPr>
          <a:xfrm rot="16200000">
            <a:off x="6646279" y="4402722"/>
            <a:ext cx="4571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Exec.</a:t>
            </a:r>
          </a:p>
          <a:p>
            <a:r>
              <a:rPr lang="en-US" sz="800" dirty="0"/>
              <a:t> Dir.</a:t>
            </a:r>
          </a:p>
        </p:txBody>
      </p:sp>
      <p:cxnSp>
        <p:nvCxnSpPr>
          <p:cNvPr id="292" name="Straight Connector 291"/>
          <p:cNvCxnSpPr/>
          <p:nvPr/>
        </p:nvCxnSpPr>
        <p:spPr>
          <a:xfrm flipH="1">
            <a:off x="6629400" y="4419600"/>
            <a:ext cx="533400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3" name="Straight Connector 292"/>
          <p:cNvCxnSpPr/>
          <p:nvPr/>
        </p:nvCxnSpPr>
        <p:spPr>
          <a:xfrm flipV="1">
            <a:off x="7162800" y="4419600"/>
            <a:ext cx="0" cy="30480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3" name="Group 282"/>
          <p:cNvGrpSpPr/>
          <p:nvPr/>
        </p:nvGrpSpPr>
        <p:grpSpPr>
          <a:xfrm>
            <a:off x="8153400" y="3048000"/>
            <a:ext cx="228600" cy="228600"/>
            <a:chOff x="8287394" y="3061053"/>
            <a:chExt cx="228600" cy="228600"/>
          </a:xfrm>
        </p:grpSpPr>
        <p:sp>
          <p:nvSpPr>
            <p:cNvPr id="240" name="Right Arrow 239"/>
            <p:cNvSpPr/>
            <p:nvPr/>
          </p:nvSpPr>
          <p:spPr>
            <a:xfrm>
              <a:off x="8287394" y="3061053"/>
              <a:ext cx="228600" cy="762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Right Arrow 171"/>
            <p:cNvSpPr/>
            <p:nvPr/>
          </p:nvSpPr>
          <p:spPr>
            <a:xfrm flipH="1">
              <a:off x="8287394" y="3213453"/>
              <a:ext cx="228600" cy="762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1" name="TextBox 300"/>
          <p:cNvSpPr txBox="1"/>
          <p:nvPr/>
        </p:nvSpPr>
        <p:spPr>
          <a:xfrm rot="16200000">
            <a:off x="2660422" y="2840623"/>
            <a:ext cx="838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Teacher’s Lounge</a:t>
            </a:r>
          </a:p>
        </p:txBody>
      </p:sp>
    </p:spTree>
    <p:extLst>
      <p:ext uri="{BB962C8B-B14F-4D97-AF65-F5344CB8AC3E}">
        <p14:creationId xmlns:p14="http://schemas.microsoft.com/office/powerpoint/2010/main" val="20070211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2228</TotalTime>
  <Words>58</Words>
  <Application>Microsoft Office PowerPoint</Application>
  <PresentationFormat>On-screen Show (4:3)</PresentationFormat>
  <Paragraphs>39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nitzprincipal</dc:creator>
  <cp:lastModifiedBy>Belinda Hunt</cp:lastModifiedBy>
  <cp:revision>81</cp:revision>
  <dcterms:created xsi:type="dcterms:W3CDTF">2019-12-03T16:57:58Z</dcterms:created>
  <dcterms:modified xsi:type="dcterms:W3CDTF">2023-08-31T15:27:29Z</dcterms:modified>
</cp:coreProperties>
</file>