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5" r:id="rId7"/>
    <p:sldId id="266" r:id="rId8"/>
    <p:sldId id="260" r:id="rId9"/>
    <p:sldId id="261" r:id="rId10"/>
    <p:sldId id="263" r:id="rId11"/>
    <p:sldId id="264" r:id="rId12"/>
    <p:sldId id="258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SON, DUANE LEE" userId="c8e35d85-4a00-402d-9913-fa8306e8cbc6" providerId="ADAL" clId="{EB201B44-0222-419B-820F-3EEBEEC35495}"/>
    <pc:docChg chg="custSel addSld delSld modSld sldOrd">
      <pc:chgData name="ROBERSON, DUANE LEE" userId="c8e35d85-4a00-402d-9913-fa8306e8cbc6" providerId="ADAL" clId="{EB201B44-0222-419B-820F-3EEBEEC35495}" dt="2023-08-10T22:14:38.434" v="455" actId="1076"/>
      <pc:docMkLst>
        <pc:docMk/>
      </pc:docMkLst>
      <pc:sldChg chg="modSp">
        <pc:chgData name="ROBERSON, DUANE LEE" userId="c8e35d85-4a00-402d-9913-fa8306e8cbc6" providerId="ADAL" clId="{EB201B44-0222-419B-820F-3EEBEEC35495}" dt="2023-08-10T21:42:33.299" v="65" actId="20577"/>
        <pc:sldMkLst>
          <pc:docMk/>
          <pc:sldMk cId="4192812427" sldId="256"/>
        </pc:sldMkLst>
        <pc:spChg chg="mod">
          <ac:chgData name="ROBERSON, DUANE LEE" userId="c8e35d85-4a00-402d-9913-fa8306e8cbc6" providerId="ADAL" clId="{EB201B44-0222-419B-820F-3EEBEEC35495}" dt="2023-08-10T21:42:33.299" v="65" actId="20577"/>
          <ac:spMkLst>
            <pc:docMk/>
            <pc:sldMk cId="4192812427" sldId="256"/>
            <ac:spMk id="2" creationId="{9ED7C6FC-1282-48AA-BC0A-7C0D3FE44CA7}"/>
          </ac:spMkLst>
        </pc:spChg>
        <pc:spChg chg="mod">
          <ac:chgData name="ROBERSON, DUANE LEE" userId="c8e35d85-4a00-402d-9913-fa8306e8cbc6" providerId="ADAL" clId="{EB201B44-0222-419B-820F-3EEBEEC35495}" dt="2023-08-10T21:42:25.868" v="50" actId="20577"/>
          <ac:spMkLst>
            <pc:docMk/>
            <pc:sldMk cId="4192812427" sldId="256"/>
            <ac:spMk id="3" creationId="{838C7D17-53E5-4022-A58D-79B95412BA75}"/>
          </ac:spMkLst>
        </pc:spChg>
      </pc:sldChg>
      <pc:sldChg chg="addSp delSp modSp add">
        <pc:chgData name="ROBERSON, DUANE LEE" userId="c8e35d85-4a00-402d-9913-fa8306e8cbc6" providerId="ADAL" clId="{EB201B44-0222-419B-820F-3EEBEEC35495}" dt="2023-08-10T21:44:20.409" v="119" actId="20577"/>
        <pc:sldMkLst>
          <pc:docMk/>
          <pc:sldMk cId="53329784" sldId="257"/>
        </pc:sldMkLst>
        <pc:spChg chg="mod">
          <ac:chgData name="ROBERSON, DUANE LEE" userId="c8e35d85-4a00-402d-9913-fa8306e8cbc6" providerId="ADAL" clId="{EB201B44-0222-419B-820F-3EEBEEC35495}" dt="2023-08-10T21:44:09.581" v="103" actId="20577"/>
          <ac:spMkLst>
            <pc:docMk/>
            <pc:sldMk cId="53329784" sldId="257"/>
            <ac:spMk id="2" creationId="{9ED7C6FC-1282-48AA-BC0A-7C0D3FE44CA7}"/>
          </ac:spMkLst>
        </pc:spChg>
        <pc:spChg chg="del">
          <ac:chgData name="ROBERSON, DUANE LEE" userId="c8e35d85-4a00-402d-9913-fa8306e8cbc6" providerId="ADAL" clId="{EB201B44-0222-419B-820F-3EEBEEC35495}" dt="2023-08-10T21:44:13.865" v="104" actId="478"/>
          <ac:spMkLst>
            <pc:docMk/>
            <pc:sldMk cId="53329784" sldId="257"/>
            <ac:spMk id="3" creationId="{838C7D17-53E5-4022-A58D-79B95412BA75}"/>
          </ac:spMkLst>
        </pc:spChg>
        <pc:spChg chg="add mod">
          <ac:chgData name="ROBERSON, DUANE LEE" userId="c8e35d85-4a00-402d-9913-fa8306e8cbc6" providerId="ADAL" clId="{EB201B44-0222-419B-820F-3EEBEEC35495}" dt="2023-08-10T21:44:20.409" v="119" actId="20577"/>
          <ac:spMkLst>
            <pc:docMk/>
            <pc:sldMk cId="53329784" sldId="257"/>
            <ac:spMk id="5" creationId="{B76D279F-22B5-4B92-9CC8-29D68D593784}"/>
          </ac:spMkLst>
        </pc:spChg>
      </pc:sldChg>
      <pc:sldChg chg="del">
        <pc:chgData name="ROBERSON, DUANE LEE" userId="c8e35d85-4a00-402d-9913-fa8306e8cbc6" providerId="ADAL" clId="{EB201B44-0222-419B-820F-3EEBEEC35495}" dt="2023-08-10T21:42:39.512" v="66" actId="2696"/>
        <pc:sldMkLst>
          <pc:docMk/>
          <pc:sldMk cId="1625684954" sldId="257"/>
        </pc:sldMkLst>
      </pc:sldChg>
      <pc:sldChg chg="del">
        <pc:chgData name="ROBERSON, DUANE LEE" userId="c8e35d85-4a00-402d-9913-fa8306e8cbc6" providerId="ADAL" clId="{EB201B44-0222-419B-820F-3EEBEEC35495}" dt="2023-08-10T21:42:39.727" v="67" actId="2696"/>
        <pc:sldMkLst>
          <pc:docMk/>
          <pc:sldMk cId="792965386" sldId="258"/>
        </pc:sldMkLst>
      </pc:sldChg>
      <pc:sldChg chg="addSp delSp modSp add">
        <pc:chgData name="ROBERSON, DUANE LEE" userId="c8e35d85-4a00-402d-9913-fa8306e8cbc6" providerId="ADAL" clId="{EB201B44-0222-419B-820F-3EEBEEC35495}" dt="2023-08-10T21:43:58.617" v="93"/>
        <pc:sldMkLst>
          <pc:docMk/>
          <pc:sldMk cId="3237552467" sldId="258"/>
        </pc:sldMkLst>
        <pc:picChg chg="add del mod">
          <ac:chgData name="ROBERSON, DUANE LEE" userId="c8e35d85-4a00-402d-9913-fa8306e8cbc6" providerId="ADAL" clId="{EB201B44-0222-419B-820F-3EEBEEC35495}" dt="2023-08-10T21:43:32.565" v="87" actId="478"/>
          <ac:picMkLst>
            <pc:docMk/>
            <pc:sldMk cId="3237552467" sldId="258"/>
            <ac:picMk id="4" creationId="{057895C8-D968-406D-A56A-796D75692F2E}"/>
          </ac:picMkLst>
        </pc:picChg>
        <pc:picChg chg="add del mod">
          <ac:chgData name="ROBERSON, DUANE LEE" userId="c8e35d85-4a00-402d-9913-fa8306e8cbc6" providerId="ADAL" clId="{EB201B44-0222-419B-820F-3EEBEEC35495}" dt="2023-08-10T21:43:45.786" v="92" actId="478"/>
          <ac:picMkLst>
            <pc:docMk/>
            <pc:sldMk cId="3237552467" sldId="258"/>
            <ac:picMk id="5" creationId="{ABF08F0D-6CE7-4D7B-9D5F-62264EAABC87}"/>
          </ac:picMkLst>
        </pc:picChg>
        <pc:picChg chg="add">
          <ac:chgData name="ROBERSON, DUANE LEE" userId="c8e35d85-4a00-402d-9913-fa8306e8cbc6" providerId="ADAL" clId="{EB201B44-0222-419B-820F-3EEBEEC35495}" dt="2023-08-10T21:43:58.617" v="93"/>
          <ac:picMkLst>
            <pc:docMk/>
            <pc:sldMk cId="3237552467" sldId="258"/>
            <ac:picMk id="6" creationId="{09EB7AC5-D979-4F84-A037-F6261B6CCBF3}"/>
          </ac:picMkLst>
        </pc:picChg>
      </pc:sldChg>
      <pc:sldChg chg="del">
        <pc:chgData name="ROBERSON, DUANE LEE" userId="c8e35d85-4a00-402d-9913-fa8306e8cbc6" providerId="ADAL" clId="{EB201B44-0222-419B-820F-3EEBEEC35495}" dt="2023-08-10T21:42:39.887" v="68" actId="2696"/>
        <pc:sldMkLst>
          <pc:docMk/>
          <pc:sldMk cId="917322365" sldId="259"/>
        </pc:sldMkLst>
      </pc:sldChg>
      <pc:sldChg chg="add del">
        <pc:chgData name="ROBERSON, DUANE LEE" userId="c8e35d85-4a00-402d-9913-fa8306e8cbc6" providerId="ADAL" clId="{EB201B44-0222-419B-820F-3EEBEEC35495}" dt="2023-08-10T21:43:29.679" v="86" actId="2696"/>
        <pc:sldMkLst>
          <pc:docMk/>
          <pc:sldMk cId="1025993187" sldId="259"/>
        </pc:sldMkLst>
      </pc:sldChg>
      <pc:sldChg chg="add">
        <pc:chgData name="ROBERSON, DUANE LEE" userId="c8e35d85-4a00-402d-9913-fa8306e8cbc6" providerId="ADAL" clId="{EB201B44-0222-419B-820F-3EEBEEC35495}" dt="2023-08-10T21:43:43.572" v="91"/>
        <pc:sldMkLst>
          <pc:docMk/>
          <pc:sldMk cId="2737469616" sldId="259"/>
        </pc:sldMkLst>
      </pc:sldChg>
      <pc:sldChg chg="del">
        <pc:chgData name="ROBERSON, DUANE LEE" userId="c8e35d85-4a00-402d-9913-fa8306e8cbc6" providerId="ADAL" clId="{EB201B44-0222-419B-820F-3EEBEEC35495}" dt="2023-08-10T21:42:40.086" v="69" actId="2696"/>
        <pc:sldMkLst>
          <pc:docMk/>
          <pc:sldMk cId="2548334819" sldId="260"/>
        </pc:sldMkLst>
      </pc:sldChg>
      <pc:sldChg chg="addSp delSp modSp add ord">
        <pc:chgData name="ROBERSON, DUANE LEE" userId="c8e35d85-4a00-402d-9913-fa8306e8cbc6" providerId="ADAL" clId="{EB201B44-0222-419B-820F-3EEBEEC35495}" dt="2023-08-10T22:14:38.434" v="455" actId="1076"/>
        <pc:sldMkLst>
          <pc:docMk/>
          <pc:sldMk cId="4196810902" sldId="260"/>
        </pc:sldMkLst>
        <pc:spChg chg="mod">
          <ac:chgData name="ROBERSON, DUANE LEE" userId="c8e35d85-4a00-402d-9913-fa8306e8cbc6" providerId="ADAL" clId="{EB201B44-0222-419B-820F-3EEBEEC35495}" dt="2023-08-10T21:52:07.621" v="163" actId="1076"/>
          <ac:spMkLst>
            <pc:docMk/>
            <pc:sldMk cId="4196810902" sldId="260"/>
            <ac:spMk id="2" creationId="{DEF7C5A1-37BD-4C2A-8BD5-70A18D8039A3}"/>
          </ac:spMkLst>
        </pc:spChg>
        <pc:spChg chg="del">
          <ac:chgData name="ROBERSON, DUANE LEE" userId="c8e35d85-4a00-402d-9913-fa8306e8cbc6" providerId="ADAL" clId="{EB201B44-0222-419B-820F-3EEBEEC35495}" dt="2023-08-10T21:51:15.285" v="153" actId="478"/>
          <ac:spMkLst>
            <pc:docMk/>
            <pc:sldMk cId="4196810902" sldId="260"/>
            <ac:spMk id="3" creationId="{E631CF86-F10F-4A31-903D-9490FFF8F9B7}"/>
          </ac:spMkLst>
        </pc:spChg>
        <pc:picChg chg="add del mod">
          <ac:chgData name="ROBERSON, DUANE LEE" userId="c8e35d85-4a00-402d-9913-fa8306e8cbc6" providerId="ADAL" clId="{EB201B44-0222-419B-820F-3EEBEEC35495}" dt="2023-08-10T22:14:24.068" v="449" actId="478"/>
          <ac:picMkLst>
            <pc:docMk/>
            <pc:sldMk cId="4196810902" sldId="260"/>
            <ac:picMk id="4" creationId="{B582BD19-5961-41FC-A015-C8334032CD45}"/>
          </ac:picMkLst>
        </pc:picChg>
        <pc:picChg chg="add del mod">
          <ac:chgData name="ROBERSON, DUANE LEE" userId="c8e35d85-4a00-402d-9913-fa8306e8cbc6" providerId="ADAL" clId="{EB201B44-0222-419B-820F-3EEBEEC35495}" dt="2023-08-10T22:14:34.078" v="453" actId="478"/>
          <ac:picMkLst>
            <pc:docMk/>
            <pc:sldMk cId="4196810902" sldId="260"/>
            <ac:picMk id="5" creationId="{DDD6E9EF-9160-4D3A-881C-CFFD7C626E41}"/>
          </ac:picMkLst>
        </pc:picChg>
        <pc:picChg chg="add mod">
          <ac:chgData name="ROBERSON, DUANE LEE" userId="c8e35d85-4a00-402d-9913-fa8306e8cbc6" providerId="ADAL" clId="{EB201B44-0222-419B-820F-3EEBEEC35495}" dt="2023-08-10T22:14:38.434" v="455" actId="1076"/>
          <ac:picMkLst>
            <pc:docMk/>
            <pc:sldMk cId="4196810902" sldId="260"/>
            <ac:picMk id="6" creationId="{2D52E0F0-4245-4636-89B5-7174F9B9D97D}"/>
          </ac:picMkLst>
        </pc:picChg>
      </pc:sldChg>
      <pc:sldChg chg="addSp delSp modSp add">
        <pc:chgData name="ROBERSON, DUANE LEE" userId="c8e35d85-4a00-402d-9913-fa8306e8cbc6" providerId="ADAL" clId="{EB201B44-0222-419B-820F-3EEBEEC35495}" dt="2023-08-10T22:14:01.718" v="443" actId="20577"/>
        <pc:sldMkLst>
          <pc:docMk/>
          <pc:sldMk cId="3900023596" sldId="261"/>
        </pc:sldMkLst>
        <pc:spChg chg="mod">
          <ac:chgData name="ROBERSON, DUANE LEE" userId="c8e35d85-4a00-402d-9913-fa8306e8cbc6" providerId="ADAL" clId="{EB201B44-0222-419B-820F-3EEBEEC35495}" dt="2023-08-10T22:05:30.729" v="194" actId="20577"/>
          <ac:spMkLst>
            <pc:docMk/>
            <pc:sldMk cId="3900023596" sldId="261"/>
            <ac:spMk id="2" creationId="{DEF7C5A1-37BD-4C2A-8BD5-70A18D8039A3}"/>
          </ac:spMkLst>
        </pc:spChg>
        <pc:spChg chg="add mod">
          <ac:chgData name="ROBERSON, DUANE LEE" userId="c8e35d85-4a00-402d-9913-fa8306e8cbc6" providerId="ADAL" clId="{EB201B44-0222-419B-820F-3EEBEEC35495}" dt="2023-08-10T22:14:01.718" v="443" actId="20577"/>
          <ac:spMkLst>
            <pc:docMk/>
            <pc:sldMk cId="3900023596" sldId="261"/>
            <ac:spMk id="10" creationId="{DE3C568D-C6AD-4C59-9E9B-4D356CD38E62}"/>
          </ac:spMkLst>
        </pc:spChg>
        <pc:picChg chg="add mod">
          <ac:chgData name="ROBERSON, DUANE LEE" userId="c8e35d85-4a00-402d-9913-fa8306e8cbc6" providerId="ADAL" clId="{EB201B44-0222-419B-820F-3EEBEEC35495}" dt="2023-08-10T22:10:45.192" v="242" actId="1076"/>
          <ac:picMkLst>
            <pc:docMk/>
            <pc:sldMk cId="3900023596" sldId="261"/>
            <ac:picMk id="3" creationId="{639B7508-8366-4D0E-8999-008812C876CB}"/>
          </ac:picMkLst>
        </pc:picChg>
        <pc:picChg chg="del">
          <ac:chgData name="ROBERSON, DUANE LEE" userId="c8e35d85-4a00-402d-9913-fa8306e8cbc6" providerId="ADAL" clId="{EB201B44-0222-419B-820F-3EEBEEC35495}" dt="2023-08-10T22:04:46.826" v="165" actId="478"/>
          <ac:picMkLst>
            <pc:docMk/>
            <pc:sldMk cId="3900023596" sldId="261"/>
            <ac:picMk id="4" creationId="{B582BD19-5961-41FC-A015-C8334032CD45}"/>
          </ac:picMkLst>
        </pc:picChg>
        <pc:picChg chg="del">
          <ac:chgData name="ROBERSON, DUANE LEE" userId="c8e35d85-4a00-402d-9913-fa8306e8cbc6" providerId="ADAL" clId="{EB201B44-0222-419B-820F-3EEBEEC35495}" dt="2023-08-10T22:04:47.381" v="166" actId="478"/>
          <ac:picMkLst>
            <pc:docMk/>
            <pc:sldMk cId="3900023596" sldId="261"/>
            <ac:picMk id="5" creationId="{DDD6E9EF-9160-4D3A-881C-CFFD7C626E41}"/>
          </ac:picMkLst>
        </pc:picChg>
        <pc:picChg chg="del">
          <ac:chgData name="ROBERSON, DUANE LEE" userId="c8e35d85-4a00-402d-9913-fa8306e8cbc6" providerId="ADAL" clId="{EB201B44-0222-419B-820F-3EEBEEC35495}" dt="2023-08-10T22:04:48.005" v="167" actId="478"/>
          <ac:picMkLst>
            <pc:docMk/>
            <pc:sldMk cId="3900023596" sldId="261"/>
            <ac:picMk id="6" creationId="{2D52E0F0-4245-4636-89B5-7174F9B9D97D}"/>
          </ac:picMkLst>
        </pc:picChg>
        <pc:picChg chg="add del mod">
          <ac:chgData name="ROBERSON, DUANE LEE" userId="c8e35d85-4a00-402d-9913-fa8306e8cbc6" providerId="ADAL" clId="{EB201B44-0222-419B-820F-3EEBEEC35495}" dt="2023-08-10T22:06:29.815" v="223"/>
          <ac:picMkLst>
            <pc:docMk/>
            <pc:sldMk cId="3900023596" sldId="261"/>
            <ac:picMk id="7" creationId="{EA3085A6-B633-44F5-B09A-7EB93A3456E5}"/>
          </ac:picMkLst>
        </pc:picChg>
        <pc:picChg chg="add del">
          <ac:chgData name="ROBERSON, DUANE LEE" userId="c8e35d85-4a00-402d-9913-fa8306e8cbc6" providerId="ADAL" clId="{EB201B44-0222-419B-820F-3EEBEEC35495}" dt="2023-08-10T22:06:42.348" v="225"/>
          <ac:picMkLst>
            <pc:docMk/>
            <pc:sldMk cId="3900023596" sldId="261"/>
            <ac:picMk id="8" creationId="{A97611FB-A748-4C19-888E-5ABD0E8B1B94}"/>
          </ac:picMkLst>
        </pc:picChg>
        <pc:picChg chg="add del mod">
          <ac:chgData name="ROBERSON, DUANE LEE" userId="c8e35d85-4a00-402d-9913-fa8306e8cbc6" providerId="ADAL" clId="{EB201B44-0222-419B-820F-3EEBEEC35495}" dt="2023-08-10T22:09:12.587" v="237" actId="478"/>
          <ac:picMkLst>
            <pc:docMk/>
            <pc:sldMk cId="3900023596" sldId="261"/>
            <ac:picMk id="9" creationId="{8052AC40-A87C-4169-9D61-C0E6F4891E6E}"/>
          </ac:picMkLst>
        </pc:picChg>
      </pc:sldChg>
      <pc:sldChg chg="del">
        <pc:chgData name="ROBERSON, DUANE LEE" userId="c8e35d85-4a00-402d-9913-fa8306e8cbc6" providerId="ADAL" clId="{EB201B44-0222-419B-820F-3EEBEEC35495}" dt="2023-08-10T21:42:40.231" v="70" actId="2696"/>
        <pc:sldMkLst>
          <pc:docMk/>
          <pc:sldMk cId="4145746566" sldId="261"/>
        </pc:sldMkLst>
      </pc:sldChg>
      <pc:sldChg chg="add del">
        <pc:chgData name="ROBERSON, DUANE LEE" userId="c8e35d85-4a00-402d-9913-fa8306e8cbc6" providerId="ADAL" clId="{EB201B44-0222-419B-820F-3EEBEEC35495}" dt="2023-08-10T22:05:52.393" v="217" actId="2696"/>
        <pc:sldMkLst>
          <pc:docMk/>
          <pc:sldMk cId="98774181" sldId="262"/>
        </pc:sldMkLst>
      </pc:sldChg>
      <pc:sldChg chg="del">
        <pc:chgData name="ROBERSON, DUANE LEE" userId="c8e35d85-4a00-402d-9913-fa8306e8cbc6" providerId="ADAL" clId="{EB201B44-0222-419B-820F-3EEBEEC35495}" dt="2023-08-10T21:42:40.719" v="73" actId="2696"/>
        <pc:sldMkLst>
          <pc:docMk/>
          <pc:sldMk cId="2873505660" sldId="262"/>
        </pc:sldMkLst>
      </pc:sldChg>
      <pc:sldChg chg="addSp delSp modSp add">
        <pc:chgData name="ROBERSON, DUANE LEE" userId="c8e35d85-4a00-402d-9913-fa8306e8cbc6" providerId="ADAL" clId="{EB201B44-0222-419B-820F-3EEBEEC35495}" dt="2023-08-10T22:06:53.953" v="230" actId="1076"/>
        <pc:sldMkLst>
          <pc:docMk/>
          <pc:sldMk cId="1621954062" sldId="263"/>
        </pc:sldMkLst>
        <pc:spChg chg="mod">
          <ac:chgData name="ROBERSON, DUANE LEE" userId="c8e35d85-4a00-402d-9913-fa8306e8cbc6" providerId="ADAL" clId="{EB201B44-0222-419B-820F-3EEBEEC35495}" dt="2023-08-10T22:06:48.945" v="227" actId="1076"/>
          <ac:spMkLst>
            <pc:docMk/>
            <pc:sldMk cId="1621954062" sldId="263"/>
            <ac:spMk id="2" creationId="{DEF7C5A1-37BD-4C2A-8BD5-70A18D8039A3}"/>
          </ac:spMkLst>
        </pc:spChg>
        <pc:picChg chg="del">
          <ac:chgData name="ROBERSON, DUANE LEE" userId="c8e35d85-4a00-402d-9913-fa8306e8cbc6" providerId="ADAL" clId="{EB201B44-0222-419B-820F-3EEBEEC35495}" dt="2023-08-10T22:05:20.173" v="172" actId="478"/>
          <ac:picMkLst>
            <pc:docMk/>
            <pc:sldMk cId="1621954062" sldId="263"/>
            <ac:picMk id="3" creationId="{639B7508-8366-4D0E-8999-008812C876CB}"/>
          </ac:picMkLst>
        </pc:picChg>
        <pc:picChg chg="add mod">
          <ac:chgData name="ROBERSON, DUANE LEE" userId="c8e35d85-4a00-402d-9913-fa8306e8cbc6" providerId="ADAL" clId="{EB201B44-0222-419B-820F-3EEBEEC35495}" dt="2023-08-10T22:06:51.480" v="228" actId="1076"/>
          <ac:picMkLst>
            <pc:docMk/>
            <pc:sldMk cId="1621954062" sldId="263"/>
            <ac:picMk id="4" creationId="{1B6A8C96-41C7-4A92-8F9C-777F2DF451EE}"/>
          </ac:picMkLst>
        </pc:picChg>
        <pc:picChg chg="add mod">
          <ac:chgData name="ROBERSON, DUANE LEE" userId="c8e35d85-4a00-402d-9913-fa8306e8cbc6" providerId="ADAL" clId="{EB201B44-0222-419B-820F-3EEBEEC35495}" dt="2023-08-10T22:06:53.953" v="230" actId="1076"/>
          <ac:picMkLst>
            <pc:docMk/>
            <pc:sldMk cId="1621954062" sldId="263"/>
            <ac:picMk id="5" creationId="{0CBAEA89-8ABD-4F37-B285-366FA2DC5DA3}"/>
          </ac:picMkLst>
        </pc:picChg>
      </pc:sldChg>
      <pc:sldChg chg="del">
        <pc:chgData name="ROBERSON, DUANE LEE" userId="c8e35d85-4a00-402d-9913-fa8306e8cbc6" providerId="ADAL" clId="{EB201B44-0222-419B-820F-3EEBEEC35495}" dt="2023-08-10T21:42:40.888" v="74" actId="2696"/>
        <pc:sldMkLst>
          <pc:docMk/>
          <pc:sldMk cId="3389727239" sldId="263"/>
        </pc:sldMkLst>
      </pc:sldChg>
      <pc:sldChg chg="addSp delSp modSp add">
        <pc:chgData name="ROBERSON, DUANE LEE" userId="c8e35d85-4a00-402d-9913-fa8306e8cbc6" providerId="ADAL" clId="{EB201B44-0222-419B-820F-3EEBEEC35495}" dt="2023-08-10T22:09:30.620" v="241" actId="1076"/>
        <pc:sldMkLst>
          <pc:docMk/>
          <pc:sldMk cId="2201639932" sldId="264"/>
        </pc:sldMkLst>
        <pc:picChg chg="add mod">
          <ac:chgData name="ROBERSON, DUANE LEE" userId="c8e35d85-4a00-402d-9913-fa8306e8cbc6" providerId="ADAL" clId="{EB201B44-0222-419B-820F-3EEBEEC35495}" dt="2023-08-10T22:09:29.043" v="240" actId="1076"/>
          <ac:picMkLst>
            <pc:docMk/>
            <pc:sldMk cId="2201639932" sldId="264"/>
            <ac:picMk id="3" creationId="{D7574764-2CDD-407A-BB53-35880CC78A19}"/>
          </ac:picMkLst>
        </pc:picChg>
        <pc:picChg chg="del">
          <ac:chgData name="ROBERSON, DUANE LEE" userId="c8e35d85-4a00-402d-9913-fa8306e8cbc6" providerId="ADAL" clId="{EB201B44-0222-419B-820F-3EEBEEC35495}" dt="2023-08-10T22:08:28.591" v="231" actId="478"/>
          <ac:picMkLst>
            <pc:docMk/>
            <pc:sldMk cId="2201639932" sldId="264"/>
            <ac:picMk id="4" creationId="{1B6A8C96-41C7-4A92-8F9C-777F2DF451EE}"/>
          </ac:picMkLst>
        </pc:picChg>
        <pc:picChg chg="add mod">
          <ac:chgData name="ROBERSON, DUANE LEE" userId="c8e35d85-4a00-402d-9913-fa8306e8cbc6" providerId="ADAL" clId="{EB201B44-0222-419B-820F-3EEBEEC35495}" dt="2023-08-10T22:09:30.620" v="241" actId="1076"/>
          <ac:picMkLst>
            <pc:docMk/>
            <pc:sldMk cId="2201639932" sldId="264"/>
            <ac:picMk id="5" creationId="{3408A548-B1D1-4C85-B84C-F1A0D21FC34F}"/>
          </ac:picMkLst>
        </pc:picChg>
      </pc:sldChg>
      <pc:sldChg chg="del">
        <pc:chgData name="ROBERSON, DUANE LEE" userId="c8e35d85-4a00-402d-9913-fa8306e8cbc6" providerId="ADAL" clId="{EB201B44-0222-419B-820F-3EEBEEC35495}" dt="2023-08-10T21:42:41.045" v="75" actId="2696"/>
        <pc:sldMkLst>
          <pc:docMk/>
          <pc:sldMk cId="2851523969" sldId="264"/>
        </pc:sldMkLst>
      </pc:sldChg>
      <pc:sldChg chg="del">
        <pc:chgData name="ROBERSON, DUANE LEE" userId="c8e35d85-4a00-402d-9913-fa8306e8cbc6" providerId="ADAL" clId="{EB201B44-0222-419B-820F-3EEBEEC35495}" dt="2023-08-10T21:42:41.377" v="77" actId="2696"/>
        <pc:sldMkLst>
          <pc:docMk/>
          <pc:sldMk cId="1266178035" sldId="265"/>
        </pc:sldMkLst>
      </pc:sldChg>
      <pc:sldChg chg="delSp modSp add ord">
        <pc:chgData name="ROBERSON, DUANE LEE" userId="c8e35d85-4a00-402d-9913-fa8306e8cbc6" providerId="ADAL" clId="{EB201B44-0222-419B-820F-3EEBEEC35495}" dt="2023-08-10T22:14:22" v="448"/>
        <pc:sldMkLst>
          <pc:docMk/>
          <pc:sldMk cId="2643127408" sldId="265"/>
        </pc:sldMkLst>
        <pc:picChg chg="mod">
          <ac:chgData name="ROBERSON, DUANE LEE" userId="c8e35d85-4a00-402d-9913-fa8306e8cbc6" providerId="ADAL" clId="{EB201B44-0222-419B-820F-3EEBEEC35495}" dt="2023-08-10T22:14:19.342" v="447" actId="1076"/>
          <ac:picMkLst>
            <pc:docMk/>
            <pc:sldMk cId="2643127408" sldId="265"/>
            <ac:picMk id="4" creationId="{B582BD19-5961-41FC-A015-C8334032CD45}"/>
          </ac:picMkLst>
        </pc:picChg>
        <pc:picChg chg="del">
          <ac:chgData name="ROBERSON, DUANE LEE" userId="c8e35d85-4a00-402d-9913-fa8306e8cbc6" providerId="ADAL" clId="{EB201B44-0222-419B-820F-3EEBEEC35495}" dt="2023-08-10T22:14:16.515" v="445" actId="478"/>
          <ac:picMkLst>
            <pc:docMk/>
            <pc:sldMk cId="2643127408" sldId="265"/>
            <ac:picMk id="5" creationId="{DDD6E9EF-9160-4D3A-881C-CFFD7C626E41}"/>
          </ac:picMkLst>
        </pc:picChg>
        <pc:picChg chg="del">
          <ac:chgData name="ROBERSON, DUANE LEE" userId="c8e35d85-4a00-402d-9913-fa8306e8cbc6" providerId="ADAL" clId="{EB201B44-0222-419B-820F-3EEBEEC35495}" dt="2023-08-10T22:14:17.135" v="446" actId="478"/>
          <ac:picMkLst>
            <pc:docMk/>
            <pc:sldMk cId="2643127408" sldId="265"/>
            <ac:picMk id="6" creationId="{2D52E0F0-4245-4636-89B5-7174F9B9D97D}"/>
          </ac:picMkLst>
        </pc:picChg>
      </pc:sldChg>
      <pc:sldChg chg="delSp add">
        <pc:chgData name="ROBERSON, DUANE LEE" userId="c8e35d85-4a00-402d-9913-fa8306e8cbc6" providerId="ADAL" clId="{EB201B44-0222-419B-820F-3EEBEEC35495}" dt="2023-08-10T22:14:29.650" v="451" actId="478"/>
        <pc:sldMkLst>
          <pc:docMk/>
          <pc:sldMk cId="795375677" sldId="266"/>
        </pc:sldMkLst>
        <pc:picChg chg="del">
          <ac:chgData name="ROBERSON, DUANE LEE" userId="c8e35d85-4a00-402d-9913-fa8306e8cbc6" providerId="ADAL" clId="{EB201B44-0222-419B-820F-3EEBEEC35495}" dt="2023-08-10T22:14:29.650" v="451" actId="478"/>
          <ac:picMkLst>
            <pc:docMk/>
            <pc:sldMk cId="795375677" sldId="266"/>
            <ac:picMk id="6" creationId="{2D52E0F0-4245-4636-89B5-7174F9B9D97D}"/>
          </ac:picMkLst>
        </pc:picChg>
      </pc:sldChg>
      <pc:sldChg chg="del">
        <pc:chgData name="ROBERSON, DUANE LEE" userId="c8e35d85-4a00-402d-9913-fa8306e8cbc6" providerId="ADAL" clId="{EB201B44-0222-419B-820F-3EEBEEC35495}" dt="2023-08-10T21:42:41.554" v="78" actId="2696"/>
        <pc:sldMkLst>
          <pc:docMk/>
          <pc:sldMk cId="3514273057" sldId="266"/>
        </pc:sldMkLst>
      </pc:sldChg>
      <pc:sldChg chg="del">
        <pc:chgData name="ROBERSON, DUANE LEE" userId="c8e35d85-4a00-402d-9913-fa8306e8cbc6" providerId="ADAL" clId="{EB201B44-0222-419B-820F-3EEBEEC35495}" dt="2023-08-10T21:42:41.718" v="79" actId="2696"/>
        <pc:sldMkLst>
          <pc:docMk/>
          <pc:sldMk cId="3830107860" sldId="267"/>
        </pc:sldMkLst>
      </pc:sldChg>
      <pc:sldChg chg="del">
        <pc:chgData name="ROBERSON, DUANE LEE" userId="c8e35d85-4a00-402d-9913-fa8306e8cbc6" providerId="ADAL" clId="{EB201B44-0222-419B-820F-3EEBEEC35495}" dt="2023-08-10T21:42:41.893" v="80" actId="2696"/>
        <pc:sldMkLst>
          <pc:docMk/>
          <pc:sldMk cId="906250412" sldId="268"/>
        </pc:sldMkLst>
      </pc:sldChg>
      <pc:sldChg chg="del">
        <pc:chgData name="ROBERSON, DUANE LEE" userId="c8e35d85-4a00-402d-9913-fa8306e8cbc6" providerId="ADAL" clId="{EB201B44-0222-419B-820F-3EEBEEC35495}" dt="2023-08-10T21:42:40.391" v="71" actId="2696"/>
        <pc:sldMkLst>
          <pc:docMk/>
          <pc:sldMk cId="2108900853" sldId="269"/>
        </pc:sldMkLst>
      </pc:sldChg>
      <pc:sldChg chg="del">
        <pc:chgData name="ROBERSON, DUANE LEE" userId="c8e35d85-4a00-402d-9913-fa8306e8cbc6" providerId="ADAL" clId="{EB201B44-0222-419B-820F-3EEBEEC35495}" dt="2023-08-10T21:42:40.550" v="72" actId="2696"/>
        <pc:sldMkLst>
          <pc:docMk/>
          <pc:sldMk cId="4045278455" sldId="270"/>
        </pc:sldMkLst>
      </pc:sldChg>
      <pc:sldChg chg="del">
        <pc:chgData name="ROBERSON, DUANE LEE" userId="c8e35d85-4a00-402d-9913-fa8306e8cbc6" providerId="ADAL" clId="{EB201B44-0222-419B-820F-3EEBEEC35495}" dt="2023-08-10T21:42:41.213" v="76" actId="2696"/>
        <pc:sldMkLst>
          <pc:docMk/>
          <pc:sldMk cId="3343119067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489C9-4424-441C-B587-7F9801071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0C40B-504B-4431-B1B0-FD5B56E8E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C03EF-1DCE-488C-91CB-475B1A3C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18D2-5C6E-4ECA-818A-42A512E4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AC033-3A22-4F7A-B57F-4CEFFC70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2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AB15-E707-4CF9-B31E-9C5D58433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58E65-494E-4F73-B2CB-F170291D7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F8B3B-7A90-4B1B-B58F-88BC38CD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265CF-7079-4FFF-92EC-7E263E06B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38B40-A9ED-41D5-B80C-F72D9320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5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09C5-762E-495F-9B27-7E866505D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A515B-F81C-4915-B4C2-15D5D132B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D4DF-2408-4674-856C-A1C343595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F5D99-592E-4E63-AB35-1207E6DD7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ACBF5-9502-4D6A-8251-984524B95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6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B086-C01D-4852-96E7-F54FE1FCA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B1509-3042-4B8F-ADBD-D4966408C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908D3C-EE1E-4608-9571-50CE8E28D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CB694-EB98-4BF7-A0B5-AF0FB5882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B715DD-719B-408F-B12A-71C795914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0CB20-4529-45C1-9AC5-2DFE8BFFF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3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C69D9-EAB9-4B5C-B425-4484129C3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9D7C3-739E-4D73-89FE-DCABFA2CB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24622-7080-44CF-8E77-F6CF746E3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288466-E994-4000-91D5-75669A0F5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FDAC4D-298B-4744-8898-B29D4EE64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ECDD2F-99C4-4153-AFCB-2ABF5EEC5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54197-0F72-44F5-AF8D-C364CA898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D62FA1-0966-41D3-AEC5-B002CB5D7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6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6AD69-9CD9-49F8-A151-068E99633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284BE-8B84-4EDC-A2C7-BFC1C09C9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560865-02B8-4C20-A701-5882465B4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81DD9-DA47-49F7-8C05-3ED47816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1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45656-1B42-4256-AC97-473081CF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C98040-0095-454E-8535-6F9077CE7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B992E-7F78-4FE7-BE42-D599A3D5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41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2F26-F461-46EC-8D8E-07356653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6CE4F-89CF-48F4-8934-58DDF0175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16D74-3491-4709-834C-00B2BC650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A8D3D-9F05-4D66-A9CC-66728D6C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5F297-552D-4FD3-9456-DDFBE9BE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501E5-00FA-43BD-96E7-A14FBD14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7B3C-A1E5-44EA-8242-920E4177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A89FC-2443-471F-83D5-38726BB44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56E3F-FABA-410D-8BA5-1465CCFA2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499833-DB8C-413C-A486-0C6850B9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C0AC0-6F45-4B40-AD78-15DC3BE96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DE0C7-5D57-4087-A417-6D5C0E57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9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EE53-2604-48DC-B303-6AD16AE3F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9C125F-6212-457E-A78F-57112DE6C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D5C6F-DE7B-44E3-8D3D-EA53A3FA3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A10A4-424E-4C94-B906-1A0B0DF92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1DDFC-346C-455A-A0F4-EA9B0B5F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D9A45D-E5CA-4075-8986-2D7D1FD5F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46B12-2E1F-4A90-8E70-E4362538D4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6FFCB-630A-4794-B614-C0CD993C8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46EAE-6EF6-4A34-A245-02C087FA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6B562-A016-47E1-BC2E-BCFC832B4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7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ED2145-C63C-46DF-A526-A3094698E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76E1F-B4CF-4DF6-9D34-A00BBE06D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AA258-E03E-4F77-AB6E-542A5877C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35172-C471-441B-BAB3-E7FE54975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24250-0D62-4851-8C3C-AB485074E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5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7C6FC-1282-48AA-BC0A-7C0D3FE44C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2023 VERTICAL &amp; HORIZONTAL ALIGNMENT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8C7D17-53E5-4022-A58D-79B95412BA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Understanding how CTE pathways can be better integrated</a:t>
            </a:r>
          </a:p>
        </p:txBody>
      </p:sp>
    </p:spTree>
    <p:extLst>
      <p:ext uri="{BB962C8B-B14F-4D97-AF65-F5344CB8AC3E}">
        <p14:creationId xmlns:p14="http://schemas.microsoft.com/office/powerpoint/2010/main" val="4192812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7C6FC-1282-48AA-BC0A-7C0D3FE44C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WHO WE ARE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76D279F-22B5-4B92-9CC8-29D68D5937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CTE IS A FAMILY</a:t>
            </a:r>
          </a:p>
        </p:txBody>
      </p:sp>
    </p:spTree>
    <p:extLst>
      <p:ext uri="{BB962C8B-B14F-4D97-AF65-F5344CB8AC3E}">
        <p14:creationId xmlns:p14="http://schemas.microsoft.com/office/powerpoint/2010/main" val="53329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C5A1-37BD-4C2A-8BD5-70A18D80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338" y="155400"/>
            <a:ext cx="10515600" cy="1325563"/>
          </a:xfrm>
        </p:spPr>
        <p:txBody>
          <a:bodyPr/>
          <a:lstStyle/>
          <a:p>
            <a:r>
              <a:rPr lang="en-US" dirty="0"/>
              <a:t>PROGRAM APPROVALS AT THE STATE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82BD19-5961-41FC-A015-C8334032C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630" y="1335573"/>
            <a:ext cx="3781953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27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C5A1-37BD-4C2A-8BD5-70A18D80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338" y="155400"/>
            <a:ext cx="10515600" cy="1325563"/>
          </a:xfrm>
        </p:spPr>
        <p:txBody>
          <a:bodyPr/>
          <a:lstStyle/>
          <a:p>
            <a:r>
              <a:rPr lang="en-US" dirty="0"/>
              <a:t>PROGRAM APPROVALS AT THE STATE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D6E9EF-9160-4D3A-881C-CFFD7C626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978" y="1276850"/>
            <a:ext cx="3734321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75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C5A1-37BD-4C2A-8BD5-70A18D80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338" y="155400"/>
            <a:ext cx="10515600" cy="1325563"/>
          </a:xfrm>
        </p:spPr>
        <p:txBody>
          <a:bodyPr/>
          <a:lstStyle/>
          <a:p>
            <a:r>
              <a:rPr lang="en-US" dirty="0"/>
              <a:t>PROGRAM APPROVALS AT THE STATE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52E0F0-4245-4636-89B5-7174F9B9D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184" y="1671133"/>
            <a:ext cx="3753374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10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C5A1-37BD-4C2A-8BD5-70A18D80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338" y="155400"/>
            <a:ext cx="10515600" cy="1325563"/>
          </a:xfrm>
        </p:spPr>
        <p:txBody>
          <a:bodyPr/>
          <a:lstStyle/>
          <a:p>
            <a:r>
              <a:rPr lang="en-US" dirty="0"/>
              <a:t>WHO ARE OUR TEACHERS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9B7508-8366-4D0E-8999-008812C87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531" y="1108697"/>
            <a:ext cx="3629532" cy="5372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3C568D-C6AD-4C59-9E9B-4D356CD38E62}"/>
              </a:ext>
            </a:extLst>
          </p:cNvPr>
          <p:cNvSpPr txBox="1"/>
          <p:nvPr/>
        </p:nvSpPr>
        <p:spPr>
          <a:xfrm>
            <a:off x="5765458" y="1568741"/>
            <a:ext cx="492102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59 CERTIFIED CTE Teachers </a:t>
            </a:r>
          </a:p>
          <a:p>
            <a:r>
              <a:rPr lang="en-US" dirty="0"/>
              <a:t>2 more getting their credential</a:t>
            </a:r>
          </a:p>
          <a:p>
            <a:r>
              <a:rPr lang="en-US" dirty="0"/>
              <a:t>2 more* in process</a:t>
            </a:r>
          </a:p>
          <a:p>
            <a:endParaRPr lang="en-US" dirty="0"/>
          </a:p>
          <a:p>
            <a:r>
              <a:rPr lang="en-US" dirty="0"/>
              <a:t>12 (14*) CTE teachers with their CTE Authorization</a:t>
            </a:r>
          </a:p>
          <a:p>
            <a:endParaRPr lang="en-US" dirty="0"/>
          </a:p>
          <a:p>
            <a:r>
              <a:rPr lang="en-US" dirty="0"/>
              <a:t>4 veterans with 20+ years of service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023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C5A1-37BD-4C2A-8BD5-70A18D80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338" y="42920"/>
            <a:ext cx="10515600" cy="1325563"/>
          </a:xfrm>
        </p:spPr>
        <p:txBody>
          <a:bodyPr/>
          <a:lstStyle/>
          <a:p>
            <a:r>
              <a:rPr lang="en-US" dirty="0"/>
              <a:t>WHO ARE OUR TEACHERS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6A8C96-41C7-4A92-8F9C-777F2DF45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62" y="971173"/>
            <a:ext cx="3658111" cy="5734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AEA89-8ABD-4F37-B285-366FA2DC5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844" y="1368483"/>
            <a:ext cx="3658111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54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C5A1-37BD-4C2A-8BD5-70A18D80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338" y="155400"/>
            <a:ext cx="10515600" cy="1325563"/>
          </a:xfrm>
        </p:spPr>
        <p:txBody>
          <a:bodyPr/>
          <a:lstStyle/>
          <a:p>
            <a:r>
              <a:rPr lang="en-US" dirty="0"/>
              <a:t>WHO ARE OUR TEACHERS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574764-2CDD-407A-BB53-35880CC78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501" y="1120171"/>
            <a:ext cx="3667637" cy="5582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08A548-B1D1-4C85-B84C-F1A0D21FC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19" y="347723"/>
            <a:ext cx="3667637" cy="630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39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BAC5-7E1C-46E8-9B60-E35FB53D6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25BD4-F05A-4879-863F-830C9A6B6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EB7AC5-D979-4F84-A037-F6261B6CC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73"/>
            <a:ext cx="12192000" cy="681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52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BAC5-7E1C-46E8-9B60-E35FB53D6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25BD4-F05A-4879-863F-830C9A6B6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F08F0D-6CE7-4D7B-9D5F-62264EAAB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69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7144B292C45646BAAB96D54A6B4A41" ma:contentTypeVersion="18" ma:contentTypeDescription="Create a new document." ma:contentTypeScope="" ma:versionID="52c1078e5bb3eac462f58a77522256d7">
  <xsd:schema xmlns:xsd="http://www.w3.org/2001/XMLSchema" xmlns:xs="http://www.w3.org/2001/XMLSchema" xmlns:p="http://schemas.microsoft.com/office/2006/metadata/properties" xmlns:ns2="4b2c343a-6ad8-4ee4-a683-8793f8c2e932" xmlns:ns3="e8801a5a-0a3a-4450-af4e-cec2f26447ee" targetNamespace="http://schemas.microsoft.com/office/2006/metadata/properties" ma:root="true" ma:fieldsID="19f5bf59ccc12908908492024a1e2878" ns2:_="" ns3:_="">
    <xsd:import namespace="4b2c343a-6ad8-4ee4-a683-8793f8c2e932"/>
    <xsd:import namespace="e8801a5a-0a3a-4450-af4e-cec2f26447e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2c343a-6ad8-4ee4-a683-8793f8c2e9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9d4c111-8c95-4466-a80b-8671433fc8ca}" ma:internalName="TaxCatchAll" ma:showField="CatchAllData" ma:web="4b2c343a-6ad8-4ee4-a683-8793f8c2e9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801a5a-0a3a-4450-af4e-cec2f26447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f8a5f15-df9c-488c-b303-fb8ab3d0d4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2c343a-6ad8-4ee4-a683-8793f8c2e932" xsi:nil="true"/>
    <lcf76f155ced4ddcb4097134ff3c332f xmlns="e8801a5a-0a3a-4450-af4e-cec2f26447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F8139AA-B8C0-4360-A476-6671A607A2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D2220D-0DBE-4716-BC6C-390400625E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2c343a-6ad8-4ee4-a683-8793f8c2e932"/>
    <ds:schemaRef ds:uri="e8801a5a-0a3a-4450-af4e-cec2f26447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B3E87C-F609-4E1F-BBF5-19ECAA1845D8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e8801a5a-0a3a-4450-af4e-cec2f26447ee"/>
    <ds:schemaRef ds:uri="http://schemas.microsoft.com/office/2006/metadata/properties"/>
    <ds:schemaRef ds:uri="4b2c343a-6ad8-4ee4-a683-8793f8c2e932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79</Words>
  <Application>Microsoft Office PowerPoint</Application>
  <PresentationFormat>Widescreen</PresentationFormat>
  <Paragraphs>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2023 VERTICAL &amp; HORIZONTAL ALIGNMENT</vt:lpstr>
      <vt:lpstr>WHO WE ARE</vt:lpstr>
      <vt:lpstr>PROGRAM APPROVALS AT THE STATE</vt:lpstr>
      <vt:lpstr>PROGRAM APPROVALS AT THE STATE</vt:lpstr>
      <vt:lpstr>PROGRAM APPROVALS AT THE STATE</vt:lpstr>
      <vt:lpstr>WHO ARE OUR TEACHERS</vt:lpstr>
      <vt:lpstr>WHO ARE OUR TEACHERS</vt:lpstr>
      <vt:lpstr>WHO ARE OUR TEACHERS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BUDGET PD</dc:title>
  <dc:creator>ROBERSON, DUANE LEE</dc:creator>
  <cp:lastModifiedBy>ROBERSON, DUANE LEE</cp:lastModifiedBy>
  <cp:revision>10</cp:revision>
  <dcterms:created xsi:type="dcterms:W3CDTF">2023-08-10T20:06:22Z</dcterms:created>
  <dcterms:modified xsi:type="dcterms:W3CDTF">2023-08-10T22:33:45Z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0x010100F17144B292C45646BAAB96D54A6B4A41</vt:lpwstr>
  </property>
  <property fmtid="{D5CDD505-2E9C-101B-9397-08002B2CF9AE}" pid="3" name="MediaServiceImageTags">
    <vt:lpwstr/>
  </property>
</Properties>
</file>