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250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vi Avila" userId="6e481704-7654-4233-805b-ba8def061820" providerId="ADAL" clId="{A4BB3BDC-3891-4F3E-9951-36959C4BD39B}"/>
    <pc:docChg chg="modSld">
      <pc:chgData name="Livi Avila" userId="6e481704-7654-4233-805b-ba8def061820" providerId="ADAL" clId="{A4BB3BDC-3891-4F3E-9951-36959C4BD39B}" dt="2023-08-24T17:35:49.035" v="9" actId="20577"/>
      <pc:docMkLst>
        <pc:docMk/>
      </pc:docMkLst>
      <pc:sldChg chg="modSp mod">
        <pc:chgData name="Livi Avila" userId="6e481704-7654-4233-805b-ba8def061820" providerId="ADAL" clId="{A4BB3BDC-3891-4F3E-9951-36959C4BD39B}" dt="2023-08-24T17:35:49.035" v="9" actId="20577"/>
        <pc:sldMkLst>
          <pc:docMk/>
          <pc:sldMk cId="145070419" sldId="290"/>
        </pc:sldMkLst>
        <pc:spChg chg="mod">
          <ac:chgData name="Livi Avila" userId="6e481704-7654-4233-805b-ba8def061820" providerId="ADAL" clId="{A4BB3BDC-3891-4F3E-9951-36959C4BD39B}" dt="2023-08-24T17:35:49.035" v="9" actId="20577"/>
          <ac:spMkLst>
            <pc:docMk/>
            <pc:sldMk cId="145070419" sldId="290"/>
            <ac:spMk id="4" creationId="{2FA23FEE-BE62-B174-F1C8-9268D72BAFA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7E448-B55D-FCC9-22A6-59283498A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ACDCEB-8B2E-FC2F-CA34-B8082E4D9E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EA53E-10E1-0F7E-138C-0C7982EB6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82AE-6ED9-4990-92B5-B59650796787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CDEC6-32DF-8C43-DC6C-EFE3741CB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EA752-B736-6F05-D55D-99F3D6E73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6C8A-5468-42B4-9EEE-4901D1A53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09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401C7-1534-7DF5-5199-E3E66D9D6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FC3AA-6A89-2E78-82CF-6379369FF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7FE95-21CE-C8D1-AEA1-88A85731B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82AE-6ED9-4990-92B5-B59650796787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36B36-7E36-8CE9-43D6-415B683A9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97FF8-2739-2566-B5A6-4E919E5BC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6C8A-5468-42B4-9EEE-4901D1A53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78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DC19A-6FC1-B537-2866-0B956954E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876E87-1432-7933-C3E2-E0A454C93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D0EF9-0032-C26B-570C-E1D037267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82AE-6ED9-4990-92B5-B59650796787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7EEED-1089-CCEA-D739-FD1E07A15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BE11C2-617C-D6B7-95D7-CCDE7C94B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6C8A-5468-42B4-9EEE-4901D1A53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31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3DA06-FE31-4120-F0E7-1F813871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174A6-15C6-F032-0465-DD94D878DB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E3134B-AEA0-416E-CF58-F7B018F6A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A3565D-AA91-8BEA-37C1-26A0E14A6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82AE-6ED9-4990-92B5-B59650796787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17C45-4A85-7C8F-078A-620CBC6E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0EA91D-67FD-B092-3018-C64C5FE68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6C8A-5468-42B4-9EEE-4901D1A53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189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22D29-B6A6-18F9-E035-3FE6F7D64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5A395F-7DBE-319C-A86F-3A3C48386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BAFBF9-9CAE-0FA2-96C8-B0148B8B0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9D47B3-4A77-8C81-419C-E8A098668D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252DA9-A991-0383-44F2-AE6AC37FFF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19923F-999D-D412-EA5F-CCF853EEE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82AE-6ED9-4990-92B5-B59650796787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ADA5BE-1207-1D0C-3583-9F2AE264B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65182C-F038-15D8-E94E-9BC0125BB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6C8A-5468-42B4-9EEE-4901D1A53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0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E442A-6330-F955-613B-7F637A472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D0B1FD-AEFC-EB3E-9C0C-2AB68149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82AE-6ED9-4990-92B5-B59650796787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1BFABC-AFE7-5217-D327-012751101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2C3390-A413-4967-BE25-EFBCEA167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6C8A-5468-42B4-9EEE-4901D1A53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25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9C8B03-A315-25A4-FBA2-A141CD823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82AE-6ED9-4990-92B5-B59650796787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85F26F-BD93-27F4-6845-38A85C22B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F850A-2638-5BF4-02B0-9740AE36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6C8A-5468-42B4-9EEE-4901D1A53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2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C8FA1-48CD-E4AB-1ABC-18539373A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0FCB3-244C-2632-372A-CBF26ECDA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8A80A-309F-2F46-0F3A-DBB645321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170679-D7A7-FF07-B1CF-F6F0193EA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82AE-6ED9-4990-92B5-B59650796787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B6C742-64CE-32D3-F738-1D56BD042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64F912-7C3A-493A-1428-647F4CB47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6C8A-5468-42B4-9EEE-4901D1A53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479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FA2E-1752-5FE4-96F7-BF218918F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E4FB92-280B-99FA-12DF-4273F15C93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71F92-0E86-848F-0946-0F281ABCB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A2364-F9D3-C1C6-93D7-3C22521C9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82AE-6ED9-4990-92B5-B59650796787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1517E1-DFA6-CAB7-2F08-133C32D1B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78A1D-CD05-BFCB-1236-BF95C3D7B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6C8A-5468-42B4-9EEE-4901D1A53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88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FBE16-5C41-F6AE-64D5-9747A93B5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135CD6-0D1F-0D20-2AE1-901AA4EA5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465E5-8C31-F16A-0E90-F33E584DF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82AE-6ED9-4990-92B5-B59650796787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27FFA-4CAE-AA3B-6613-BC56E26A8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53E2D-F5A1-D48E-B43F-0D819972E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6C8A-5468-42B4-9EEE-4901D1A53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5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E2F5E3-321E-C793-3DFB-C8DD50B30C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EEE951-F4D8-4B88-751F-5A8750403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CFD50-E35E-7A00-019E-ED7378FEB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82AE-6ED9-4990-92B5-B59650796787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84E60-6265-B4B7-87FE-790FA9A5C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D7CC7-C37B-6253-3E2B-A08CA37CD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6C8A-5468-42B4-9EEE-4901D1A53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16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20AD09-AB6E-9960-372B-27F9BA0B8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45179-EA40-D2A4-8DEA-56B52294B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DA7DB-48BF-F23C-1926-BF7F29F939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C82AE-6ED9-4990-92B5-B59650796787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0F5CB-0CEE-D873-23D2-E9ED60A31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4BE53-A5AA-0D2A-D561-35AFCC2A7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C6C8A-5468-42B4-9EEE-4901D1A53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61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D88C8-015C-4E88-B5B6-228324208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587" y="161490"/>
            <a:ext cx="9297044" cy="104923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Monitoring Student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9E8C0-2FE0-4F7B-BD0C-8657EC22B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3430" y="2570190"/>
            <a:ext cx="3526523" cy="3450613"/>
          </a:xfrm>
        </p:spPr>
        <p:txBody>
          <a:bodyPr>
            <a:normAutofit/>
          </a:bodyPr>
          <a:lstStyle/>
          <a:p>
            <a:r>
              <a:rPr lang="en-US" dirty="0"/>
              <a:t>Teacher Communication</a:t>
            </a:r>
          </a:p>
          <a:p>
            <a:r>
              <a:rPr lang="en-US" dirty="0"/>
              <a:t>Canvas</a:t>
            </a:r>
          </a:p>
          <a:p>
            <a:r>
              <a:rPr lang="en-US" dirty="0"/>
              <a:t>Parent-Teacher Conferences</a:t>
            </a:r>
          </a:p>
          <a:p>
            <a:r>
              <a:rPr lang="en-US" dirty="0"/>
              <a:t>Report Cards</a:t>
            </a:r>
          </a:p>
          <a:p>
            <a:r>
              <a:rPr lang="en-US" dirty="0"/>
              <a:t>Parent Square</a:t>
            </a:r>
          </a:p>
        </p:txBody>
      </p:sp>
      <p:pic>
        <p:nvPicPr>
          <p:cNvPr id="5" name="Picture 4" descr="A colorful arrows pointing up to a graph&#10;&#10;Description automatically generated">
            <a:extLst>
              <a:ext uri="{FF2B5EF4-FFF2-40B4-BE49-F238E27FC236}">
                <a16:creationId xmlns:a16="http://schemas.microsoft.com/office/drawing/2014/main" id="{BAA9A3C4-B1E8-4397-B165-48BA209EF8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05" r="-1" b="-1"/>
          <a:stretch/>
        </p:blipFill>
        <p:spPr>
          <a:xfrm>
            <a:off x="6335800" y="2154631"/>
            <a:ext cx="4821551" cy="3866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45E997-52C9-BA2A-4329-7F138EE60539}"/>
              </a:ext>
            </a:extLst>
          </p:cNvPr>
          <p:cNvSpPr txBox="1"/>
          <p:nvPr/>
        </p:nvSpPr>
        <p:spPr>
          <a:xfrm>
            <a:off x="1363430" y="1464147"/>
            <a:ext cx="7480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Here are some ways you can check on your students’ progress: </a:t>
            </a:r>
          </a:p>
        </p:txBody>
      </p:sp>
    </p:spTree>
    <p:extLst>
      <p:ext uri="{BB962C8B-B14F-4D97-AF65-F5344CB8AC3E}">
        <p14:creationId xmlns:p14="http://schemas.microsoft.com/office/powerpoint/2010/main" val="909335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D88C8-015C-4E88-B5B6-228324208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719" y="444660"/>
            <a:ext cx="9155120" cy="1049235"/>
          </a:xfrm>
        </p:spPr>
        <p:txBody>
          <a:bodyPr>
            <a:noAutofit/>
          </a:bodyPr>
          <a:lstStyle/>
          <a:p>
            <a:r>
              <a:rPr lang="es-ES" sz="4000" b="1" dirty="0"/>
              <a:t>Monitoreo del progreso de los estudiantes
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9E8C0-2FE0-4F7B-BD0C-8657EC22B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285" y="2593868"/>
            <a:ext cx="3526523" cy="3450613"/>
          </a:xfrm>
        </p:spPr>
        <p:txBody>
          <a:bodyPr>
            <a:normAutofit lnSpcReduction="10000"/>
          </a:bodyPr>
          <a:lstStyle/>
          <a:p>
            <a:r>
              <a:rPr lang="es-419" dirty="0"/>
              <a:t>Comunicación con el profesor
Canvas</a:t>
            </a:r>
          </a:p>
          <a:p>
            <a:r>
              <a:rPr lang="es-419" dirty="0"/>
              <a:t>Conferencias de padres y maestros
Boletines de calificaciones</a:t>
            </a:r>
            <a:r>
              <a:rPr lang="en-US" dirty="0"/>
              <a:t>
Parent Square</a:t>
            </a:r>
          </a:p>
        </p:txBody>
      </p:sp>
      <p:pic>
        <p:nvPicPr>
          <p:cNvPr id="5" name="Picture 4" descr="A colorful arrows pointing up to a graph&#10;&#10;Description automatically generated">
            <a:extLst>
              <a:ext uri="{FF2B5EF4-FFF2-40B4-BE49-F238E27FC236}">
                <a16:creationId xmlns:a16="http://schemas.microsoft.com/office/drawing/2014/main" id="{BAA9A3C4-B1E8-4397-B165-48BA209EF8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05" r="-1" b="-1"/>
          <a:stretch/>
        </p:blipFill>
        <p:spPr>
          <a:xfrm>
            <a:off x="6409439" y="2070452"/>
            <a:ext cx="4821551" cy="3866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A23FEE-BE62-B174-F1C8-9268D72BAFA3}"/>
              </a:ext>
            </a:extLst>
          </p:cNvPr>
          <p:cNvSpPr txBox="1"/>
          <p:nvPr/>
        </p:nvSpPr>
        <p:spPr>
          <a:xfrm>
            <a:off x="1410285" y="1351482"/>
            <a:ext cx="7480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Aquí hay algunas maneras en que puede checar el progreso de sus estudiantes: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5070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64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Monitoring Student Progress</vt:lpstr>
      <vt:lpstr>Monitoreo del progreso de los estudiantes
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Monitoring Student Progress</dc:title>
  <dc:creator>Livi Avila</dc:creator>
  <cp:lastModifiedBy>Livi Avila</cp:lastModifiedBy>
  <cp:revision>1</cp:revision>
  <dcterms:created xsi:type="dcterms:W3CDTF">2023-08-24T17:29:36Z</dcterms:created>
  <dcterms:modified xsi:type="dcterms:W3CDTF">2023-08-24T17:35:53Z</dcterms:modified>
</cp:coreProperties>
</file>