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Lato" panose="020B0604020202020204" charset="0"/>
      <p:regular r:id="rId8"/>
      <p:bold r:id="rId9"/>
      <p:italic r:id="rId10"/>
      <p:boldItalic r:id="rId11"/>
    </p:embeddedFont>
    <p:embeddedFont>
      <p:font typeface="Montserrat" panose="020B060402020202020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282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5559181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5629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92b5fb6dda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92b5fb6dda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2301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92b5fb6dda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92b5fb6dda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5053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92b5fb6dda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92b5fb6dda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2222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92b5fb6dda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92b5fb6dda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5162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3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" name="Google Shape;125;p11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alendly.com/mlb7uj/fafsa-appointmen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fsaid.ed.gov/npas/index.htm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mlb7uj@virginia.edu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>
            <a:spLocks noGrp="1"/>
          </p:cNvSpPr>
          <p:nvPr>
            <p:ph type="ctrTitle"/>
          </p:nvPr>
        </p:nvSpPr>
        <p:spPr>
          <a:xfrm>
            <a:off x="2969075" y="1782300"/>
            <a:ext cx="59697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900"/>
              <a:t>FAFSA?</a:t>
            </a:r>
            <a:endParaRPr sz="5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900"/>
              <a:t>What’s That?</a:t>
            </a:r>
            <a:endParaRPr sz="5900"/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1"/>
          </p:nvPr>
        </p:nvSpPr>
        <p:spPr>
          <a:xfrm>
            <a:off x="4572000" y="2651200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>
            <a:spLocks noGrp="1"/>
          </p:cNvSpPr>
          <p:nvPr>
            <p:ph type="title"/>
          </p:nvPr>
        </p:nvSpPr>
        <p:spPr>
          <a:xfrm>
            <a:off x="823850" y="117172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What is FAFSA?</a:t>
            </a:r>
            <a:endParaRPr sz="3200"/>
          </a:p>
        </p:txBody>
      </p:sp>
      <p:sp>
        <p:nvSpPr>
          <p:cNvPr id="141" name="Google Shape;141;p14"/>
          <p:cNvSpPr txBox="1">
            <a:spLocks noGrp="1"/>
          </p:cNvSpPr>
          <p:nvPr>
            <p:ph type="body" idx="4294967295"/>
          </p:nvPr>
        </p:nvSpPr>
        <p:spPr>
          <a:xfrm>
            <a:off x="4572000" y="513225"/>
            <a:ext cx="7038900" cy="483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/>
              <a:t>F</a:t>
            </a:r>
            <a:r>
              <a:rPr lang="en" sz="2000"/>
              <a:t>REE</a:t>
            </a:r>
            <a:endParaRPr sz="20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500" b="1"/>
              <a:t>A</a:t>
            </a:r>
            <a:r>
              <a:rPr lang="en" sz="2000"/>
              <a:t>PPLICATION</a:t>
            </a:r>
            <a:endParaRPr sz="20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500" b="1"/>
              <a:t>F</a:t>
            </a:r>
            <a:r>
              <a:rPr lang="en" sz="2000"/>
              <a:t>OR</a:t>
            </a:r>
            <a:endParaRPr sz="20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500" b="1"/>
              <a:t>S</a:t>
            </a:r>
            <a:r>
              <a:rPr lang="en" sz="2000"/>
              <a:t>TUDENT</a:t>
            </a:r>
            <a:endParaRPr sz="20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500" b="1"/>
              <a:t>A</a:t>
            </a:r>
            <a:r>
              <a:rPr lang="en" sz="2000"/>
              <a:t>ID</a:t>
            </a:r>
            <a:endParaRPr sz="2000"/>
          </a:p>
        </p:txBody>
      </p:sp>
      <p:pic>
        <p:nvPicPr>
          <p:cNvPr id="142" name="Google Shape;14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926" y="185073"/>
            <a:ext cx="2912625" cy="19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4"/>
          <p:cNvSpPr txBox="1"/>
          <p:nvPr/>
        </p:nvSpPr>
        <p:spPr>
          <a:xfrm>
            <a:off x="900050" y="3072950"/>
            <a:ext cx="4042500" cy="8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i="1" u="sng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Opens October 1, 2020</a:t>
            </a:r>
            <a:endParaRPr sz="2400" b="1" i="1" u="sng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r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 txBox="1">
            <a:spLocks noGrp="1"/>
          </p:cNvSpPr>
          <p:nvPr>
            <p:ph type="title"/>
          </p:nvPr>
        </p:nvSpPr>
        <p:spPr>
          <a:xfrm>
            <a:off x="540327" y="3122579"/>
            <a:ext cx="885514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 dirty="0">
                <a:solidFill>
                  <a:schemeClr val="hlink"/>
                </a:solidFill>
                <a:hlinkClick r:id="rId3"/>
              </a:rPr>
              <a:t>https://calendly.com/mlb7uj/fafsa-appointment</a:t>
            </a:r>
            <a:endParaRPr dirty="0"/>
          </a:p>
        </p:txBody>
      </p:sp>
      <p:sp>
        <p:nvSpPr>
          <p:cNvPr id="149" name="Google Shape;149;p15"/>
          <p:cNvSpPr txBox="1">
            <a:spLocks noGrp="1"/>
          </p:cNvSpPr>
          <p:nvPr>
            <p:ph type="body" idx="4294967295"/>
          </p:nvPr>
        </p:nvSpPr>
        <p:spPr>
          <a:xfrm>
            <a:off x="606225" y="89775"/>
            <a:ext cx="7667700" cy="384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What is needed:</a:t>
            </a:r>
            <a:endParaRPr sz="2700"/>
          </a:p>
          <a:p>
            <a:pPr marL="457200" lvl="0" indent="-311150" algn="l" rtl="0">
              <a:spcBef>
                <a:spcPts val="1600"/>
              </a:spcBef>
              <a:spcAft>
                <a:spcPts val="0"/>
              </a:spcAft>
              <a:buSzPts val="1300"/>
              <a:buChar char="➔"/>
            </a:pPr>
            <a:r>
              <a:rPr lang="en"/>
              <a:t>FSA ID  </a:t>
            </a:r>
            <a:r>
              <a:rPr lang="en" u="sng">
                <a:solidFill>
                  <a:schemeClr val="hlink"/>
                </a:solidFill>
                <a:hlinkClick r:id="rId4"/>
              </a:rPr>
              <a:t>Create an FSA ID – Create Account | FSA ID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◆"/>
            </a:pPr>
            <a:r>
              <a:rPr lang="en"/>
              <a:t>Student and at least 1 parent must create one</a:t>
            </a:r>
            <a:endParaRPr/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NOTE: If you have a child that has went to college and/or you have recently attended college, you MUST use the SAME FSA ID!</a:t>
            </a:r>
            <a:endParaRPr/>
          </a:p>
          <a:p>
            <a:pPr marL="1828800" lvl="3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If you cannot remember your login information, 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➔"/>
            </a:pPr>
            <a:r>
              <a:rPr lang="en"/>
              <a:t>Social Security Number</a:t>
            </a:r>
            <a:endParaRPr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◆"/>
            </a:pPr>
            <a:r>
              <a:rPr lang="en" sz="1300"/>
              <a:t>Student and parent(s) or guardian(s)</a:t>
            </a:r>
            <a:endParaRPr sz="13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◆"/>
            </a:pPr>
            <a:r>
              <a:rPr lang="en" sz="1300"/>
              <a:t>Green Card (if applicable)</a:t>
            </a:r>
            <a:endParaRPr sz="1300"/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300"/>
              <a:t>If you or your parent(s) do not have either, DO NOT WORRY!</a:t>
            </a:r>
            <a:endParaRPr sz="130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➔"/>
            </a:pPr>
            <a:r>
              <a:rPr lang="en" b="1" i="1" u="sng"/>
              <a:t>2019 </a:t>
            </a:r>
            <a:r>
              <a:rPr lang="en"/>
              <a:t>Tax Return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◆"/>
            </a:pPr>
            <a:r>
              <a:rPr lang="en"/>
              <a:t>If your parent/guardian has not filed for that year then they need to do so ASAP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◆"/>
            </a:pPr>
            <a:r>
              <a:rPr lang="en"/>
              <a:t>Need amount of  child support, interest income, and/or veterans non-education benefits your parent/guardian received in 2019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◆"/>
            </a:pPr>
            <a:r>
              <a:rPr lang="en"/>
              <a:t>Need amounts of all assets including (current amount  as of the day you sign the FAFSA):</a:t>
            </a:r>
            <a:endParaRPr/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Savings and Checkings</a:t>
            </a:r>
            <a:endParaRPr/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Investments such as: stocks, bonds, real estate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➔"/>
            </a:pPr>
            <a:r>
              <a:rPr lang="en"/>
              <a:t>List of Schools Student is Applying to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➔"/>
            </a:pPr>
            <a:r>
              <a:rPr lang="en"/>
              <a:t>Most recent W-2s</a:t>
            </a:r>
            <a:endParaRPr/>
          </a:p>
        </p:txBody>
      </p:sp>
      <p:sp>
        <p:nvSpPr>
          <p:cNvPr id="150" name="Google Shape;150;p15"/>
          <p:cNvSpPr/>
          <p:nvPr/>
        </p:nvSpPr>
        <p:spPr>
          <a:xfrm>
            <a:off x="7400" y="4391375"/>
            <a:ext cx="715200" cy="65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6"/>
          <p:cNvSpPr txBox="1">
            <a:spLocks noGrp="1"/>
          </p:cNvSpPr>
          <p:nvPr>
            <p:ph type="title"/>
          </p:nvPr>
        </p:nvSpPr>
        <p:spPr>
          <a:xfrm>
            <a:off x="765661" y="575830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Why Do I Need To Do This?</a:t>
            </a:r>
            <a:endParaRPr dirty="0"/>
          </a:p>
        </p:txBody>
      </p:sp>
      <p:sp>
        <p:nvSpPr>
          <p:cNvPr id="156" name="Google Shape;156;p16"/>
          <p:cNvSpPr txBox="1">
            <a:spLocks noGrp="1"/>
          </p:cNvSpPr>
          <p:nvPr>
            <p:ph type="body" idx="4294967295"/>
          </p:nvPr>
        </p:nvSpPr>
        <p:spPr>
          <a:xfrm>
            <a:off x="1218805" y="2832523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Char char="➔"/>
            </a:pPr>
            <a:r>
              <a:rPr lang="en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 must complete this to be able to:</a:t>
            </a:r>
            <a:endParaRPr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◆"/>
            </a:pPr>
            <a:r>
              <a:rPr lang="en" sz="11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Go to PHCC on the SEED Fund</a:t>
            </a:r>
            <a:endParaRPr sz="11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◆"/>
            </a:pPr>
            <a:r>
              <a:rPr lang="en" sz="11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Receive grants</a:t>
            </a:r>
            <a:endParaRPr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 do not have to pay these back!</a:t>
            </a:r>
            <a:endParaRPr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◆"/>
            </a:pPr>
            <a:r>
              <a:rPr lang="en" sz="11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Receive financial aid letter from schools</a:t>
            </a:r>
            <a:endParaRPr sz="11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◆"/>
            </a:pPr>
            <a:r>
              <a:rPr lang="en" sz="11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Receive/qualify for numerous scholarships</a:t>
            </a:r>
            <a:endParaRPr sz="11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lvl="2" indent="-2984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●"/>
            </a:pPr>
            <a:r>
              <a:rPr lang="en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Some scholarships require information from FAFSA</a:t>
            </a:r>
            <a:endParaRPr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r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5649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Comments?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Concerns?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No problem!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	Reach me at: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Email: </a:t>
            </a:r>
            <a:r>
              <a:rPr lang="en" u="sng">
                <a:solidFill>
                  <a:schemeClr val="hlink"/>
                </a:solidFill>
                <a:hlinkClick r:id="rId3"/>
              </a:rPr>
              <a:t>mlb7uj@virginia.edu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Phone: 276-629-1731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r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1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248</Words>
  <Application>Microsoft Office PowerPoint</Application>
  <PresentationFormat>On-screen Show (16:9)</PresentationFormat>
  <Paragraphs>43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Lato</vt:lpstr>
      <vt:lpstr>Arial</vt:lpstr>
      <vt:lpstr>Montserrat</vt:lpstr>
      <vt:lpstr>Focus</vt:lpstr>
      <vt:lpstr>FAFSA? What’s That?</vt:lpstr>
      <vt:lpstr>What is FAFSA?</vt:lpstr>
      <vt:lpstr>https://calendly.com/mlb7uj/fafsa-appointment</vt:lpstr>
      <vt:lpstr>Why Do I Need To Do This?</vt:lpstr>
      <vt:lpstr>Questions? Comments? Concerns?    No problem!   Reach me at: Email: mlb7uj@virginia.edu Phone: 276-629-1731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FAFSA? What’s That?</dc:title>
  <dc:creator>BH Student</dc:creator>
  <cp:lastModifiedBy>BHS Student</cp:lastModifiedBy>
  <cp:revision>2</cp:revision>
  <dcterms:modified xsi:type="dcterms:W3CDTF">2020-09-01T15:37:04Z</dcterms:modified>
</cp:coreProperties>
</file>