
<file path=[Content_Types].xml><?xml version="1.0" encoding="utf-8"?>
<Types xmlns="http://schemas.openxmlformats.org/package/2006/content-types"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100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10AA9-D014-4DCC-93DA-F54D2970C4BC}" type="datetimeFigureOut">
              <a:rPr lang="en-US" smtClean="0"/>
              <a:t>10/19/2015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CAB41-946A-4B2F-BA06-3DE1F4E872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9908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10AA9-D014-4DCC-93DA-F54D2970C4BC}" type="datetimeFigureOut">
              <a:rPr lang="en-US" smtClean="0"/>
              <a:t>10/19/2015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CAB41-946A-4B2F-BA06-3DE1F4E872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280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10AA9-D014-4DCC-93DA-F54D2970C4BC}" type="datetimeFigureOut">
              <a:rPr lang="en-US" smtClean="0"/>
              <a:t>10/19/2015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CAB41-946A-4B2F-BA06-3DE1F4E872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7572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10AA9-D014-4DCC-93DA-F54D2970C4BC}" type="datetimeFigureOut">
              <a:rPr lang="en-US" smtClean="0"/>
              <a:t>10/19/2015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CAB41-946A-4B2F-BA06-3DE1F4E872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1985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10AA9-D014-4DCC-93DA-F54D2970C4BC}" type="datetimeFigureOut">
              <a:rPr lang="en-US" smtClean="0"/>
              <a:t>10/19/2015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CAB41-946A-4B2F-BA06-3DE1F4E872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1047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10AA9-D014-4DCC-93DA-F54D2970C4BC}" type="datetimeFigureOut">
              <a:rPr lang="en-US" smtClean="0"/>
              <a:t>10/19/2015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CAB41-946A-4B2F-BA06-3DE1F4E872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9132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10AA9-D014-4DCC-93DA-F54D2970C4BC}" type="datetimeFigureOut">
              <a:rPr lang="en-US" smtClean="0"/>
              <a:t>10/19/2015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CAB41-946A-4B2F-BA06-3DE1F4E872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4840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10AA9-D014-4DCC-93DA-F54D2970C4BC}" type="datetimeFigureOut">
              <a:rPr lang="en-US" smtClean="0"/>
              <a:t>10/19/2015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CAB41-946A-4B2F-BA06-3DE1F4E872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0998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10AA9-D014-4DCC-93DA-F54D2970C4BC}" type="datetimeFigureOut">
              <a:rPr lang="en-US" smtClean="0"/>
              <a:t>10/19/2015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CAB41-946A-4B2F-BA06-3DE1F4E872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824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10AA9-D014-4DCC-93DA-F54D2970C4BC}" type="datetimeFigureOut">
              <a:rPr lang="en-US" smtClean="0"/>
              <a:t>10/19/2015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CAB41-946A-4B2F-BA06-3DE1F4E872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765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10AA9-D014-4DCC-93DA-F54D2970C4BC}" type="datetimeFigureOut">
              <a:rPr lang="en-US" smtClean="0"/>
              <a:t>10/19/2015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CAB41-946A-4B2F-BA06-3DE1F4E872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0472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10AA9-D014-4DCC-93DA-F54D2970C4BC}" type="datetimeFigureOut">
              <a:rPr lang="en-US" smtClean="0"/>
              <a:t>10/19/2015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BCAB41-946A-4B2F-BA06-3DE1F4E872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6601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mp"/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mp"/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30154"/>
            <a:ext cx="8229600" cy="1293846"/>
          </a:xfrm>
          <a:ln>
            <a:noFill/>
          </a:ln>
        </p:spPr>
        <p:txBody>
          <a:bodyPr>
            <a:normAutofit fontScale="90000"/>
          </a:bodyPr>
          <a:lstStyle/>
          <a:p>
            <a:pPr algn="l"/>
            <a:r>
              <a:rPr lang="en-US" sz="1400" dirty="0" smtClean="0"/>
              <a:t>1.   When your </a:t>
            </a:r>
            <a:r>
              <a:rPr lang="en-US" sz="1400" dirty="0" smtClean="0">
                <a:solidFill>
                  <a:srgbClr val="0000FF"/>
                </a:solidFill>
              </a:rPr>
              <a:t>Budget transfer </a:t>
            </a:r>
            <a:r>
              <a:rPr lang="en-US" sz="1400" dirty="0" smtClean="0"/>
              <a:t>or </a:t>
            </a:r>
            <a:r>
              <a:rPr lang="en-US" sz="1400" dirty="0" smtClean="0">
                <a:solidFill>
                  <a:srgbClr val="0000FF"/>
                </a:solidFill>
              </a:rPr>
              <a:t>Purchase requisition </a:t>
            </a:r>
            <a:r>
              <a:rPr lang="en-US" sz="1400" dirty="0" smtClean="0"/>
              <a:t>is denied, you will get e-mail notification.  Click on  link to open item that was denied. (This example is for a purchase requisition). </a:t>
            </a:r>
            <a:br>
              <a:rPr lang="en-US" sz="1400" dirty="0" smtClean="0"/>
            </a:br>
            <a:r>
              <a:rPr lang="en-US" sz="1400" dirty="0"/>
              <a:t> </a:t>
            </a:r>
            <a:r>
              <a:rPr lang="en-US" sz="1400" dirty="0" smtClean="0"/>
              <a:t>      -You may also access denied requisitions by going to </a:t>
            </a:r>
            <a:r>
              <a:rPr lang="en-US" sz="1400" dirty="0" smtClean="0">
                <a:solidFill>
                  <a:srgbClr val="0000FF"/>
                </a:solidFill>
              </a:rPr>
              <a:t>Manage Requisition </a:t>
            </a:r>
            <a:r>
              <a:rPr lang="en-US" sz="1400" dirty="0" smtClean="0"/>
              <a:t>screen and  click on </a:t>
            </a:r>
            <a:r>
              <a:rPr lang="en-US" sz="1400" dirty="0" smtClean="0">
                <a:solidFill>
                  <a:srgbClr val="0000FF"/>
                </a:solidFill>
              </a:rPr>
              <a:t>Search</a:t>
            </a:r>
            <a:r>
              <a:rPr lang="en-US" sz="1400" dirty="0" smtClean="0"/>
              <a:t>.</a:t>
            </a:r>
            <a:br>
              <a:rPr lang="en-US" sz="1400" dirty="0" smtClean="0"/>
            </a:br>
            <a:r>
              <a:rPr lang="en-US" sz="1400" dirty="0"/>
              <a:t> </a:t>
            </a:r>
            <a:r>
              <a:rPr lang="en-US" sz="1400" dirty="0" smtClean="0"/>
              <a:t>      -You may also access denied budget transfer by going to </a:t>
            </a:r>
            <a:r>
              <a:rPr lang="en-US" sz="1400" dirty="0" smtClean="0">
                <a:solidFill>
                  <a:srgbClr val="0000FF"/>
                </a:solidFill>
              </a:rPr>
              <a:t>Enter Budget Transfer</a:t>
            </a:r>
            <a:r>
              <a:rPr lang="en-US" sz="1400" dirty="0" smtClean="0"/>
              <a:t>, click </a:t>
            </a:r>
            <a:r>
              <a:rPr lang="en-US" sz="1400" dirty="0" smtClean="0">
                <a:solidFill>
                  <a:srgbClr val="0000FF"/>
                </a:solidFill>
              </a:rPr>
              <a:t>Find an Existing Value </a:t>
            </a:r>
            <a:r>
              <a:rPr lang="en-US" sz="1400" dirty="0" smtClean="0"/>
              <a:t>tab</a:t>
            </a:r>
            <a:r>
              <a:rPr lang="en-US" sz="1400" dirty="0" smtClean="0">
                <a:solidFill>
                  <a:srgbClr val="0000FF"/>
                </a:solidFill>
              </a:rPr>
              <a:t> </a:t>
            </a:r>
            <a:r>
              <a:rPr lang="en-US" sz="1400" dirty="0" smtClean="0"/>
              <a:t>and </a:t>
            </a:r>
            <a:br>
              <a:rPr lang="en-US" sz="1400" dirty="0" smtClean="0"/>
            </a:br>
            <a:r>
              <a:rPr lang="en-US" sz="1400" dirty="0" smtClean="0"/>
              <a:t>         click </a:t>
            </a:r>
            <a:r>
              <a:rPr lang="en-US" sz="1400" dirty="0" smtClean="0">
                <a:solidFill>
                  <a:srgbClr val="0000FF"/>
                </a:solidFill>
              </a:rPr>
              <a:t>Search</a:t>
            </a:r>
            <a:r>
              <a:rPr lang="en-US" sz="1400" dirty="0" smtClean="0"/>
              <a:t>.</a:t>
            </a:r>
            <a:br>
              <a:rPr lang="en-US" sz="1400" dirty="0" smtClean="0"/>
            </a:br>
            <a:r>
              <a:rPr lang="en-US" sz="1400" dirty="0" smtClean="0"/>
              <a:t>2.   Click on triangle before </a:t>
            </a:r>
            <a:r>
              <a:rPr lang="en-US" sz="1400" dirty="0" smtClean="0">
                <a:solidFill>
                  <a:srgbClr val="0000FF"/>
                </a:solidFill>
              </a:rPr>
              <a:t>Review/Edit Approvers.</a:t>
            </a:r>
            <a:r>
              <a:rPr lang="en-US" sz="1400" dirty="0"/>
              <a:t/>
            </a:r>
            <a:br>
              <a:rPr lang="en-US" sz="1400" dirty="0"/>
            </a:br>
            <a:endParaRPr lang="en-US" sz="1400" dirty="0"/>
          </a:p>
        </p:txBody>
      </p:sp>
      <p:pic>
        <p:nvPicPr>
          <p:cNvPr id="10" name="Content Placeholder 9" descr="Screen Clippin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126303"/>
            <a:ext cx="8077200" cy="3154363"/>
          </a:xfrm>
        </p:spPr>
      </p:pic>
      <p:pic>
        <p:nvPicPr>
          <p:cNvPr id="9" name="Content Placeholder 8" descr="Screen Clipping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524000"/>
            <a:ext cx="8229600" cy="1676400"/>
          </a:xfrm>
        </p:spPr>
      </p:pic>
      <p:sp>
        <p:nvSpPr>
          <p:cNvPr id="11" name="TextBox 10"/>
          <p:cNvSpPr txBox="1"/>
          <p:nvPr/>
        </p:nvSpPr>
        <p:spPr>
          <a:xfrm>
            <a:off x="5791200" y="1676400"/>
            <a:ext cx="457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1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752600" y="60960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2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20" name="Straight Arrow Connector 19"/>
          <p:cNvCxnSpPr>
            <a:stCxn id="15" idx="1"/>
          </p:cNvCxnSpPr>
          <p:nvPr/>
        </p:nvCxnSpPr>
        <p:spPr>
          <a:xfrm flipH="1" flipV="1">
            <a:off x="914400" y="6019800"/>
            <a:ext cx="838200" cy="2608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H="1">
            <a:off x="4267200" y="1866900"/>
            <a:ext cx="1524000" cy="9525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22748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1400" dirty="0" smtClean="0"/>
              <a:t>3.   Click on triangle before </a:t>
            </a:r>
            <a:r>
              <a:rPr lang="en-US" sz="1400" dirty="0" smtClean="0">
                <a:solidFill>
                  <a:srgbClr val="0000FF"/>
                </a:solidFill>
              </a:rPr>
              <a:t>Comments</a:t>
            </a:r>
            <a:r>
              <a:rPr lang="en-US" sz="1400" dirty="0" smtClean="0"/>
              <a:t>.   </a:t>
            </a:r>
            <a:br>
              <a:rPr lang="en-US" sz="1400" dirty="0" smtClean="0"/>
            </a:br>
            <a:r>
              <a:rPr lang="en-US" sz="1400" dirty="0" smtClean="0"/>
              <a:t>4.   Comments box opens up – to show approver’s  reason for denial.</a:t>
            </a:r>
            <a:br>
              <a:rPr lang="en-US" sz="1400" dirty="0" smtClean="0"/>
            </a:br>
            <a:endParaRPr lang="en-US" sz="1400" dirty="0"/>
          </a:p>
        </p:txBody>
      </p:sp>
      <p:pic>
        <p:nvPicPr>
          <p:cNvPr id="5" name="Content Placeholder 4" descr="Screen Clippin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219200"/>
            <a:ext cx="4038600" cy="4876800"/>
          </a:xfrm>
        </p:spPr>
      </p:pic>
      <p:pic>
        <p:nvPicPr>
          <p:cNvPr id="6" name="Content Placeholder 5" descr="Screen Clippin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295400"/>
            <a:ext cx="4038600" cy="5181599"/>
          </a:xfrm>
        </p:spPr>
      </p:pic>
      <p:sp>
        <p:nvSpPr>
          <p:cNvPr id="7" name="TextBox 6"/>
          <p:cNvSpPr txBox="1"/>
          <p:nvPr/>
        </p:nvSpPr>
        <p:spPr>
          <a:xfrm>
            <a:off x="1201316" y="59436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3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20" name="Straight Arrow Connector 19"/>
          <p:cNvCxnSpPr>
            <a:stCxn id="7" idx="1"/>
          </p:cNvCxnSpPr>
          <p:nvPr/>
        </p:nvCxnSpPr>
        <p:spPr>
          <a:xfrm flipH="1" flipV="1">
            <a:off x="838200" y="5791200"/>
            <a:ext cx="363116" cy="3370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4724400" y="5867400"/>
            <a:ext cx="2743200" cy="4455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3944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48</Words>
  <Application>Microsoft Office PowerPoint</Application>
  <PresentationFormat>On-screen Show (4:3)</PresentationFormat>
  <Paragraphs>5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1.   When your Budget transfer or Purchase requisition is denied, you will get e-mail notification.  Click on  link to open item that was denied. (This example is for a purchase requisition).         -You may also access denied requisitions by going to Manage Requisition screen and  click on Search.        -You may also access denied budget transfer by going to Enter Budget Transfer, click Find an Existing Value tab and           click Search. 2.   Click on triangle before Review/Edit Approvers. </vt:lpstr>
      <vt:lpstr>3.   Click on triangle before Comments.    4.   Comments box opens up – to show approver’s  reason for denial. </vt:lpstr>
    </vt:vector>
  </TitlesOfParts>
  <Company>Vista Unified School District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  Click on the link to open requisition that was denied.</dc:title>
  <dc:creator>Alice Asias</dc:creator>
  <cp:lastModifiedBy>Alice Asias</cp:lastModifiedBy>
  <cp:revision>6</cp:revision>
  <cp:lastPrinted>2015-10-19T17:01:10Z</cp:lastPrinted>
  <dcterms:created xsi:type="dcterms:W3CDTF">2015-10-19T16:04:09Z</dcterms:created>
  <dcterms:modified xsi:type="dcterms:W3CDTF">2015-10-19T17:03:18Z</dcterms:modified>
</cp:coreProperties>
</file>