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6" r:id="rId2"/>
    <p:sldMasterId id="2147483718" r:id="rId3"/>
  </p:sldMasterIdLst>
  <p:sldIdLst>
    <p:sldId id="256" r:id="rId4"/>
    <p:sldId id="262" r:id="rId5"/>
    <p:sldId id="259" r:id="rId6"/>
    <p:sldId id="257" r:id="rId7"/>
    <p:sldId id="258" r:id="rId8"/>
    <p:sldId id="263" r:id="rId9"/>
    <p:sldId id="261" r:id="rId10"/>
    <p:sldId id="260"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89963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503455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3193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83526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65036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403691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17365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7579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91350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890255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7104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230243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50176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25770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914338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379632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781098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659126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673322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92562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3099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845443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025089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660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977995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3564516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9168739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399385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416434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6028795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292124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76396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0920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7287367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8599486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4801365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OBgdoAmuwI" TargetMode="Externa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5657" y="1122363"/>
            <a:ext cx="9492343" cy="2387600"/>
          </a:xfrm>
        </p:spPr>
        <p:txBody>
          <a:bodyPr/>
          <a:lstStyle/>
          <a:p>
            <a:pPr algn="ctr"/>
            <a:r>
              <a:rPr lang="en-US" dirty="0" smtClean="0">
                <a:latin typeface="Comic Sans MS" panose="030F0702030302020204" pitchFamily="66" charset="0"/>
              </a:rPr>
              <a:t>The Importance of Compliments</a:t>
            </a:r>
            <a:endParaRPr lang="en-US" dirty="0">
              <a:latin typeface="Comic Sans MS" panose="030F0702030302020204" pitchFamily="66" charset="0"/>
            </a:endParaRPr>
          </a:p>
        </p:txBody>
      </p:sp>
      <p:sp>
        <p:nvSpPr>
          <p:cNvPr id="3" name="Subtitle 2"/>
          <p:cNvSpPr>
            <a:spLocks noGrp="1"/>
          </p:cNvSpPr>
          <p:nvPr>
            <p:ph type="subTitle" idx="1"/>
          </p:nvPr>
        </p:nvSpPr>
        <p:spPr>
          <a:xfrm>
            <a:off x="1524000" y="3261229"/>
            <a:ext cx="9144000" cy="1655762"/>
          </a:xfrm>
        </p:spPr>
        <p:txBody>
          <a:bodyPr/>
          <a:lstStyle/>
          <a:p>
            <a:pPr algn="ctr"/>
            <a:r>
              <a:rPr lang="en-US" dirty="0" smtClean="0">
                <a:latin typeface="Comic Sans MS" panose="030F0702030302020204" pitchFamily="66" charset="0"/>
              </a:rPr>
              <a:t>Mrs. Angerson</a:t>
            </a:r>
            <a:endParaRPr lang="en-US" dirty="0">
              <a:latin typeface="Comic Sans MS" panose="030F0702030302020204" pitchFamily="66" charset="0"/>
            </a:endParaRPr>
          </a:p>
        </p:txBody>
      </p:sp>
      <p:sp>
        <p:nvSpPr>
          <p:cNvPr id="4" name="Rectangle 3"/>
          <p:cNvSpPr/>
          <p:nvPr/>
        </p:nvSpPr>
        <p:spPr>
          <a:xfrm>
            <a:off x="1524000" y="4636960"/>
            <a:ext cx="9448800" cy="646331"/>
          </a:xfrm>
          <a:prstGeom prst="rect">
            <a:avLst/>
          </a:prstGeom>
        </p:spPr>
        <p:txBody>
          <a:bodyPr wrap="square">
            <a:spAutoFit/>
          </a:bodyPr>
          <a:lstStyle/>
          <a:p>
            <a:r>
              <a:rPr lang="en-US" b="0" i="1" dirty="0" smtClean="0">
                <a:solidFill>
                  <a:srgbClr val="111111"/>
                </a:solidFill>
                <a:effectLst/>
                <a:latin typeface="Georgia" panose="02040502050405020303" pitchFamily="18" charset="0"/>
              </a:rPr>
              <a:t>“There is more hunger for love and appreciation in this world than for bread.”						-Mother Teresa</a:t>
            </a:r>
            <a:endParaRPr lang="en-US" dirty="0"/>
          </a:p>
        </p:txBody>
      </p:sp>
    </p:spTree>
    <p:extLst>
      <p:ext uri="{BB962C8B-B14F-4D97-AF65-F5344CB8AC3E}">
        <p14:creationId xmlns:p14="http://schemas.microsoft.com/office/powerpoint/2010/main" val="3354500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79270"/>
            <a:ext cx="9144000" cy="796833"/>
          </a:xfrm>
        </p:spPr>
        <p:txBody>
          <a:bodyPr>
            <a:normAutofit fontScale="90000"/>
          </a:bodyPr>
          <a:lstStyle/>
          <a:p>
            <a:pPr algn="ctr"/>
            <a:r>
              <a:rPr lang="en-US" dirty="0" smtClean="0">
                <a:latin typeface="Comic Sans MS" panose="030F0702030302020204" pitchFamily="66" charset="0"/>
              </a:rPr>
              <a:t>What is a compliment?</a:t>
            </a:r>
            <a:r>
              <a:rPr lang="en-US" dirty="0">
                <a:latin typeface="Comic Sans MS" panose="030F0702030302020204" pitchFamily="66" charset="0"/>
              </a:rPr>
              <a:t> </a:t>
            </a:r>
            <a:r>
              <a:rPr lang="en-US" dirty="0" smtClean="0">
                <a:latin typeface="Comic Sans MS" panose="030F0702030302020204" pitchFamily="66" charset="0"/>
              </a:rPr>
              <a:t/>
            </a:r>
            <a:br>
              <a:rPr lang="en-US" dirty="0" smtClean="0">
                <a:latin typeface="Comic Sans MS" panose="030F0702030302020204" pitchFamily="66" charset="0"/>
              </a:rPr>
            </a:br>
            <a:endParaRPr lang="en-US" sz="2700" dirty="0">
              <a:latin typeface="Comic Sans MS" panose="030F0702030302020204" pitchFamily="66" charset="0"/>
            </a:endParaRPr>
          </a:p>
        </p:txBody>
      </p:sp>
      <p:sp>
        <p:nvSpPr>
          <p:cNvPr id="3" name="Subtitle 2"/>
          <p:cNvSpPr>
            <a:spLocks noGrp="1"/>
          </p:cNvSpPr>
          <p:nvPr>
            <p:ph type="subTitle" idx="1"/>
          </p:nvPr>
        </p:nvSpPr>
        <p:spPr>
          <a:xfrm>
            <a:off x="1523999" y="1319349"/>
            <a:ext cx="9644743" cy="5042262"/>
          </a:xfrm>
        </p:spPr>
        <p:txBody>
          <a:bodyPr>
            <a:normAutofit/>
          </a:bodyPr>
          <a:lstStyle/>
          <a:p>
            <a:pPr marL="457200" indent="-457200">
              <a:buFont typeface="Arial" panose="020B0604020202020204" pitchFamily="34" charset="0"/>
              <a:buChar char="•"/>
            </a:pPr>
            <a:r>
              <a:rPr lang="en-US" dirty="0" smtClean="0">
                <a:latin typeface="Comic Sans MS" panose="030F0702030302020204" pitchFamily="66" charset="0"/>
              </a:rPr>
              <a:t>a polite expression of praise or admiration.</a:t>
            </a:r>
            <a:br>
              <a:rPr lang="en-US" dirty="0" smtClean="0">
                <a:latin typeface="Comic Sans MS" panose="030F0702030302020204" pitchFamily="66" charset="0"/>
              </a:rPr>
            </a:br>
            <a:endParaRPr lang="en-US" dirty="0" smtClean="0">
              <a:latin typeface="Comic Sans MS" panose="030F0702030302020204" pitchFamily="66" charset="0"/>
            </a:endParaRPr>
          </a:p>
          <a:p>
            <a:r>
              <a:rPr lang="en-US" sz="2000" dirty="0" smtClean="0">
                <a:latin typeface="Comic Sans MS" panose="030F0702030302020204" pitchFamily="66" charset="0"/>
              </a:rPr>
              <a:t>Some examples of meaningful compliments are:</a:t>
            </a:r>
          </a:p>
          <a:p>
            <a:endParaRPr lang="en-US" sz="2000" dirty="0" smtClean="0">
              <a:latin typeface="Comic Sans MS" panose="030F0702030302020204" pitchFamily="66" charset="0"/>
            </a:endParaRPr>
          </a:p>
          <a:p>
            <a:pPr marL="457200" indent="-457200">
              <a:buFont typeface="Arial" panose="020B0604020202020204" pitchFamily="34" charset="0"/>
              <a:buChar char="•"/>
            </a:pPr>
            <a:r>
              <a:rPr lang="en-US" sz="2000" dirty="0" smtClean="0">
                <a:latin typeface="Comic Sans MS" panose="030F0702030302020204" pitchFamily="66" charset="0"/>
              </a:rPr>
              <a:t>I </a:t>
            </a:r>
            <a:r>
              <a:rPr lang="en-US" sz="2000" dirty="0" smtClean="0">
                <a:latin typeface="Comic Sans MS" panose="030F0702030302020204" pitchFamily="66" charset="0"/>
              </a:rPr>
              <a:t>would like to compliment </a:t>
            </a:r>
            <a:r>
              <a:rPr lang="en-US" sz="2000" dirty="0" smtClean="0">
                <a:latin typeface="Comic Sans MS" panose="030F0702030302020204" pitchFamily="66" charset="0"/>
              </a:rPr>
              <a:t>you, ____________ because you are such a friendly person. </a:t>
            </a:r>
            <a:r>
              <a:rPr lang="en-US" sz="2000" dirty="0" smtClean="0">
                <a:latin typeface="Comic Sans MS" panose="030F0702030302020204" pitchFamily="66" charset="0"/>
              </a:rPr>
              <a:t>You smile at everyone you see and you make people happy.</a:t>
            </a:r>
          </a:p>
          <a:p>
            <a:endParaRPr lang="en-US" sz="2000" dirty="0" smtClean="0">
              <a:latin typeface="Comic Sans MS" panose="030F0702030302020204" pitchFamily="66" charset="0"/>
            </a:endParaRPr>
          </a:p>
          <a:p>
            <a:pPr marL="457200" indent="-457200">
              <a:buFont typeface="Arial" panose="020B0604020202020204" pitchFamily="34" charset="0"/>
              <a:buChar char="•"/>
            </a:pPr>
            <a:r>
              <a:rPr lang="en-US" sz="2000" dirty="0" smtClean="0">
                <a:latin typeface="Comic Sans MS" panose="030F0702030302020204" pitchFamily="66" charset="0"/>
              </a:rPr>
              <a:t>I would like to compliment you, ____________ because you are a great soccer player. You make a lot of goals for your team! I wish I could play like that!</a:t>
            </a:r>
          </a:p>
          <a:p>
            <a:endParaRPr lang="en-US" sz="2000" dirty="0" smtClean="0">
              <a:latin typeface="Comic Sans MS" panose="030F0702030302020204" pitchFamily="66" charset="0"/>
            </a:endParaRPr>
          </a:p>
          <a:p>
            <a:pPr marL="457200" indent="-457200">
              <a:buFont typeface="Arial" panose="020B0604020202020204" pitchFamily="34" charset="0"/>
              <a:buChar char="•"/>
            </a:pPr>
            <a:r>
              <a:rPr lang="en-US" sz="2000" dirty="0" smtClean="0">
                <a:latin typeface="Comic Sans MS" panose="030F0702030302020204" pitchFamily="66" charset="0"/>
              </a:rPr>
              <a:t>I would like to compliment you, ____________ because you are a good friend. You sit with me lunch and you always include me in your games at recess.</a:t>
            </a:r>
          </a:p>
          <a:p>
            <a:endParaRPr lang="en-US" sz="2800" dirty="0" smtClean="0">
              <a:latin typeface="Comic Sans MS" panose="030F0702030302020204" pitchFamily="66" charset="0"/>
            </a:endParaRPr>
          </a:p>
          <a:p>
            <a:endParaRPr lang="en-US" sz="2800" dirty="0">
              <a:latin typeface="Comic Sans MS" panose="030F0702030302020204" pitchFamily="66" charset="0"/>
            </a:endParaRPr>
          </a:p>
          <a:p>
            <a:endParaRPr lang="en-US" sz="2800" dirty="0" smtClean="0">
              <a:latin typeface="Comic Sans MS" panose="030F0702030302020204" pitchFamily="66" charset="0"/>
            </a:endParaRPr>
          </a:p>
          <a:p>
            <a:endParaRPr lang="en-US" sz="2800" dirty="0">
              <a:latin typeface="Comic Sans MS" panose="030F0702030302020204" pitchFamily="66" charset="0"/>
            </a:endParaRPr>
          </a:p>
          <a:p>
            <a:pPr algn="l"/>
            <a:endParaRPr lang="en-US" sz="2800" dirty="0">
              <a:latin typeface="Comic Sans MS" panose="030F0702030302020204" pitchFamily="66" charset="0"/>
            </a:endParaRPr>
          </a:p>
          <a:p>
            <a:pPr algn="l"/>
            <a:endParaRPr lang="en-US" sz="2800" dirty="0">
              <a:latin typeface="Comic Sans MS" panose="030F0702030302020204" pitchFamily="66" charset="0"/>
            </a:endParaRPr>
          </a:p>
          <a:p>
            <a:pPr algn="l"/>
            <a:endParaRPr lang="en-US" sz="2800" dirty="0" smtClean="0">
              <a:latin typeface="Comic Sans MS" panose="030F0702030302020204" pitchFamily="66" charset="0"/>
            </a:endParaRPr>
          </a:p>
        </p:txBody>
      </p:sp>
    </p:spTree>
    <p:extLst>
      <p:ext uri="{BB962C8B-B14F-4D97-AF65-F5344CB8AC3E}">
        <p14:creationId xmlns:p14="http://schemas.microsoft.com/office/powerpoint/2010/main" val="3811412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794" y="533400"/>
            <a:ext cx="9958373" cy="1219200"/>
          </a:xfrm>
        </p:spPr>
        <p:txBody>
          <a:bodyPr/>
          <a:lstStyle/>
          <a:p>
            <a:r>
              <a:rPr lang="en-US" dirty="0" smtClean="0">
                <a:latin typeface="Comic Sans MS" panose="030F0702030302020204" pitchFamily="66" charset="0"/>
              </a:rPr>
              <a:t>How do compliments affect others?</a:t>
            </a:r>
            <a:endParaRPr lang="en-US" dirty="0">
              <a:latin typeface="Comic Sans MS" panose="030F0702030302020204" pitchFamily="66" charset="0"/>
            </a:endParaRPr>
          </a:p>
        </p:txBody>
      </p:sp>
      <p:sp>
        <p:nvSpPr>
          <p:cNvPr id="3" name="Content Placeholder 2"/>
          <p:cNvSpPr>
            <a:spLocks noGrp="1"/>
          </p:cNvSpPr>
          <p:nvPr>
            <p:ph idx="1"/>
          </p:nvPr>
        </p:nvSpPr>
        <p:spPr>
          <a:xfrm>
            <a:off x="2215272" y="1517468"/>
            <a:ext cx="8532283" cy="4221163"/>
          </a:xfrm>
        </p:spPr>
        <p:txBody>
          <a:bodyPr>
            <a:normAutofit/>
          </a:bodyPr>
          <a:lstStyle/>
          <a:p>
            <a:pPr marL="0" indent="0">
              <a:buNone/>
            </a:pPr>
            <a:endParaRPr lang="en-US" dirty="0"/>
          </a:p>
          <a:p>
            <a:r>
              <a:rPr lang="en-US" sz="3600" dirty="0" smtClean="0">
                <a:latin typeface="Comic Sans MS" panose="030F0702030302020204" pitchFamily="66" charset="0"/>
              </a:rPr>
              <a:t>They motivate </a:t>
            </a:r>
          </a:p>
          <a:p>
            <a:r>
              <a:rPr lang="en-US" sz="3600" dirty="0" smtClean="0">
                <a:latin typeface="Comic Sans MS" panose="030F0702030302020204" pitchFamily="66" charset="0"/>
              </a:rPr>
              <a:t>They boost self-esteem</a:t>
            </a:r>
          </a:p>
          <a:p>
            <a:r>
              <a:rPr lang="en-US" sz="3600" dirty="0" smtClean="0">
                <a:latin typeface="Comic Sans MS" panose="030F0702030302020204" pitchFamily="66" charset="0"/>
              </a:rPr>
              <a:t>They spread joy and love</a:t>
            </a:r>
          </a:p>
          <a:p>
            <a:r>
              <a:rPr lang="en-US" sz="3600" dirty="0" smtClean="0">
                <a:latin typeface="Comic Sans MS" panose="030F0702030302020204" pitchFamily="66" charset="0"/>
              </a:rPr>
              <a:t>They inspire positivity</a:t>
            </a:r>
          </a:p>
          <a:p>
            <a:r>
              <a:rPr lang="en-US" sz="3600" dirty="0" smtClean="0">
                <a:latin typeface="Comic Sans MS" panose="030F0702030302020204" pitchFamily="66" charset="0"/>
              </a:rPr>
              <a:t>They make others feel good</a:t>
            </a:r>
          </a:p>
          <a:p>
            <a:endParaRPr lang="en-US" sz="3600" dirty="0" smtClean="0">
              <a:latin typeface="Comic Sans MS" panose="030F0702030302020204" pitchFamily="66"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2538976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4"/>
            <a:ext cx="12043953" cy="1973534"/>
          </a:xfrm>
        </p:spPr>
        <p:txBody>
          <a:bodyPr>
            <a:normAutofit/>
          </a:bodyPr>
          <a:lstStyle/>
          <a:p>
            <a:pPr algn="ctr"/>
            <a:r>
              <a:rPr lang="en-US" dirty="0" smtClean="0">
                <a:latin typeface="Comic Sans MS" panose="030F0702030302020204" pitchFamily="66" charset="0"/>
              </a:rPr>
              <a:t>The Power of Compliments</a:t>
            </a:r>
            <a:endParaRPr lang="en-US" dirty="0">
              <a:latin typeface="Comic Sans MS" panose="030F0702030302020204" pitchFamily="66" charset="0"/>
            </a:endParaRPr>
          </a:p>
        </p:txBody>
      </p:sp>
      <p:sp>
        <p:nvSpPr>
          <p:cNvPr id="3" name="Subtitle 2"/>
          <p:cNvSpPr>
            <a:spLocks noGrp="1"/>
          </p:cNvSpPr>
          <p:nvPr>
            <p:ph type="subTitle" idx="1"/>
          </p:nvPr>
        </p:nvSpPr>
        <p:spPr>
          <a:xfrm>
            <a:off x="1924596" y="2958737"/>
            <a:ext cx="8532284" cy="838200"/>
          </a:xfrm>
        </p:spPr>
        <p:txBody>
          <a:bodyPr/>
          <a:lstStyle/>
          <a:p>
            <a:r>
              <a:rPr lang="en-US" dirty="0" smtClean="0">
                <a:hlinkClick r:id="rId2"/>
              </a:rPr>
              <a:t>https://www.youtube.com/watch?v=-OBgdoAmuwI</a:t>
            </a:r>
            <a:endParaRPr lang="en-US" dirty="0" smtClean="0"/>
          </a:p>
          <a:p>
            <a:endParaRPr lang="en-US" dirty="0"/>
          </a:p>
        </p:txBody>
      </p:sp>
    </p:spTree>
    <p:extLst>
      <p:ext uri="{BB962C8B-B14F-4D97-AF65-F5344CB8AC3E}">
        <p14:creationId xmlns:p14="http://schemas.microsoft.com/office/powerpoint/2010/main" val="1510743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910" y="533400"/>
            <a:ext cx="10350258" cy="1219200"/>
          </a:xfrm>
        </p:spPr>
        <p:txBody>
          <a:bodyPr>
            <a:normAutofit/>
          </a:bodyPr>
          <a:lstStyle/>
          <a:p>
            <a:r>
              <a:rPr lang="en-US" sz="4000" dirty="0" smtClean="0">
                <a:latin typeface="Comic Sans MS" panose="030F0702030302020204" pitchFamily="66" charset="0"/>
              </a:rPr>
              <a:t>Why is it Important to give Compliments?</a:t>
            </a:r>
            <a:endParaRPr lang="en-US" sz="4000" dirty="0">
              <a:latin typeface="Comic Sans MS" panose="030F0702030302020204" pitchFamily="66" charset="0"/>
            </a:endParaRPr>
          </a:p>
        </p:txBody>
      </p:sp>
      <p:sp>
        <p:nvSpPr>
          <p:cNvPr id="3" name="Content Placeholder 2"/>
          <p:cNvSpPr>
            <a:spLocks noGrp="1"/>
          </p:cNvSpPr>
          <p:nvPr>
            <p:ph idx="1"/>
          </p:nvPr>
        </p:nvSpPr>
        <p:spPr>
          <a:xfrm>
            <a:off x="1802675" y="1865811"/>
            <a:ext cx="8866506" cy="4221163"/>
          </a:xfrm>
        </p:spPr>
        <p:txBody>
          <a:bodyPr>
            <a:normAutofit lnSpcReduction="10000"/>
          </a:bodyPr>
          <a:lstStyle/>
          <a:p>
            <a:pPr marL="0" indent="0">
              <a:buNone/>
            </a:pPr>
            <a:r>
              <a:rPr lang="en-US" dirty="0" smtClean="0">
                <a:latin typeface="Comic Sans MS" panose="030F0702030302020204" pitchFamily="66" charset="0"/>
              </a:rPr>
              <a:t>Research shows that “giving compliments is actually a form of leadership and influence.” </a:t>
            </a:r>
          </a:p>
          <a:p>
            <a:pPr marL="0" indent="0">
              <a:buNone/>
            </a:pPr>
            <a:endParaRPr lang="en-US" dirty="0" smtClean="0">
              <a:latin typeface="Comic Sans MS" panose="030F0702030302020204" pitchFamily="66" charset="0"/>
            </a:endParaRPr>
          </a:p>
          <a:p>
            <a:pPr marL="0" indent="0">
              <a:buNone/>
            </a:pPr>
            <a:r>
              <a:rPr lang="en-US" dirty="0" smtClean="0">
                <a:latin typeface="Comic Sans MS" panose="030F0702030302020204" pitchFamily="66" charset="0"/>
              </a:rPr>
              <a:t>If you give </a:t>
            </a:r>
            <a:r>
              <a:rPr lang="en-US" u="sng" dirty="0" smtClean="0">
                <a:latin typeface="Comic Sans MS" panose="030F0702030302020204" pitchFamily="66" charset="0"/>
              </a:rPr>
              <a:t>sincere </a:t>
            </a:r>
            <a:r>
              <a:rPr lang="en-US" dirty="0" smtClean="0">
                <a:latin typeface="Comic Sans MS" panose="030F0702030302020204" pitchFamily="66" charset="0"/>
              </a:rPr>
              <a:t>compliments, then you will be perceived as a positive person. </a:t>
            </a:r>
          </a:p>
          <a:p>
            <a:pPr marL="0" indent="0">
              <a:buNone/>
            </a:pPr>
            <a:endParaRPr lang="en-US" dirty="0" smtClean="0">
              <a:latin typeface="Comic Sans MS" panose="030F0702030302020204" pitchFamily="66" charset="0"/>
            </a:endParaRPr>
          </a:p>
          <a:p>
            <a:pPr marL="0" indent="0">
              <a:buNone/>
            </a:pPr>
            <a:r>
              <a:rPr lang="en-US" dirty="0" smtClean="0">
                <a:latin typeface="Comic Sans MS" panose="030F0702030302020204" pitchFamily="66" charset="0"/>
              </a:rPr>
              <a:t>People love to be around positive people! </a:t>
            </a:r>
          </a:p>
          <a:p>
            <a:pPr marL="0" indent="0">
              <a:buNone/>
            </a:pPr>
            <a:r>
              <a:rPr lang="en-US" dirty="0" smtClean="0">
                <a:latin typeface="Comic Sans MS" panose="030F0702030302020204" pitchFamily="66" charset="0"/>
              </a:rPr>
              <a:t>Others will be inspired to be like you and follow your example!</a:t>
            </a:r>
            <a:endParaRPr lang="en-US" dirty="0">
              <a:latin typeface="Comic Sans MS" panose="030F0702030302020204" pitchFamily="66" charset="0"/>
            </a:endParaRPr>
          </a:p>
        </p:txBody>
      </p:sp>
    </p:spTree>
    <p:extLst>
      <p:ext uri="{BB962C8B-B14F-4D97-AF65-F5344CB8AC3E}">
        <p14:creationId xmlns:p14="http://schemas.microsoft.com/office/powerpoint/2010/main" val="359919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 y="533399"/>
            <a:ext cx="10977277" cy="1700349"/>
          </a:xfrm>
        </p:spPr>
        <p:txBody>
          <a:bodyPr>
            <a:normAutofit/>
          </a:bodyPr>
          <a:lstStyle/>
          <a:p>
            <a:pPr marL="0" indent="0">
              <a:buNone/>
            </a:pPr>
            <a:r>
              <a:rPr lang="en-US" sz="2800" dirty="0" smtClean="0">
                <a:latin typeface="Comic Sans MS" panose="030F0702030302020204" pitchFamily="66" charset="0"/>
              </a:rPr>
              <a:t>                                  Now it’s Your Turn…</a:t>
            </a:r>
            <a:br>
              <a:rPr lang="en-US" sz="2800" dirty="0" smtClean="0">
                <a:latin typeface="Comic Sans MS" panose="030F0702030302020204" pitchFamily="66" charset="0"/>
              </a:rPr>
            </a:br>
            <a:r>
              <a:rPr lang="en-US" sz="1600" dirty="0" smtClean="0"/>
              <a:t>You </a:t>
            </a:r>
            <a:r>
              <a:rPr lang="en-US" sz="1600" dirty="0"/>
              <a:t>will be given the name of someone in your class. </a:t>
            </a:r>
            <a:r>
              <a:rPr lang="en-US" sz="1600" dirty="0" smtClean="0"/>
              <a:t>You </a:t>
            </a:r>
            <a:r>
              <a:rPr lang="en-US" sz="1600" dirty="0"/>
              <a:t>will think about that </a:t>
            </a:r>
            <a:r>
              <a:rPr lang="en-US" sz="1600" dirty="0" smtClean="0"/>
              <a:t>person, (anything </a:t>
            </a:r>
            <a:r>
              <a:rPr lang="en-US" sz="1600" dirty="0"/>
              <a:t>and everything you know about that </a:t>
            </a:r>
            <a:r>
              <a:rPr lang="en-US" sz="1600" dirty="0" smtClean="0"/>
              <a:t>person), and </a:t>
            </a:r>
            <a:r>
              <a:rPr lang="en-US" sz="1600" dirty="0"/>
              <a:t>write him or her </a:t>
            </a:r>
            <a:r>
              <a:rPr lang="en-US" sz="1600" dirty="0" smtClean="0"/>
              <a:t>a meaningful </a:t>
            </a:r>
            <a:r>
              <a:rPr lang="en-US" sz="1600" dirty="0"/>
              <a:t>compliment</a:t>
            </a:r>
            <a:r>
              <a:rPr lang="en-US" sz="1600" dirty="0" smtClean="0"/>
              <a:t>. Be specific!</a:t>
            </a:r>
            <a:r>
              <a:rPr lang="en-US" sz="1600" dirty="0"/>
              <a:t/>
            </a:r>
            <a:br>
              <a:rPr lang="en-US" sz="1600" dirty="0"/>
            </a:br>
            <a:r>
              <a:rPr lang="en-US" sz="1600" dirty="0" smtClean="0"/>
              <a:t>			</a:t>
            </a:r>
            <a:endParaRPr lang="en-US" sz="1600" dirty="0"/>
          </a:p>
        </p:txBody>
      </p:sp>
      <p:sp>
        <p:nvSpPr>
          <p:cNvPr id="3" name="Content Placeholder 2"/>
          <p:cNvSpPr>
            <a:spLocks noGrp="1"/>
          </p:cNvSpPr>
          <p:nvPr>
            <p:ph idx="1"/>
          </p:nvPr>
        </p:nvSpPr>
        <p:spPr>
          <a:xfrm>
            <a:off x="1541418" y="2063932"/>
            <a:ext cx="8961120" cy="4598124"/>
          </a:xfrm>
        </p:spPr>
        <p:txBody>
          <a:bodyPr>
            <a:normAutofit fontScale="40000" lnSpcReduction="20000"/>
          </a:bodyPr>
          <a:lstStyle/>
          <a:p>
            <a:pPr marL="0" indent="0">
              <a:buNone/>
            </a:pPr>
            <a:r>
              <a:rPr lang="en-US" sz="4000" b="1" dirty="0" smtClean="0"/>
              <a:t>                                            Mackay Compliment</a:t>
            </a:r>
            <a:endParaRPr lang="en-US" sz="4000" dirty="0"/>
          </a:p>
          <a:p>
            <a:pPr marL="0" indent="0">
              <a:buNone/>
            </a:pPr>
            <a:endParaRPr lang="en-US" sz="3400" b="1" dirty="0" smtClean="0"/>
          </a:p>
          <a:p>
            <a:pPr marL="0" indent="0">
              <a:buNone/>
            </a:pPr>
            <a:endParaRPr lang="en-US" sz="3400" b="1" dirty="0"/>
          </a:p>
          <a:p>
            <a:pPr marL="0" indent="0">
              <a:buNone/>
            </a:pPr>
            <a:r>
              <a:rPr lang="en-US" sz="3400" b="1" dirty="0" smtClean="0"/>
              <a:t>I </a:t>
            </a:r>
            <a:r>
              <a:rPr lang="en-US" sz="3400" b="1" dirty="0"/>
              <a:t>would like to </a:t>
            </a:r>
            <a:r>
              <a:rPr lang="en-US" sz="3400" b="1" dirty="0" smtClean="0"/>
              <a:t>compliment _________________________________ because</a:t>
            </a:r>
          </a:p>
          <a:p>
            <a:pPr marL="0" indent="0">
              <a:buNone/>
            </a:pPr>
            <a:endParaRPr lang="en-US" sz="3400"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r>
              <a:rPr lang="en-US" b="1" dirty="0" smtClean="0"/>
              <a:t>						</a:t>
            </a:r>
            <a:r>
              <a:rPr lang="en-US" b="1" dirty="0"/>
              <a:t> </a:t>
            </a:r>
            <a:r>
              <a:rPr lang="en-US" b="1" dirty="0" smtClean="0"/>
              <a:t>	</a:t>
            </a:r>
          </a:p>
          <a:p>
            <a:pPr marL="0" indent="0">
              <a:buNone/>
            </a:pPr>
            <a:endParaRPr lang="en-US" b="1" dirty="0"/>
          </a:p>
          <a:p>
            <a:pPr marL="0" indent="0">
              <a:buNone/>
            </a:pPr>
            <a:r>
              <a:rPr lang="en-US" b="1" dirty="0"/>
              <a:t>	</a:t>
            </a:r>
            <a:r>
              <a:rPr lang="en-US" b="1" dirty="0" smtClean="0"/>
              <a:t>						</a:t>
            </a:r>
          </a:p>
          <a:p>
            <a:pPr marL="0" indent="0">
              <a:buNone/>
            </a:pPr>
            <a:r>
              <a:rPr lang="en-US" b="1" dirty="0" smtClean="0"/>
              <a:t>							</a:t>
            </a:r>
            <a:r>
              <a:rPr lang="en-US" sz="3400" b="1" dirty="0" smtClean="0"/>
              <a:t>Sincerely</a:t>
            </a:r>
            <a:r>
              <a:rPr lang="en-US" sz="3400" b="1" dirty="0"/>
              <a:t>,   </a:t>
            </a:r>
            <a:r>
              <a:rPr lang="en-US" b="1" dirty="0"/>
              <a:t>					</a:t>
            </a:r>
            <a:endParaRPr lang="en-US" dirty="0"/>
          </a:p>
          <a:p>
            <a:pPr marL="0" indent="0">
              <a:buNone/>
            </a:pPr>
            <a:r>
              <a:rPr lang="en-US" b="1" dirty="0" smtClean="0"/>
              <a:t>							_____________________</a:t>
            </a:r>
          </a:p>
          <a:p>
            <a:pPr marL="0" indent="0">
              <a:buNone/>
            </a:pPr>
            <a:endParaRPr lang="en-US" sz="3400" b="1" dirty="0"/>
          </a:p>
          <a:p>
            <a:pPr marL="0" indent="0">
              <a:buNone/>
            </a:pPr>
            <a:r>
              <a:rPr lang="en-US" sz="3400" b="1" dirty="0" smtClean="0"/>
              <a:t>Date:______________________</a:t>
            </a:r>
            <a:endParaRPr lang="en-US" sz="3400" dirty="0" smtClean="0"/>
          </a:p>
          <a:p>
            <a:pPr marL="0" indent="0">
              <a:buNone/>
            </a:pPr>
            <a:r>
              <a:rPr lang="en-US" b="1" dirty="0" smtClean="0"/>
              <a:t>			        	</a:t>
            </a:r>
            <a:endParaRPr lang="en-US" dirty="0"/>
          </a:p>
        </p:txBody>
      </p:sp>
    </p:spTree>
    <p:extLst>
      <p:ext uri="{BB962C8B-B14F-4D97-AF65-F5344CB8AC3E}">
        <p14:creationId xmlns:p14="http://schemas.microsoft.com/office/powerpoint/2010/main" val="3935415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483961"/>
          </a:xfrm>
        </p:spPr>
        <p:txBody>
          <a:bodyPr>
            <a:normAutofit fontScale="90000"/>
          </a:bodyPr>
          <a:lstStyle/>
          <a:p>
            <a:pPr algn="ctr"/>
            <a:r>
              <a:rPr lang="en-US" dirty="0" smtClean="0">
                <a:latin typeface="Comic Sans MS" panose="030F0702030302020204" pitchFamily="66" charset="0"/>
              </a:rPr>
              <a:t>How Did it Feel?</a:t>
            </a:r>
            <a:endParaRPr lang="en-US" dirty="0">
              <a:latin typeface="Comic Sans MS" panose="030F0702030302020204" pitchFamily="66" charset="0"/>
            </a:endParaRPr>
          </a:p>
        </p:txBody>
      </p:sp>
      <p:sp>
        <p:nvSpPr>
          <p:cNvPr id="3" name="Text Placeholder 2"/>
          <p:cNvSpPr>
            <a:spLocks noGrp="1"/>
          </p:cNvSpPr>
          <p:nvPr>
            <p:ph type="body" idx="1"/>
          </p:nvPr>
        </p:nvSpPr>
        <p:spPr>
          <a:xfrm>
            <a:off x="839787" y="1261178"/>
            <a:ext cx="5157787" cy="823912"/>
          </a:xfrm>
        </p:spPr>
        <p:txBody>
          <a:bodyPr/>
          <a:lstStyle/>
          <a:p>
            <a:r>
              <a:rPr lang="en-US" dirty="0" smtClean="0">
                <a:latin typeface="Comic Sans MS" panose="030F0702030302020204" pitchFamily="66" charset="0"/>
              </a:rPr>
              <a:t>What did it feel like to </a:t>
            </a:r>
            <a:r>
              <a:rPr lang="en-US" i="1" dirty="0" smtClean="0">
                <a:latin typeface="Comic Sans MS" panose="030F0702030302020204" pitchFamily="66" charset="0"/>
              </a:rPr>
              <a:t>GIVE</a:t>
            </a:r>
            <a:r>
              <a:rPr lang="en-US" dirty="0" smtClean="0">
                <a:latin typeface="Comic Sans MS" panose="030F0702030302020204" pitchFamily="66" charset="0"/>
              </a:rPr>
              <a:t> a compliment?</a:t>
            </a:r>
            <a:endParaRPr lang="en-US" dirty="0">
              <a:latin typeface="Comic Sans MS" panose="030F0702030302020204" pitchFamily="66" charset="0"/>
            </a:endParaRPr>
          </a:p>
        </p:txBody>
      </p:sp>
      <p:sp>
        <p:nvSpPr>
          <p:cNvPr id="5" name="Text Placeholder 4"/>
          <p:cNvSpPr>
            <a:spLocks noGrp="1"/>
          </p:cNvSpPr>
          <p:nvPr>
            <p:ph type="body" sz="quarter" idx="3"/>
          </p:nvPr>
        </p:nvSpPr>
        <p:spPr>
          <a:xfrm>
            <a:off x="6097588" y="1236141"/>
            <a:ext cx="5183188" cy="823912"/>
          </a:xfrm>
        </p:spPr>
        <p:txBody>
          <a:bodyPr/>
          <a:lstStyle/>
          <a:p>
            <a:r>
              <a:rPr lang="en-US" dirty="0" smtClean="0">
                <a:latin typeface="Comic Sans MS" panose="030F0702030302020204" pitchFamily="66" charset="0"/>
              </a:rPr>
              <a:t>What did it feel like to </a:t>
            </a:r>
            <a:r>
              <a:rPr lang="en-US" i="1" dirty="0" smtClean="0">
                <a:latin typeface="Comic Sans MS" panose="030F0702030302020204" pitchFamily="66" charset="0"/>
              </a:rPr>
              <a:t>GET</a:t>
            </a:r>
            <a:r>
              <a:rPr lang="en-US" dirty="0" smtClean="0">
                <a:latin typeface="Comic Sans MS" panose="030F0702030302020204" pitchFamily="66" charset="0"/>
              </a:rPr>
              <a:t> a compliment?</a:t>
            </a:r>
            <a:endParaRPr lang="en-US" dirty="0">
              <a:latin typeface="Comic Sans MS" panose="030F0702030302020204" pitchFamily="66" charset="0"/>
            </a:endParaRPr>
          </a:p>
        </p:txBody>
      </p:sp>
      <p:pic>
        <p:nvPicPr>
          <p:cNvPr id="1030" name="Picture 6" descr="Image result for winning kids"/>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6097588" y="2085090"/>
            <a:ext cx="5493882" cy="35727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appy kid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22514" y="2085089"/>
            <a:ext cx="5146766" cy="357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430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1850" y="781594"/>
            <a:ext cx="8532283" cy="1219200"/>
          </a:xfrm>
        </p:spPr>
        <p:txBody>
          <a:bodyPr>
            <a:normAutofit/>
          </a:bodyPr>
          <a:lstStyle/>
          <a:p>
            <a:r>
              <a:rPr lang="en-US" dirty="0" smtClean="0">
                <a:latin typeface="Comic Sans MS" panose="030F0702030302020204" pitchFamily="66" charset="0"/>
              </a:rPr>
              <a:t>The Best Thing About Compliments is:</a:t>
            </a:r>
            <a:endParaRPr lang="en-US" dirty="0">
              <a:latin typeface="Comic Sans MS" panose="030F0702030302020204" pitchFamily="66" charset="0"/>
            </a:endParaRPr>
          </a:p>
        </p:txBody>
      </p:sp>
      <p:sp>
        <p:nvSpPr>
          <p:cNvPr id="3" name="Content Placeholder 2"/>
          <p:cNvSpPr>
            <a:spLocks noGrp="1"/>
          </p:cNvSpPr>
          <p:nvPr>
            <p:ph idx="1"/>
          </p:nvPr>
        </p:nvSpPr>
        <p:spPr>
          <a:xfrm>
            <a:off x="1661221" y="2636837"/>
            <a:ext cx="8532283" cy="4221163"/>
          </a:xfrm>
        </p:spPr>
        <p:txBody>
          <a:bodyPr>
            <a:normAutofit/>
          </a:bodyPr>
          <a:lstStyle/>
          <a:p>
            <a:pPr marL="0" indent="0" algn="ctr">
              <a:buNone/>
            </a:pPr>
            <a:r>
              <a:rPr lang="en-US" sz="6600" dirty="0" smtClean="0">
                <a:latin typeface="Comic Sans MS" panose="030F0702030302020204" pitchFamily="66" charset="0"/>
              </a:rPr>
              <a:t>THEY ARE FREE!!!!!</a:t>
            </a:r>
            <a:endParaRPr lang="en-US" sz="6600" dirty="0">
              <a:latin typeface="Comic Sans MS" panose="030F0702030302020204" pitchFamily="66" charset="0"/>
            </a:endParaRPr>
          </a:p>
        </p:txBody>
      </p:sp>
    </p:spTree>
    <p:extLst>
      <p:ext uri="{BB962C8B-B14F-4D97-AF65-F5344CB8AC3E}">
        <p14:creationId xmlns:p14="http://schemas.microsoft.com/office/powerpoint/2010/main" val="1540099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Ticking clock design template</Template>
  <TotalTime>135</TotalTime>
  <Words>186</Words>
  <Application>Microsoft Office PowerPoint</Application>
  <PresentationFormat>Widescreen</PresentationFormat>
  <Paragraphs>63</Paragraphs>
  <Slides>8</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Arial</vt:lpstr>
      <vt:lpstr>Comic Sans MS</vt:lpstr>
      <vt:lpstr>Georgia</vt:lpstr>
      <vt:lpstr>Verdana</vt:lpstr>
      <vt:lpstr>Ticking clock design template</vt:lpstr>
      <vt:lpstr>1_Ticking clock design template</vt:lpstr>
      <vt:lpstr>2_Ticking clock design template</vt:lpstr>
      <vt:lpstr>The Importance of Compliments</vt:lpstr>
      <vt:lpstr>What is a compliment?  </vt:lpstr>
      <vt:lpstr>How do compliments affect others?</vt:lpstr>
      <vt:lpstr>The Power of Compliments</vt:lpstr>
      <vt:lpstr>Why is it Important to give Compliments?</vt:lpstr>
      <vt:lpstr>                                  Now it’s Your Turn… You will be given the name of someone in your class. You will think about that person, (anything and everything you know about that person), and write him or her a meaningful compliment. Be specific!    </vt:lpstr>
      <vt:lpstr>How Did it Feel?</vt:lpstr>
      <vt:lpstr>The Best Thing About Compliments is:</vt:lpstr>
    </vt:vector>
  </TitlesOfParts>
  <Company>TENAFLY-CA9U7MT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Compliments</dc:title>
  <dc:creator>Angerson, Jennifer</dc:creator>
  <cp:lastModifiedBy>Angerson, Jennifer</cp:lastModifiedBy>
  <cp:revision>25</cp:revision>
  <dcterms:created xsi:type="dcterms:W3CDTF">2016-09-13T16:46:16Z</dcterms:created>
  <dcterms:modified xsi:type="dcterms:W3CDTF">2016-09-23T18:00:13Z</dcterms:modified>
</cp:coreProperties>
</file>