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 id="2147483706" r:id="rId2"/>
    <p:sldMasterId id="2147483718" r:id="rId3"/>
  </p:sldMasterIdLst>
  <p:sldIdLst>
    <p:sldId id="256" r:id="rId4"/>
    <p:sldId id="262" r:id="rId5"/>
    <p:sldId id="259" r:id="rId6"/>
    <p:sldId id="257" r:id="rId7"/>
    <p:sldId id="258" r:id="rId8"/>
    <p:sldId id="263" r:id="rId9"/>
    <p:sldId id="261" r:id="rId10"/>
    <p:sldId id="260" r:id="rId11"/>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tableStyles" Target="tableStyles.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5" name="Rectangle 3"/>
          <p:cNvSpPr>
            <a:spLocks noGrp="1" noChangeArrowheads="1"/>
          </p:cNvSpPr>
          <p:nvPr>
            <p:ph type="ctrTitle"/>
          </p:nvPr>
        </p:nvSpPr>
        <p:spPr>
          <a:xfrm>
            <a:off x="3048001" y="3429000"/>
            <a:ext cx="8532284" cy="1219200"/>
          </a:xfrm>
        </p:spPr>
        <p:txBody>
          <a:bodyPr/>
          <a:lstStyle>
            <a:lvl1pPr>
              <a:defRPr sz="4000"/>
            </a:lvl1pPr>
          </a:lstStyle>
          <a:p>
            <a:pPr lvl="0"/>
            <a:r>
              <a:rPr lang="en-US" altLang="en-US" noProof="0" smtClean="0"/>
              <a:t>Click to edit Master title style</a:t>
            </a:r>
          </a:p>
        </p:txBody>
      </p:sp>
      <p:sp>
        <p:nvSpPr>
          <p:cNvPr id="3076" name="Rectangle 4"/>
          <p:cNvSpPr>
            <a:spLocks noGrp="1" noChangeArrowheads="1"/>
          </p:cNvSpPr>
          <p:nvPr>
            <p:ph type="subTitle" idx="1"/>
          </p:nvPr>
        </p:nvSpPr>
        <p:spPr>
          <a:xfrm>
            <a:off x="3048001" y="4800600"/>
            <a:ext cx="8532284" cy="838200"/>
          </a:xfrm>
        </p:spPr>
        <p:txBody>
          <a:bodyPr/>
          <a:lstStyle>
            <a:lvl1pPr marL="0" indent="0">
              <a:buFontTx/>
              <a:buNone/>
              <a:defRPr sz="2400"/>
            </a:lvl1pPr>
          </a:lstStyle>
          <a:p>
            <a:pPr lvl="0"/>
            <a:r>
              <a:rPr lang="en-US" altLang="en-US" noProof="0" smtClean="0"/>
              <a:t>Click to edit Master subtitle style</a:t>
            </a:r>
          </a:p>
        </p:txBody>
      </p:sp>
      <p:sp>
        <p:nvSpPr>
          <p:cNvPr id="3077" name="Rectangle 5"/>
          <p:cNvSpPr>
            <a:spLocks noGrp="1" noChangeArrowheads="1"/>
          </p:cNvSpPr>
          <p:nvPr>
            <p:ph type="dt" sz="half" idx="2"/>
          </p:nvPr>
        </p:nvSpPr>
        <p:spPr/>
        <p:txBody>
          <a:bodyPr/>
          <a:lstStyle>
            <a:lvl1pPr>
              <a:defRPr/>
            </a:lvl1pPr>
          </a:lstStyle>
          <a:p>
            <a:fld id="{C53A1F7A-FC8D-4C4D-B810-CE9781840ACD}" type="datetimeFigureOut">
              <a:rPr lang="en-US" smtClean="0"/>
              <a:t>9/23/2016</a:t>
            </a:fld>
            <a:endParaRPr lang="en-US"/>
          </a:p>
        </p:txBody>
      </p:sp>
      <p:sp>
        <p:nvSpPr>
          <p:cNvPr id="3078" name="Rectangle 6"/>
          <p:cNvSpPr>
            <a:spLocks noGrp="1" noChangeArrowheads="1"/>
          </p:cNvSpPr>
          <p:nvPr>
            <p:ph type="ftr" sz="quarter" idx="3"/>
          </p:nvPr>
        </p:nvSpPr>
        <p:spPr/>
        <p:txBody>
          <a:bodyPr/>
          <a:lstStyle>
            <a:lvl1pPr>
              <a:defRPr/>
            </a:lvl1pPr>
          </a:lstStyle>
          <a:p>
            <a:endParaRPr lang="en-US"/>
          </a:p>
        </p:txBody>
      </p:sp>
      <p:sp>
        <p:nvSpPr>
          <p:cNvPr id="3079" name="Rectangle 7"/>
          <p:cNvSpPr>
            <a:spLocks noGrp="1" noChangeArrowheads="1"/>
          </p:cNvSpPr>
          <p:nvPr>
            <p:ph type="sldNum" sz="quarter" idx="4"/>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38996356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5034557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
        <p:nvSpPr>
          <p:cNvPr id="4" name="Date Placeholder 3"/>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36319377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45884" y="1905000"/>
            <a:ext cx="4163483" cy="42211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7412567" y="1905000"/>
            <a:ext cx="4165600" cy="42211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36835263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16503699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4036918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1173655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9757946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39135057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28902556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46684" y="533401"/>
            <a:ext cx="2131483" cy="5592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45884" y="533401"/>
            <a:ext cx="6197600" cy="5592763"/>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271048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5" name="Rectangle 3"/>
          <p:cNvSpPr>
            <a:spLocks noGrp="1" noChangeArrowheads="1"/>
          </p:cNvSpPr>
          <p:nvPr>
            <p:ph type="ctrTitle"/>
          </p:nvPr>
        </p:nvSpPr>
        <p:spPr>
          <a:xfrm>
            <a:off x="3048001" y="3429000"/>
            <a:ext cx="8532284" cy="1219200"/>
          </a:xfrm>
        </p:spPr>
        <p:txBody>
          <a:bodyPr/>
          <a:lstStyle>
            <a:lvl1pPr>
              <a:defRPr sz="4000"/>
            </a:lvl1pPr>
          </a:lstStyle>
          <a:p>
            <a:pPr lvl="0"/>
            <a:r>
              <a:rPr lang="en-US" altLang="en-US" noProof="0" smtClean="0"/>
              <a:t>Click to edit Master title style</a:t>
            </a:r>
          </a:p>
        </p:txBody>
      </p:sp>
      <p:sp>
        <p:nvSpPr>
          <p:cNvPr id="3076" name="Rectangle 4"/>
          <p:cNvSpPr>
            <a:spLocks noGrp="1" noChangeArrowheads="1"/>
          </p:cNvSpPr>
          <p:nvPr>
            <p:ph type="subTitle" idx="1"/>
          </p:nvPr>
        </p:nvSpPr>
        <p:spPr>
          <a:xfrm>
            <a:off x="3048001" y="4800600"/>
            <a:ext cx="8532284" cy="838200"/>
          </a:xfrm>
        </p:spPr>
        <p:txBody>
          <a:bodyPr/>
          <a:lstStyle>
            <a:lvl1pPr marL="0" indent="0">
              <a:buFontTx/>
              <a:buNone/>
              <a:defRPr sz="2400"/>
            </a:lvl1pPr>
          </a:lstStyle>
          <a:p>
            <a:pPr lvl="0"/>
            <a:r>
              <a:rPr lang="en-US" altLang="en-US" noProof="0" smtClean="0"/>
              <a:t>Click to edit Master subtitle style</a:t>
            </a:r>
          </a:p>
        </p:txBody>
      </p:sp>
      <p:sp>
        <p:nvSpPr>
          <p:cNvPr id="3077" name="Rectangle 5"/>
          <p:cNvSpPr>
            <a:spLocks noGrp="1" noChangeArrowheads="1"/>
          </p:cNvSpPr>
          <p:nvPr>
            <p:ph type="dt" sz="half" idx="2"/>
          </p:nvPr>
        </p:nvSpPr>
        <p:spPr/>
        <p:txBody>
          <a:bodyPr/>
          <a:lstStyle>
            <a:lvl1pPr>
              <a:defRPr/>
            </a:lvl1pPr>
          </a:lstStyle>
          <a:p>
            <a:fld id="{C53A1F7A-FC8D-4C4D-B810-CE9781840ACD}" type="datetimeFigureOut">
              <a:rPr lang="en-US" smtClean="0"/>
              <a:t>9/23/2016</a:t>
            </a:fld>
            <a:endParaRPr lang="en-US"/>
          </a:p>
        </p:txBody>
      </p:sp>
      <p:sp>
        <p:nvSpPr>
          <p:cNvPr id="3078" name="Rectangle 6"/>
          <p:cNvSpPr>
            <a:spLocks noGrp="1" noChangeArrowheads="1"/>
          </p:cNvSpPr>
          <p:nvPr>
            <p:ph type="ftr" sz="quarter" idx="3"/>
          </p:nvPr>
        </p:nvSpPr>
        <p:spPr/>
        <p:txBody>
          <a:bodyPr/>
          <a:lstStyle>
            <a:lvl1pPr>
              <a:defRPr/>
            </a:lvl1pPr>
          </a:lstStyle>
          <a:p>
            <a:endParaRPr lang="en-US"/>
          </a:p>
        </p:txBody>
      </p:sp>
      <p:sp>
        <p:nvSpPr>
          <p:cNvPr id="3079" name="Rectangle 7"/>
          <p:cNvSpPr>
            <a:spLocks noGrp="1" noChangeArrowheads="1"/>
          </p:cNvSpPr>
          <p:nvPr>
            <p:ph type="sldNum" sz="quarter" idx="4"/>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12302435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25017641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
        <p:nvSpPr>
          <p:cNvPr id="4" name="Date Placeholder 3"/>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13257705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45884" y="1905000"/>
            <a:ext cx="4163483" cy="42211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7412567" y="1905000"/>
            <a:ext cx="4165600" cy="42211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191433828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23796329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7810987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6591267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26733224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13925623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930992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46684" y="533401"/>
            <a:ext cx="2131483" cy="5592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45884" y="533401"/>
            <a:ext cx="6197600" cy="5592763"/>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8454433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5" name="Rectangle 3"/>
          <p:cNvSpPr>
            <a:spLocks noGrp="1" noChangeArrowheads="1"/>
          </p:cNvSpPr>
          <p:nvPr>
            <p:ph type="ctrTitle"/>
          </p:nvPr>
        </p:nvSpPr>
        <p:spPr>
          <a:xfrm>
            <a:off x="3048001" y="3429000"/>
            <a:ext cx="8532284" cy="1219200"/>
          </a:xfrm>
        </p:spPr>
        <p:txBody>
          <a:bodyPr/>
          <a:lstStyle>
            <a:lvl1pPr>
              <a:defRPr sz="4000"/>
            </a:lvl1pPr>
          </a:lstStyle>
          <a:p>
            <a:pPr lvl="0"/>
            <a:r>
              <a:rPr lang="en-US" altLang="en-US" noProof="0" smtClean="0"/>
              <a:t>Click to edit Master title style</a:t>
            </a:r>
          </a:p>
        </p:txBody>
      </p:sp>
      <p:sp>
        <p:nvSpPr>
          <p:cNvPr id="3076" name="Rectangle 4"/>
          <p:cNvSpPr>
            <a:spLocks noGrp="1" noChangeArrowheads="1"/>
          </p:cNvSpPr>
          <p:nvPr>
            <p:ph type="subTitle" idx="1"/>
          </p:nvPr>
        </p:nvSpPr>
        <p:spPr>
          <a:xfrm>
            <a:off x="3048001" y="4800600"/>
            <a:ext cx="8532284" cy="838200"/>
          </a:xfrm>
        </p:spPr>
        <p:txBody>
          <a:bodyPr/>
          <a:lstStyle>
            <a:lvl1pPr marL="0" indent="0">
              <a:buFontTx/>
              <a:buNone/>
              <a:defRPr sz="2400"/>
            </a:lvl1pPr>
          </a:lstStyle>
          <a:p>
            <a:pPr lvl="0"/>
            <a:r>
              <a:rPr lang="en-US" altLang="en-US" noProof="0" smtClean="0"/>
              <a:t>Click to edit Master subtitle style</a:t>
            </a:r>
          </a:p>
        </p:txBody>
      </p:sp>
      <p:sp>
        <p:nvSpPr>
          <p:cNvPr id="3077" name="Rectangle 5"/>
          <p:cNvSpPr>
            <a:spLocks noGrp="1" noChangeArrowheads="1"/>
          </p:cNvSpPr>
          <p:nvPr>
            <p:ph type="dt" sz="half" idx="2"/>
          </p:nvPr>
        </p:nvSpPr>
        <p:spPr/>
        <p:txBody>
          <a:bodyPr/>
          <a:lstStyle>
            <a:lvl1pPr>
              <a:defRPr/>
            </a:lvl1pPr>
          </a:lstStyle>
          <a:p>
            <a:fld id="{C53A1F7A-FC8D-4C4D-B810-CE9781840ACD}" type="datetimeFigureOut">
              <a:rPr lang="en-US" smtClean="0"/>
              <a:t>9/23/2016</a:t>
            </a:fld>
            <a:endParaRPr lang="en-US"/>
          </a:p>
        </p:txBody>
      </p:sp>
      <p:sp>
        <p:nvSpPr>
          <p:cNvPr id="3078" name="Rectangle 6"/>
          <p:cNvSpPr>
            <a:spLocks noGrp="1" noChangeArrowheads="1"/>
          </p:cNvSpPr>
          <p:nvPr>
            <p:ph type="ftr" sz="quarter" idx="3"/>
          </p:nvPr>
        </p:nvSpPr>
        <p:spPr/>
        <p:txBody>
          <a:bodyPr/>
          <a:lstStyle>
            <a:lvl1pPr>
              <a:defRPr/>
            </a:lvl1pPr>
          </a:lstStyle>
          <a:p>
            <a:endParaRPr lang="en-US"/>
          </a:p>
        </p:txBody>
      </p:sp>
      <p:sp>
        <p:nvSpPr>
          <p:cNvPr id="3079" name="Rectangle 7"/>
          <p:cNvSpPr>
            <a:spLocks noGrp="1" noChangeArrowheads="1"/>
          </p:cNvSpPr>
          <p:nvPr>
            <p:ph type="sldNum" sz="quarter" idx="4"/>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30250891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366608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Edit Master text styles</a:t>
            </a:r>
          </a:p>
        </p:txBody>
      </p:sp>
      <p:sp>
        <p:nvSpPr>
          <p:cNvPr id="4" name="Date Placeholder 3"/>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197799546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45884" y="1905000"/>
            <a:ext cx="4163483" cy="42211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7412567" y="1905000"/>
            <a:ext cx="4165600" cy="422116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33564516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29168739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33993859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141643484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16028795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229212467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37639609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46684" y="533401"/>
            <a:ext cx="2131483" cy="5592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45884" y="533401"/>
            <a:ext cx="6197600" cy="5592763"/>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C53A1F7A-FC8D-4C4D-B810-CE9781840ACD}" type="datetimeFigureOut">
              <a:rPr lang="en-US" smtClean="0"/>
              <a:t>9/23/2016</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90920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045884" y="533400"/>
            <a:ext cx="8532283"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3045884" y="1905000"/>
            <a:ext cx="8532283" cy="422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09600" y="6245226"/>
            <a:ext cx="2844800" cy="3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mn-lt"/>
              </a:defRPr>
            </a:lvl1pPr>
          </a:lstStyle>
          <a:p>
            <a:fld id="{C53A1F7A-FC8D-4C4D-B810-CE9781840ACD}" type="datetimeFigureOut">
              <a:rPr lang="en-US" smtClean="0"/>
              <a:t>9/23/2016</a:t>
            </a:fld>
            <a:endParaRPr lang="en-US"/>
          </a:p>
        </p:txBody>
      </p:sp>
      <p:sp>
        <p:nvSpPr>
          <p:cNvPr id="1029" name="Rectangle 5"/>
          <p:cNvSpPr>
            <a:spLocks noGrp="1" noChangeArrowheads="1"/>
          </p:cNvSpPr>
          <p:nvPr>
            <p:ph type="ftr" sz="quarter" idx="3"/>
          </p:nvPr>
        </p:nvSpPr>
        <p:spPr bwMode="auto">
          <a:xfrm>
            <a:off x="4165600" y="6245226"/>
            <a:ext cx="3860800" cy="3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200">
                <a:latin typeface="+mn-lt"/>
              </a:defRPr>
            </a:lvl1pPr>
          </a:lstStyle>
          <a:p>
            <a:endParaRPr lang="en-US"/>
          </a:p>
        </p:txBody>
      </p:sp>
      <p:sp>
        <p:nvSpPr>
          <p:cNvPr id="1030" name="Rectangle 6"/>
          <p:cNvSpPr>
            <a:spLocks noGrp="1" noChangeArrowheads="1"/>
          </p:cNvSpPr>
          <p:nvPr>
            <p:ph type="sldNum" sz="quarter" idx="4"/>
          </p:nvPr>
        </p:nvSpPr>
        <p:spPr bwMode="auto">
          <a:xfrm>
            <a:off x="8737600" y="6245226"/>
            <a:ext cx="2844800" cy="3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mn-lt"/>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972873672"/>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Lst>
  <p:txStyles>
    <p:titleStyle>
      <a:lvl1pPr algn="l" rtl="0" eaLnBrk="1" fontAlgn="base" hangingPunct="1">
        <a:spcBef>
          <a:spcPct val="0"/>
        </a:spcBef>
        <a:spcAft>
          <a:spcPct val="0"/>
        </a:spcAft>
        <a:defRPr sz="3600" kern="1200">
          <a:solidFill>
            <a:schemeClr val="tx2"/>
          </a:solidFill>
          <a:latin typeface="+mj-lt"/>
          <a:ea typeface="+mj-ea"/>
          <a:cs typeface="+mj-cs"/>
        </a:defRPr>
      </a:lvl1pPr>
      <a:lvl2pPr algn="l" rtl="0" eaLnBrk="1" fontAlgn="base" hangingPunct="1">
        <a:spcBef>
          <a:spcPct val="0"/>
        </a:spcBef>
        <a:spcAft>
          <a:spcPct val="0"/>
        </a:spcAft>
        <a:defRPr sz="3600">
          <a:solidFill>
            <a:schemeClr val="tx2"/>
          </a:solidFill>
          <a:latin typeface="Verdana" panose="020B0604030504040204" pitchFamily="34" charset="0"/>
        </a:defRPr>
      </a:lvl2pPr>
      <a:lvl3pPr algn="l" rtl="0" eaLnBrk="1" fontAlgn="base" hangingPunct="1">
        <a:spcBef>
          <a:spcPct val="0"/>
        </a:spcBef>
        <a:spcAft>
          <a:spcPct val="0"/>
        </a:spcAft>
        <a:defRPr sz="3600">
          <a:solidFill>
            <a:schemeClr val="tx2"/>
          </a:solidFill>
          <a:latin typeface="Verdana" panose="020B0604030504040204" pitchFamily="34" charset="0"/>
        </a:defRPr>
      </a:lvl3pPr>
      <a:lvl4pPr algn="l" rtl="0" eaLnBrk="1" fontAlgn="base" hangingPunct="1">
        <a:spcBef>
          <a:spcPct val="0"/>
        </a:spcBef>
        <a:spcAft>
          <a:spcPct val="0"/>
        </a:spcAft>
        <a:defRPr sz="3600">
          <a:solidFill>
            <a:schemeClr val="tx2"/>
          </a:solidFill>
          <a:latin typeface="Verdana" panose="020B0604030504040204" pitchFamily="34" charset="0"/>
        </a:defRPr>
      </a:lvl4pPr>
      <a:lvl5pPr algn="l" rtl="0" eaLnBrk="1" fontAlgn="base" hangingPunct="1">
        <a:spcBef>
          <a:spcPct val="0"/>
        </a:spcBef>
        <a:spcAft>
          <a:spcPct val="0"/>
        </a:spcAft>
        <a:defRPr sz="3600">
          <a:solidFill>
            <a:schemeClr val="tx2"/>
          </a:solidFill>
          <a:latin typeface="Verdana" panose="020B0604030504040204" pitchFamily="34" charset="0"/>
        </a:defRPr>
      </a:lvl5pPr>
      <a:lvl6pPr marL="457200" algn="l" rtl="0" eaLnBrk="1" fontAlgn="base" hangingPunct="1">
        <a:spcBef>
          <a:spcPct val="0"/>
        </a:spcBef>
        <a:spcAft>
          <a:spcPct val="0"/>
        </a:spcAft>
        <a:defRPr sz="3600">
          <a:solidFill>
            <a:schemeClr val="tx2"/>
          </a:solidFill>
          <a:latin typeface="Verdana" panose="020B0604030504040204" pitchFamily="34" charset="0"/>
        </a:defRPr>
      </a:lvl6pPr>
      <a:lvl7pPr marL="914400" algn="l" rtl="0" eaLnBrk="1" fontAlgn="base" hangingPunct="1">
        <a:spcBef>
          <a:spcPct val="0"/>
        </a:spcBef>
        <a:spcAft>
          <a:spcPct val="0"/>
        </a:spcAft>
        <a:defRPr sz="3600">
          <a:solidFill>
            <a:schemeClr val="tx2"/>
          </a:solidFill>
          <a:latin typeface="Verdana" panose="020B0604030504040204" pitchFamily="34" charset="0"/>
        </a:defRPr>
      </a:lvl7pPr>
      <a:lvl8pPr marL="1371600" algn="l" rtl="0" eaLnBrk="1" fontAlgn="base" hangingPunct="1">
        <a:spcBef>
          <a:spcPct val="0"/>
        </a:spcBef>
        <a:spcAft>
          <a:spcPct val="0"/>
        </a:spcAft>
        <a:defRPr sz="3600">
          <a:solidFill>
            <a:schemeClr val="tx2"/>
          </a:solidFill>
          <a:latin typeface="Verdana" panose="020B0604030504040204" pitchFamily="34" charset="0"/>
        </a:defRPr>
      </a:lvl8pPr>
      <a:lvl9pPr marL="1828800" algn="l" rtl="0" eaLnBrk="1" fontAlgn="base" hangingPunct="1">
        <a:spcBef>
          <a:spcPct val="0"/>
        </a:spcBef>
        <a:spcAft>
          <a:spcPct val="0"/>
        </a:spcAft>
        <a:defRPr sz="3600">
          <a:solidFill>
            <a:schemeClr val="tx2"/>
          </a:solidFill>
          <a:latin typeface="Verdana" panose="020B0604030504040204" pitchFamily="34" charset="0"/>
        </a:defRPr>
      </a:lvl9pPr>
    </p:titleStyle>
    <p:bodyStyle>
      <a:lvl1pPr marL="342900" indent="-342900" algn="l" rtl="0" eaLnBrk="1" fontAlgn="base" hangingPunct="1">
        <a:spcBef>
          <a:spcPct val="20000"/>
        </a:spcBef>
        <a:spcAft>
          <a:spcPct val="0"/>
        </a:spcAft>
        <a:buChar char="•"/>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045884" y="533400"/>
            <a:ext cx="8532283"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3045884" y="1905000"/>
            <a:ext cx="8532283" cy="422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09600" y="6245226"/>
            <a:ext cx="2844800" cy="3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mn-lt"/>
              </a:defRPr>
            </a:lvl1pPr>
          </a:lstStyle>
          <a:p>
            <a:fld id="{C53A1F7A-FC8D-4C4D-B810-CE9781840ACD}" type="datetimeFigureOut">
              <a:rPr lang="en-US" smtClean="0"/>
              <a:t>9/23/2016</a:t>
            </a:fld>
            <a:endParaRPr lang="en-US"/>
          </a:p>
        </p:txBody>
      </p:sp>
      <p:sp>
        <p:nvSpPr>
          <p:cNvPr id="1029" name="Rectangle 5"/>
          <p:cNvSpPr>
            <a:spLocks noGrp="1" noChangeArrowheads="1"/>
          </p:cNvSpPr>
          <p:nvPr>
            <p:ph type="ftr" sz="quarter" idx="3"/>
          </p:nvPr>
        </p:nvSpPr>
        <p:spPr bwMode="auto">
          <a:xfrm>
            <a:off x="4165600" y="6245226"/>
            <a:ext cx="3860800" cy="3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200">
                <a:latin typeface="+mn-lt"/>
              </a:defRPr>
            </a:lvl1pPr>
          </a:lstStyle>
          <a:p>
            <a:endParaRPr lang="en-US"/>
          </a:p>
        </p:txBody>
      </p:sp>
      <p:sp>
        <p:nvSpPr>
          <p:cNvPr id="1030" name="Rectangle 6"/>
          <p:cNvSpPr>
            <a:spLocks noGrp="1" noChangeArrowheads="1"/>
          </p:cNvSpPr>
          <p:nvPr>
            <p:ph type="sldNum" sz="quarter" idx="4"/>
          </p:nvPr>
        </p:nvSpPr>
        <p:spPr bwMode="auto">
          <a:xfrm>
            <a:off x="8737600" y="6245226"/>
            <a:ext cx="2844800" cy="3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mn-lt"/>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1385994869"/>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Lst>
  <p:txStyles>
    <p:titleStyle>
      <a:lvl1pPr algn="l" rtl="0" eaLnBrk="1" fontAlgn="base" hangingPunct="1">
        <a:spcBef>
          <a:spcPct val="0"/>
        </a:spcBef>
        <a:spcAft>
          <a:spcPct val="0"/>
        </a:spcAft>
        <a:defRPr sz="3600" kern="1200">
          <a:solidFill>
            <a:schemeClr val="tx2"/>
          </a:solidFill>
          <a:latin typeface="+mj-lt"/>
          <a:ea typeface="+mj-ea"/>
          <a:cs typeface="+mj-cs"/>
        </a:defRPr>
      </a:lvl1pPr>
      <a:lvl2pPr algn="l" rtl="0" eaLnBrk="1" fontAlgn="base" hangingPunct="1">
        <a:spcBef>
          <a:spcPct val="0"/>
        </a:spcBef>
        <a:spcAft>
          <a:spcPct val="0"/>
        </a:spcAft>
        <a:defRPr sz="3600">
          <a:solidFill>
            <a:schemeClr val="tx2"/>
          </a:solidFill>
          <a:latin typeface="Verdana" panose="020B0604030504040204" pitchFamily="34" charset="0"/>
        </a:defRPr>
      </a:lvl2pPr>
      <a:lvl3pPr algn="l" rtl="0" eaLnBrk="1" fontAlgn="base" hangingPunct="1">
        <a:spcBef>
          <a:spcPct val="0"/>
        </a:spcBef>
        <a:spcAft>
          <a:spcPct val="0"/>
        </a:spcAft>
        <a:defRPr sz="3600">
          <a:solidFill>
            <a:schemeClr val="tx2"/>
          </a:solidFill>
          <a:latin typeface="Verdana" panose="020B0604030504040204" pitchFamily="34" charset="0"/>
        </a:defRPr>
      </a:lvl3pPr>
      <a:lvl4pPr algn="l" rtl="0" eaLnBrk="1" fontAlgn="base" hangingPunct="1">
        <a:spcBef>
          <a:spcPct val="0"/>
        </a:spcBef>
        <a:spcAft>
          <a:spcPct val="0"/>
        </a:spcAft>
        <a:defRPr sz="3600">
          <a:solidFill>
            <a:schemeClr val="tx2"/>
          </a:solidFill>
          <a:latin typeface="Verdana" panose="020B0604030504040204" pitchFamily="34" charset="0"/>
        </a:defRPr>
      </a:lvl4pPr>
      <a:lvl5pPr algn="l" rtl="0" eaLnBrk="1" fontAlgn="base" hangingPunct="1">
        <a:spcBef>
          <a:spcPct val="0"/>
        </a:spcBef>
        <a:spcAft>
          <a:spcPct val="0"/>
        </a:spcAft>
        <a:defRPr sz="3600">
          <a:solidFill>
            <a:schemeClr val="tx2"/>
          </a:solidFill>
          <a:latin typeface="Verdana" panose="020B0604030504040204" pitchFamily="34" charset="0"/>
        </a:defRPr>
      </a:lvl5pPr>
      <a:lvl6pPr marL="457200" algn="l" rtl="0" eaLnBrk="1" fontAlgn="base" hangingPunct="1">
        <a:spcBef>
          <a:spcPct val="0"/>
        </a:spcBef>
        <a:spcAft>
          <a:spcPct val="0"/>
        </a:spcAft>
        <a:defRPr sz="3600">
          <a:solidFill>
            <a:schemeClr val="tx2"/>
          </a:solidFill>
          <a:latin typeface="Verdana" panose="020B0604030504040204" pitchFamily="34" charset="0"/>
        </a:defRPr>
      </a:lvl6pPr>
      <a:lvl7pPr marL="914400" algn="l" rtl="0" eaLnBrk="1" fontAlgn="base" hangingPunct="1">
        <a:spcBef>
          <a:spcPct val="0"/>
        </a:spcBef>
        <a:spcAft>
          <a:spcPct val="0"/>
        </a:spcAft>
        <a:defRPr sz="3600">
          <a:solidFill>
            <a:schemeClr val="tx2"/>
          </a:solidFill>
          <a:latin typeface="Verdana" panose="020B0604030504040204" pitchFamily="34" charset="0"/>
        </a:defRPr>
      </a:lvl7pPr>
      <a:lvl8pPr marL="1371600" algn="l" rtl="0" eaLnBrk="1" fontAlgn="base" hangingPunct="1">
        <a:spcBef>
          <a:spcPct val="0"/>
        </a:spcBef>
        <a:spcAft>
          <a:spcPct val="0"/>
        </a:spcAft>
        <a:defRPr sz="3600">
          <a:solidFill>
            <a:schemeClr val="tx2"/>
          </a:solidFill>
          <a:latin typeface="Verdana" panose="020B0604030504040204" pitchFamily="34" charset="0"/>
        </a:defRPr>
      </a:lvl8pPr>
      <a:lvl9pPr marL="1828800" algn="l" rtl="0" eaLnBrk="1" fontAlgn="base" hangingPunct="1">
        <a:spcBef>
          <a:spcPct val="0"/>
        </a:spcBef>
        <a:spcAft>
          <a:spcPct val="0"/>
        </a:spcAft>
        <a:defRPr sz="3600">
          <a:solidFill>
            <a:schemeClr val="tx2"/>
          </a:solidFill>
          <a:latin typeface="Verdana" panose="020B0604030504040204" pitchFamily="34" charset="0"/>
        </a:defRPr>
      </a:lvl9pPr>
    </p:titleStyle>
    <p:bodyStyle>
      <a:lvl1pPr marL="342900" indent="-342900" algn="l" rtl="0" eaLnBrk="1" fontAlgn="base" hangingPunct="1">
        <a:spcBef>
          <a:spcPct val="20000"/>
        </a:spcBef>
        <a:spcAft>
          <a:spcPct val="0"/>
        </a:spcAft>
        <a:buChar char="•"/>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045884" y="533400"/>
            <a:ext cx="8532283"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3045884" y="1905000"/>
            <a:ext cx="8532283" cy="422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8" name="Rectangle 4"/>
          <p:cNvSpPr>
            <a:spLocks noGrp="1" noChangeArrowheads="1"/>
          </p:cNvSpPr>
          <p:nvPr>
            <p:ph type="dt" sz="half" idx="2"/>
          </p:nvPr>
        </p:nvSpPr>
        <p:spPr bwMode="auto">
          <a:xfrm>
            <a:off x="609600" y="6245226"/>
            <a:ext cx="2844800" cy="3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mn-lt"/>
              </a:defRPr>
            </a:lvl1pPr>
          </a:lstStyle>
          <a:p>
            <a:fld id="{C53A1F7A-FC8D-4C4D-B810-CE9781840ACD}" type="datetimeFigureOut">
              <a:rPr lang="en-US" smtClean="0"/>
              <a:t>9/23/2016</a:t>
            </a:fld>
            <a:endParaRPr lang="en-US"/>
          </a:p>
        </p:txBody>
      </p:sp>
      <p:sp>
        <p:nvSpPr>
          <p:cNvPr id="1029" name="Rectangle 5"/>
          <p:cNvSpPr>
            <a:spLocks noGrp="1" noChangeArrowheads="1"/>
          </p:cNvSpPr>
          <p:nvPr>
            <p:ph type="ftr" sz="quarter" idx="3"/>
          </p:nvPr>
        </p:nvSpPr>
        <p:spPr bwMode="auto">
          <a:xfrm>
            <a:off x="4165600" y="6245226"/>
            <a:ext cx="3860800" cy="3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200">
                <a:latin typeface="+mn-lt"/>
              </a:defRPr>
            </a:lvl1pPr>
          </a:lstStyle>
          <a:p>
            <a:endParaRPr lang="en-US"/>
          </a:p>
        </p:txBody>
      </p:sp>
      <p:sp>
        <p:nvSpPr>
          <p:cNvPr id="1030" name="Rectangle 6"/>
          <p:cNvSpPr>
            <a:spLocks noGrp="1" noChangeArrowheads="1"/>
          </p:cNvSpPr>
          <p:nvPr>
            <p:ph type="sldNum" sz="quarter" idx="4"/>
          </p:nvPr>
        </p:nvSpPr>
        <p:spPr bwMode="auto">
          <a:xfrm>
            <a:off x="8737600" y="6245226"/>
            <a:ext cx="2844800" cy="384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mn-lt"/>
              </a:defRPr>
            </a:lvl1pPr>
          </a:lstStyle>
          <a:p>
            <a:fld id="{D5D6A96A-F60E-44AC-AA1D-E3C0624A3251}" type="slidenum">
              <a:rPr lang="en-US" smtClean="0"/>
              <a:t>‹#›</a:t>
            </a:fld>
            <a:endParaRPr lang="en-US"/>
          </a:p>
        </p:txBody>
      </p:sp>
    </p:spTree>
    <p:extLst>
      <p:ext uri="{BB962C8B-B14F-4D97-AF65-F5344CB8AC3E}">
        <p14:creationId xmlns:p14="http://schemas.microsoft.com/office/powerpoint/2010/main" val="248013655"/>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txStyles>
    <p:titleStyle>
      <a:lvl1pPr algn="l" rtl="0" eaLnBrk="1" fontAlgn="base" hangingPunct="1">
        <a:spcBef>
          <a:spcPct val="0"/>
        </a:spcBef>
        <a:spcAft>
          <a:spcPct val="0"/>
        </a:spcAft>
        <a:defRPr sz="3600" kern="1200">
          <a:solidFill>
            <a:schemeClr val="tx2"/>
          </a:solidFill>
          <a:latin typeface="+mj-lt"/>
          <a:ea typeface="+mj-ea"/>
          <a:cs typeface="+mj-cs"/>
        </a:defRPr>
      </a:lvl1pPr>
      <a:lvl2pPr algn="l" rtl="0" eaLnBrk="1" fontAlgn="base" hangingPunct="1">
        <a:spcBef>
          <a:spcPct val="0"/>
        </a:spcBef>
        <a:spcAft>
          <a:spcPct val="0"/>
        </a:spcAft>
        <a:defRPr sz="3600">
          <a:solidFill>
            <a:schemeClr val="tx2"/>
          </a:solidFill>
          <a:latin typeface="Verdana" panose="020B0604030504040204" pitchFamily="34" charset="0"/>
        </a:defRPr>
      </a:lvl2pPr>
      <a:lvl3pPr algn="l" rtl="0" eaLnBrk="1" fontAlgn="base" hangingPunct="1">
        <a:spcBef>
          <a:spcPct val="0"/>
        </a:spcBef>
        <a:spcAft>
          <a:spcPct val="0"/>
        </a:spcAft>
        <a:defRPr sz="3600">
          <a:solidFill>
            <a:schemeClr val="tx2"/>
          </a:solidFill>
          <a:latin typeface="Verdana" panose="020B0604030504040204" pitchFamily="34" charset="0"/>
        </a:defRPr>
      </a:lvl3pPr>
      <a:lvl4pPr algn="l" rtl="0" eaLnBrk="1" fontAlgn="base" hangingPunct="1">
        <a:spcBef>
          <a:spcPct val="0"/>
        </a:spcBef>
        <a:spcAft>
          <a:spcPct val="0"/>
        </a:spcAft>
        <a:defRPr sz="3600">
          <a:solidFill>
            <a:schemeClr val="tx2"/>
          </a:solidFill>
          <a:latin typeface="Verdana" panose="020B0604030504040204" pitchFamily="34" charset="0"/>
        </a:defRPr>
      </a:lvl4pPr>
      <a:lvl5pPr algn="l" rtl="0" eaLnBrk="1" fontAlgn="base" hangingPunct="1">
        <a:spcBef>
          <a:spcPct val="0"/>
        </a:spcBef>
        <a:spcAft>
          <a:spcPct val="0"/>
        </a:spcAft>
        <a:defRPr sz="3600">
          <a:solidFill>
            <a:schemeClr val="tx2"/>
          </a:solidFill>
          <a:latin typeface="Verdana" panose="020B0604030504040204" pitchFamily="34" charset="0"/>
        </a:defRPr>
      </a:lvl5pPr>
      <a:lvl6pPr marL="457200" algn="l" rtl="0" eaLnBrk="1" fontAlgn="base" hangingPunct="1">
        <a:spcBef>
          <a:spcPct val="0"/>
        </a:spcBef>
        <a:spcAft>
          <a:spcPct val="0"/>
        </a:spcAft>
        <a:defRPr sz="3600">
          <a:solidFill>
            <a:schemeClr val="tx2"/>
          </a:solidFill>
          <a:latin typeface="Verdana" panose="020B0604030504040204" pitchFamily="34" charset="0"/>
        </a:defRPr>
      </a:lvl6pPr>
      <a:lvl7pPr marL="914400" algn="l" rtl="0" eaLnBrk="1" fontAlgn="base" hangingPunct="1">
        <a:spcBef>
          <a:spcPct val="0"/>
        </a:spcBef>
        <a:spcAft>
          <a:spcPct val="0"/>
        </a:spcAft>
        <a:defRPr sz="3600">
          <a:solidFill>
            <a:schemeClr val="tx2"/>
          </a:solidFill>
          <a:latin typeface="Verdana" panose="020B0604030504040204" pitchFamily="34" charset="0"/>
        </a:defRPr>
      </a:lvl7pPr>
      <a:lvl8pPr marL="1371600" algn="l" rtl="0" eaLnBrk="1" fontAlgn="base" hangingPunct="1">
        <a:spcBef>
          <a:spcPct val="0"/>
        </a:spcBef>
        <a:spcAft>
          <a:spcPct val="0"/>
        </a:spcAft>
        <a:defRPr sz="3600">
          <a:solidFill>
            <a:schemeClr val="tx2"/>
          </a:solidFill>
          <a:latin typeface="Verdana" panose="020B0604030504040204" pitchFamily="34" charset="0"/>
        </a:defRPr>
      </a:lvl8pPr>
      <a:lvl9pPr marL="1828800" algn="l" rtl="0" eaLnBrk="1" fontAlgn="base" hangingPunct="1">
        <a:spcBef>
          <a:spcPct val="0"/>
        </a:spcBef>
        <a:spcAft>
          <a:spcPct val="0"/>
        </a:spcAft>
        <a:defRPr sz="3600">
          <a:solidFill>
            <a:schemeClr val="tx2"/>
          </a:solidFill>
          <a:latin typeface="Verdana" panose="020B0604030504040204" pitchFamily="34" charset="0"/>
        </a:defRPr>
      </a:lvl9pPr>
    </p:titleStyle>
    <p:bodyStyle>
      <a:lvl1pPr marL="342900" indent="-342900" algn="l" rtl="0" eaLnBrk="1" fontAlgn="base" hangingPunct="1">
        <a:spcBef>
          <a:spcPct val="20000"/>
        </a:spcBef>
        <a:spcAft>
          <a:spcPct val="0"/>
        </a:spcAft>
        <a:buChar char="•"/>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hyperlink" Target="https://www.youtube.com/watch?v=-OBgdoAmuwI" TargetMode="Externa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75657" y="1122363"/>
            <a:ext cx="9492343" cy="2387600"/>
          </a:xfrm>
        </p:spPr>
        <p:txBody>
          <a:bodyPr/>
          <a:lstStyle/>
          <a:p>
            <a:pPr algn="ctr"/>
            <a:r>
              <a:rPr lang="en-US" dirty="0" smtClean="0">
                <a:latin typeface="Comic Sans MS" panose="030F0702030302020204" pitchFamily="66" charset="0"/>
              </a:rPr>
              <a:t>The Importance of Compliments</a:t>
            </a:r>
            <a:endParaRPr lang="en-US" dirty="0">
              <a:latin typeface="Comic Sans MS" panose="030F0702030302020204" pitchFamily="66" charset="0"/>
            </a:endParaRPr>
          </a:p>
        </p:txBody>
      </p:sp>
      <p:sp>
        <p:nvSpPr>
          <p:cNvPr id="3" name="Subtitle 2"/>
          <p:cNvSpPr>
            <a:spLocks noGrp="1"/>
          </p:cNvSpPr>
          <p:nvPr>
            <p:ph type="subTitle" idx="1"/>
          </p:nvPr>
        </p:nvSpPr>
        <p:spPr>
          <a:xfrm>
            <a:off x="1524000" y="3261229"/>
            <a:ext cx="9144000" cy="1655762"/>
          </a:xfrm>
        </p:spPr>
        <p:txBody>
          <a:bodyPr/>
          <a:lstStyle/>
          <a:p>
            <a:pPr algn="ctr"/>
            <a:r>
              <a:rPr lang="en-US" dirty="0" smtClean="0">
                <a:latin typeface="Comic Sans MS" panose="030F0702030302020204" pitchFamily="66" charset="0"/>
              </a:rPr>
              <a:t>Mrs. Angerson</a:t>
            </a:r>
            <a:endParaRPr lang="en-US" dirty="0">
              <a:latin typeface="Comic Sans MS" panose="030F0702030302020204" pitchFamily="66" charset="0"/>
            </a:endParaRPr>
          </a:p>
        </p:txBody>
      </p:sp>
      <p:sp>
        <p:nvSpPr>
          <p:cNvPr id="4" name="Rectangle 3"/>
          <p:cNvSpPr/>
          <p:nvPr/>
        </p:nvSpPr>
        <p:spPr>
          <a:xfrm>
            <a:off x="1524000" y="4636960"/>
            <a:ext cx="9448800" cy="646331"/>
          </a:xfrm>
          <a:prstGeom prst="rect">
            <a:avLst/>
          </a:prstGeom>
        </p:spPr>
        <p:txBody>
          <a:bodyPr wrap="square">
            <a:spAutoFit/>
          </a:bodyPr>
          <a:lstStyle/>
          <a:p>
            <a:r>
              <a:rPr lang="en-US" b="0" i="1" dirty="0" smtClean="0">
                <a:solidFill>
                  <a:srgbClr val="111111"/>
                </a:solidFill>
                <a:effectLst/>
                <a:latin typeface="Georgia" panose="02040502050405020303" pitchFamily="18" charset="0"/>
              </a:rPr>
              <a:t>“There is more hunger for love and appreciation in this world than for bread.”						-Mother Teresa</a:t>
            </a:r>
            <a:endParaRPr lang="en-US" dirty="0"/>
          </a:p>
        </p:txBody>
      </p:sp>
    </p:spTree>
    <p:extLst>
      <p:ext uri="{BB962C8B-B14F-4D97-AF65-F5344CB8AC3E}">
        <p14:creationId xmlns:p14="http://schemas.microsoft.com/office/powerpoint/2010/main" val="335450036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679270"/>
            <a:ext cx="9144000" cy="796833"/>
          </a:xfrm>
        </p:spPr>
        <p:txBody>
          <a:bodyPr>
            <a:normAutofit fontScale="90000"/>
          </a:bodyPr>
          <a:lstStyle/>
          <a:p>
            <a:pPr algn="ctr"/>
            <a:r>
              <a:rPr lang="en-US" dirty="0" smtClean="0">
                <a:latin typeface="Comic Sans MS" panose="030F0702030302020204" pitchFamily="66" charset="0"/>
              </a:rPr>
              <a:t>What is a compliment?</a:t>
            </a:r>
            <a:r>
              <a:rPr lang="en-US" dirty="0">
                <a:latin typeface="Comic Sans MS" panose="030F0702030302020204" pitchFamily="66" charset="0"/>
              </a:rPr>
              <a:t> </a:t>
            </a:r>
            <a:r>
              <a:rPr lang="en-US" dirty="0" smtClean="0">
                <a:latin typeface="Comic Sans MS" panose="030F0702030302020204" pitchFamily="66" charset="0"/>
              </a:rPr>
              <a:t/>
            </a:r>
            <a:br>
              <a:rPr lang="en-US" dirty="0" smtClean="0">
                <a:latin typeface="Comic Sans MS" panose="030F0702030302020204" pitchFamily="66" charset="0"/>
              </a:rPr>
            </a:br>
            <a:endParaRPr lang="en-US" sz="2700" dirty="0">
              <a:latin typeface="Comic Sans MS" panose="030F0702030302020204" pitchFamily="66" charset="0"/>
            </a:endParaRPr>
          </a:p>
        </p:txBody>
      </p:sp>
      <p:sp>
        <p:nvSpPr>
          <p:cNvPr id="3" name="Subtitle 2"/>
          <p:cNvSpPr>
            <a:spLocks noGrp="1"/>
          </p:cNvSpPr>
          <p:nvPr>
            <p:ph type="subTitle" idx="1"/>
          </p:nvPr>
        </p:nvSpPr>
        <p:spPr>
          <a:xfrm>
            <a:off x="1524000" y="1632858"/>
            <a:ext cx="9422674" cy="4585062"/>
          </a:xfrm>
        </p:spPr>
        <p:txBody>
          <a:bodyPr>
            <a:normAutofit fontScale="62500" lnSpcReduction="20000"/>
          </a:bodyPr>
          <a:lstStyle/>
          <a:p>
            <a:pPr marL="457200" indent="-457200">
              <a:buFont typeface="Arial" panose="020B0604020202020204" pitchFamily="34" charset="0"/>
              <a:buChar char="•"/>
            </a:pPr>
            <a:r>
              <a:rPr lang="en-US" sz="3800" dirty="0" smtClean="0">
                <a:latin typeface="Comic Sans MS" panose="030F0702030302020204" pitchFamily="66" charset="0"/>
              </a:rPr>
              <a:t>a polite expression of praise or admiration.</a:t>
            </a:r>
            <a:r>
              <a:rPr lang="en-US" sz="2800" dirty="0" smtClean="0">
                <a:latin typeface="Comic Sans MS" panose="030F0702030302020204" pitchFamily="66" charset="0"/>
              </a:rPr>
              <a:t/>
            </a:r>
            <a:br>
              <a:rPr lang="en-US" sz="2800" dirty="0" smtClean="0">
                <a:latin typeface="Comic Sans MS" panose="030F0702030302020204" pitchFamily="66" charset="0"/>
              </a:rPr>
            </a:br>
            <a:r>
              <a:rPr lang="en-US" sz="2800" dirty="0" smtClean="0">
                <a:latin typeface="Comic Sans MS" panose="030F0702030302020204" pitchFamily="66" charset="0"/>
              </a:rPr>
              <a:t/>
            </a:r>
            <a:br>
              <a:rPr lang="en-US" sz="2800" dirty="0" smtClean="0">
                <a:latin typeface="Comic Sans MS" panose="030F0702030302020204" pitchFamily="66" charset="0"/>
              </a:rPr>
            </a:br>
            <a:endParaRPr lang="en-US" sz="2800" dirty="0" smtClean="0">
              <a:latin typeface="Comic Sans MS" panose="030F0702030302020204" pitchFamily="66" charset="0"/>
            </a:endParaRPr>
          </a:p>
          <a:p>
            <a:r>
              <a:rPr lang="en-US" sz="2800" dirty="0" smtClean="0">
                <a:latin typeface="Comic Sans MS" panose="030F0702030302020204" pitchFamily="66" charset="0"/>
              </a:rPr>
              <a:t>Some examples of meaningful compliments are:</a:t>
            </a:r>
          </a:p>
          <a:p>
            <a:endParaRPr lang="en-US" sz="2800" dirty="0" smtClean="0">
              <a:latin typeface="Comic Sans MS" panose="030F0702030302020204" pitchFamily="66" charset="0"/>
            </a:endParaRPr>
          </a:p>
          <a:p>
            <a:r>
              <a:rPr lang="en-US" sz="2800" dirty="0" smtClean="0">
                <a:latin typeface="Comic Sans MS" panose="030F0702030302020204" pitchFamily="66" charset="0"/>
              </a:rPr>
              <a:t>______, I would like to compliment you for being such a positive person! Every time I see you, you are smiling! You say hi to each person you pass in the hall. It’s so nice how you do that! You have a knack for making people feel special. </a:t>
            </a:r>
          </a:p>
          <a:p>
            <a:endParaRPr lang="en-US" sz="2800" dirty="0">
              <a:latin typeface="Comic Sans MS" panose="030F0702030302020204" pitchFamily="66" charset="0"/>
            </a:endParaRPr>
          </a:p>
          <a:p>
            <a:r>
              <a:rPr lang="en-US" sz="2800" dirty="0" smtClean="0">
                <a:latin typeface="Comic Sans MS" panose="030F0702030302020204" pitchFamily="66" charset="0"/>
              </a:rPr>
              <a:t>______, I would like to compliment you for being a good sport. I know what a competitive athlete you are, but at recess I notice how you always include everybody to play never leaving anyone out. You often encourage your classmates and teammates by saying “Good Job” and “Nice try” even if you’re team didn’t win.</a:t>
            </a:r>
          </a:p>
          <a:p>
            <a:endParaRPr lang="en-US" sz="2800" dirty="0" smtClean="0">
              <a:latin typeface="Comic Sans MS" panose="030F0702030302020204" pitchFamily="66" charset="0"/>
            </a:endParaRPr>
          </a:p>
          <a:p>
            <a:r>
              <a:rPr lang="en-US" sz="2800" dirty="0" smtClean="0">
                <a:latin typeface="Comic Sans MS" panose="030F0702030302020204" pitchFamily="66" charset="0"/>
              </a:rPr>
              <a:t>______, I would like to compliment you for being a loyal friend. I know that I can tell you anything and that you will never judge me. You are always there for me and it makes me feel so lucky to have you in my life.</a:t>
            </a:r>
          </a:p>
          <a:p>
            <a:pPr algn="l"/>
            <a:endParaRPr lang="en-US" sz="2800" dirty="0">
              <a:latin typeface="Comic Sans MS" panose="030F0702030302020204" pitchFamily="66" charset="0"/>
            </a:endParaRPr>
          </a:p>
          <a:p>
            <a:pPr algn="l"/>
            <a:endParaRPr lang="en-US" sz="2800" dirty="0">
              <a:latin typeface="Comic Sans MS" panose="030F0702030302020204" pitchFamily="66" charset="0"/>
            </a:endParaRPr>
          </a:p>
          <a:p>
            <a:pPr algn="l"/>
            <a:endParaRPr lang="en-US" sz="2800" dirty="0" smtClean="0">
              <a:latin typeface="Comic Sans MS" panose="030F0702030302020204" pitchFamily="66" charset="0"/>
            </a:endParaRPr>
          </a:p>
        </p:txBody>
      </p:sp>
    </p:spTree>
    <p:extLst>
      <p:ext uri="{BB962C8B-B14F-4D97-AF65-F5344CB8AC3E}">
        <p14:creationId xmlns:p14="http://schemas.microsoft.com/office/powerpoint/2010/main" val="38114120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9794" y="533400"/>
            <a:ext cx="9958373" cy="1219200"/>
          </a:xfrm>
        </p:spPr>
        <p:txBody>
          <a:bodyPr/>
          <a:lstStyle/>
          <a:p>
            <a:r>
              <a:rPr lang="en-US" dirty="0" smtClean="0">
                <a:latin typeface="Comic Sans MS" panose="030F0702030302020204" pitchFamily="66" charset="0"/>
              </a:rPr>
              <a:t>How do compliments affect others?</a:t>
            </a:r>
            <a:endParaRPr lang="en-US" dirty="0">
              <a:latin typeface="Comic Sans MS" panose="030F0702030302020204" pitchFamily="66" charset="0"/>
            </a:endParaRPr>
          </a:p>
        </p:txBody>
      </p:sp>
      <p:sp>
        <p:nvSpPr>
          <p:cNvPr id="3" name="Content Placeholder 2"/>
          <p:cNvSpPr>
            <a:spLocks noGrp="1"/>
          </p:cNvSpPr>
          <p:nvPr>
            <p:ph idx="1"/>
          </p:nvPr>
        </p:nvSpPr>
        <p:spPr>
          <a:xfrm>
            <a:off x="2215272" y="1517468"/>
            <a:ext cx="8532283" cy="4221163"/>
          </a:xfrm>
        </p:spPr>
        <p:txBody>
          <a:bodyPr>
            <a:normAutofit/>
          </a:bodyPr>
          <a:lstStyle/>
          <a:p>
            <a:pPr marL="0" indent="0">
              <a:buNone/>
            </a:pPr>
            <a:endParaRPr lang="en-US" dirty="0"/>
          </a:p>
          <a:p>
            <a:r>
              <a:rPr lang="en-US" sz="3600" dirty="0" smtClean="0">
                <a:latin typeface="Comic Sans MS" panose="030F0702030302020204" pitchFamily="66" charset="0"/>
              </a:rPr>
              <a:t>They motivate </a:t>
            </a:r>
          </a:p>
          <a:p>
            <a:r>
              <a:rPr lang="en-US" sz="3600" dirty="0" smtClean="0">
                <a:latin typeface="Comic Sans MS" panose="030F0702030302020204" pitchFamily="66" charset="0"/>
              </a:rPr>
              <a:t>They boost self-esteem</a:t>
            </a:r>
          </a:p>
          <a:p>
            <a:r>
              <a:rPr lang="en-US" sz="3600" dirty="0" smtClean="0">
                <a:latin typeface="Comic Sans MS" panose="030F0702030302020204" pitchFamily="66" charset="0"/>
              </a:rPr>
              <a:t>They spread joy and love</a:t>
            </a:r>
          </a:p>
          <a:p>
            <a:r>
              <a:rPr lang="en-US" sz="3600" dirty="0" smtClean="0">
                <a:latin typeface="Comic Sans MS" panose="030F0702030302020204" pitchFamily="66" charset="0"/>
              </a:rPr>
              <a:t>They inspire positivity</a:t>
            </a:r>
          </a:p>
          <a:p>
            <a:r>
              <a:rPr lang="en-US" sz="3600" dirty="0" smtClean="0">
                <a:latin typeface="Comic Sans MS" panose="030F0702030302020204" pitchFamily="66" charset="0"/>
              </a:rPr>
              <a:t>They make others feel good</a:t>
            </a:r>
          </a:p>
          <a:p>
            <a:endParaRPr lang="en-US" sz="3600" dirty="0" smtClean="0">
              <a:latin typeface="Comic Sans MS" panose="030F0702030302020204" pitchFamily="66" charset="0"/>
            </a:endParaRPr>
          </a:p>
          <a:p>
            <a:endParaRPr lang="en-US" dirty="0" smtClean="0"/>
          </a:p>
          <a:p>
            <a:endParaRPr lang="en-US" dirty="0" smtClean="0"/>
          </a:p>
          <a:p>
            <a:endParaRPr lang="en-US" dirty="0"/>
          </a:p>
        </p:txBody>
      </p:sp>
    </p:spTree>
    <p:extLst>
      <p:ext uri="{BB962C8B-B14F-4D97-AF65-F5344CB8AC3E}">
        <p14:creationId xmlns:p14="http://schemas.microsoft.com/office/powerpoint/2010/main" val="253897644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122364"/>
            <a:ext cx="12043953" cy="1973534"/>
          </a:xfrm>
        </p:spPr>
        <p:txBody>
          <a:bodyPr>
            <a:normAutofit/>
          </a:bodyPr>
          <a:lstStyle/>
          <a:p>
            <a:pPr algn="ctr"/>
            <a:r>
              <a:rPr lang="en-US" dirty="0" smtClean="0">
                <a:latin typeface="Comic Sans MS" panose="030F0702030302020204" pitchFamily="66" charset="0"/>
              </a:rPr>
              <a:t>The Power of Compliments</a:t>
            </a:r>
            <a:endParaRPr lang="en-US" dirty="0">
              <a:latin typeface="Comic Sans MS" panose="030F0702030302020204" pitchFamily="66" charset="0"/>
            </a:endParaRPr>
          </a:p>
        </p:txBody>
      </p:sp>
      <p:sp>
        <p:nvSpPr>
          <p:cNvPr id="3" name="Subtitle 2"/>
          <p:cNvSpPr>
            <a:spLocks noGrp="1"/>
          </p:cNvSpPr>
          <p:nvPr>
            <p:ph type="subTitle" idx="1"/>
          </p:nvPr>
        </p:nvSpPr>
        <p:spPr>
          <a:xfrm>
            <a:off x="1924596" y="2958737"/>
            <a:ext cx="8532284" cy="838200"/>
          </a:xfrm>
        </p:spPr>
        <p:txBody>
          <a:bodyPr/>
          <a:lstStyle/>
          <a:p>
            <a:r>
              <a:rPr lang="en-US" dirty="0" smtClean="0">
                <a:hlinkClick r:id="rId2"/>
              </a:rPr>
              <a:t>https://www.youtube.com/watch?v=-OBgdoAmuwI</a:t>
            </a:r>
            <a:endParaRPr lang="en-US" dirty="0" smtClean="0"/>
          </a:p>
          <a:p>
            <a:endParaRPr lang="en-US" dirty="0"/>
          </a:p>
        </p:txBody>
      </p:sp>
    </p:spTree>
    <p:extLst>
      <p:ext uri="{BB962C8B-B14F-4D97-AF65-F5344CB8AC3E}">
        <p14:creationId xmlns:p14="http://schemas.microsoft.com/office/powerpoint/2010/main" val="151074301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7910" y="533400"/>
            <a:ext cx="10350258" cy="1219200"/>
          </a:xfrm>
        </p:spPr>
        <p:txBody>
          <a:bodyPr>
            <a:normAutofit/>
          </a:bodyPr>
          <a:lstStyle/>
          <a:p>
            <a:r>
              <a:rPr lang="en-US" sz="4000" dirty="0" smtClean="0">
                <a:latin typeface="Comic Sans MS" panose="030F0702030302020204" pitchFamily="66" charset="0"/>
              </a:rPr>
              <a:t>Why is it Important to give Compliments?</a:t>
            </a:r>
            <a:endParaRPr lang="en-US" sz="4000" dirty="0">
              <a:latin typeface="Comic Sans MS" panose="030F0702030302020204" pitchFamily="66" charset="0"/>
            </a:endParaRPr>
          </a:p>
        </p:txBody>
      </p:sp>
      <p:sp>
        <p:nvSpPr>
          <p:cNvPr id="3" name="Content Placeholder 2"/>
          <p:cNvSpPr>
            <a:spLocks noGrp="1"/>
          </p:cNvSpPr>
          <p:nvPr>
            <p:ph idx="1"/>
          </p:nvPr>
        </p:nvSpPr>
        <p:spPr>
          <a:xfrm>
            <a:off x="1802675" y="1865811"/>
            <a:ext cx="8866506" cy="4221163"/>
          </a:xfrm>
        </p:spPr>
        <p:txBody>
          <a:bodyPr>
            <a:normAutofit lnSpcReduction="10000"/>
          </a:bodyPr>
          <a:lstStyle/>
          <a:p>
            <a:pPr marL="0" indent="0">
              <a:buNone/>
            </a:pPr>
            <a:r>
              <a:rPr lang="en-US" dirty="0" smtClean="0">
                <a:latin typeface="Comic Sans MS" panose="030F0702030302020204" pitchFamily="66" charset="0"/>
              </a:rPr>
              <a:t>Research shows that “giving compliments is actually a form of leadership and influence.” </a:t>
            </a:r>
          </a:p>
          <a:p>
            <a:pPr marL="0" indent="0">
              <a:buNone/>
            </a:pPr>
            <a:endParaRPr lang="en-US" dirty="0" smtClean="0">
              <a:latin typeface="Comic Sans MS" panose="030F0702030302020204" pitchFamily="66" charset="0"/>
            </a:endParaRPr>
          </a:p>
          <a:p>
            <a:pPr marL="0" indent="0">
              <a:buNone/>
            </a:pPr>
            <a:r>
              <a:rPr lang="en-US" dirty="0" smtClean="0">
                <a:latin typeface="Comic Sans MS" panose="030F0702030302020204" pitchFamily="66" charset="0"/>
              </a:rPr>
              <a:t>If you give </a:t>
            </a:r>
            <a:r>
              <a:rPr lang="en-US" u="sng" dirty="0" smtClean="0">
                <a:latin typeface="Comic Sans MS" panose="030F0702030302020204" pitchFamily="66" charset="0"/>
              </a:rPr>
              <a:t>sincere </a:t>
            </a:r>
            <a:r>
              <a:rPr lang="en-US" dirty="0" smtClean="0">
                <a:latin typeface="Comic Sans MS" panose="030F0702030302020204" pitchFamily="66" charset="0"/>
              </a:rPr>
              <a:t>compliments, then you will be perceived as a positive person. </a:t>
            </a:r>
          </a:p>
          <a:p>
            <a:pPr marL="0" indent="0">
              <a:buNone/>
            </a:pPr>
            <a:endParaRPr lang="en-US" dirty="0" smtClean="0">
              <a:latin typeface="Comic Sans MS" panose="030F0702030302020204" pitchFamily="66" charset="0"/>
            </a:endParaRPr>
          </a:p>
          <a:p>
            <a:pPr marL="0" indent="0">
              <a:buNone/>
            </a:pPr>
            <a:r>
              <a:rPr lang="en-US" dirty="0" smtClean="0">
                <a:latin typeface="Comic Sans MS" panose="030F0702030302020204" pitchFamily="66" charset="0"/>
              </a:rPr>
              <a:t>People love to be around positive people! </a:t>
            </a:r>
          </a:p>
          <a:p>
            <a:pPr marL="0" indent="0">
              <a:buNone/>
            </a:pPr>
            <a:r>
              <a:rPr lang="en-US" dirty="0" smtClean="0">
                <a:latin typeface="Comic Sans MS" panose="030F0702030302020204" pitchFamily="66" charset="0"/>
              </a:rPr>
              <a:t>Others will be inspired to be like you and follow your example!</a:t>
            </a:r>
            <a:endParaRPr lang="en-US" dirty="0">
              <a:latin typeface="Comic Sans MS" panose="030F0702030302020204" pitchFamily="66" charset="0"/>
            </a:endParaRPr>
          </a:p>
        </p:txBody>
      </p:sp>
    </p:spTree>
    <p:extLst>
      <p:ext uri="{BB962C8B-B14F-4D97-AF65-F5344CB8AC3E}">
        <p14:creationId xmlns:p14="http://schemas.microsoft.com/office/powerpoint/2010/main" val="35991916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0891" y="533399"/>
            <a:ext cx="10977277" cy="1700349"/>
          </a:xfrm>
        </p:spPr>
        <p:txBody>
          <a:bodyPr>
            <a:normAutofit/>
          </a:bodyPr>
          <a:lstStyle/>
          <a:p>
            <a:pPr marL="0" indent="0">
              <a:buNone/>
            </a:pPr>
            <a:r>
              <a:rPr lang="en-US" sz="2800" dirty="0" smtClean="0">
                <a:latin typeface="Comic Sans MS" panose="030F0702030302020204" pitchFamily="66" charset="0"/>
              </a:rPr>
              <a:t>                                  Now it’s Your Turn…</a:t>
            </a:r>
            <a:br>
              <a:rPr lang="en-US" sz="2800" dirty="0" smtClean="0">
                <a:latin typeface="Comic Sans MS" panose="030F0702030302020204" pitchFamily="66" charset="0"/>
              </a:rPr>
            </a:br>
            <a:r>
              <a:rPr lang="en-US" sz="1600" dirty="0" smtClean="0"/>
              <a:t>You </a:t>
            </a:r>
            <a:r>
              <a:rPr lang="en-US" sz="1600" dirty="0"/>
              <a:t>will be given the name of someone in your class. </a:t>
            </a:r>
            <a:r>
              <a:rPr lang="en-US" sz="1600" dirty="0" smtClean="0"/>
              <a:t>You </a:t>
            </a:r>
            <a:r>
              <a:rPr lang="en-US" sz="1600" dirty="0"/>
              <a:t>will think about that </a:t>
            </a:r>
            <a:r>
              <a:rPr lang="en-US" sz="1600" dirty="0" smtClean="0"/>
              <a:t>person, (anything </a:t>
            </a:r>
            <a:r>
              <a:rPr lang="en-US" sz="1600" dirty="0"/>
              <a:t>and everything you know about that </a:t>
            </a:r>
            <a:r>
              <a:rPr lang="en-US" sz="1600" dirty="0" smtClean="0"/>
              <a:t>person), and </a:t>
            </a:r>
            <a:r>
              <a:rPr lang="en-US" sz="1600" dirty="0"/>
              <a:t>write him or her </a:t>
            </a:r>
            <a:r>
              <a:rPr lang="en-US" sz="1600" dirty="0" smtClean="0"/>
              <a:t>a meaningful </a:t>
            </a:r>
            <a:r>
              <a:rPr lang="en-US" sz="1600" dirty="0"/>
              <a:t>compliment</a:t>
            </a:r>
            <a:r>
              <a:rPr lang="en-US" sz="1600" dirty="0" smtClean="0"/>
              <a:t>. Be specific!</a:t>
            </a:r>
            <a:r>
              <a:rPr lang="en-US" sz="1600" dirty="0"/>
              <a:t/>
            </a:r>
            <a:br>
              <a:rPr lang="en-US" sz="1600" dirty="0"/>
            </a:br>
            <a:r>
              <a:rPr lang="en-US" sz="1600" dirty="0" smtClean="0"/>
              <a:t>			</a:t>
            </a:r>
            <a:endParaRPr lang="en-US" sz="1600" dirty="0"/>
          </a:p>
        </p:txBody>
      </p:sp>
      <p:sp>
        <p:nvSpPr>
          <p:cNvPr id="3" name="Content Placeholder 2"/>
          <p:cNvSpPr>
            <a:spLocks noGrp="1"/>
          </p:cNvSpPr>
          <p:nvPr>
            <p:ph idx="1"/>
          </p:nvPr>
        </p:nvSpPr>
        <p:spPr>
          <a:xfrm>
            <a:off x="1541418" y="2063932"/>
            <a:ext cx="8961120" cy="4598124"/>
          </a:xfrm>
        </p:spPr>
        <p:txBody>
          <a:bodyPr>
            <a:normAutofit fontScale="40000" lnSpcReduction="20000"/>
          </a:bodyPr>
          <a:lstStyle/>
          <a:p>
            <a:pPr marL="0" indent="0">
              <a:buNone/>
            </a:pPr>
            <a:r>
              <a:rPr lang="en-US" sz="4000" b="1" dirty="0" smtClean="0"/>
              <a:t>                                            Mackay Compliment</a:t>
            </a:r>
            <a:endParaRPr lang="en-US" sz="4000" dirty="0"/>
          </a:p>
          <a:p>
            <a:pPr marL="0" indent="0">
              <a:buNone/>
            </a:pPr>
            <a:endParaRPr lang="en-US" sz="3400" b="1" dirty="0" smtClean="0"/>
          </a:p>
          <a:p>
            <a:pPr marL="0" indent="0">
              <a:buNone/>
            </a:pPr>
            <a:endParaRPr lang="en-US" sz="3400" b="1" dirty="0"/>
          </a:p>
          <a:p>
            <a:pPr marL="0" indent="0">
              <a:buNone/>
            </a:pPr>
            <a:r>
              <a:rPr lang="en-US" sz="3400" b="1" dirty="0" smtClean="0"/>
              <a:t>I </a:t>
            </a:r>
            <a:r>
              <a:rPr lang="en-US" sz="3400" b="1" dirty="0"/>
              <a:t>would like to </a:t>
            </a:r>
            <a:r>
              <a:rPr lang="en-US" sz="3400" b="1" dirty="0" smtClean="0"/>
              <a:t>compliment _________________________________ because</a:t>
            </a:r>
          </a:p>
          <a:p>
            <a:pPr marL="0" indent="0">
              <a:buNone/>
            </a:pPr>
            <a:endParaRPr lang="en-US" sz="3400" b="1" dirty="0" smtClean="0"/>
          </a:p>
          <a:p>
            <a:pPr marL="0" indent="0">
              <a:buNone/>
            </a:pPr>
            <a:r>
              <a:rPr lang="en-US" b="1" dirty="0" smtClean="0"/>
              <a:t>____________________________________________________________________________</a:t>
            </a:r>
          </a:p>
          <a:p>
            <a:pPr marL="0" indent="0">
              <a:buNone/>
            </a:pPr>
            <a:endParaRPr lang="en-US" b="1" dirty="0" smtClean="0"/>
          </a:p>
          <a:p>
            <a:pPr marL="0" indent="0">
              <a:buNone/>
            </a:pPr>
            <a:r>
              <a:rPr lang="en-US" b="1" dirty="0" smtClean="0"/>
              <a:t>____________________________________________________________________________</a:t>
            </a:r>
          </a:p>
          <a:p>
            <a:pPr marL="0" indent="0">
              <a:buNone/>
            </a:pPr>
            <a:endParaRPr lang="en-US" b="1" dirty="0" smtClean="0"/>
          </a:p>
          <a:p>
            <a:pPr marL="0" indent="0">
              <a:buNone/>
            </a:pPr>
            <a:r>
              <a:rPr lang="en-US" b="1" dirty="0" smtClean="0"/>
              <a:t>____________________________________________________________________________</a:t>
            </a:r>
          </a:p>
          <a:p>
            <a:pPr marL="0" indent="0">
              <a:buNone/>
            </a:pPr>
            <a:endParaRPr lang="en-US" b="1" dirty="0" smtClean="0"/>
          </a:p>
          <a:p>
            <a:pPr marL="0" indent="0">
              <a:buNone/>
            </a:pPr>
            <a:r>
              <a:rPr lang="en-US" b="1" dirty="0" smtClean="0"/>
              <a:t>____________________________________________________________________________</a:t>
            </a:r>
          </a:p>
          <a:p>
            <a:pPr marL="0" indent="0">
              <a:buNone/>
            </a:pPr>
            <a:endParaRPr lang="en-US" b="1" dirty="0" smtClean="0"/>
          </a:p>
          <a:p>
            <a:pPr marL="0" indent="0">
              <a:buNone/>
            </a:pPr>
            <a:r>
              <a:rPr lang="en-US" b="1" dirty="0" smtClean="0"/>
              <a:t>____________________________________________________________________________</a:t>
            </a:r>
          </a:p>
          <a:p>
            <a:pPr marL="0" indent="0">
              <a:buNone/>
            </a:pPr>
            <a:r>
              <a:rPr lang="en-US" b="1" dirty="0" smtClean="0"/>
              <a:t>						</a:t>
            </a:r>
            <a:r>
              <a:rPr lang="en-US" b="1" dirty="0"/>
              <a:t> </a:t>
            </a:r>
            <a:r>
              <a:rPr lang="en-US" b="1" dirty="0" smtClean="0"/>
              <a:t>	</a:t>
            </a:r>
          </a:p>
          <a:p>
            <a:pPr marL="0" indent="0">
              <a:buNone/>
            </a:pPr>
            <a:endParaRPr lang="en-US" b="1" dirty="0"/>
          </a:p>
          <a:p>
            <a:pPr marL="0" indent="0">
              <a:buNone/>
            </a:pPr>
            <a:r>
              <a:rPr lang="en-US" b="1" dirty="0"/>
              <a:t>	</a:t>
            </a:r>
            <a:r>
              <a:rPr lang="en-US" b="1" dirty="0" smtClean="0"/>
              <a:t>						</a:t>
            </a:r>
          </a:p>
          <a:p>
            <a:pPr marL="0" indent="0">
              <a:buNone/>
            </a:pPr>
            <a:r>
              <a:rPr lang="en-US" b="1" dirty="0" smtClean="0"/>
              <a:t>							</a:t>
            </a:r>
            <a:r>
              <a:rPr lang="en-US" sz="3400" b="1" dirty="0" smtClean="0"/>
              <a:t>Sincerely</a:t>
            </a:r>
            <a:r>
              <a:rPr lang="en-US" sz="3400" b="1" dirty="0"/>
              <a:t>,   </a:t>
            </a:r>
            <a:r>
              <a:rPr lang="en-US" b="1" dirty="0"/>
              <a:t>					</a:t>
            </a:r>
            <a:endParaRPr lang="en-US" dirty="0"/>
          </a:p>
          <a:p>
            <a:pPr marL="0" indent="0">
              <a:buNone/>
            </a:pPr>
            <a:r>
              <a:rPr lang="en-US" b="1" dirty="0" smtClean="0"/>
              <a:t>							_____________________</a:t>
            </a:r>
          </a:p>
          <a:p>
            <a:pPr marL="0" indent="0">
              <a:buNone/>
            </a:pPr>
            <a:endParaRPr lang="en-US" sz="3400" b="1" dirty="0"/>
          </a:p>
          <a:p>
            <a:pPr marL="0" indent="0">
              <a:buNone/>
            </a:pPr>
            <a:r>
              <a:rPr lang="en-US" sz="3400" b="1" dirty="0" smtClean="0"/>
              <a:t>Date:______________________</a:t>
            </a:r>
            <a:endParaRPr lang="en-US" sz="3400" dirty="0" smtClean="0"/>
          </a:p>
          <a:p>
            <a:pPr marL="0" indent="0">
              <a:buNone/>
            </a:pPr>
            <a:r>
              <a:rPr lang="en-US" b="1" dirty="0" smtClean="0"/>
              <a:t>			        	</a:t>
            </a:r>
            <a:endParaRPr lang="en-US" dirty="0"/>
          </a:p>
        </p:txBody>
      </p:sp>
    </p:spTree>
    <p:extLst>
      <p:ext uri="{BB962C8B-B14F-4D97-AF65-F5344CB8AC3E}">
        <p14:creationId xmlns:p14="http://schemas.microsoft.com/office/powerpoint/2010/main" val="39354154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483961"/>
          </a:xfrm>
        </p:spPr>
        <p:txBody>
          <a:bodyPr>
            <a:normAutofit fontScale="90000"/>
          </a:bodyPr>
          <a:lstStyle/>
          <a:p>
            <a:pPr algn="ctr"/>
            <a:r>
              <a:rPr lang="en-US" dirty="0" smtClean="0">
                <a:latin typeface="Comic Sans MS" panose="030F0702030302020204" pitchFamily="66" charset="0"/>
              </a:rPr>
              <a:t>How Did it Feel?</a:t>
            </a:r>
            <a:endParaRPr lang="en-US" dirty="0">
              <a:latin typeface="Comic Sans MS" panose="030F0702030302020204" pitchFamily="66" charset="0"/>
            </a:endParaRPr>
          </a:p>
        </p:txBody>
      </p:sp>
      <p:sp>
        <p:nvSpPr>
          <p:cNvPr id="3" name="Text Placeholder 2"/>
          <p:cNvSpPr>
            <a:spLocks noGrp="1"/>
          </p:cNvSpPr>
          <p:nvPr>
            <p:ph type="body" idx="1"/>
          </p:nvPr>
        </p:nvSpPr>
        <p:spPr>
          <a:xfrm>
            <a:off x="839787" y="1261178"/>
            <a:ext cx="5157787" cy="823912"/>
          </a:xfrm>
        </p:spPr>
        <p:txBody>
          <a:bodyPr/>
          <a:lstStyle/>
          <a:p>
            <a:r>
              <a:rPr lang="en-US" dirty="0" smtClean="0">
                <a:latin typeface="Comic Sans MS" panose="030F0702030302020204" pitchFamily="66" charset="0"/>
              </a:rPr>
              <a:t>What did it feel like to </a:t>
            </a:r>
            <a:r>
              <a:rPr lang="en-US" i="1" dirty="0" smtClean="0">
                <a:latin typeface="Comic Sans MS" panose="030F0702030302020204" pitchFamily="66" charset="0"/>
              </a:rPr>
              <a:t>GIVE</a:t>
            </a:r>
            <a:r>
              <a:rPr lang="en-US" dirty="0" smtClean="0">
                <a:latin typeface="Comic Sans MS" panose="030F0702030302020204" pitchFamily="66" charset="0"/>
              </a:rPr>
              <a:t> a compliment?</a:t>
            </a:r>
            <a:endParaRPr lang="en-US" dirty="0">
              <a:latin typeface="Comic Sans MS" panose="030F0702030302020204" pitchFamily="66" charset="0"/>
            </a:endParaRPr>
          </a:p>
        </p:txBody>
      </p:sp>
      <p:sp>
        <p:nvSpPr>
          <p:cNvPr id="5" name="Text Placeholder 4"/>
          <p:cNvSpPr>
            <a:spLocks noGrp="1"/>
          </p:cNvSpPr>
          <p:nvPr>
            <p:ph type="body" sz="quarter" idx="3"/>
          </p:nvPr>
        </p:nvSpPr>
        <p:spPr>
          <a:xfrm>
            <a:off x="6097588" y="1236141"/>
            <a:ext cx="5183188" cy="823912"/>
          </a:xfrm>
        </p:spPr>
        <p:txBody>
          <a:bodyPr/>
          <a:lstStyle/>
          <a:p>
            <a:r>
              <a:rPr lang="en-US" dirty="0" smtClean="0">
                <a:latin typeface="Comic Sans MS" panose="030F0702030302020204" pitchFamily="66" charset="0"/>
              </a:rPr>
              <a:t>What did it feel like to </a:t>
            </a:r>
            <a:r>
              <a:rPr lang="en-US" i="1" dirty="0" smtClean="0">
                <a:latin typeface="Comic Sans MS" panose="030F0702030302020204" pitchFamily="66" charset="0"/>
              </a:rPr>
              <a:t>GET</a:t>
            </a:r>
            <a:r>
              <a:rPr lang="en-US" dirty="0" smtClean="0">
                <a:latin typeface="Comic Sans MS" panose="030F0702030302020204" pitchFamily="66" charset="0"/>
              </a:rPr>
              <a:t> a compliment?</a:t>
            </a:r>
            <a:endParaRPr lang="en-US" dirty="0">
              <a:latin typeface="Comic Sans MS" panose="030F0702030302020204" pitchFamily="66" charset="0"/>
            </a:endParaRPr>
          </a:p>
        </p:txBody>
      </p:sp>
      <p:pic>
        <p:nvPicPr>
          <p:cNvPr id="1030" name="Picture 6" descr="Image result for winning kids"/>
          <p:cNvPicPr>
            <a:picLocks noGrp="1" noChangeAspect="1" noChangeArrowheads="1"/>
          </p:cNvPicPr>
          <p:nvPr>
            <p:ph sz="quarter" idx="4"/>
          </p:nvPr>
        </p:nvPicPr>
        <p:blipFill>
          <a:blip r:embed="rId2" cstate="print">
            <a:extLst>
              <a:ext uri="{28A0092B-C50C-407E-A947-70E740481C1C}">
                <a14:useLocalDpi xmlns:a14="http://schemas.microsoft.com/office/drawing/2010/main" val="0"/>
              </a:ext>
            </a:extLst>
          </a:blip>
          <a:srcRect/>
          <a:stretch>
            <a:fillRect/>
          </a:stretch>
        </p:blipFill>
        <p:spPr bwMode="auto">
          <a:xfrm>
            <a:off x="6097588" y="2085090"/>
            <a:ext cx="5493882" cy="357275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happy kids"/>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522514" y="2085089"/>
            <a:ext cx="5146766" cy="35727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543050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1850" y="781594"/>
            <a:ext cx="8532283" cy="1219200"/>
          </a:xfrm>
        </p:spPr>
        <p:txBody>
          <a:bodyPr>
            <a:normAutofit/>
          </a:bodyPr>
          <a:lstStyle/>
          <a:p>
            <a:r>
              <a:rPr lang="en-US" dirty="0" smtClean="0">
                <a:latin typeface="Comic Sans MS" panose="030F0702030302020204" pitchFamily="66" charset="0"/>
              </a:rPr>
              <a:t>The Best Thing About Compliments is:</a:t>
            </a:r>
            <a:endParaRPr lang="en-US" dirty="0">
              <a:latin typeface="Comic Sans MS" panose="030F0702030302020204" pitchFamily="66" charset="0"/>
            </a:endParaRPr>
          </a:p>
        </p:txBody>
      </p:sp>
      <p:sp>
        <p:nvSpPr>
          <p:cNvPr id="3" name="Content Placeholder 2"/>
          <p:cNvSpPr>
            <a:spLocks noGrp="1"/>
          </p:cNvSpPr>
          <p:nvPr>
            <p:ph idx="1"/>
          </p:nvPr>
        </p:nvSpPr>
        <p:spPr>
          <a:xfrm>
            <a:off x="1661221" y="2636837"/>
            <a:ext cx="8532283" cy="4221163"/>
          </a:xfrm>
        </p:spPr>
        <p:txBody>
          <a:bodyPr>
            <a:normAutofit/>
          </a:bodyPr>
          <a:lstStyle/>
          <a:p>
            <a:pPr marL="0" indent="0" algn="ctr">
              <a:buNone/>
            </a:pPr>
            <a:r>
              <a:rPr lang="en-US" sz="6600" dirty="0" smtClean="0">
                <a:latin typeface="Comic Sans MS" panose="030F0702030302020204" pitchFamily="66" charset="0"/>
              </a:rPr>
              <a:t>THEY ARE FREE!!!!!</a:t>
            </a:r>
            <a:endParaRPr lang="en-US" sz="6600" dirty="0">
              <a:latin typeface="Comic Sans MS" panose="030F0702030302020204" pitchFamily="66" charset="0"/>
            </a:endParaRPr>
          </a:p>
        </p:txBody>
      </p:sp>
    </p:spTree>
    <p:extLst>
      <p:ext uri="{BB962C8B-B14F-4D97-AF65-F5344CB8AC3E}">
        <p14:creationId xmlns:p14="http://schemas.microsoft.com/office/powerpoint/2010/main" val="1540099033"/>
      </p:ext>
    </p:extLst>
  </p:cSld>
  <p:clrMapOvr>
    <a:masterClrMapping/>
  </p:clrMapOvr>
  <p:timing>
    <p:tnLst>
      <p:par>
        <p:cTn id="1" dur="indefinite" restart="never" nodeType="tmRoot"/>
      </p:par>
    </p:tnLst>
  </p:timing>
</p:sld>
</file>

<file path=ppt/theme/theme1.xml><?xml version="1.0" encoding="utf-8"?>
<a:theme xmlns:a="http://schemas.openxmlformats.org/drawingml/2006/main" name="Ticking clock design template">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icking clock design template">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Ticking clock design template">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Ticking clock design template</Template>
  <TotalTime>112</TotalTime>
  <Words>186</Words>
  <Application>Microsoft Office PowerPoint</Application>
  <PresentationFormat>Widescreen</PresentationFormat>
  <Paragraphs>59</Paragraphs>
  <Slides>8</Slides>
  <Notes>0</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8</vt:i4>
      </vt:variant>
    </vt:vector>
  </HeadingPairs>
  <TitlesOfParts>
    <vt:vector size="15" baseType="lpstr">
      <vt:lpstr>Arial</vt:lpstr>
      <vt:lpstr>Comic Sans MS</vt:lpstr>
      <vt:lpstr>Georgia</vt:lpstr>
      <vt:lpstr>Verdana</vt:lpstr>
      <vt:lpstr>Ticking clock design template</vt:lpstr>
      <vt:lpstr>1_Ticking clock design template</vt:lpstr>
      <vt:lpstr>2_Ticking clock design template</vt:lpstr>
      <vt:lpstr>The Importance of Compliments</vt:lpstr>
      <vt:lpstr>What is a compliment?  </vt:lpstr>
      <vt:lpstr>How do compliments affect others?</vt:lpstr>
      <vt:lpstr>The Power of Compliments</vt:lpstr>
      <vt:lpstr>Why is it Important to give Compliments?</vt:lpstr>
      <vt:lpstr>                                  Now it’s Your Turn… You will be given the name of someone in your class. You will think about that person, (anything and everything you know about that person), and write him or her a meaningful compliment. Be specific!    </vt:lpstr>
      <vt:lpstr>How Did it Feel?</vt:lpstr>
      <vt:lpstr>The Best Thing About Compliments is:</vt:lpstr>
    </vt:vector>
  </TitlesOfParts>
  <Company>TENAFLY-CA9U7MT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Giving Compliments</dc:title>
  <dc:creator>Angerson, Jennifer</dc:creator>
  <cp:lastModifiedBy>Angerson, Jennifer</cp:lastModifiedBy>
  <cp:revision>23</cp:revision>
  <dcterms:created xsi:type="dcterms:W3CDTF">2016-09-13T16:46:16Z</dcterms:created>
  <dcterms:modified xsi:type="dcterms:W3CDTF">2016-09-23T17:45:55Z</dcterms:modified>
</cp:coreProperties>
</file>