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62" r:id="rId2"/>
    <p:sldId id="260" r:id="rId3"/>
    <p:sldId id="258" r:id="rId4"/>
    <p:sldId id="259" r:id="rId5"/>
    <p:sldId id="263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8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5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54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0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6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9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9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8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7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2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977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/>
              <a:t>Filling a </a:t>
            </a:r>
            <a:r>
              <a:rPr lang="en-US" sz="5400" u="sng" dirty="0" smtClean="0"/>
              <a:t>Bucket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1600" dirty="0" smtClean="0"/>
              <a:t>Mrs. Angerson</a:t>
            </a:r>
            <a:endParaRPr lang="en-US" sz="5400" dirty="0"/>
          </a:p>
        </p:txBody>
      </p:sp>
      <p:pic>
        <p:nvPicPr>
          <p:cNvPr id="4" name="Picture 2" descr="Image result for filling a buck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676" y="2441424"/>
            <a:ext cx="5239265" cy="361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5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Learning how to fill a bucket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Let’s read the story!</a:t>
            </a:r>
            <a:endParaRPr lang="en-US" sz="2800" dirty="0"/>
          </a:p>
        </p:txBody>
      </p:sp>
      <p:pic>
        <p:nvPicPr>
          <p:cNvPr id="1026" name="Picture 2" descr="Image result for have you filled a bucket toda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956" y="2300288"/>
            <a:ext cx="47625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Why is it important to be nice?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When you </a:t>
            </a:r>
            <a:r>
              <a:rPr lang="en-US" sz="3200" u="sng" dirty="0" smtClean="0"/>
              <a:t>say nice things </a:t>
            </a:r>
            <a:r>
              <a:rPr lang="en-US" sz="3200" dirty="0" smtClean="0"/>
              <a:t>to people and when you </a:t>
            </a:r>
            <a:r>
              <a:rPr lang="en-US" sz="3200" u="sng" dirty="0" smtClean="0"/>
              <a:t>do nice things</a:t>
            </a:r>
            <a:r>
              <a:rPr lang="en-US" sz="3200" dirty="0" smtClean="0"/>
              <a:t> for people you are showing them that you care about them.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02919" y="3519203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dirty="0" smtClean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7" name="Picture 2" descr="Image result for being n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440" y="3865245"/>
            <a:ext cx="2857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kids being nice to 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54" y="3825755"/>
            <a:ext cx="337833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3929449" y="2928551"/>
            <a:ext cx="1631092" cy="936694"/>
          </a:xfrm>
          <a:prstGeom prst="wedgeEllipseCallout">
            <a:avLst>
              <a:gd name="adj1" fmla="val -32954"/>
              <a:gd name="adj2" fmla="val 6645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okay?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6094959" y="2928551"/>
            <a:ext cx="1974003" cy="1136822"/>
          </a:xfrm>
          <a:prstGeom prst="wedgeEllipseCallout">
            <a:avLst>
              <a:gd name="adj1" fmla="val 43642"/>
              <a:gd name="adj2" fmla="val 7173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How can I help you feel better?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19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7106"/>
            <a:ext cx="12270259" cy="1508760"/>
          </a:xfrm>
        </p:spPr>
        <p:txBody>
          <a:bodyPr/>
          <a:lstStyle/>
          <a:p>
            <a:pPr algn="ctr"/>
            <a:r>
              <a:rPr lang="en-US" u="sng" dirty="0" smtClean="0"/>
              <a:t>What happens when we are nice to others?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It feels good!</a:t>
            </a:r>
          </a:p>
          <a:p>
            <a:r>
              <a:rPr lang="en-US" sz="4000" dirty="0" smtClean="0"/>
              <a:t>It boosts self-esteem!</a:t>
            </a:r>
          </a:p>
          <a:p>
            <a:r>
              <a:rPr lang="en-US" sz="4000" dirty="0" smtClean="0"/>
              <a:t>It makes people happy!</a:t>
            </a:r>
          </a:p>
          <a:p>
            <a:r>
              <a:rPr lang="en-US" sz="4000" dirty="0" smtClean="0"/>
              <a:t>It makes people feel special!</a:t>
            </a:r>
          </a:p>
          <a:p>
            <a:r>
              <a:rPr lang="en-US" sz="4000" dirty="0" smtClean="0"/>
              <a:t>It fills people’s buckets!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984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Ways we can be bucket fillers</a:t>
            </a:r>
            <a:endParaRPr lang="en-US" u="sng" dirty="0"/>
          </a:p>
        </p:txBody>
      </p:sp>
      <p:pic>
        <p:nvPicPr>
          <p:cNvPr id="2050" name="Picture 2" descr="Image result for have you filled a bucket toda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89" y="2221641"/>
            <a:ext cx="7389340" cy="405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9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i am a bucket filler coloring pag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038" y="420129"/>
            <a:ext cx="5185606" cy="6209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1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179</TotalTime>
  <Words>93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Corbel</vt:lpstr>
      <vt:lpstr>Wingdings</vt:lpstr>
      <vt:lpstr>Banded</vt:lpstr>
      <vt:lpstr>Filling a Bucket Mrs. Angerson</vt:lpstr>
      <vt:lpstr>Learning how to fill a bucket Let’s read the story!</vt:lpstr>
      <vt:lpstr>Why is it important to be nice?</vt:lpstr>
      <vt:lpstr>What happens when we are nice to others?</vt:lpstr>
      <vt:lpstr>Ways we can be bucket fillers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Angerson</dc:creator>
  <cp:lastModifiedBy>Angerson, Jennifer</cp:lastModifiedBy>
  <cp:revision>19</cp:revision>
  <dcterms:created xsi:type="dcterms:W3CDTF">2016-09-21T14:46:35Z</dcterms:created>
  <dcterms:modified xsi:type="dcterms:W3CDTF">2016-09-29T14:20:55Z</dcterms:modified>
</cp:coreProperties>
</file>