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62" r:id="rId2"/>
    <p:sldId id="260" r:id="rId3"/>
    <p:sldId id="258" r:id="rId4"/>
    <p:sldId id="259" r:id="rId5"/>
    <p:sldId id="266" r:id="rId6"/>
    <p:sldId id="264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1" d="100"/>
          <a:sy n="71" d="100"/>
        </p:scale>
        <p:origin x="54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83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53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54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03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61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98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9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8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67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3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2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6C8A200E-2B0F-4B30-A26A-031D99D377B8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EDC48DE-A63D-4AC3-B612-4A32437C0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977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youtube.com/watch?v=A5R6-2m_qH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u="sng" dirty="0"/>
              <a:t>Filling a </a:t>
            </a:r>
            <a:r>
              <a:rPr lang="en-US" sz="5400" u="sng" dirty="0" smtClean="0"/>
              <a:t>Bucket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1600" dirty="0" smtClean="0"/>
              <a:t>Mrs. Angerson</a:t>
            </a:r>
            <a:endParaRPr lang="en-US" sz="5400" dirty="0"/>
          </a:p>
        </p:txBody>
      </p:sp>
      <p:pic>
        <p:nvPicPr>
          <p:cNvPr id="4" name="Picture 2" descr="Image result for filling a bucke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26" y="2428361"/>
            <a:ext cx="5239265" cy="361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59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Learning how to fill a bucket</a:t>
            </a:r>
            <a:br>
              <a:rPr lang="en-US" u="sng" dirty="0" smtClean="0"/>
            </a:br>
            <a:r>
              <a:rPr lang="en-US" sz="2800" u="sng" dirty="0" smtClean="0"/>
              <a:t>Let’s read the story!</a:t>
            </a: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5729" y="2899571"/>
            <a:ext cx="14070217" cy="4206240"/>
          </a:xfrm>
        </p:spPr>
        <p:txBody>
          <a:bodyPr>
            <a:normAutofit/>
          </a:bodyPr>
          <a:lstStyle/>
          <a:p>
            <a:endParaRPr lang="en-US" sz="3200" dirty="0" smtClean="0">
              <a:hlinkClick r:id="rId2"/>
            </a:endParaRPr>
          </a:p>
          <a:p>
            <a:endParaRPr lang="en-US" sz="3200" dirty="0">
              <a:hlinkClick r:id="rId2"/>
            </a:endParaRPr>
          </a:p>
          <a:p>
            <a:endParaRPr lang="en-US" sz="3200" dirty="0" smtClean="0">
              <a:hlinkClick r:id="rId2"/>
            </a:endParaRPr>
          </a:p>
          <a:p>
            <a:endParaRPr lang="en-US" sz="3200" dirty="0">
              <a:hlinkClick r:id="rId2"/>
            </a:endParaRPr>
          </a:p>
          <a:p>
            <a:r>
              <a:rPr lang="en-US" sz="3200" dirty="0" smtClean="0">
                <a:hlinkClick r:id="rId2"/>
              </a:rPr>
              <a:t>http://www.youtube.com/watch?v=A5R6-2m_qHk</a:t>
            </a:r>
          </a:p>
          <a:p>
            <a:endParaRPr lang="en-US" sz="3200" dirty="0" smtClean="0">
              <a:hlinkClick r:id="rId2"/>
            </a:endParaRPr>
          </a:p>
          <a:p>
            <a:endParaRPr lang="en-US" sz="3200" dirty="0"/>
          </a:p>
        </p:txBody>
      </p:sp>
      <p:pic>
        <p:nvPicPr>
          <p:cNvPr id="4" name="Picture 2" descr="Image result for how to fill a buck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241" y="1954690"/>
            <a:ext cx="28956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0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Why is it important to be nice?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When you </a:t>
            </a:r>
            <a:r>
              <a:rPr lang="en-US" sz="3200" u="sng" dirty="0" smtClean="0"/>
              <a:t>say nice things </a:t>
            </a:r>
            <a:r>
              <a:rPr lang="en-US" sz="3200" dirty="0" smtClean="0"/>
              <a:t>to people and when you </a:t>
            </a:r>
            <a:r>
              <a:rPr lang="en-US" sz="3200" u="sng" dirty="0" smtClean="0"/>
              <a:t>do nice things</a:t>
            </a:r>
            <a:r>
              <a:rPr lang="en-US" sz="3200" dirty="0" smtClean="0"/>
              <a:t> for people you are showing them that you care about them.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02919" y="3519203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dirty="0" smtClean="0"/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7" name="Picture 2" descr="Image result for being n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440" y="3865245"/>
            <a:ext cx="28575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kids being nice to oth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754" y="3825755"/>
            <a:ext cx="337833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3929449" y="2928551"/>
            <a:ext cx="1631092" cy="936694"/>
          </a:xfrm>
          <a:prstGeom prst="wedgeEllipseCallout">
            <a:avLst>
              <a:gd name="adj1" fmla="val -32954"/>
              <a:gd name="adj2" fmla="val 6645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 you okay?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6094959" y="2928551"/>
            <a:ext cx="1974003" cy="1136822"/>
          </a:xfrm>
          <a:prstGeom prst="wedgeEllipseCallout">
            <a:avLst>
              <a:gd name="adj1" fmla="val 43642"/>
              <a:gd name="adj2" fmla="val 7173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How can I help you feel better?</a:t>
            </a:r>
            <a:endParaRPr lang="en-U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19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7106"/>
            <a:ext cx="12270259" cy="1508760"/>
          </a:xfrm>
        </p:spPr>
        <p:txBody>
          <a:bodyPr/>
          <a:lstStyle/>
          <a:p>
            <a:pPr algn="ctr"/>
            <a:r>
              <a:rPr lang="en-US" u="sng" dirty="0" smtClean="0"/>
              <a:t>What happens when we are nice to others?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It feels good!</a:t>
            </a:r>
          </a:p>
          <a:p>
            <a:r>
              <a:rPr lang="en-US" sz="4000" dirty="0" smtClean="0"/>
              <a:t>It boosts self-esteem!</a:t>
            </a:r>
          </a:p>
          <a:p>
            <a:r>
              <a:rPr lang="en-US" sz="4000" dirty="0" smtClean="0"/>
              <a:t>It makes people happy!</a:t>
            </a:r>
          </a:p>
          <a:p>
            <a:r>
              <a:rPr lang="en-US" sz="4000" dirty="0" smtClean="0"/>
              <a:t>It makes people feel special!</a:t>
            </a:r>
          </a:p>
          <a:p>
            <a:r>
              <a:rPr lang="en-US" sz="4000" dirty="0" smtClean="0"/>
              <a:t>It fills people’s buckets!</a:t>
            </a:r>
          </a:p>
          <a:p>
            <a:endParaRPr lang="en-US" sz="4000" dirty="0"/>
          </a:p>
        </p:txBody>
      </p:sp>
      <p:pic>
        <p:nvPicPr>
          <p:cNvPr id="4" name="Picture 8" descr="Image result for happy k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592" y="2732166"/>
            <a:ext cx="3685366" cy="255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84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66" y="271113"/>
            <a:ext cx="12422777" cy="1508760"/>
          </a:xfrm>
        </p:spPr>
        <p:txBody>
          <a:bodyPr/>
          <a:lstStyle/>
          <a:p>
            <a:r>
              <a:rPr lang="en-US" u="sng" dirty="0" smtClean="0"/>
              <a:t>Compliments are nice things we say to others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latin typeface="Comic Sans MS" panose="030F0702030302020204" pitchFamily="66" charset="0"/>
              </a:rPr>
              <a:t>Some examples of meaningful compliments are:</a:t>
            </a:r>
          </a:p>
          <a:p>
            <a:endParaRPr lang="en-US" sz="24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I would like to compliment you, </a:t>
            </a:r>
            <a:r>
              <a:rPr lang="en-US" sz="2400" u="sng" dirty="0" smtClean="0">
                <a:latin typeface="Comic Sans MS" panose="030F0702030302020204" pitchFamily="66" charset="0"/>
              </a:rPr>
              <a:t>Charlie</a:t>
            </a:r>
            <a:r>
              <a:rPr lang="en-US" sz="2400" dirty="0" smtClean="0">
                <a:latin typeface="Comic Sans MS" panose="030F0702030302020204" pitchFamily="66" charset="0"/>
              </a:rPr>
              <a:t>, because </a:t>
            </a:r>
            <a:r>
              <a:rPr lang="en-US" sz="2400" dirty="0">
                <a:latin typeface="Comic Sans MS" panose="030F0702030302020204" pitchFamily="66" charset="0"/>
              </a:rPr>
              <a:t>you are such a friendly person and you are always smiling. 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I would like to compliment you, </a:t>
            </a:r>
            <a:r>
              <a:rPr lang="en-US" sz="2400" u="sng" dirty="0" smtClean="0">
                <a:latin typeface="Comic Sans MS" panose="030F0702030302020204" pitchFamily="66" charset="0"/>
              </a:rPr>
              <a:t>Sally</a:t>
            </a:r>
            <a:r>
              <a:rPr lang="en-US" sz="2400" dirty="0" smtClean="0">
                <a:latin typeface="Comic Sans MS" panose="030F0702030302020204" pitchFamily="66" charset="0"/>
              </a:rPr>
              <a:t>, because </a:t>
            </a:r>
            <a:r>
              <a:rPr lang="en-US" sz="2400" dirty="0">
                <a:latin typeface="Comic Sans MS" panose="030F0702030302020204" pitchFamily="66" charset="0"/>
              </a:rPr>
              <a:t>you are a great soccer player. You make a lot of goals for your team! </a:t>
            </a:r>
            <a:endParaRPr lang="en-US" sz="2400" dirty="0" smtClean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</a:rPr>
              <a:t>I would like to compliment you, </a:t>
            </a:r>
            <a:r>
              <a:rPr lang="en-US" sz="2400" u="sng" dirty="0" smtClean="0">
                <a:latin typeface="Comic Sans MS" panose="030F0702030302020204" pitchFamily="66" charset="0"/>
              </a:rPr>
              <a:t>Annie</a:t>
            </a:r>
            <a:r>
              <a:rPr lang="en-US" sz="2400" dirty="0" smtClean="0">
                <a:latin typeface="Comic Sans MS" panose="030F0702030302020204" pitchFamily="66" charset="0"/>
              </a:rPr>
              <a:t>, because </a:t>
            </a:r>
            <a:r>
              <a:rPr lang="en-US" sz="2400" dirty="0">
                <a:latin typeface="Comic Sans MS" panose="030F0702030302020204" pitchFamily="66" charset="0"/>
              </a:rPr>
              <a:t>you </a:t>
            </a:r>
            <a:r>
              <a:rPr lang="en-US" sz="2400" dirty="0" smtClean="0">
                <a:latin typeface="Comic Sans MS" panose="030F0702030302020204" pitchFamily="66" charset="0"/>
              </a:rPr>
              <a:t>are such </a:t>
            </a:r>
            <a:r>
              <a:rPr lang="en-US" sz="2400" dirty="0">
                <a:latin typeface="Comic Sans MS" panose="030F0702030302020204" pitchFamily="66" charset="0"/>
              </a:rPr>
              <a:t>a good friend. You </a:t>
            </a:r>
            <a:r>
              <a:rPr lang="en-US" sz="2400" dirty="0" smtClean="0">
                <a:latin typeface="Comic Sans MS" panose="030F0702030302020204" pitchFamily="66" charset="0"/>
              </a:rPr>
              <a:t>always play with me at recess.</a:t>
            </a:r>
            <a:endParaRPr lang="en-US" sz="2400" dirty="0">
              <a:latin typeface="Comic Sans MS" panose="030F0702030302020204" pitchFamily="66" charset="0"/>
            </a:endParaRPr>
          </a:p>
          <a:p>
            <a:endParaRPr lang="en-US" sz="3200" dirty="0">
              <a:latin typeface="Comic Sans MS" panose="030F0702030302020204" pitchFamily="66" charset="0"/>
            </a:endParaRPr>
          </a:p>
          <a:p>
            <a:endParaRPr lang="en-US" sz="3200" dirty="0">
              <a:latin typeface="Comic Sans MS" panose="030F0702030302020204" pitchFamily="66" charset="0"/>
            </a:endParaRPr>
          </a:p>
          <a:p>
            <a:endParaRPr lang="en-US" sz="3200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6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Let’s fill someone’s bucket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002" y="2041130"/>
            <a:ext cx="10137913" cy="49344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Mackay Compliment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I would like to </a:t>
            </a:r>
            <a:r>
              <a:rPr lang="en-US" b="1" dirty="0" smtClean="0"/>
              <a:t>compliment ________________________________________________ because ________________________________________________________________________________________________________________________________________________________________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________________________________________________________________________________________________________________________________________________________________ ________________________________________________________________________________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                                                                                                                                   Sincerely,   					</a:t>
            </a:r>
          </a:p>
          <a:p>
            <a:pPr marL="1577600" lvl="8" indent="0">
              <a:buNone/>
            </a:pPr>
            <a:r>
              <a:rPr lang="en-US" b="1" dirty="0" smtClean="0"/>
              <a:t>                                                                                                                                ____________________________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Date:_______________________			        	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412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Ways we can be bucket fillers</a:t>
            </a:r>
            <a:endParaRPr lang="en-US" u="sng" dirty="0"/>
          </a:p>
        </p:txBody>
      </p:sp>
      <p:pic>
        <p:nvPicPr>
          <p:cNvPr id="2050" name="Picture 2" descr="Image result for have you filled a bucket toda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289" y="2221641"/>
            <a:ext cx="7389340" cy="405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95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-to-School-Becoming Bucket Fillers Activities Pack!: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3059"/>
            <a:ext cx="9149843" cy="6195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536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231</TotalTime>
  <Words>205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Comic Sans MS</vt:lpstr>
      <vt:lpstr>Corbel</vt:lpstr>
      <vt:lpstr>Wingdings</vt:lpstr>
      <vt:lpstr>Banded</vt:lpstr>
      <vt:lpstr>Filling a Bucket Mrs. Angerson</vt:lpstr>
      <vt:lpstr>Learning how to fill a bucket Let’s read the story!</vt:lpstr>
      <vt:lpstr>Why is it important to be nice?</vt:lpstr>
      <vt:lpstr>What happens when we are nice to others?</vt:lpstr>
      <vt:lpstr>Compliments are nice things we say to others</vt:lpstr>
      <vt:lpstr>Let’s fill someone’s bucket!</vt:lpstr>
      <vt:lpstr>Ways we can be bucket fillers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 Angerson</dc:creator>
  <cp:lastModifiedBy>Angerson, Jennifer</cp:lastModifiedBy>
  <cp:revision>29</cp:revision>
  <dcterms:created xsi:type="dcterms:W3CDTF">2016-09-21T14:46:35Z</dcterms:created>
  <dcterms:modified xsi:type="dcterms:W3CDTF">2016-09-29T14:21:07Z</dcterms:modified>
</cp:coreProperties>
</file>