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Nunito"/>
      <p:regular r:id="rId7"/>
      <p:bold r:id="rId8"/>
      <p:italic r:id="rId9"/>
      <p:boldItalic r:id="rId10"/>
    </p:embeddedFont>
    <p:embeddedFont>
      <p:font typeface="Maven Pro"/>
      <p:regular r:id="rId11"/>
      <p:bold r:id="rId12"/>
    </p:embeddedFont>
    <p:embeddedFont>
      <p:font typeface="Alegreya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avenPro-regular.fntdata"/><Relationship Id="rId10" Type="http://schemas.openxmlformats.org/officeDocument/2006/relationships/font" Target="fonts/Nunito-boldItalic.fntdata"/><Relationship Id="rId13" Type="http://schemas.openxmlformats.org/officeDocument/2006/relationships/font" Target="fonts/Alegreya-regular.fntdata"/><Relationship Id="rId12" Type="http://schemas.openxmlformats.org/officeDocument/2006/relationships/font" Target="fonts/MavenPr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-italic.fntdata"/><Relationship Id="rId15" Type="http://schemas.openxmlformats.org/officeDocument/2006/relationships/font" Target="fonts/Alegreya-italic.fntdata"/><Relationship Id="rId14" Type="http://schemas.openxmlformats.org/officeDocument/2006/relationships/font" Target="fonts/Alegreya-bold.fntdata"/><Relationship Id="rId16" Type="http://schemas.openxmlformats.org/officeDocument/2006/relationships/font" Target="fonts/Alegrey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cs.google.com/document/d/1xxIAfi83cfu1RMywq37yxwPPGmIoCw6GX0NbS6325sM/edit" TargetMode="External"/><Relationship Id="rId4" Type="http://schemas.openxmlformats.org/officeDocument/2006/relationships/hyperlink" Target="http://www.youtube.com/watch?v=0P3Deuv8tbc" TargetMode="External"/><Relationship Id="rId5" Type="http://schemas.openxmlformats.org/officeDocument/2006/relationships/image" Target="../media/image1.jpg"/><Relationship Id="rId6" Type="http://schemas.openxmlformats.org/officeDocument/2006/relationships/hyperlink" Target="http://www.youtube.com/watch?v=09EO9IJgOiI" TargetMode="External"/><Relationship Id="rId7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349425"/>
            <a:ext cx="4255500" cy="10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egreya"/>
                <a:ea typeface="Alegreya"/>
                <a:cs typeface="Alegreya"/>
                <a:sym typeface="Alegreya"/>
              </a:rPr>
              <a:t>Mindful Walking</a:t>
            </a:r>
            <a:endParaRPr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1411725"/>
            <a:ext cx="4095900" cy="32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Choose one of these videos about taking a “Mindful Walk”.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(You can watch a little bit of each and see which one you like - or try both!)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Then, try a Mindful Walk yourself! 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It can be done indoors or outdoors.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You can use this worksheet as a guide: </a:t>
            </a:r>
            <a:r>
              <a:rPr lang="en" sz="1800" u="sng">
                <a:solidFill>
                  <a:srgbClr val="1155CC"/>
                </a:solidFill>
                <a:latin typeface="Comic Sans MS"/>
                <a:ea typeface="Comic Sans MS"/>
                <a:cs typeface="Comic Sans MS"/>
                <a:sym typeface="Comic Sans M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Color/Feelings Walk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Enjoy!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Mindful Walking | Cosmic Kids Zen Den - Mindfulness for kids&#10;Join Jaime on a special Zen Den field frip - a mindful walk in the beautiful countryside!&#10;Mindful walking is a way of noticing what's going on around you while you take a walk. Instead of racing to where you're going, you take your time and really notice what you see, hear and feel.&#10;&#10;Read, move and learn with our fun yoga story books! http://www.cosmickids.com/products/type/books/&#10;&#10;Learn to teach kids yoga with Jaime: http://www.cosmickids.com/learn/&#10;Like Cosmic Kids on Facebook: https://www.facebook.com/cosmickidsyoga/ &#10;Stream all our videos ad-free: https://cosmickids.vhx.tv&#10;Have you seen our DVDs? https://www.amazon.co.uk/Cosmic-Kids-Yoga-DVD-stories/dp/B009VFZ49W &#10;Visit our Cosmic Kids Yoga shop! http://www.cosmickids.com/shop/&#10;&#10;Don't forget to subscribe! http://bit.ly/cosmickidsyoga" id="279" name="Google Shape;279;p13" title="Mindful Walking | Cosmic Kids Zen Den - Mindfulness for kid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1450" y="546300"/>
            <a:ext cx="2402425" cy="180182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Life is a journey. Enjoy a little peace of mind on your path toward your destination.  A Mindful Walking mindfulness meditation created by Stop, Breathe &amp; Think. &#10;&#10;Access more meditations on Youtube ➜ https://goo.gl/AbqCp8&#10;&#10;Try our free app now ➜ https://goo.gl/RVeYTq&#10;&#10;Come say hi :) &#10;Twitter ➜  https://twitter.com/SBTbreathe&#10;Instagram ➜ https://www.instagram.com/sbtbreathe/&#10;Facebook ➜ https://www.facebook.com/stopbreathethink" id="280" name="Google Shape;280;p13" title="Mindful Walking Meditation (Relieve Stress)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1450" y="2627675"/>
            <a:ext cx="2497192" cy="18729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