
<file path=[Content_Types].xml><?xml version="1.0" encoding="utf-8"?>
<Types xmlns="http://schemas.openxmlformats.org/package/2006/content-types">
  <Default ContentType="image/jpeg" Extension="jpg"/>
  <Default ContentType="application/x-fontdata" Extension="fntdata"/>
  <Default ContentType="application/xml" Extension="xml"/>
  <Default ContentType="application/vnd.openxmlformats-package.relationships+xml" Extension="rels"/>
  <Override ContentType="application/vnd.openxmlformats-officedocument.presentationml.notesSlide+xml" PartName="/ppt/notesSlides/notesSlide1.xml"/>
  <Override ContentType="application/vnd.openxmlformats-officedocument.presentationml.slideLayout+xml" PartName="/ppt/slideLayouts/slideLayout3.xml"/>
  <Override ContentType="application/vnd.openxmlformats-officedocument.presentationml.slideLayout+xml" PartName="/ppt/slideLayouts/slideLayout4.xml"/>
  <Override ContentType="application/vnd.openxmlformats-officedocument.presentationml.slideLayout+xml" PartName="/ppt/slideLayouts/slideLayout5.xml"/>
  <Override ContentType="application/vnd.openxmlformats-officedocument.presentationml.slideLayout+xml" PartName="/ppt/slideLayouts/slideLayout2.xml"/>
  <Override ContentType="application/vnd.openxmlformats-officedocument.presentationml.slideLayout+xml" PartName="/ppt/slideLayouts/slideLayout11.xml"/>
  <Override ContentType="application/vnd.openxmlformats-officedocument.presentationml.slideLayout+xml" PartName="/ppt/slideLayouts/slideLayout1.xml"/>
  <Override ContentType="application/vnd.openxmlformats-officedocument.presentationml.slideLayout+xml" PartName="/ppt/slideLayouts/slideLayout10.xml"/>
  <Override ContentType="application/vnd.openxmlformats-officedocument.presentationml.slideLayout+xml" PartName="/ppt/slideLayouts/slideLayout7.xml"/>
  <Override ContentType="application/vnd.openxmlformats-officedocument.presentationml.slideLayout+xml" PartName="/ppt/slideLayouts/slideLayout6.xml"/>
  <Override ContentType="application/vnd.openxmlformats-officedocument.presentationml.slideLayout+xml" PartName="/ppt/slideLayouts/slideLayout8.xml"/>
  <Override ContentType="application/vnd.openxmlformats-officedocument.presentationml.slideLayout+xml" PartName="/ppt/slideLayouts/slideLayout9.xml"/>
  <Override ContentType="application/vnd.openxmlformats-officedocument.presentationml.slideMaster+xml" PartName="/ppt/slideMasters/slideMaster1.xml"/>
  <Override ContentType="application/vnd.openxmlformats-officedocument.presentationml.slide+xml" PartName="/ppt/slides/slide1.xml"/>
  <Override ContentType="application/vnd.openxmlformats-officedocument.presentationml.notesMaster+xml" PartName="/ppt/notesMasters/notesMaster1.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Override ContentType="application/vnd.openxmlformats-officedocument.presentationml.viewProps+xml" PartName="/ppt/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embedTrueTypeFonts="1" strictFirstAndLastChars="0" saveSubsetFonts="1">
  <p:sldMasterIdLst>
    <p:sldMasterId id="2147483659" r:id="rId4"/>
  </p:sldMasterIdLst>
  <p:notesMasterIdLst>
    <p:notesMasterId r:id="rId5"/>
  </p:notesMasterIdLst>
  <p:sldIdLst>
    <p:sldId id="256" r:id="rId6"/>
  </p:sldIdLst>
  <p:sldSz cy="5143500" cx="9144000"/>
  <p:notesSz cx="6858000" cy="9144000"/>
  <p:embeddedFontLst>
    <p:embeddedFont>
      <p:font typeface="Raleway"/>
      <p:regular r:id="rId7"/>
      <p:bold r:id="rId8"/>
      <p:italic r:id="rId9"/>
      <p:boldItalic r:id="rId10"/>
    </p:embeddedFont>
    <p:embeddedFont>
      <p:font typeface="Alegreya"/>
      <p:regular r:id="rId11"/>
      <p:bold r:id="rId12"/>
      <p:italic r:id="rId13"/>
      <p:boldItalic r:id="rId14"/>
    </p:embeddedFont>
  </p:embeddedFontLst>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defaultTextStyle>
  <p:extLst>
    <p:ext uri="{EFAFB233-063F-42B5-8137-9DF3F51BA10A}">
      <p15:sldGuideLst>
        <p15:guide id="1" orient="horz" pos="162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viewProps.xml><?xml version="1.0" encoding="utf-8"?>
<p:view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Comments="0">
  <p:slideViewPr>
    <p:cSldViewPr snapToGrid="0">
      <p:cViewPr varScale="1">
        <p:scale>
          <a:sx n="100" d="100"/>
          <a:sy n="100" d="100"/>
        </p:scale>
        <p:origin x="0" y="0"/>
      </p:cViewPr>
      <p:guideLst>
        <p:guide pos="1620" orient="horz"/>
        <p:guide pos="2880"/>
      </p:guideLst>
    </p:cSldViewPr>
  </p:slideViewPr>
</p:viewPr>
</file>

<file path=ppt/_rels/presentation.xml.rels><?xml version="1.0" encoding="UTF-8" standalone="yes"?><Relationships xmlns="http://schemas.openxmlformats.org/package/2006/relationships"><Relationship Id="rId11" Type="http://schemas.openxmlformats.org/officeDocument/2006/relationships/font" Target="fonts/Alegreya-regular.fntdata"/><Relationship Id="rId10" Type="http://schemas.openxmlformats.org/officeDocument/2006/relationships/font" Target="fonts/Raleway-boldItalic.fntdata"/><Relationship Id="rId13" Type="http://schemas.openxmlformats.org/officeDocument/2006/relationships/font" Target="fonts/Alegreya-italic.fntdata"/><Relationship Id="rId12" Type="http://schemas.openxmlformats.org/officeDocument/2006/relationships/font" Target="fonts/Alegreya-bold.fntdata"/><Relationship Id="rId1" Type="http://schemas.openxmlformats.org/officeDocument/2006/relationships/theme" Target="theme/theme1.xml"/><Relationship Id="rId2" Type="http://schemas.openxmlformats.org/officeDocument/2006/relationships/viewProps" Target="viewProps.xml"/><Relationship Id="rId3" Type="http://schemas.openxmlformats.org/officeDocument/2006/relationships/presProps" Target="presProps.xml"/><Relationship Id="rId4" Type="http://schemas.openxmlformats.org/officeDocument/2006/relationships/slideMaster" Target="slideMasters/slideMaster1.xml"/><Relationship Id="rId9" Type="http://schemas.openxmlformats.org/officeDocument/2006/relationships/font" Target="fonts/Raleway-italic.fntdata"/><Relationship Id="rId14" Type="http://schemas.openxmlformats.org/officeDocument/2006/relationships/font" Target="fonts/Alegreya-boldItalic.fntdata"/><Relationship Id="rId5" Type="http://schemas.openxmlformats.org/officeDocument/2006/relationships/notesMaster" Target="notesMasters/notesMaster1.xml"/><Relationship Id="rId6" Type="http://schemas.openxmlformats.org/officeDocument/2006/relationships/slide" Target="slides/slide1.xml"/><Relationship Id="rId7" Type="http://schemas.openxmlformats.org/officeDocument/2006/relationships/font" Target="fonts/Raleway-regular.fntdata"/><Relationship Id="rId8" Type="http://schemas.openxmlformats.org/officeDocument/2006/relationships/font" Target="fonts/Raleway-bold.fntdata"/></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 name="Shape 2"/>
        <p:cNvGrpSpPr/>
        <p:nvPr/>
      </p:nvGrpSpPr>
      <p:grpSpPr>
        <a:xfrm>
          <a:off x="0" y="0"/>
          <a:ext cx="0" cy="0"/>
          <a:chOff x="0" y="0"/>
          <a:chExt cx="0" cy="0"/>
        </a:xfrm>
      </p:grpSpPr>
      <p:sp>
        <p:nvSpPr>
          <p:cNvPr id="3" name="Google Shape;3;n"/>
          <p:cNvSpPr/>
          <p:nvPr>
            <p:ph idx="2" type="sldImg"/>
          </p:nvPr>
        </p:nvSpPr>
        <p:spPr>
          <a:xfrm>
            <a:off x="381300" y="685800"/>
            <a:ext cx="609607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 name="Google Shape;4;n"/>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lvl1pPr indent="-298450" lvl="0" marL="457200">
              <a:spcBef>
                <a:spcPts val="0"/>
              </a:spcBef>
              <a:spcAft>
                <a:spcPts val="0"/>
              </a:spcAft>
              <a:buSzPts val="1100"/>
              <a:buChar char="●"/>
              <a:defRPr sz="1100"/>
            </a:lvl1pPr>
            <a:lvl2pPr indent="-298450" lvl="1" marL="914400">
              <a:spcBef>
                <a:spcPts val="0"/>
              </a:spcBef>
              <a:spcAft>
                <a:spcPts val="0"/>
              </a:spcAft>
              <a:buSzPts val="1100"/>
              <a:buChar char="○"/>
              <a:defRPr sz="1100"/>
            </a:lvl2pPr>
            <a:lvl3pPr indent="-298450" lvl="2" marL="1371600">
              <a:spcBef>
                <a:spcPts val="0"/>
              </a:spcBef>
              <a:spcAft>
                <a:spcPts val="0"/>
              </a:spcAft>
              <a:buSzPts val="1100"/>
              <a:buChar char="■"/>
              <a:defRPr sz="1100"/>
            </a:lvl3pPr>
            <a:lvl4pPr indent="-298450" lvl="3" marL="1828800">
              <a:spcBef>
                <a:spcPts val="0"/>
              </a:spcBef>
              <a:spcAft>
                <a:spcPts val="0"/>
              </a:spcAft>
              <a:buSzPts val="1100"/>
              <a:buChar char="●"/>
              <a:defRPr sz="1100"/>
            </a:lvl4pPr>
            <a:lvl5pPr indent="-298450" lvl="4" marL="2286000">
              <a:spcBef>
                <a:spcPts val="0"/>
              </a:spcBef>
              <a:spcAft>
                <a:spcPts val="0"/>
              </a:spcAft>
              <a:buSzPts val="1100"/>
              <a:buChar char="○"/>
              <a:defRPr sz="1100"/>
            </a:lvl5pPr>
            <a:lvl6pPr indent="-298450" lvl="5" marL="2743200">
              <a:spcBef>
                <a:spcPts val="0"/>
              </a:spcBef>
              <a:spcAft>
                <a:spcPts val="0"/>
              </a:spcAft>
              <a:buSzPts val="1100"/>
              <a:buChar char="■"/>
              <a:defRPr sz="1100"/>
            </a:lvl6pPr>
            <a:lvl7pPr indent="-298450" lvl="6" marL="3200400">
              <a:spcBef>
                <a:spcPts val="0"/>
              </a:spcBef>
              <a:spcAft>
                <a:spcPts val="0"/>
              </a:spcAft>
              <a:buSzPts val="1100"/>
              <a:buChar char="●"/>
              <a:defRPr sz="1100"/>
            </a:lvl7pPr>
            <a:lvl8pPr indent="-298450" lvl="7" marL="3657600">
              <a:spcBef>
                <a:spcPts val="0"/>
              </a:spcBef>
              <a:spcAft>
                <a:spcPts val="0"/>
              </a:spcAft>
              <a:buSzPts val="1100"/>
              <a:buChar char="○"/>
              <a:defRPr sz="1100"/>
            </a:lvl8pPr>
            <a:lvl9pPr indent="-298450" lvl="8" marL="4114800">
              <a:spcBef>
                <a:spcPts val="0"/>
              </a:spcBef>
              <a:spcAft>
                <a:spcPts val="0"/>
              </a:spcAft>
              <a:buSzPts val="1100"/>
              <a:buChar char="■"/>
              <a:defRPr sz="1100"/>
            </a:lvl9pPr>
          </a:lstStyle>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4" name="Shape 54"/>
        <p:cNvGrpSpPr/>
        <p:nvPr/>
      </p:nvGrpSpPr>
      <p:grpSpPr>
        <a:xfrm>
          <a:off x="0" y="0"/>
          <a:ext cx="0" cy="0"/>
          <a:chOff x="0" y="0"/>
          <a:chExt cx="0" cy="0"/>
        </a:xfrm>
      </p:grpSpPr>
      <p:sp>
        <p:nvSpPr>
          <p:cNvPr id="55" name="Google Shape;55;p:notes"/>
          <p:cNvSpPr/>
          <p:nvPr>
            <p:ph idx="2" type="sldImg"/>
          </p:nvPr>
        </p:nvSpPr>
        <p:spPr>
          <a:xfrm>
            <a:off x="381300" y="685800"/>
            <a:ext cx="6096075" cy="3429000"/>
          </a:xfrm>
          <a:custGeom>
            <a:rect b="b" l="l" r="r" t="t"/>
            <a:pathLst>
              <a:path extrusionOk="0" h="120000" w="120000">
                <a:moveTo>
                  <a:pt x="0" y="0"/>
                </a:moveTo>
                <a:lnTo>
                  <a:pt x="120000" y="0"/>
                </a:lnTo>
                <a:lnTo>
                  <a:pt x="120000" y="120000"/>
                </a:lnTo>
                <a:lnTo>
                  <a:pt x="0" y="120000"/>
                </a:lnTo>
                <a:close/>
              </a:path>
            </a:pathLst>
          </a:custGeom>
        </p:spPr>
      </p:sp>
      <p:sp>
        <p:nvSpPr>
          <p:cNvPr id="56" name="Google Shape;56;p: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itle">
  <p:cSld name="TITLE">
    <p:spTree>
      <p:nvGrpSpPr>
        <p:cNvPr id="9" name="Shape 9"/>
        <p:cNvGrpSpPr/>
        <p:nvPr/>
      </p:nvGrpSpPr>
      <p:grpSpPr>
        <a:xfrm>
          <a:off x="0" y="0"/>
          <a:ext cx="0" cy="0"/>
          <a:chOff x="0" y="0"/>
          <a:chExt cx="0" cy="0"/>
        </a:xfrm>
      </p:grpSpPr>
      <p:sp>
        <p:nvSpPr>
          <p:cNvPr id="10" name="Google Shape;10;p2"/>
          <p:cNvSpPr/>
          <p:nvPr/>
        </p:nvSpPr>
        <p:spPr>
          <a:xfrm>
            <a:off x="80700" y="2651100"/>
            <a:ext cx="8982600" cy="2411700"/>
          </a:xfrm>
          <a:prstGeom prst="rect">
            <a:avLst/>
          </a:pr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 name="Google Shape;11;p2"/>
          <p:cNvSpPr txBox="1"/>
          <p:nvPr>
            <p:ph type="ctrTitle"/>
          </p:nvPr>
        </p:nvSpPr>
        <p:spPr>
          <a:xfrm>
            <a:off x="485875" y="264475"/>
            <a:ext cx="8183700" cy="1473600"/>
          </a:xfrm>
          <a:prstGeom prst="rect">
            <a:avLst/>
          </a:prstGeom>
        </p:spPr>
        <p:txBody>
          <a:bodyPr anchorCtr="0" anchor="b" bIns="91425" lIns="91425" spcFirstLastPara="1" rIns="91425" wrap="square" tIns="91425">
            <a:noAutofit/>
          </a:bodyPr>
          <a:lstStyle>
            <a:lvl1pPr lvl="0">
              <a:spcBef>
                <a:spcPts val="0"/>
              </a:spcBef>
              <a:spcAft>
                <a:spcPts val="0"/>
              </a:spcAft>
              <a:buSzPts val="4200"/>
              <a:buNone/>
              <a:defRPr sz="4200"/>
            </a:lvl1pPr>
            <a:lvl2pPr lvl="1">
              <a:spcBef>
                <a:spcPts val="0"/>
              </a:spcBef>
              <a:spcAft>
                <a:spcPts val="0"/>
              </a:spcAft>
              <a:buSzPts val="4200"/>
              <a:buNone/>
              <a:defRPr sz="4200"/>
            </a:lvl2pPr>
            <a:lvl3pPr lvl="2">
              <a:spcBef>
                <a:spcPts val="0"/>
              </a:spcBef>
              <a:spcAft>
                <a:spcPts val="0"/>
              </a:spcAft>
              <a:buSzPts val="4200"/>
              <a:buNone/>
              <a:defRPr sz="4200"/>
            </a:lvl3pPr>
            <a:lvl4pPr lvl="3">
              <a:spcBef>
                <a:spcPts val="0"/>
              </a:spcBef>
              <a:spcAft>
                <a:spcPts val="0"/>
              </a:spcAft>
              <a:buSzPts val="4200"/>
              <a:buNone/>
              <a:defRPr sz="4200"/>
            </a:lvl4pPr>
            <a:lvl5pPr lvl="4">
              <a:spcBef>
                <a:spcPts val="0"/>
              </a:spcBef>
              <a:spcAft>
                <a:spcPts val="0"/>
              </a:spcAft>
              <a:buSzPts val="4200"/>
              <a:buNone/>
              <a:defRPr sz="4200"/>
            </a:lvl5pPr>
            <a:lvl6pPr lvl="5">
              <a:spcBef>
                <a:spcPts val="0"/>
              </a:spcBef>
              <a:spcAft>
                <a:spcPts val="0"/>
              </a:spcAft>
              <a:buSzPts val="4200"/>
              <a:buNone/>
              <a:defRPr sz="4200"/>
            </a:lvl6pPr>
            <a:lvl7pPr lvl="6">
              <a:spcBef>
                <a:spcPts val="0"/>
              </a:spcBef>
              <a:spcAft>
                <a:spcPts val="0"/>
              </a:spcAft>
              <a:buSzPts val="4200"/>
              <a:buNone/>
              <a:defRPr sz="4200"/>
            </a:lvl7pPr>
            <a:lvl8pPr lvl="7">
              <a:spcBef>
                <a:spcPts val="0"/>
              </a:spcBef>
              <a:spcAft>
                <a:spcPts val="0"/>
              </a:spcAft>
              <a:buSzPts val="4200"/>
              <a:buNone/>
              <a:defRPr sz="4200"/>
            </a:lvl8pPr>
            <a:lvl9pPr lvl="8">
              <a:spcBef>
                <a:spcPts val="0"/>
              </a:spcBef>
              <a:spcAft>
                <a:spcPts val="0"/>
              </a:spcAft>
              <a:buSzPts val="4200"/>
              <a:buNone/>
              <a:defRPr sz="4200"/>
            </a:lvl9pPr>
          </a:lstStyle>
          <a:p/>
        </p:txBody>
      </p:sp>
      <p:sp>
        <p:nvSpPr>
          <p:cNvPr id="12" name="Google Shape;12;p2"/>
          <p:cNvSpPr txBox="1"/>
          <p:nvPr>
            <p:ph idx="1" type="subTitle"/>
          </p:nvPr>
        </p:nvSpPr>
        <p:spPr>
          <a:xfrm>
            <a:off x="485875" y="1738075"/>
            <a:ext cx="8183700" cy="861000"/>
          </a:xfrm>
          <a:prstGeom prst="rect">
            <a:avLst/>
          </a:prstGeom>
        </p:spPr>
        <p:txBody>
          <a:bodyPr anchorCtr="0" anchor="t" bIns="91425" lIns="91425" spcFirstLastPara="1" rIns="91425" wrap="square" tIns="91425">
            <a:noAutofit/>
          </a:bodyPr>
          <a:lstStyle>
            <a:lvl1pPr lvl="0">
              <a:lnSpc>
                <a:spcPct val="100000"/>
              </a:lnSpc>
              <a:spcBef>
                <a:spcPts val="0"/>
              </a:spcBef>
              <a:spcAft>
                <a:spcPts val="0"/>
              </a:spcAft>
              <a:buSzPts val="2400"/>
              <a:buNone/>
              <a:defRPr sz="2400"/>
            </a:lvl1pPr>
            <a:lvl2pPr lvl="1">
              <a:lnSpc>
                <a:spcPct val="100000"/>
              </a:lnSpc>
              <a:spcBef>
                <a:spcPts val="0"/>
              </a:spcBef>
              <a:spcAft>
                <a:spcPts val="0"/>
              </a:spcAft>
              <a:buSzPts val="2400"/>
              <a:buNone/>
              <a:defRPr sz="2400"/>
            </a:lvl2pPr>
            <a:lvl3pPr lvl="2">
              <a:lnSpc>
                <a:spcPct val="100000"/>
              </a:lnSpc>
              <a:spcBef>
                <a:spcPts val="0"/>
              </a:spcBef>
              <a:spcAft>
                <a:spcPts val="0"/>
              </a:spcAft>
              <a:buSzPts val="2400"/>
              <a:buNone/>
              <a:defRPr sz="2400"/>
            </a:lvl3pPr>
            <a:lvl4pPr lvl="3">
              <a:lnSpc>
                <a:spcPct val="100000"/>
              </a:lnSpc>
              <a:spcBef>
                <a:spcPts val="0"/>
              </a:spcBef>
              <a:spcAft>
                <a:spcPts val="0"/>
              </a:spcAft>
              <a:buSzPts val="2400"/>
              <a:buNone/>
              <a:defRPr sz="2400"/>
            </a:lvl4pPr>
            <a:lvl5pPr lvl="4">
              <a:lnSpc>
                <a:spcPct val="100000"/>
              </a:lnSpc>
              <a:spcBef>
                <a:spcPts val="0"/>
              </a:spcBef>
              <a:spcAft>
                <a:spcPts val="0"/>
              </a:spcAft>
              <a:buSzPts val="2400"/>
              <a:buNone/>
              <a:defRPr sz="2400"/>
            </a:lvl5pPr>
            <a:lvl6pPr lvl="5">
              <a:lnSpc>
                <a:spcPct val="100000"/>
              </a:lnSpc>
              <a:spcBef>
                <a:spcPts val="0"/>
              </a:spcBef>
              <a:spcAft>
                <a:spcPts val="0"/>
              </a:spcAft>
              <a:buSzPts val="2400"/>
              <a:buNone/>
              <a:defRPr sz="2400"/>
            </a:lvl6pPr>
            <a:lvl7pPr lvl="6">
              <a:lnSpc>
                <a:spcPct val="100000"/>
              </a:lnSpc>
              <a:spcBef>
                <a:spcPts val="0"/>
              </a:spcBef>
              <a:spcAft>
                <a:spcPts val="0"/>
              </a:spcAft>
              <a:buSzPts val="2400"/>
              <a:buNone/>
              <a:defRPr sz="2400"/>
            </a:lvl7pPr>
            <a:lvl8pPr lvl="7">
              <a:lnSpc>
                <a:spcPct val="100000"/>
              </a:lnSpc>
              <a:spcBef>
                <a:spcPts val="0"/>
              </a:spcBef>
              <a:spcAft>
                <a:spcPts val="0"/>
              </a:spcAft>
              <a:buSzPts val="2400"/>
              <a:buNone/>
              <a:defRPr sz="2400"/>
            </a:lvl8pPr>
            <a:lvl9pPr lvl="8">
              <a:lnSpc>
                <a:spcPct val="100000"/>
              </a:lnSpc>
              <a:spcBef>
                <a:spcPts val="0"/>
              </a:spcBef>
              <a:spcAft>
                <a:spcPts val="0"/>
              </a:spcAft>
              <a:buSzPts val="2400"/>
              <a:buNone/>
              <a:defRPr sz="2400"/>
            </a:lvl9pPr>
          </a:lstStyle>
          <a:p/>
        </p:txBody>
      </p:sp>
      <p:sp>
        <p:nvSpPr>
          <p:cNvPr id="13" name="Google Shape;13;p2"/>
          <p:cNvSpPr txBox="1"/>
          <p:nvPr>
            <p:ph idx="12" type="sldNum"/>
          </p:nvPr>
        </p:nvSpPr>
        <p:spPr>
          <a:xfrm>
            <a:off x="8497999" y="4688759"/>
            <a:ext cx="548700" cy="393600"/>
          </a:xfrm>
          <a:prstGeom prst="rect">
            <a:avLst/>
          </a:prstGeom>
        </p:spPr>
        <p:txBody>
          <a:bodyPr anchorCtr="0" anchor="ctr" bIns="91425" lIns="91425" spcFirstLastPara="1" rIns="91425" wrap="square" tIns="91425">
            <a:noAutofit/>
          </a:bodyPr>
          <a:lstStyle>
            <a:lvl1pPr lvl="0">
              <a:buNone/>
              <a:defRPr>
                <a:solidFill>
                  <a:schemeClr val="lt1"/>
                </a:solidFill>
              </a:defRPr>
            </a:lvl1pPr>
            <a:lvl2pPr lvl="1">
              <a:buNone/>
              <a:defRPr>
                <a:solidFill>
                  <a:schemeClr val="lt1"/>
                </a:solidFill>
              </a:defRPr>
            </a:lvl2pPr>
            <a:lvl3pPr lvl="2">
              <a:buNone/>
              <a:defRPr>
                <a:solidFill>
                  <a:schemeClr val="lt1"/>
                </a:solidFill>
              </a:defRPr>
            </a:lvl3pPr>
            <a:lvl4pPr lvl="3">
              <a:buNone/>
              <a:defRPr>
                <a:solidFill>
                  <a:schemeClr val="lt1"/>
                </a:solidFill>
              </a:defRPr>
            </a:lvl4pPr>
            <a:lvl5pPr lvl="4">
              <a:buNone/>
              <a:defRPr>
                <a:solidFill>
                  <a:schemeClr val="lt1"/>
                </a:solidFill>
              </a:defRPr>
            </a:lvl5pPr>
            <a:lvl6pPr lvl="5">
              <a:buNone/>
              <a:defRPr>
                <a:solidFill>
                  <a:schemeClr val="lt1"/>
                </a:solidFill>
              </a:defRPr>
            </a:lvl6pPr>
            <a:lvl7pPr lvl="6">
              <a:buNone/>
              <a:defRPr>
                <a:solidFill>
                  <a:schemeClr val="lt1"/>
                </a:solidFill>
              </a:defRPr>
            </a:lvl7pPr>
            <a:lvl8pPr lvl="7">
              <a:buNone/>
              <a:defRPr>
                <a:solidFill>
                  <a:schemeClr val="lt1"/>
                </a:solidFill>
              </a:defRPr>
            </a:lvl8pPr>
            <a:lvl9pPr lvl="8">
              <a:buNone/>
              <a:defRPr>
                <a:solidFill>
                  <a:schemeClr val="lt1"/>
                </a:solidFill>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type="secHead">
  <p:cSld name="SECTION_HEADER">
    <p:spTree>
      <p:nvGrpSpPr>
        <p:cNvPr id="14" name="Shape 14"/>
        <p:cNvGrpSpPr/>
        <p:nvPr/>
      </p:nvGrpSpPr>
      <p:grpSpPr>
        <a:xfrm>
          <a:off x="0" y="0"/>
          <a:ext cx="0" cy="0"/>
          <a:chOff x="0" y="0"/>
          <a:chExt cx="0" cy="0"/>
        </a:xfrm>
      </p:grpSpPr>
      <p:sp>
        <p:nvSpPr>
          <p:cNvPr id="15" name="Google Shape;15;p3"/>
          <p:cNvSpPr/>
          <p:nvPr/>
        </p:nvSpPr>
        <p:spPr>
          <a:xfrm>
            <a:off x="80700" y="2651100"/>
            <a:ext cx="8982600" cy="2411700"/>
          </a:xfrm>
          <a:prstGeom prst="rect">
            <a:avLst/>
          </a:pr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 name="Google Shape;16;p3"/>
          <p:cNvSpPr txBox="1"/>
          <p:nvPr>
            <p:ph type="title"/>
          </p:nvPr>
        </p:nvSpPr>
        <p:spPr>
          <a:xfrm>
            <a:off x="485875" y="1714500"/>
            <a:ext cx="8183700" cy="785700"/>
          </a:xfrm>
          <a:prstGeom prst="rect">
            <a:avLst/>
          </a:prstGeom>
        </p:spPr>
        <p:txBody>
          <a:bodyPr anchorCtr="0" anchor="b" bIns="91425" lIns="91425" spcFirstLastPara="1" rIns="91425" wrap="square" tIns="91425">
            <a:noAutofit/>
          </a:bodyPr>
          <a:lstStyle>
            <a:lvl1pPr lvl="0">
              <a:spcBef>
                <a:spcPts val="0"/>
              </a:spcBef>
              <a:spcAft>
                <a:spcPts val="0"/>
              </a:spcAft>
              <a:buSzPts val="3600"/>
              <a:buNone/>
              <a:defRPr sz="3600"/>
            </a:lvl1pPr>
            <a:lvl2pPr lvl="1">
              <a:spcBef>
                <a:spcPts val="0"/>
              </a:spcBef>
              <a:spcAft>
                <a:spcPts val="0"/>
              </a:spcAft>
              <a:buSzPts val="3600"/>
              <a:buNone/>
              <a:defRPr sz="3600"/>
            </a:lvl2pPr>
            <a:lvl3pPr lvl="2">
              <a:spcBef>
                <a:spcPts val="0"/>
              </a:spcBef>
              <a:spcAft>
                <a:spcPts val="0"/>
              </a:spcAft>
              <a:buSzPts val="3600"/>
              <a:buNone/>
              <a:defRPr sz="3600"/>
            </a:lvl3pPr>
            <a:lvl4pPr lvl="3">
              <a:spcBef>
                <a:spcPts val="0"/>
              </a:spcBef>
              <a:spcAft>
                <a:spcPts val="0"/>
              </a:spcAft>
              <a:buSzPts val="3600"/>
              <a:buNone/>
              <a:defRPr sz="3600"/>
            </a:lvl4pPr>
            <a:lvl5pPr lvl="4">
              <a:spcBef>
                <a:spcPts val="0"/>
              </a:spcBef>
              <a:spcAft>
                <a:spcPts val="0"/>
              </a:spcAft>
              <a:buSzPts val="3600"/>
              <a:buNone/>
              <a:defRPr sz="3600"/>
            </a:lvl5pPr>
            <a:lvl6pPr lvl="5">
              <a:spcBef>
                <a:spcPts val="0"/>
              </a:spcBef>
              <a:spcAft>
                <a:spcPts val="0"/>
              </a:spcAft>
              <a:buSzPts val="3600"/>
              <a:buNone/>
              <a:defRPr sz="3600"/>
            </a:lvl6pPr>
            <a:lvl7pPr lvl="6">
              <a:spcBef>
                <a:spcPts val="0"/>
              </a:spcBef>
              <a:spcAft>
                <a:spcPts val="0"/>
              </a:spcAft>
              <a:buSzPts val="3600"/>
              <a:buNone/>
              <a:defRPr sz="3600"/>
            </a:lvl7pPr>
            <a:lvl8pPr lvl="7">
              <a:spcBef>
                <a:spcPts val="0"/>
              </a:spcBef>
              <a:spcAft>
                <a:spcPts val="0"/>
              </a:spcAft>
              <a:buSzPts val="3600"/>
              <a:buNone/>
              <a:defRPr sz="3600"/>
            </a:lvl8pPr>
            <a:lvl9pPr lvl="8">
              <a:spcBef>
                <a:spcPts val="0"/>
              </a:spcBef>
              <a:spcAft>
                <a:spcPts val="0"/>
              </a:spcAft>
              <a:buSzPts val="3600"/>
              <a:buNone/>
              <a:defRPr sz="3600"/>
            </a:lvl9pPr>
          </a:lstStyle>
          <a:p/>
        </p:txBody>
      </p:sp>
      <p:sp>
        <p:nvSpPr>
          <p:cNvPr id="17" name="Google Shape;17;p3"/>
          <p:cNvSpPr txBox="1"/>
          <p:nvPr>
            <p:ph idx="12" type="sldNum"/>
          </p:nvPr>
        </p:nvSpPr>
        <p:spPr>
          <a:xfrm>
            <a:off x="8497999" y="4688759"/>
            <a:ext cx="548700" cy="393600"/>
          </a:xfrm>
          <a:prstGeom prst="rect">
            <a:avLst/>
          </a:prstGeom>
        </p:spPr>
        <p:txBody>
          <a:bodyPr anchorCtr="0" anchor="ctr" bIns="91425" lIns="91425" spcFirstLastPara="1" rIns="91425" wrap="square" tIns="91425">
            <a:noAutofit/>
          </a:bodyPr>
          <a:lstStyle>
            <a:lvl1pPr lvl="0">
              <a:buNone/>
              <a:defRPr>
                <a:solidFill>
                  <a:schemeClr val="lt1"/>
                </a:solidFill>
              </a:defRPr>
            </a:lvl1pPr>
            <a:lvl2pPr lvl="1">
              <a:buNone/>
              <a:defRPr>
                <a:solidFill>
                  <a:schemeClr val="lt1"/>
                </a:solidFill>
              </a:defRPr>
            </a:lvl2pPr>
            <a:lvl3pPr lvl="2">
              <a:buNone/>
              <a:defRPr>
                <a:solidFill>
                  <a:schemeClr val="lt1"/>
                </a:solidFill>
              </a:defRPr>
            </a:lvl3pPr>
            <a:lvl4pPr lvl="3">
              <a:buNone/>
              <a:defRPr>
                <a:solidFill>
                  <a:schemeClr val="lt1"/>
                </a:solidFill>
              </a:defRPr>
            </a:lvl4pPr>
            <a:lvl5pPr lvl="4">
              <a:buNone/>
              <a:defRPr>
                <a:solidFill>
                  <a:schemeClr val="lt1"/>
                </a:solidFill>
              </a:defRPr>
            </a:lvl5pPr>
            <a:lvl6pPr lvl="5">
              <a:buNone/>
              <a:defRPr>
                <a:solidFill>
                  <a:schemeClr val="lt1"/>
                </a:solidFill>
              </a:defRPr>
            </a:lvl6pPr>
            <a:lvl7pPr lvl="6">
              <a:buNone/>
              <a:defRPr>
                <a:solidFill>
                  <a:schemeClr val="lt1"/>
                </a:solidFill>
              </a:defRPr>
            </a:lvl7pPr>
            <a:lvl8pPr lvl="7">
              <a:buNone/>
              <a:defRPr>
                <a:solidFill>
                  <a:schemeClr val="lt1"/>
                </a:solidFill>
              </a:defRPr>
            </a:lvl8pPr>
            <a:lvl9pPr lvl="8">
              <a:buNone/>
              <a:defRPr>
                <a:solidFill>
                  <a:schemeClr val="lt1"/>
                </a:solidFill>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body" type="tx">
  <p:cSld name="TITLE_AND_BODY">
    <p:spTree>
      <p:nvGrpSpPr>
        <p:cNvPr id="18" name="Shape 18"/>
        <p:cNvGrpSpPr/>
        <p:nvPr/>
      </p:nvGrpSpPr>
      <p:grpSpPr>
        <a:xfrm>
          <a:off x="0" y="0"/>
          <a:ext cx="0" cy="0"/>
          <a:chOff x="0" y="0"/>
          <a:chExt cx="0" cy="0"/>
        </a:xfrm>
      </p:grpSpPr>
      <p:sp>
        <p:nvSpPr>
          <p:cNvPr id="19" name="Google Shape;19;p4"/>
          <p:cNvSpPr txBox="1"/>
          <p:nvPr>
            <p:ph type="title"/>
          </p:nvPr>
        </p:nvSpPr>
        <p:spPr>
          <a:xfrm>
            <a:off x="311700" y="445025"/>
            <a:ext cx="8520600" cy="623400"/>
          </a:xfrm>
          <a:prstGeom prst="rect">
            <a:avLst/>
          </a:prstGeom>
        </p:spPr>
        <p:txBody>
          <a:bodyPr anchorCtr="0" anchor="t" bIns="91425" lIns="91425" spcFirstLastPara="1" rIns="91425" wrap="square" tIns="91425">
            <a:noAutofit/>
          </a:bodyPr>
          <a:lstStyle>
            <a:lvl1pPr lvl="0">
              <a:spcBef>
                <a:spcPts val="0"/>
              </a:spcBef>
              <a:spcAft>
                <a:spcPts val="0"/>
              </a:spcAft>
              <a:buSzPts val="3000"/>
              <a:buNone/>
              <a:defRPr/>
            </a:lvl1pPr>
            <a:lvl2pPr lvl="1">
              <a:spcBef>
                <a:spcPts val="0"/>
              </a:spcBef>
              <a:spcAft>
                <a:spcPts val="0"/>
              </a:spcAft>
              <a:buSzPts val="3000"/>
              <a:buNone/>
              <a:defRPr/>
            </a:lvl2pPr>
            <a:lvl3pPr lvl="2">
              <a:spcBef>
                <a:spcPts val="0"/>
              </a:spcBef>
              <a:spcAft>
                <a:spcPts val="0"/>
              </a:spcAft>
              <a:buSzPts val="3000"/>
              <a:buNone/>
              <a:defRPr/>
            </a:lvl3pPr>
            <a:lvl4pPr lvl="3">
              <a:spcBef>
                <a:spcPts val="0"/>
              </a:spcBef>
              <a:spcAft>
                <a:spcPts val="0"/>
              </a:spcAft>
              <a:buSzPts val="3000"/>
              <a:buNone/>
              <a:defRPr/>
            </a:lvl4pPr>
            <a:lvl5pPr lvl="4">
              <a:spcBef>
                <a:spcPts val="0"/>
              </a:spcBef>
              <a:spcAft>
                <a:spcPts val="0"/>
              </a:spcAft>
              <a:buSzPts val="3000"/>
              <a:buNone/>
              <a:defRPr/>
            </a:lvl5pPr>
            <a:lvl6pPr lvl="5">
              <a:spcBef>
                <a:spcPts val="0"/>
              </a:spcBef>
              <a:spcAft>
                <a:spcPts val="0"/>
              </a:spcAft>
              <a:buSzPts val="3000"/>
              <a:buNone/>
              <a:defRPr/>
            </a:lvl6pPr>
            <a:lvl7pPr lvl="6">
              <a:spcBef>
                <a:spcPts val="0"/>
              </a:spcBef>
              <a:spcAft>
                <a:spcPts val="0"/>
              </a:spcAft>
              <a:buSzPts val="3000"/>
              <a:buNone/>
              <a:defRPr/>
            </a:lvl7pPr>
            <a:lvl8pPr lvl="7">
              <a:spcBef>
                <a:spcPts val="0"/>
              </a:spcBef>
              <a:spcAft>
                <a:spcPts val="0"/>
              </a:spcAft>
              <a:buSzPts val="3000"/>
              <a:buNone/>
              <a:defRPr/>
            </a:lvl8pPr>
            <a:lvl9pPr lvl="8">
              <a:spcBef>
                <a:spcPts val="0"/>
              </a:spcBef>
              <a:spcAft>
                <a:spcPts val="0"/>
              </a:spcAft>
              <a:buSzPts val="3000"/>
              <a:buNone/>
              <a:defRPr/>
            </a:lvl9pPr>
          </a:lstStyle>
          <a:p/>
        </p:txBody>
      </p:sp>
      <p:sp>
        <p:nvSpPr>
          <p:cNvPr id="20" name="Google Shape;20;p4"/>
          <p:cNvSpPr txBox="1"/>
          <p:nvPr>
            <p:ph idx="1" type="body"/>
          </p:nvPr>
        </p:nvSpPr>
        <p:spPr>
          <a:xfrm>
            <a:off x="311700" y="1152475"/>
            <a:ext cx="8520600" cy="3416400"/>
          </a:xfrm>
          <a:prstGeom prst="rect">
            <a:avLst/>
          </a:prstGeom>
        </p:spPr>
        <p:txBody>
          <a:bodyPr anchorCtr="0" anchor="t" bIns="91425" lIns="91425" spcFirstLastPara="1" rIns="91425" wrap="square" tIns="91425">
            <a:noAutofit/>
          </a:bodyPr>
          <a:lstStyle>
            <a:lvl1pPr indent="-342900" lvl="0" marL="457200">
              <a:spcBef>
                <a:spcPts val="0"/>
              </a:spcBef>
              <a:spcAft>
                <a:spcPts val="0"/>
              </a:spcAft>
              <a:buSzPts val="1800"/>
              <a:buChar char="●"/>
              <a:defRPr/>
            </a:lvl1pPr>
            <a:lvl2pPr indent="-317500" lvl="1" marL="914400">
              <a:spcBef>
                <a:spcPts val="1600"/>
              </a:spcBef>
              <a:spcAft>
                <a:spcPts val="0"/>
              </a:spcAft>
              <a:buSzPts val="1400"/>
              <a:buChar char="○"/>
              <a:defRPr/>
            </a:lvl2pPr>
            <a:lvl3pPr indent="-317500" lvl="2" marL="1371600">
              <a:spcBef>
                <a:spcPts val="1600"/>
              </a:spcBef>
              <a:spcAft>
                <a:spcPts val="0"/>
              </a:spcAft>
              <a:buSzPts val="1400"/>
              <a:buChar char="■"/>
              <a:defRPr/>
            </a:lvl3pPr>
            <a:lvl4pPr indent="-317500" lvl="3" marL="1828800">
              <a:spcBef>
                <a:spcPts val="1600"/>
              </a:spcBef>
              <a:spcAft>
                <a:spcPts val="0"/>
              </a:spcAft>
              <a:buSzPts val="1400"/>
              <a:buChar char="●"/>
              <a:defRPr/>
            </a:lvl4pPr>
            <a:lvl5pPr indent="-317500" lvl="4" marL="2286000">
              <a:spcBef>
                <a:spcPts val="1600"/>
              </a:spcBef>
              <a:spcAft>
                <a:spcPts val="0"/>
              </a:spcAft>
              <a:buSzPts val="1400"/>
              <a:buChar char="○"/>
              <a:defRPr/>
            </a:lvl5pPr>
            <a:lvl6pPr indent="-317500" lvl="5" marL="2743200">
              <a:spcBef>
                <a:spcPts val="1600"/>
              </a:spcBef>
              <a:spcAft>
                <a:spcPts val="0"/>
              </a:spcAft>
              <a:buSzPts val="1400"/>
              <a:buChar char="■"/>
              <a:defRPr/>
            </a:lvl6pPr>
            <a:lvl7pPr indent="-317500" lvl="6" marL="3200400">
              <a:spcBef>
                <a:spcPts val="1600"/>
              </a:spcBef>
              <a:spcAft>
                <a:spcPts val="0"/>
              </a:spcAft>
              <a:buSzPts val="1400"/>
              <a:buChar char="●"/>
              <a:defRPr/>
            </a:lvl7pPr>
            <a:lvl8pPr indent="-317500" lvl="7" marL="3657600">
              <a:spcBef>
                <a:spcPts val="1600"/>
              </a:spcBef>
              <a:spcAft>
                <a:spcPts val="0"/>
              </a:spcAft>
              <a:buSzPts val="1400"/>
              <a:buChar char="○"/>
              <a:defRPr/>
            </a:lvl8pPr>
            <a:lvl9pPr indent="-317500" lvl="8" marL="4114800">
              <a:spcBef>
                <a:spcPts val="1600"/>
              </a:spcBef>
              <a:spcAft>
                <a:spcPts val="1600"/>
              </a:spcAft>
              <a:buSzPts val="1400"/>
              <a:buChar char="■"/>
              <a:defRPr/>
            </a:lvl9pPr>
          </a:lstStyle>
          <a:p/>
        </p:txBody>
      </p:sp>
      <p:sp>
        <p:nvSpPr>
          <p:cNvPr id="21" name="Google Shape;21;p4"/>
          <p:cNvSpPr txBox="1"/>
          <p:nvPr>
            <p:ph idx="12" type="sldNum"/>
          </p:nvPr>
        </p:nvSpPr>
        <p:spPr>
          <a:xfrm>
            <a:off x="8497999" y="4688759"/>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wo columns" type="twoColTx">
  <p:cSld name="TITLE_AND_TWO_COLUMNS">
    <p:spTree>
      <p:nvGrpSpPr>
        <p:cNvPr id="22" name="Shape 22"/>
        <p:cNvGrpSpPr/>
        <p:nvPr/>
      </p:nvGrpSpPr>
      <p:grpSpPr>
        <a:xfrm>
          <a:off x="0" y="0"/>
          <a:ext cx="0" cy="0"/>
          <a:chOff x="0" y="0"/>
          <a:chExt cx="0" cy="0"/>
        </a:xfrm>
      </p:grpSpPr>
      <p:sp>
        <p:nvSpPr>
          <p:cNvPr id="23" name="Google Shape;23;p5"/>
          <p:cNvSpPr txBox="1"/>
          <p:nvPr>
            <p:ph type="title"/>
          </p:nvPr>
        </p:nvSpPr>
        <p:spPr>
          <a:xfrm>
            <a:off x="311700" y="445025"/>
            <a:ext cx="8520600" cy="623400"/>
          </a:xfrm>
          <a:prstGeom prst="rect">
            <a:avLst/>
          </a:prstGeom>
        </p:spPr>
        <p:txBody>
          <a:bodyPr anchorCtr="0" anchor="t" bIns="91425" lIns="91425" spcFirstLastPara="1" rIns="91425" wrap="square" tIns="91425">
            <a:noAutofit/>
          </a:bodyPr>
          <a:lstStyle>
            <a:lvl1pPr lvl="0">
              <a:spcBef>
                <a:spcPts val="0"/>
              </a:spcBef>
              <a:spcAft>
                <a:spcPts val="0"/>
              </a:spcAft>
              <a:buSzPts val="3000"/>
              <a:buNone/>
              <a:defRPr/>
            </a:lvl1pPr>
            <a:lvl2pPr lvl="1">
              <a:spcBef>
                <a:spcPts val="0"/>
              </a:spcBef>
              <a:spcAft>
                <a:spcPts val="0"/>
              </a:spcAft>
              <a:buSzPts val="3000"/>
              <a:buNone/>
              <a:defRPr/>
            </a:lvl2pPr>
            <a:lvl3pPr lvl="2">
              <a:spcBef>
                <a:spcPts val="0"/>
              </a:spcBef>
              <a:spcAft>
                <a:spcPts val="0"/>
              </a:spcAft>
              <a:buSzPts val="3000"/>
              <a:buNone/>
              <a:defRPr/>
            </a:lvl3pPr>
            <a:lvl4pPr lvl="3">
              <a:spcBef>
                <a:spcPts val="0"/>
              </a:spcBef>
              <a:spcAft>
                <a:spcPts val="0"/>
              </a:spcAft>
              <a:buSzPts val="3000"/>
              <a:buNone/>
              <a:defRPr/>
            </a:lvl4pPr>
            <a:lvl5pPr lvl="4">
              <a:spcBef>
                <a:spcPts val="0"/>
              </a:spcBef>
              <a:spcAft>
                <a:spcPts val="0"/>
              </a:spcAft>
              <a:buSzPts val="3000"/>
              <a:buNone/>
              <a:defRPr/>
            </a:lvl5pPr>
            <a:lvl6pPr lvl="5">
              <a:spcBef>
                <a:spcPts val="0"/>
              </a:spcBef>
              <a:spcAft>
                <a:spcPts val="0"/>
              </a:spcAft>
              <a:buSzPts val="3000"/>
              <a:buNone/>
              <a:defRPr/>
            </a:lvl6pPr>
            <a:lvl7pPr lvl="6">
              <a:spcBef>
                <a:spcPts val="0"/>
              </a:spcBef>
              <a:spcAft>
                <a:spcPts val="0"/>
              </a:spcAft>
              <a:buSzPts val="3000"/>
              <a:buNone/>
              <a:defRPr/>
            </a:lvl7pPr>
            <a:lvl8pPr lvl="7">
              <a:spcBef>
                <a:spcPts val="0"/>
              </a:spcBef>
              <a:spcAft>
                <a:spcPts val="0"/>
              </a:spcAft>
              <a:buSzPts val="3000"/>
              <a:buNone/>
              <a:defRPr/>
            </a:lvl8pPr>
            <a:lvl9pPr lvl="8">
              <a:spcBef>
                <a:spcPts val="0"/>
              </a:spcBef>
              <a:spcAft>
                <a:spcPts val="0"/>
              </a:spcAft>
              <a:buSzPts val="3000"/>
              <a:buNone/>
              <a:defRPr/>
            </a:lvl9pPr>
          </a:lstStyle>
          <a:p/>
        </p:txBody>
      </p:sp>
      <p:sp>
        <p:nvSpPr>
          <p:cNvPr id="24" name="Google Shape;24;p5"/>
          <p:cNvSpPr txBox="1"/>
          <p:nvPr>
            <p:ph idx="1" type="body"/>
          </p:nvPr>
        </p:nvSpPr>
        <p:spPr>
          <a:xfrm>
            <a:off x="311700" y="1152475"/>
            <a:ext cx="3999900" cy="3416400"/>
          </a:xfrm>
          <a:prstGeom prst="rect">
            <a:avLst/>
          </a:prstGeom>
        </p:spPr>
        <p:txBody>
          <a:bodyPr anchorCtr="0" anchor="t" bIns="91425" lIns="91425" spcFirstLastPara="1" rIns="91425" wrap="square" tIns="91425">
            <a:noAutofit/>
          </a:bodyPr>
          <a:lstStyle>
            <a:lvl1pPr indent="-317500" lvl="0" marL="457200">
              <a:spcBef>
                <a:spcPts val="0"/>
              </a:spcBef>
              <a:spcAft>
                <a:spcPts val="0"/>
              </a:spcAft>
              <a:buSzPts val="1400"/>
              <a:buChar char="●"/>
              <a:defRPr sz="1400"/>
            </a:lvl1pPr>
            <a:lvl2pPr indent="-304800" lvl="1" marL="914400">
              <a:spcBef>
                <a:spcPts val="1600"/>
              </a:spcBef>
              <a:spcAft>
                <a:spcPts val="0"/>
              </a:spcAft>
              <a:buSzPts val="1200"/>
              <a:buChar char="○"/>
              <a:defRPr sz="1200"/>
            </a:lvl2pPr>
            <a:lvl3pPr indent="-304800" lvl="2" marL="1371600">
              <a:spcBef>
                <a:spcPts val="1600"/>
              </a:spcBef>
              <a:spcAft>
                <a:spcPts val="0"/>
              </a:spcAft>
              <a:buSzPts val="1200"/>
              <a:buChar char="■"/>
              <a:defRPr sz="1200"/>
            </a:lvl3pPr>
            <a:lvl4pPr indent="-304800" lvl="3" marL="1828800">
              <a:spcBef>
                <a:spcPts val="1600"/>
              </a:spcBef>
              <a:spcAft>
                <a:spcPts val="0"/>
              </a:spcAft>
              <a:buSzPts val="1200"/>
              <a:buChar char="●"/>
              <a:defRPr sz="1200"/>
            </a:lvl4pPr>
            <a:lvl5pPr indent="-304800" lvl="4" marL="2286000">
              <a:spcBef>
                <a:spcPts val="1600"/>
              </a:spcBef>
              <a:spcAft>
                <a:spcPts val="0"/>
              </a:spcAft>
              <a:buSzPts val="1200"/>
              <a:buChar char="○"/>
              <a:defRPr sz="1200"/>
            </a:lvl5pPr>
            <a:lvl6pPr indent="-304800" lvl="5" marL="2743200">
              <a:spcBef>
                <a:spcPts val="1600"/>
              </a:spcBef>
              <a:spcAft>
                <a:spcPts val="0"/>
              </a:spcAft>
              <a:buSzPts val="1200"/>
              <a:buChar char="■"/>
              <a:defRPr sz="1200"/>
            </a:lvl6pPr>
            <a:lvl7pPr indent="-304800" lvl="6" marL="3200400">
              <a:spcBef>
                <a:spcPts val="1600"/>
              </a:spcBef>
              <a:spcAft>
                <a:spcPts val="0"/>
              </a:spcAft>
              <a:buSzPts val="1200"/>
              <a:buChar char="●"/>
              <a:defRPr sz="1200"/>
            </a:lvl7pPr>
            <a:lvl8pPr indent="-304800" lvl="7" marL="3657600">
              <a:spcBef>
                <a:spcPts val="1600"/>
              </a:spcBef>
              <a:spcAft>
                <a:spcPts val="0"/>
              </a:spcAft>
              <a:buSzPts val="1200"/>
              <a:buChar char="○"/>
              <a:defRPr sz="1200"/>
            </a:lvl8pPr>
            <a:lvl9pPr indent="-304800" lvl="8" marL="4114800">
              <a:spcBef>
                <a:spcPts val="1600"/>
              </a:spcBef>
              <a:spcAft>
                <a:spcPts val="1600"/>
              </a:spcAft>
              <a:buSzPts val="1200"/>
              <a:buChar char="■"/>
              <a:defRPr sz="1200"/>
            </a:lvl9pPr>
          </a:lstStyle>
          <a:p/>
        </p:txBody>
      </p:sp>
      <p:sp>
        <p:nvSpPr>
          <p:cNvPr id="25" name="Google Shape;25;p5"/>
          <p:cNvSpPr txBox="1"/>
          <p:nvPr>
            <p:ph idx="2" type="body"/>
          </p:nvPr>
        </p:nvSpPr>
        <p:spPr>
          <a:xfrm>
            <a:off x="4832400" y="1152475"/>
            <a:ext cx="3999900" cy="3416400"/>
          </a:xfrm>
          <a:prstGeom prst="rect">
            <a:avLst/>
          </a:prstGeom>
        </p:spPr>
        <p:txBody>
          <a:bodyPr anchorCtr="0" anchor="t" bIns="91425" lIns="91425" spcFirstLastPara="1" rIns="91425" wrap="square" tIns="91425">
            <a:noAutofit/>
          </a:bodyPr>
          <a:lstStyle>
            <a:lvl1pPr indent="-317500" lvl="0" marL="457200">
              <a:spcBef>
                <a:spcPts val="0"/>
              </a:spcBef>
              <a:spcAft>
                <a:spcPts val="0"/>
              </a:spcAft>
              <a:buSzPts val="1400"/>
              <a:buChar char="●"/>
              <a:defRPr sz="1400"/>
            </a:lvl1pPr>
            <a:lvl2pPr indent="-304800" lvl="1" marL="914400">
              <a:spcBef>
                <a:spcPts val="1600"/>
              </a:spcBef>
              <a:spcAft>
                <a:spcPts val="0"/>
              </a:spcAft>
              <a:buSzPts val="1200"/>
              <a:buChar char="○"/>
              <a:defRPr sz="1200"/>
            </a:lvl2pPr>
            <a:lvl3pPr indent="-304800" lvl="2" marL="1371600">
              <a:spcBef>
                <a:spcPts val="1600"/>
              </a:spcBef>
              <a:spcAft>
                <a:spcPts val="0"/>
              </a:spcAft>
              <a:buSzPts val="1200"/>
              <a:buChar char="■"/>
              <a:defRPr sz="1200"/>
            </a:lvl3pPr>
            <a:lvl4pPr indent="-304800" lvl="3" marL="1828800">
              <a:spcBef>
                <a:spcPts val="1600"/>
              </a:spcBef>
              <a:spcAft>
                <a:spcPts val="0"/>
              </a:spcAft>
              <a:buSzPts val="1200"/>
              <a:buChar char="●"/>
              <a:defRPr sz="1200"/>
            </a:lvl4pPr>
            <a:lvl5pPr indent="-304800" lvl="4" marL="2286000">
              <a:spcBef>
                <a:spcPts val="1600"/>
              </a:spcBef>
              <a:spcAft>
                <a:spcPts val="0"/>
              </a:spcAft>
              <a:buSzPts val="1200"/>
              <a:buChar char="○"/>
              <a:defRPr sz="1200"/>
            </a:lvl5pPr>
            <a:lvl6pPr indent="-304800" lvl="5" marL="2743200">
              <a:spcBef>
                <a:spcPts val="1600"/>
              </a:spcBef>
              <a:spcAft>
                <a:spcPts val="0"/>
              </a:spcAft>
              <a:buSzPts val="1200"/>
              <a:buChar char="■"/>
              <a:defRPr sz="1200"/>
            </a:lvl6pPr>
            <a:lvl7pPr indent="-304800" lvl="6" marL="3200400">
              <a:spcBef>
                <a:spcPts val="1600"/>
              </a:spcBef>
              <a:spcAft>
                <a:spcPts val="0"/>
              </a:spcAft>
              <a:buSzPts val="1200"/>
              <a:buChar char="●"/>
              <a:defRPr sz="1200"/>
            </a:lvl7pPr>
            <a:lvl8pPr indent="-304800" lvl="7" marL="3657600">
              <a:spcBef>
                <a:spcPts val="1600"/>
              </a:spcBef>
              <a:spcAft>
                <a:spcPts val="0"/>
              </a:spcAft>
              <a:buSzPts val="1200"/>
              <a:buChar char="○"/>
              <a:defRPr sz="1200"/>
            </a:lvl8pPr>
            <a:lvl9pPr indent="-304800" lvl="8" marL="4114800">
              <a:spcBef>
                <a:spcPts val="1600"/>
              </a:spcBef>
              <a:spcAft>
                <a:spcPts val="1600"/>
              </a:spcAft>
              <a:buSzPts val="1200"/>
              <a:buChar char="■"/>
              <a:defRPr sz="1200"/>
            </a:lvl9pPr>
          </a:lstStyle>
          <a:p/>
        </p:txBody>
      </p:sp>
      <p:sp>
        <p:nvSpPr>
          <p:cNvPr id="26" name="Google Shape;26;p5"/>
          <p:cNvSpPr txBox="1"/>
          <p:nvPr>
            <p:ph idx="12" type="sldNum"/>
          </p:nvPr>
        </p:nvSpPr>
        <p:spPr>
          <a:xfrm>
            <a:off x="8497999" y="4688759"/>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spTree>
      <p:nvGrpSpPr>
        <p:cNvPr id="27" name="Shape 27"/>
        <p:cNvGrpSpPr/>
        <p:nvPr/>
      </p:nvGrpSpPr>
      <p:grpSpPr>
        <a:xfrm>
          <a:off x="0" y="0"/>
          <a:ext cx="0" cy="0"/>
          <a:chOff x="0" y="0"/>
          <a:chExt cx="0" cy="0"/>
        </a:xfrm>
      </p:grpSpPr>
      <p:sp>
        <p:nvSpPr>
          <p:cNvPr id="28" name="Google Shape;28;p6"/>
          <p:cNvSpPr txBox="1"/>
          <p:nvPr>
            <p:ph type="title"/>
          </p:nvPr>
        </p:nvSpPr>
        <p:spPr>
          <a:xfrm>
            <a:off x="311700" y="445025"/>
            <a:ext cx="8520600" cy="623400"/>
          </a:xfrm>
          <a:prstGeom prst="rect">
            <a:avLst/>
          </a:prstGeom>
        </p:spPr>
        <p:txBody>
          <a:bodyPr anchorCtr="0" anchor="t" bIns="91425" lIns="91425" spcFirstLastPara="1" rIns="91425" wrap="square" tIns="91425">
            <a:noAutofit/>
          </a:bodyPr>
          <a:lstStyle>
            <a:lvl1pPr lvl="0">
              <a:spcBef>
                <a:spcPts val="0"/>
              </a:spcBef>
              <a:spcAft>
                <a:spcPts val="0"/>
              </a:spcAft>
              <a:buSzPts val="3000"/>
              <a:buNone/>
              <a:defRPr/>
            </a:lvl1pPr>
            <a:lvl2pPr lvl="1">
              <a:spcBef>
                <a:spcPts val="0"/>
              </a:spcBef>
              <a:spcAft>
                <a:spcPts val="0"/>
              </a:spcAft>
              <a:buSzPts val="3000"/>
              <a:buNone/>
              <a:defRPr/>
            </a:lvl2pPr>
            <a:lvl3pPr lvl="2">
              <a:spcBef>
                <a:spcPts val="0"/>
              </a:spcBef>
              <a:spcAft>
                <a:spcPts val="0"/>
              </a:spcAft>
              <a:buSzPts val="3000"/>
              <a:buNone/>
              <a:defRPr/>
            </a:lvl3pPr>
            <a:lvl4pPr lvl="3">
              <a:spcBef>
                <a:spcPts val="0"/>
              </a:spcBef>
              <a:spcAft>
                <a:spcPts val="0"/>
              </a:spcAft>
              <a:buSzPts val="3000"/>
              <a:buNone/>
              <a:defRPr/>
            </a:lvl4pPr>
            <a:lvl5pPr lvl="4">
              <a:spcBef>
                <a:spcPts val="0"/>
              </a:spcBef>
              <a:spcAft>
                <a:spcPts val="0"/>
              </a:spcAft>
              <a:buSzPts val="3000"/>
              <a:buNone/>
              <a:defRPr/>
            </a:lvl5pPr>
            <a:lvl6pPr lvl="5">
              <a:spcBef>
                <a:spcPts val="0"/>
              </a:spcBef>
              <a:spcAft>
                <a:spcPts val="0"/>
              </a:spcAft>
              <a:buSzPts val="3000"/>
              <a:buNone/>
              <a:defRPr/>
            </a:lvl6pPr>
            <a:lvl7pPr lvl="6">
              <a:spcBef>
                <a:spcPts val="0"/>
              </a:spcBef>
              <a:spcAft>
                <a:spcPts val="0"/>
              </a:spcAft>
              <a:buSzPts val="3000"/>
              <a:buNone/>
              <a:defRPr/>
            </a:lvl7pPr>
            <a:lvl8pPr lvl="7">
              <a:spcBef>
                <a:spcPts val="0"/>
              </a:spcBef>
              <a:spcAft>
                <a:spcPts val="0"/>
              </a:spcAft>
              <a:buSzPts val="3000"/>
              <a:buNone/>
              <a:defRPr/>
            </a:lvl8pPr>
            <a:lvl9pPr lvl="8">
              <a:spcBef>
                <a:spcPts val="0"/>
              </a:spcBef>
              <a:spcAft>
                <a:spcPts val="0"/>
              </a:spcAft>
              <a:buSzPts val="3000"/>
              <a:buNone/>
              <a:defRPr/>
            </a:lvl9pPr>
          </a:lstStyle>
          <a:p/>
        </p:txBody>
      </p:sp>
      <p:sp>
        <p:nvSpPr>
          <p:cNvPr id="29" name="Google Shape;29;p6"/>
          <p:cNvSpPr txBox="1"/>
          <p:nvPr>
            <p:ph idx="12" type="sldNum"/>
          </p:nvPr>
        </p:nvSpPr>
        <p:spPr>
          <a:xfrm>
            <a:off x="8497999" y="4688759"/>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One column text">
  <p:cSld name="ONE_COLUMN_TEXT">
    <p:spTree>
      <p:nvGrpSpPr>
        <p:cNvPr id="30" name="Shape 30"/>
        <p:cNvGrpSpPr/>
        <p:nvPr/>
      </p:nvGrpSpPr>
      <p:grpSpPr>
        <a:xfrm>
          <a:off x="0" y="0"/>
          <a:ext cx="0" cy="0"/>
          <a:chOff x="0" y="0"/>
          <a:chExt cx="0" cy="0"/>
        </a:xfrm>
      </p:grpSpPr>
      <p:sp>
        <p:nvSpPr>
          <p:cNvPr id="31" name="Google Shape;31;p7"/>
          <p:cNvSpPr txBox="1"/>
          <p:nvPr>
            <p:ph type="title"/>
          </p:nvPr>
        </p:nvSpPr>
        <p:spPr>
          <a:xfrm>
            <a:off x="311700" y="555600"/>
            <a:ext cx="2808000" cy="755700"/>
          </a:xfrm>
          <a:prstGeom prst="rect">
            <a:avLst/>
          </a:prstGeom>
        </p:spPr>
        <p:txBody>
          <a:bodyPr anchorCtr="0" anchor="b" bIns="91425" lIns="91425" spcFirstLastPara="1" rIns="91425" wrap="square" tIns="91425">
            <a:noAutofit/>
          </a:bodyPr>
          <a:lstStyle>
            <a:lvl1pPr lvl="0">
              <a:spcBef>
                <a:spcPts val="0"/>
              </a:spcBef>
              <a:spcAft>
                <a:spcPts val="0"/>
              </a:spcAft>
              <a:buSzPts val="2400"/>
              <a:buNone/>
              <a:defRPr sz="2400"/>
            </a:lvl1pPr>
            <a:lvl2pPr lvl="1">
              <a:spcBef>
                <a:spcPts val="0"/>
              </a:spcBef>
              <a:spcAft>
                <a:spcPts val="0"/>
              </a:spcAft>
              <a:buSzPts val="2400"/>
              <a:buNone/>
              <a:defRPr sz="2400"/>
            </a:lvl2pPr>
            <a:lvl3pPr lvl="2">
              <a:spcBef>
                <a:spcPts val="0"/>
              </a:spcBef>
              <a:spcAft>
                <a:spcPts val="0"/>
              </a:spcAft>
              <a:buSzPts val="2400"/>
              <a:buNone/>
              <a:defRPr sz="2400"/>
            </a:lvl3pPr>
            <a:lvl4pPr lvl="3">
              <a:spcBef>
                <a:spcPts val="0"/>
              </a:spcBef>
              <a:spcAft>
                <a:spcPts val="0"/>
              </a:spcAft>
              <a:buSzPts val="2400"/>
              <a:buNone/>
              <a:defRPr sz="2400"/>
            </a:lvl4pPr>
            <a:lvl5pPr lvl="4">
              <a:spcBef>
                <a:spcPts val="0"/>
              </a:spcBef>
              <a:spcAft>
                <a:spcPts val="0"/>
              </a:spcAft>
              <a:buSzPts val="2400"/>
              <a:buNone/>
              <a:defRPr sz="2400"/>
            </a:lvl5pPr>
            <a:lvl6pPr lvl="5">
              <a:spcBef>
                <a:spcPts val="0"/>
              </a:spcBef>
              <a:spcAft>
                <a:spcPts val="0"/>
              </a:spcAft>
              <a:buSzPts val="2400"/>
              <a:buNone/>
              <a:defRPr sz="2400"/>
            </a:lvl6pPr>
            <a:lvl7pPr lvl="6">
              <a:spcBef>
                <a:spcPts val="0"/>
              </a:spcBef>
              <a:spcAft>
                <a:spcPts val="0"/>
              </a:spcAft>
              <a:buSzPts val="2400"/>
              <a:buNone/>
              <a:defRPr sz="2400"/>
            </a:lvl7pPr>
            <a:lvl8pPr lvl="7">
              <a:spcBef>
                <a:spcPts val="0"/>
              </a:spcBef>
              <a:spcAft>
                <a:spcPts val="0"/>
              </a:spcAft>
              <a:buSzPts val="2400"/>
              <a:buNone/>
              <a:defRPr sz="2400"/>
            </a:lvl8pPr>
            <a:lvl9pPr lvl="8">
              <a:spcBef>
                <a:spcPts val="0"/>
              </a:spcBef>
              <a:spcAft>
                <a:spcPts val="0"/>
              </a:spcAft>
              <a:buSzPts val="2400"/>
              <a:buNone/>
              <a:defRPr sz="2400"/>
            </a:lvl9pPr>
          </a:lstStyle>
          <a:p/>
        </p:txBody>
      </p:sp>
      <p:sp>
        <p:nvSpPr>
          <p:cNvPr id="32" name="Google Shape;32;p7"/>
          <p:cNvSpPr txBox="1"/>
          <p:nvPr>
            <p:ph idx="1" type="body"/>
          </p:nvPr>
        </p:nvSpPr>
        <p:spPr>
          <a:xfrm>
            <a:off x="311700" y="1389600"/>
            <a:ext cx="2808000" cy="3179400"/>
          </a:xfrm>
          <a:prstGeom prst="rect">
            <a:avLst/>
          </a:prstGeom>
        </p:spPr>
        <p:txBody>
          <a:bodyPr anchorCtr="0" anchor="t" bIns="91425" lIns="91425" spcFirstLastPara="1" rIns="91425" wrap="square" tIns="91425">
            <a:noAutofit/>
          </a:bodyPr>
          <a:lstStyle>
            <a:lvl1pPr indent="-304800" lvl="0" marL="457200">
              <a:spcBef>
                <a:spcPts val="0"/>
              </a:spcBef>
              <a:spcAft>
                <a:spcPts val="0"/>
              </a:spcAft>
              <a:buSzPts val="1200"/>
              <a:buChar char="●"/>
              <a:defRPr sz="1200"/>
            </a:lvl1pPr>
            <a:lvl2pPr indent="-304800" lvl="1" marL="914400">
              <a:spcBef>
                <a:spcPts val="1600"/>
              </a:spcBef>
              <a:spcAft>
                <a:spcPts val="0"/>
              </a:spcAft>
              <a:buSzPts val="1200"/>
              <a:buChar char="○"/>
              <a:defRPr sz="1200"/>
            </a:lvl2pPr>
            <a:lvl3pPr indent="-304800" lvl="2" marL="1371600">
              <a:spcBef>
                <a:spcPts val="1600"/>
              </a:spcBef>
              <a:spcAft>
                <a:spcPts val="0"/>
              </a:spcAft>
              <a:buSzPts val="1200"/>
              <a:buChar char="■"/>
              <a:defRPr sz="1200"/>
            </a:lvl3pPr>
            <a:lvl4pPr indent="-304800" lvl="3" marL="1828800">
              <a:spcBef>
                <a:spcPts val="1600"/>
              </a:spcBef>
              <a:spcAft>
                <a:spcPts val="0"/>
              </a:spcAft>
              <a:buSzPts val="1200"/>
              <a:buChar char="●"/>
              <a:defRPr sz="1200"/>
            </a:lvl4pPr>
            <a:lvl5pPr indent="-304800" lvl="4" marL="2286000">
              <a:spcBef>
                <a:spcPts val="1600"/>
              </a:spcBef>
              <a:spcAft>
                <a:spcPts val="0"/>
              </a:spcAft>
              <a:buSzPts val="1200"/>
              <a:buChar char="○"/>
              <a:defRPr sz="1200"/>
            </a:lvl5pPr>
            <a:lvl6pPr indent="-304800" lvl="5" marL="2743200">
              <a:spcBef>
                <a:spcPts val="1600"/>
              </a:spcBef>
              <a:spcAft>
                <a:spcPts val="0"/>
              </a:spcAft>
              <a:buSzPts val="1200"/>
              <a:buChar char="■"/>
              <a:defRPr sz="1200"/>
            </a:lvl6pPr>
            <a:lvl7pPr indent="-304800" lvl="6" marL="3200400">
              <a:spcBef>
                <a:spcPts val="1600"/>
              </a:spcBef>
              <a:spcAft>
                <a:spcPts val="0"/>
              </a:spcAft>
              <a:buSzPts val="1200"/>
              <a:buChar char="●"/>
              <a:defRPr sz="1200"/>
            </a:lvl7pPr>
            <a:lvl8pPr indent="-304800" lvl="7" marL="3657600">
              <a:spcBef>
                <a:spcPts val="1600"/>
              </a:spcBef>
              <a:spcAft>
                <a:spcPts val="0"/>
              </a:spcAft>
              <a:buSzPts val="1200"/>
              <a:buChar char="○"/>
              <a:defRPr sz="1200"/>
            </a:lvl8pPr>
            <a:lvl9pPr indent="-304800" lvl="8" marL="4114800">
              <a:spcBef>
                <a:spcPts val="1600"/>
              </a:spcBef>
              <a:spcAft>
                <a:spcPts val="1600"/>
              </a:spcAft>
              <a:buSzPts val="1200"/>
              <a:buChar char="■"/>
              <a:defRPr sz="1200"/>
            </a:lvl9pPr>
          </a:lstStyle>
          <a:p/>
        </p:txBody>
      </p:sp>
      <p:sp>
        <p:nvSpPr>
          <p:cNvPr id="33" name="Google Shape;33;p7"/>
          <p:cNvSpPr txBox="1"/>
          <p:nvPr>
            <p:ph idx="12" type="sldNum"/>
          </p:nvPr>
        </p:nvSpPr>
        <p:spPr>
          <a:xfrm>
            <a:off x="8497999" y="4688759"/>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Main point">
  <p:cSld name="MAIN_POINT">
    <p:bg>
      <p:bgPr>
        <a:solidFill>
          <a:schemeClr val="accent2"/>
        </a:solidFill>
      </p:bgPr>
    </p:bg>
    <p:spTree>
      <p:nvGrpSpPr>
        <p:cNvPr id="34" name="Shape 34"/>
        <p:cNvGrpSpPr/>
        <p:nvPr/>
      </p:nvGrpSpPr>
      <p:grpSpPr>
        <a:xfrm>
          <a:off x="0" y="0"/>
          <a:ext cx="0" cy="0"/>
          <a:chOff x="0" y="0"/>
          <a:chExt cx="0" cy="0"/>
        </a:xfrm>
      </p:grpSpPr>
      <p:sp>
        <p:nvSpPr>
          <p:cNvPr id="35" name="Google Shape;35;p8"/>
          <p:cNvSpPr txBox="1"/>
          <p:nvPr>
            <p:ph type="title"/>
          </p:nvPr>
        </p:nvSpPr>
        <p:spPr>
          <a:xfrm>
            <a:off x="490250" y="526350"/>
            <a:ext cx="5604000" cy="4090800"/>
          </a:xfrm>
          <a:prstGeom prst="rect">
            <a:avLst/>
          </a:prstGeom>
        </p:spPr>
        <p:txBody>
          <a:bodyPr anchorCtr="0" anchor="ctr" bIns="91425" lIns="91425" spcFirstLastPara="1" rIns="91425" wrap="square" tIns="91425">
            <a:noAutofit/>
          </a:bodyPr>
          <a:lstStyle>
            <a:lvl1pPr lvl="0">
              <a:spcBef>
                <a:spcPts val="0"/>
              </a:spcBef>
              <a:spcAft>
                <a:spcPts val="0"/>
              </a:spcAft>
              <a:buClr>
                <a:schemeClr val="lt1"/>
              </a:buClr>
              <a:buSzPts val="4800"/>
              <a:buNone/>
              <a:defRPr sz="4800">
                <a:solidFill>
                  <a:schemeClr val="lt1"/>
                </a:solidFill>
              </a:defRPr>
            </a:lvl1pPr>
            <a:lvl2pPr lvl="1">
              <a:spcBef>
                <a:spcPts val="0"/>
              </a:spcBef>
              <a:spcAft>
                <a:spcPts val="0"/>
              </a:spcAft>
              <a:buClr>
                <a:schemeClr val="lt1"/>
              </a:buClr>
              <a:buSzPts val="4800"/>
              <a:buNone/>
              <a:defRPr sz="4800">
                <a:solidFill>
                  <a:schemeClr val="lt1"/>
                </a:solidFill>
              </a:defRPr>
            </a:lvl2pPr>
            <a:lvl3pPr lvl="2">
              <a:spcBef>
                <a:spcPts val="0"/>
              </a:spcBef>
              <a:spcAft>
                <a:spcPts val="0"/>
              </a:spcAft>
              <a:buClr>
                <a:schemeClr val="lt1"/>
              </a:buClr>
              <a:buSzPts val="4800"/>
              <a:buNone/>
              <a:defRPr sz="4800">
                <a:solidFill>
                  <a:schemeClr val="lt1"/>
                </a:solidFill>
              </a:defRPr>
            </a:lvl3pPr>
            <a:lvl4pPr lvl="3">
              <a:spcBef>
                <a:spcPts val="0"/>
              </a:spcBef>
              <a:spcAft>
                <a:spcPts val="0"/>
              </a:spcAft>
              <a:buClr>
                <a:schemeClr val="lt1"/>
              </a:buClr>
              <a:buSzPts val="4800"/>
              <a:buNone/>
              <a:defRPr sz="4800">
                <a:solidFill>
                  <a:schemeClr val="lt1"/>
                </a:solidFill>
              </a:defRPr>
            </a:lvl4pPr>
            <a:lvl5pPr lvl="4">
              <a:spcBef>
                <a:spcPts val="0"/>
              </a:spcBef>
              <a:spcAft>
                <a:spcPts val="0"/>
              </a:spcAft>
              <a:buClr>
                <a:schemeClr val="lt1"/>
              </a:buClr>
              <a:buSzPts val="4800"/>
              <a:buNone/>
              <a:defRPr sz="4800">
                <a:solidFill>
                  <a:schemeClr val="lt1"/>
                </a:solidFill>
              </a:defRPr>
            </a:lvl5pPr>
            <a:lvl6pPr lvl="5">
              <a:spcBef>
                <a:spcPts val="0"/>
              </a:spcBef>
              <a:spcAft>
                <a:spcPts val="0"/>
              </a:spcAft>
              <a:buClr>
                <a:schemeClr val="lt1"/>
              </a:buClr>
              <a:buSzPts val="4800"/>
              <a:buNone/>
              <a:defRPr sz="4800">
                <a:solidFill>
                  <a:schemeClr val="lt1"/>
                </a:solidFill>
              </a:defRPr>
            </a:lvl6pPr>
            <a:lvl7pPr lvl="6">
              <a:spcBef>
                <a:spcPts val="0"/>
              </a:spcBef>
              <a:spcAft>
                <a:spcPts val="0"/>
              </a:spcAft>
              <a:buClr>
                <a:schemeClr val="lt1"/>
              </a:buClr>
              <a:buSzPts val="4800"/>
              <a:buNone/>
              <a:defRPr sz="4800">
                <a:solidFill>
                  <a:schemeClr val="lt1"/>
                </a:solidFill>
              </a:defRPr>
            </a:lvl7pPr>
            <a:lvl8pPr lvl="7">
              <a:spcBef>
                <a:spcPts val="0"/>
              </a:spcBef>
              <a:spcAft>
                <a:spcPts val="0"/>
              </a:spcAft>
              <a:buClr>
                <a:schemeClr val="lt1"/>
              </a:buClr>
              <a:buSzPts val="4800"/>
              <a:buNone/>
              <a:defRPr sz="4800">
                <a:solidFill>
                  <a:schemeClr val="lt1"/>
                </a:solidFill>
              </a:defRPr>
            </a:lvl8pPr>
            <a:lvl9pPr lvl="8">
              <a:spcBef>
                <a:spcPts val="0"/>
              </a:spcBef>
              <a:spcAft>
                <a:spcPts val="0"/>
              </a:spcAft>
              <a:buClr>
                <a:schemeClr val="lt1"/>
              </a:buClr>
              <a:buSzPts val="4800"/>
              <a:buNone/>
              <a:defRPr sz="4800">
                <a:solidFill>
                  <a:schemeClr val="lt1"/>
                </a:solidFill>
              </a:defRPr>
            </a:lvl9pPr>
          </a:lstStyle>
          <a:p/>
        </p:txBody>
      </p:sp>
      <p:sp>
        <p:nvSpPr>
          <p:cNvPr id="36" name="Google Shape;36;p8"/>
          <p:cNvSpPr txBox="1"/>
          <p:nvPr>
            <p:ph idx="12" type="sldNum"/>
          </p:nvPr>
        </p:nvSpPr>
        <p:spPr>
          <a:xfrm>
            <a:off x="8497999" y="4688759"/>
            <a:ext cx="548700" cy="393600"/>
          </a:xfrm>
          <a:prstGeom prst="rect">
            <a:avLst/>
          </a:prstGeom>
        </p:spPr>
        <p:txBody>
          <a:bodyPr anchorCtr="0" anchor="ctr" bIns="91425" lIns="91425" spcFirstLastPara="1" rIns="91425" wrap="square" tIns="91425">
            <a:noAutofit/>
          </a:bodyPr>
          <a:lstStyle>
            <a:lvl1pPr lvl="0">
              <a:buNone/>
              <a:defRPr>
                <a:solidFill>
                  <a:schemeClr val="lt1"/>
                </a:solidFill>
              </a:defRPr>
            </a:lvl1pPr>
            <a:lvl2pPr lvl="1">
              <a:buNone/>
              <a:defRPr>
                <a:solidFill>
                  <a:schemeClr val="lt1"/>
                </a:solidFill>
              </a:defRPr>
            </a:lvl2pPr>
            <a:lvl3pPr lvl="2">
              <a:buNone/>
              <a:defRPr>
                <a:solidFill>
                  <a:schemeClr val="lt1"/>
                </a:solidFill>
              </a:defRPr>
            </a:lvl3pPr>
            <a:lvl4pPr lvl="3">
              <a:buNone/>
              <a:defRPr>
                <a:solidFill>
                  <a:schemeClr val="lt1"/>
                </a:solidFill>
              </a:defRPr>
            </a:lvl4pPr>
            <a:lvl5pPr lvl="4">
              <a:buNone/>
              <a:defRPr>
                <a:solidFill>
                  <a:schemeClr val="lt1"/>
                </a:solidFill>
              </a:defRPr>
            </a:lvl5pPr>
            <a:lvl6pPr lvl="5">
              <a:buNone/>
              <a:defRPr>
                <a:solidFill>
                  <a:schemeClr val="lt1"/>
                </a:solidFill>
              </a:defRPr>
            </a:lvl6pPr>
            <a:lvl7pPr lvl="6">
              <a:buNone/>
              <a:defRPr>
                <a:solidFill>
                  <a:schemeClr val="lt1"/>
                </a:solidFill>
              </a:defRPr>
            </a:lvl7pPr>
            <a:lvl8pPr lvl="7">
              <a:buNone/>
              <a:defRPr>
                <a:solidFill>
                  <a:schemeClr val="lt1"/>
                </a:solidFill>
              </a:defRPr>
            </a:lvl8pPr>
            <a:lvl9pPr lvl="8">
              <a:buNone/>
              <a:defRPr>
                <a:solidFill>
                  <a:schemeClr val="lt1"/>
                </a:solidFill>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title and description">
  <p:cSld name="SECTION_TITLE_AND_DESCRIPTION">
    <p:spTree>
      <p:nvGrpSpPr>
        <p:cNvPr id="37" name="Shape 37"/>
        <p:cNvGrpSpPr/>
        <p:nvPr/>
      </p:nvGrpSpPr>
      <p:grpSpPr>
        <a:xfrm>
          <a:off x="0" y="0"/>
          <a:ext cx="0" cy="0"/>
          <a:chOff x="0" y="0"/>
          <a:chExt cx="0" cy="0"/>
        </a:xfrm>
      </p:grpSpPr>
      <p:sp>
        <p:nvSpPr>
          <p:cNvPr id="38" name="Google Shape;38;p9"/>
          <p:cNvSpPr/>
          <p:nvPr/>
        </p:nvSpPr>
        <p:spPr>
          <a:xfrm>
            <a:off x="4636800" y="80700"/>
            <a:ext cx="4426500" cy="4982100"/>
          </a:xfrm>
          <a:prstGeom prst="rect">
            <a:avLst/>
          </a:pr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cxnSp>
        <p:nvCxnSpPr>
          <p:cNvPr id="39" name="Google Shape;39;p9"/>
          <p:cNvCxnSpPr/>
          <p:nvPr/>
        </p:nvCxnSpPr>
        <p:spPr>
          <a:xfrm>
            <a:off x="5029675" y="4495500"/>
            <a:ext cx="468300" cy="0"/>
          </a:xfrm>
          <a:prstGeom prst="straightConnector1">
            <a:avLst/>
          </a:prstGeom>
          <a:noFill/>
          <a:ln cap="flat" cmpd="sng" w="19050">
            <a:solidFill>
              <a:schemeClr val="lt1"/>
            </a:solidFill>
            <a:prstDash val="solid"/>
            <a:round/>
            <a:headEnd len="sm" w="sm" type="none"/>
            <a:tailEnd len="sm" w="sm" type="none"/>
          </a:ln>
        </p:spPr>
      </p:cxnSp>
      <p:sp>
        <p:nvSpPr>
          <p:cNvPr id="40" name="Google Shape;40;p9"/>
          <p:cNvSpPr txBox="1"/>
          <p:nvPr>
            <p:ph type="title"/>
          </p:nvPr>
        </p:nvSpPr>
        <p:spPr>
          <a:xfrm>
            <a:off x="265500" y="1181700"/>
            <a:ext cx="4045200" cy="1533600"/>
          </a:xfrm>
          <a:prstGeom prst="rect">
            <a:avLst/>
          </a:prstGeom>
        </p:spPr>
        <p:txBody>
          <a:bodyPr anchorCtr="0" anchor="b" bIns="91425" lIns="91425" spcFirstLastPara="1" rIns="91425" wrap="square" tIns="91425">
            <a:noAutofit/>
          </a:bodyPr>
          <a:lstStyle>
            <a:lvl1pPr lvl="0" algn="ctr">
              <a:spcBef>
                <a:spcPts val="0"/>
              </a:spcBef>
              <a:spcAft>
                <a:spcPts val="0"/>
              </a:spcAft>
              <a:buSzPts val="3800"/>
              <a:buNone/>
              <a:defRPr sz="3800"/>
            </a:lvl1pPr>
            <a:lvl2pPr lvl="1" algn="ctr">
              <a:spcBef>
                <a:spcPts val="0"/>
              </a:spcBef>
              <a:spcAft>
                <a:spcPts val="0"/>
              </a:spcAft>
              <a:buSzPts val="3800"/>
              <a:buNone/>
              <a:defRPr sz="3800"/>
            </a:lvl2pPr>
            <a:lvl3pPr lvl="2" algn="ctr">
              <a:spcBef>
                <a:spcPts val="0"/>
              </a:spcBef>
              <a:spcAft>
                <a:spcPts val="0"/>
              </a:spcAft>
              <a:buSzPts val="3800"/>
              <a:buNone/>
              <a:defRPr sz="3800"/>
            </a:lvl3pPr>
            <a:lvl4pPr lvl="3" algn="ctr">
              <a:spcBef>
                <a:spcPts val="0"/>
              </a:spcBef>
              <a:spcAft>
                <a:spcPts val="0"/>
              </a:spcAft>
              <a:buSzPts val="3800"/>
              <a:buNone/>
              <a:defRPr sz="3800"/>
            </a:lvl4pPr>
            <a:lvl5pPr lvl="4" algn="ctr">
              <a:spcBef>
                <a:spcPts val="0"/>
              </a:spcBef>
              <a:spcAft>
                <a:spcPts val="0"/>
              </a:spcAft>
              <a:buSzPts val="3800"/>
              <a:buNone/>
              <a:defRPr sz="3800"/>
            </a:lvl5pPr>
            <a:lvl6pPr lvl="5" algn="ctr">
              <a:spcBef>
                <a:spcPts val="0"/>
              </a:spcBef>
              <a:spcAft>
                <a:spcPts val="0"/>
              </a:spcAft>
              <a:buSzPts val="3800"/>
              <a:buNone/>
              <a:defRPr sz="3800"/>
            </a:lvl6pPr>
            <a:lvl7pPr lvl="6" algn="ctr">
              <a:spcBef>
                <a:spcPts val="0"/>
              </a:spcBef>
              <a:spcAft>
                <a:spcPts val="0"/>
              </a:spcAft>
              <a:buSzPts val="3800"/>
              <a:buNone/>
              <a:defRPr sz="3800"/>
            </a:lvl7pPr>
            <a:lvl8pPr lvl="7" algn="ctr">
              <a:spcBef>
                <a:spcPts val="0"/>
              </a:spcBef>
              <a:spcAft>
                <a:spcPts val="0"/>
              </a:spcAft>
              <a:buSzPts val="3800"/>
              <a:buNone/>
              <a:defRPr sz="3800"/>
            </a:lvl8pPr>
            <a:lvl9pPr lvl="8" algn="ctr">
              <a:spcBef>
                <a:spcPts val="0"/>
              </a:spcBef>
              <a:spcAft>
                <a:spcPts val="0"/>
              </a:spcAft>
              <a:buSzPts val="3800"/>
              <a:buNone/>
              <a:defRPr sz="3800"/>
            </a:lvl9pPr>
          </a:lstStyle>
          <a:p/>
        </p:txBody>
      </p:sp>
      <p:sp>
        <p:nvSpPr>
          <p:cNvPr id="41" name="Google Shape;41;p9"/>
          <p:cNvSpPr txBox="1"/>
          <p:nvPr>
            <p:ph idx="1" type="subTitle"/>
          </p:nvPr>
        </p:nvSpPr>
        <p:spPr>
          <a:xfrm>
            <a:off x="265500" y="2769001"/>
            <a:ext cx="4045200" cy="1345500"/>
          </a:xfrm>
          <a:prstGeom prst="rect">
            <a:avLst/>
          </a:prstGeom>
        </p:spPr>
        <p:txBody>
          <a:bodyPr anchorCtr="0" anchor="t" bIns="91425" lIns="91425" spcFirstLastPara="1" rIns="91425" wrap="square" tIns="91425">
            <a:noAutofit/>
          </a:bodyPr>
          <a:lstStyle>
            <a:lvl1pPr lvl="0" algn="ctr">
              <a:lnSpc>
                <a:spcPct val="100000"/>
              </a:lnSpc>
              <a:spcBef>
                <a:spcPts val="0"/>
              </a:spcBef>
              <a:spcAft>
                <a:spcPts val="0"/>
              </a:spcAft>
              <a:buSzPts val="2100"/>
              <a:buNone/>
              <a:defRPr sz="2100"/>
            </a:lvl1pPr>
            <a:lvl2pPr lvl="1" algn="ctr">
              <a:lnSpc>
                <a:spcPct val="100000"/>
              </a:lnSpc>
              <a:spcBef>
                <a:spcPts val="0"/>
              </a:spcBef>
              <a:spcAft>
                <a:spcPts val="0"/>
              </a:spcAft>
              <a:buSzPts val="2100"/>
              <a:buNone/>
              <a:defRPr sz="2100"/>
            </a:lvl2pPr>
            <a:lvl3pPr lvl="2" algn="ctr">
              <a:lnSpc>
                <a:spcPct val="100000"/>
              </a:lnSpc>
              <a:spcBef>
                <a:spcPts val="0"/>
              </a:spcBef>
              <a:spcAft>
                <a:spcPts val="0"/>
              </a:spcAft>
              <a:buSzPts val="2100"/>
              <a:buNone/>
              <a:defRPr sz="2100"/>
            </a:lvl3pPr>
            <a:lvl4pPr lvl="3" algn="ctr">
              <a:lnSpc>
                <a:spcPct val="100000"/>
              </a:lnSpc>
              <a:spcBef>
                <a:spcPts val="0"/>
              </a:spcBef>
              <a:spcAft>
                <a:spcPts val="0"/>
              </a:spcAft>
              <a:buSzPts val="2100"/>
              <a:buNone/>
              <a:defRPr sz="2100"/>
            </a:lvl4pPr>
            <a:lvl5pPr lvl="4" algn="ctr">
              <a:lnSpc>
                <a:spcPct val="100000"/>
              </a:lnSpc>
              <a:spcBef>
                <a:spcPts val="0"/>
              </a:spcBef>
              <a:spcAft>
                <a:spcPts val="0"/>
              </a:spcAft>
              <a:buSzPts val="2100"/>
              <a:buNone/>
              <a:defRPr sz="2100"/>
            </a:lvl5pPr>
            <a:lvl6pPr lvl="5" algn="ctr">
              <a:lnSpc>
                <a:spcPct val="100000"/>
              </a:lnSpc>
              <a:spcBef>
                <a:spcPts val="0"/>
              </a:spcBef>
              <a:spcAft>
                <a:spcPts val="0"/>
              </a:spcAft>
              <a:buSzPts val="2100"/>
              <a:buNone/>
              <a:defRPr sz="2100"/>
            </a:lvl6pPr>
            <a:lvl7pPr lvl="6" algn="ctr">
              <a:lnSpc>
                <a:spcPct val="100000"/>
              </a:lnSpc>
              <a:spcBef>
                <a:spcPts val="0"/>
              </a:spcBef>
              <a:spcAft>
                <a:spcPts val="0"/>
              </a:spcAft>
              <a:buSzPts val="2100"/>
              <a:buNone/>
              <a:defRPr sz="2100"/>
            </a:lvl7pPr>
            <a:lvl8pPr lvl="7" algn="ctr">
              <a:lnSpc>
                <a:spcPct val="100000"/>
              </a:lnSpc>
              <a:spcBef>
                <a:spcPts val="0"/>
              </a:spcBef>
              <a:spcAft>
                <a:spcPts val="0"/>
              </a:spcAft>
              <a:buSzPts val="2100"/>
              <a:buNone/>
              <a:defRPr sz="2100"/>
            </a:lvl8pPr>
            <a:lvl9pPr lvl="8" algn="ctr">
              <a:lnSpc>
                <a:spcPct val="100000"/>
              </a:lnSpc>
              <a:spcBef>
                <a:spcPts val="0"/>
              </a:spcBef>
              <a:spcAft>
                <a:spcPts val="0"/>
              </a:spcAft>
              <a:buSzPts val="2100"/>
              <a:buNone/>
              <a:defRPr sz="2100"/>
            </a:lvl9pPr>
          </a:lstStyle>
          <a:p/>
        </p:txBody>
      </p:sp>
      <p:sp>
        <p:nvSpPr>
          <p:cNvPr id="42" name="Google Shape;42;p9"/>
          <p:cNvSpPr txBox="1"/>
          <p:nvPr>
            <p:ph idx="2" type="body"/>
          </p:nvPr>
        </p:nvSpPr>
        <p:spPr>
          <a:xfrm>
            <a:off x="4939500" y="724200"/>
            <a:ext cx="3837000" cy="3695100"/>
          </a:xfrm>
          <a:prstGeom prst="rect">
            <a:avLst/>
          </a:prstGeom>
        </p:spPr>
        <p:txBody>
          <a:bodyPr anchorCtr="0" anchor="ctr" bIns="91425" lIns="91425" spcFirstLastPara="1" rIns="91425" wrap="square" tIns="91425">
            <a:noAutofit/>
          </a:bodyPr>
          <a:lstStyle>
            <a:lvl1pPr indent="-342900" lvl="0" marL="457200">
              <a:spcBef>
                <a:spcPts val="0"/>
              </a:spcBef>
              <a:spcAft>
                <a:spcPts val="0"/>
              </a:spcAft>
              <a:buClr>
                <a:schemeClr val="lt1"/>
              </a:buClr>
              <a:buSzPts val="1800"/>
              <a:buChar char="●"/>
              <a:defRPr>
                <a:solidFill>
                  <a:schemeClr val="lt1"/>
                </a:solidFill>
              </a:defRPr>
            </a:lvl1pPr>
            <a:lvl2pPr indent="-317500" lvl="1" marL="914400">
              <a:spcBef>
                <a:spcPts val="1600"/>
              </a:spcBef>
              <a:spcAft>
                <a:spcPts val="0"/>
              </a:spcAft>
              <a:buClr>
                <a:schemeClr val="lt1"/>
              </a:buClr>
              <a:buSzPts val="1400"/>
              <a:buChar char="○"/>
              <a:defRPr>
                <a:solidFill>
                  <a:schemeClr val="lt1"/>
                </a:solidFill>
              </a:defRPr>
            </a:lvl2pPr>
            <a:lvl3pPr indent="-317500" lvl="2" marL="1371600">
              <a:spcBef>
                <a:spcPts val="1600"/>
              </a:spcBef>
              <a:spcAft>
                <a:spcPts val="0"/>
              </a:spcAft>
              <a:buClr>
                <a:schemeClr val="lt1"/>
              </a:buClr>
              <a:buSzPts val="1400"/>
              <a:buChar char="■"/>
              <a:defRPr>
                <a:solidFill>
                  <a:schemeClr val="lt1"/>
                </a:solidFill>
              </a:defRPr>
            </a:lvl3pPr>
            <a:lvl4pPr indent="-317500" lvl="3" marL="1828800">
              <a:spcBef>
                <a:spcPts val="1600"/>
              </a:spcBef>
              <a:spcAft>
                <a:spcPts val="0"/>
              </a:spcAft>
              <a:buClr>
                <a:schemeClr val="lt1"/>
              </a:buClr>
              <a:buSzPts val="1400"/>
              <a:buChar char="●"/>
              <a:defRPr>
                <a:solidFill>
                  <a:schemeClr val="lt1"/>
                </a:solidFill>
              </a:defRPr>
            </a:lvl4pPr>
            <a:lvl5pPr indent="-317500" lvl="4" marL="2286000">
              <a:spcBef>
                <a:spcPts val="1600"/>
              </a:spcBef>
              <a:spcAft>
                <a:spcPts val="0"/>
              </a:spcAft>
              <a:buClr>
                <a:schemeClr val="lt1"/>
              </a:buClr>
              <a:buSzPts val="1400"/>
              <a:buChar char="○"/>
              <a:defRPr>
                <a:solidFill>
                  <a:schemeClr val="lt1"/>
                </a:solidFill>
              </a:defRPr>
            </a:lvl5pPr>
            <a:lvl6pPr indent="-317500" lvl="5" marL="2743200">
              <a:spcBef>
                <a:spcPts val="1600"/>
              </a:spcBef>
              <a:spcAft>
                <a:spcPts val="0"/>
              </a:spcAft>
              <a:buClr>
                <a:schemeClr val="lt1"/>
              </a:buClr>
              <a:buSzPts val="1400"/>
              <a:buChar char="■"/>
              <a:defRPr>
                <a:solidFill>
                  <a:schemeClr val="lt1"/>
                </a:solidFill>
              </a:defRPr>
            </a:lvl6pPr>
            <a:lvl7pPr indent="-317500" lvl="6" marL="3200400">
              <a:spcBef>
                <a:spcPts val="1600"/>
              </a:spcBef>
              <a:spcAft>
                <a:spcPts val="0"/>
              </a:spcAft>
              <a:buClr>
                <a:schemeClr val="lt1"/>
              </a:buClr>
              <a:buSzPts val="1400"/>
              <a:buChar char="●"/>
              <a:defRPr>
                <a:solidFill>
                  <a:schemeClr val="lt1"/>
                </a:solidFill>
              </a:defRPr>
            </a:lvl7pPr>
            <a:lvl8pPr indent="-317500" lvl="7" marL="3657600">
              <a:spcBef>
                <a:spcPts val="1600"/>
              </a:spcBef>
              <a:spcAft>
                <a:spcPts val="0"/>
              </a:spcAft>
              <a:buClr>
                <a:schemeClr val="lt1"/>
              </a:buClr>
              <a:buSzPts val="1400"/>
              <a:buChar char="○"/>
              <a:defRPr>
                <a:solidFill>
                  <a:schemeClr val="lt1"/>
                </a:solidFill>
              </a:defRPr>
            </a:lvl8pPr>
            <a:lvl9pPr indent="-317500" lvl="8" marL="4114800">
              <a:spcBef>
                <a:spcPts val="1600"/>
              </a:spcBef>
              <a:spcAft>
                <a:spcPts val="1600"/>
              </a:spcAft>
              <a:buClr>
                <a:schemeClr val="lt1"/>
              </a:buClr>
              <a:buSzPts val="1400"/>
              <a:buChar char="■"/>
              <a:defRPr>
                <a:solidFill>
                  <a:schemeClr val="lt1"/>
                </a:solidFill>
              </a:defRPr>
            </a:lvl9pPr>
          </a:lstStyle>
          <a:p/>
        </p:txBody>
      </p:sp>
      <p:sp>
        <p:nvSpPr>
          <p:cNvPr id="43" name="Google Shape;43;p9"/>
          <p:cNvSpPr txBox="1"/>
          <p:nvPr>
            <p:ph idx="12" type="sldNum"/>
          </p:nvPr>
        </p:nvSpPr>
        <p:spPr>
          <a:xfrm>
            <a:off x="8497999" y="4688759"/>
            <a:ext cx="548700" cy="393600"/>
          </a:xfrm>
          <a:prstGeom prst="rect">
            <a:avLst/>
          </a:prstGeom>
        </p:spPr>
        <p:txBody>
          <a:bodyPr anchorCtr="0" anchor="ctr" bIns="91425" lIns="91425" spcFirstLastPara="1" rIns="91425" wrap="square" tIns="91425">
            <a:noAutofit/>
          </a:bodyPr>
          <a:lstStyle>
            <a:lvl1pPr lvl="0">
              <a:buNone/>
              <a:defRPr>
                <a:solidFill>
                  <a:schemeClr val="lt1"/>
                </a:solidFill>
              </a:defRPr>
            </a:lvl1pPr>
            <a:lvl2pPr lvl="1">
              <a:buNone/>
              <a:defRPr>
                <a:solidFill>
                  <a:schemeClr val="lt1"/>
                </a:solidFill>
              </a:defRPr>
            </a:lvl2pPr>
            <a:lvl3pPr lvl="2">
              <a:buNone/>
              <a:defRPr>
                <a:solidFill>
                  <a:schemeClr val="lt1"/>
                </a:solidFill>
              </a:defRPr>
            </a:lvl3pPr>
            <a:lvl4pPr lvl="3">
              <a:buNone/>
              <a:defRPr>
                <a:solidFill>
                  <a:schemeClr val="lt1"/>
                </a:solidFill>
              </a:defRPr>
            </a:lvl4pPr>
            <a:lvl5pPr lvl="4">
              <a:buNone/>
              <a:defRPr>
                <a:solidFill>
                  <a:schemeClr val="lt1"/>
                </a:solidFill>
              </a:defRPr>
            </a:lvl5pPr>
            <a:lvl6pPr lvl="5">
              <a:buNone/>
              <a:defRPr>
                <a:solidFill>
                  <a:schemeClr val="lt1"/>
                </a:solidFill>
              </a:defRPr>
            </a:lvl6pPr>
            <a:lvl7pPr lvl="6">
              <a:buNone/>
              <a:defRPr>
                <a:solidFill>
                  <a:schemeClr val="lt1"/>
                </a:solidFill>
              </a:defRPr>
            </a:lvl7pPr>
            <a:lvl8pPr lvl="7">
              <a:buNone/>
              <a:defRPr>
                <a:solidFill>
                  <a:schemeClr val="lt1"/>
                </a:solidFill>
              </a:defRPr>
            </a:lvl8pPr>
            <a:lvl9pPr lvl="8">
              <a:buNone/>
              <a:defRPr>
                <a:solidFill>
                  <a:schemeClr val="lt1"/>
                </a:solidFill>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aption">
  <p:cSld name="CAPTION_ONLY">
    <p:spTree>
      <p:nvGrpSpPr>
        <p:cNvPr id="44" name="Shape 44"/>
        <p:cNvGrpSpPr/>
        <p:nvPr/>
      </p:nvGrpSpPr>
      <p:grpSpPr>
        <a:xfrm>
          <a:off x="0" y="0"/>
          <a:ext cx="0" cy="0"/>
          <a:chOff x="0" y="0"/>
          <a:chExt cx="0" cy="0"/>
        </a:xfrm>
      </p:grpSpPr>
      <p:sp>
        <p:nvSpPr>
          <p:cNvPr id="45" name="Google Shape;45;p10"/>
          <p:cNvSpPr txBox="1"/>
          <p:nvPr>
            <p:ph idx="1" type="body"/>
          </p:nvPr>
        </p:nvSpPr>
        <p:spPr>
          <a:xfrm>
            <a:off x="311700" y="4230575"/>
            <a:ext cx="5998800" cy="605100"/>
          </a:xfrm>
          <a:prstGeom prst="rect">
            <a:avLst/>
          </a:prstGeom>
        </p:spPr>
        <p:txBody>
          <a:bodyPr anchorCtr="0" anchor="ctr" bIns="91425" lIns="91425" spcFirstLastPara="1" rIns="91425" wrap="square" tIns="91425">
            <a:noAutofit/>
          </a:bodyPr>
          <a:lstStyle>
            <a:lvl1pPr indent="-228600" lvl="0" marL="457200">
              <a:lnSpc>
                <a:spcPct val="100000"/>
              </a:lnSpc>
              <a:spcBef>
                <a:spcPts val="0"/>
              </a:spcBef>
              <a:spcAft>
                <a:spcPts val="0"/>
              </a:spcAft>
              <a:buSzPts val="2100"/>
              <a:buNone/>
              <a:defRPr sz="2100"/>
            </a:lvl1pPr>
          </a:lstStyle>
          <a:p/>
        </p:txBody>
      </p:sp>
      <p:sp>
        <p:nvSpPr>
          <p:cNvPr id="46" name="Google Shape;46;p10"/>
          <p:cNvSpPr txBox="1"/>
          <p:nvPr>
            <p:ph idx="12" type="sldNum"/>
          </p:nvPr>
        </p:nvSpPr>
        <p:spPr>
          <a:xfrm>
            <a:off x="8497999" y="4688759"/>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ig number">
  <p:cSld name="BIG_NUMBER">
    <p:spTree>
      <p:nvGrpSpPr>
        <p:cNvPr id="47" name="Shape 47"/>
        <p:cNvGrpSpPr/>
        <p:nvPr/>
      </p:nvGrpSpPr>
      <p:grpSpPr>
        <a:xfrm>
          <a:off x="0" y="0"/>
          <a:ext cx="0" cy="0"/>
          <a:chOff x="0" y="0"/>
          <a:chExt cx="0" cy="0"/>
        </a:xfrm>
      </p:grpSpPr>
      <p:sp>
        <p:nvSpPr>
          <p:cNvPr id="48" name="Google Shape;48;p11"/>
          <p:cNvSpPr/>
          <p:nvPr/>
        </p:nvSpPr>
        <p:spPr>
          <a:xfrm>
            <a:off x="80700" y="2651100"/>
            <a:ext cx="8982600" cy="2411700"/>
          </a:xfrm>
          <a:prstGeom prst="rect">
            <a:avLst/>
          </a:pr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9" name="Google Shape;49;p11"/>
          <p:cNvSpPr txBox="1"/>
          <p:nvPr>
            <p:ph hasCustomPrompt="1" type="title"/>
          </p:nvPr>
        </p:nvSpPr>
        <p:spPr>
          <a:xfrm>
            <a:off x="311700" y="743001"/>
            <a:ext cx="8520600" cy="2006400"/>
          </a:xfrm>
          <a:prstGeom prst="rect">
            <a:avLst/>
          </a:prstGeom>
        </p:spPr>
        <p:txBody>
          <a:bodyPr anchorCtr="0" anchor="b" bIns="91425" lIns="91425" spcFirstLastPara="1" rIns="91425" wrap="square" tIns="91425">
            <a:noAutofit/>
          </a:bodyPr>
          <a:lstStyle>
            <a:lvl1pPr lvl="0" algn="ctr">
              <a:spcBef>
                <a:spcPts val="0"/>
              </a:spcBef>
              <a:spcAft>
                <a:spcPts val="0"/>
              </a:spcAft>
              <a:buSzPts val="12000"/>
              <a:buFont typeface="Source Sans Pro"/>
              <a:buNone/>
              <a:defRPr sz="12000">
                <a:latin typeface="Source Sans Pro"/>
                <a:ea typeface="Source Sans Pro"/>
                <a:cs typeface="Source Sans Pro"/>
                <a:sym typeface="Source Sans Pro"/>
              </a:defRPr>
            </a:lvl1pPr>
            <a:lvl2pPr lvl="1" algn="ctr">
              <a:spcBef>
                <a:spcPts val="0"/>
              </a:spcBef>
              <a:spcAft>
                <a:spcPts val="0"/>
              </a:spcAft>
              <a:buSzPts val="12000"/>
              <a:buFont typeface="Source Sans Pro"/>
              <a:buNone/>
              <a:defRPr sz="12000">
                <a:latin typeface="Source Sans Pro"/>
                <a:ea typeface="Source Sans Pro"/>
                <a:cs typeface="Source Sans Pro"/>
                <a:sym typeface="Source Sans Pro"/>
              </a:defRPr>
            </a:lvl2pPr>
            <a:lvl3pPr lvl="2" algn="ctr">
              <a:spcBef>
                <a:spcPts val="0"/>
              </a:spcBef>
              <a:spcAft>
                <a:spcPts val="0"/>
              </a:spcAft>
              <a:buSzPts val="12000"/>
              <a:buFont typeface="Source Sans Pro"/>
              <a:buNone/>
              <a:defRPr sz="12000">
                <a:latin typeface="Source Sans Pro"/>
                <a:ea typeface="Source Sans Pro"/>
                <a:cs typeface="Source Sans Pro"/>
                <a:sym typeface="Source Sans Pro"/>
              </a:defRPr>
            </a:lvl3pPr>
            <a:lvl4pPr lvl="3" algn="ctr">
              <a:spcBef>
                <a:spcPts val="0"/>
              </a:spcBef>
              <a:spcAft>
                <a:spcPts val="0"/>
              </a:spcAft>
              <a:buSzPts val="12000"/>
              <a:buFont typeface="Source Sans Pro"/>
              <a:buNone/>
              <a:defRPr sz="12000">
                <a:latin typeface="Source Sans Pro"/>
                <a:ea typeface="Source Sans Pro"/>
                <a:cs typeface="Source Sans Pro"/>
                <a:sym typeface="Source Sans Pro"/>
              </a:defRPr>
            </a:lvl4pPr>
            <a:lvl5pPr lvl="4" algn="ctr">
              <a:spcBef>
                <a:spcPts val="0"/>
              </a:spcBef>
              <a:spcAft>
                <a:spcPts val="0"/>
              </a:spcAft>
              <a:buSzPts val="12000"/>
              <a:buFont typeface="Source Sans Pro"/>
              <a:buNone/>
              <a:defRPr sz="12000">
                <a:latin typeface="Source Sans Pro"/>
                <a:ea typeface="Source Sans Pro"/>
                <a:cs typeface="Source Sans Pro"/>
                <a:sym typeface="Source Sans Pro"/>
              </a:defRPr>
            </a:lvl5pPr>
            <a:lvl6pPr lvl="5" algn="ctr">
              <a:spcBef>
                <a:spcPts val="0"/>
              </a:spcBef>
              <a:spcAft>
                <a:spcPts val="0"/>
              </a:spcAft>
              <a:buSzPts val="12000"/>
              <a:buFont typeface="Source Sans Pro"/>
              <a:buNone/>
              <a:defRPr sz="12000">
                <a:latin typeface="Source Sans Pro"/>
                <a:ea typeface="Source Sans Pro"/>
                <a:cs typeface="Source Sans Pro"/>
                <a:sym typeface="Source Sans Pro"/>
              </a:defRPr>
            </a:lvl6pPr>
            <a:lvl7pPr lvl="6" algn="ctr">
              <a:spcBef>
                <a:spcPts val="0"/>
              </a:spcBef>
              <a:spcAft>
                <a:spcPts val="0"/>
              </a:spcAft>
              <a:buSzPts val="12000"/>
              <a:buFont typeface="Source Sans Pro"/>
              <a:buNone/>
              <a:defRPr sz="12000">
                <a:latin typeface="Source Sans Pro"/>
                <a:ea typeface="Source Sans Pro"/>
                <a:cs typeface="Source Sans Pro"/>
                <a:sym typeface="Source Sans Pro"/>
              </a:defRPr>
            </a:lvl7pPr>
            <a:lvl8pPr lvl="7" algn="ctr">
              <a:spcBef>
                <a:spcPts val="0"/>
              </a:spcBef>
              <a:spcAft>
                <a:spcPts val="0"/>
              </a:spcAft>
              <a:buSzPts val="12000"/>
              <a:buFont typeface="Source Sans Pro"/>
              <a:buNone/>
              <a:defRPr sz="12000">
                <a:latin typeface="Source Sans Pro"/>
                <a:ea typeface="Source Sans Pro"/>
                <a:cs typeface="Source Sans Pro"/>
                <a:sym typeface="Source Sans Pro"/>
              </a:defRPr>
            </a:lvl8pPr>
            <a:lvl9pPr lvl="8" algn="ctr">
              <a:spcBef>
                <a:spcPts val="0"/>
              </a:spcBef>
              <a:spcAft>
                <a:spcPts val="0"/>
              </a:spcAft>
              <a:buSzPts val="12000"/>
              <a:buFont typeface="Source Sans Pro"/>
              <a:buNone/>
              <a:defRPr sz="12000">
                <a:latin typeface="Source Sans Pro"/>
                <a:ea typeface="Source Sans Pro"/>
                <a:cs typeface="Source Sans Pro"/>
                <a:sym typeface="Source Sans Pro"/>
              </a:defRPr>
            </a:lvl9pPr>
          </a:lstStyle>
          <a:p>
            <a:r>
              <a:t>xx%</a:t>
            </a:r>
          </a:p>
        </p:txBody>
      </p:sp>
      <p:sp>
        <p:nvSpPr>
          <p:cNvPr id="50" name="Google Shape;50;p11"/>
          <p:cNvSpPr txBox="1"/>
          <p:nvPr>
            <p:ph idx="1" type="body"/>
          </p:nvPr>
        </p:nvSpPr>
        <p:spPr>
          <a:xfrm>
            <a:off x="311700" y="2845182"/>
            <a:ext cx="8520600" cy="1300800"/>
          </a:xfrm>
          <a:prstGeom prst="rect">
            <a:avLst/>
          </a:prstGeom>
        </p:spPr>
        <p:txBody>
          <a:bodyPr anchorCtr="0" anchor="t" bIns="91425" lIns="91425" spcFirstLastPara="1" rIns="91425" wrap="square" tIns="91425">
            <a:noAutofit/>
          </a:bodyPr>
          <a:lstStyle>
            <a:lvl1pPr indent="-342900" lvl="0" marL="457200" algn="ctr">
              <a:spcBef>
                <a:spcPts val="0"/>
              </a:spcBef>
              <a:spcAft>
                <a:spcPts val="0"/>
              </a:spcAft>
              <a:buClr>
                <a:schemeClr val="lt1"/>
              </a:buClr>
              <a:buSzPts val="1800"/>
              <a:buChar char="●"/>
              <a:defRPr>
                <a:solidFill>
                  <a:schemeClr val="lt1"/>
                </a:solidFill>
              </a:defRPr>
            </a:lvl1pPr>
            <a:lvl2pPr indent="-317500" lvl="1" marL="914400" algn="ctr">
              <a:spcBef>
                <a:spcPts val="1600"/>
              </a:spcBef>
              <a:spcAft>
                <a:spcPts val="0"/>
              </a:spcAft>
              <a:buClr>
                <a:schemeClr val="lt1"/>
              </a:buClr>
              <a:buSzPts val="1400"/>
              <a:buChar char="○"/>
              <a:defRPr>
                <a:solidFill>
                  <a:schemeClr val="lt1"/>
                </a:solidFill>
              </a:defRPr>
            </a:lvl2pPr>
            <a:lvl3pPr indent="-317500" lvl="2" marL="1371600" algn="ctr">
              <a:spcBef>
                <a:spcPts val="1600"/>
              </a:spcBef>
              <a:spcAft>
                <a:spcPts val="0"/>
              </a:spcAft>
              <a:buClr>
                <a:schemeClr val="lt1"/>
              </a:buClr>
              <a:buSzPts val="1400"/>
              <a:buChar char="■"/>
              <a:defRPr>
                <a:solidFill>
                  <a:schemeClr val="lt1"/>
                </a:solidFill>
              </a:defRPr>
            </a:lvl3pPr>
            <a:lvl4pPr indent="-317500" lvl="3" marL="1828800" algn="ctr">
              <a:spcBef>
                <a:spcPts val="1600"/>
              </a:spcBef>
              <a:spcAft>
                <a:spcPts val="0"/>
              </a:spcAft>
              <a:buClr>
                <a:schemeClr val="lt1"/>
              </a:buClr>
              <a:buSzPts val="1400"/>
              <a:buChar char="●"/>
              <a:defRPr>
                <a:solidFill>
                  <a:schemeClr val="lt1"/>
                </a:solidFill>
              </a:defRPr>
            </a:lvl4pPr>
            <a:lvl5pPr indent="-317500" lvl="4" marL="2286000" algn="ctr">
              <a:spcBef>
                <a:spcPts val="1600"/>
              </a:spcBef>
              <a:spcAft>
                <a:spcPts val="0"/>
              </a:spcAft>
              <a:buClr>
                <a:schemeClr val="lt1"/>
              </a:buClr>
              <a:buSzPts val="1400"/>
              <a:buChar char="○"/>
              <a:defRPr>
                <a:solidFill>
                  <a:schemeClr val="lt1"/>
                </a:solidFill>
              </a:defRPr>
            </a:lvl5pPr>
            <a:lvl6pPr indent="-317500" lvl="5" marL="2743200" algn="ctr">
              <a:spcBef>
                <a:spcPts val="1600"/>
              </a:spcBef>
              <a:spcAft>
                <a:spcPts val="0"/>
              </a:spcAft>
              <a:buClr>
                <a:schemeClr val="lt1"/>
              </a:buClr>
              <a:buSzPts val="1400"/>
              <a:buChar char="■"/>
              <a:defRPr>
                <a:solidFill>
                  <a:schemeClr val="lt1"/>
                </a:solidFill>
              </a:defRPr>
            </a:lvl6pPr>
            <a:lvl7pPr indent="-317500" lvl="6" marL="3200400" algn="ctr">
              <a:spcBef>
                <a:spcPts val="1600"/>
              </a:spcBef>
              <a:spcAft>
                <a:spcPts val="0"/>
              </a:spcAft>
              <a:buClr>
                <a:schemeClr val="lt1"/>
              </a:buClr>
              <a:buSzPts val="1400"/>
              <a:buChar char="●"/>
              <a:defRPr>
                <a:solidFill>
                  <a:schemeClr val="lt1"/>
                </a:solidFill>
              </a:defRPr>
            </a:lvl7pPr>
            <a:lvl8pPr indent="-317500" lvl="7" marL="3657600" algn="ctr">
              <a:spcBef>
                <a:spcPts val="1600"/>
              </a:spcBef>
              <a:spcAft>
                <a:spcPts val="0"/>
              </a:spcAft>
              <a:buClr>
                <a:schemeClr val="lt1"/>
              </a:buClr>
              <a:buSzPts val="1400"/>
              <a:buChar char="○"/>
              <a:defRPr>
                <a:solidFill>
                  <a:schemeClr val="lt1"/>
                </a:solidFill>
              </a:defRPr>
            </a:lvl8pPr>
            <a:lvl9pPr indent="-317500" lvl="8" marL="4114800" algn="ctr">
              <a:spcBef>
                <a:spcPts val="1600"/>
              </a:spcBef>
              <a:spcAft>
                <a:spcPts val="1600"/>
              </a:spcAft>
              <a:buClr>
                <a:schemeClr val="lt1"/>
              </a:buClr>
              <a:buSzPts val="1400"/>
              <a:buChar char="■"/>
              <a:defRPr>
                <a:solidFill>
                  <a:schemeClr val="lt1"/>
                </a:solidFill>
              </a:defRPr>
            </a:lvl9pPr>
          </a:lstStyle>
          <a:p/>
        </p:txBody>
      </p:sp>
      <p:sp>
        <p:nvSpPr>
          <p:cNvPr id="51" name="Google Shape;51;p11"/>
          <p:cNvSpPr txBox="1"/>
          <p:nvPr>
            <p:ph idx="12" type="sldNum"/>
          </p:nvPr>
        </p:nvSpPr>
        <p:spPr>
          <a:xfrm>
            <a:off x="8497999" y="4688759"/>
            <a:ext cx="548700" cy="393600"/>
          </a:xfrm>
          <a:prstGeom prst="rect">
            <a:avLst/>
          </a:prstGeom>
        </p:spPr>
        <p:txBody>
          <a:bodyPr anchorCtr="0" anchor="ctr" bIns="91425" lIns="91425" spcFirstLastPara="1" rIns="91425" wrap="square" tIns="91425">
            <a:noAutofit/>
          </a:bodyPr>
          <a:lstStyle>
            <a:lvl1pPr lvl="0">
              <a:buNone/>
              <a:defRPr>
                <a:solidFill>
                  <a:schemeClr val="lt1"/>
                </a:solidFill>
              </a:defRPr>
            </a:lvl1pPr>
            <a:lvl2pPr lvl="1">
              <a:buNone/>
              <a:defRPr>
                <a:solidFill>
                  <a:schemeClr val="lt1"/>
                </a:solidFill>
              </a:defRPr>
            </a:lvl2pPr>
            <a:lvl3pPr lvl="2">
              <a:buNone/>
              <a:defRPr>
                <a:solidFill>
                  <a:schemeClr val="lt1"/>
                </a:solidFill>
              </a:defRPr>
            </a:lvl3pPr>
            <a:lvl4pPr lvl="3">
              <a:buNone/>
              <a:defRPr>
                <a:solidFill>
                  <a:schemeClr val="lt1"/>
                </a:solidFill>
              </a:defRPr>
            </a:lvl4pPr>
            <a:lvl5pPr lvl="4">
              <a:buNone/>
              <a:defRPr>
                <a:solidFill>
                  <a:schemeClr val="lt1"/>
                </a:solidFill>
              </a:defRPr>
            </a:lvl5pPr>
            <a:lvl6pPr lvl="5">
              <a:buNone/>
              <a:defRPr>
                <a:solidFill>
                  <a:schemeClr val="lt1"/>
                </a:solidFill>
              </a:defRPr>
            </a:lvl6pPr>
            <a:lvl7pPr lvl="6">
              <a:buNone/>
              <a:defRPr>
                <a:solidFill>
                  <a:schemeClr val="lt1"/>
                </a:solidFill>
              </a:defRPr>
            </a:lvl7pPr>
            <a:lvl8pPr lvl="7">
              <a:buNone/>
              <a:defRPr>
                <a:solidFill>
                  <a:schemeClr val="lt1"/>
                </a:solidFill>
              </a:defRPr>
            </a:lvl8pPr>
            <a:lvl9pPr lvl="8">
              <a:buNone/>
              <a:defRPr>
                <a:solidFill>
                  <a:schemeClr val="lt1"/>
                </a:solidFill>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spTree>
      <p:nvGrpSpPr>
        <p:cNvPr id="52" name="Shape 52"/>
        <p:cNvGrpSpPr/>
        <p:nvPr/>
      </p:nvGrpSpPr>
      <p:grpSpPr>
        <a:xfrm>
          <a:off x="0" y="0"/>
          <a:ext cx="0" cy="0"/>
          <a:chOff x="0" y="0"/>
          <a:chExt cx="0" cy="0"/>
        </a:xfrm>
      </p:grpSpPr>
      <p:sp>
        <p:nvSpPr>
          <p:cNvPr id="53" name="Google Shape;53;p12"/>
          <p:cNvSpPr txBox="1"/>
          <p:nvPr>
            <p:ph idx="12" type="sldNum"/>
          </p:nvPr>
        </p:nvSpPr>
        <p:spPr>
          <a:xfrm>
            <a:off x="8497999" y="4688759"/>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12" Type="http://schemas.openxmlformats.org/officeDocument/2006/relationships/theme" Target="../theme/theme1.xml"/><Relationship Id="rId9" Type="http://schemas.openxmlformats.org/officeDocument/2006/relationships/slideLayout" Target="../slideLayouts/slideLayout9.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name="plum">
    <p:bg>
      <p:bgPr>
        <a:solidFill>
          <a:schemeClr val="lt1"/>
        </a:solidFill>
      </p:bgPr>
    </p:bg>
    <p:spTree>
      <p:nvGrpSpPr>
        <p:cNvPr id="5" name="Shape 5"/>
        <p:cNvGrpSpPr/>
        <p:nvPr/>
      </p:nvGrpSpPr>
      <p:grpSpPr>
        <a:xfrm>
          <a:off x="0" y="0"/>
          <a:ext cx="0" cy="0"/>
          <a:chOff x="0" y="0"/>
          <a:chExt cx="0" cy="0"/>
        </a:xfrm>
      </p:grpSpPr>
      <p:sp>
        <p:nvSpPr>
          <p:cNvPr id="6" name="Google Shape;6;p1"/>
          <p:cNvSpPr txBox="1"/>
          <p:nvPr>
            <p:ph type="title"/>
          </p:nvPr>
        </p:nvSpPr>
        <p:spPr>
          <a:xfrm>
            <a:off x="311700" y="445025"/>
            <a:ext cx="8520600" cy="623400"/>
          </a:xfrm>
          <a:prstGeom prst="rect">
            <a:avLst/>
          </a:prstGeom>
          <a:noFill/>
          <a:ln>
            <a:noFill/>
          </a:ln>
        </p:spPr>
        <p:txBody>
          <a:bodyPr anchorCtr="0" anchor="t" bIns="91425" lIns="91425" spcFirstLastPara="1" rIns="91425" wrap="square" tIns="91425">
            <a:noAutofit/>
          </a:bodyPr>
          <a:lstStyle>
            <a:lvl1pPr lvl="0">
              <a:spcBef>
                <a:spcPts val="0"/>
              </a:spcBef>
              <a:spcAft>
                <a:spcPts val="0"/>
              </a:spcAft>
              <a:buClr>
                <a:schemeClr val="dk2"/>
              </a:buClr>
              <a:buSzPts val="3000"/>
              <a:buFont typeface="Raleway"/>
              <a:buNone/>
              <a:defRPr b="1" sz="3000">
                <a:solidFill>
                  <a:schemeClr val="dk2"/>
                </a:solidFill>
                <a:latin typeface="Raleway"/>
                <a:ea typeface="Raleway"/>
                <a:cs typeface="Raleway"/>
                <a:sym typeface="Raleway"/>
              </a:defRPr>
            </a:lvl1pPr>
            <a:lvl2pPr lvl="1">
              <a:spcBef>
                <a:spcPts val="0"/>
              </a:spcBef>
              <a:spcAft>
                <a:spcPts val="0"/>
              </a:spcAft>
              <a:buClr>
                <a:schemeClr val="dk2"/>
              </a:buClr>
              <a:buSzPts val="3000"/>
              <a:buFont typeface="Raleway"/>
              <a:buNone/>
              <a:defRPr b="1" sz="3000">
                <a:solidFill>
                  <a:schemeClr val="dk2"/>
                </a:solidFill>
                <a:latin typeface="Raleway"/>
                <a:ea typeface="Raleway"/>
                <a:cs typeface="Raleway"/>
                <a:sym typeface="Raleway"/>
              </a:defRPr>
            </a:lvl2pPr>
            <a:lvl3pPr lvl="2">
              <a:spcBef>
                <a:spcPts val="0"/>
              </a:spcBef>
              <a:spcAft>
                <a:spcPts val="0"/>
              </a:spcAft>
              <a:buClr>
                <a:schemeClr val="dk2"/>
              </a:buClr>
              <a:buSzPts val="3000"/>
              <a:buFont typeface="Raleway"/>
              <a:buNone/>
              <a:defRPr b="1" sz="3000">
                <a:solidFill>
                  <a:schemeClr val="dk2"/>
                </a:solidFill>
                <a:latin typeface="Raleway"/>
                <a:ea typeface="Raleway"/>
                <a:cs typeface="Raleway"/>
                <a:sym typeface="Raleway"/>
              </a:defRPr>
            </a:lvl3pPr>
            <a:lvl4pPr lvl="3">
              <a:spcBef>
                <a:spcPts val="0"/>
              </a:spcBef>
              <a:spcAft>
                <a:spcPts val="0"/>
              </a:spcAft>
              <a:buClr>
                <a:schemeClr val="dk2"/>
              </a:buClr>
              <a:buSzPts val="3000"/>
              <a:buFont typeface="Raleway"/>
              <a:buNone/>
              <a:defRPr b="1" sz="3000">
                <a:solidFill>
                  <a:schemeClr val="dk2"/>
                </a:solidFill>
                <a:latin typeface="Raleway"/>
                <a:ea typeface="Raleway"/>
                <a:cs typeface="Raleway"/>
                <a:sym typeface="Raleway"/>
              </a:defRPr>
            </a:lvl4pPr>
            <a:lvl5pPr lvl="4">
              <a:spcBef>
                <a:spcPts val="0"/>
              </a:spcBef>
              <a:spcAft>
                <a:spcPts val="0"/>
              </a:spcAft>
              <a:buClr>
                <a:schemeClr val="dk2"/>
              </a:buClr>
              <a:buSzPts val="3000"/>
              <a:buFont typeface="Raleway"/>
              <a:buNone/>
              <a:defRPr b="1" sz="3000">
                <a:solidFill>
                  <a:schemeClr val="dk2"/>
                </a:solidFill>
                <a:latin typeface="Raleway"/>
                <a:ea typeface="Raleway"/>
                <a:cs typeface="Raleway"/>
                <a:sym typeface="Raleway"/>
              </a:defRPr>
            </a:lvl5pPr>
            <a:lvl6pPr lvl="5">
              <a:spcBef>
                <a:spcPts val="0"/>
              </a:spcBef>
              <a:spcAft>
                <a:spcPts val="0"/>
              </a:spcAft>
              <a:buClr>
                <a:schemeClr val="dk2"/>
              </a:buClr>
              <a:buSzPts val="3000"/>
              <a:buFont typeface="Raleway"/>
              <a:buNone/>
              <a:defRPr b="1" sz="3000">
                <a:solidFill>
                  <a:schemeClr val="dk2"/>
                </a:solidFill>
                <a:latin typeface="Raleway"/>
                <a:ea typeface="Raleway"/>
                <a:cs typeface="Raleway"/>
                <a:sym typeface="Raleway"/>
              </a:defRPr>
            </a:lvl6pPr>
            <a:lvl7pPr lvl="6">
              <a:spcBef>
                <a:spcPts val="0"/>
              </a:spcBef>
              <a:spcAft>
                <a:spcPts val="0"/>
              </a:spcAft>
              <a:buClr>
                <a:schemeClr val="dk2"/>
              </a:buClr>
              <a:buSzPts val="3000"/>
              <a:buFont typeface="Raleway"/>
              <a:buNone/>
              <a:defRPr b="1" sz="3000">
                <a:solidFill>
                  <a:schemeClr val="dk2"/>
                </a:solidFill>
                <a:latin typeface="Raleway"/>
                <a:ea typeface="Raleway"/>
                <a:cs typeface="Raleway"/>
                <a:sym typeface="Raleway"/>
              </a:defRPr>
            </a:lvl7pPr>
            <a:lvl8pPr lvl="7">
              <a:spcBef>
                <a:spcPts val="0"/>
              </a:spcBef>
              <a:spcAft>
                <a:spcPts val="0"/>
              </a:spcAft>
              <a:buClr>
                <a:schemeClr val="dk2"/>
              </a:buClr>
              <a:buSzPts val="3000"/>
              <a:buFont typeface="Raleway"/>
              <a:buNone/>
              <a:defRPr b="1" sz="3000">
                <a:solidFill>
                  <a:schemeClr val="dk2"/>
                </a:solidFill>
                <a:latin typeface="Raleway"/>
                <a:ea typeface="Raleway"/>
                <a:cs typeface="Raleway"/>
                <a:sym typeface="Raleway"/>
              </a:defRPr>
            </a:lvl8pPr>
            <a:lvl9pPr lvl="8">
              <a:spcBef>
                <a:spcPts val="0"/>
              </a:spcBef>
              <a:spcAft>
                <a:spcPts val="0"/>
              </a:spcAft>
              <a:buClr>
                <a:schemeClr val="dk2"/>
              </a:buClr>
              <a:buSzPts val="3000"/>
              <a:buFont typeface="Raleway"/>
              <a:buNone/>
              <a:defRPr b="1" sz="3000">
                <a:solidFill>
                  <a:schemeClr val="dk2"/>
                </a:solidFill>
                <a:latin typeface="Raleway"/>
                <a:ea typeface="Raleway"/>
                <a:cs typeface="Raleway"/>
                <a:sym typeface="Raleway"/>
              </a:defRPr>
            </a:lvl9pPr>
          </a:lstStyle>
          <a:p/>
        </p:txBody>
      </p:sp>
      <p:sp>
        <p:nvSpPr>
          <p:cNvPr id="7" name="Google Shape;7;p1"/>
          <p:cNvSpPr txBox="1"/>
          <p:nvPr>
            <p:ph idx="1" type="body"/>
          </p:nvPr>
        </p:nvSpPr>
        <p:spPr>
          <a:xfrm>
            <a:off x="311700" y="1152475"/>
            <a:ext cx="8520600" cy="3416400"/>
          </a:xfrm>
          <a:prstGeom prst="rect">
            <a:avLst/>
          </a:prstGeom>
          <a:noFill/>
          <a:ln>
            <a:noFill/>
          </a:ln>
        </p:spPr>
        <p:txBody>
          <a:bodyPr anchorCtr="0" anchor="t" bIns="91425" lIns="91425" spcFirstLastPara="1" rIns="91425" wrap="square" tIns="91425">
            <a:noAutofit/>
          </a:bodyPr>
          <a:lstStyle>
            <a:lvl1pPr indent="-342900" lvl="0" marL="457200">
              <a:lnSpc>
                <a:spcPct val="115000"/>
              </a:lnSpc>
              <a:spcBef>
                <a:spcPts val="0"/>
              </a:spcBef>
              <a:spcAft>
                <a:spcPts val="0"/>
              </a:spcAft>
              <a:buClr>
                <a:schemeClr val="lt2"/>
              </a:buClr>
              <a:buSzPts val="1800"/>
              <a:buFont typeface="Source Sans Pro"/>
              <a:buChar char="●"/>
              <a:defRPr sz="1800">
                <a:solidFill>
                  <a:schemeClr val="lt2"/>
                </a:solidFill>
                <a:latin typeface="Source Sans Pro"/>
                <a:ea typeface="Source Sans Pro"/>
                <a:cs typeface="Source Sans Pro"/>
                <a:sym typeface="Source Sans Pro"/>
              </a:defRPr>
            </a:lvl1pPr>
            <a:lvl2pPr indent="-317500" lvl="1" marL="914400">
              <a:lnSpc>
                <a:spcPct val="115000"/>
              </a:lnSpc>
              <a:spcBef>
                <a:spcPts val="1600"/>
              </a:spcBef>
              <a:spcAft>
                <a:spcPts val="0"/>
              </a:spcAft>
              <a:buClr>
                <a:schemeClr val="lt2"/>
              </a:buClr>
              <a:buSzPts val="1400"/>
              <a:buFont typeface="Source Sans Pro"/>
              <a:buChar char="○"/>
              <a:defRPr>
                <a:solidFill>
                  <a:schemeClr val="lt2"/>
                </a:solidFill>
                <a:latin typeface="Source Sans Pro"/>
                <a:ea typeface="Source Sans Pro"/>
                <a:cs typeface="Source Sans Pro"/>
                <a:sym typeface="Source Sans Pro"/>
              </a:defRPr>
            </a:lvl2pPr>
            <a:lvl3pPr indent="-317500" lvl="2" marL="1371600">
              <a:lnSpc>
                <a:spcPct val="115000"/>
              </a:lnSpc>
              <a:spcBef>
                <a:spcPts val="1600"/>
              </a:spcBef>
              <a:spcAft>
                <a:spcPts val="0"/>
              </a:spcAft>
              <a:buClr>
                <a:schemeClr val="lt2"/>
              </a:buClr>
              <a:buSzPts val="1400"/>
              <a:buFont typeface="Source Sans Pro"/>
              <a:buChar char="■"/>
              <a:defRPr>
                <a:solidFill>
                  <a:schemeClr val="lt2"/>
                </a:solidFill>
                <a:latin typeface="Source Sans Pro"/>
                <a:ea typeface="Source Sans Pro"/>
                <a:cs typeface="Source Sans Pro"/>
                <a:sym typeface="Source Sans Pro"/>
              </a:defRPr>
            </a:lvl3pPr>
            <a:lvl4pPr indent="-317500" lvl="3" marL="1828800">
              <a:lnSpc>
                <a:spcPct val="115000"/>
              </a:lnSpc>
              <a:spcBef>
                <a:spcPts val="1600"/>
              </a:spcBef>
              <a:spcAft>
                <a:spcPts val="0"/>
              </a:spcAft>
              <a:buClr>
                <a:schemeClr val="lt2"/>
              </a:buClr>
              <a:buSzPts val="1400"/>
              <a:buFont typeface="Source Sans Pro"/>
              <a:buChar char="●"/>
              <a:defRPr>
                <a:solidFill>
                  <a:schemeClr val="lt2"/>
                </a:solidFill>
                <a:latin typeface="Source Sans Pro"/>
                <a:ea typeface="Source Sans Pro"/>
                <a:cs typeface="Source Sans Pro"/>
                <a:sym typeface="Source Sans Pro"/>
              </a:defRPr>
            </a:lvl4pPr>
            <a:lvl5pPr indent="-317500" lvl="4" marL="2286000">
              <a:lnSpc>
                <a:spcPct val="115000"/>
              </a:lnSpc>
              <a:spcBef>
                <a:spcPts val="1600"/>
              </a:spcBef>
              <a:spcAft>
                <a:spcPts val="0"/>
              </a:spcAft>
              <a:buClr>
                <a:schemeClr val="lt2"/>
              </a:buClr>
              <a:buSzPts val="1400"/>
              <a:buFont typeface="Source Sans Pro"/>
              <a:buChar char="○"/>
              <a:defRPr>
                <a:solidFill>
                  <a:schemeClr val="lt2"/>
                </a:solidFill>
                <a:latin typeface="Source Sans Pro"/>
                <a:ea typeface="Source Sans Pro"/>
                <a:cs typeface="Source Sans Pro"/>
                <a:sym typeface="Source Sans Pro"/>
              </a:defRPr>
            </a:lvl5pPr>
            <a:lvl6pPr indent="-317500" lvl="5" marL="2743200">
              <a:lnSpc>
                <a:spcPct val="115000"/>
              </a:lnSpc>
              <a:spcBef>
                <a:spcPts val="1600"/>
              </a:spcBef>
              <a:spcAft>
                <a:spcPts val="0"/>
              </a:spcAft>
              <a:buClr>
                <a:schemeClr val="lt2"/>
              </a:buClr>
              <a:buSzPts val="1400"/>
              <a:buFont typeface="Source Sans Pro"/>
              <a:buChar char="■"/>
              <a:defRPr>
                <a:solidFill>
                  <a:schemeClr val="lt2"/>
                </a:solidFill>
                <a:latin typeface="Source Sans Pro"/>
                <a:ea typeface="Source Sans Pro"/>
                <a:cs typeface="Source Sans Pro"/>
                <a:sym typeface="Source Sans Pro"/>
              </a:defRPr>
            </a:lvl6pPr>
            <a:lvl7pPr indent="-317500" lvl="6" marL="3200400">
              <a:lnSpc>
                <a:spcPct val="115000"/>
              </a:lnSpc>
              <a:spcBef>
                <a:spcPts val="1600"/>
              </a:spcBef>
              <a:spcAft>
                <a:spcPts val="0"/>
              </a:spcAft>
              <a:buClr>
                <a:schemeClr val="lt2"/>
              </a:buClr>
              <a:buSzPts val="1400"/>
              <a:buFont typeface="Source Sans Pro"/>
              <a:buChar char="●"/>
              <a:defRPr>
                <a:solidFill>
                  <a:schemeClr val="lt2"/>
                </a:solidFill>
                <a:latin typeface="Source Sans Pro"/>
                <a:ea typeface="Source Sans Pro"/>
                <a:cs typeface="Source Sans Pro"/>
                <a:sym typeface="Source Sans Pro"/>
              </a:defRPr>
            </a:lvl7pPr>
            <a:lvl8pPr indent="-317500" lvl="7" marL="3657600">
              <a:lnSpc>
                <a:spcPct val="115000"/>
              </a:lnSpc>
              <a:spcBef>
                <a:spcPts val="1600"/>
              </a:spcBef>
              <a:spcAft>
                <a:spcPts val="0"/>
              </a:spcAft>
              <a:buClr>
                <a:schemeClr val="lt2"/>
              </a:buClr>
              <a:buSzPts val="1400"/>
              <a:buFont typeface="Source Sans Pro"/>
              <a:buChar char="○"/>
              <a:defRPr>
                <a:solidFill>
                  <a:schemeClr val="lt2"/>
                </a:solidFill>
                <a:latin typeface="Source Sans Pro"/>
                <a:ea typeface="Source Sans Pro"/>
                <a:cs typeface="Source Sans Pro"/>
                <a:sym typeface="Source Sans Pro"/>
              </a:defRPr>
            </a:lvl8pPr>
            <a:lvl9pPr indent="-317500" lvl="8" marL="4114800">
              <a:lnSpc>
                <a:spcPct val="115000"/>
              </a:lnSpc>
              <a:spcBef>
                <a:spcPts val="1600"/>
              </a:spcBef>
              <a:spcAft>
                <a:spcPts val="1600"/>
              </a:spcAft>
              <a:buClr>
                <a:schemeClr val="lt2"/>
              </a:buClr>
              <a:buSzPts val="1400"/>
              <a:buFont typeface="Source Sans Pro"/>
              <a:buChar char="■"/>
              <a:defRPr>
                <a:solidFill>
                  <a:schemeClr val="lt2"/>
                </a:solidFill>
                <a:latin typeface="Source Sans Pro"/>
                <a:ea typeface="Source Sans Pro"/>
                <a:cs typeface="Source Sans Pro"/>
                <a:sym typeface="Source Sans Pro"/>
              </a:defRPr>
            </a:lvl9pPr>
          </a:lstStyle>
          <a:p/>
        </p:txBody>
      </p:sp>
      <p:sp>
        <p:nvSpPr>
          <p:cNvPr id="8" name="Google Shape;8;p1"/>
          <p:cNvSpPr txBox="1"/>
          <p:nvPr>
            <p:ph idx="12" type="sldNum"/>
          </p:nvPr>
        </p:nvSpPr>
        <p:spPr>
          <a:xfrm>
            <a:off x="8497999" y="4688759"/>
            <a:ext cx="548700" cy="393600"/>
          </a:xfrm>
          <a:prstGeom prst="rect">
            <a:avLst/>
          </a:prstGeom>
          <a:noFill/>
          <a:ln>
            <a:noFill/>
          </a:ln>
        </p:spPr>
        <p:txBody>
          <a:bodyPr anchorCtr="0" anchor="ctr" bIns="91425" lIns="91425" spcFirstLastPara="1" rIns="91425" wrap="square" tIns="91425">
            <a:noAutofit/>
          </a:bodyPr>
          <a:lstStyle>
            <a:lvl1pPr lvl="0" algn="r">
              <a:buNone/>
              <a:defRPr sz="1000">
                <a:solidFill>
                  <a:schemeClr val="lt2"/>
                </a:solidFill>
                <a:latin typeface="Source Sans Pro"/>
                <a:ea typeface="Source Sans Pro"/>
                <a:cs typeface="Source Sans Pro"/>
                <a:sym typeface="Source Sans Pro"/>
              </a:defRPr>
            </a:lvl1pPr>
            <a:lvl2pPr lvl="1" algn="r">
              <a:buNone/>
              <a:defRPr sz="1000">
                <a:solidFill>
                  <a:schemeClr val="lt2"/>
                </a:solidFill>
                <a:latin typeface="Source Sans Pro"/>
                <a:ea typeface="Source Sans Pro"/>
                <a:cs typeface="Source Sans Pro"/>
                <a:sym typeface="Source Sans Pro"/>
              </a:defRPr>
            </a:lvl2pPr>
            <a:lvl3pPr lvl="2" algn="r">
              <a:buNone/>
              <a:defRPr sz="1000">
                <a:solidFill>
                  <a:schemeClr val="lt2"/>
                </a:solidFill>
                <a:latin typeface="Source Sans Pro"/>
                <a:ea typeface="Source Sans Pro"/>
                <a:cs typeface="Source Sans Pro"/>
                <a:sym typeface="Source Sans Pro"/>
              </a:defRPr>
            </a:lvl3pPr>
            <a:lvl4pPr lvl="3" algn="r">
              <a:buNone/>
              <a:defRPr sz="1000">
                <a:solidFill>
                  <a:schemeClr val="lt2"/>
                </a:solidFill>
                <a:latin typeface="Source Sans Pro"/>
                <a:ea typeface="Source Sans Pro"/>
                <a:cs typeface="Source Sans Pro"/>
                <a:sym typeface="Source Sans Pro"/>
              </a:defRPr>
            </a:lvl4pPr>
            <a:lvl5pPr lvl="4" algn="r">
              <a:buNone/>
              <a:defRPr sz="1000">
                <a:solidFill>
                  <a:schemeClr val="lt2"/>
                </a:solidFill>
                <a:latin typeface="Source Sans Pro"/>
                <a:ea typeface="Source Sans Pro"/>
                <a:cs typeface="Source Sans Pro"/>
                <a:sym typeface="Source Sans Pro"/>
              </a:defRPr>
            </a:lvl5pPr>
            <a:lvl6pPr lvl="5" algn="r">
              <a:buNone/>
              <a:defRPr sz="1000">
                <a:solidFill>
                  <a:schemeClr val="lt2"/>
                </a:solidFill>
                <a:latin typeface="Source Sans Pro"/>
                <a:ea typeface="Source Sans Pro"/>
                <a:cs typeface="Source Sans Pro"/>
                <a:sym typeface="Source Sans Pro"/>
              </a:defRPr>
            </a:lvl6pPr>
            <a:lvl7pPr lvl="6" algn="r">
              <a:buNone/>
              <a:defRPr sz="1000">
                <a:solidFill>
                  <a:schemeClr val="lt2"/>
                </a:solidFill>
                <a:latin typeface="Source Sans Pro"/>
                <a:ea typeface="Source Sans Pro"/>
                <a:cs typeface="Source Sans Pro"/>
                <a:sym typeface="Source Sans Pro"/>
              </a:defRPr>
            </a:lvl7pPr>
            <a:lvl8pPr lvl="7" algn="r">
              <a:buNone/>
              <a:defRPr sz="1000">
                <a:solidFill>
                  <a:schemeClr val="lt2"/>
                </a:solidFill>
                <a:latin typeface="Source Sans Pro"/>
                <a:ea typeface="Source Sans Pro"/>
                <a:cs typeface="Source Sans Pro"/>
                <a:sym typeface="Source Sans Pro"/>
              </a:defRPr>
            </a:lvl8pPr>
            <a:lvl9pPr lvl="8" algn="r">
              <a:buNone/>
              <a:defRPr sz="1000">
                <a:solidFill>
                  <a:schemeClr val="lt2"/>
                </a:solidFill>
                <a:latin typeface="Source Sans Pro"/>
                <a:ea typeface="Source Sans Pro"/>
                <a:cs typeface="Source Sans Pro"/>
                <a:sym typeface="Source Sans Pro"/>
              </a:defRPr>
            </a:lvl9pPr>
          </a:lstStyle>
          <a:p>
            <a:pPr indent="0" lvl="0" marL="0" rtl="0" algn="r">
              <a:spcBef>
                <a:spcPts val="0"/>
              </a:spcBef>
              <a:spcAft>
                <a:spcPts val="0"/>
              </a:spcAft>
              <a:buNone/>
            </a:pPr>
            <a:fld id="{00000000-1234-1234-1234-123412341234}" type="slidenum">
              <a:rPr lang="en"/>
              <a:t>‹#›</a:t>
            </a:fld>
            <a:endParaRPr/>
          </a:p>
        </p:txBody>
      </p:sp>
    </p:spTree>
  </p:cSld>
  <p:clrMap accent1="accent1" accent2="accent2" accent3="accent3" accent4="accent4" accent5="accent5" accent6="accent6" bg1="lt1" bg2="dk2" tx1="dk1" tx2="lt2" folHlink="folHlink" hlink="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 Id="rId3" Type="http://schemas.openxmlformats.org/officeDocument/2006/relationships/hyperlink" Target="http://www.youtube.com/watch?v=i9X6tkUXa9o" TargetMode="External"/><Relationship Id="rId4" Type="http://schemas.openxmlformats.org/officeDocument/2006/relationships/image" Target="../media/image1.jpg"/></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7" name="Shape 57"/>
        <p:cNvGrpSpPr/>
        <p:nvPr/>
      </p:nvGrpSpPr>
      <p:grpSpPr>
        <a:xfrm>
          <a:off x="0" y="0"/>
          <a:ext cx="0" cy="0"/>
          <a:chOff x="0" y="0"/>
          <a:chExt cx="0" cy="0"/>
        </a:xfrm>
      </p:grpSpPr>
      <p:sp>
        <p:nvSpPr>
          <p:cNvPr id="58" name="Google Shape;58;p13"/>
          <p:cNvSpPr txBox="1"/>
          <p:nvPr>
            <p:ph type="ctrTitle"/>
          </p:nvPr>
        </p:nvSpPr>
        <p:spPr>
          <a:xfrm>
            <a:off x="485875" y="264475"/>
            <a:ext cx="8183700" cy="861000"/>
          </a:xfrm>
          <a:prstGeom prst="rect">
            <a:avLst/>
          </a:prstGeom>
          <a:solidFill>
            <a:srgbClr val="FFFFFF"/>
          </a:solidFill>
        </p:spPr>
        <p:txBody>
          <a:bodyPr anchorCtr="0" anchor="b" bIns="91425" lIns="91425" spcFirstLastPara="1" rIns="91425" wrap="square" tIns="91425">
            <a:noAutofit/>
          </a:bodyPr>
          <a:lstStyle/>
          <a:p>
            <a:pPr indent="0" lvl="0" marL="0" rtl="0" algn="ctr">
              <a:spcBef>
                <a:spcPts val="0"/>
              </a:spcBef>
              <a:spcAft>
                <a:spcPts val="0"/>
              </a:spcAft>
              <a:buNone/>
            </a:pPr>
            <a:r>
              <a:rPr lang="en" sz="3000">
                <a:latin typeface="Alegreya"/>
                <a:ea typeface="Alegreya"/>
                <a:cs typeface="Alegreya"/>
                <a:sym typeface="Alegreya"/>
              </a:rPr>
              <a:t>Loving Kindness - “Heartfulness” 💗</a:t>
            </a:r>
            <a:endParaRPr sz="3000">
              <a:latin typeface="Alegreya"/>
              <a:ea typeface="Alegreya"/>
              <a:cs typeface="Alegreya"/>
              <a:sym typeface="Alegreya"/>
            </a:endParaRPr>
          </a:p>
        </p:txBody>
      </p:sp>
      <p:sp>
        <p:nvSpPr>
          <p:cNvPr id="59" name="Google Shape;59;p13"/>
          <p:cNvSpPr txBox="1"/>
          <p:nvPr>
            <p:ph idx="1" type="subTitle"/>
          </p:nvPr>
        </p:nvSpPr>
        <p:spPr>
          <a:xfrm>
            <a:off x="485875" y="1202025"/>
            <a:ext cx="8183700" cy="12441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None/>
            </a:pPr>
            <a:r>
              <a:rPr lang="en">
                <a:solidFill>
                  <a:srgbClr val="E06666"/>
                </a:solidFill>
                <a:latin typeface="Alegreya"/>
                <a:ea typeface="Alegreya"/>
                <a:cs typeface="Alegreya"/>
                <a:sym typeface="Alegreya"/>
              </a:rPr>
              <a:t>Try this video to learn a way to send kind thoughts to others </a:t>
            </a:r>
            <a:endParaRPr>
              <a:solidFill>
                <a:srgbClr val="E06666"/>
              </a:solidFill>
              <a:latin typeface="Alegreya"/>
              <a:ea typeface="Alegreya"/>
              <a:cs typeface="Alegreya"/>
              <a:sym typeface="Alegreya"/>
            </a:endParaRPr>
          </a:p>
          <a:p>
            <a:pPr indent="0" lvl="0" marL="0" rtl="0" algn="ctr">
              <a:spcBef>
                <a:spcPts val="0"/>
              </a:spcBef>
              <a:spcAft>
                <a:spcPts val="0"/>
              </a:spcAft>
              <a:buNone/>
            </a:pPr>
            <a:r>
              <a:rPr lang="en">
                <a:solidFill>
                  <a:srgbClr val="E06666"/>
                </a:solidFill>
                <a:latin typeface="Alegreya"/>
                <a:ea typeface="Alegreya"/>
                <a:cs typeface="Alegreya"/>
                <a:sym typeface="Alegreya"/>
              </a:rPr>
              <a:t>and also about the importance of sending kindness to yourself!</a:t>
            </a:r>
            <a:endParaRPr>
              <a:solidFill>
                <a:srgbClr val="E06666"/>
              </a:solidFill>
              <a:latin typeface="Alegreya"/>
              <a:ea typeface="Alegreya"/>
              <a:cs typeface="Alegreya"/>
              <a:sym typeface="Alegreya"/>
            </a:endParaRPr>
          </a:p>
        </p:txBody>
      </p:sp>
      <p:pic>
        <p:nvPicPr>
          <p:cNvPr descr="This is a 5-Minute LovingKindness (heartfulness) meditation for kids led by Cory Muscara. Cory is the founder of the Long Island Center for Mindfulness, where he runs a number of adult and kids mindfulness programs. He serves as faculty at Columbia Teachers College and the University of Pennsylvania, where he teaches mindfulness and positive psychology, and in 2012 spent six months in silence living as a monk in Asia.  You can learn more about his teachings at www.LImindfulness.com" id="60" name="Google Shape;60;p13" title="5-Minute LovingKindness Kids Meditation w/  Cory Muscara">
            <a:hlinkClick r:id="rId3"/>
          </p:cNvPr>
          <p:cNvPicPr preferRelativeResize="0"/>
          <p:nvPr/>
        </p:nvPicPr>
        <p:blipFill>
          <a:blip r:embed="rId4">
            <a:alphaModFix/>
          </a:blip>
          <a:stretch>
            <a:fillRect/>
          </a:stretch>
        </p:blipFill>
        <p:spPr>
          <a:xfrm>
            <a:off x="2849925" y="2709550"/>
            <a:ext cx="2986166" cy="2239625"/>
          </a:xfrm>
          <a:prstGeom prst="rect">
            <a:avLst/>
          </a:prstGeom>
          <a:noFill/>
          <a:ln cap="flat" cmpd="sng" w="28575">
            <a:solidFill>
              <a:srgbClr val="EA9999"/>
            </a:solidFill>
            <a:prstDash val="lgDashDot"/>
            <a:round/>
            <a:headEnd len="sm" w="sm" type="none"/>
            <a:tailEnd len="sm" w="sm" type="none"/>
          </a:ln>
        </p:spPr>
      </p:pic>
    </p:spTree>
  </p:cSld>
  <p:clrMapOvr>
    <a:masterClrMapping/>
  </p:clrMapOvr>
</p:sld>
</file>

<file path=ppt/theme/theme1.xml><?xml version="1.0" encoding="utf-8"?>
<a:theme xmlns:a="http://schemas.openxmlformats.org/drawingml/2006/main" xmlns:r="http://schemas.openxmlformats.org/officeDocument/2006/relationships" name="Plum">
  <a:themeElements>
    <a:clrScheme name="Plum">
      <a:dk1>
        <a:srgbClr val="611BB8"/>
      </a:dk1>
      <a:lt1>
        <a:srgbClr val="FFFFFF"/>
      </a:lt1>
      <a:dk2>
        <a:srgbClr val="000000"/>
      </a:dk2>
      <a:lt2>
        <a:srgbClr val="7F7F7F"/>
      </a:lt2>
      <a:accent1>
        <a:srgbClr val="333333"/>
      </a:accent1>
      <a:accent2>
        <a:srgbClr val="5E2B97"/>
      </a:accent2>
      <a:accent3>
        <a:srgbClr val="7E57C2"/>
      </a:accent3>
      <a:accent4>
        <a:srgbClr val="C77025"/>
      </a:accent4>
      <a:accent5>
        <a:srgbClr val="009688"/>
      </a:accent5>
      <a:accent6>
        <a:srgbClr val="FFD600"/>
      </a:accent6>
      <a:hlink>
        <a:srgbClr val="009688"/>
      </a:hlink>
      <a:folHlink>
        <a:srgbClr val="009688"/>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