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9144000"/>
  <p:notesSz cx="6858000" cy="9144000"/>
  <p:embeddedFontLst>
    <p:embeddedFont>
      <p:font typeface="Rokkitt ExtraBold"/>
      <p:bold r:id="rId21"/>
    </p:embeddedFont>
    <p:embeddedFont>
      <p:font typeface="Bell MT"/>
      <p:regular r:id="rId22"/>
      <p:bold r:id="rId23"/>
      <p:italic r:id="rId24"/>
      <p:boldItalic r:id="rId25"/>
    </p:embeddedFont>
    <p:embeddedFont>
      <p:font typeface="Rambla"/>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BellMT-regular.fntdata"/><Relationship Id="rId21" Type="http://schemas.openxmlformats.org/officeDocument/2006/relationships/font" Target="fonts/RokkittExtraBold-bold.fntdata"/><Relationship Id="rId24" Type="http://schemas.openxmlformats.org/officeDocument/2006/relationships/font" Target="fonts/BellMT-italic.fntdata"/><Relationship Id="rId23" Type="http://schemas.openxmlformats.org/officeDocument/2006/relationships/font" Target="fonts/BellMT-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ambla-regular.fntdata"/><Relationship Id="rId25" Type="http://schemas.openxmlformats.org/officeDocument/2006/relationships/font" Target="fonts/BellMT-boldItalic.fntdata"/><Relationship Id="rId28" Type="http://schemas.openxmlformats.org/officeDocument/2006/relationships/font" Target="fonts/Rambla-italic.fntdata"/><Relationship Id="rId27" Type="http://schemas.openxmlformats.org/officeDocument/2006/relationships/font" Target="fonts/Rambla-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ambla-boldItalic.fnt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Shape 144"/>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45" name="Shape 14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Shape 15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52" name="Shape 15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Shape 15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58" name="Shape 15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Shape 174"/>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75" name="Shape 17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Shape 18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83" name="Shape 18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Shape 19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91" name="Shape 19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Shape 19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97" name="Shape 19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Shape 20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03" name="Shape 20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Shape 21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11" name="Shape 21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Shape 21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18" name="Shape 21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Shape 22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24" name="Shape 22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Shape 23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32" name="Shape 23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Shape 23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37" name="Shape 23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Shape 24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44" name="Shape 24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Shape 25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51" name="Shape 25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Shape 259"/>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60" name="Shape 26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20" name="Shape 20"/>
        <p:cNvGrpSpPr/>
        <p:nvPr/>
      </p:nvGrpSpPr>
      <p:grpSpPr>
        <a:xfrm>
          <a:off x="0" y="0"/>
          <a:ext cx="0" cy="0"/>
          <a:chOff x="0" y="0"/>
          <a:chExt cx="0" cy="0"/>
        </a:xfrm>
      </p:grpSpPr>
      <p:sp>
        <p:nvSpPr>
          <p:cNvPr id="21" name="Shape 21"/>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b="0" i="0" sz="1100" u="none" cap="none" strike="noStrike">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22" name="Shape 22"/>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b="0" i="0" sz="1100" u="none" cap="none" strike="noStrike">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23" name="Shape 23"/>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b="0" i="0" lang="en-US" sz="1200" u="none" cap="none" strike="noStrike">
                <a:solidFill>
                  <a:schemeClr val="lt2"/>
                </a:solidFill>
                <a:latin typeface="Rambla"/>
                <a:ea typeface="Rambla"/>
                <a:cs typeface="Rambla"/>
                <a:sym typeface="Rambla"/>
              </a:rPr>
              <a:t>‹#›</a:t>
            </a:fld>
          </a:p>
        </p:txBody>
      </p:sp>
      <p:sp>
        <p:nvSpPr>
          <p:cNvPr id="24" name="Shape 24"/>
          <p:cNvSpPr/>
          <p:nvPr/>
        </p:nvSpPr>
        <p:spPr>
          <a:xfrm>
            <a:off x="0" y="0"/>
            <a:ext cx="365759" cy="6854455"/>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25" name="Shape 25"/>
          <p:cNvSpPr/>
          <p:nvPr/>
        </p:nvSpPr>
        <p:spPr>
          <a:xfrm>
            <a:off x="309558" y="680477"/>
            <a:ext cx="45719"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26" name="Shape 26"/>
          <p:cNvSpPr/>
          <p:nvPr/>
        </p:nvSpPr>
        <p:spPr>
          <a:xfrm>
            <a:off x="269072" y="680477"/>
            <a:ext cx="27431"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27" name="Shape 27"/>
          <p:cNvSpPr/>
          <p:nvPr/>
        </p:nvSpPr>
        <p:spPr>
          <a:xfrm>
            <a:off x="250019" y="680477"/>
            <a:ext cx="9143"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28" name="Shape 28"/>
          <p:cNvSpPr/>
          <p:nvPr/>
        </p:nvSpPr>
        <p:spPr>
          <a:xfrm>
            <a:off x="221767" y="680477"/>
            <a:ext cx="9143"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29" name="Shape 29"/>
          <p:cNvSpPr txBox="1"/>
          <p:nvPr>
            <p:ph type="ctrTitle"/>
          </p:nvPr>
        </p:nvSpPr>
        <p:spPr>
          <a:xfrm>
            <a:off x="914400" y="4343400"/>
            <a:ext cx="7772400" cy="1975103"/>
          </a:xfrm>
          <a:prstGeom prst="rect">
            <a:avLst/>
          </a:prstGeom>
          <a:noFill/>
          <a:ln>
            <a:noFill/>
          </a:ln>
        </p:spPr>
        <p:txBody>
          <a:bodyPr anchorCtr="0" anchor="t" bIns="91425" lIns="91425" rIns="91425" tIns="91425"/>
          <a:lstStyle>
            <a:lvl1pPr indent="0" lvl="0" marL="0" marR="9144" rtl="0" algn="l">
              <a:spcBef>
                <a:spcPts val="0"/>
              </a:spcBef>
              <a:buClr>
                <a:srgbClr val="8CACCE"/>
              </a:buClr>
              <a:buFont typeface="Rambla"/>
              <a:buNone/>
              <a:defRPr b="1"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0" name="Shape 30"/>
          <p:cNvSpPr txBox="1"/>
          <p:nvPr>
            <p:ph idx="1" type="subTitle"/>
          </p:nvPr>
        </p:nvSpPr>
        <p:spPr>
          <a:xfrm>
            <a:off x="914400" y="2834640"/>
            <a:ext cx="7772400" cy="1508759"/>
          </a:xfrm>
          <a:prstGeom prst="rect">
            <a:avLst/>
          </a:prstGeom>
          <a:noFill/>
          <a:ln>
            <a:noFill/>
          </a:ln>
        </p:spPr>
        <p:txBody>
          <a:bodyPr anchorCtr="0" anchor="b" bIns="91425" lIns="91425" rIns="91425" tIns="91425"/>
          <a:lstStyle>
            <a:lvl1pPr indent="0" lvl="0" marL="0" marR="0" rtl="0" algn="l">
              <a:spcBef>
                <a:spcPts val="0"/>
              </a:spcBef>
              <a:buClr>
                <a:schemeClr val="lt2"/>
              </a:buClr>
              <a:buFont typeface="Noto Sans Symbols"/>
              <a:buNone/>
              <a:defRPr b="0" i="0" sz="2000" u="none" cap="none" strike="noStrike">
                <a:solidFill>
                  <a:schemeClr val="lt1"/>
                </a:solidFill>
                <a:latin typeface="Rambla"/>
                <a:ea typeface="Rambla"/>
                <a:cs typeface="Rambla"/>
                <a:sym typeface="Rambla"/>
              </a:defRPr>
            </a:lvl1pPr>
            <a:lvl2pPr indent="0" lvl="1" marL="457200" marR="0" rtl="0" algn="ctr">
              <a:spcBef>
                <a:spcPts val="520"/>
              </a:spcBef>
              <a:buClr>
                <a:schemeClr val="accent2"/>
              </a:buClr>
              <a:buFont typeface="Noto Sans Symbols"/>
              <a:buNone/>
              <a:defRPr b="0" i="0" sz="2600" u="none" cap="none" strike="noStrike">
                <a:solidFill>
                  <a:schemeClr val="lt1"/>
                </a:solidFill>
                <a:latin typeface="Rambla"/>
                <a:ea typeface="Rambla"/>
                <a:cs typeface="Rambla"/>
                <a:sym typeface="Rambla"/>
              </a:defRPr>
            </a:lvl2pPr>
            <a:lvl3pPr indent="0" lvl="2" marL="914400" marR="0" rtl="0" algn="ctr">
              <a:spcBef>
                <a:spcPts val="480"/>
              </a:spcBef>
              <a:buClr>
                <a:schemeClr val="accent2"/>
              </a:buClr>
              <a:buFont typeface="Noto Sans Symbols"/>
              <a:buNone/>
              <a:defRPr b="0" i="0" sz="2400" u="none" cap="none" strike="noStrike">
                <a:solidFill>
                  <a:schemeClr val="lt1"/>
                </a:solidFill>
                <a:latin typeface="Rambla"/>
                <a:ea typeface="Rambla"/>
                <a:cs typeface="Rambla"/>
                <a:sym typeface="Rambla"/>
              </a:defRPr>
            </a:lvl3pPr>
            <a:lvl4pPr indent="0" lvl="3" marL="1371600" marR="0" rtl="0" algn="ctr">
              <a:spcBef>
                <a:spcPts val="440"/>
              </a:spcBef>
              <a:buClr>
                <a:schemeClr val="accent3"/>
              </a:buClr>
              <a:buFont typeface="Noto Sans Symbols"/>
              <a:buNone/>
              <a:defRPr b="0" i="0" sz="2200" u="none" cap="none" strike="noStrike">
                <a:solidFill>
                  <a:schemeClr val="lt1"/>
                </a:solidFill>
                <a:latin typeface="Rambla"/>
                <a:ea typeface="Rambla"/>
                <a:cs typeface="Rambla"/>
                <a:sym typeface="Rambla"/>
              </a:defRPr>
            </a:lvl4pPr>
            <a:lvl5pPr indent="0" lvl="4" marL="1828800" marR="0" rtl="0" algn="ctr">
              <a:spcBef>
                <a:spcPts val="400"/>
              </a:spcBef>
              <a:buClr>
                <a:schemeClr val="accent3"/>
              </a:buClr>
              <a:buFont typeface="Noto Sans Symbols"/>
              <a:buNone/>
              <a:defRPr b="0" i="0" sz="2000" u="none" cap="none" strike="noStrike">
                <a:solidFill>
                  <a:schemeClr val="lt1"/>
                </a:solidFill>
                <a:latin typeface="Rambla"/>
                <a:ea typeface="Rambla"/>
                <a:cs typeface="Rambla"/>
                <a:sym typeface="Rambla"/>
              </a:defRPr>
            </a:lvl5pPr>
            <a:lvl6pPr indent="0" lvl="5" marL="2286000" marR="0" rtl="0" algn="ctr">
              <a:spcBef>
                <a:spcPts val="360"/>
              </a:spcBef>
              <a:buClr>
                <a:schemeClr val="accent3"/>
              </a:buClr>
              <a:buFont typeface="Noto Sans Symbols"/>
              <a:buNone/>
              <a:defRPr b="0" i="0" sz="1800" u="none" cap="none" strike="noStrike">
                <a:solidFill>
                  <a:schemeClr val="lt1"/>
                </a:solidFill>
                <a:latin typeface="Rambla"/>
                <a:ea typeface="Rambla"/>
                <a:cs typeface="Rambla"/>
                <a:sym typeface="Rambla"/>
              </a:defRPr>
            </a:lvl6pPr>
            <a:lvl7pPr indent="0" lvl="6" marL="2743200" marR="0" rtl="0" algn="ctr">
              <a:spcBef>
                <a:spcPts val="320"/>
              </a:spcBef>
              <a:buClr>
                <a:schemeClr val="accent4"/>
              </a:buClr>
              <a:buFont typeface="Noto Sans Symbols"/>
              <a:buNone/>
              <a:defRPr b="0" i="0" sz="1600" u="none" cap="none" strike="noStrike">
                <a:solidFill>
                  <a:schemeClr val="lt1"/>
                </a:solidFill>
                <a:latin typeface="Rambla"/>
                <a:ea typeface="Rambla"/>
                <a:cs typeface="Rambla"/>
                <a:sym typeface="Rambla"/>
              </a:defRPr>
            </a:lvl7pPr>
            <a:lvl8pPr indent="0" lvl="7" marL="3200400" marR="0" rtl="0" algn="ctr">
              <a:spcBef>
                <a:spcPts val="320"/>
              </a:spcBef>
              <a:buClr>
                <a:schemeClr val="accent4"/>
              </a:buClr>
              <a:buFont typeface="Noto Sans Symbols"/>
              <a:buNone/>
              <a:defRPr b="0" i="0" sz="1600" u="none" cap="none" strike="noStrike">
                <a:solidFill>
                  <a:schemeClr val="lt1"/>
                </a:solidFill>
                <a:latin typeface="Rambla"/>
                <a:ea typeface="Rambla"/>
                <a:cs typeface="Rambla"/>
                <a:sym typeface="Rambla"/>
              </a:defRPr>
            </a:lvl8pPr>
            <a:lvl9pPr indent="0" lvl="8" marL="3657600" marR="0" rtl="0" algn="ctr">
              <a:spcBef>
                <a:spcPts val="320"/>
              </a:spcBef>
              <a:buClr>
                <a:schemeClr val="accent4"/>
              </a:buClr>
              <a:buFont typeface="Noto Sans Symbols"/>
              <a:buNone/>
              <a:defRPr b="0" i="0" sz="1600" u="none" cap="none" strike="noStrike">
                <a:solidFill>
                  <a:schemeClr val="lt1"/>
                </a:solidFill>
                <a:latin typeface="Rambla"/>
                <a:ea typeface="Rambla"/>
                <a:cs typeface="Rambla"/>
                <a:sym typeface="Rambla"/>
              </a:defRPr>
            </a:lvl9pPr>
          </a:lstStyle>
          <a:p/>
        </p:txBody>
      </p:sp>
      <p:sp>
        <p:nvSpPr>
          <p:cNvPr id="31" name="Shape 31"/>
          <p:cNvSpPr/>
          <p:nvPr/>
        </p:nvSpPr>
        <p:spPr>
          <a:xfrm>
            <a:off x="255290" y="5047394"/>
            <a:ext cx="73151" cy="1691640"/>
          </a:xfrm>
          <a:prstGeom prst="rect">
            <a:avLst/>
          </a:prstGeom>
          <a:solidFill>
            <a:schemeClr val="accent2"/>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32" name="Shape 32"/>
          <p:cNvSpPr/>
          <p:nvPr/>
        </p:nvSpPr>
        <p:spPr>
          <a:xfrm>
            <a:off x="255290" y="4796819"/>
            <a:ext cx="73151" cy="228600"/>
          </a:xfrm>
          <a:prstGeom prst="rect">
            <a:avLst/>
          </a:prstGeom>
          <a:solidFill>
            <a:schemeClr val="accent3"/>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33" name="Shape 33"/>
          <p:cNvSpPr/>
          <p:nvPr/>
        </p:nvSpPr>
        <p:spPr>
          <a:xfrm>
            <a:off x="255290" y="4637685"/>
            <a:ext cx="73151" cy="1371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34" name="Shape 34"/>
          <p:cNvSpPr/>
          <p:nvPr/>
        </p:nvSpPr>
        <p:spPr>
          <a:xfrm>
            <a:off x="255290" y="4542558"/>
            <a:ext cx="73151" cy="73151"/>
          </a:xfrm>
          <a:prstGeom prst="rect">
            <a:avLst/>
          </a:prstGeom>
          <a:solidFill>
            <a:schemeClr val="accent2"/>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35" name="Shape 35"/>
        <p:cNvGrpSpPr/>
        <p:nvPr/>
      </p:nvGrpSpPr>
      <p:grpSpPr>
        <a:xfrm>
          <a:off x="0" y="0"/>
          <a:ext cx="0" cy="0"/>
          <a:chOff x="0" y="0"/>
          <a:chExt cx="0" cy="0"/>
        </a:xfrm>
      </p:grpSpPr>
      <p:sp>
        <p:nvSpPr>
          <p:cNvPr id="36" name="Shape 36"/>
          <p:cNvSpPr txBox="1"/>
          <p:nvPr>
            <p:ph type="title"/>
          </p:nvPr>
        </p:nvSpPr>
        <p:spPr>
          <a:xfrm>
            <a:off x="914400" y="512064"/>
            <a:ext cx="7772400" cy="914400"/>
          </a:xfrm>
          <a:prstGeom prst="rect">
            <a:avLst/>
          </a:prstGeom>
          <a:noFill/>
          <a:ln>
            <a:noFill/>
          </a:ln>
        </p:spPr>
        <p:txBody>
          <a:bodyPr anchorCtr="0" anchor="t" bIns="91425" lIns="91425" rIns="91425" tIns="91425"/>
          <a:lstStyle>
            <a:lvl1pPr indent="0" lvl="0" marL="0" marR="0" rtl="0" algn="l">
              <a:spcBef>
                <a:spcPts val="0"/>
              </a:spcBef>
              <a:buClr>
                <a:srgbClr val="8CACCE"/>
              </a:buClr>
              <a:buFont typeface="Rambla"/>
              <a:buNone/>
              <a:defRPr b="0"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7" name="Shape 37"/>
          <p:cNvSpPr txBox="1"/>
          <p:nvPr>
            <p:ph idx="1" type="body"/>
          </p:nvPr>
        </p:nvSpPr>
        <p:spPr>
          <a:xfrm>
            <a:off x="914400" y="1783559"/>
            <a:ext cx="7772400" cy="4572000"/>
          </a:xfrm>
          <a:prstGeom prst="rect">
            <a:avLst/>
          </a:prstGeom>
          <a:noFill/>
          <a:ln>
            <a:noFill/>
          </a:ln>
        </p:spPr>
        <p:txBody>
          <a:bodyPr anchorCtr="0" anchor="t" bIns="91425" lIns="91425" rIns="91425" tIns="91425"/>
          <a:lstStyle>
            <a:lvl1pPr indent="-167005" lvl="0" marL="411480" marR="0" rtl="0" algn="l">
              <a:spcBef>
                <a:spcPts val="700"/>
              </a:spcBef>
              <a:buClr>
                <a:schemeClr val="lt2"/>
              </a:buClr>
              <a:buSzPct val="95000"/>
              <a:buFont typeface="Noto Sans Symbols"/>
              <a:buChar char="▪"/>
              <a:defRPr b="0" i="0" sz="3000" u="none" cap="none" strike="noStrike">
                <a:solidFill>
                  <a:schemeClr val="lt1"/>
                </a:solidFill>
                <a:latin typeface="Rambla"/>
                <a:ea typeface="Rambla"/>
                <a:cs typeface="Rambla"/>
                <a:sym typeface="Rambla"/>
              </a:defRPr>
            </a:lvl1pPr>
            <a:lvl2pPr indent="-147573" lvl="1" marL="740664" marR="0" rtl="0" algn="l">
              <a:spcBef>
                <a:spcPts val="520"/>
              </a:spcBef>
              <a:buClr>
                <a:schemeClr val="accent2"/>
              </a:buClr>
              <a:buSzPct val="90000"/>
              <a:buFont typeface="Noto Sans Symbols"/>
              <a:buChar char="▫"/>
              <a:defRPr b="0" i="0" sz="2600" u="none" cap="none" strike="noStrike">
                <a:solidFill>
                  <a:schemeClr val="lt1"/>
                </a:solidFill>
                <a:latin typeface="Rambla"/>
                <a:ea typeface="Rambla"/>
                <a:cs typeface="Rambla"/>
                <a:sym typeface="Rambla"/>
              </a:defRPr>
            </a:lvl2pPr>
            <a:lvl3pPr indent="-82296" lvl="2" marL="996696" marR="0" rtl="0" algn="l">
              <a:spcBef>
                <a:spcPts val="480"/>
              </a:spcBef>
              <a:buClr>
                <a:schemeClr val="accent2"/>
              </a:buClr>
              <a:buSzPct val="100000"/>
              <a:buFont typeface="Noto Sans Symbols"/>
              <a:buChar char="◾"/>
              <a:defRPr b="0" i="0" sz="2400" u="none" cap="none" strike="noStrike">
                <a:solidFill>
                  <a:schemeClr val="lt1"/>
                </a:solidFill>
                <a:latin typeface="Rambla"/>
                <a:ea typeface="Rambla"/>
                <a:cs typeface="Rambla"/>
                <a:sym typeface="Rambla"/>
              </a:defRPr>
            </a:lvl3pPr>
            <a:lvl4pPr indent="-93472" lvl="3" marL="1261872" marR="0" rtl="0" algn="l">
              <a:spcBef>
                <a:spcPts val="440"/>
              </a:spcBef>
              <a:buClr>
                <a:schemeClr val="accent3"/>
              </a:buClr>
              <a:buSzPct val="100000"/>
              <a:buFont typeface="Noto Sans Symbols"/>
              <a:buChar char="•"/>
              <a:defRPr b="0" i="0" sz="2200" u="none" cap="none" strike="noStrike">
                <a:solidFill>
                  <a:schemeClr val="lt1"/>
                </a:solidFill>
                <a:latin typeface="Rambla"/>
                <a:ea typeface="Rambla"/>
                <a:cs typeface="Rambla"/>
                <a:sym typeface="Rambla"/>
              </a:defRPr>
            </a:lvl4pPr>
            <a:lvl5pPr indent="-84327" lvl="4" marL="1481328" marR="0" rtl="0" algn="l">
              <a:spcBef>
                <a:spcPts val="400"/>
              </a:spcBef>
              <a:buClr>
                <a:schemeClr val="accent3"/>
              </a:buClr>
              <a:buSzPct val="100000"/>
              <a:buFont typeface="Noto Sans Symbols"/>
              <a:buChar char="⚫"/>
              <a:defRPr b="0" i="0" sz="20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38" name="Shape 38"/>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b="0" i="0" sz="1100" u="none" cap="none" strike="noStrike">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39" name="Shape 39"/>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b="0" i="0" sz="1100" u="none" cap="none" strike="noStrike">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40" name="Shape 40"/>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b="0" i="0" lang="en-US" sz="1200" u="none" cap="none" strike="noStrike">
                <a:solidFill>
                  <a:schemeClr val="lt2"/>
                </a:solidFill>
                <a:latin typeface="Rambla"/>
                <a:ea typeface="Rambla"/>
                <a:cs typeface="Rambla"/>
                <a:sym typeface="Rambla"/>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41" name="Shape 41"/>
        <p:cNvGrpSpPr/>
        <p:nvPr/>
      </p:nvGrpSpPr>
      <p:grpSpPr>
        <a:xfrm>
          <a:off x="0" y="0"/>
          <a:ext cx="0" cy="0"/>
          <a:chOff x="0" y="0"/>
          <a:chExt cx="0" cy="0"/>
        </a:xfrm>
      </p:grpSpPr>
      <p:sp>
        <p:nvSpPr>
          <p:cNvPr id="42" name="Shape 42"/>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43" name="Shape 43"/>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44" name="Shape 44"/>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45" name="Shape 45"/>
        <p:cNvGrpSpPr/>
        <p:nvPr/>
      </p:nvGrpSpPr>
      <p:grpSpPr>
        <a:xfrm>
          <a:off x="0" y="0"/>
          <a:ext cx="0" cy="0"/>
          <a:chOff x="0" y="0"/>
          <a:chExt cx="0" cy="0"/>
        </a:xfrm>
      </p:grpSpPr>
      <p:sp>
        <p:nvSpPr>
          <p:cNvPr id="46" name="Shape 46"/>
          <p:cNvSpPr/>
          <p:nvPr/>
        </p:nvSpPr>
        <p:spPr>
          <a:xfrm>
            <a:off x="4828951" y="1073887"/>
            <a:ext cx="4322135" cy="5791200"/>
          </a:xfrm>
          <a:custGeom>
            <a:pathLst>
              <a:path extrusionOk="0" h="120000" w="120000">
                <a:moveTo>
                  <a:pt x="0" y="119999"/>
                </a:moveTo>
                <a:lnTo>
                  <a:pt x="31578" y="66315"/>
                </a:lnTo>
                <a:lnTo>
                  <a:pt x="120000" y="22105"/>
                </a:lnTo>
                <a:lnTo>
                  <a:pt x="120000" y="23684"/>
                </a:lnTo>
                <a:lnTo>
                  <a:pt x="32631" y="67039"/>
                </a:lnTo>
                <a:lnTo>
                  <a:pt x="2105" y="119999"/>
                </a:lnTo>
                <a:lnTo>
                  <a:pt x="2105" y="119999"/>
                </a:lnTo>
                <a:close/>
              </a:path>
            </a:pathLst>
          </a:custGeom>
          <a:noFill/>
          <a:ln cap="flat" cmpd="sng" w="9525">
            <a:solidFill>
              <a:schemeClr val="accent2">
                <a:alpha val="52941"/>
              </a:schemeClr>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47" name="Shape 47"/>
          <p:cNvSpPr/>
          <p:nvPr/>
        </p:nvSpPr>
        <p:spPr>
          <a:xfrm>
            <a:off x="373965" y="0"/>
            <a:ext cx="5514535" cy="6615331"/>
          </a:xfrm>
          <a:custGeom>
            <a:pathLst>
              <a:path extrusionOk="0" h="120000" w="120000">
                <a:moveTo>
                  <a:pt x="0" y="118604"/>
                </a:moveTo>
                <a:lnTo>
                  <a:pt x="0" y="120000"/>
                </a:lnTo>
                <a:lnTo>
                  <a:pt x="120000" y="76744"/>
                </a:lnTo>
                <a:lnTo>
                  <a:pt x="98630" y="0"/>
                </a:lnTo>
                <a:lnTo>
                  <a:pt x="96986" y="0"/>
                </a:lnTo>
                <a:lnTo>
                  <a:pt x="118664" y="76133"/>
                </a:lnTo>
                <a:lnTo>
                  <a:pt x="0" y="118604"/>
                </a:lnTo>
                <a:close/>
              </a:path>
            </a:pathLst>
          </a:custGeom>
          <a:noFill/>
          <a:ln cap="flat" cmpd="sng" w="9525">
            <a:solidFill>
              <a:schemeClr val="accent2">
                <a:alpha val="52941"/>
              </a:schemeClr>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48" name="Shape 48"/>
          <p:cNvSpPr/>
          <p:nvPr/>
        </p:nvSpPr>
        <p:spPr>
          <a:xfrm rot="5236414">
            <a:off x="4462127" y="1483600"/>
            <a:ext cx="4114800" cy="1188720"/>
          </a:xfrm>
          <a:custGeom>
            <a:pathLst>
              <a:path extrusionOk="0" h="120000" w="120000">
                <a:moveTo>
                  <a:pt x="0" y="0"/>
                </a:moveTo>
                <a:lnTo>
                  <a:pt x="120000" y="120000"/>
                </a:lnTo>
                <a:lnTo>
                  <a:pt x="0" y="4285"/>
                </a:lnTo>
                <a:lnTo>
                  <a:pt x="0" y="0"/>
                </a:lnTo>
                <a:close/>
              </a:path>
            </a:pathLst>
          </a:custGeom>
          <a:solidFill>
            <a:srgbClr val="566885">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49" name="Shape 49"/>
          <p:cNvSpPr/>
          <p:nvPr/>
        </p:nvSpPr>
        <p:spPr>
          <a:xfrm>
            <a:off x="5943600" y="0"/>
            <a:ext cx="2743199" cy="4267199"/>
          </a:xfrm>
          <a:custGeom>
            <a:pathLst>
              <a:path extrusionOk="0" h="120000" w="120000">
                <a:moveTo>
                  <a:pt x="76666" y="0"/>
                </a:moveTo>
                <a:lnTo>
                  <a:pt x="120000" y="0"/>
                </a:lnTo>
                <a:lnTo>
                  <a:pt x="0" y="120000"/>
                </a:lnTo>
                <a:lnTo>
                  <a:pt x="76666" y="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0" name="Shape 50"/>
          <p:cNvSpPr/>
          <p:nvPr/>
        </p:nvSpPr>
        <p:spPr>
          <a:xfrm>
            <a:off x="5943600" y="4267200"/>
            <a:ext cx="3200399" cy="1143000"/>
          </a:xfrm>
          <a:custGeom>
            <a:pathLst>
              <a:path extrusionOk="0" h="120000" w="120000">
                <a:moveTo>
                  <a:pt x="0" y="0"/>
                </a:moveTo>
                <a:lnTo>
                  <a:pt x="120000" y="40000"/>
                </a:lnTo>
                <a:lnTo>
                  <a:pt x="120000" y="120000"/>
                </a:lnTo>
                <a:lnTo>
                  <a:pt x="0" y="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1" name="Shape 51"/>
          <p:cNvSpPr/>
          <p:nvPr/>
        </p:nvSpPr>
        <p:spPr>
          <a:xfrm>
            <a:off x="5943600" y="0"/>
            <a:ext cx="1371599" cy="4267199"/>
          </a:xfrm>
          <a:custGeom>
            <a:pathLst>
              <a:path extrusionOk="0" h="120000" w="120000">
                <a:moveTo>
                  <a:pt x="120000" y="0"/>
                </a:moveTo>
                <a:lnTo>
                  <a:pt x="0" y="120000"/>
                </a:lnTo>
                <a:lnTo>
                  <a:pt x="106666" y="0"/>
                </a:lnTo>
                <a:lnTo>
                  <a:pt x="120000" y="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2" name="Shape 52"/>
          <p:cNvSpPr/>
          <p:nvPr/>
        </p:nvSpPr>
        <p:spPr>
          <a:xfrm>
            <a:off x="5948362" y="4246562"/>
            <a:ext cx="2090737" cy="2611436"/>
          </a:xfrm>
          <a:custGeom>
            <a:pathLst>
              <a:path extrusionOk="0" h="120000" w="120000">
                <a:moveTo>
                  <a:pt x="97585" y="120000"/>
                </a:moveTo>
                <a:lnTo>
                  <a:pt x="120000" y="120000"/>
                </a:lnTo>
                <a:lnTo>
                  <a:pt x="0" y="0"/>
                </a:lnTo>
                <a:lnTo>
                  <a:pt x="97585" y="12000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3" name="Shape 53"/>
          <p:cNvSpPr/>
          <p:nvPr/>
        </p:nvSpPr>
        <p:spPr>
          <a:xfrm>
            <a:off x="5943600" y="4267200"/>
            <a:ext cx="1600199" cy="2590800"/>
          </a:xfrm>
          <a:custGeom>
            <a:pathLst>
              <a:path extrusionOk="0" h="120000" w="120000">
                <a:moveTo>
                  <a:pt x="120000" y="120000"/>
                </a:moveTo>
                <a:lnTo>
                  <a:pt x="0" y="0"/>
                </a:lnTo>
                <a:lnTo>
                  <a:pt x="114285" y="120000"/>
                </a:lnTo>
                <a:lnTo>
                  <a:pt x="120000" y="12000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4" name="Shape 54"/>
          <p:cNvSpPr/>
          <p:nvPr/>
        </p:nvSpPr>
        <p:spPr>
          <a:xfrm>
            <a:off x="5943600" y="1371600"/>
            <a:ext cx="3200399" cy="2895600"/>
          </a:xfrm>
          <a:custGeom>
            <a:pathLst>
              <a:path extrusionOk="0" h="120000" w="120000">
                <a:moveTo>
                  <a:pt x="120000" y="0"/>
                </a:moveTo>
                <a:lnTo>
                  <a:pt x="120000" y="9473"/>
                </a:lnTo>
                <a:lnTo>
                  <a:pt x="0" y="119999"/>
                </a:lnTo>
                <a:lnTo>
                  <a:pt x="120000" y="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5" name="Shape 55"/>
          <p:cNvSpPr/>
          <p:nvPr/>
        </p:nvSpPr>
        <p:spPr>
          <a:xfrm>
            <a:off x="5943600" y="1752600"/>
            <a:ext cx="3200399" cy="2514599"/>
          </a:xfrm>
          <a:custGeom>
            <a:pathLst>
              <a:path extrusionOk="0" h="120000" w="120000">
                <a:moveTo>
                  <a:pt x="120000" y="0"/>
                </a:moveTo>
                <a:lnTo>
                  <a:pt x="0" y="119999"/>
                </a:lnTo>
                <a:lnTo>
                  <a:pt x="120000" y="3636"/>
                </a:lnTo>
                <a:lnTo>
                  <a:pt x="120000" y="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6" name="Shape 56"/>
          <p:cNvSpPr/>
          <p:nvPr/>
        </p:nvSpPr>
        <p:spPr>
          <a:xfrm>
            <a:off x="990600" y="4267200"/>
            <a:ext cx="4953000" cy="2590800"/>
          </a:xfrm>
          <a:custGeom>
            <a:pathLst>
              <a:path extrusionOk="0" h="120000" w="120000">
                <a:moveTo>
                  <a:pt x="0" y="120000"/>
                </a:moveTo>
                <a:lnTo>
                  <a:pt x="120000" y="0"/>
                </a:lnTo>
                <a:lnTo>
                  <a:pt x="40615" y="120000"/>
                </a:lnTo>
                <a:lnTo>
                  <a:pt x="0" y="12000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7" name="Shape 57"/>
          <p:cNvSpPr/>
          <p:nvPr/>
        </p:nvSpPr>
        <p:spPr>
          <a:xfrm>
            <a:off x="533400" y="4267200"/>
            <a:ext cx="5333999" cy="2590800"/>
          </a:xfrm>
          <a:custGeom>
            <a:pathLst>
              <a:path extrusionOk="0" h="120000" w="120000">
                <a:moveTo>
                  <a:pt x="0" y="120000"/>
                </a:moveTo>
                <a:lnTo>
                  <a:pt x="120000" y="0"/>
                </a:lnTo>
                <a:lnTo>
                  <a:pt x="5142" y="120000"/>
                </a:lnTo>
                <a:lnTo>
                  <a:pt x="0" y="12000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8" name="Shape 58"/>
          <p:cNvSpPr/>
          <p:nvPr/>
        </p:nvSpPr>
        <p:spPr>
          <a:xfrm>
            <a:off x="366823" y="2438400"/>
            <a:ext cx="5638800" cy="1828800"/>
          </a:xfrm>
          <a:custGeom>
            <a:pathLst>
              <a:path extrusionOk="0" h="120000" w="120000">
                <a:moveTo>
                  <a:pt x="0" y="0"/>
                </a:moveTo>
                <a:lnTo>
                  <a:pt x="118378" y="120000"/>
                </a:lnTo>
                <a:lnTo>
                  <a:pt x="0" y="40000"/>
                </a:lnTo>
                <a:lnTo>
                  <a:pt x="0" y="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59" name="Shape 59"/>
          <p:cNvSpPr/>
          <p:nvPr/>
        </p:nvSpPr>
        <p:spPr>
          <a:xfrm>
            <a:off x="366823" y="2133600"/>
            <a:ext cx="5638800" cy="2133599"/>
          </a:xfrm>
          <a:custGeom>
            <a:pathLst>
              <a:path extrusionOk="0" h="120000" w="120000">
                <a:moveTo>
                  <a:pt x="0" y="0"/>
                </a:moveTo>
                <a:lnTo>
                  <a:pt x="120000" y="120000"/>
                </a:lnTo>
                <a:lnTo>
                  <a:pt x="0" y="4285"/>
                </a:lnTo>
                <a:lnTo>
                  <a:pt x="0" y="0"/>
                </a:lnTo>
                <a:close/>
              </a:path>
            </a:pathLst>
          </a:custGeom>
          <a:solidFill>
            <a:srgbClr val="536888">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60" name="Shape 60"/>
          <p:cNvSpPr/>
          <p:nvPr/>
        </p:nvSpPr>
        <p:spPr>
          <a:xfrm>
            <a:off x="4572000" y="4267200"/>
            <a:ext cx="1371599" cy="2590800"/>
          </a:xfrm>
          <a:custGeom>
            <a:pathLst>
              <a:path extrusionOk="0" h="120000" w="120000">
                <a:moveTo>
                  <a:pt x="0" y="120000"/>
                </a:moveTo>
                <a:lnTo>
                  <a:pt x="13333" y="120000"/>
                </a:lnTo>
                <a:lnTo>
                  <a:pt x="120000" y="0"/>
                </a:lnTo>
                <a:lnTo>
                  <a:pt x="0" y="120000"/>
                </a:lnTo>
                <a:close/>
              </a:path>
            </a:pathLst>
          </a:custGeom>
          <a:solidFill>
            <a:srgbClr val="566885">
              <a:alpha val="29803"/>
            </a:srgbClr>
          </a:solidFill>
          <a:ln>
            <a:noFill/>
          </a:ln>
        </p:spPr>
        <p:txBody>
          <a:bodyPr anchorCtr="0" anchor="t" bIns="45700" lIns="91425" rIns="91425" tIns="45700">
            <a:noAutofit/>
          </a:bodyPr>
          <a:lstStyle/>
          <a:p>
            <a:pPr indent="0" lvl="0" marL="0" marR="0" rtl="0" algn="l">
              <a:spcBef>
                <a:spcPts val="0"/>
              </a:spcBef>
              <a:buNone/>
            </a:pPr>
            <a:r>
              <a:t/>
            </a:r>
            <a:endParaRPr sz="1800">
              <a:solidFill>
                <a:schemeClr val="lt1"/>
              </a:solidFill>
              <a:latin typeface="Rambla"/>
              <a:ea typeface="Rambla"/>
              <a:cs typeface="Rambla"/>
              <a:sym typeface="Rambla"/>
            </a:endParaRPr>
          </a:p>
        </p:txBody>
      </p:sp>
      <p:sp>
        <p:nvSpPr>
          <p:cNvPr id="61" name="Shape 61"/>
          <p:cNvSpPr txBox="1"/>
          <p:nvPr>
            <p:ph idx="1" type="body"/>
          </p:nvPr>
        </p:nvSpPr>
        <p:spPr>
          <a:xfrm>
            <a:off x="706902" y="1351671"/>
            <a:ext cx="5718047" cy="977486"/>
          </a:xfrm>
          <a:prstGeom prst="rect">
            <a:avLst/>
          </a:prstGeom>
          <a:noFill/>
          <a:ln>
            <a:noFill/>
          </a:ln>
        </p:spPr>
        <p:txBody>
          <a:bodyPr anchorCtr="0" anchor="t" bIns="91425" lIns="91425" rIns="91425" tIns="91425"/>
          <a:lstStyle>
            <a:lvl1pPr indent="-4064" lvl="0" marL="54864" marR="0" rtl="0" algn="l">
              <a:spcBef>
                <a:spcPts val="700"/>
              </a:spcBef>
              <a:buClr>
                <a:schemeClr val="lt2"/>
              </a:buClr>
              <a:buFont typeface="Noto Sans Symbols"/>
              <a:buNone/>
              <a:defRPr b="0" i="0" sz="2000" u="none" cap="none" strike="noStrike">
                <a:solidFill>
                  <a:schemeClr val="lt1"/>
                </a:solidFill>
                <a:latin typeface="Rambla"/>
                <a:ea typeface="Rambla"/>
                <a:cs typeface="Rambla"/>
                <a:sym typeface="Rambla"/>
              </a:defRPr>
            </a:lvl1pPr>
            <a:lvl2pPr indent="-296164" lvl="1" marL="740664" marR="0" rtl="0" algn="l">
              <a:spcBef>
                <a:spcPts val="360"/>
              </a:spcBef>
              <a:buClr>
                <a:schemeClr val="accent2"/>
              </a:buClr>
              <a:buFont typeface="Noto Sans Symbols"/>
              <a:buNone/>
              <a:defRPr b="0" i="0" sz="1800" u="none" cap="none" strike="noStrike">
                <a:solidFill>
                  <a:schemeClr val="lt1"/>
                </a:solidFill>
                <a:latin typeface="Rambla"/>
                <a:ea typeface="Rambla"/>
                <a:cs typeface="Rambla"/>
                <a:sym typeface="Rambla"/>
              </a:defRPr>
            </a:lvl2pPr>
            <a:lvl3pPr indent="-234696" lvl="2" marL="996696" marR="0" rtl="0" algn="l">
              <a:spcBef>
                <a:spcPts val="320"/>
              </a:spcBef>
              <a:buClr>
                <a:schemeClr val="accent2"/>
              </a:buClr>
              <a:buFont typeface="Noto Sans Symbols"/>
              <a:buNone/>
              <a:defRPr b="0" i="0" sz="1600" u="none" cap="none" strike="noStrike">
                <a:solidFill>
                  <a:schemeClr val="lt1"/>
                </a:solidFill>
                <a:latin typeface="Rambla"/>
                <a:ea typeface="Rambla"/>
                <a:cs typeface="Rambla"/>
                <a:sym typeface="Rambla"/>
              </a:defRPr>
            </a:lvl3pPr>
            <a:lvl4pPr indent="-233172" lvl="3" marL="1261872" marR="0" rtl="0" algn="l">
              <a:spcBef>
                <a:spcPts val="280"/>
              </a:spcBef>
              <a:buClr>
                <a:schemeClr val="accent3"/>
              </a:buClr>
              <a:buFont typeface="Noto Sans Symbols"/>
              <a:buNone/>
              <a:defRPr b="0" i="0" sz="1400" u="none" cap="none" strike="noStrike">
                <a:solidFill>
                  <a:schemeClr val="lt1"/>
                </a:solidFill>
                <a:latin typeface="Rambla"/>
                <a:ea typeface="Rambla"/>
                <a:cs typeface="Rambla"/>
                <a:sym typeface="Rambla"/>
              </a:defRPr>
            </a:lvl4pPr>
            <a:lvl5pPr indent="-211328" lvl="4" marL="1481328" marR="0" rtl="0" algn="l">
              <a:spcBef>
                <a:spcPts val="280"/>
              </a:spcBef>
              <a:buClr>
                <a:schemeClr val="accent3"/>
              </a:buClr>
              <a:buFont typeface="Noto Sans Symbols"/>
              <a:buNone/>
              <a:defRPr b="0" i="0" sz="14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62" name="Shape 62"/>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63" name="Shape 63"/>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64" name="Shape 64"/>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
        <p:nvSpPr>
          <p:cNvPr id="65" name="Shape 65"/>
          <p:cNvSpPr/>
          <p:nvPr/>
        </p:nvSpPr>
        <p:spPr>
          <a:xfrm>
            <a:off x="363160" y="402263"/>
            <a:ext cx="8503920" cy="886264"/>
          </a:xfrm>
          <a:prstGeom prst="rect">
            <a:avLst/>
          </a:prstGeom>
          <a:solidFill>
            <a:srgbClr val="566885">
              <a:alpha val="40000"/>
            </a:srgbClr>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66" name="Shape 66"/>
          <p:cNvSpPr txBox="1"/>
          <p:nvPr>
            <p:ph type="title"/>
          </p:nvPr>
        </p:nvSpPr>
        <p:spPr>
          <a:xfrm>
            <a:off x="706902" y="512064"/>
            <a:ext cx="8156448" cy="777239"/>
          </a:xfrm>
          <a:prstGeom prst="rect">
            <a:avLst/>
          </a:prstGeom>
          <a:noFill/>
          <a:ln>
            <a:noFill/>
          </a:ln>
        </p:spPr>
        <p:txBody>
          <a:bodyPr anchorCtr="0" anchor="t" bIns="91425" lIns="91425" rIns="91425" tIns="91425"/>
          <a:lstStyle>
            <a:lvl1pPr indent="0" lvl="0" marL="0" marR="0" rtl="0" algn="l">
              <a:spcBef>
                <a:spcPts val="0"/>
              </a:spcBef>
              <a:buClr>
                <a:srgbClr val="8CACCE"/>
              </a:buClr>
              <a:buFont typeface="Rambla"/>
              <a:buNone/>
              <a:defRPr b="0" i="0" sz="38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7" name="Shape 67"/>
          <p:cNvSpPr/>
          <p:nvPr/>
        </p:nvSpPr>
        <p:spPr>
          <a:xfrm flipH="1">
            <a:off x="371537" y="680477"/>
            <a:ext cx="27431"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68" name="Shape 68"/>
          <p:cNvSpPr/>
          <p:nvPr/>
        </p:nvSpPr>
        <p:spPr>
          <a:xfrm flipH="1">
            <a:off x="411109" y="680477"/>
            <a:ext cx="27431"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69" name="Shape 69"/>
          <p:cNvSpPr/>
          <p:nvPr/>
        </p:nvSpPr>
        <p:spPr>
          <a:xfrm flipH="1">
            <a:off x="448449" y="680477"/>
            <a:ext cx="9143"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70" name="Shape 70"/>
          <p:cNvSpPr/>
          <p:nvPr/>
        </p:nvSpPr>
        <p:spPr>
          <a:xfrm flipH="1">
            <a:off x="476701" y="680477"/>
            <a:ext cx="9143"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71" name="Shape 71"/>
          <p:cNvSpPr/>
          <p:nvPr/>
        </p:nvSpPr>
        <p:spPr>
          <a:xfrm>
            <a:off x="500477" y="680477"/>
            <a:ext cx="36575"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72" name="Shape 72"/>
        <p:cNvGrpSpPr/>
        <p:nvPr/>
      </p:nvGrpSpPr>
      <p:grpSpPr>
        <a:xfrm>
          <a:off x="0" y="0"/>
          <a:ext cx="0" cy="0"/>
          <a:chOff x="0" y="0"/>
          <a:chExt cx="0" cy="0"/>
        </a:xfrm>
      </p:grpSpPr>
      <p:sp>
        <p:nvSpPr>
          <p:cNvPr id="73" name="Shape 73"/>
          <p:cNvSpPr txBox="1"/>
          <p:nvPr>
            <p:ph type="title"/>
          </p:nvPr>
        </p:nvSpPr>
        <p:spPr>
          <a:xfrm>
            <a:off x="457200" y="512064"/>
            <a:ext cx="8229600" cy="914400"/>
          </a:xfrm>
          <a:prstGeom prst="rect">
            <a:avLst/>
          </a:prstGeom>
          <a:noFill/>
          <a:ln>
            <a:noFill/>
          </a:ln>
        </p:spPr>
        <p:txBody>
          <a:bodyPr anchorCtr="0" anchor="t" bIns="91425" lIns="91425" rIns="91425" tIns="91425"/>
          <a:lstStyle>
            <a:lvl1pPr indent="0" lvl="0" marL="0" marR="0" rtl="0" algn="l">
              <a:spcBef>
                <a:spcPts val="0"/>
              </a:spcBef>
              <a:buClr>
                <a:srgbClr val="8CACCE"/>
              </a:buClr>
              <a:buFont typeface="Rambla"/>
              <a:buNone/>
              <a:defRPr b="0"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4" name="Shape 74"/>
          <p:cNvSpPr txBox="1"/>
          <p:nvPr>
            <p:ph idx="1" type="body"/>
          </p:nvPr>
        </p:nvSpPr>
        <p:spPr>
          <a:xfrm>
            <a:off x="464343" y="1770500"/>
            <a:ext cx="4038599" cy="4525963"/>
          </a:xfrm>
          <a:prstGeom prst="rect">
            <a:avLst/>
          </a:prstGeom>
          <a:noFill/>
          <a:ln>
            <a:noFill/>
          </a:ln>
        </p:spPr>
        <p:txBody>
          <a:bodyPr anchorCtr="0" anchor="t" bIns="91425" lIns="91425" rIns="91425" tIns="91425"/>
          <a:lstStyle>
            <a:lvl1pPr indent="-179070" lvl="0" marL="411480" marR="0" rtl="0" algn="l">
              <a:spcBef>
                <a:spcPts val="700"/>
              </a:spcBef>
              <a:buClr>
                <a:schemeClr val="lt2"/>
              </a:buClr>
              <a:buSzPct val="95000"/>
              <a:buFont typeface="Noto Sans Symbols"/>
              <a:buChar char="▪"/>
              <a:defRPr b="0" i="0" sz="2800" u="none" cap="none" strike="noStrike">
                <a:solidFill>
                  <a:schemeClr val="lt1"/>
                </a:solidFill>
                <a:latin typeface="Rambla"/>
                <a:ea typeface="Rambla"/>
                <a:cs typeface="Rambla"/>
                <a:sym typeface="Rambla"/>
              </a:defRPr>
            </a:lvl1pPr>
            <a:lvl2pPr indent="-159004" lvl="1" marL="740664" marR="0" rtl="0" algn="l">
              <a:spcBef>
                <a:spcPts val="480"/>
              </a:spcBef>
              <a:buClr>
                <a:schemeClr val="accent2"/>
              </a:buClr>
              <a:buSzPct val="90000"/>
              <a:buFont typeface="Noto Sans Symbols"/>
              <a:buChar char="▫"/>
              <a:defRPr b="0" i="0" sz="2400" u="none" cap="none" strike="noStrike">
                <a:solidFill>
                  <a:schemeClr val="lt1"/>
                </a:solidFill>
                <a:latin typeface="Rambla"/>
                <a:ea typeface="Rambla"/>
                <a:cs typeface="Rambla"/>
                <a:sym typeface="Rambla"/>
              </a:defRPr>
            </a:lvl2pPr>
            <a:lvl3pPr indent="-107696" lvl="2" marL="996696" marR="0" rtl="0" algn="l">
              <a:spcBef>
                <a:spcPts val="400"/>
              </a:spcBef>
              <a:buClr>
                <a:schemeClr val="accent2"/>
              </a:buClr>
              <a:buSzPct val="100000"/>
              <a:buFont typeface="Noto Sans Symbols"/>
              <a:buChar char="◾"/>
              <a:defRPr b="0" i="0" sz="2000" u="none" cap="none" strike="noStrike">
                <a:solidFill>
                  <a:schemeClr val="lt1"/>
                </a:solidFill>
                <a:latin typeface="Rambla"/>
                <a:ea typeface="Rambla"/>
                <a:cs typeface="Rambla"/>
                <a:sym typeface="Rambla"/>
              </a:defRPr>
            </a:lvl3pPr>
            <a:lvl4pPr indent="-118872" lvl="3" marL="1261872"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4pPr>
            <a:lvl5pPr indent="-97027" lvl="4" marL="14813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75" name="Shape 75"/>
          <p:cNvSpPr txBox="1"/>
          <p:nvPr>
            <p:ph idx="2" type="body"/>
          </p:nvPr>
        </p:nvSpPr>
        <p:spPr>
          <a:xfrm>
            <a:off x="4655344" y="1770500"/>
            <a:ext cx="4038599" cy="4525963"/>
          </a:xfrm>
          <a:prstGeom prst="rect">
            <a:avLst/>
          </a:prstGeom>
          <a:noFill/>
          <a:ln>
            <a:noFill/>
          </a:ln>
        </p:spPr>
        <p:txBody>
          <a:bodyPr anchorCtr="0" anchor="t" bIns="91425" lIns="91425" rIns="91425" tIns="91425"/>
          <a:lstStyle>
            <a:lvl1pPr indent="-179070" lvl="0" marL="411480" marR="0" rtl="0" algn="l">
              <a:spcBef>
                <a:spcPts val="700"/>
              </a:spcBef>
              <a:buClr>
                <a:schemeClr val="lt2"/>
              </a:buClr>
              <a:buSzPct val="95000"/>
              <a:buFont typeface="Noto Sans Symbols"/>
              <a:buChar char="▪"/>
              <a:defRPr b="0" i="0" sz="2800" u="none" cap="none" strike="noStrike">
                <a:solidFill>
                  <a:schemeClr val="lt1"/>
                </a:solidFill>
                <a:latin typeface="Rambla"/>
                <a:ea typeface="Rambla"/>
                <a:cs typeface="Rambla"/>
                <a:sym typeface="Rambla"/>
              </a:defRPr>
            </a:lvl1pPr>
            <a:lvl2pPr indent="-159004" lvl="1" marL="740664" marR="0" rtl="0" algn="l">
              <a:spcBef>
                <a:spcPts val="480"/>
              </a:spcBef>
              <a:buClr>
                <a:schemeClr val="accent2"/>
              </a:buClr>
              <a:buSzPct val="90000"/>
              <a:buFont typeface="Noto Sans Symbols"/>
              <a:buChar char="▫"/>
              <a:defRPr b="0" i="0" sz="2400" u="none" cap="none" strike="noStrike">
                <a:solidFill>
                  <a:schemeClr val="lt1"/>
                </a:solidFill>
                <a:latin typeface="Rambla"/>
                <a:ea typeface="Rambla"/>
                <a:cs typeface="Rambla"/>
                <a:sym typeface="Rambla"/>
              </a:defRPr>
            </a:lvl2pPr>
            <a:lvl3pPr indent="-107696" lvl="2" marL="996696" marR="0" rtl="0" algn="l">
              <a:spcBef>
                <a:spcPts val="400"/>
              </a:spcBef>
              <a:buClr>
                <a:schemeClr val="accent2"/>
              </a:buClr>
              <a:buSzPct val="100000"/>
              <a:buFont typeface="Noto Sans Symbols"/>
              <a:buChar char="◾"/>
              <a:defRPr b="0" i="0" sz="2000" u="none" cap="none" strike="noStrike">
                <a:solidFill>
                  <a:schemeClr val="lt1"/>
                </a:solidFill>
                <a:latin typeface="Rambla"/>
                <a:ea typeface="Rambla"/>
                <a:cs typeface="Rambla"/>
                <a:sym typeface="Rambla"/>
              </a:defRPr>
            </a:lvl3pPr>
            <a:lvl4pPr indent="-118872" lvl="3" marL="1261872"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4pPr>
            <a:lvl5pPr indent="-97027" lvl="4" marL="14813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76" name="Shape 76"/>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77" name="Shape 77"/>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78" name="Shape 78"/>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79" name="Shape 79"/>
        <p:cNvGrpSpPr/>
        <p:nvPr/>
      </p:nvGrpSpPr>
      <p:grpSpPr>
        <a:xfrm>
          <a:off x="0" y="0"/>
          <a:ext cx="0" cy="0"/>
          <a:chOff x="0" y="0"/>
          <a:chExt cx="0" cy="0"/>
        </a:xfrm>
      </p:grpSpPr>
      <p:sp>
        <p:nvSpPr>
          <p:cNvPr id="80" name="Shape 80"/>
          <p:cNvSpPr/>
          <p:nvPr/>
        </p:nvSpPr>
        <p:spPr>
          <a:xfrm>
            <a:off x="0" y="402264"/>
            <a:ext cx="8867079" cy="886264"/>
          </a:xfrm>
          <a:prstGeom prst="rect">
            <a:avLst/>
          </a:prstGeom>
          <a:solidFill>
            <a:srgbClr val="566885">
              <a:alpha val="40000"/>
            </a:srgbClr>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81" name="Shape 81"/>
          <p:cNvSpPr txBox="1"/>
          <p:nvPr>
            <p:ph type="title"/>
          </p:nvPr>
        </p:nvSpPr>
        <p:spPr>
          <a:xfrm>
            <a:off x="504824" y="512064"/>
            <a:ext cx="7772400" cy="914400"/>
          </a:xfrm>
          <a:prstGeom prst="rect">
            <a:avLst/>
          </a:prstGeom>
          <a:noFill/>
          <a:ln>
            <a:noFill/>
          </a:ln>
        </p:spPr>
        <p:txBody>
          <a:bodyPr anchorCtr="0" anchor="t" bIns="91425" lIns="91425" rIns="91425" tIns="91425"/>
          <a:lstStyle>
            <a:lvl1pPr indent="0" lvl="0" marL="0" marR="0" rtl="0" algn="l">
              <a:spcBef>
                <a:spcPts val="0"/>
              </a:spcBef>
              <a:buClr>
                <a:srgbClr val="8CACCE"/>
              </a:buClr>
              <a:buFont typeface="Rambla"/>
              <a:buNone/>
              <a:defRPr b="0"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2" name="Shape 82"/>
          <p:cNvSpPr txBox="1"/>
          <p:nvPr>
            <p:ph idx="1" type="body"/>
          </p:nvPr>
        </p:nvSpPr>
        <p:spPr>
          <a:xfrm>
            <a:off x="457200" y="1809750"/>
            <a:ext cx="4040187" cy="639762"/>
          </a:xfrm>
          <a:prstGeom prst="rect">
            <a:avLst/>
          </a:prstGeom>
          <a:noFill/>
          <a:ln>
            <a:noFill/>
          </a:ln>
        </p:spPr>
        <p:txBody>
          <a:bodyPr anchorCtr="0" anchor="ctr" bIns="91425" lIns="91425" rIns="91425" tIns="91425"/>
          <a:lstStyle>
            <a:lvl1pPr indent="-9652" lvl="0" marL="73152" marR="0" rtl="0" algn="l">
              <a:spcBef>
                <a:spcPts val="700"/>
              </a:spcBef>
              <a:buClr>
                <a:schemeClr val="lt2"/>
              </a:buClr>
              <a:buFont typeface="Noto Sans Symbols"/>
              <a:buNone/>
              <a:defRPr b="1" i="0" sz="2400" u="none" cap="none" strike="noStrike">
                <a:solidFill>
                  <a:schemeClr val="accent2"/>
                </a:solidFill>
                <a:latin typeface="Rambla"/>
                <a:ea typeface="Rambla"/>
                <a:cs typeface="Rambla"/>
                <a:sym typeface="Rambla"/>
              </a:defRPr>
            </a:lvl1pPr>
            <a:lvl2pPr indent="-296164" lvl="1" marL="740664" marR="0" rtl="0" algn="l">
              <a:spcBef>
                <a:spcPts val="400"/>
              </a:spcBef>
              <a:buClr>
                <a:schemeClr val="accent2"/>
              </a:buClr>
              <a:buFont typeface="Noto Sans Symbols"/>
              <a:buNone/>
              <a:defRPr b="1" i="0" sz="2000" u="none" cap="none" strike="noStrike">
                <a:solidFill>
                  <a:schemeClr val="lt1"/>
                </a:solidFill>
                <a:latin typeface="Rambla"/>
                <a:ea typeface="Rambla"/>
                <a:cs typeface="Rambla"/>
                <a:sym typeface="Rambla"/>
              </a:defRPr>
            </a:lvl2pPr>
            <a:lvl3pPr indent="-234696" lvl="2" marL="996696" marR="0" rtl="0" algn="l">
              <a:spcBef>
                <a:spcPts val="360"/>
              </a:spcBef>
              <a:buClr>
                <a:schemeClr val="accent2"/>
              </a:buClr>
              <a:buFont typeface="Noto Sans Symbols"/>
              <a:buNone/>
              <a:defRPr b="1" i="0" sz="1800" u="none" cap="none" strike="noStrike">
                <a:solidFill>
                  <a:schemeClr val="lt1"/>
                </a:solidFill>
                <a:latin typeface="Rambla"/>
                <a:ea typeface="Rambla"/>
                <a:cs typeface="Rambla"/>
                <a:sym typeface="Rambla"/>
              </a:defRPr>
            </a:lvl3pPr>
            <a:lvl4pPr indent="-233172" lvl="3" marL="1261872" marR="0" rtl="0" algn="l">
              <a:spcBef>
                <a:spcPts val="320"/>
              </a:spcBef>
              <a:buClr>
                <a:schemeClr val="accent3"/>
              </a:buClr>
              <a:buFont typeface="Noto Sans Symbols"/>
              <a:buNone/>
              <a:defRPr b="1" i="0" sz="1600" u="none" cap="none" strike="noStrike">
                <a:solidFill>
                  <a:schemeClr val="lt1"/>
                </a:solidFill>
                <a:latin typeface="Rambla"/>
                <a:ea typeface="Rambla"/>
                <a:cs typeface="Rambla"/>
                <a:sym typeface="Rambla"/>
              </a:defRPr>
            </a:lvl4pPr>
            <a:lvl5pPr indent="-211328" lvl="4" marL="1481328" marR="0" rtl="0" algn="l">
              <a:spcBef>
                <a:spcPts val="320"/>
              </a:spcBef>
              <a:buClr>
                <a:schemeClr val="accent3"/>
              </a:buClr>
              <a:buFont typeface="Noto Sans Symbols"/>
              <a:buNone/>
              <a:defRPr b="1" i="0" sz="16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83" name="Shape 83"/>
          <p:cNvSpPr txBox="1"/>
          <p:nvPr>
            <p:ph idx="2" type="body"/>
          </p:nvPr>
        </p:nvSpPr>
        <p:spPr>
          <a:xfrm>
            <a:off x="4645025" y="1809750"/>
            <a:ext cx="4041774" cy="639762"/>
          </a:xfrm>
          <a:prstGeom prst="rect">
            <a:avLst/>
          </a:prstGeom>
          <a:noFill/>
          <a:ln>
            <a:noFill/>
          </a:ln>
        </p:spPr>
        <p:txBody>
          <a:bodyPr anchorCtr="0" anchor="ctr" bIns="91425" lIns="91425" rIns="91425" tIns="91425"/>
          <a:lstStyle>
            <a:lvl1pPr indent="-9652" lvl="0" marL="73152" marR="0" rtl="0" algn="l">
              <a:spcBef>
                <a:spcPts val="700"/>
              </a:spcBef>
              <a:buClr>
                <a:schemeClr val="lt2"/>
              </a:buClr>
              <a:buFont typeface="Noto Sans Symbols"/>
              <a:buNone/>
              <a:defRPr b="1" i="0" sz="2400" u="none" cap="none" strike="noStrike">
                <a:solidFill>
                  <a:schemeClr val="accent2"/>
                </a:solidFill>
                <a:latin typeface="Rambla"/>
                <a:ea typeface="Rambla"/>
                <a:cs typeface="Rambla"/>
                <a:sym typeface="Rambla"/>
              </a:defRPr>
            </a:lvl1pPr>
            <a:lvl2pPr indent="-296164" lvl="1" marL="740664" marR="0" rtl="0" algn="l">
              <a:spcBef>
                <a:spcPts val="400"/>
              </a:spcBef>
              <a:buClr>
                <a:schemeClr val="accent2"/>
              </a:buClr>
              <a:buFont typeface="Noto Sans Symbols"/>
              <a:buNone/>
              <a:defRPr b="1" i="0" sz="2000" u="none" cap="none" strike="noStrike">
                <a:solidFill>
                  <a:schemeClr val="lt1"/>
                </a:solidFill>
                <a:latin typeface="Rambla"/>
                <a:ea typeface="Rambla"/>
                <a:cs typeface="Rambla"/>
                <a:sym typeface="Rambla"/>
              </a:defRPr>
            </a:lvl2pPr>
            <a:lvl3pPr indent="-234696" lvl="2" marL="996696" marR="0" rtl="0" algn="l">
              <a:spcBef>
                <a:spcPts val="360"/>
              </a:spcBef>
              <a:buClr>
                <a:schemeClr val="accent2"/>
              </a:buClr>
              <a:buFont typeface="Noto Sans Symbols"/>
              <a:buNone/>
              <a:defRPr b="1" i="0" sz="1800" u="none" cap="none" strike="noStrike">
                <a:solidFill>
                  <a:schemeClr val="lt1"/>
                </a:solidFill>
                <a:latin typeface="Rambla"/>
                <a:ea typeface="Rambla"/>
                <a:cs typeface="Rambla"/>
                <a:sym typeface="Rambla"/>
              </a:defRPr>
            </a:lvl3pPr>
            <a:lvl4pPr indent="-233172" lvl="3" marL="1261872" marR="0" rtl="0" algn="l">
              <a:spcBef>
                <a:spcPts val="320"/>
              </a:spcBef>
              <a:buClr>
                <a:schemeClr val="accent3"/>
              </a:buClr>
              <a:buFont typeface="Noto Sans Symbols"/>
              <a:buNone/>
              <a:defRPr b="1" i="0" sz="1600" u="none" cap="none" strike="noStrike">
                <a:solidFill>
                  <a:schemeClr val="lt1"/>
                </a:solidFill>
                <a:latin typeface="Rambla"/>
                <a:ea typeface="Rambla"/>
                <a:cs typeface="Rambla"/>
                <a:sym typeface="Rambla"/>
              </a:defRPr>
            </a:lvl4pPr>
            <a:lvl5pPr indent="-211328" lvl="4" marL="1481328" marR="0" rtl="0" algn="l">
              <a:spcBef>
                <a:spcPts val="320"/>
              </a:spcBef>
              <a:buClr>
                <a:schemeClr val="accent3"/>
              </a:buClr>
              <a:buFont typeface="Noto Sans Symbols"/>
              <a:buNone/>
              <a:defRPr b="1" i="0" sz="16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84" name="Shape 84"/>
          <p:cNvSpPr txBox="1"/>
          <p:nvPr>
            <p:ph idx="3" type="body"/>
          </p:nvPr>
        </p:nvSpPr>
        <p:spPr>
          <a:xfrm>
            <a:off x="457200" y="2459036"/>
            <a:ext cx="4040187" cy="3959352"/>
          </a:xfrm>
          <a:prstGeom prst="rect">
            <a:avLst/>
          </a:prstGeom>
          <a:noFill/>
          <a:ln>
            <a:noFill/>
          </a:ln>
        </p:spPr>
        <p:txBody>
          <a:bodyPr anchorCtr="0" anchor="t" bIns="91425" lIns="91425" rIns="91425" tIns="91425"/>
          <a:lstStyle>
            <a:lvl1pPr indent="-203200" lvl="0" marL="411480" marR="0" rtl="0" algn="l">
              <a:spcBef>
                <a:spcPts val="700"/>
              </a:spcBef>
              <a:buClr>
                <a:schemeClr val="lt2"/>
              </a:buClr>
              <a:buSzPct val="95000"/>
              <a:buFont typeface="Noto Sans Symbols"/>
              <a:buChar char="▪"/>
              <a:defRPr b="0" i="0" sz="2400" u="none" cap="none" strike="noStrike">
                <a:solidFill>
                  <a:schemeClr val="lt1"/>
                </a:solidFill>
                <a:latin typeface="Rambla"/>
                <a:ea typeface="Rambla"/>
                <a:cs typeface="Rambla"/>
                <a:sym typeface="Rambla"/>
              </a:defRPr>
            </a:lvl1pPr>
            <a:lvl2pPr indent="-181864" lvl="1" marL="740664" marR="0" rtl="0" algn="l">
              <a:spcBef>
                <a:spcPts val="400"/>
              </a:spcBef>
              <a:buClr>
                <a:schemeClr val="accent2"/>
              </a:buClr>
              <a:buSzPct val="90000"/>
              <a:buFont typeface="Noto Sans Symbols"/>
              <a:buChar char="▫"/>
              <a:defRPr b="0" i="0" sz="2000" u="none" cap="none" strike="noStrike">
                <a:solidFill>
                  <a:schemeClr val="lt1"/>
                </a:solidFill>
                <a:latin typeface="Rambla"/>
                <a:ea typeface="Rambla"/>
                <a:cs typeface="Rambla"/>
                <a:sym typeface="Rambla"/>
              </a:defRPr>
            </a:lvl2pPr>
            <a:lvl3pPr indent="-120396" lvl="2" marL="996696" marR="0" rtl="0" algn="l">
              <a:spcBef>
                <a:spcPts val="360"/>
              </a:spcBef>
              <a:buClr>
                <a:schemeClr val="accent2"/>
              </a:buClr>
              <a:buSzPct val="100000"/>
              <a:buFont typeface="Noto Sans Symbols"/>
              <a:buChar char="◾"/>
              <a:defRPr b="0" i="0" sz="1800" u="none" cap="none" strike="noStrike">
                <a:solidFill>
                  <a:schemeClr val="lt1"/>
                </a:solidFill>
                <a:latin typeface="Rambla"/>
                <a:ea typeface="Rambla"/>
                <a:cs typeface="Rambla"/>
                <a:sym typeface="Rambla"/>
              </a:defRPr>
            </a:lvl3pPr>
            <a:lvl4pPr indent="-131572" lvl="3" marL="1261872" marR="0" rtl="0" algn="l">
              <a:spcBef>
                <a:spcPts val="320"/>
              </a:spcBef>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4pPr>
            <a:lvl5pPr indent="-109727" lvl="4" marL="1481328" marR="0" rtl="0" algn="l">
              <a:spcBef>
                <a:spcPts val="320"/>
              </a:spcBef>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85" name="Shape 85"/>
          <p:cNvSpPr txBox="1"/>
          <p:nvPr>
            <p:ph idx="4" type="body"/>
          </p:nvPr>
        </p:nvSpPr>
        <p:spPr>
          <a:xfrm>
            <a:off x="4645025" y="2459036"/>
            <a:ext cx="4041774" cy="3959352"/>
          </a:xfrm>
          <a:prstGeom prst="rect">
            <a:avLst/>
          </a:prstGeom>
          <a:noFill/>
          <a:ln>
            <a:noFill/>
          </a:ln>
        </p:spPr>
        <p:txBody>
          <a:bodyPr anchorCtr="0" anchor="t" bIns="91425" lIns="91425" rIns="91425" tIns="91425"/>
          <a:lstStyle>
            <a:lvl1pPr indent="-203200" lvl="0" marL="411480" marR="0" rtl="0" algn="l">
              <a:spcBef>
                <a:spcPts val="700"/>
              </a:spcBef>
              <a:buClr>
                <a:schemeClr val="lt2"/>
              </a:buClr>
              <a:buSzPct val="95000"/>
              <a:buFont typeface="Noto Sans Symbols"/>
              <a:buChar char="▪"/>
              <a:defRPr b="0" i="0" sz="2400" u="none" cap="none" strike="noStrike">
                <a:solidFill>
                  <a:schemeClr val="lt1"/>
                </a:solidFill>
                <a:latin typeface="Rambla"/>
                <a:ea typeface="Rambla"/>
                <a:cs typeface="Rambla"/>
                <a:sym typeface="Rambla"/>
              </a:defRPr>
            </a:lvl1pPr>
            <a:lvl2pPr indent="-181864" lvl="1" marL="740664" marR="0" rtl="0" algn="l">
              <a:spcBef>
                <a:spcPts val="400"/>
              </a:spcBef>
              <a:buClr>
                <a:schemeClr val="accent2"/>
              </a:buClr>
              <a:buSzPct val="90000"/>
              <a:buFont typeface="Noto Sans Symbols"/>
              <a:buChar char="▫"/>
              <a:defRPr b="0" i="0" sz="2000" u="none" cap="none" strike="noStrike">
                <a:solidFill>
                  <a:schemeClr val="lt1"/>
                </a:solidFill>
                <a:latin typeface="Rambla"/>
                <a:ea typeface="Rambla"/>
                <a:cs typeface="Rambla"/>
                <a:sym typeface="Rambla"/>
              </a:defRPr>
            </a:lvl2pPr>
            <a:lvl3pPr indent="-120396" lvl="2" marL="996696" marR="0" rtl="0" algn="l">
              <a:spcBef>
                <a:spcPts val="360"/>
              </a:spcBef>
              <a:buClr>
                <a:schemeClr val="accent2"/>
              </a:buClr>
              <a:buSzPct val="100000"/>
              <a:buFont typeface="Noto Sans Symbols"/>
              <a:buChar char="◾"/>
              <a:defRPr b="0" i="0" sz="1800" u="none" cap="none" strike="noStrike">
                <a:solidFill>
                  <a:schemeClr val="lt1"/>
                </a:solidFill>
                <a:latin typeface="Rambla"/>
                <a:ea typeface="Rambla"/>
                <a:cs typeface="Rambla"/>
                <a:sym typeface="Rambla"/>
              </a:defRPr>
            </a:lvl3pPr>
            <a:lvl4pPr indent="-131572" lvl="3" marL="1261872" marR="0" rtl="0" algn="l">
              <a:spcBef>
                <a:spcPts val="320"/>
              </a:spcBef>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4pPr>
            <a:lvl5pPr indent="-109727" lvl="4" marL="1481328" marR="0" rtl="0" algn="l">
              <a:spcBef>
                <a:spcPts val="320"/>
              </a:spcBef>
              <a:buClr>
                <a:schemeClr val="accent3"/>
              </a:buClr>
              <a:buSzPct val="100000"/>
              <a:buFont typeface="Noto Sans Symbols"/>
              <a:buChar char="⚫"/>
              <a:defRPr b="0" i="0" sz="16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86" name="Shape 86"/>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87" name="Shape 87"/>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88" name="Shape 88"/>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
        <p:nvSpPr>
          <p:cNvPr id="89" name="Shape 89"/>
          <p:cNvSpPr/>
          <p:nvPr/>
        </p:nvSpPr>
        <p:spPr>
          <a:xfrm>
            <a:off x="87790" y="680477"/>
            <a:ext cx="45719"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0" name="Shape 90"/>
          <p:cNvSpPr/>
          <p:nvPr/>
        </p:nvSpPr>
        <p:spPr>
          <a:xfrm>
            <a:off x="47304" y="680477"/>
            <a:ext cx="27431"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1" name="Shape 91"/>
          <p:cNvSpPr/>
          <p:nvPr/>
        </p:nvSpPr>
        <p:spPr>
          <a:xfrm>
            <a:off x="28251" y="680477"/>
            <a:ext cx="9143"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2" name="Shape 92"/>
          <p:cNvSpPr/>
          <p:nvPr/>
        </p:nvSpPr>
        <p:spPr>
          <a:xfrm>
            <a:off x="0" y="680477"/>
            <a:ext cx="9143"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3" name="Shape 93"/>
          <p:cNvSpPr/>
          <p:nvPr/>
        </p:nvSpPr>
        <p:spPr>
          <a:xfrm flipH="1">
            <a:off x="149770" y="680477"/>
            <a:ext cx="27431"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4" name="Shape 94"/>
          <p:cNvSpPr/>
          <p:nvPr/>
        </p:nvSpPr>
        <p:spPr>
          <a:xfrm flipH="1">
            <a:off x="189340" y="680477"/>
            <a:ext cx="27431"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5" name="Shape 95"/>
          <p:cNvSpPr/>
          <p:nvPr/>
        </p:nvSpPr>
        <p:spPr>
          <a:xfrm flipH="1">
            <a:off x="226682" y="680477"/>
            <a:ext cx="9143"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6" name="Shape 96"/>
          <p:cNvSpPr/>
          <p:nvPr/>
        </p:nvSpPr>
        <p:spPr>
          <a:xfrm flipH="1">
            <a:off x="254934" y="680477"/>
            <a:ext cx="9143"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
        <p:nvSpPr>
          <p:cNvPr id="97" name="Shape 97"/>
          <p:cNvSpPr/>
          <p:nvPr/>
        </p:nvSpPr>
        <p:spPr>
          <a:xfrm>
            <a:off x="278710" y="680477"/>
            <a:ext cx="36575" cy="3657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98" name="Shape 98"/>
        <p:cNvGrpSpPr/>
        <p:nvPr/>
      </p:nvGrpSpPr>
      <p:grpSpPr>
        <a:xfrm>
          <a:off x="0" y="0"/>
          <a:ext cx="0" cy="0"/>
          <a:chOff x="0" y="0"/>
          <a:chExt cx="0" cy="0"/>
        </a:xfrm>
      </p:grpSpPr>
      <p:sp>
        <p:nvSpPr>
          <p:cNvPr id="99" name="Shape 99"/>
          <p:cNvSpPr txBox="1"/>
          <p:nvPr>
            <p:ph type="title"/>
          </p:nvPr>
        </p:nvSpPr>
        <p:spPr>
          <a:xfrm>
            <a:off x="914400" y="512064"/>
            <a:ext cx="7772400" cy="914400"/>
          </a:xfrm>
          <a:prstGeom prst="rect">
            <a:avLst/>
          </a:prstGeom>
          <a:noFill/>
          <a:ln>
            <a:noFill/>
          </a:ln>
        </p:spPr>
        <p:txBody>
          <a:bodyPr anchorCtr="0" anchor="t" bIns="91425" lIns="91425" rIns="91425" tIns="91425"/>
          <a:lstStyle>
            <a:lvl1pPr indent="0" lvl="0" marL="0" marR="0" rtl="0" algn="l">
              <a:spcBef>
                <a:spcPts val="0"/>
              </a:spcBef>
              <a:buClr>
                <a:srgbClr val="8CACCE"/>
              </a:buClr>
              <a:buFont typeface="Rambla"/>
              <a:buNone/>
              <a:defRPr b="0"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00" name="Shape 100"/>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01" name="Shape 101"/>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02" name="Shape 102"/>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103" name="Shape 103"/>
        <p:cNvGrpSpPr/>
        <p:nvPr/>
      </p:nvGrpSpPr>
      <p:grpSpPr>
        <a:xfrm>
          <a:off x="0" y="0"/>
          <a:ext cx="0" cy="0"/>
          <a:chOff x="0" y="0"/>
          <a:chExt cx="0" cy="0"/>
        </a:xfrm>
      </p:grpSpPr>
      <p:sp>
        <p:nvSpPr>
          <p:cNvPr id="104" name="Shape 104"/>
          <p:cNvSpPr txBox="1"/>
          <p:nvPr>
            <p:ph type="title"/>
          </p:nvPr>
        </p:nvSpPr>
        <p:spPr>
          <a:xfrm>
            <a:off x="685800" y="273050"/>
            <a:ext cx="8229600" cy="1162049"/>
          </a:xfrm>
          <a:prstGeom prst="rect">
            <a:avLst/>
          </a:prstGeom>
          <a:noFill/>
          <a:ln>
            <a:noFill/>
          </a:ln>
        </p:spPr>
        <p:txBody>
          <a:bodyPr anchorCtr="0" anchor="ctr" bIns="91425" lIns="91425" rIns="91425" tIns="91425"/>
          <a:lstStyle>
            <a:lvl1pPr indent="0" lvl="0" marL="0" marR="0" rtl="0" algn="l">
              <a:spcBef>
                <a:spcPts val="0"/>
              </a:spcBef>
              <a:buClr>
                <a:srgbClr val="8CACCE"/>
              </a:buClr>
              <a:buFont typeface="Rambla"/>
              <a:buNone/>
              <a:defRPr b="0" i="0" sz="36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05" name="Shape 105"/>
          <p:cNvSpPr txBox="1"/>
          <p:nvPr>
            <p:ph idx="1" type="body"/>
          </p:nvPr>
        </p:nvSpPr>
        <p:spPr>
          <a:xfrm>
            <a:off x="685800" y="1435100"/>
            <a:ext cx="2514599" cy="4572000"/>
          </a:xfrm>
          <a:prstGeom prst="rect">
            <a:avLst/>
          </a:prstGeom>
          <a:noFill/>
          <a:ln>
            <a:noFill/>
          </a:ln>
        </p:spPr>
        <p:txBody>
          <a:bodyPr anchorCtr="0" anchor="t" bIns="91425" lIns="91425" rIns="91425" tIns="91425"/>
          <a:lstStyle>
            <a:lvl1pPr indent="-4064" lvl="0" marL="54864" marR="0" rtl="0" algn="l">
              <a:spcBef>
                <a:spcPts val="700"/>
              </a:spcBef>
              <a:buClr>
                <a:schemeClr val="lt2"/>
              </a:buClr>
              <a:buFont typeface="Noto Sans Symbols"/>
              <a:buNone/>
              <a:defRPr b="0" i="0" sz="1800" u="none" cap="none" strike="noStrike">
                <a:solidFill>
                  <a:schemeClr val="lt1"/>
                </a:solidFill>
                <a:latin typeface="Rambla"/>
                <a:ea typeface="Rambla"/>
                <a:cs typeface="Rambla"/>
                <a:sym typeface="Rambla"/>
              </a:defRPr>
            </a:lvl1pPr>
            <a:lvl2pPr indent="-296164" lvl="1" marL="740664" marR="0" rtl="0" algn="l">
              <a:spcBef>
                <a:spcPts val="240"/>
              </a:spcBef>
              <a:buClr>
                <a:schemeClr val="accent2"/>
              </a:buClr>
              <a:buFont typeface="Noto Sans Symbols"/>
              <a:buNone/>
              <a:defRPr b="0" i="0" sz="1200" u="none" cap="none" strike="noStrike">
                <a:solidFill>
                  <a:schemeClr val="lt1"/>
                </a:solidFill>
                <a:latin typeface="Rambla"/>
                <a:ea typeface="Rambla"/>
                <a:cs typeface="Rambla"/>
                <a:sym typeface="Rambla"/>
              </a:defRPr>
            </a:lvl2pPr>
            <a:lvl3pPr indent="-234696" lvl="2" marL="996696" marR="0" rtl="0" algn="l">
              <a:spcBef>
                <a:spcPts val="200"/>
              </a:spcBef>
              <a:buClr>
                <a:schemeClr val="accent2"/>
              </a:buClr>
              <a:buFont typeface="Noto Sans Symbols"/>
              <a:buNone/>
              <a:defRPr b="0" i="0" sz="1000" u="none" cap="none" strike="noStrike">
                <a:solidFill>
                  <a:schemeClr val="lt1"/>
                </a:solidFill>
                <a:latin typeface="Rambla"/>
                <a:ea typeface="Rambla"/>
                <a:cs typeface="Rambla"/>
                <a:sym typeface="Rambla"/>
              </a:defRPr>
            </a:lvl3pPr>
            <a:lvl4pPr indent="-233172" lvl="3" marL="1261872" marR="0" rtl="0" algn="l">
              <a:spcBef>
                <a:spcPts val="180"/>
              </a:spcBef>
              <a:buClr>
                <a:schemeClr val="accent3"/>
              </a:buClr>
              <a:buFont typeface="Noto Sans Symbols"/>
              <a:buNone/>
              <a:defRPr b="0" i="0" sz="900" u="none" cap="none" strike="noStrike">
                <a:solidFill>
                  <a:schemeClr val="lt1"/>
                </a:solidFill>
                <a:latin typeface="Rambla"/>
                <a:ea typeface="Rambla"/>
                <a:cs typeface="Rambla"/>
                <a:sym typeface="Rambla"/>
              </a:defRPr>
            </a:lvl4pPr>
            <a:lvl5pPr indent="-211328" lvl="4" marL="1481328" marR="0" rtl="0" algn="l">
              <a:spcBef>
                <a:spcPts val="180"/>
              </a:spcBef>
              <a:buClr>
                <a:schemeClr val="accent3"/>
              </a:buClr>
              <a:buFont typeface="Noto Sans Symbols"/>
              <a:buNone/>
              <a:defRPr b="0" i="0" sz="9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06" name="Shape 106"/>
          <p:cNvSpPr txBox="1"/>
          <p:nvPr>
            <p:ph idx="2" type="body"/>
          </p:nvPr>
        </p:nvSpPr>
        <p:spPr>
          <a:xfrm>
            <a:off x="3429000" y="1435100"/>
            <a:ext cx="5486399" cy="4572000"/>
          </a:xfrm>
          <a:prstGeom prst="rect">
            <a:avLst/>
          </a:prstGeom>
          <a:noFill/>
          <a:ln>
            <a:noFill/>
          </a:ln>
        </p:spPr>
        <p:txBody>
          <a:bodyPr anchorCtr="0" anchor="t" bIns="91425" lIns="91425" rIns="91425" tIns="91425"/>
          <a:lstStyle>
            <a:lvl1pPr indent="-154940" lvl="0" marL="411480" marR="0" rtl="0" algn="l">
              <a:spcBef>
                <a:spcPts val="700"/>
              </a:spcBef>
              <a:buClr>
                <a:schemeClr val="lt2"/>
              </a:buClr>
              <a:buSzPct val="95000"/>
              <a:buFont typeface="Noto Sans Symbols"/>
              <a:buChar char="▪"/>
              <a:defRPr b="0" i="0" sz="3200" u="none" cap="none" strike="noStrike">
                <a:solidFill>
                  <a:schemeClr val="lt1"/>
                </a:solidFill>
                <a:latin typeface="Rambla"/>
                <a:ea typeface="Rambla"/>
                <a:cs typeface="Rambla"/>
                <a:sym typeface="Rambla"/>
              </a:defRPr>
            </a:lvl1pPr>
            <a:lvl2pPr indent="-136144" lvl="1" marL="740664" marR="0" rtl="0" algn="l">
              <a:spcBef>
                <a:spcPts val="560"/>
              </a:spcBef>
              <a:buClr>
                <a:schemeClr val="accent2"/>
              </a:buClr>
              <a:buSzPct val="90000"/>
              <a:buFont typeface="Noto Sans Symbols"/>
              <a:buChar char="▫"/>
              <a:defRPr b="0" i="0" sz="2800" u="none" cap="none" strike="noStrike">
                <a:solidFill>
                  <a:schemeClr val="lt1"/>
                </a:solidFill>
                <a:latin typeface="Rambla"/>
                <a:ea typeface="Rambla"/>
                <a:cs typeface="Rambla"/>
                <a:sym typeface="Rambla"/>
              </a:defRPr>
            </a:lvl2pPr>
            <a:lvl3pPr indent="-82296" lvl="2" marL="996696" marR="0" rtl="0" algn="l">
              <a:spcBef>
                <a:spcPts val="480"/>
              </a:spcBef>
              <a:buClr>
                <a:schemeClr val="accent2"/>
              </a:buClr>
              <a:buSzPct val="100000"/>
              <a:buFont typeface="Noto Sans Symbols"/>
              <a:buChar char="◾"/>
              <a:defRPr b="0" i="0" sz="2400" u="none" cap="none" strike="noStrike">
                <a:solidFill>
                  <a:schemeClr val="lt1"/>
                </a:solidFill>
                <a:latin typeface="Rambla"/>
                <a:ea typeface="Rambla"/>
                <a:cs typeface="Rambla"/>
                <a:sym typeface="Rambla"/>
              </a:defRPr>
            </a:lvl3pPr>
            <a:lvl4pPr indent="-106172" lvl="3" marL="1261872" marR="0" rtl="0" algn="l">
              <a:spcBef>
                <a:spcPts val="400"/>
              </a:spcBef>
              <a:buClr>
                <a:schemeClr val="accent3"/>
              </a:buClr>
              <a:buSzPct val="100000"/>
              <a:buFont typeface="Noto Sans Symbols"/>
              <a:buChar char="•"/>
              <a:defRPr b="0" i="0" sz="2000" u="none" cap="none" strike="noStrike">
                <a:solidFill>
                  <a:schemeClr val="lt1"/>
                </a:solidFill>
                <a:latin typeface="Rambla"/>
                <a:ea typeface="Rambla"/>
                <a:cs typeface="Rambla"/>
                <a:sym typeface="Rambla"/>
              </a:defRPr>
            </a:lvl4pPr>
            <a:lvl5pPr indent="-84327" lvl="4" marL="1481328" marR="0" rtl="0" algn="l">
              <a:spcBef>
                <a:spcPts val="400"/>
              </a:spcBef>
              <a:buClr>
                <a:schemeClr val="accent3"/>
              </a:buClr>
              <a:buSzPct val="100000"/>
              <a:buFont typeface="Noto Sans Symbols"/>
              <a:buChar char="⚫"/>
              <a:defRPr b="0" i="0" sz="20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07" name="Shape 107"/>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08" name="Shape 108"/>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09" name="Shape 109"/>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110" name="Shape 110"/>
        <p:cNvGrpSpPr/>
        <p:nvPr/>
      </p:nvGrpSpPr>
      <p:grpSpPr>
        <a:xfrm>
          <a:off x="0" y="0"/>
          <a:ext cx="0" cy="0"/>
          <a:chOff x="0" y="0"/>
          <a:chExt cx="0" cy="0"/>
        </a:xfrm>
      </p:grpSpPr>
      <p:sp>
        <p:nvSpPr>
          <p:cNvPr id="111" name="Shape 111"/>
          <p:cNvSpPr/>
          <p:nvPr/>
        </p:nvSpPr>
        <p:spPr>
          <a:xfrm>
            <a:off x="368032" y="0"/>
            <a:ext cx="8778239" cy="1878036"/>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Rambla"/>
              <a:ea typeface="Rambla"/>
              <a:cs typeface="Rambla"/>
              <a:sym typeface="Rambla"/>
            </a:endParaRPr>
          </a:p>
        </p:txBody>
      </p:sp>
      <p:cxnSp>
        <p:nvCxnSpPr>
          <p:cNvPr id="112" name="Shape 112"/>
          <p:cNvCxnSpPr/>
          <p:nvPr/>
        </p:nvCxnSpPr>
        <p:spPr>
          <a:xfrm>
            <a:off x="363194" y="1885027"/>
            <a:ext cx="8782622" cy="0"/>
          </a:xfrm>
          <a:prstGeom prst="straightConnector1">
            <a:avLst/>
          </a:prstGeom>
          <a:noFill/>
          <a:ln cap="flat" cmpd="sng" w="19050">
            <a:solidFill>
              <a:srgbClr val="FFFFFF"/>
            </a:solidFill>
            <a:prstDash val="solid"/>
            <a:miter/>
            <a:headEnd len="med" w="med" type="none"/>
            <a:tailEnd len="med" w="med" type="none"/>
          </a:ln>
        </p:spPr>
      </p:cxnSp>
      <p:grpSp>
        <p:nvGrpSpPr>
          <p:cNvPr id="113" name="Shape 113"/>
          <p:cNvGrpSpPr/>
          <p:nvPr/>
        </p:nvGrpSpPr>
        <p:grpSpPr>
          <a:xfrm rot="5400000">
            <a:off x="8514581" y="1219199"/>
            <a:ext cx="132762" cy="128466"/>
            <a:chOff x="6668086" y="1297745"/>
            <a:chExt cx="161839" cy="156602"/>
          </a:xfrm>
        </p:grpSpPr>
        <p:cxnSp>
          <p:nvCxnSpPr>
            <p:cNvPr id="114" name="Shape 114"/>
            <p:cNvCxnSpPr/>
            <p:nvPr/>
          </p:nvCxnSpPr>
          <p:spPr>
            <a:xfrm rot="-5400000">
              <a:off x="6664063" y="1301768"/>
              <a:ext cx="88509" cy="80463"/>
            </a:xfrm>
            <a:prstGeom prst="straightConnector1">
              <a:avLst/>
            </a:prstGeom>
            <a:noFill/>
            <a:ln cap="rnd" cmpd="sng" w="25400">
              <a:solidFill>
                <a:srgbClr val="FFFFFF"/>
              </a:solidFill>
              <a:prstDash val="solid"/>
              <a:round/>
              <a:headEnd len="med" w="med" type="none"/>
              <a:tailEnd len="med" w="med" type="none"/>
            </a:ln>
          </p:spPr>
        </p:cxnSp>
        <p:cxnSp>
          <p:nvCxnSpPr>
            <p:cNvPr id="115" name="Shape 115"/>
            <p:cNvCxnSpPr/>
            <p:nvPr/>
          </p:nvCxnSpPr>
          <p:spPr>
            <a:xfrm flipH="1" rot="5400000">
              <a:off x="6685887" y="1391257"/>
              <a:ext cx="125755" cy="426"/>
            </a:xfrm>
            <a:prstGeom prst="straightConnector1">
              <a:avLst/>
            </a:prstGeom>
            <a:noFill/>
            <a:ln cap="rnd" cmpd="sng" w="25400">
              <a:solidFill>
                <a:srgbClr val="FFFFFF"/>
              </a:solidFill>
              <a:prstDash val="solid"/>
              <a:round/>
              <a:headEnd len="med" w="med" type="none"/>
              <a:tailEnd len="med" w="med" type="none"/>
            </a:ln>
          </p:spPr>
        </p:cxnSp>
        <p:cxnSp>
          <p:nvCxnSpPr>
            <p:cNvPr id="116" name="Shape 116"/>
            <p:cNvCxnSpPr/>
            <p:nvPr/>
          </p:nvCxnSpPr>
          <p:spPr>
            <a:xfrm flipH="1" rot="5400000">
              <a:off x="6744524" y="1300852"/>
              <a:ext cx="88509" cy="82296"/>
            </a:xfrm>
            <a:prstGeom prst="straightConnector1">
              <a:avLst/>
            </a:prstGeom>
            <a:noFill/>
            <a:ln cap="rnd" cmpd="sng" w="25400">
              <a:solidFill>
                <a:srgbClr val="FFFFFF"/>
              </a:solidFill>
              <a:prstDash val="solid"/>
              <a:round/>
              <a:headEnd len="med" w="med" type="none"/>
              <a:tailEnd len="med" w="med" type="none"/>
            </a:ln>
          </p:spPr>
        </p:cxnSp>
      </p:grpSp>
      <p:sp>
        <p:nvSpPr>
          <p:cNvPr id="117" name="Shape 117"/>
          <p:cNvSpPr txBox="1"/>
          <p:nvPr>
            <p:ph type="title"/>
          </p:nvPr>
        </p:nvSpPr>
        <p:spPr>
          <a:xfrm>
            <a:off x="914400" y="441250"/>
            <a:ext cx="6858000" cy="701748"/>
          </a:xfrm>
          <a:prstGeom prst="rect">
            <a:avLst/>
          </a:prstGeom>
          <a:noFill/>
          <a:ln>
            <a:noFill/>
          </a:ln>
        </p:spPr>
        <p:txBody>
          <a:bodyPr anchorCtr="0" anchor="b" bIns="91425" lIns="91425" rIns="91425" tIns="91425"/>
          <a:lstStyle>
            <a:lvl1pPr indent="0" lvl="0" marL="0" marR="0" rtl="0" algn="l">
              <a:spcBef>
                <a:spcPts val="0"/>
              </a:spcBef>
              <a:buClr>
                <a:srgbClr val="8CACCE"/>
              </a:buClr>
              <a:buFont typeface="Rambla"/>
              <a:buNone/>
              <a:defRPr b="0" i="0" sz="21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8" name="Shape 118"/>
          <p:cNvSpPr/>
          <p:nvPr>
            <p:ph idx="2" type="pic"/>
          </p:nvPr>
        </p:nvSpPr>
        <p:spPr>
          <a:xfrm>
            <a:off x="368032" y="1893781"/>
            <a:ext cx="8778239" cy="4960144"/>
          </a:xfrm>
          <a:prstGeom prst="rect">
            <a:avLst/>
          </a:prstGeom>
          <a:solidFill>
            <a:schemeClr val="dk2"/>
          </a:solidFill>
          <a:ln>
            <a:noFill/>
          </a:ln>
        </p:spPr>
        <p:txBody>
          <a:bodyPr anchorCtr="0" anchor="t" bIns="91425" lIns="91425" rIns="91425" tIns="91425"/>
          <a:lstStyle>
            <a:lvl1pPr indent="0" lvl="0" marL="0" marR="0" rtl="0" algn="l">
              <a:spcBef>
                <a:spcPts val="700"/>
              </a:spcBef>
              <a:buClr>
                <a:schemeClr val="lt2"/>
              </a:buClr>
              <a:buFont typeface="Noto Sans Symbols"/>
              <a:buNone/>
              <a:defRPr b="0" i="0" sz="3200" u="none" cap="none" strike="noStrike">
                <a:solidFill>
                  <a:schemeClr val="lt1"/>
                </a:solidFill>
                <a:latin typeface="Rambla"/>
                <a:ea typeface="Rambla"/>
                <a:cs typeface="Rambla"/>
                <a:sym typeface="Rambla"/>
              </a:defRPr>
            </a:lvl1pPr>
            <a:lvl2pPr indent="-147573" lvl="1" marL="740664" marR="0" rtl="0" algn="l">
              <a:spcBef>
                <a:spcPts val="520"/>
              </a:spcBef>
              <a:buClr>
                <a:schemeClr val="accent2"/>
              </a:buClr>
              <a:buSzPct val="90000"/>
              <a:buFont typeface="Noto Sans Symbols"/>
              <a:buChar char="▫"/>
              <a:defRPr b="0" i="0" sz="2600" u="none" cap="none" strike="noStrike">
                <a:solidFill>
                  <a:schemeClr val="lt1"/>
                </a:solidFill>
                <a:latin typeface="Rambla"/>
                <a:ea typeface="Rambla"/>
                <a:cs typeface="Rambla"/>
                <a:sym typeface="Rambla"/>
              </a:defRPr>
            </a:lvl2pPr>
            <a:lvl3pPr indent="-82296" lvl="2" marL="996696" marR="0" rtl="0" algn="l">
              <a:spcBef>
                <a:spcPts val="480"/>
              </a:spcBef>
              <a:buClr>
                <a:schemeClr val="accent2"/>
              </a:buClr>
              <a:buSzPct val="100000"/>
              <a:buFont typeface="Noto Sans Symbols"/>
              <a:buChar char="◾"/>
              <a:defRPr b="0" i="0" sz="2400" u="none" cap="none" strike="noStrike">
                <a:solidFill>
                  <a:schemeClr val="lt1"/>
                </a:solidFill>
                <a:latin typeface="Rambla"/>
                <a:ea typeface="Rambla"/>
                <a:cs typeface="Rambla"/>
                <a:sym typeface="Rambla"/>
              </a:defRPr>
            </a:lvl3pPr>
            <a:lvl4pPr indent="-93472" lvl="3" marL="1261872" marR="0" rtl="0" algn="l">
              <a:spcBef>
                <a:spcPts val="440"/>
              </a:spcBef>
              <a:buClr>
                <a:schemeClr val="accent3"/>
              </a:buClr>
              <a:buSzPct val="100000"/>
              <a:buFont typeface="Noto Sans Symbols"/>
              <a:buChar char="•"/>
              <a:defRPr b="0" i="0" sz="2200" u="none" cap="none" strike="noStrike">
                <a:solidFill>
                  <a:schemeClr val="lt1"/>
                </a:solidFill>
                <a:latin typeface="Rambla"/>
                <a:ea typeface="Rambla"/>
                <a:cs typeface="Rambla"/>
                <a:sym typeface="Rambla"/>
              </a:defRPr>
            </a:lvl4pPr>
            <a:lvl5pPr indent="-84327" lvl="4" marL="1481328" marR="0" rtl="0" algn="l">
              <a:spcBef>
                <a:spcPts val="400"/>
              </a:spcBef>
              <a:buClr>
                <a:schemeClr val="accent3"/>
              </a:buClr>
              <a:buSzPct val="100000"/>
              <a:buFont typeface="Noto Sans Symbols"/>
              <a:buChar char="⚫"/>
              <a:defRPr b="0" i="0" sz="20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19" name="Shape 119"/>
          <p:cNvSpPr txBox="1"/>
          <p:nvPr>
            <p:ph idx="1" type="body"/>
          </p:nvPr>
        </p:nvSpPr>
        <p:spPr>
          <a:xfrm>
            <a:off x="914400" y="1150144"/>
            <a:ext cx="6858000" cy="685799"/>
          </a:xfrm>
          <a:prstGeom prst="rect">
            <a:avLst/>
          </a:prstGeom>
          <a:noFill/>
          <a:ln>
            <a:noFill/>
          </a:ln>
        </p:spPr>
        <p:txBody>
          <a:bodyPr anchorCtr="0" anchor="t" bIns="91425" lIns="91425" rIns="91425" tIns="91425"/>
          <a:lstStyle>
            <a:lvl1pPr indent="-2032" lvl="0" marL="27432" marR="0" rtl="0" algn="l">
              <a:spcBef>
                <a:spcPts val="0"/>
              </a:spcBef>
              <a:buClr>
                <a:schemeClr val="lt2"/>
              </a:buClr>
              <a:buFont typeface="Noto Sans Symbols"/>
              <a:buNone/>
              <a:defRPr b="0" i="0" sz="1400" u="none" cap="none" strike="noStrike">
                <a:solidFill>
                  <a:srgbClr val="FFFFFF"/>
                </a:solidFill>
                <a:latin typeface="Rambla"/>
                <a:ea typeface="Rambla"/>
                <a:cs typeface="Rambla"/>
                <a:sym typeface="Rambla"/>
              </a:defRPr>
            </a:lvl1pPr>
            <a:lvl2pPr indent="-227583" lvl="1" marL="740664" marR="0" rtl="0" algn="l">
              <a:spcBef>
                <a:spcPts val="240"/>
              </a:spcBef>
              <a:buClr>
                <a:schemeClr val="accent2"/>
              </a:buClr>
              <a:buSzPct val="90000"/>
              <a:buFont typeface="Noto Sans Symbols"/>
              <a:buChar char="▫"/>
              <a:defRPr b="0" i="0" sz="1200" u="none" cap="none" strike="noStrike">
                <a:solidFill>
                  <a:schemeClr val="lt1"/>
                </a:solidFill>
                <a:latin typeface="Rambla"/>
                <a:ea typeface="Rambla"/>
                <a:cs typeface="Rambla"/>
                <a:sym typeface="Rambla"/>
              </a:defRPr>
            </a:lvl2pPr>
            <a:lvl3pPr indent="-171196" lvl="2" marL="996696" marR="0" rtl="0" algn="l">
              <a:spcBef>
                <a:spcPts val="200"/>
              </a:spcBef>
              <a:buClr>
                <a:schemeClr val="accent2"/>
              </a:buClr>
              <a:buSzPct val="100000"/>
              <a:buFont typeface="Noto Sans Symbols"/>
              <a:buChar char="◾"/>
              <a:defRPr b="0" i="0" sz="1000" u="none" cap="none" strike="noStrike">
                <a:solidFill>
                  <a:schemeClr val="lt1"/>
                </a:solidFill>
                <a:latin typeface="Rambla"/>
                <a:ea typeface="Rambla"/>
                <a:cs typeface="Rambla"/>
                <a:sym typeface="Rambla"/>
              </a:defRPr>
            </a:lvl3pPr>
            <a:lvl4pPr indent="-176022" lvl="3" marL="1261872" marR="0" rtl="0" algn="l">
              <a:spcBef>
                <a:spcPts val="180"/>
              </a:spcBef>
              <a:buClr>
                <a:schemeClr val="accent3"/>
              </a:buClr>
              <a:buSzPct val="100000"/>
              <a:buFont typeface="Noto Sans Symbols"/>
              <a:buChar char="•"/>
              <a:defRPr b="0" i="0" sz="900" u="none" cap="none" strike="noStrike">
                <a:solidFill>
                  <a:schemeClr val="lt1"/>
                </a:solidFill>
                <a:latin typeface="Rambla"/>
                <a:ea typeface="Rambla"/>
                <a:cs typeface="Rambla"/>
                <a:sym typeface="Rambla"/>
              </a:defRPr>
            </a:lvl4pPr>
            <a:lvl5pPr indent="-154178" lvl="4" marL="1481328" marR="0" rtl="0" algn="l">
              <a:spcBef>
                <a:spcPts val="180"/>
              </a:spcBef>
              <a:buClr>
                <a:schemeClr val="accent3"/>
              </a:buClr>
              <a:buSzPct val="100000"/>
              <a:buFont typeface="Noto Sans Symbols"/>
              <a:buChar char="⚫"/>
              <a:defRPr b="0" i="0" sz="9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grpSp>
        <p:nvGrpSpPr>
          <p:cNvPr id="120" name="Shape 120"/>
          <p:cNvGrpSpPr/>
          <p:nvPr/>
        </p:nvGrpSpPr>
        <p:grpSpPr>
          <a:xfrm rot="5400000">
            <a:off x="8666981" y="1371599"/>
            <a:ext cx="132762" cy="128466"/>
            <a:chOff x="6668086" y="1297745"/>
            <a:chExt cx="161839" cy="156602"/>
          </a:xfrm>
        </p:grpSpPr>
        <p:cxnSp>
          <p:nvCxnSpPr>
            <p:cNvPr id="121" name="Shape 121"/>
            <p:cNvCxnSpPr/>
            <p:nvPr/>
          </p:nvCxnSpPr>
          <p:spPr>
            <a:xfrm rot="-5400000">
              <a:off x="6664063" y="1301768"/>
              <a:ext cx="88509" cy="80463"/>
            </a:xfrm>
            <a:prstGeom prst="straightConnector1">
              <a:avLst/>
            </a:prstGeom>
            <a:noFill/>
            <a:ln cap="rnd" cmpd="sng" w="25400">
              <a:solidFill>
                <a:srgbClr val="FFFFFF"/>
              </a:solidFill>
              <a:prstDash val="solid"/>
              <a:round/>
              <a:headEnd len="med" w="med" type="none"/>
              <a:tailEnd len="med" w="med" type="none"/>
            </a:ln>
          </p:spPr>
        </p:cxnSp>
        <p:cxnSp>
          <p:nvCxnSpPr>
            <p:cNvPr id="122" name="Shape 122"/>
            <p:cNvCxnSpPr/>
            <p:nvPr/>
          </p:nvCxnSpPr>
          <p:spPr>
            <a:xfrm flipH="1" rot="5400000">
              <a:off x="6685887" y="1391257"/>
              <a:ext cx="125755" cy="426"/>
            </a:xfrm>
            <a:prstGeom prst="straightConnector1">
              <a:avLst/>
            </a:prstGeom>
            <a:noFill/>
            <a:ln cap="rnd" cmpd="sng" w="25400">
              <a:solidFill>
                <a:srgbClr val="FFFFFF"/>
              </a:solidFill>
              <a:prstDash val="solid"/>
              <a:round/>
              <a:headEnd len="med" w="med" type="none"/>
              <a:tailEnd len="med" w="med" type="none"/>
            </a:ln>
          </p:spPr>
        </p:cxnSp>
        <p:cxnSp>
          <p:nvCxnSpPr>
            <p:cNvPr id="123" name="Shape 123"/>
            <p:cNvCxnSpPr/>
            <p:nvPr/>
          </p:nvCxnSpPr>
          <p:spPr>
            <a:xfrm flipH="1" rot="5400000">
              <a:off x="6744524" y="1300852"/>
              <a:ext cx="88509" cy="82296"/>
            </a:xfrm>
            <a:prstGeom prst="straightConnector1">
              <a:avLst/>
            </a:prstGeom>
            <a:noFill/>
            <a:ln cap="rnd" cmpd="sng" w="25400">
              <a:solidFill>
                <a:srgbClr val="FFFFFF"/>
              </a:solidFill>
              <a:prstDash val="solid"/>
              <a:round/>
              <a:headEnd len="med" w="med" type="none"/>
              <a:tailEnd len="med" w="med" type="none"/>
            </a:ln>
          </p:spPr>
        </p:cxnSp>
      </p:grpSp>
      <p:grpSp>
        <p:nvGrpSpPr>
          <p:cNvPr id="124" name="Shape 124"/>
          <p:cNvGrpSpPr/>
          <p:nvPr/>
        </p:nvGrpSpPr>
        <p:grpSpPr>
          <a:xfrm rot="5400000">
            <a:off x="8320088" y="1474762"/>
            <a:ext cx="132762" cy="128466"/>
            <a:chOff x="6668086" y="1297745"/>
            <a:chExt cx="161839" cy="156602"/>
          </a:xfrm>
        </p:grpSpPr>
        <p:cxnSp>
          <p:nvCxnSpPr>
            <p:cNvPr id="125" name="Shape 125"/>
            <p:cNvCxnSpPr/>
            <p:nvPr/>
          </p:nvCxnSpPr>
          <p:spPr>
            <a:xfrm rot="-5400000">
              <a:off x="6664063" y="1301768"/>
              <a:ext cx="88509" cy="80463"/>
            </a:xfrm>
            <a:prstGeom prst="straightConnector1">
              <a:avLst/>
            </a:prstGeom>
            <a:noFill/>
            <a:ln cap="rnd" cmpd="sng" w="25400">
              <a:solidFill>
                <a:srgbClr val="FFFFFF"/>
              </a:solidFill>
              <a:prstDash val="solid"/>
              <a:round/>
              <a:headEnd len="med" w="med" type="none"/>
              <a:tailEnd len="med" w="med" type="none"/>
            </a:ln>
          </p:spPr>
        </p:cxnSp>
        <p:cxnSp>
          <p:nvCxnSpPr>
            <p:cNvPr id="126" name="Shape 126"/>
            <p:cNvCxnSpPr/>
            <p:nvPr/>
          </p:nvCxnSpPr>
          <p:spPr>
            <a:xfrm flipH="1" rot="5400000">
              <a:off x="6685887" y="1391257"/>
              <a:ext cx="125755" cy="426"/>
            </a:xfrm>
            <a:prstGeom prst="straightConnector1">
              <a:avLst/>
            </a:prstGeom>
            <a:noFill/>
            <a:ln cap="rnd" cmpd="sng" w="25400">
              <a:solidFill>
                <a:srgbClr val="FFFFFF"/>
              </a:solidFill>
              <a:prstDash val="solid"/>
              <a:round/>
              <a:headEnd len="med" w="med" type="none"/>
              <a:tailEnd len="med" w="med" type="none"/>
            </a:ln>
          </p:spPr>
        </p:cxnSp>
        <p:cxnSp>
          <p:nvCxnSpPr>
            <p:cNvPr id="127" name="Shape 127"/>
            <p:cNvCxnSpPr/>
            <p:nvPr/>
          </p:nvCxnSpPr>
          <p:spPr>
            <a:xfrm flipH="1" rot="5400000">
              <a:off x="6744524" y="1300852"/>
              <a:ext cx="88509" cy="82296"/>
            </a:xfrm>
            <a:prstGeom prst="straightConnector1">
              <a:avLst/>
            </a:prstGeom>
            <a:noFill/>
            <a:ln cap="rnd" cmpd="sng" w="25400">
              <a:solidFill>
                <a:srgbClr val="FFFFFF"/>
              </a:solidFill>
              <a:prstDash val="solid"/>
              <a:round/>
              <a:headEnd len="med" w="med" type="none"/>
              <a:tailEnd len="med" w="med" type="none"/>
            </a:ln>
          </p:spPr>
        </p:cxnSp>
      </p:grpSp>
      <p:sp>
        <p:nvSpPr>
          <p:cNvPr id="128" name="Shape 128"/>
          <p:cNvSpPr txBox="1"/>
          <p:nvPr>
            <p:ph idx="10" type="dt"/>
          </p:nvPr>
        </p:nvSpPr>
        <p:spPr>
          <a:xfrm>
            <a:off x="6477000" y="55498"/>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29" name="Shape 129"/>
          <p:cNvSpPr txBox="1"/>
          <p:nvPr>
            <p:ph idx="11" type="ftr"/>
          </p:nvPr>
        </p:nvSpPr>
        <p:spPr>
          <a:xfrm>
            <a:off x="914400" y="55498"/>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30" name="Shape 130"/>
          <p:cNvSpPr txBox="1"/>
          <p:nvPr>
            <p:ph idx="12" type="sldNum"/>
          </p:nvPr>
        </p:nvSpPr>
        <p:spPr>
          <a:xfrm>
            <a:off x="8610600" y="55498"/>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131" name="Shape 131"/>
        <p:cNvGrpSpPr/>
        <p:nvPr/>
      </p:nvGrpSpPr>
      <p:grpSpPr>
        <a:xfrm>
          <a:off x="0" y="0"/>
          <a:ext cx="0" cy="0"/>
          <a:chOff x="0" y="0"/>
          <a:chExt cx="0" cy="0"/>
        </a:xfrm>
      </p:grpSpPr>
      <p:sp>
        <p:nvSpPr>
          <p:cNvPr id="132" name="Shape 132"/>
          <p:cNvSpPr txBox="1"/>
          <p:nvPr>
            <p:ph type="title"/>
          </p:nvPr>
        </p:nvSpPr>
        <p:spPr>
          <a:xfrm>
            <a:off x="914400" y="512064"/>
            <a:ext cx="7772400" cy="914400"/>
          </a:xfrm>
          <a:prstGeom prst="rect">
            <a:avLst/>
          </a:prstGeom>
          <a:noFill/>
          <a:ln>
            <a:noFill/>
          </a:ln>
        </p:spPr>
        <p:txBody>
          <a:bodyPr anchorCtr="0" anchor="t" bIns="91425" lIns="91425" rIns="91425" tIns="91425"/>
          <a:lstStyle>
            <a:lvl1pPr indent="0" lvl="0" marL="0" marR="0" rtl="0" algn="l">
              <a:spcBef>
                <a:spcPts val="0"/>
              </a:spcBef>
              <a:buClr>
                <a:srgbClr val="8CACCE"/>
              </a:buClr>
              <a:buFont typeface="Rambla"/>
              <a:buNone/>
              <a:defRPr b="0"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33" name="Shape 133"/>
          <p:cNvSpPr txBox="1"/>
          <p:nvPr>
            <p:ph idx="1" type="body"/>
          </p:nvPr>
        </p:nvSpPr>
        <p:spPr>
          <a:xfrm rot="5400000">
            <a:off x="2514599" y="183359"/>
            <a:ext cx="4572000" cy="7772400"/>
          </a:xfrm>
          <a:prstGeom prst="rect">
            <a:avLst/>
          </a:prstGeom>
          <a:noFill/>
          <a:ln>
            <a:noFill/>
          </a:ln>
        </p:spPr>
        <p:txBody>
          <a:bodyPr anchorCtr="0" anchor="t" bIns="91425" lIns="91425" rIns="91425" tIns="91425"/>
          <a:lstStyle>
            <a:lvl1pPr indent="-167005" lvl="0" marL="411480" marR="0" rtl="0" algn="l">
              <a:spcBef>
                <a:spcPts val="700"/>
              </a:spcBef>
              <a:buClr>
                <a:schemeClr val="lt2"/>
              </a:buClr>
              <a:buSzPct val="95000"/>
              <a:buFont typeface="Noto Sans Symbols"/>
              <a:buChar char="▪"/>
              <a:defRPr b="0" i="0" sz="3000" u="none" cap="none" strike="noStrike">
                <a:solidFill>
                  <a:schemeClr val="lt1"/>
                </a:solidFill>
                <a:latin typeface="Rambla"/>
                <a:ea typeface="Rambla"/>
                <a:cs typeface="Rambla"/>
                <a:sym typeface="Rambla"/>
              </a:defRPr>
            </a:lvl1pPr>
            <a:lvl2pPr indent="-147573" lvl="1" marL="740664" marR="0" rtl="0" algn="l">
              <a:spcBef>
                <a:spcPts val="520"/>
              </a:spcBef>
              <a:buClr>
                <a:schemeClr val="accent2"/>
              </a:buClr>
              <a:buSzPct val="90000"/>
              <a:buFont typeface="Noto Sans Symbols"/>
              <a:buChar char="▫"/>
              <a:defRPr b="0" i="0" sz="2600" u="none" cap="none" strike="noStrike">
                <a:solidFill>
                  <a:schemeClr val="lt1"/>
                </a:solidFill>
                <a:latin typeface="Rambla"/>
                <a:ea typeface="Rambla"/>
                <a:cs typeface="Rambla"/>
                <a:sym typeface="Rambla"/>
              </a:defRPr>
            </a:lvl2pPr>
            <a:lvl3pPr indent="-82296" lvl="2" marL="996696" marR="0" rtl="0" algn="l">
              <a:spcBef>
                <a:spcPts val="480"/>
              </a:spcBef>
              <a:buClr>
                <a:schemeClr val="accent2"/>
              </a:buClr>
              <a:buSzPct val="100000"/>
              <a:buFont typeface="Noto Sans Symbols"/>
              <a:buChar char="◾"/>
              <a:defRPr b="0" i="0" sz="2400" u="none" cap="none" strike="noStrike">
                <a:solidFill>
                  <a:schemeClr val="lt1"/>
                </a:solidFill>
                <a:latin typeface="Rambla"/>
                <a:ea typeface="Rambla"/>
                <a:cs typeface="Rambla"/>
                <a:sym typeface="Rambla"/>
              </a:defRPr>
            </a:lvl3pPr>
            <a:lvl4pPr indent="-93472" lvl="3" marL="1261872" marR="0" rtl="0" algn="l">
              <a:spcBef>
                <a:spcPts val="440"/>
              </a:spcBef>
              <a:buClr>
                <a:schemeClr val="accent3"/>
              </a:buClr>
              <a:buSzPct val="100000"/>
              <a:buFont typeface="Noto Sans Symbols"/>
              <a:buChar char="•"/>
              <a:defRPr b="0" i="0" sz="2200" u="none" cap="none" strike="noStrike">
                <a:solidFill>
                  <a:schemeClr val="lt1"/>
                </a:solidFill>
                <a:latin typeface="Rambla"/>
                <a:ea typeface="Rambla"/>
                <a:cs typeface="Rambla"/>
                <a:sym typeface="Rambla"/>
              </a:defRPr>
            </a:lvl4pPr>
            <a:lvl5pPr indent="-84327" lvl="4" marL="1481328" marR="0" rtl="0" algn="l">
              <a:spcBef>
                <a:spcPts val="400"/>
              </a:spcBef>
              <a:buClr>
                <a:schemeClr val="accent3"/>
              </a:buClr>
              <a:buSzPct val="100000"/>
              <a:buFont typeface="Noto Sans Symbols"/>
              <a:buChar char="⚫"/>
              <a:defRPr b="0" i="0" sz="20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34" name="Shape 134"/>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35" name="Shape 135"/>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36" name="Shape 136"/>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137" name="Shape 137"/>
        <p:cNvGrpSpPr/>
        <p:nvPr/>
      </p:nvGrpSpPr>
      <p:grpSpPr>
        <a:xfrm>
          <a:off x="0" y="0"/>
          <a:ext cx="0" cy="0"/>
          <a:chOff x="0" y="0"/>
          <a:chExt cx="0" cy="0"/>
        </a:xfrm>
      </p:grpSpPr>
      <p:sp>
        <p:nvSpPr>
          <p:cNvPr id="138" name="Shape 138"/>
          <p:cNvSpPr txBox="1"/>
          <p:nvPr>
            <p:ph type="title"/>
          </p:nvPr>
        </p:nvSpPr>
        <p:spPr>
          <a:xfrm rot="5400000">
            <a:off x="4694237" y="2209801"/>
            <a:ext cx="5851525" cy="1981199"/>
          </a:xfrm>
          <a:prstGeom prst="rect">
            <a:avLst/>
          </a:prstGeom>
          <a:noFill/>
          <a:ln>
            <a:noFill/>
          </a:ln>
        </p:spPr>
        <p:txBody>
          <a:bodyPr anchorCtr="0" anchor="ctr" bIns="91425" lIns="91425" rIns="91425" tIns="91425"/>
          <a:lstStyle>
            <a:lvl1pPr indent="0" lvl="0" marL="0" marR="0" rtl="0" algn="l">
              <a:spcBef>
                <a:spcPts val="0"/>
              </a:spcBef>
              <a:buClr>
                <a:srgbClr val="8CACCE"/>
              </a:buClr>
              <a:buFont typeface="Rambla"/>
              <a:buNone/>
              <a:defRPr b="0"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39" name="Shape 139"/>
          <p:cNvSpPr txBox="1"/>
          <p:nvPr>
            <p:ph idx="1" type="body"/>
          </p:nvPr>
        </p:nvSpPr>
        <p:spPr>
          <a:xfrm rot="5400000">
            <a:off x="617537" y="266701"/>
            <a:ext cx="5851525" cy="5867400"/>
          </a:xfrm>
          <a:prstGeom prst="rect">
            <a:avLst/>
          </a:prstGeom>
          <a:noFill/>
          <a:ln>
            <a:noFill/>
          </a:ln>
        </p:spPr>
        <p:txBody>
          <a:bodyPr anchorCtr="0" anchor="t" bIns="91425" lIns="91425" rIns="91425" tIns="91425"/>
          <a:lstStyle>
            <a:lvl1pPr indent="-167005" lvl="0" marL="411480" marR="0" rtl="0" algn="l">
              <a:spcBef>
                <a:spcPts val="700"/>
              </a:spcBef>
              <a:buClr>
                <a:schemeClr val="lt2"/>
              </a:buClr>
              <a:buSzPct val="95000"/>
              <a:buFont typeface="Noto Sans Symbols"/>
              <a:buChar char="▪"/>
              <a:defRPr b="0" i="0" sz="3000" u="none" cap="none" strike="noStrike">
                <a:solidFill>
                  <a:schemeClr val="lt1"/>
                </a:solidFill>
                <a:latin typeface="Rambla"/>
                <a:ea typeface="Rambla"/>
                <a:cs typeface="Rambla"/>
                <a:sym typeface="Rambla"/>
              </a:defRPr>
            </a:lvl1pPr>
            <a:lvl2pPr indent="-147573" lvl="1" marL="740664" marR="0" rtl="0" algn="l">
              <a:spcBef>
                <a:spcPts val="520"/>
              </a:spcBef>
              <a:buClr>
                <a:schemeClr val="accent2"/>
              </a:buClr>
              <a:buSzPct val="90000"/>
              <a:buFont typeface="Noto Sans Symbols"/>
              <a:buChar char="▫"/>
              <a:defRPr b="0" i="0" sz="2600" u="none" cap="none" strike="noStrike">
                <a:solidFill>
                  <a:schemeClr val="lt1"/>
                </a:solidFill>
                <a:latin typeface="Rambla"/>
                <a:ea typeface="Rambla"/>
                <a:cs typeface="Rambla"/>
                <a:sym typeface="Rambla"/>
              </a:defRPr>
            </a:lvl2pPr>
            <a:lvl3pPr indent="-82296" lvl="2" marL="996696" marR="0" rtl="0" algn="l">
              <a:spcBef>
                <a:spcPts val="480"/>
              </a:spcBef>
              <a:buClr>
                <a:schemeClr val="accent2"/>
              </a:buClr>
              <a:buSzPct val="100000"/>
              <a:buFont typeface="Noto Sans Symbols"/>
              <a:buChar char="◾"/>
              <a:defRPr b="0" i="0" sz="2400" u="none" cap="none" strike="noStrike">
                <a:solidFill>
                  <a:schemeClr val="lt1"/>
                </a:solidFill>
                <a:latin typeface="Rambla"/>
                <a:ea typeface="Rambla"/>
                <a:cs typeface="Rambla"/>
                <a:sym typeface="Rambla"/>
              </a:defRPr>
            </a:lvl3pPr>
            <a:lvl4pPr indent="-93472" lvl="3" marL="1261872" marR="0" rtl="0" algn="l">
              <a:spcBef>
                <a:spcPts val="440"/>
              </a:spcBef>
              <a:buClr>
                <a:schemeClr val="accent3"/>
              </a:buClr>
              <a:buSzPct val="100000"/>
              <a:buFont typeface="Noto Sans Symbols"/>
              <a:buChar char="•"/>
              <a:defRPr b="0" i="0" sz="2200" u="none" cap="none" strike="noStrike">
                <a:solidFill>
                  <a:schemeClr val="lt1"/>
                </a:solidFill>
                <a:latin typeface="Rambla"/>
                <a:ea typeface="Rambla"/>
                <a:cs typeface="Rambla"/>
                <a:sym typeface="Rambla"/>
              </a:defRPr>
            </a:lvl4pPr>
            <a:lvl5pPr indent="-84327" lvl="4" marL="1481328" marR="0" rtl="0" algn="l">
              <a:spcBef>
                <a:spcPts val="400"/>
              </a:spcBef>
              <a:buClr>
                <a:schemeClr val="accent3"/>
              </a:buClr>
              <a:buSzPct val="100000"/>
              <a:buFont typeface="Noto Sans Symbols"/>
              <a:buChar char="⚫"/>
              <a:defRPr b="0" i="0" sz="20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40" name="Shape 140"/>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41" name="Shape 141"/>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sz="1100">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42" name="Shape 142"/>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lang="en-US" sz="1200">
                <a:solidFill>
                  <a:schemeClr val="lt2"/>
                </a:solidFill>
                <a:latin typeface="Rambla"/>
                <a:ea typeface="Rambla"/>
                <a:cs typeface="Rambla"/>
                <a:sym typeface="Rambla"/>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dk1"/>
            </a:gs>
            <a:gs pos="65000">
              <a:schemeClr val="dk1"/>
            </a:gs>
            <a:gs pos="100000">
              <a:srgbClr val="5676AA"/>
            </a:gs>
          </a:gsLst>
          <a:lin ang="5400000" scaled="0"/>
        </a:gradFill>
      </p:bgPr>
    </p:bg>
    <p:spTree>
      <p:nvGrpSpPr>
        <p:cNvPr id="5" name="Shape 5"/>
        <p:cNvGrpSpPr/>
        <p:nvPr/>
      </p:nvGrpSpPr>
      <p:grpSpPr>
        <a:xfrm>
          <a:off x="0" y="0"/>
          <a:ext cx="0" cy="0"/>
          <a:chOff x="0" y="0"/>
          <a:chExt cx="0" cy="0"/>
        </a:xfrm>
      </p:grpSpPr>
      <p:sp>
        <p:nvSpPr>
          <p:cNvPr id="6" name="Shape 6"/>
          <p:cNvSpPr/>
          <p:nvPr/>
        </p:nvSpPr>
        <p:spPr>
          <a:xfrm>
            <a:off x="0" y="0"/>
            <a:ext cx="365759" cy="6854455"/>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7" name="Shape 7"/>
          <p:cNvSpPr/>
          <p:nvPr/>
        </p:nvSpPr>
        <p:spPr>
          <a:xfrm>
            <a:off x="255290" y="5047394"/>
            <a:ext cx="73151" cy="1691640"/>
          </a:xfrm>
          <a:prstGeom prst="rect">
            <a:avLst/>
          </a:prstGeom>
          <a:solidFill>
            <a:schemeClr val="accent2"/>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8" name="Shape 8"/>
          <p:cNvSpPr/>
          <p:nvPr/>
        </p:nvSpPr>
        <p:spPr>
          <a:xfrm>
            <a:off x="255290" y="4796819"/>
            <a:ext cx="73151" cy="228600"/>
          </a:xfrm>
          <a:prstGeom prst="rect">
            <a:avLst/>
          </a:prstGeom>
          <a:solidFill>
            <a:schemeClr val="accent3"/>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9" name="Shape 9"/>
          <p:cNvSpPr/>
          <p:nvPr/>
        </p:nvSpPr>
        <p:spPr>
          <a:xfrm>
            <a:off x="255290" y="4637685"/>
            <a:ext cx="73151" cy="137159"/>
          </a:xfrm>
          <a:prstGeom prst="rect">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10" name="Shape 10"/>
          <p:cNvSpPr/>
          <p:nvPr/>
        </p:nvSpPr>
        <p:spPr>
          <a:xfrm>
            <a:off x="255290" y="4542558"/>
            <a:ext cx="73151" cy="73151"/>
          </a:xfrm>
          <a:prstGeom prst="rect">
            <a:avLst/>
          </a:prstGeom>
          <a:solidFill>
            <a:schemeClr val="accent2"/>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11" name="Shape 11"/>
          <p:cNvSpPr/>
          <p:nvPr/>
        </p:nvSpPr>
        <p:spPr>
          <a:xfrm>
            <a:off x="309558" y="680477"/>
            <a:ext cx="45719"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12" name="Shape 12"/>
          <p:cNvSpPr/>
          <p:nvPr/>
        </p:nvSpPr>
        <p:spPr>
          <a:xfrm>
            <a:off x="269072" y="680477"/>
            <a:ext cx="27431"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13" name="Shape 13"/>
          <p:cNvSpPr/>
          <p:nvPr/>
        </p:nvSpPr>
        <p:spPr>
          <a:xfrm>
            <a:off x="250019" y="680477"/>
            <a:ext cx="9143"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14" name="Shape 14"/>
          <p:cNvSpPr/>
          <p:nvPr/>
        </p:nvSpPr>
        <p:spPr>
          <a:xfrm>
            <a:off x="221767" y="680477"/>
            <a:ext cx="9143" cy="365759"/>
          </a:xfrm>
          <a:prstGeom prst="rect">
            <a:avLst/>
          </a:prstGeom>
          <a:solidFill>
            <a:srgbClr val="00000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Rambla"/>
              <a:ea typeface="Rambla"/>
              <a:cs typeface="Rambla"/>
              <a:sym typeface="Rambla"/>
            </a:endParaRPr>
          </a:p>
        </p:txBody>
      </p:sp>
      <p:sp>
        <p:nvSpPr>
          <p:cNvPr id="15" name="Shape 15"/>
          <p:cNvSpPr txBox="1"/>
          <p:nvPr>
            <p:ph type="title"/>
          </p:nvPr>
        </p:nvSpPr>
        <p:spPr>
          <a:xfrm>
            <a:off x="914400" y="512064"/>
            <a:ext cx="7772400" cy="914400"/>
          </a:xfrm>
          <a:prstGeom prst="rect">
            <a:avLst/>
          </a:prstGeom>
          <a:noFill/>
          <a:ln>
            <a:noFill/>
          </a:ln>
        </p:spPr>
        <p:txBody>
          <a:bodyPr anchorCtr="0" anchor="t" bIns="91425" lIns="91425" rIns="91425" tIns="91425"/>
          <a:lstStyle>
            <a:lvl1pPr indent="0" lvl="0" marL="0" marR="0" rtl="0" algn="l">
              <a:spcBef>
                <a:spcPts val="0"/>
              </a:spcBef>
              <a:buClr>
                <a:srgbClr val="8CACCE"/>
              </a:buClr>
              <a:buFont typeface="Rambla"/>
              <a:buNone/>
              <a:defRPr b="0" i="0" sz="4000" u="none" cap="none" strike="noStrike">
                <a:solidFill>
                  <a:srgbClr val="8CACCE"/>
                </a:solidFill>
                <a:latin typeface="Rambla"/>
                <a:ea typeface="Rambla"/>
                <a:cs typeface="Rambla"/>
                <a:sym typeface="Rambla"/>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6" name="Shape 16"/>
          <p:cNvSpPr txBox="1"/>
          <p:nvPr>
            <p:ph idx="1" type="body"/>
          </p:nvPr>
        </p:nvSpPr>
        <p:spPr>
          <a:xfrm>
            <a:off x="914400" y="1783559"/>
            <a:ext cx="7772400" cy="4572000"/>
          </a:xfrm>
          <a:prstGeom prst="rect">
            <a:avLst/>
          </a:prstGeom>
          <a:noFill/>
          <a:ln>
            <a:noFill/>
          </a:ln>
        </p:spPr>
        <p:txBody>
          <a:bodyPr anchorCtr="0" anchor="t" bIns="91425" lIns="91425" rIns="91425" tIns="91425"/>
          <a:lstStyle>
            <a:lvl1pPr indent="-167005" lvl="0" marL="411480" marR="0" rtl="0" algn="l">
              <a:spcBef>
                <a:spcPts val="700"/>
              </a:spcBef>
              <a:buClr>
                <a:schemeClr val="lt2"/>
              </a:buClr>
              <a:buSzPct val="95000"/>
              <a:buFont typeface="Noto Sans Symbols"/>
              <a:buChar char="▪"/>
              <a:defRPr b="0" i="0" sz="3000" u="none" cap="none" strike="noStrike">
                <a:solidFill>
                  <a:schemeClr val="lt1"/>
                </a:solidFill>
                <a:latin typeface="Rambla"/>
                <a:ea typeface="Rambla"/>
                <a:cs typeface="Rambla"/>
                <a:sym typeface="Rambla"/>
              </a:defRPr>
            </a:lvl1pPr>
            <a:lvl2pPr indent="-147573" lvl="1" marL="740664" marR="0" rtl="0" algn="l">
              <a:spcBef>
                <a:spcPts val="520"/>
              </a:spcBef>
              <a:buClr>
                <a:schemeClr val="accent2"/>
              </a:buClr>
              <a:buSzPct val="90000"/>
              <a:buFont typeface="Noto Sans Symbols"/>
              <a:buChar char="▫"/>
              <a:defRPr b="0" i="0" sz="2600" u="none" cap="none" strike="noStrike">
                <a:solidFill>
                  <a:schemeClr val="lt1"/>
                </a:solidFill>
                <a:latin typeface="Rambla"/>
                <a:ea typeface="Rambla"/>
                <a:cs typeface="Rambla"/>
                <a:sym typeface="Rambla"/>
              </a:defRPr>
            </a:lvl2pPr>
            <a:lvl3pPr indent="-82296" lvl="2" marL="996696" marR="0" rtl="0" algn="l">
              <a:spcBef>
                <a:spcPts val="480"/>
              </a:spcBef>
              <a:buClr>
                <a:schemeClr val="accent2"/>
              </a:buClr>
              <a:buSzPct val="100000"/>
              <a:buFont typeface="Noto Sans Symbols"/>
              <a:buChar char="◾"/>
              <a:defRPr b="0" i="0" sz="2400" u="none" cap="none" strike="noStrike">
                <a:solidFill>
                  <a:schemeClr val="lt1"/>
                </a:solidFill>
                <a:latin typeface="Rambla"/>
                <a:ea typeface="Rambla"/>
                <a:cs typeface="Rambla"/>
                <a:sym typeface="Rambla"/>
              </a:defRPr>
            </a:lvl3pPr>
            <a:lvl4pPr indent="-93472" lvl="3" marL="1261872" marR="0" rtl="0" algn="l">
              <a:spcBef>
                <a:spcPts val="440"/>
              </a:spcBef>
              <a:buClr>
                <a:schemeClr val="accent3"/>
              </a:buClr>
              <a:buSzPct val="100000"/>
              <a:buFont typeface="Noto Sans Symbols"/>
              <a:buChar char="•"/>
              <a:defRPr b="0" i="0" sz="2200" u="none" cap="none" strike="noStrike">
                <a:solidFill>
                  <a:schemeClr val="lt1"/>
                </a:solidFill>
                <a:latin typeface="Rambla"/>
                <a:ea typeface="Rambla"/>
                <a:cs typeface="Rambla"/>
                <a:sym typeface="Rambla"/>
              </a:defRPr>
            </a:lvl4pPr>
            <a:lvl5pPr indent="-84327" lvl="4" marL="1481328" marR="0" rtl="0" algn="l">
              <a:spcBef>
                <a:spcPts val="400"/>
              </a:spcBef>
              <a:buClr>
                <a:schemeClr val="accent3"/>
              </a:buClr>
              <a:buSzPct val="100000"/>
              <a:buFont typeface="Noto Sans Symbols"/>
              <a:buChar char="⚫"/>
              <a:defRPr b="0" i="0" sz="2000" u="none" cap="none" strike="noStrike">
                <a:solidFill>
                  <a:schemeClr val="lt1"/>
                </a:solidFill>
                <a:latin typeface="Rambla"/>
                <a:ea typeface="Rambla"/>
                <a:cs typeface="Rambla"/>
                <a:sym typeface="Rambla"/>
              </a:defRPr>
            </a:lvl5pPr>
            <a:lvl6pPr indent="-97027" lvl="5" marL="1709928" marR="0" rtl="0" algn="l">
              <a:spcBef>
                <a:spcPts val="360"/>
              </a:spcBef>
              <a:buClr>
                <a:schemeClr val="accent3"/>
              </a:buClr>
              <a:buSzPct val="100000"/>
              <a:buFont typeface="Noto Sans Symbols"/>
              <a:buChar char="⚫"/>
              <a:defRPr b="0" i="0" sz="1800" u="none" cap="none" strike="noStrike">
                <a:solidFill>
                  <a:schemeClr val="lt1"/>
                </a:solidFill>
                <a:latin typeface="Rambla"/>
                <a:ea typeface="Rambla"/>
                <a:cs typeface="Rambla"/>
                <a:sym typeface="Rambla"/>
              </a:defRPr>
            </a:lvl6pPr>
            <a:lvl7pPr indent="-85851" lvl="6" marL="1901951"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7pPr>
            <a:lvl8pPr indent="-87376" lvl="7" marL="2093976"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8pPr>
            <a:lvl9pPr indent="-88900" lvl="8" marL="2286000" marR="0" rtl="0" algn="l">
              <a:spcBef>
                <a:spcPts val="320"/>
              </a:spcBef>
              <a:buClr>
                <a:schemeClr val="accent4"/>
              </a:buClr>
              <a:buSzPct val="100000"/>
              <a:buFont typeface="Noto Sans Symbols"/>
              <a:buChar char="⚫"/>
              <a:defRPr b="0" i="0" sz="1600" u="none" cap="none" strike="noStrike">
                <a:solidFill>
                  <a:schemeClr val="lt1"/>
                </a:solidFill>
                <a:latin typeface="Rambla"/>
                <a:ea typeface="Rambla"/>
                <a:cs typeface="Rambla"/>
                <a:sym typeface="Rambla"/>
              </a:defRPr>
            </a:lvl9pPr>
          </a:lstStyle>
          <a:p/>
        </p:txBody>
      </p:sp>
      <p:sp>
        <p:nvSpPr>
          <p:cNvPr id="17" name="Shape 17"/>
          <p:cNvSpPr txBox="1"/>
          <p:nvPr>
            <p:ph idx="10" type="dt"/>
          </p:nvPr>
        </p:nvSpPr>
        <p:spPr>
          <a:xfrm>
            <a:off x="6477000" y="6416675"/>
            <a:ext cx="2133599" cy="365125"/>
          </a:xfrm>
          <a:prstGeom prst="rect">
            <a:avLst/>
          </a:prstGeom>
          <a:noFill/>
          <a:ln>
            <a:noFill/>
          </a:ln>
        </p:spPr>
        <p:txBody>
          <a:bodyPr anchorCtr="0" anchor="b" bIns="91425" lIns="91425" rIns="91425" tIns="91425"/>
          <a:lstStyle>
            <a:lvl1pPr indent="0" lvl="0" marL="0" marR="0" rtl="0" algn="l">
              <a:spcBef>
                <a:spcPts val="0"/>
              </a:spcBef>
              <a:buNone/>
              <a:defRPr b="0" i="0" sz="1100" u="none" cap="none" strike="noStrike">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8" name="Shape 18"/>
          <p:cNvSpPr txBox="1"/>
          <p:nvPr>
            <p:ph idx="11" type="ftr"/>
          </p:nvPr>
        </p:nvSpPr>
        <p:spPr>
          <a:xfrm>
            <a:off x="914400" y="6416675"/>
            <a:ext cx="5562600" cy="365125"/>
          </a:xfrm>
          <a:prstGeom prst="rect">
            <a:avLst/>
          </a:prstGeom>
          <a:noFill/>
          <a:ln>
            <a:noFill/>
          </a:ln>
        </p:spPr>
        <p:txBody>
          <a:bodyPr anchorCtr="0" anchor="b" bIns="91425" lIns="91425" rIns="91425" tIns="91425"/>
          <a:lstStyle>
            <a:lvl1pPr indent="0" lvl="0" marL="0" marR="0" rtl="0" algn="r">
              <a:spcBef>
                <a:spcPts val="0"/>
              </a:spcBef>
              <a:buNone/>
              <a:defRPr b="0" i="0" sz="1100" u="none" cap="none" strike="noStrike">
                <a:solidFill>
                  <a:schemeClr val="lt2"/>
                </a:solidFill>
                <a:latin typeface="Rambla"/>
                <a:ea typeface="Rambla"/>
                <a:cs typeface="Rambla"/>
                <a:sym typeface="Rambla"/>
              </a:defRPr>
            </a:lvl1pPr>
            <a:lvl2pPr indent="0" lvl="1" marL="457200" marR="0" rtl="0" algn="l">
              <a:spcBef>
                <a:spcPts val="0"/>
              </a:spcBef>
              <a:buNone/>
              <a:defRPr b="0" i="0" sz="1800" u="none" cap="none" strike="noStrike">
                <a:solidFill>
                  <a:schemeClr val="lt1"/>
                </a:solidFill>
                <a:latin typeface="Rambla"/>
                <a:ea typeface="Rambla"/>
                <a:cs typeface="Rambla"/>
                <a:sym typeface="Rambla"/>
              </a:defRPr>
            </a:lvl2pPr>
            <a:lvl3pPr indent="0" lvl="2" marL="914400" marR="0" rtl="0" algn="l">
              <a:spcBef>
                <a:spcPts val="0"/>
              </a:spcBef>
              <a:buNone/>
              <a:defRPr b="0" i="0" sz="1800" u="none" cap="none" strike="noStrike">
                <a:solidFill>
                  <a:schemeClr val="lt1"/>
                </a:solidFill>
                <a:latin typeface="Rambla"/>
                <a:ea typeface="Rambla"/>
                <a:cs typeface="Rambla"/>
                <a:sym typeface="Rambla"/>
              </a:defRPr>
            </a:lvl3pPr>
            <a:lvl4pPr indent="0" lvl="3" marL="1371600" marR="0" rtl="0" algn="l">
              <a:spcBef>
                <a:spcPts val="0"/>
              </a:spcBef>
              <a:buNone/>
              <a:defRPr b="0" i="0" sz="1800" u="none" cap="none" strike="noStrike">
                <a:solidFill>
                  <a:schemeClr val="lt1"/>
                </a:solidFill>
                <a:latin typeface="Rambla"/>
                <a:ea typeface="Rambla"/>
                <a:cs typeface="Rambla"/>
                <a:sym typeface="Rambla"/>
              </a:defRPr>
            </a:lvl4pPr>
            <a:lvl5pPr indent="0" lvl="4" marL="1828800" marR="0" rtl="0" algn="l">
              <a:spcBef>
                <a:spcPts val="0"/>
              </a:spcBef>
              <a:buNone/>
              <a:defRPr b="0" i="0" sz="1800" u="none" cap="none" strike="noStrike">
                <a:solidFill>
                  <a:schemeClr val="lt1"/>
                </a:solidFill>
                <a:latin typeface="Rambla"/>
                <a:ea typeface="Rambla"/>
                <a:cs typeface="Rambla"/>
                <a:sym typeface="Rambla"/>
              </a:defRPr>
            </a:lvl5pPr>
            <a:lvl6pPr indent="0" lvl="5" marL="2286000" marR="0" rtl="0" algn="l">
              <a:spcBef>
                <a:spcPts val="0"/>
              </a:spcBef>
              <a:buNone/>
              <a:defRPr b="0" i="0" sz="1800" u="none" cap="none" strike="noStrike">
                <a:solidFill>
                  <a:schemeClr val="lt1"/>
                </a:solidFill>
                <a:latin typeface="Rambla"/>
                <a:ea typeface="Rambla"/>
                <a:cs typeface="Rambla"/>
                <a:sym typeface="Rambla"/>
              </a:defRPr>
            </a:lvl6pPr>
            <a:lvl7pPr indent="0" lvl="6" marL="2743200" marR="0" rtl="0" algn="l">
              <a:spcBef>
                <a:spcPts val="0"/>
              </a:spcBef>
              <a:buNone/>
              <a:defRPr b="0" i="0" sz="1800" u="none" cap="none" strike="noStrike">
                <a:solidFill>
                  <a:schemeClr val="lt1"/>
                </a:solidFill>
                <a:latin typeface="Rambla"/>
                <a:ea typeface="Rambla"/>
                <a:cs typeface="Rambla"/>
                <a:sym typeface="Rambla"/>
              </a:defRPr>
            </a:lvl7pPr>
            <a:lvl8pPr indent="0" lvl="7" marL="3200400" marR="0" rtl="0" algn="l">
              <a:spcBef>
                <a:spcPts val="0"/>
              </a:spcBef>
              <a:buNone/>
              <a:defRPr b="0" i="0" sz="1800" u="none" cap="none" strike="noStrike">
                <a:solidFill>
                  <a:schemeClr val="lt1"/>
                </a:solidFill>
                <a:latin typeface="Rambla"/>
                <a:ea typeface="Rambla"/>
                <a:cs typeface="Rambla"/>
                <a:sym typeface="Rambla"/>
              </a:defRPr>
            </a:lvl8pPr>
            <a:lvl9pPr indent="0" lvl="8" marL="3657600" marR="0" rtl="0" algn="l">
              <a:spcBef>
                <a:spcPts val="0"/>
              </a:spcBef>
              <a:buNone/>
              <a:defRPr b="0" i="0" sz="1800" u="none" cap="none" strike="noStrike">
                <a:solidFill>
                  <a:schemeClr val="lt1"/>
                </a:solidFill>
                <a:latin typeface="Rambla"/>
                <a:ea typeface="Rambla"/>
                <a:cs typeface="Rambla"/>
                <a:sym typeface="Rambla"/>
              </a:defRPr>
            </a:lvl9pPr>
          </a:lstStyle>
          <a:p/>
        </p:txBody>
      </p:sp>
      <p:sp>
        <p:nvSpPr>
          <p:cNvPr id="19" name="Shape 19"/>
          <p:cNvSpPr txBox="1"/>
          <p:nvPr>
            <p:ph idx="12" type="sldNum"/>
          </p:nvPr>
        </p:nvSpPr>
        <p:spPr>
          <a:xfrm>
            <a:off x="8610600" y="6416675"/>
            <a:ext cx="457200" cy="365125"/>
          </a:xfrm>
          <a:prstGeom prst="rect">
            <a:avLst/>
          </a:prstGeom>
          <a:noFill/>
          <a:ln>
            <a:noFill/>
          </a:ln>
        </p:spPr>
        <p:txBody>
          <a:bodyPr anchorCtr="0" anchor="b" bIns="45700" lIns="91425" rIns="91425" tIns="45700">
            <a:noAutofit/>
          </a:bodyPr>
          <a:lstStyle/>
          <a:p>
            <a:pPr indent="0" lvl="0" marL="0" marR="0" rtl="0" algn="l">
              <a:spcBef>
                <a:spcPts val="0"/>
              </a:spcBef>
              <a:buSzPct val="25000"/>
              <a:buNone/>
            </a:pPr>
            <a:fld id="{00000000-1234-1234-1234-123412341234}" type="slidenum">
              <a:rPr b="0" i="0" lang="en-US" sz="1200" u="none" cap="none" strike="noStrike">
                <a:solidFill>
                  <a:schemeClr val="lt2"/>
                </a:solidFill>
                <a:latin typeface="Rambla"/>
                <a:ea typeface="Rambla"/>
                <a:cs typeface="Rambla"/>
                <a:sym typeface="Rambla"/>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13.jpg"/><Relationship Id="rId10" Type="http://schemas.openxmlformats.org/officeDocument/2006/relationships/image" Target="../media/image3.jpg"/><Relationship Id="rId13" Type="http://schemas.openxmlformats.org/officeDocument/2006/relationships/image" Target="../media/image9.png"/><Relationship Id="rId12"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18.png"/><Relationship Id="rId9" Type="http://schemas.openxmlformats.org/officeDocument/2006/relationships/image" Target="../media/image14.jpg"/><Relationship Id="rId5" Type="http://schemas.openxmlformats.org/officeDocument/2006/relationships/image" Target="../media/image7.png"/><Relationship Id="rId6" Type="http://schemas.openxmlformats.org/officeDocument/2006/relationships/image" Target="../media/image2.jpg"/><Relationship Id="rId7" Type="http://schemas.openxmlformats.org/officeDocument/2006/relationships/image" Target="../media/image8.gif"/><Relationship Id="rId8"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15.jpg"/><Relationship Id="rId5" Type="http://schemas.openxmlformats.org/officeDocument/2006/relationships/image" Target="../media/image33.jpg"/><Relationship Id="rId6"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jp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23.jpg"/><Relationship Id="rId5"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1.jpg"/><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0.jpg"/><Relationship Id="rId4" Type="http://schemas.openxmlformats.org/officeDocument/2006/relationships/image" Target="../media/image32.jpg"/><Relationship Id="rId5" Type="http://schemas.openxmlformats.org/officeDocument/2006/relationships/image" Target="../media/image28.jpg"/><Relationship Id="rId6" Type="http://schemas.openxmlformats.org/officeDocument/2006/relationships/image" Target="../media/image3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Shape 147"/>
          <p:cNvSpPr txBox="1"/>
          <p:nvPr>
            <p:ph type="ctrTitle"/>
          </p:nvPr>
        </p:nvSpPr>
        <p:spPr>
          <a:xfrm>
            <a:off x="914400" y="3657600"/>
            <a:ext cx="7772400" cy="2660904"/>
          </a:xfrm>
          <a:prstGeom prst="rect">
            <a:avLst/>
          </a:prstGeom>
          <a:noFill/>
          <a:ln>
            <a:noFill/>
          </a:ln>
        </p:spPr>
        <p:txBody>
          <a:bodyPr anchorCtr="0" anchor="t" bIns="45700" lIns="91425" rIns="91425" tIns="45700">
            <a:noAutofit/>
          </a:bodyPr>
          <a:lstStyle/>
          <a:p>
            <a:pPr indent="0" lvl="0" marL="0" marR="9144" rtl="0" algn="ctr">
              <a:spcBef>
                <a:spcPts val="0"/>
              </a:spcBef>
              <a:buClr>
                <a:srgbClr val="8CACCE"/>
              </a:buClr>
              <a:buSzPct val="25000"/>
              <a:buFont typeface="Rambla"/>
              <a:buNone/>
            </a:pPr>
            <a:br>
              <a:rPr b="1" i="0" lang="en-US" sz="4000" u="none" cap="none" strike="noStrike">
                <a:solidFill>
                  <a:srgbClr val="8CACCE"/>
                </a:solidFill>
                <a:latin typeface="Rambla"/>
                <a:ea typeface="Rambla"/>
                <a:cs typeface="Rambla"/>
                <a:sym typeface="Rambla"/>
              </a:rPr>
            </a:br>
            <a:r>
              <a:rPr b="1" i="0" lang="en-US" sz="6000" u="none" cap="none" strike="noStrike">
                <a:solidFill>
                  <a:srgbClr val="C58C00"/>
                </a:solidFill>
                <a:latin typeface="Rambla"/>
                <a:ea typeface="Rambla"/>
                <a:cs typeface="Rambla"/>
                <a:sym typeface="Rambla"/>
              </a:rPr>
              <a:t> </a:t>
            </a:r>
            <a:r>
              <a:rPr b="1" i="0" lang="en-US" sz="5400" u="none" cap="none" strike="noStrike">
                <a:solidFill>
                  <a:srgbClr val="F5F501"/>
                </a:solidFill>
                <a:latin typeface="Rambla"/>
                <a:ea typeface="Rambla"/>
                <a:cs typeface="Rambla"/>
                <a:sym typeface="Rambla"/>
              </a:rPr>
              <a:t>LATINO MEN &amp; BOYS PROGRAM</a:t>
            </a:r>
          </a:p>
        </p:txBody>
      </p:sp>
      <p:pic>
        <p:nvPicPr>
          <p:cNvPr descr="222.JPG" id="148" name="Shape 148"/>
          <p:cNvPicPr preferRelativeResize="0"/>
          <p:nvPr/>
        </p:nvPicPr>
        <p:blipFill rotWithShape="1">
          <a:blip r:embed="rId3">
            <a:alphaModFix/>
          </a:blip>
          <a:srcRect b="0" l="0" r="0" t="0"/>
          <a:stretch/>
        </p:blipFill>
        <p:spPr>
          <a:xfrm>
            <a:off x="1828800" y="762000"/>
            <a:ext cx="5791200" cy="2798047"/>
          </a:xfrm>
          <a:prstGeom prst="rect">
            <a:avLst/>
          </a:prstGeom>
          <a:noFill/>
          <a:ln>
            <a:noFill/>
          </a:ln>
        </p:spPr>
      </p:pic>
      <p:pic>
        <p:nvPicPr>
          <p:cNvPr descr="Unity Council Logo.jpg" id="149" name="Shape 149"/>
          <p:cNvPicPr preferRelativeResize="0"/>
          <p:nvPr/>
        </p:nvPicPr>
        <p:blipFill rotWithShape="1">
          <a:blip r:embed="rId4">
            <a:alphaModFix/>
          </a:blip>
          <a:srcRect b="0" l="0" r="0" t="0"/>
          <a:stretch/>
        </p:blipFill>
        <p:spPr>
          <a:xfrm>
            <a:off x="6981443" y="5838694"/>
            <a:ext cx="2162556" cy="101930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Shape 154"/>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l">
              <a:spcBef>
                <a:spcPts val="0"/>
              </a:spcBef>
              <a:buClr>
                <a:srgbClr val="00B0F0"/>
              </a:buClr>
              <a:buSzPct val="25000"/>
              <a:buFont typeface="Rokkitt ExtraBold"/>
              <a:buNone/>
            </a:pPr>
            <a:r>
              <a:rPr b="1" i="0" lang="en-US" sz="4000" u="none" cap="none" strike="noStrike">
                <a:solidFill>
                  <a:srgbClr val="00B0F0"/>
                </a:solidFill>
                <a:latin typeface="Rokkitt ExtraBold"/>
                <a:ea typeface="Rokkitt ExtraBold"/>
                <a:cs typeface="Rokkitt ExtraBold"/>
                <a:sym typeface="Rokkitt ExtraBold"/>
              </a:rPr>
              <a:t>Overview</a:t>
            </a:r>
            <a:br>
              <a:rPr b="0" i="0" lang="en-US" sz="4000" u="none" cap="none" strike="noStrike">
                <a:solidFill>
                  <a:srgbClr val="8CACCE"/>
                </a:solidFill>
                <a:latin typeface="Rambla"/>
                <a:ea typeface="Rambla"/>
                <a:cs typeface="Rambla"/>
                <a:sym typeface="Rambla"/>
              </a:rPr>
            </a:br>
          </a:p>
        </p:txBody>
      </p:sp>
      <p:sp>
        <p:nvSpPr>
          <p:cNvPr id="155" name="Shape 155"/>
          <p:cNvSpPr txBox="1"/>
          <p:nvPr>
            <p:ph idx="1" type="body"/>
          </p:nvPr>
        </p:nvSpPr>
        <p:spPr>
          <a:xfrm>
            <a:off x="914400" y="1783559"/>
            <a:ext cx="7772400" cy="4572000"/>
          </a:xfrm>
          <a:prstGeom prst="rect">
            <a:avLst/>
          </a:prstGeom>
          <a:noFill/>
          <a:ln>
            <a:noFill/>
          </a:ln>
        </p:spPr>
        <p:txBody>
          <a:bodyPr anchorCtr="0" anchor="t" bIns="45700" lIns="91425" rIns="91425" tIns="45700">
            <a:noAutofit/>
          </a:bodyPr>
          <a:lstStyle/>
          <a:p>
            <a:pPr indent="-347980" lvl="0" marL="411480" marR="0" rtl="0" algn="l">
              <a:spcBef>
                <a:spcPts val="0"/>
              </a:spcBef>
              <a:spcAft>
                <a:spcPts val="0"/>
              </a:spcAft>
              <a:buClr>
                <a:schemeClr val="lt2"/>
              </a:buClr>
              <a:buSzPct val="95000"/>
              <a:buFont typeface="Noto Sans Symbols"/>
              <a:buChar char="▪"/>
            </a:pPr>
            <a:r>
              <a:rPr b="1" i="0" lang="en-US" sz="3000" u="none" cap="none" strike="noStrike">
                <a:solidFill>
                  <a:srgbClr val="FFFF00"/>
                </a:solidFill>
                <a:latin typeface="Rambla"/>
                <a:ea typeface="Rambla"/>
                <a:cs typeface="Rambla"/>
                <a:sym typeface="Rambla"/>
              </a:rPr>
              <a:t>The Latino Men and Boys program (LMB) is a school-based, comprehensive and culturally rooted program for Latino male youth in the Oakland.</a:t>
            </a:r>
          </a:p>
          <a:p>
            <a:pPr indent="-347980" lvl="0" marL="411480" marR="0" rtl="0" algn="l">
              <a:spcBef>
                <a:spcPts val="700"/>
              </a:spcBef>
              <a:spcAft>
                <a:spcPts val="0"/>
              </a:spcAft>
              <a:buClr>
                <a:schemeClr val="lt2"/>
              </a:buClr>
              <a:buSzPct val="95000"/>
              <a:buFont typeface="Noto Sans Symbols"/>
              <a:buNone/>
            </a:pPr>
            <a:r>
              <a:t/>
            </a:r>
            <a:endParaRPr b="1" i="0" sz="3000" u="none" cap="none" strike="noStrike">
              <a:solidFill>
                <a:srgbClr val="FFFF00"/>
              </a:solidFill>
              <a:latin typeface="Rambla"/>
              <a:ea typeface="Rambla"/>
              <a:cs typeface="Rambla"/>
              <a:sym typeface="Rambla"/>
            </a:endParaRPr>
          </a:p>
          <a:p>
            <a:pPr indent="-347980" lvl="0" marL="411480" marR="0" rtl="0" algn="l">
              <a:spcBef>
                <a:spcPts val="700"/>
              </a:spcBef>
              <a:buClr>
                <a:schemeClr val="lt2"/>
              </a:buClr>
              <a:buSzPct val="95000"/>
              <a:buFont typeface="Noto Sans Symbols"/>
              <a:buChar char="▪"/>
            </a:pPr>
            <a:r>
              <a:rPr b="1" i="0" lang="en-US" sz="3000" u="none" cap="none" strike="noStrike">
                <a:solidFill>
                  <a:srgbClr val="FFFF00"/>
                </a:solidFill>
                <a:latin typeface="Rambla"/>
                <a:ea typeface="Rambla"/>
                <a:cs typeface="Rambla"/>
                <a:sym typeface="Rambla"/>
              </a:rPr>
              <a:t>Our focus is to increase academic achievement, improve social and behavioral tendencies.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Shape 160"/>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l">
              <a:spcBef>
                <a:spcPts val="0"/>
              </a:spcBef>
              <a:buClr>
                <a:srgbClr val="8CACCE"/>
              </a:buClr>
              <a:buSzPct val="25000"/>
              <a:buFont typeface="Rambla"/>
              <a:buNone/>
            </a:pPr>
            <a:r>
              <a:rPr b="0" i="0" lang="en-US" sz="4000" u="none" cap="none" strike="noStrike">
                <a:solidFill>
                  <a:srgbClr val="8CACCE"/>
                </a:solidFill>
                <a:latin typeface="Rambla"/>
                <a:ea typeface="Rambla"/>
                <a:cs typeface="Rambla"/>
                <a:sym typeface="Rambla"/>
              </a:rPr>
              <a:t>  </a:t>
            </a:r>
            <a:r>
              <a:rPr b="1" i="0" lang="en-US" sz="4000" u="none" cap="none" strike="noStrike">
                <a:solidFill>
                  <a:schemeClr val="accent4"/>
                </a:solidFill>
                <a:latin typeface="Rokkitt ExtraBold"/>
                <a:ea typeface="Rokkitt ExtraBold"/>
                <a:cs typeface="Rokkitt ExtraBold"/>
                <a:sym typeface="Rokkitt ExtraBold"/>
              </a:rPr>
              <a:t>LMB in OUSD</a:t>
            </a:r>
          </a:p>
        </p:txBody>
      </p:sp>
      <p:sp>
        <p:nvSpPr>
          <p:cNvPr id="161" name="Shape 161"/>
          <p:cNvSpPr txBox="1"/>
          <p:nvPr>
            <p:ph idx="1" type="body"/>
          </p:nvPr>
        </p:nvSpPr>
        <p:spPr>
          <a:xfrm>
            <a:off x="914400" y="2209800"/>
            <a:ext cx="7772400" cy="4145759"/>
          </a:xfrm>
          <a:prstGeom prst="rect">
            <a:avLst/>
          </a:prstGeom>
          <a:noFill/>
          <a:ln>
            <a:noFill/>
          </a:ln>
        </p:spPr>
        <p:txBody>
          <a:bodyPr anchorCtr="0" anchor="t" bIns="45700" lIns="91425" rIns="91425" tIns="45700">
            <a:noAutofit/>
          </a:bodyPr>
          <a:lstStyle/>
          <a:p>
            <a:pPr indent="-347980" lvl="0" marL="411480" marR="0" rtl="0" algn="l">
              <a:lnSpc>
                <a:spcPct val="90000"/>
              </a:lnSpc>
              <a:spcBef>
                <a:spcPts val="0"/>
              </a:spcBef>
              <a:spcAft>
                <a:spcPts val="0"/>
              </a:spcAft>
              <a:buClr>
                <a:schemeClr val="lt2"/>
              </a:buClr>
              <a:buSzPct val="94151"/>
              <a:buFont typeface="Noto Sans Symbols"/>
              <a:buNone/>
            </a:pPr>
            <a:r>
              <a:t/>
            </a:r>
            <a:endParaRPr b="0" i="0" sz="2775" u="none" cap="none" strike="noStrike">
              <a:solidFill>
                <a:schemeClr val="lt1"/>
              </a:solidFill>
              <a:latin typeface="Rambla"/>
              <a:ea typeface="Rambla"/>
              <a:cs typeface="Rambla"/>
              <a:sym typeface="Rambla"/>
            </a:endParaRPr>
          </a:p>
          <a:p>
            <a:pPr indent="-347980" lvl="0" marL="411480" marR="0" rtl="0" algn="l">
              <a:lnSpc>
                <a:spcPct val="90000"/>
              </a:lnSpc>
              <a:spcBef>
                <a:spcPts val="700"/>
              </a:spcBef>
              <a:spcAft>
                <a:spcPts val="0"/>
              </a:spcAft>
              <a:buClr>
                <a:schemeClr val="lt2"/>
              </a:buClr>
              <a:buSzPct val="94151"/>
              <a:buFont typeface="Noto Sans Symbols"/>
              <a:buNone/>
            </a:pPr>
            <a:r>
              <a:t/>
            </a:r>
            <a:endParaRPr b="0" i="0" sz="2775" u="none" cap="none" strike="noStrike">
              <a:solidFill>
                <a:schemeClr val="lt1"/>
              </a:solidFill>
              <a:latin typeface="Rambla"/>
              <a:ea typeface="Rambla"/>
              <a:cs typeface="Rambla"/>
              <a:sym typeface="Rambla"/>
            </a:endParaRPr>
          </a:p>
          <a:p>
            <a:pPr indent="-347980" lvl="0" marL="411480" marR="0" rtl="0" algn="l">
              <a:lnSpc>
                <a:spcPct val="90000"/>
              </a:lnSpc>
              <a:spcBef>
                <a:spcPts val="700"/>
              </a:spcBef>
              <a:spcAft>
                <a:spcPts val="0"/>
              </a:spcAft>
              <a:buClr>
                <a:schemeClr val="lt2"/>
              </a:buClr>
              <a:buSzPct val="94151"/>
              <a:buFont typeface="Noto Sans Symbols"/>
              <a:buChar char="▪"/>
            </a:pPr>
            <a:r>
              <a:rPr b="1" i="0" lang="en-US" sz="2775" u="none" cap="none" strike="noStrike">
                <a:solidFill>
                  <a:srgbClr val="FFFF00"/>
                </a:solidFill>
                <a:latin typeface="Rambla"/>
                <a:ea typeface="Rambla"/>
                <a:cs typeface="Rambla"/>
                <a:sym typeface="Rambla"/>
              </a:rPr>
              <a:t>We are currently in 10 schools sites   	   (6 middle and 4 High Schools) </a:t>
            </a:r>
          </a:p>
          <a:p>
            <a:pPr indent="-347980" lvl="0" marL="411480" marR="0" rtl="0" algn="l">
              <a:lnSpc>
                <a:spcPct val="90000"/>
              </a:lnSpc>
              <a:spcBef>
                <a:spcPts val="700"/>
              </a:spcBef>
              <a:spcAft>
                <a:spcPts val="0"/>
              </a:spcAft>
              <a:buClr>
                <a:schemeClr val="lt2"/>
              </a:buClr>
              <a:buSzPct val="94151"/>
              <a:buFont typeface="Noto Sans Symbols"/>
              <a:buChar char="▪"/>
            </a:pPr>
            <a:r>
              <a:rPr b="1" i="0" lang="en-US" sz="2775" u="none" cap="none" strike="noStrike">
                <a:solidFill>
                  <a:srgbClr val="FFFF00"/>
                </a:solidFill>
                <a:latin typeface="Rambla"/>
                <a:ea typeface="Rambla"/>
                <a:cs typeface="Rambla"/>
                <a:sym typeface="Rambla"/>
              </a:rPr>
              <a:t>We are serving approx. 225 boys. Ages range from 12-24</a:t>
            </a:r>
          </a:p>
          <a:p>
            <a:pPr indent="-347980" lvl="0" marL="411480" marR="0" rtl="0" algn="l">
              <a:lnSpc>
                <a:spcPct val="90000"/>
              </a:lnSpc>
              <a:spcBef>
                <a:spcPts val="700"/>
              </a:spcBef>
              <a:spcAft>
                <a:spcPts val="0"/>
              </a:spcAft>
              <a:buClr>
                <a:schemeClr val="lt2"/>
              </a:buClr>
              <a:buSzPct val="94151"/>
              <a:buFont typeface="Noto Sans Symbols"/>
              <a:buChar char="▪"/>
            </a:pPr>
            <a:r>
              <a:rPr b="1" i="0" lang="en-US" sz="2775" u="none" cap="none" strike="noStrike">
                <a:solidFill>
                  <a:srgbClr val="FFFF00"/>
                </a:solidFill>
                <a:latin typeface="Rambla"/>
                <a:ea typeface="Rambla"/>
                <a:cs typeface="Rambla"/>
                <a:sym typeface="Rambla"/>
              </a:rPr>
              <a:t>Participants are mostly Latino but we have African American, Asian, Pacific Islander and Middle Eastern participants</a:t>
            </a:r>
          </a:p>
          <a:p>
            <a:pPr indent="-347980" lvl="0" marL="411480" marR="0" rtl="0" algn="l">
              <a:lnSpc>
                <a:spcPct val="90000"/>
              </a:lnSpc>
              <a:spcBef>
                <a:spcPts val="700"/>
              </a:spcBef>
              <a:spcAft>
                <a:spcPts val="0"/>
              </a:spcAft>
              <a:buClr>
                <a:schemeClr val="lt2"/>
              </a:buClr>
              <a:buSzPct val="94151"/>
              <a:buFont typeface="Noto Sans Symbols"/>
              <a:buNone/>
            </a:pPr>
            <a:r>
              <a:t/>
            </a:r>
            <a:endParaRPr b="0" i="0" sz="2775" u="none" cap="none" strike="noStrike">
              <a:solidFill>
                <a:schemeClr val="lt1"/>
              </a:solidFill>
              <a:latin typeface="Rambla"/>
              <a:ea typeface="Rambla"/>
              <a:cs typeface="Rambla"/>
              <a:sym typeface="Rambla"/>
            </a:endParaRPr>
          </a:p>
          <a:p>
            <a:pPr indent="-347980" lvl="0" marL="411480" marR="0" rtl="0" algn="l">
              <a:lnSpc>
                <a:spcPct val="90000"/>
              </a:lnSpc>
              <a:spcBef>
                <a:spcPts val="700"/>
              </a:spcBef>
              <a:spcAft>
                <a:spcPts val="0"/>
              </a:spcAft>
              <a:buClr>
                <a:schemeClr val="lt2"/>
              </a:buClr>
              <a:buSzPct val="94151"/>
              <a:buFont typeface="Noto Sans Symbols"/>
              <a:buNone/>
            </a:pPr>
            <a:r>
              <a:t/>
            </a:r>
            <a:endParaRPr b="0" i="0" sz="2775" u="none" cap="none" strike="noStrike">
              <a:solidFill>
                <a:schemeClr val="lt1"/>
              </a:solidFill>
              <a:latin typeface="Rambla"/>
              <a:ea typeface="Rambla"/>
              <a:cs typeface="Rambla"/>
              <a:sym typeface="Rambla"/>
            </a:endParaRPr>
          </a:p>
          <a:p>
            <a:pPr indent="-347980" lvl="0" marL="411480" marR="0" rtl="0" algn="l">
              <a:lnSpc>
                <a:spcPct val="90000"/>
              </a:lnSpc>
              <a:spcBef>
                <a:spcPts val="700"/>
              </a:spcBef>
              <a:buClr>
                <a:schemeClr val="lt2"/>
              </a:buClr>
              <a:buSzPct val="94151"/>
              <a:buFont typeface="Noto Sans Symbols"/>
              <a:buNone/>
            </a:pPr>
            <a:r>
              <a:t/>
            </a:r>
            <a:endParaRPr b="0" i="0" sz="2775" u="none" cap="none" strike="noStrike">
              <a:solidFill>
                <a:schemeClr val="lt1"/>
              </a:solidFill>
              <a:latin typeface="Rambla"/>
              <a:ea typeface="Rambla"/>
              <a:cs typeface="Rambla"/>
              <a:sym typeface="Rambla"/>
            </a:endParaRPr>
          </a:p>
        </p:txBody>
      </p:sp>
      <p:pic>
        <p:nvPicPr>
          <p:cNvPr descr="ousd.jpg" id="162" name="Shape 162"/>
          <p:cNvPicPr preferRelativeResize="0"/>
          <p:nvPr/>
        </p:nvPicPr>
        <p:blipFill rotWithShape="1">
          <a:blip r:embed="rId3">
            <a:alphaModFix/>
          </a:blip>
          <a:srcRect b="0" l="0" r="0" t="0"/>
          <a:stretch/>
        </p:blipFill>
        <p:spPr>
          <a:xfrm>
            <a:off x="3429000" y="6019800"/>
            <a:ext cx="2417618" cy="771524"/>
          </a:xfrm>
          <a:prstGeom prst="rect">
            <a:avLst/>
          </a:prstGeom>
          <a:noFill/>
          <a:ln>
            <a:noFill/>
          </a:ln>
        </p:spPr>
      </p:pic>
      <p:pic>
        <p:nvPicPr>
          <p:cNvPr descr="castlemont.png" id="163" name="Shape 163"/>
          <p:cNvPicPr preferRelativeResize="0"/>
          <p:nvPr/>
        </p:nvPicPr>
        <p:blipFill rotWithShape="1">
          <a:blip r:embed="rId4">
            <a:alphaModFix/>
          </a:blip>
          <a:srcRect b="0" l="0" r="0" t="0"/>
          <a:stretch/>
        </p:blipFill>
        <p:spPr>
          <a:xfrm>
            <a:off x="5399389" y="1125544"/>
            <a:ext cx="1825756" cy="280416"/>
          </a:xfrm>
          <a:prstGeom prst="rect">
            <a:avLst/>
          </a:prstGeom>
          <a:noFill/>
          <a:ln>
            <a:noFill/>
          </a:ln>
        </p:spPr>
      </p:pic>
      <p:pic>
        <p:nvPicPr>
          <p:cNvPr descr="fremont.png" id="164" name="Shape 164"/>
          <p:cNvPicPr preferRelativeResize="0"/>
          <p:nvPr/>
        </p:nvPicPr>
        <p:blipFill rotWithShape="1">
          <a:blip r:embed="rId5">
            <a:alphaModFix/>
          </a:blip>
          <a:srcRect b="0" l="0" r="0" t="0"/>
          <a:stretch/>
        </p:blipFill>
        <p:spPr>
          <a:xfrm>
            <a:off x="5846617" y="2311399"/>
            <a:ext cx="1447800" cy="482601"/>
          </a:xfrm>
          <a:prstGeom prst="rect">
            <a:avLst/>
          </a:prstGeom>
          <a:noFill/>
          <a:ln>
            <a:noFill/>
          </a:ln>
        </p:spPr>
      </p:pic>
      <p:pic>
        <p:nvPicPr>
          <p:cNvPr descr="roosevelt.jpg" id="165" name="Shape 165"/>
          <p:cNvPicPr preferRelativeResize="0"/>
          <p:nvPr/>
        </p:nvPicPr>
        <p:blipFill rotWithShape="1">
          <a:blip r:embed="rId6">
            <a:alphaModFix/>
          </a:blip>
          <a:srcRect b="0" l="0" r="0" t="0"/>
          <a:stretch/>
        </p:blipFill>
        <p:spPr>
          <a:xfrm>
            <a:off x="3657600" y="1066800"/>
            <a:ext cx="1143000" cy="1143000"/>
          </a:xfrm>
          <a:prstGeom prst="rect">
            <a:avLst/>
          </a:prstGeom>
          <a:noFill/>
          <a:ln>
            <a:noFill/>
          </a:ln>
        </p:spPr>
      </p:pic>
      <p:pic>
        <p:nvPicPr>
          <p:cNvPr descr="ufsa.gif" id="166" name="Shape 166"/>
          <p:cNvPicPr preferRelativeResize="0"/>
          <p:nvPr/>
        </p:nvPicPr>
        <p:blipFill rotWithShape="1">
          <a:blip r:embed="rId7">
            <a:alphaModFix/>
          </a:blip>
          <a:srcRect b="0" l="0" r="0" t="0"/>
          <a:stretch/>
        </p:blipFill>
        <p:spPr>
          <a:xfrm>
            <a:off x="3657600" y="2286000"/>
            <a:ext cx="1981199" cy="658167"/>
          </a:xfrm>
          <a:prstGeom prst="rect">
            <a:avLst/>
          </a:prstGeom>
          <a:noFill/>
          <a:ln>
            <a:noFill/>
          </a:ln>
        </p:spPr>
      </p:pic>
      <p:pic>
        <p:nvPicPr>
          <p:cNvPr descr="bretharte.jpg" id="167" name="Shape 167"/>
          <p:cNvPicPr preferRelativeResize="0"/>
          <p:nvPr/>
        </p:nvPicPr>
        <p:blipFill rotWithShape="1">
          <a:blip r:embed="rId8">
            <a:alphaModFix/>
          </a:blip>
          <a:srcRect b="0" l="0" r="0" t="0"/>
          <a:stretch/>
        </p:blipFill>
        <p:spPr>
          <a:xfrm>
            <a:off x="685800" y="2057400"/>
            <a:ext cx="1066799" cy="889000"/>
          </a:xfrm>
          <a:prstGeom prst="rect">
            <a:avLst/>
          </a:prstGeom>
          <a:noFill/>
          <a:ln>
            <a:noFill/>
          </a:ln>
        </p:spPr>
      </p:pic>
      <p:pic>
        <p:nvPicPr>
          <p:cNvPr descr="alliance.jpg" id="168" name="Shape 168"/>
          <p:cNvPicPr preferRelativeResize="0"/>
          <p:nvPr/>
        </p:nvPicPr>
        <p:blipFill rotWithShape="1">
          <a:blip r:embed="rId9">
            <a:alphaModFix/>
          </a:blip>
          <a:srcRect b="0" l="0" r="0" t="0"/>
          <a:stretch/>
        </p:blipFill>
        <p:spPr>
          <a:xfrm>
            <a:off x="7772400" y="990600"/>
            <a:ext cx="914399" cy="914399"/>
          </a:xfrm>
          <a:prstGeom prst="rect">
            <a:avLst/>
          </a:prstGeom>
          <a:noFill/>
          <a:ln>
            <a:noFill/>
          </a:ln>
        </p:spPr>
      </p:pic>
      <p:pic>
        <p:nvPicPr>
          <p:cNvPr descr="elmhurst.png" id="169" name="Shape 169"/>
          <p:cNvPicPr preferRelativeResize="0"/>
          <p:nvPr/>
        </p:nvPicPr>
        <p:blipFill rotWithShape="1">
          <a:blip r:embed="rId10">
            <a:alphaModFix/>
          </a:blip>
          <a:srcRect b="0" l="0" r="0" t="0"/>
          <a:stretch/>
        </p:blipFill>
        <p:spPr>
          <a:xfrm>
            <a:off x="1447800" y="1066800"/>
            <a:ext cx="1219199" cy="914400"/>
          </a:xfrm>
          <a:prstGeom prst="rect">
            <a:avLst/>
          </a:prstGeom>
          <a:noFill/>
          <a:ln>
            <a:noFill/>
          </a:ln>
        </p:spPr>
      </p:pic>
      <p:pic>
        <p:nvPicPr>
          <p:cNvPr descr="skyline.jpg" id="170" name="Shape 170"/>
          <p:cNvPicPr preferRelativeResize="0"/>
          <p:nvPr/>
        </p:nvPicPr>
        <p:blipFill rotWithShape="1">
          <a:blip r:embed="rId11">
            <a:alphaModFix/>
          </a:blip>
          <a:srcRect b="0" l="0" r="0" t="0"/>
          <a:stretch/>
        </p:blipFill>
        <p:spPr>
          <a:xfrm>
            <a:off x="7391400" y="1981200"/>
            <a:ext cx="1275450" cy="990599"/>
          </a:xfrm>
          <a:prstGeom prst="rect">
            <a:avLst/>
          </a:prstGeom>
          <a:noFill/>
          <a:ln>
            <a:noFill/>
          </a:ln>
        </p:spPr>
      </p:pic>
      <p:pic>
        <p:nvPicPr>
          <p:cNvPr descr="OHS.jpg" id="171" name="Shape 171"/>
          <p:cNvPicPr preferRelativeResize="0"/>
          <p:nvPr/>
        </p:nvPicPr>
        <p:blipFill rotWithShape="1">
          <a:blip r:embed="rId12">
            <a:alphaModFix/>
          </a:blip>
          <a:srcRect b="0" l="0" r="0" t="0"/>
          <a:stretch/>
        </p:blipFill>
        <p:spPr>
          <a:xfrm>
            <a:off x="2209800" y="2057400"/>
            <a:ext cx="990599" cy="990599"/>
          </a:xfrm>
          <a:prstGeom prst="rect">
            <a:avLst/>
          </a:prstGeom>
          <a:noFill/>
          <a:ln>
            <a:noFill/>
          </a:ln>
        </p:spPr>
      </p:pic>
      <p:pic>
        <p:nvPicPr>
          <p:cNvPr id="172" name="Shape 172"/>
          <p:cNvPicPr preferRelativeResize="0"/>
          <p:nvPr/>
        </p:nvPicPr>
        <p:blipFill rotWithShape="1">
          <a:blip r:embed="rId13">
            <a:alphaModFix/>
          </a:blip>
          <a:srcRect b="0" l="0" r="0" t="0"/>
          <a:stretch/>
        </p:blipFill>
        <p:spPr>
          <a:xfrm>
            <a:off x="5288973" y="1638300"/>
            <a:ext cx="1936172" cy="2968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pic>
        <p:nvPicPr>
          <p:cNvPr id="177" name="Shape 177"/>
          <p:cNvPicPr preferRelativeResize="0"/>
          <p:nvPr>
            <p:ph idx="1" type="body"/>
          </p:nvPr>
        </p:nvPicPr>
        <p:blipFill rotWithShape="1">
          <a:blip r:embed="rId3">
            <a:alphaModFix/>
          </a:blip>
          <a:srcRect b="0" l="0" r="0" t="0"/>
          <a:stretch/>
        </p:blipFill>
        <p:spPr>
          <a:xfrm>
            <a:off x="828162" y="381000"/>
            <a:ext cx="3492946" cy="2330449"/>
          </a:xfrm>
          <a:prstGeom prst="rect">
            <a:avLst/>
          </a:prstGeom>
          <a:noFill/>
          <a:ln>
            <a:noFill/>
          </a:ln>
        </p:spPr>
      </p:pic>
      <p:pic>
        <p:nvPicPr>
          <p:cNvPr id="178" name="Shape 178"/>
          <p:cNvPicPr preferRelativeResize="0"/>
          <p:nvPr/>
        </p:nvPicPr>
        <p:blipFill rotWithShape="1">
          <a:blip r:embed="rId4">
            <a:alphaModFix/>
          </a:blip>
          <a:srcRect b="0" l="0" r="0" t="0"/>
          <a:stretch/>
        </p:blipFill>
        <p:spPr>
          <a:xfrm>
            <a:off x="4641271" y="152400"/>
            <a:ext cx="4140199" cy="3105150"/>
          </a:xfrm>
          <a:prstGeom prst="rect">
            <a:avLst/>
          </a:prstGeom>
          <a:noFill/>
          <a:ln>
            <a:noFill/>
          </a:ln>
        </p:spPr>
      </p:pic>
      <p:pic>
        <p:nvPicPr>
          <p:cNvPr descr="Z:\Programs\Latino Men and Boys\Photos\FieldTrips 2016-2017\Bladium\IMG_0066.JPG" id="179" name="Shape 179"/>
          <p:cNvPicPr preferRelativeResize="0"/>
          <p:nvPr/>
        </p:nvPicPr>
        <p:blipFill rotWithShape="1">
          <a:blip r:embed="rId5">
            <a:alphaModFix/>
          </a:blip>
          <a:srcRect b="0" l="0" r="0" t="0"/>
          <a:stretch/>
        </p:blipFill>
        <p:spPr>
          <a:xfrm>
            <a:off x="-17956212" y="-10286999"/>
            <a:ext cx="13716000" cy="10286999"/>
          </a:xfrm>
          <a:prstGeom prst="rect">
            <a:avLst/>
          </a:prstGeom>
          <a:noFill/>
          <a:ln>
            <a:noFill/>
          </a:ln>
        </p:spPr>
      </p:pic>
      <p:pic>
        <p:nvPicPr>
          <p:cNvPr descr="C:\Users\avictorica\Desktop\LMBPhotos\UFSA 2013-14 (15).JPG" id="180" name="Shape 180"/>
          <p:cNvPicPr preferRelativeResize="0"/>
          <p:nvPr/>
        </p:nvPicPr>
        <p:blipFill rotWithShape="1">
          <a:blip r:embed="rId6">
            <a:alphaModFix/>
          </a:blip>
          <a:srcRect b="0" l="0" r="0" t="0"/>
          <a:stretch/>
        </p:blipFill>
        <p:spPr>
          <a:xfrm>
            <a:off x="2514600" y="3357637"/>
            <a:ext cx="4422647" cy="331698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Shape 185"/>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l">
              <a:spcBef>
                <a:spcPts val="0"/>
              </a:spcBef>
              <a:buClr>
                <a:schemeClr val="accent4"/>
              </a:buClr>
              <a:buSzPct val="25000"/>
              <a:buFont typeface="Rokkitt ExtraBold"/>
              <a:buNone/>
            </a:pPr>
            <a:r>
              <a:rPr b="1" i="0" lang="en-US" sz="4000" u="none" cap="none" strike="noStrike">
                <a:solidFill>
                  <a:schemeClr val="accent4"/>
                </a:solidFill>
                <a:latin typeface="Rokkitt ExtraBold"/>
                <a:ea typeface="Rokkitt ExtraBold"/>
                <a:cs typeface="Rokkitt ExtraBold"/>
                <a:sym typeface="Rokkitt ExtraBold"/>
              </a:rPr>
              <a:t>Academic Achievement</a:t>
            </a:r>
          </a:p>
        </p:txBody>
      </p:sp>
      <p:sp>
        <p:nvSpPr>
          <p:cNvPr id="186" name="Shape 186"/>
          <p:cNvSpPr txBox="1"/>
          <p:nvPr>
            <p:ph idx="1" type="body"/>
          </p:nvPr>
        </p:nvSpPr>
        <p:spPr>
          <a:xfrm>
            <a:off x="914400" y="1783559"/>
            <a:ext cx="7772400" cy="4572000"/>
          </a:xfrm>
          <a:prstGeom prst="rect">
            <a:avLst/>
          </a:prstGeom>
          <a:noFill/>
          <a:ln>
            <a:noFill/>
          </a:ln>
        </p:spPr>
        <p:txBody>
          <a:bodyPr anchorCtr="0" anchor="t" bIns="45700" lIns="91425" rIns="91425" tIns="45700">
            <a:noAutofit/>
          </a:bodyPr>
          <a:lstStyle/>
          <a:p>
            <a:pPr indent="-347980" lvl="0" marL="411480" marR="0" rtl="0" algn="l">
              <a:spcBef>
                <a:spcPts val="0"/>
              </a:spcBef>
              <a:spcAft>
                <a:spcPts val="0"/>
              </a:spcAft>
              <a:buClr>
                <a:schemeClr val="lt2"/>
              </a:buClr>
              <a:buSzPct val="95000"/>
              <a:buFont typeface="Noto Sans Symbols"/>
              <a:buChar char="▪"/>
            </a:pPr>
            <a:r>
              <a:rPr b="0" i="0" lang="en-US" sz="3000" u="none" cap="none" strike="noStrike">
                <a:solidFill>
                  <a:schemeClr val="lt1"/>
                </a:solidFill>
                <a:latin typeface="Rambla"/>
                <a:ea typeface="Rambla"/>
                <a:cs typeface="Rambla"/>
                <a:sym typeface="Rambla"/>
              </a:rPr>
              <a:t>Push-in classes help with classwork</a:t>
            </a:r>
          </a:p>
          <a:p>
            <a:pPr indent="-347980" lvl="0" marL="411480" marR="0" rtl="0" algn="l">
              <a:spcBef>
                <a:spcPts val="700"/>
              </a:spcBef>
              <a:spcAft>
                <a:spcPts val="0"/>
              </a:spcAft>
              <a:buClr>
                <a:schemeClr val="lt2"/>
              </a:buClr>
              <a:buSzPct val="95000"/>
              <a:buFont typeface="Noto Sans Symbols"/>
              <a:buChar char="▪"/>
            </a:pPr>
            <a:r>
              <a:rPr b="0" i="0" lang="en-US" sz="3000" u="none" cap="none" strike="noStrike">
                <a:solidFill>
                  <a:schemeClr val="lt1"/>
                </a:solidFill>
                <a:latin typeface="Rambla"/>
                <a:ea typeface="Rambla"/>
                <a:cs typeface="Rambla"/>
                <a:sym typeface="Rambla"/>
              </a:rPr>
              <a:t>After school Tutoring</a:t>
            </a:r>
          </a:p>
          <a:p>
            <a:pPr indent="-347980" lvl="0" marL="411480" marR="0" rtl="0" algn="l">
              <a:spcBef>
                <a:spcPts val="700"/>
              </a:spcBef>
              <a:spcAft>
                <a:spcPts val="0"/>
              </a:spcAft>
              <a:buClr>
                <a:schemeClr val="lt2"/>
              </a:buClr>
              <a:buSzPct val="95000"/>
              <a:buFont typeface="Noto Sans Symbols"/>
              <a:buChar char="▪"/>
            </a:pPr>
            <a:r>
              <a:rPr b="0" i="0" lang="en-US" sz="3000" u="none" cap="none" strike="noStrike">
                <a:solidFill>
                  <a:schemeClr val="lt1"/>
                </a:solidFill>
                <a:latin typeface="Rambla"/>
                <a:ea typeface="Rambla"/>
                <a:cs typeface="Rambla"/>
                <a:sym typeface="Rambla"/>
              </a:rPr>
              <a:t>Student Learning Plan/Parent participation</a:t>
            </a:r>
          </a:p>
          <a:p>
            <a:pPr indent="-347980" lvl="0" marL="411480" marR="0" rtl="0" algn="l">
              <a:spcBef>
                <a:spcPts val="700"/>
              </a:spcBef>
              <a:buClr>
                <a:schemeClr val="lt2"/>
              </a:buClr>
              <a:buSzPct val="95000"/>
              <a:buFont typeface="Noto Sans Symbols"/>
              <a:buNone/>
            </a:pPr>
            <a:r>
              <a:t/>
            </a:r>
            <a:endParaRPr b="0" i="0" sz="3000" u="none" cap="none" strike="noStrike">
              <a:solidFill>
                <a:schemeClr val="lt1"/>
              </a:solidFill>
              <a:latin typeface="Rambla"/>
              <a:ea typeface="Rambla"/>
              <a:cs typeface="Rambla"/>
              <a:sym typeface="Rambla"/>
            </a:endParaRPr>
          </a:p>
        </p:txBody>
      </p:sp>
      <p:pic>
        <p:nvPicPr>
          <p:cNvPr descr="057.JPG" id="187" name="Shape 187"/>
          <p:cNvPicPr preferRelativeResize="0"/>
          <p:nvPr/>
        </p:nvPicPr>
        <p:blipFill rotWithShape="1">
          <a:blip r:embed="rId3">
            <a:alphaModFix/>
          </a:blip>
          <a:srcRect b="0" l="0" r="0" t="0"/>
          <a:stretch/>
        </p:blipFill>
        <p:spPr>
          <a:xfrm>
            <a:off x="1447800" y="4038600"/>
            <a:ext cx="2209799" cy="2286000"/>
          </a:xfrm>
          <a:prstGeom prst="rect">
            <a:avLst/>
          </a:prstGeom>
          <a:noFill/>
          <a:ln>
            <a:noFill/>
          </a:ln>
        </p:spPr>
      </p:pic>
      <p:pic>
        <p:nvPicPr>
          <p:cNvPr descr="C:\Users\avictorica\Desktop\LMBPhotos\UFSA 2013-14.JPG" id="188" name="Shape 188"/>
          <p:cNvPicPr preferRelativeResize="0"/>
          <p:nvPr/>
        </p:nvPicPr>
        <p:blipFill rotWithShape="1">
          <a:blip r:embed="rId4">
            <a:alphaModFix/>
          </a:blip>
          <a:srcRect b="0" l="0" r="0" t="0"/>
          <a:stretch/>
        </p:blipFill>
        <p:spPr>
          <a:xfrm>
            <a:off x="4876800" y="3810000"/>
            <a:ext cx="2438399" cy="2590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Shape 193"/>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l">
              <a:spcBef>
                <a:spcPts val="0"/>
              </a:spcBef>
              <a:buClr>
                <a:schemeClr val="accent4"/>
              </a:buClr>
              <a:buSzPct val="25000"/>
              <a:buFont typeface="Rokkitt ExtraBold"/>
              <a:buNone/>
            </a:pPr>
            <a:r>
              <a:rPr b="1" i="0" lang="en-US" sz="4000" u="none" cap="none" strike="noStrike">
                <a:solidFill>
                  <a:schemeClr val="accent4"/>
                </a:solidFill>
                <a:latin typeface="Rokkitt ExtraBold"/>
                <a:ea typeface="Rokkitt ExtraBold"/>
                <a:cs typeface="Rokkitt ExtraBold"/>
                <a:sym typeface="Rokkitt ExtraBold"/>
              </a:rPr>
              <a:t>2015-16 stats</a:t>
            </a:r>
          </a:p>
        </p:txBody>
      </p:sp>
      <p:sp>
        <p:nvSpPr>
          <p:cNvPr id="194" name="Shape 194"/>
          <p:cNvSpPr txBox="1"/>
          <p:nvPr>
            <p:ph idx="1" type="body"/>
          </p:nvPr>
        </p:nvSpPr>
        <p:spPr>
          <a:xfrm>
            <a:off x="914400" y="1783559"/>
            <a:ext cx="7772400" cy="4572000"/>
          </a:xfrm>
          <a:prstGeom prst="rect">
            <a:avLst/>
          </a:prstGeom>
          <a:noFill/>
          <a:ln>
            <a:noFill/>
          </a:ln>
        </p:spPr>
        <p:txBody>
          <a:bodyPr anchorCtr="0" anchor="t" bIns="45700" lIns="91425" rIns="91425" tIns="45700">
            <a:noAutofit/>
          </a:bodyPr>
          <a:lstStyle/>
          <a:p>
            <a:pPr indent="-347980" lvl="0" marL="411480" marR="0" rtl="0" algn="l">
              <a:spcBef>
                <a:spcPts val="0"/>
              </a:spcBef>
              <a:spcAft>
                <a:spcPts val="0"/>
              </a:spcAft>
              <a:buClr>
                <a:schemeClr val="lt2"/>
              </a:buClr>
              <a:buSzPct val="95000"/>
              <a:buFont typeface="Noto Sans Symbols"/>
              <a:buChar char="▪"/>
            </a:pPr>
            <a:r>
              <a:rPr b="0" i="0" lang="en-US" sz="3000" u="none" cap="none" strike="noStrike">
                <a:solidFill>
                  <a:schemeClr val="lt1"/>
                </a:solidFill>
                <a:latin typeface="Rambla"/>
                <a:ea typeface="Rambla"/>
                <a:cs typeface="Rambla"/>
                <a:sym typeface="Rambla"/>
              </a:rPr>
              <a:t>Participants maintained 97% school attendance (compared to 95% district average)</a:t>
            </a:r>
          </a:p>
          <a:p>
            <a:pPr indent="-347980" lvl="0" marL="411480" marR="0" rtl="0" algn="l">
              <a:spcBef>
                <a:spcPts val="700"/>
              </a:spcBef>
              <a:spcAft>
                <a:spcPts val="0"/>
              </a:spcAft>
              <a:buClr>
                <a:schemeClr val="lt2"/>
              </a:buClr>
              <a:buSzPct val="95000"/>
              <a:buFont typeface="Noto Sans Symbols"/>
              <a:buChar char="▪"/>
            </a:pPr>
            <a:r>
              <a:rPr b="0" i="0" lang="en-US" sz="3000" u="none" cap="none" strike="noStrike">
                <a:solidFill>
                  <a:schemeClr val="lt1"/>
                </a:solidFill>
                <a:latin typeface="Rambla"/>
                <a:ea typeface="Rambla"/>
                <a:cs typeface="Rambla"/>
                <a:sym typeface="Rambla"/>
              </a:rPr>
              <a:t>35% increase in participant GPA</a:t>
            </a:r>
          </a:p>
          <a:p>
            <a:pPr indent="-347980" lvl="0" marL="411480" marR="0" rtl="0" algn="l">
              <a:spcBef>
                <a:spcPts val="700"/>
              </a:spcBef>
              <a:spcAft>
                <a:spcPts val="0"/>
              </a:spcAft>
              <a:buClr>
                <a:schemeClr val="lt2"/>
              </a:buClr>
              <a:buSzPct val="95000"/>
              <a:buFont typeface="Noto Sans Symbols"/>
              <a:buChar char="▪"/>
            </a:pPr>
            <a:r>
              <a:rPr b="0" i="0" lang="en-US" sz="3000" u="none" cap="none" strike="noStrike">
                <a:solidFill>
                  <a:schemeClr val="lt1"/>
                </a:solidFill>
                <a:latin typeface="Rambla"/>
                <a:ea typeface="Rambla"/>
                <a:cs typeface="Rambla"/>
                <a:sym typeface="Rambla"/>
              </a:rPr>
              <a:t>66% decrease in referrals/suspensions</a:t>
            </a:r>
          </a:p>
          <a:p>
            <a:pPr indent="-347980" lvl="0" marL="411480" marR="0" rtl="0" algn="l">
              <a:spcBef>
                <a:spcPts val="700"/>
              </a:spcBef>
              <a:spcAft>
                <a:spcPts val="0"/>
              </a:spcAft>
              <a:buClr>
                <a:schemeClr val="lt2"/>
              </a:buClr>
              <a:buSzPct val="95000"/>
              <a:buFont typeface="Noto Sans Symbols"/>
              <a:buChar char="▪"/>
            </a:pPr>
            <a:r>
              <a:rPr b="0" i="0" lang="en-US" sz="3000" u="none" cap="none" strike="noStrike">
                <a:solidFill>
                  <a:schemeClr val="lt1"/>
                </a:solidFill>
                <a:latin typeface="Rambla"/>
                <a:ea typeface="Rambla"/>
                <a:cs typeface="Rambla"/>
                <a:sym typeface="Rambla"/>
              </a:rPr>
              <a:t>90% high school graduation rate for LMB seniors (compared to 48% graduation rate for Latino males in OUSD)</a:t>
            </a:r>
          </a:p>
          <a:p>
            <a:pPr indent="-347980" lvl="0" marL="411480" marR="0" rtl="0" algn="l">
              <a:spcBef>
                <a:spcPts val="700"/>
              </a:spcBef>
              <a:buClr>
                <a:schemeClr val="lt2"/>
              </a:buClr>
              <a:buSzPct val="95000"/>
              <a:buFont typeface="Noto Sans Symbols"/>
              <a:buNone/>
            </a:pPr>
            <a:r>
              <a:t/>
            </a:r>
            <a:endParaRPr b="0" i="0" sz="3000" u="none" cap="none" strike="noStrike">
              <a:solidFill>
                <a:schemeClr val="lt1"/>
              </a:solidFill>
              <a:latin typeface="Rambla"/>
              <a:ea typeface="Rambla"/>
              <a:cs typeface="Rambla"/>
              <a:sym typeface="Rambl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Shape 199"/>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ctr">
              <a:spcBef>
                <a:spcPts val="0"/>
              </a:spcBef>
              <a:buClr>
                <a:schemeClr val="accent4"/>
              </a:buClr>
              <a:buSzPct val="25000"/>
              <a:buFont typeface="Rokkitt ExtraBold"/>
              <a:buNone/>
            </a:pPr>
            <a:r>
              <a:rPr b="1" i="0" lang="en-US" sz="4000" u="none" cap="none" strike="noStrike">
                <a:solidFill>
                  <a:schemeClr val="accent4"/>
                </a:solidFill>
                <a:latin typeface="Rokkitt ExtraBold"/>
                <a:ea typeface="Rokkitt ExtraBold"/>
                <a:cs typeface="Rokkitt ExtraBold"/>
                <a:sym typeface="Rokkitt ExtraBold"/>
              </a:rPr>
              <a:t>Social Improvement</a:t>
            </a:r>
          </a:p>
        </p:txBody>
      </p:sp>
      <p:pic>
        <p:nvPicPr>
          <p:cNvPr id="200" name="Shape 200"/>
          <p:cNvPicPr preferRelativeResize="0"/>
          <p:nvPr>
            <p:ph idx="1" type="body"/>
          </p:nvPr>
        </p:nvPicPr>
        <p:blipFill rotWithShape="1">
          <a:blip r:embed="rId3">
            <a:alphaModFix/>
          </a:blip>
          <a:srcRect b="0" l="0" r="0" t="0"/>
          <a:stretch/>
        </p:blipFill>
        <p:spPr>
          <a:xfrm>
            <a:off x="1752600" y="1784350"/>
            <a:ext cx="6096000" cy="4572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pic>
        <p:nvPicPr>
          <p:cNvPr id="205" name="Shape 205"/>
          <p:cNvPicPr preferRelativeResize="0"/>
          <p:nvPr/>
        </p:nvPicPr>
        <p:blipFill rotWithShape="1">
          <a:blip r:embed="rId3">
            <a:alphaModFix/>
          </a:blip>
          <a:srcRect b="0" l="0" r="0" t="0"/>
          <a:stretch/>
        </p:blipFill>
        <p:spPr>
          <a:xfrm>
            <a:off x="609600" y="1066800"/>
            <a:ext cx="3398673" cy="2057400"/>
          </a:xfrm>
          <a:prstGeom prst="rect">
            <a:avLst/>
          </a:prstGeom>
          <a:noFill/>
          <a:ln>
            <a:noFill/>
          </a:ln>
        </p:spPr>
      </p:pic>
      <p:pic>
        <p:nvPicPr>
          <p:cNvPr id="206" name="Shape 206"/>
          <p:cNvPicPr preferRelativeResize="0"/>
          <p:nvPr/>
        </p:nvPicPr>
        <p:blipFill rotWithShape="1">
          <a:blip r:embed="rId4">
            <a:alphaModFix/>
          </a:blip>
          <a:srcRect b="0" l="0" r="0" t="0"/>
          <a:stretch/>
        </p:blipFill>
        <p:spPr>
          <a:xfrm>
            <a:off x="1809065" y="2825496"/>
            <a:ext cx="5376672" cy="4032503"/>
          </a:xfrm>
          <a:prstGeom prst="rect">
            <a:avLst/>
          </a:prstGeom>
          <a:noFill/>
          <a:ln>
            <a:noFill/>
          </a:ln>
        </p:spPr>
      </p:pic>
      <p:pic>
        <p:nvPicPr>
          <p:cNvPr id="207" name="Shape 207"/>
          <p:cNvPicPr preferRelativeResize="0"/>
          <p:nvPr/>
        </p:nvPicPr>
        <p:blipFill rotWithShape="1">
          <a:blip r:embed="rId5">
            <a:alphaModFix/>
          </a:blip>
          <a:srcRect b="0" l="0" r="0" t="0"/>
          <a:stretch/>
        </p:blipFill>
        <p:spPr>
          <a:xfrm>
            <a:off x="4343400" y="354495"/>
            <a:ext cx="4800600" cy="3200399"/>
          </a:xfrm>
          <a:prstGeom prst="rect">
            <a:avLst/>
          </a:prstGeom>
          <a:noFill/>
          <a:ln>
            <a:noFill/>
          </a:ln>
        </p:spPr>
      </p:pic>
      <p:sp>
        <p:nvSpPr>
          <p:cNvPr id="208" name="Shape 208"/>
          <p:cNvSpPr txBox="1"/>
          <p:nvPr/>
        </p:nvSpPr>
        <p:spPr>
          <a:xfrm>
            <a:off x="761295" y="457200"/>
            <a:ext cx="3526927" cy="52321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i="0" lang="en-US" sz="2800" u="none" cap="none" strike="noStrike">
                <a:solidFill>
                  <a:srgbClr val="FFFF00"/>
                </a:solidFill>
                <a:latin typeface="Rambla"/>
                <a:ea typeface="Rambla"/>
                <a:cs typeface="Rambla"/>
                <a:sym typeface="Rambla"/>
              </a:rPr>
              <a:t>Community Service</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Shape 213"/>
          <p:cNvSpPr txBox="1"/>
          <p:nvPr>
            <p:ph type="title"/>
          </p:nvPr>
        </p:nvSpPr>
        <p:spPr>
          <a:xfrm>
            <a:off x="838200" y="533400"/>
            <a:ext cx="7772400" cy="914400"/>
          </a:xfrm>
          <a:prstGeom prst="rect">
            <a:avLst/>
          </a:prstGeom>
          <a:noFill/>
          <a:ln>
            <a:noFill/>
          </a:ln>
        </p:spPr>
        <p:txBody>
          <a:bodyPr anchorCtr="0" anchor="t" bIns="45700" lIns="91425" rIns="91425" tIns="45700">
            <a:noAutofit/>
          </a:bodyPr>
          <a:lstStyle/>
          <a:p>
            <a:pPr indent="0" lvl="0" marL="0" marR="0" rtl="0" algn="ctr">
              <a:spcBef>
                <a:spcPts val="0"/>
              </a:spcBef>
              <a:buClr>
                <a:srgbClr val="8CACCE"/>
              </a:buClr>
              <a:buSzPct val="25000"/>
              <a:buFont typeface="Rambla"/>
              <a:buNone/>
            </a:pPr>
            <a:br>
              <a:rPr b="0" i="0" lang="en-US" sz="4000" u="none" cap="none" strike="noStrike">
                <a:solidFill>
                  <a:srgbClr val="8CACCE"/>
                </a:solidFill>
                <a:latin typeface="Rambla"/>
                <a:ea typeface="Rambla"/>
                <a:cs typeface="Rambla"/>
                <a:sym typeface="Rambla"/>
              </a:rPr>
            </a:br>
          </a:p>
        </p:txBody>
      </p:sp>
      <p:sp>
        <p:nvSpPr>
          <p:cNvPr id="214" name="Shape 214"/>
          <p:cNvSpPr/>
          <p:nvPr/>
        </p:nvSpPr>
        <p:spPr>
          <a:xfrm>
            <a:off x="2057400" y="533400"/>
            <a:ext cx="4953000" cy="707886"/>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lang="en-US" sz="4000">
                <a:solidFill>
                  <a:srgbClr val="FFFF00"/>
                </a:solidFill>
                <a:latin typeface="Rokkitt ExtraBold"/>
                <a:ea typeface="Rokkitt ExtraBold"/>
                <a:cs typeface="Rokkitt ExtraBold"/>
                <a:sym typeface="Rokkitt ExtraBold"/>
              </a:rPr>
              <a:t>College Tours</a:t>
            </a:r>
          </a:p>
        </p:txBody>
      </p:sp>
      <p:pic>
        <p:nvPicPr>
          <p:cNvPr descr="C:\Users\avictorica\Desktop\LMBPhotos\CAL 2013-14 (8).JPG" id="215" name="Shape 215"/>
          <p:cNvPicPr preferRelativeResize="0"/>
          <p:nvPr/>
        </p:nvPicPr>
        <p:blipFill rotWithShape="1">
          <a:blip r:embed="rId3">
            <a:alphaModFix/>
          </a:blip>
          <a:srcRect b="0" l="0" r="0" t="0"/>
          <a:stretch/>
        </p:blipFill>
        <p:spPr>
          <a:xfrm>
            <a:off x="914400" y="1140541"/>
            <a:ext cx="7676444" cy="54863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pic>
        <p:nvPicPr>
          <p:cNvPr descr="C:\Users\avictorica\Desktop\LMBPhotos\SF State 2014-15 (6).JPG" id="220" name="Shape 220"/>
          <p:cNvPicPr preferRelativeResize="0"/>
          <p:nvPr/>
        </p:nvPicPr>
        <p:blipFill rotWithShape="1">
          <a:blip r:embed="rId3">
            <a:alphaModFix/>
          </a:blip>
          <a:srcRect b="0" l="0" r="0" t="0"/>
          <a:stretch/>
        </p:blipFill>
        <p:spPr>
          <a:xfrm>
            <a:off x="4114800" y="2983991"/>
            <a:ext cx="4876799" cy="3657600"/>
          </a:xfrm>
          <a:prstGeom prst="rect">
            <a:avLst/>
          </a:prstGeom>
          <a:noFill/>
          <a:ln>
            <a:noFill/>
          </a:ln>
        </p:spPr>
      </p:pic>
      <p:pic>
        <p:nvPicPr>
          <p:cNvPr id="221" name="Shape 221"/>
          <p:cNvPicPr preferRelativeResize="0"/>
          <p:nvPr/>
        </p:nvPicPr>
        <p:blipFill rotWithShape="1">
          <a:blip r:embed="rId4">
            <a:alphaModFix/>
          </a:blip>
          <a:srcRect b="0" l="0" r="0" t="0"/>
          <a:stretch/>
        </p:blipFill>
        <p:spPr>
          <a:xfrm>
            <a:off x="1295400" y="685800"/>
            <a:ext cx="4063385" cy="304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Shape 226"/>
          <p:cNvSpPr txBox="1"/>
          <p:nvPr/>
        </p:nvSpPr>
        <p:spPr>
          <a:xfrm>
            <a:off x="1052945" y="1605676"/>
            <a:ext cx="6934199" cy="258532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800">
                <a:solidFill>
                  <a:schemeClr val="lt1"/>
                </a:solidFill>
                <a:latin typeface="Rambla"/>
                <a:ea typeface="Rambla"/>
                <a:cs typeface="Rambla"/>
                <a:sym typeface="Rambla"/>
              </a:rPr>
              <a:t>We are creating a mentorship pipeline with current Latino students various UC and CSU campuses  who continue to promote cultura and brotherhood.</a:t>
            </a:r>
          </a:p>
          <a:p>
            <a:pPr indent="0" lvl="0" marL="0" marR="0" rtl="0" algn="l">
              <a:spcBef>
                <a:spcPts val="0"/>
              </a:spcBef>
              <a:buNone/>
            </a:pPr>
            <a:r>
              <a:t/>
            </a:r>
            <a:endParaRPr sz="1800">
              <a:solidFill>
                <a:schemeClr val="lt1"/>
              </a:solidFill>
              <a:latin typeface="Rambla"/>
              <a:ea typeface="Rambla"/>
              <a:cs typeface="Rambla"/>
              <a:sym typeface="Rambla"/>
            </a:endParaRPr>
          </a:p>
          <a:p>
            <a:pPr indent="0" lvl="0" marL="0" marR="0" rtl="0" algn="l">
              <a:spcBef>
                <a:spcPts val="0"/>
              </a:spcBef>
              <a:buSzPct val="25000"/>
              <a:buNone/>
            </a:pPr>
            <a:r>
              <a:rPr lang="en-US" sz="1800">
                <a:solidFill>
                  <a:schemeClr val="lt1"/>
                </a:solidFill>
                <a:latin typeface="Rambla"/>
                <a:ea typeface="Rambla"/>
                <a:cs typeface="Rambla"/>
                <a:sym typeface="Rambla"/>
              </a:rPr>
              <a:t>Our college visits are hosted by Hermanos Unidos where our college tours and workshops about college life, financial aid, academic achievements and personal stories are shared. Several of our mentors are part of Hermanos Unidos. </a:t>
            </a:r>
          </a:p>
        </p:txBody>
      </p:sp>
      <p:pic>
        <p:nvPicPr>
          <p:cNvPr descr="233.JPG" id="227" name="Shape 227"/>
          <p:cNvPicPr preferRelativeResize="0"/>
          <p:nvPr/>
        </p:nvPicPr>
        <p:blipFill rotWithShape="1">
          <a:blip r:embed="rId3">
            <a:alphaModFix/>
          </a:blip>
          <a:srcRect b="0" l="0" r="0" t="0"/>
          <a:stretch/>
        </p:blipFill>
        <p:spPr>
          <a:xfrm>
            <a:off x="685800" y="4191000"/>
            <a:ext cx="3505200" cy="2628899"/>
          </a:xfrm>
          <a:prstGeom prst="rect">
            <a:avLst/>
          </a:prstGeom>
          <a:noFill/>
          <a:ln>
            <a:noFill/>
          </a:ln>
        </p:spPr>
      </p:pic>
      <p:pic>
        <p:nvPicPr>
          <p:cNvPr descr="SF State 2014-15 (4).JPG" id="228" name="Shape 228"/>
          <p:cNvPicPr preferRelativeResize="0"/>
          <p:nvPr/>
        </p:nvPicPr>
        <p:blipFill rotWithShape="1">
          <a:blip r:embed="rId4">
            <a:alphaModFix/>
          </a:blip>
          <a:srcRect b="0" l="0" r="0" t="0"/>
          <a:stretch/>
        </p:blipFill>
        <p:spPr>
          <a:xfrm>
            <a:off x="4953000" y="4191000"/>
            <a:ext cx="3505200" cy="2628899"/>
          </a:xfrm>
          <a:prstGeom prst="rect">
            <a:avLst/>
          </a:prstGeom>
          <a:noFill/>
          <a:ln>
            <a:noFill/>
          </a:ln>
        </p:spPr>
      </p:pic>
      <p:sp>
        <p:nvSpPr>
          <p:cNvPr id="229" name="Shape 229"/>
          <p:cNvSpPr/>
          <p:nvPr/>
        </p:nvSpPr>
        <p:spPr>
          <a:xfrm>
            <a:off x="1447800" y="703006"/>
            <a:ext cx="5742708" cy="707886"/>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US" sz="4000">
                <a:solidFill>
                  <a:srgbClr val="FFFF00"/>
                </a:solidFill>
                <a:latin typeface="Rokkitt ExtraBold"/>
                <a:ea typeface="Rokkitt ExtraBold"/>
                <a:cs typeface="Rokkitt ExtraBold"/>
                <a:sym typeface="Rokkitt ExtraBold"/>
              </a:rPr>
              <a:t>Hermanos Unidos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pic>
        <p:nvPicPr>
          <p:cNvPr descr="Palabra.JPG" id="234" name="Shape 234"/>
          <p:cNvPicPr preferRelativeResize="0"/>
          <p:nvPr>
            <p:ph idx="1" type="body"/>
          </p:nvPr>
        </p:nvPicPr>
        <p:blipFill rotWithShape="1">
          <a:blip r:embed="rId3">
            <a:alphaModFix/>
          </a:blip>
          <a:srcRect b="0" l="0" r="0" t="0"/>
          <a:stretch/>
        </p:blipFill>
        <p:spPr>
          <a:xfrm>
            <a:off x="2819400" y="1676400"/>
            <a:ext cx="4038793" cy="4572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pic>
        <p:nvPicPr>
          <p:cNvPr descr="Mascaras.JPG" id="239" name="Shape 239"/>
          <p:cNvPicPr preferRelativeResize="0"/>
          <p:nvPr/>
        </p:nvPicPr>
        <p:blipFill rotWithShape="1">
          <a:blip r:embed="rId3">
            <a:alphaModFix/>
          </a:blip>
          <a:srcRect b="0" l="0" r="0" t="0"/>
          <a:stretch/>
        </p:blipFill>
        <p:spPr>
          <a:xfrm>
            <a:off x="0" y="0"/>
            <a:ext cx="9144000" cy="6858000"/>
          </a:xfrm>
          <a:prstGeom prst="rect">
            <a:avLst/>
          </a:prstGeom>
          <a:solidFill>
            <a:srgbClr val="ECECEC"/>
          </a:solidFill>
          <a:ln cap="sq" cmpd="sng" w="88900">
            <a:solidFill>
              <a:srgbClr val="FFFFFF"/>
            </a:solidFill>
            <a:prstDash val="solid"/>
            <a:miter/>
            <a:headEnd len="med" w="med" type="none"/>
            <a:tailEnd len="med" w="med" type="none"/>
          </a:ln>
          <a:effectLst>
            <a:outerShdw blurRad="54999" rotWithShape="0" algn="tl" dir="5400000" dist="18000">
              <a:srgbClr val="000000">
                <a:alpha val="40000"/>
              </a:srgbClr>
            </a:outerShdw>
          </a:effectLst>
        </p:spPr>
      </p:pic>
      <p:sp>
        <p:nvSpPr>
          <p:cNvPr id="240" name="Shape 240"/>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ctr">
              <a:spcBef>
                <a:spcPts val="0"/>
              </a:spcBef>
              <a:buClr>
                <a:srgbClr val="FFFF00"/>
              </a:buClr>
              <a:buSzPct val="25000"/>
              <a:buFont typeface="Rokkitt ExtraBold"/>
              <a:buNone/>
            </a:pPr>
            <a:r>
              <a:rPr b="1" i="0" lang="en-US" sz="4000" u="none" cap="none" strike="noStrike">
                <a:solidFill>
                  <a:srgbClr val="FFFF00"/>
                </a:solidFill>
                <a:latin typeface="Rokkitt ExtraBold"/>
                <a:ea typeface="Rokkitt ExtraBold"/>
                <a:cs typeface="Rokkitt ExtraBold"/>
                <a:sym typeface="Rokkitt ExtraBold"/>
              </a:rPr>
              <a:t>Joven Noble</a:t>
            </a:r>
            <a:br>
              <a:rPr b="0" i="0" lang="en-US" sz="4000" u="none" cap="none" strike="noStrike">
                <a:solidFill>
                  <a:srgbClr val="8CACCE"/>
                </a:solidFill>
                <a:latin typeface="Rambla"/>
                <a:ea typeface="Rambla"/>
                <a:cs typeface="Rambla"/>
                <a:sym typeface="Rambla"/>
              </a:rPr>
            </a:br>
          </a:p>
        </p:txBody>
      </p:sp>
      <p:sp>
        <p:nvSpPr>
          <p:cNvPr id="241" name="Shape 241"/>
          <p:cNvSpPr txBox="1"/>
          <p:nvPr>
            <p:ph idx="1" type="body"/>
          </p:nvPr>
        </p:nvSpPr>
        <p:spPr>
          <a:xfrm>
            <a:off x="914400" y="1783559"/>
            <a:ext cx="7772400" cy="4572000"/>
          </a:xfrm>
          <a:prstGeom prst="rect">
            <a:avLst/>
          </a:prstGeom>
          <a:noFill/>
          <a:ln>
            <a:noFill/>
          </a:ln>
        </p:spPr>
        <p:txBody>
          <a:bodyPr anchorCtr="0" anchor="t" bIns="45700" lIns="91425" rIns="91425" tIns="45700">
            <a:noAutofit/>
          </a:bodyPr>
          <a:lstStyle/>
          <a:p>
            <a:pPr indent="-347980" lvl="0" marL="411480" marR="0" rtl="0" algn="l">
              <a:spcBef>
                <a:spcPts val="0"/>
              </a:spcBef>
              <a:spcAft>
                <a:spcPts val="0"/>
              </a:spcAft>
              <a:buClr>
                <a:schemeClr val="lt2"/>
              </a:buClr>
              <a:buSzPct val="95000"/>
              <a:buFont typeface="Noto Sans Symbols"/>
              <a:buChar char="▪"/>
            </a:pPr>
            <a:r>
              <a:rPr b="1" i="0" lang="en-US" sz="3000" u="none" cap="none" strike="noStrike">
                <a:solidFill>
                  <a:schemeClr val="accent4"/>
                </a:solidFill>
                <a:latin typeface="Rambla"/>
                <a:ea typeface="Rambla"/>
                <a:cs typeface="Rambla"/>
                <a:sym typeface="Rambla"/>
              </a:rPr>
              <a:t>The Joven Noble Curriculum written by Jerry Tello. It’s a story based curriculum where mentors utilize personal experiences and knowledge to explain the purpose of the teachings in the curriculum.</a:t>
            </a:r>
          </a:p>
          <a:p>
            <a:pPr indent="-296164" lvl="1" marL="740664" marR="0" rtl="0" algn="l">
              <a:spcBef>
                <a:spcPts val="520"/>
              </a:spcBef>
              <a:spcAft>
                <a:spcPts val="0"/>
              </a:spcAft>
              <a:buClr>
                <a:schemeClr val="accent2"/>
              </a:buClr>
              <a:buSzPct val="90000"/>
              <a:buFont typeface="Noto Sans Symbols"/>
              <a:buChar char="▫"/>
            </a:pPr>
            <a:r>
              <a:rPr b="1" i="0" lang="en-US" sz="2600" u="none" cap="none" strike="noStrike">
                <a:solidFill>
                  <a:srgbClr val="FFFF00"/>
                </a:solidFill>
                <a:latin typeface="Rambla"/>
                <a:ea typeface="Rambla"/>
                <a:cs typeface="Rambla"/>
                <a:sym typeface="Rambla"/>
              </a:rPr>
              <a:t>Que Dicen- Stereotypes</a:t>
            </a:r>
          </a:p>
          <a:p>
            <a:pPr indent="-296164" lvl="1" marL="740664" marR="0" rtl="0" algn="l">
              <a:spcBef>
                <a:spcPts val="520"/>
              </a:spcBef>
              <a:spcAft>
                <a:spcPts val="0"/>
              </a:spcAft>
              <a:buClr>
                <a:schemeClr val="accent2"/>
              </a:buClr>
              <a:buSzPct val="90000"/>
              <a:buFont typeface="Noto Sans Symbols"/>
              <a:buChar char="▫"/>
            </a:pPr>
            <a:r>
              <a:rPr b="1" i="0" lang="en-US" sz="2600" u="none" cap="none" strike="noStrike">
                <a:solidFill>
                  <a:srgbClr val="FFFF00"/>
                </a:solidFill>
                <a:latin typeface="Rambla"/>
                <a:ea typeface="Rambla"/>
                <a:cs typeface="Rambla"/>
                <a:sym typeface="Rambla"/>
              </a:rPr>
              <a:t>Man vs Male- Sex-Ed</a:t>
            </a:r>
          </a:p>
          <a:p>
            <a:pPr indent="-296164" lvl="1" marL="740664" marR="0" rtl="0" algn="l">
              <a:spcBef>
                <a:spcPts val="520"/>
              </a:spcBef>
              <a:spcAft>
                <a:spcPts val="0"/>
              </a:spcAft>
              <a:buClr>
                <a:schemeClr val="accent2"/>
              </a:buClr>
              <a:buSzPct val="90000"/>
              <a:buFont typeface="Noto Sans Symbols"/>
              <a:buChar char="▫"/>
            </a:pPr>
            <a:r>
              <a:rPr b="1" i="0" lang="en-US" sz="2600" u="none" cap="none" strike="noStrike">
                <a:solidFill>
                  <a:srgbClr val="FFFF00"/>
                </a:solidFill>
                <a:latin typeface="Rambla"/>
                <a:ea typeface="Rambla"/>
                <a:cs typeface="Rambla"/>
                <a:sym typeface="Rambla"/>
              </a:rPr>
              <a:t>Hombres sin Palabra- Trauma/Abuse</a:t>
            </a:r>
          </a:p>
          <a:p>
            <a:pPr indent="-347980" lvl="0" marL="411480" marR="0" rtl="0" algn="l">
              <a:spcBef>
                <a:spcPts val="700"/>
              </a:spcBef>
              <a:spcAft>
                <a:spcPts val="0"/>
              </a:spcAft>
              <a:buClr>
                <a:schemeClr val="lt2"/>
              </a:buClr>
              <a:buSzPct val="95000"/>
              <a:buFont typeface="Noto Sans Symbols"/>
              <a:buNone/>
            </a:pPr>
            <a:r>
              <a:t/>
            </a:r>
            <a:endParaRPr b="0" i="0" sz="3000" u="none" cap="none" strike="noStrike">
              <a:solidFill>
                <a:schemeClr val="accent1"/>
              </a:solidFill>
              <a:latin typeface="Rambla"/>
              <a:ea typeface="Rambla"/>
              <a:cs typeface="Rambla"/>
              <a:sym typeface="Rambla"/>
            </a:endParaRPr>
          </a:p>
          <a:p>
            <a:pPr indent="-347980" lvl="0" marL="411480" marR="0" rtl="0" algn="l">
              <a:spcBef>
                <a:spcPts val="700"/>
              </a:spcBef>
              <a:spcAft>
                <a:spcPts val="0"/>
              </a:spcAft>
              <a:buClr>
                <a:schemeClr val="lt2"/>
              </a:buClr>
              <a:buSzPct val="95000"/>
              <a:buFont typeface="Noto Sans Symbols"/>
              <a:buNone/>
            </a:pPr>
            <a:r>
              <a:t/>
            </a:r>
            <a:endParaRPr b="0" i="0" sz="3000" u="none" cap="none" strike="noStrike">
              <a:solidFill>
                <a:schemeClr val="accent1"/>
              </a:solidFill>
              <a:latin typeface="Rambla"/>
              <a:ea typeface="Rambla"/>
              <a:cs typeface="Rambla"/>
              <a:sym typeface="Rambla"/>
            </a:endParaRPr>
          </a:p>
          <a:p>
            <a:pPr indent="-347980" lvl="0" marL="411480" marR="0" rtl="0" algn="l">
              <a:spcBef>
                <a:spcPts val="700"/>
              </a:spcBef>
              <a:buClr>
                <a:schemeClr val="lt2"/>
              </a:buClr>
              <a:buSzPct val="25000"/>
              <a:buFont typeface="Noto Sans Symbols"/>
              <a:buNone/>
            </a:pPr>
            <a:r>
              <a:t/>
            </a:r>
            <a:endParaRPr b="0" i="0" sz="3000" u="none" cap="none" strike="noStrike">
              <a:solidFill>
                <a:schemeClr val="lt1"/>
              </a:solidFill>
              <a:latin typeface="Rambla"/>
              <a:ea typeface="Rambla"/>
              <a:cs typeface="Rambla"/>
              <a:sym typeface="Rambl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Shape 246"/>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l">
              <a:spcBef>
                <a:spcPts val="0"/>
              </a:spcBef>
              <a:buClr>
                <a:srgbClr val="FFC000"/>
              </a:buClr>
              <a:buSzPct val="25000"/>
              <a:buFont typeface="Rambla"/>
              <a:buNone/>
            </a:pPr>
            <a:r>
              <a:rPr b="0" i="0" lang="en-US" sz="4000" u="none" cap="none" strike="noStrike">
                <a:solidFill>
                  <a:srgbClr val="FFC000"/>
                </a:solidFill>
                <a:latin typeface="Rambla"/>
                <a:ea typeface="Rambla"/>
                <a:cs typeface="Rambla"/>
                <a:sym typeface="Rambla"/>
              </a:rPr>
              <a:t>Hombres Con Palabra</a:t>
            </a:r>
          </a:p>
        </p:txBody>
      </p:sp>
      <p:pic>
        <p:nvPicPr>
          <p:cNvPr descr="C:\Users\avictorica\Desktop\LMBPhotos\Leadership 2013 (6).JPG" id="247" name="Shape 247"/>
          <p:cNvPicPr preferRelativeResize="0"/>
          <p:nvPr/>
        </p:nvPicPr>
        <p:blipFill rotWithShape="1">
          <a:blip r:embed="rId3">
            <a:alphaModFix/>
          </a:blip>
          <a:srcRect b="0" l="0" r="0" t="0"/>
          <a:stretch/>
        </p:blipFill>
        <p:spPr>
          <a:xfrm>
            <a:off x="381000" y="36095"/>
            <a:ext cx="8763000" cy="6821904"/>
          </a:xfrm>
          <a:prstGeom prst="rect">
            <a:avLst/>
          </a:prstGeom>
          <a:noFill/>
          <a:ln>
            <a:noFill/>
          </a:ln>
        </p:spPr>
      </p:pic>
      <p:sp>
        <p:nvSpPr>
          <p:cNvPr id="248" name="Shape 248"/>
          <p:cNvSpPr txBox="1"/>
          <p:nvPr>
            <p:ph idx="1" type="body"/>
          </p:nvPr>
        </p:nvSpPr>
        <p:spPr>
          <a:xfrm>
            <a:off x="914400" y="1783559"/>
            <a:ext cx="7772400" cy="4572000"/>
          </a:xfrm>
          <a:prstGeom prst="rect">
            <a:avLst/>
          </a:prstGeom>
          <a:noFill/>
          <a:ln>
            <a:noFill/>
          </a:ln>
        </p:spPr>
        <p:txBody>
          <a:bodyPr anchorCtr="0" anchor="t" bIns="45700" lIns="91425" rIns="91425" tIns="45700">
            <a:noAutofit/>
          </a:bodyPr>
          <a:lstStyle/>
          <a:p>
            <a:pPr indent="-347980" lvl="0" marL="411480" marR="0" rtl="0" algn="l">
              <a:spcBef>
                <a:spcPts val="0"/>
              </a:spcBef>
              <a:spcAft>
                <a:spcPts val="0"/>
              </a:spcAft>
              <a:buClr>
                <a:schemeClr val="lt2"/>
              </a:buClr>
              <a:buSzPct val="25000"/>
              <a:buFont typeface="Noto Sans Symbols"/>
              <a:buNone/>
            </a:pPr>
            <a:r>
              <a:t/>
            </a:r>
            <a:endParaRPr b="0" i="0" sz="3000" u="none" cap="none" strike="noStrike">
              <a:solidFill>
                <a:schemeClr val="accent1"/>
              </a:solidFill>
              <a:latin typeface="Rambla"/>
              <a:ea typeface="Rambla"/>
              <a:cs typeface="Rambla"/>
              <a:sym typeface="Rambla"/>
            </a:endParaRPr>
          </a:p>
          <a:p>
            <a:pPr indent="-347980" lvl="0" marL="411480" marR="0" rtl="0" algn="l">
              <a:spcBef>
                <a:spcPts val="700"/>
              </a:spcBef>
              <a:spcAft>
                <a:spcPts val="0"/>
              </a:spcAft>
              <a:buClr>
                <a:schemeClr val="lt2"/>
              </a:buClr>
              <a:buSzPct val="25000"/>
              <a:buFont typeface="Noto Sans Symbols"/>
              <a:buNone/>
            </a:pPr>
            <a:r>
              <a:rPr b="1" i="0" lang="en-US" sz="3000" u="none" cap="none" strike="noStrike">
                <a:solidFill>
                  <a:srgbClr val="FFFF00"/>
                </a:solidFill>
                <a:latin typeface="Rokkitt ExtraBold"/>
                <a:ea typeface="Rokkitt ExtraBold"/>
                <a:cs typeface="Rokkitt ExtraBold"/>
                <a:sym typeface="Rokkitt ExtraBold"/>
              </a:rPr>
              <a:t>VALORES</a:t>
            </a:r>
          </a:p>
          <a:p>
            <a:pPr indent="-519430" lvl="0" marL="582930" marR="0" rtl="0" algn="l">
              <a:spcBef>
                <a:spcPts val="700"/>
              </a:spcBef>
              <a:spcAft>
                <a:spcPts val="0"/>
              </a:spcAft>
              <a:buClr>
                <a:schemeClr val="lt2"/>
              </a:buClr>
              <a:buSzPct val="95000"/>
              <a:buFont typeface="Rambla"/>
              <a:buAutoNum type="arabicPeriod"/>
            </a:pPr>
            <a:r>
              <a:rPr b="1" i="1" lang="en-US" sz="3000" u="none" cap="none" strike="noStrike">
                <a:solidFill>
                  <a:srgbClr val="FF0000"/>
                </a:solidFill>
                <a:latin typeface="Bell MT"/>
                <a:ea typeface="Bell MT"/>
                <a:cs typeface="Bell MT"/>
                <a:sym typeface="Bell MT"/>
              </a:rPr>
              <a:t>Keep your Word</a:t>
            </a:r>
          </a:p>
          <a:p>
            <a:pPr indent="-519430" lvl="0" marL="582930" marR="0" rtl="0" algn="l">
              <a:spcBef>
                <a:spcPts val="700"/>
              </a:spcBef>
              <a:spcAft>
                <a:spcPts val="0"/>
              </a:spcAft>
              <a:buClr>
                <a:schemeClr val="lt2"/>
              </a:buClr>
              <a:buSzPct val="95000"/>
              <a:buFont typeface="Rambla"/>
              <a:buAutoNum type="arabicPeriod"/>
            </a:pPr>
            <a:r>
              <a:rPr b="1" i="1" lang="en-US" sz="3000" u="none" cap="none" strike="noStrike">
                <a:solidFill>
                  <a:srgbClr val="FF0000"/>
                </a:solidFill>
                <a:latin typeface="Bell MT"/>
                <a:ea typeface="Bell MT"/>
                <a:cs typeface="Bell MT"/>
                <a:sym typeface="Bell MT"/>
              </a:rPr>
              <a:t>Don’t Bring Harm to others</a:t>
            </a:r>
          </a:p>
          <a:p>
            <a:pPr indent="-519430" lvl="0" marL="582930" marR="0" rtl="0" algn="l">
              <a:spcBef>
                <a:spcPts val="700"/>
              </a:spcBef>
              <a:spcAft>
                <a:spcPts val="0"/>
              </a:spcAft>
              <a:buClr>
                <a:schemeClr val="lt2"/>
              </a:buClr>
              <a:buSzPct val="95000"/>
              <a:buFont typeface="Rambla"/>
              <a:buAutoNum type="arabicPeriod"/>
            </a:pPr>
            <a:r>
              <a:rPr b="1" i="1" lang="en-US" sz="3000" u="none" cap="none" strike="noStrike">
                <a:solidFill>
                  <a:srgbClr val="FF0000"/>
                </a:solidFill>
                <a:latin typeface="Bell MT"/>
                <a:ea typeface="Bell MT"/>
                <a:cs typeface="Bell MT"/>
                <a:sym typeface="Bell MT"/>
              </a:rPr>
              <a:t>Take responsibility for your actions</a:t>
            </a:r>
          </a:p>
          <a:p>
            <a:pPr indent="-519430" lvl="0" marL="582930" marR="0" rtl="0" algn="l">
              <a:spcBef>
                <a:spcPts val="700"/>
              </a:spcBef>
              <a:spcAft>
                <a:spcPts val="0"/>
              </a:spcAft>
              <a:buClr>
                <a:schemeClr val="lt2"/>
              </a:buClr>
              <a:buSzPct val="95000"/>
              <a:buFont typeface="Rambla"/>
              <a:buAutoNum type="arabicPeriod"/>
            </a:pPr>
            <a:r>
              <a:rPr b="1" i="1" lang="en-US" sz="3000" u="none" cap="none" strike="noStrike">
                <a:solidFill>
                  <a:srgbClr val="FF0000"/>
                </a:solidFill>
                <a:latin typeface="Bell MT"/>
                <a:ea typeface="Bell MT"/>
                <a:cs typeface="Bell MT"/>
                <a:sym typeface="Bell MT"/>
              </a:rPr>
              <a:t>Be a positive example</a:t>
            </a:r>
          </a:p>
          <a:p>
            <a:pPr indent="-347980" lvl="0" marL="411480" marR="0" rtl="0" algn="l">
              <a:spcBef>
                <a:spcPts val="700"/>
              </a:spcBef>
              <a:buClr>
                <a:schemeClr val="lt2"/>
              </a:buClr>
              <a:buSzPct val="95000"/>
              <a:buFont typeface="Noto Sans Symbols"/>
              <a:buNone/>
            </a:pPr>
            <a:r>
              <a:t/>
            </a:r>
            <a:endParaRPr b="0" i="0" sz="3000" u="none" cap="none" strike="noStrike">
              <a:solidFill>
                <a:schemeClr val="lt1"/>
              </a:solidFill>
              <a:latin typeface="Rambla"/>
              <a:ea typeface="Rambla"/>
              <a:cs typeface="Rambla"/>
              <a:sym typeface="Rambl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Shape 253"/>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l">
              <a:spcBef>
                <a:spcPts val="0"/>
              </a:spcBef>
              <a:buClr>
                <a:srgbClr val="8CACCE"/>
              </a:buClr>
              <a:buSzPct val="25000"/>
              <a:buFont typeface="Rambla"/>
              <a:buNone/>
            </a:pPr>
            <a:br>
              <a:rPr b="1" i="0" lang="en-US" sz="4000" u="none" cap="none" strike="noStrike">
                <a:solidFill>
                  <a:srgbClr val="8CACCE"/>
                </a:solidFill>
                <a:latin typeface="Rambla"/>
                <a:ea typeface="Rambla"/>
                <a:cs typeface="Rambla"/>
                <a:sym typeface="Rambla"/>
              </a:rPr>
            </a:br>
          </a:p>
        </p:txBody>
      </p:sp>
      <p:pic>
        <p:nvPicPr>
          <p:cNvPr descr="170.JPG" id="254" name="Shape 254"/>
          <p:cNvPicPr preferRelativeResize="0"/>
          <p:nvPr>
            <p:ph idx="1" type="body"/>
          </p:nvPr>
        </p:nvPicPr>
        <p:blipFill rotWithShape="1">
          <a:blip r:embed="rId3">
            <a:alphaModFix/>
          </a:blip>
          <a:srcRect b="0" l="0" r="0" t="0"/>
          <a:stretch/>
        </p:blipFill>
        <p:spPr>
          <a:xfrm>
            <a:off x="1371600" y="914400"/>
            <a:ext cx="3352799" cy="2514599"/>
          </a:xfrm>
          <a:prstGeom prst="rect">
            <a:avLst/>
          </a:prstGeom>
          <a:noFill/>
          <a:ln>
            <a:noFill/>
          </a:ln>
        </p:spPr>
      </p:pic>
      <p:pic>
        <p:nvPicPr>
          <p:cNvPr descr="015.JPG" id="255" name="Shape 255"/>
          <p:cNvPicPr preferRelativeResize="0"/>
          <p:nvPr/>
        </p:nvPicPr>
        <p:blipFill rotWithShape="1">
          <a:blip r:embed="rId4">
            <a:alphaModFix/>
          </a:blip>
          <a:srcRect b="0" l="0" r="0" t="0"/>
          <a:stretch/>
        </p:blipFill>
        <p:spPr>
          <a:xfrm>
            <a:off x="4876800" y="457200"/>
            <a:ext cx="3733800" cy="3733800"/>
          </a:xfrm>
          <a:prstGeom prst="rect">
            <a:avLst/>
          </a:prstGeom>
          <a:noFill/>
          <a:ln>
            <a:noFill/>
          </a:ln>
        </p:spPr>
      </p:pic>
      <p:pic>
        <p:nvPicPr>
          <p:cNvPr descr="Summer 2013 (6).JPG" id="256" name="Shape 256"/>
          <p:cNvPicPr preferRelativeResize="0"/>
          <p:nvPr/>
        </p:nvPicPr>
        <p:blipFill rotWithShape="1">
          <a:blip r:embed="rId5">
            <a:alphaModFix/>
          </a:blip>
          <a:srcRect b="0" l="0" r="0" t="0"/>
          <a:stretch/>
        </p:blipFill>
        <p:spPr>
          <a:xfrm>
            <a:off x="5410200" y="3962400"/>
            <a:ext cx="3276600" cy="2343150"/>
          </a:xfrm>
          <a:prstGeom prst="rect">
            <a:avLst/>
          </a:prstGeom>
          <a:noFill/>
          <a:ln>
            <a:noFill/>
          </a:ln>
        </p:spPr>
      </p:pic>
      <p:pic>
        <p:nvPicPr>
          <p:cNvPr descr="Summer 2014 (2).JPG" id="257" name="Shape 257"/>
          <p:cNvPicPr preferRelativeResize="0"/>
          <p:nvPr/>
        </p:nvPicPr>
        <p:blipFill rotWithShape="1">
          <a:blip r:embed="rId6">
            <a:alphaModFix/>
          </a:blip>
          <a:srcRect b="0" l="0" r="0" t="0"/>
          <a:stretch/>
        </p:blipFill>
        <p:spPr>
          <a:xfrm>
            <a:off x="914400" y="2971800"/>
            <a:ext cx="4368799" cy="3276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Shape 262"/>
          <p:cNvSpPr txBox="1"/>
          <p:nvPr>
            <p:ph type="title"/>
          </p:nvPr>
        </p:nvSpPr>
        <p:spPr>
          <a:xfrm>
            <a:off x="914400" y="512064"/>
            <a:ext cx="7772400" cy="914400"/>
          </a:xfrm>
          <a:prstGeom prst="rect">
            <a:avLst/>
          </a:prstGeom>
          <a:noFill/>
          <a:ln>
            <a:noFill/>
          </a:ln>
        </p:spPr>
        <p:txBody>
          <a:bodyPr anchorCtr="0" anchor="t" bIns="45700" lIns="91425" rIns="91425" tIns="45700">
            <a:noAutofit/>
          </a:bodyPr>
          <a:lstStyle/>
          <a:p>
            <a:pPr indent="0" lvl="0" marL="0" marR="0" rtl="0" algn="l">
              <a:spcBef>
                <a:spcPts val="0"/>
              </a:spcBef>
              <a:buClr>
                <a:srgbClr val="8CACCE"/>
              </a:buClr>
              <a:buSzPct val="25000"/>
              <a:buFont typeface="Rambla"/>
              <a:buNone/>
            </a:pPr>
            <a:r>
              <a:t/>
            </a:r>
            <a:endParaRPr b="0" i="0" sz="4000" u="none" cap="none" strike="noStrike">
              <a:solidFill>
                <a:srgbClr val="8CACCE"/>
              </a:solidFill>
              <a:latin typeface="Rambla"/>
              <a:ea typeface="Rambla"/>
              <a:cs typeface="Rambla"/>
              <a:sym typeface="Rambla"/>
            </a:endParaRPr>
          </a:p>
        </p:txBody>
      </p:sp>
      <p:sp>
        <p:nvSpPr>
          <p:cNvPr id="263" name="Shape 263"/>
          <p:cNvSpPr txBox="1"/>
          <p:nvPr>
            <p:ph idx="1" type="body"/>
          </p:nvPr>
        </p:nvSpPr>
        <p:spPr>
          <a:xfrm>
            <a:off x="914400" y="1783559"/>
            <a:ext cx="7772400" cy="4572000"/>
          </a:xfrm>
          <a:prstGeom prst="rect">
            <a:avLst/>
          </a:prstGeom>
          <a:noFill/>
          <a:ln>
            <a:noFill/>
          </a:ln>
        </p:spPr>
        <p:txBody>
          <a:bodyPr anchorCtr="0" anchor="t" bIns="45700" lIns="91425" rIns="91425" tIns="45700">
            <a:noAutofit/>
          </a:bodyPr>
          <a:lstStyle/>
          <a:p>
            <a:pPr indent="-347980" lvl="0" marL="411480" marR="0" rtl="0" algn="l">
              <a:spcBef>
                <a:spcPts val="0"/>
              </a:spcBef>
              <a:buClr>
                <a:schemeClr val="lt2"/>
              </a:buClr>
              <a:buSzPct val="95000"/>
              <a:buFont typeface="Noto Sans Symbols"/>
              <a:buNone/>
            </a:pPr>
            <a:r>
              <a:t/>
            </a:r>
            <a:endParaRPr b="0" i="0" sz="3000" u="none" cap="none" strike="noStrike">
              <a:solidFill>
                <a:schemeClr val="lt1"/>
              </a:solidFill>
              <a:latin typeface="Rambla"/>
              <a:ea typeface="Rambla"/>
              <a:cs typeface="Rambla"/>
              <a:sym typeface="Rambla"/>
            </a:endParaRPr>
          </a:p>
        </p:txBody>
      </p:sp>
      <p:pic>
        <p:nvPicPr>
          <p:cNvPr descr="Z:\Programs\Latino Men and Boys\Photos\FieldTrips 2016-2017\Bladium\IMG_0066.JPG" id="264" name="Shape 264"/>
          <p:cNvPicPr preferRelativeResize="0"/>
          <p:nvPr/>
        </p:nvPicPr>
        <p:blipFill rotWithShape="1">
          <a:blip r:embed="rId3">
            <a:alphaModFix/>
          </a:blip>
          <a:srcRect b="0" l="0" r="0" t="0"/>
          <a:stretch/>
        </p:blipFill>
        <p:spPr>
          <a:xfrm>
            <a:off x="381000" y="0"/>
            <a:ext cx="8763000" cy="60197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tro">
  <a:themeElements>
    <a:clrScheme name="Custom 1">
      <a:dk1>
        <a:srgbClr val="000000"/>
      </a:dk1>
      <a:lt1>
        <a:srgbClr val="FFFFFF"/>
      </a:lt1>
      <a:dk2>
        <a:srgbClr val="4E5B6F"/>
      </a:dk2>
      <a:lt2>
        <a:srgbClr val="9DADBE"/>
      </a:lt2>
      <a:accent1>
        <a:srgbClr val="7FD13B"/>
      </a:accent1>
      <a:accent2>
        <a:srgbClr val="007DE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