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Amatic SC"/>
      <p:regular r:id="rId11"/>
      <p:bold r:id="rId12"/>
    </p:embeddedFont>
    <p:embeddedFont>
      <p:font typeface="Source Code Pr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maticSC-regular.fntdata"/><Relationship Id="rId10" Type="http://schemas.openxmlformats.org/officeDocument/2006/relationships/slide" Target="slides/slide5.xml"/><Relationship Id="rId13" Type="http://schemas.openxmlformats.org/officeDocument/2006/relationships/font" Target="fonts/SourceCodePro-regular.fntdata"/><Relationship Id="rId12" Type="http://schemas.openxmlformats.org/officeDocument/2006/relationships/font" Target="fonts/AmaticSC-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SourceCodePro-italic.fntdata"/><Relationship Id="rId14" Type="http://schemas.openxmlformats.org/officeDocument/2006/relationships/font" Target="fonts/SourceCodePro-bold.fntdata"/><Relationship Id="rId16" Type="http://schemas.openxmlformats.org/officeDocument/2006/relationships/font" Target="fonts/SourceCodePr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3fa6444f6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3fa6444f6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3fa6444f6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3fa6444f6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3fa6444f68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3fa6444f6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3fa6444f68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3fa6444f6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Mrs. Mallory Foster</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lnSpcReduction="20000"/>
          </a:bodyPr>
          <a:lstStyle/>
          <a:p>
            <a:pPr indent="0" lvl="0" marL="0" rtl="0" algn="ctr">
              <a:spcBef>
                <a:spcPts val="0"/>
              </a:spcBef>
              <a:spcAft>
                <a:spcPts val="0"/>
              </a:spcAft>
              <a:buNone/>
            </a:pPr>
            <a:r>
              <a:rPr lang="en"/>
              <a:t>Speech - Language Pathologist </a:t>
            </a:r>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All About Me!</a:t>
            </a:r>
            <a:endParaRPr/>
          </a:p>
        </p:txBody>
      </p:sp>
      <p:sp>
        <p:nvSpPr>
          <p:cNvPr id="63" name="Google Shape;63;p14"/>
          <p:cNvSpPr txBox="1"/>
          <p:nvPr>
            <p:ph idx="1" type="body"/>
          </p:nvPr>
        </p:nvSpPr>
        <p:spPr>
          <a:xfrm>
            <a:off x="2774025" y="1228675"/>
            <a:ext cx="6058200" cy="3585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 met my husband in middle school, we got married in 2018. We moved to Enterprise, AL in July of 2020. </a:t>
            </a:r>
            <a:endParaRPr/>
          </a:p>
          <a:p>
            <a:pPr indent="-342900" lvl="0" marL="457200" rtl="0" algn="l">
              <a:spcBef>
                <a:spcPts val="0"/>
              </a:spcBef>
              <a:spcAft>
                <a:spcPts val="0"/>
              </a:spcAft>
              <a:buSzPts val="1800"/>
              <a:buChar char="●"/>
            </a:pPr>
            <a:r>
              <a:rPr lang="en"/>
              <a:t>We welcomed our first baby girl, Everleigh, in January 2022.</a:t>
            </a:r>
            <a:endParaRPr/>
          </a:p>
          <a:p>
            <a:pPr indent="-342900" lvl="0" marL="457200" rtl="0" algn="l">
              <a:spcBef>
                <a:spcPts val="0"/>
              </a:spcBef>
              <a:spcAft>
                <a:spcPts val="0"/>
              </a:spcAft>
              <a:buSzPts val="1800"/>
              <a:buChar char="●"/>
            </a:pPr>
            <a:r>
              <a:rPr lang="en"/>
              <a:t>We are also licensed foster parents.</a:t>
            </a:r>
            <a:endParaRPr/>
          </a:p>
          <a:p>
            <a:pPr indent="-342900" lvl="0" marL="457200" rtl="0" algn="l">
              <a:spcBef>
                <a:spcPts val="0"/>
              </a:spcBef>
              <a:spcAft>
                <a:spcPts val="0"/>
              </a:spcAft>
              <a:buSzPts val="1800"/>
              <a:buChar char="●"/>
            </a:pPr>
            <a:r>
              <a:rPr lang="en"/>
              <a:t>In my free time I enjoy spending time with family and friends, going to the beach, and watching Alabama sports. </a:t>
            </a:r>
            <a:endParaRPr/>
          </a:p>
          <a:p>
            <a:pPr indent="0" lvl="0" marL="0" rtl="0" algn="l">
              <a:spcBef>
                <a:spcPts val="1200"/>
              </a:spcBef>
              <a:spcAft>
                <a:spcPts val="1200"/>
              </a:spcAft>
              <a:buNone/>
            </a:pPr>
            <a:r>
              <a:t/>
            </a:r>
            <a:endParaRPr/>
          </a:p>
        </p:txBody>
      </p:sp>
      <p:pic>
        <p:nvPicPr>
          <p:cNvPr id="64" name="Google Shape;64;p14"/>
          <p:cNvPicPr preferRelativeResize="0"/>
          <p:nvPr/>
        </p:nvPicPr>
        <p:blipFill>
          <a:blip r:embed="rId3">
            <a:alphaModFix/>
          </a:blip>
          <a:stretch>
            <a:fillRect/>
          </a:stretch>
        </p:blipFill>
        <p:spPr>
          <a:xfrm>
            <a:off x="311700" y="1228675"/>
            <a:ext cx="2390074" cy="35860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Educational History and Licenses</a:t>
            </a:r>
            <a:endParaRPr/>
          </a:p>
        </p:txBody>
      </p:sp>
      <p:sp>
        <p:nvSpPr>
          <p:cNvPr id="70" name="Google Shape;70;p1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I graduated from the University of Alabama with my Bachelor’s degree in Communicative Sciences and Disorders in 2017. </a:t>
            </a:r>
            <a:endParaRPr/>
          </a:p>
          <a:p>
            <a:pPr indent="-342900" lvl="0" marL="457200" rtl="0" algn="l">
              <a:spcBef>
                <a:spcPts val="0"/>
              </a:spcBef>
              <a:spcAft>
                <a:spcPts val="0"/>
              </a:spcAft>
              <a:buSzPts val="1800"/>
              <a:buChar char="●"/>
            </a:pPr>
            <a:r>
              <a:rPr lang="en"/>
              <a:t>I graduated from Alabama A&amp;M University with my master’s degree in Speech - Language Pathology in 2020. </a:t>
            </a:r>
            <a:endParaRPr/>
          </a:p>
          <a:p>
            <a:pPr indent="-342900" lvl="0" marL="457200" rtl="0" algn="l">
              <a:spcBef>
                <a:spcPts val="0"/>
              </a:spcBef>
              <a:spcAft>
                <a:spcPts val="0"/>
              </a:spcAft>
              <a:buSzPts val="1800"/>
              <a:buChar char="●"/>
            </a:pPr>
            <a:r>
              <a:rPr lang="en"/>
              <a:t>I am a member of Speech and Hearing Association of Alabama</a:t>
            </a:r>
            <a:endParaRPr/>
          </a:p>
          <a:p>
            <a:pPr indent="-342900" lvl="0" marL="457200" rtl="0" algn="l">
              <a:spcBef>
                <a:spcPts val="0"/>
              </a:spcBef>
              <a:spcAft>
                <a:spcPts val="0"/>
              </a:spcAft>
              <a:buSzPts val="1800"/>
              <a:buChar char="●"/>
            </a:pPr>
            <a:r>
              <a:rPr lang="en"/>
              <a:t>I hold Certificate of Clinical Competence in Speech-Language Pathology from the American Speech-Language Hearing Association.</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Contact Information</a:t>
            </a:r>
            <a:endParaRPr/>
          </a:p>
        </p:txBody>
      </p:sp>
      <p:sp>
        <p:nvSpPr>
          <p:cNvPr id="76" name="Google Shape;76;p16"/>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Email: mfoster@enterpriseschools.net</a:t>
            </a:r>
            <a:endParaRPr/>
          </a:p>
          <a:p>
            <a:pPr indent="0" lvl="0" marL="0" rtl="0" algn="l">
              <a:spcBef>
                <a:spcPts val="1200"/>
              </a:spcBef>
              <a:spcAft>
                <a:spcPts val="0"/>
              </a:spcAft>
              <a:buNone/>
            </a:pPr>
            <a:r>
              <a:rPr lang="en"/>
              <a:t>Phone: 334-347-3535 ext. 6705</a:t>
            </a:r>
            <a:endParaRPr/>
          </a:p>
          <a:p>
            <a:pPr indent="-342900" lvl="0" marL="457200" rtl="0" algn="l">
              <a:spcBef>
                <a:spcPts val="1200"/>
              </a:spcBef>
              <a:spcAft>
                <a:spcPts val="0"/>
              </a:spcAft>
              <a:buSzPts val="1800"/>
              <a:buChar char="●"/>
            </a:pPr>
            <a:r>
              <a:rPr lang="en"/>
              <a:t>I will be sending home more information on how to stay “in the loop” with all things speech in the first few days of school.</a:t>
            </a:r>
            <a:endParaRPr/>
          </a:p>
          <a:p>
            <a:pPr indent="-342900" lvl="0" marL="457200" rtl="0" algn="l">
              <a:spcBef>
                <a:spcPts val="0"/>
              </a:spcBef>
              <a:spcAft>
                <a:spcPts val="0"/>
              </a:spcAft>
              <a:buSzPts val="1800"/>
              <a:buChar char="●"/>
            </a:pPr>
            <a:r>
              <a:rPr lang="en"/>
              <a:t>Please do not hesitate to email me if you have any questions or concerns. </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Speech Therapy Fun</a:t>
            </a:r>
            <a:endParaRPr/>
          </a:p>
        </p:txBody>
      </p:sp>
      <p:sp>
        <p:nvSpPr>
          <p:cNvPr id="82" name="Google Shape;82;p17"/>
          <p:cNvSpPr txBox="1"/>
          <p:nvPr>
            <p:ph idx="1" type="body"/>
          </p:nvPr>
        </p:nvSpPr>
        <p:spPr>
          <a:xfrm>
            <a:off x="311700" y="1228675"/>
            <a:ext cx="8520600" cy="33402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It is my goal to create a fun, safe, nurturing environment for students to learn and grow. In speech we will use games, activities, and evidence based best practices to meet goals and have fun learning new skills. We will work in small groups or one on one settings. We will use crafts, technology, hands on activities, and sensory items to help engage children and foster speech skills. Each day your child attends speech, their individual speech folder will be marked with a stamp. Homework sheets and extra materials will be sent home throughout the year to reinforce new speech skills at home. </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