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272" r:id="rId4"/>
  </p:sldMasterIdLst>
  <p:notesMasterIdLst>
    <p:notesMasterId r:id="rId14"/>
  </p:notesMasterIdLst>
  <p:handoutMasterIdLst>
    <p:handoutMasterId r:id="rId15"/>
  </p:handoutMasterIdLst>
  <p:sldIdLst>
    <p:sldId id="256" r:id="rId5"/>
    <p:sldId id="269" r:id="rId6"/>
    <p:sldId id="281" r:id="rId7"/>
    <p:sldId id="283" r:id="rId8"/>
    <p:sldId id="273" r:id="rId9"/>
    <p:sldId id="279" r:id="rId10"/>
    <p:sldId id="274" r:id="rId11"/>
    <p:sldId id="276" r:id="rId12"/>
    <p:sldId id="284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C99"/>
    <a:srgbClr val="F3D3BF"/>
    <a:srgbClr val="DD80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0118782-B33B-4727-8209-27D8BC8AC471}" v="36" dt="2022-08-04T03:19:04.37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88501" autoAdjust="0"/>
  </p:normalViewPr>
  <p:slideViewPr>
    <p:cSldViewPr snapToGrid="0">
      <p:cViewPr varScale="1">
        <p:scale>
          <a:sx n="69" d="100"/>
          <a:sy n="69" d="100"/>
        </p:scale>
        <p:origin x="69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038"/>
    </p:cViewPr>
  </p:sorterViewPr>
  <p:notesViewPr>
    <p:cSldViewPr snapToGrid="0">
      <p:cViewPr varScale="1">
        <p:scale>
          <a:sx n="84" d="100"/>
          <a:sy n="84" d="100"/>
        </p:scale>
        <p:origin x="3828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ige Cooper" userId="11edce0f-1acc-401e-b036-ac6d3965ddcc" providerId="ADAL" clId="{F243E603-D2DE-41A2-B23E-22B745F1990F}"/>
    <pc:docChg chg="undo custSel addSld delSld modSld sldOrd">
      <pc:chgData name="Paige Cooper" userId="11edce0f-1acc-401e-b036-ac6d3965ddcc" providerId="ADAL" clId="{F243E603-D2DE-41A2-B23E-22B745F1990F}" dt="2022-08-04T15:25:55.316" v="1078" actId="2696"/>
      <pc:docMkLst>
        <pc:docMk/>
      </pc:docMkLst>
      <pc:sldChg chg="addSp delSp modSp del ord">
        <pc:chgData name="Paige Cooper" userId="11edce0f-1acc-401e-b036-ac6d3965ddcc" providerId="ADAL" clId="{F243E603-D2DE-41A2-B23E-22B745F1990F}" dt="2022-08-04T15:25:55.312" v="1077" actId="2696"/>
        <pc:sldMkLst>
          <pc:docMk/>
          <pc:sldMk cId="2193060809" sldId="263"/>
        </pc:sldMkLst>
        <pc:spChg chg="add mod">
          <ac:chgData name="Paige Cooper" userId="11edce0f-1acc-401e-b036-ac6d3965ddcc" providerId="ADAL" clId="{F243E603-D2DE-41A2-B23E-22B745F1990F}" dt="2022-08-04T15:25:30.675" v="1070" actId="14826"/>
          <ac:spMkLst>
            <pc:docMk/>
            <pc:sldMk cId="2193060809" sldId="263"/>
            <ac:spMk id="2" creationId="{A675B607-870E-4316-9B86-3502D0554348}"/>
          </ac:spMkLst>
        </pc:spChg>
        <pc:spChg chg="del">
          <ac:chgData name="Paige Cooper" userId="11edce0f-1acc-401e-b036-ac6d3965ddcc" providerId="ADAL" clId="{F243E603-D2DE-41A2-B23E-22B745F1990F}" dt="2022-08-04T15:25:37.392" v="1071" actId="478"/>
          <ac:spMkLst>
            <pc:docMk/>
            <pc:sldMk cId="2193060809" sldId="263"/>
            <ac:spMk id="4" creationId="{00000000-0000-0000-0000-000000000000}"/>
          </ac:spMkLst>
        </pc:spChg>
        <pc:spChg chg="add del mod">
          <ac:chgData name="Paige Cooper" userId="11edce0f-1acc-401e-b036-ac6d3965ddcc" providerId="ADAL" clId="{F243E603-D2DE-41A2-B23E-22B745F1990F}" dt="2022-08-04T15:25:40.530" v="1073" actId="478"/>
          <ac:spMkLst>
            <pc:docMk/>
            <pc:sldMk cId="2193060809" sldId="263"/>
            <ac:spMk id="10" creationId="{EA015B90-7926-429E-8EC6-D6D268EFF2BA}"/>
          </ac:spMkLst>
        </pc:spChg>
        <pc:picChg chg="mod">
          <ac:chgData name="Paige Cooper" userId="11edce0f-1acc-401e-b036-ac6d3965ddcc" providerId="ADAL" clId="{F243E603-D2DE-41A2-B23E-22B745F1990F}" dt="2022-08-04T15:25:30.675" v="1070" actId="14826"/>
          <ac:picMkLst>
            <pc:docMk/>
            <pc:sldMk cId="2193060809" sldId="263"/>
            <ac:picMk id="9" creationId="{AF094C0B-D94D-467E-B510-B4A8A8BA2B16}"/>
          </ac:picMkLst>
        </pc:picChg>
      </pc:sldChg>
      <pc:sldChg chg="del">
        <pc:chgData name="Paige Cooper" userId="11edce0f-1acc-401e-b036-ac6d3965ddcc" providerId="ADAL" clId="{F243E603-D2DE-41A2-B23E-22B745F1990F}" dt="2022-08-04T14:54:30.753" v="575" actId="2696"/>
        <pc:sldMkLst>
          <pc:docMk/>
          <pc:sldMk cId="1665483968" sldId="265"/>
        </pc:sldMkLst>
      </pc:sldChg>
      <pc:sldChg chg="del">
        <pc:chgData name="Paige Cooper" userId="11edce0f-1acc-401e-b036-ac6d3965ddcc" providerId="ADAL" clId="{F243E603-D2DE-41A2-B23E-22B745F1990F}" dt="2022-08-04T14:46:04.833" v="196" actId="2696"/>
        <pc:sldMkLst>
          <pc:docMk/>
          <pc:sldMk cId="2710073666" sldId="272"/>
        </pc:sldMkLst>
      </pc:sldChg>
      <pc:sldChg chg="modSp">
        <pc:chgData name="Paige Cooper" userId="11edce0f-1acc-401e-b036-ac6d3965ddcc" providerId="ADAL" clId="{F243E603-D2DE-41A2-B23E-22B745F1990F}" dt="2022-08-04T14:49:43.692" v="316" actId="1076"/>
        <pc:sldMkLst>
          <pc:docMk/>
          <pc:sldMk cId="2149331564" sldId="274"/>
        </pc:sldMkLst>
        <pc:spChg chg="mod">
          <ac:chgData name="Paige Cooper" userId="11edce0f-1acc-401e-b036-ac6d3965ddcc" providerId="ADAL" clId="{F243E603-D2DE-41A2-B23E-22B745F1990F}" dt="2022-08-04T14:49:34.035" v="315" actId="403"/>
          <ac:spMkLst>
            <pc:docMk/>
            <pc:sldMk cId="2149331564" sldId="274"/>
            <ac:spMk id="2" creationId="{98D42AB3-9E22-45B7-B682-56304D5BD53D}"/>
          </ac:spMkLst>
        </pc:spChg>
        <pc:spChg chg="mod">
          <ac:chgData name="Paige Cooper" userId="11edce0f-1acc-401e-b036-ac6d3965ddcc" providerId="ADAL" clId="{F243E603-D2DE-41A2-B23E-22B745F1990F}" dt="2022-08-04T14:49:43.692" v="316" actId="1076"/>
          <ac:spMkLst>
            <pc:docMk/>
            <pc:sldMk cId="2149331564" sldId="274"/>
            <ac:spMk id="3" creationId="{2EAA86A1-F801-442C-838A-F834D93A9669}"/>
          </ac:spMkLst>
        </pc:spChg>
      </pc:sldChg>
      <pc:sldChg chg="modSp del">
        <pc:chgData name="Paige Cooper" userId="11edce0f-1acc-401e-b036-ac6d3965ddcc" providerId="ADAL" clId="{F243E603-D2DE-41A2-B23E-22B745F1990F}" dt="2022-08-04T14:47:57.270" v="264" actId="2696"/>
        <pc:sldMkLst>
          <pc:docMk/>
          <pc:sldMk cId="3553990703" sldId="275"/>
        </pc:sldMkLst>
        <pc:spChg chg="mod">
          <ac:chgData name="Paige Cooper" userId="11edce0f-1acc-401e-b036-ac6d3965ddcc" providerId="ADAL" clId="{F243E603-D2DE-41A2-B23E-22B745F1990F}" dt="2022-08-04T14:46:30.765" v="216" actId="1076"/>
          <ac:spMkLst>
            <pc:docMk/>
            <pc:sldMk cId="3553990703" sldId="275"/>
            <ac:spMk id="2" creationId="{719A5C27-0F29-4A78-830C-1910A20B71A1}"/>
          </ac:spMkLst>
        </pc:spChg>
      </pc:sldChg>
      <pc:sldChg chg="ord">
        <pc:chgData name="Paige Cooper" userId="11edce0f-1acc-401e-b036-ac6d3965ddcc" providerId="ADAL" clId="{F243E603-D2DE-41A2-B23E-22B745F1990F}" dt="2022-08-04T14:49:12.463" v="308"/>
        <pc:sldMkLst>
          <pc:docMk/>
          <pc:sldMk cId="2232282950" sldId="276"/>
        </pc:sldMkLst>
      </pc:sldChg>
      <pc:sldChg chg="del">
        <pc:chgData name="Paige Cooper" userId="11edce0f-1acc-401e-b036-ac6d3965ddcc" providerId="ADAL" clId="{F243E603-D2DE-41A2-B23E-22B745F1990F}" dt="2022-08-04T14:46:06.782" v="197" actId="2696"/>
        <pc:sldMkLst>
          <pc:docMk/>
          <pc:sldMk cId="2789498672" sldId="277"/>
        </pc:sldMkLst>
      </pc:sldChg>
      <pc:sldChg chg="del">
        <pc:chgData name="Paige Cooper" userId="11edce0f-1acc-401e-b036-ac6d3965ddcc" providerId="ADAL" clId="{F243E603-D2DE-41A2-B23E-22B745F1990F}" dt="2022-08-04T14:46:44.663" v="217" actId="2696"/>
        <pc:sldMkLst>
          <pc:docMk/>
          <pc:sldMk cId="2394598200" sldId="278"/>
        </pc:sldMkLst>
      </pc:sldChg>
      <pc:sldChg chg="addSp delSp modSp add del">
        <pc:chgData name="Paige Cooper" userId="11edce0f-1acc-401e-b036-ac6d3965ddcc" providerId="ADAL" clId="{F243E603-D2DE-41A2-B23E-22B745F1990F}" dt="2022-08-04T14:54:23.979" v="572" actId="2696"/>
        <pc:sldMkLst>
          <pc:docMk/>
          <pc:sldMk cId="803754806" sldId="280"/>
        </pc:sldMkLst>
        <pc:spChg chg="mod">
          <ac:chgData name="Paige Cooper" userId="11edce0f-1acc-401e-b036-ac6d3965ddcc" providerId="ADAL" clId="{F243E603-D2DE-41A2-B23E-22B745F1990F}" dt="2022-08-04T14:48:07.128" v="266" actId="255"/>
          <ac:spMkLst>
            <pc:docMk/>
            <pc:sldMk cId="803754806" sldId="280"/>
            <ac:spMk id="2" creationId="{330FA07C-857E-4A0D-9867-C9B5143A0DB4}"/>
          </ac:spMkLst>
        </pc:spChg>
        <pc:spChg chg="del mod">
          <ac:chgData name="Paige Cooper" userId="11edce0f-1acc-401e-b036-ac6d3965ddcc" providerId="ADAL" clId="{F243E603-D2DE-41A2-B23E-22B745F1990F}" dt="2022-08-04T14:47:38.542" v="260" actId="478"/>
          <ac:spMkLst>
            <pc:docMk/>
            <pc:sldMk cId="803754806" sldId="280"/>
            <ac:spMk id="3" creationId="{32905F1C-3DF2-49D0-83F7-C6222EB041EA}"/>
          </ac:spMkLst>
        </pc:spChg>
        <pc:spChg chg="del mod">
          <ac:chgData name="Paige Cooper" userId="11edce0f-1acc-401e-b036-ac6d3965ddcc" providerId="ADAL" clId="{F243E603-D2DE-41A2-B23E-22B745F1990F}" dt="2022-08-04T14:47:43.501" v="262" actId="478"/>
          <ac:spMkLst>
            <pc:docMk/>
            <pc:sldMk cId="803754806" sldId="280"/>
            <ac:spMk id="4" creationId="{CD027510-CE4B-43AE-887E-EB91C610C15E}"/>
          </ac:spMkLst>
        </pc:spChg>
        <pc:spChg chg="add del mod">
          <ac:chgData name="Paige Cooper" userId="11edce0f-1acc-401e-b036-ac6d3965ddcc" providerId="ADAL" clId="{F243E603-D2DE-41A2-B23E-22B745F1990F}" dt="2022-08-04T14:47:41.134" v="261" actId="478"/>
          <ac:spMkLst>
            <pc:docMk/>
            <pc:sldMk cId="803754806" sldId="280"/>
            <ac:spMk id="6" creationId="{E2CC4BAB-027A-4ABB-AB86-F9C1C9BDF4AE}"/>
          </ac:spMkLst>
        </pc:spChg>
        <pc:spChg chg="add del mod">
          <ac:chgData name="Paige Cooper" userId="11edce0f-1acc-401e-b036-ac6d3965ddcc" providerId="ADAL" clId="{F243E603-D2DE-41A2-B23E-22B745F1990F}" dt="2022-08-04T14:48:37.948" v="290" actId="478"/>
          <ac:spMkLst>
            <pc:docMk/>
            <pc:sldMk cId="803754806" sldId="280"/>
            <ac:spMk id="7" creationId="{A4DC25F8-D44D-4EA5-BF65-B6C9D9676A40}"/>
          </ac:spMkLst>
        </pc:spChg>
      </pc:sldChg>
      <pc:sldChg chg="addSp delSp modSp add ord">
        <pc:chgData name="Paige Cooper" userId="11edce0f-1acc-401e-b036-ac6d3965ddcc" providerId="ADAL" clId="{F243E603-D2DE-41A2-B23E-22B745F1990F}" dt="2022-08-04T15:24:55.452" v="1068"/>
        <pc:sldMkLst>
          <pc:docMk/>
          <pc:sldMk cId="1487258794" sldId="281"/>
        </pc:sldMkLst>
        <pc:spChg chg="mod">
          <ac:chgData name="Paige Cooper" userId="11edce0f-1acc-401e-b036-ac6d3965ddcc" providerId="ADAL" clId="{F243E603-D2DE-41A2-B23E-22B745F1990F}" dt="2022-08-04T14:50:19.268" v="331" actId="20577"/>
          <ac:spMkLst>
            <pc:docMk/>
            <pc:sldMk cId="1487258794" sldId="281"/>
            <ac:spMk id="2" creationId="{4FDB42BB-21E5-4BDF-AC8A-84673402F008}"/>
          </ac:spMkLst>
        </pc:spChg>
        <pc:spChg chg="del mod">
          <ac:chgData name="Paige Cooper" userId="11edce0f-1acc-401e-b036-ac6d3965ddcc" providerId="ADAL" clId="{F243E603-D2DE-41A2-B23E-22B745F1990F}" dt="2022-08-04T15:19:54.907" v="882" actId="478"/>
          <ac:spMkLst>
            <pc:docMk/>
            <pc:sldMk cId="1487258794" sldId="281"/>
            <ac:spMk id="3" creationId="{82CBDF82-584E-4D11-98CF-0A5D207A9B44}"/>
          </ac:spMkLst>
        </pc:spChg>
        <pc:spChg chg="mod">
          <ac:chgData name="Paige Cooper" userId="11edce0f-1acc-401e-b036-ac6d3965ddcc" providerId="ADAL" clId="{F243E603-D2DE-41A2-B23E-22B745F1990F}" dt="2022-08-04T15:20:30.857" v="943" actId="20577"/>
          <ac:spMkLst>
            <pc:docMk/>
            <pc:sldMk cId="1487258794" sldId="281"/>
            <ac:spMk id="4" creationId="{7EA3D082-DE22-437B-B96B-923D37345112}"/>
          </ac:spMkLst>
        </pc:spChg>
        <pc:spChg chg="del mod">
          <ac:chgData name="Paige Cooper" userId="11edce0f-1acc-401e-b036-ac6d3965ddcc" providerId="ADAL" clId="{F243E603-D2DE-41A2-B23E-22B745F1990F}" dt="2022-08-04T15:21:39.149" v="1049" actId="478"/>
          <ac:spMkLst>
            <pc:docMk/>
            <pc:sldMk cId="1487258794" sldId="281"/>
            <ac:spMk id="5" creationId="{79320408-9228-4145-8C4C-288E49569242}"/>
          </ac:spMkLst>
        </pc:spChg>
        <pc:spChg chg="mod">
          <ac:chgData name="Paige Cooper" userId="11edce0f-1acc-401e-b036-ac6d3965ddcc" providerId="ADAL" clId="{F243E603-D2DE-41A2-B23E-22B745F1990F}" dt="2022-08-04T15:21:23.061" v="1048" actId="20577"/>
          <ac:spMkLst>
            <pc:docMk/>
            <pc:sldMk cId="1487258794" sldId="281"/>
            <ac:spMk id="6" creationId="{B4CF9552-DF1B-43F9-B3B6-FD26E35DA6B8}"/>
          </ac:spMkLst>
        </pc:spChg>
        <pc:spChg chg="add del mod">
          <ac:chgData name="Paige Cooper" userId="11edce0f-1acc-401e-b036-ac6d3965ddcc" providerId="ADAL" clId="{F243E603-D2DE-41A2-B23E-22B745F1990F}" dt="2022-08-04T15:19:56.921" v="883" actId="478"/>
          <ac:spMkLst>
            <pc:docMk/>
            <pc:sldMk cId="1487258794" sldId="281"/>
            <ac:spMk id="8" creationId="{D4879364-9130-4EB6-82D6-F86C757664DA}"/>
          </ac:spMkLst>
        </pc:spChg>
        <pc:spChg chg="add del mod">
          <ac:chgData name="Paige Cooper" userId="11edce0f-1acc-401e-b036-ac6d3965ddcc" providerId="ADAL" clId="{F243E603-D2DE-41A2-B23E-22B745F1990F}" dt="2022-08-04T15:21:41.006" v="1050" actId="478"/>
          <ac:spMkLst>
            <pc:docMk/>
            <pc:sldMk cId="1487258794" sldId="281"/>
            <ac:spMk id="10" creationId="{70D9FBE3-63F3-4A11-BE72-A74970E63FA3}"/>
          </ac:spMkLst>
        </pc:spChg>
        <pc:picChg chg="add mod">
          <ac:chgData name="Paige Cooper" userId="11edce0f-1acc-401e-b036-ac6d3965ddcc" providerId="ADAL" clId="{F243E603-D2DE-41A2-B23E-22B745F1990F}" dt="2022-08-04T15:24:25.743" v="1066" actId="1076"/>
          <ac:picMkLst>
            <pc:docMk/>
            <pc:sldMk cId="1487258794" sldId="281"/>
            <ac:picMk id="1026" creationId="{0C5FAED2-8ACD-4910-91F1-DDE5B18178C6}"/>
          </ac:picMkLst>
        </pc:picChg>
        <pc:picChg chg="add mod modCrop">
          <ac:chgData name="Paige Cooper" userId="11edce0f-1acc-401e-b036-ac6d3965ddcc" providerId="ADAL" clId="{F243E603-D2DE-41A2-B23E-22B745F1990F}" dt="2022-08-04T15:24:29.320" v="1067" actId="1076"/>
          <ac:picMkLst>
            <pc:docMk/>
            <pc:sldMk cId="1487258794" sldId="281"/>
            <ac:picMk id="1028" creationId="{F8C2FC3A-4ED5-405A-A092-C3DF839032C9}"/>
          </ac:picMkLst>
        </pc:picChg>
      </pc:sldChg>
      <pc:sldChg chg="modSp add del">
        <pc:chgData name="Paige Cooper" userId="11edce0f-1acc-401e-b036-ac6d3965ddcc" providerId="ADAL" clId="{F243E603-D2DE-41A2-B23E-22B745F1990F}" dt="2022-08-04T14:54:29.464" v="574" actId="2696"/>
        <pc:sldMkLst>
          <pc:docMk/>
          <pc:sldMk cId="558599115" sldId="282"/>
        </pc:sldMkLst>
        <pc:spChg chg="mod">
          <ac:chgData name="Paige Cooper" userId="11edce0f-1acc-401e-b036-ac6d3965ddcc" providerId="ADAL" clId="{F243E603-D2DE-41A2-B23E-22B745F1990F}" dt="2022-08-04T14:54:18.059" v="571" actId="1076"/>
          <ac:spMkLst>
            <pc:docMk/>
            <pc:sldMk cId="558599115" sldId="282"/>
            <ac:spMk id="6" creationId="{B4CF9552-DF1B-43F9-B3B6-FD26E35DA6B8}"/>
          </ac:spMkLst>
        </pc:spChg>
      </pc:sldChg>
      <pc:sldChg chg="addSp delSp modSp add ord">
        <pc:chgData name="Paige Cooper" userId="11edce0f-1acc-401e-b036-ac6d3965ddcc" providerId="ADAL" clId="{F243E603-D2DE-41A2-B23E-22B745F1990F}" dt="2022-08-04T15:24:58.562" v="1069"/>
        <pc:sldMkLst>
          <pc:docMk/>
          <pc:sldMk cId="1057184216" sldId="283"/>
        </pc:sldMkLst>
        <pc:spChg chg="mod">
          <ac:chgData name="Paige Cooper" userId="11edce0f-1acc-401e-b036-ac6d3965ddcc" providerId="ADAL" clId="{F243E603-D2DE-41A2-B23E-22B745F1990F}" dt="2022-08-04T14:54:40.628" v="589" actId="20577"/>
          <ac:spMkLst>
            <pc:docMk/>
            <pc:sldMk cId="1057184216" sldId="283"/>
            <ac:spMk id="2" creationId="{4FDB42BB-21E5-4BDF-AC8A-84673402F008}"/>
          </ac:spMkLst>
        </pc:spChg>
        <pc:spChg chg="mod">
          <ac:chgData name="Paige Cooper" userId="11edce0f-1acc-401e-b036-ac6d3965ddcc" providerId="ADAL" clId="{F243E603-D2DE-41A2-B23E-22B745F1990F}" dt="2022-08-04T15:01:59.661" v="726" actId="14100"/>
          <ac:spMkLst>
            <pc:docMk/>
            <pc:sldMk cId="1057184216" sldId="283"/>
            <ac:spMk id="3" creationId="{82CBDF82-584E-4D11-98CF-0A5D207A9B44}"/>
          </ac:spMkLst>
        </pc:spChg>
        <pc:spChg chg="mod">
          <ac:chgData name="Paige Cooper" userId="11edce0f-1acc-401e-b036-ac6d3965ddcc" providerId="ADAL" clId="{F243E603-D2DE-41A2-B23E-22B745F1990F}" dt="2022-08-04T14:58:56.256" v="721" actId="20577"/>
          <ac:spMkLst>
            <pc:docMk/>
            <pc:sldMk cId="1057184216" sldId="283"/>
            <ac:spMk id="4" creationId="{7EA3D082-DE22-437B-B96B-923D37345112}"/>
          </ac:spMkLst>
        </pc:spChg>
        <pc:spChg chg="del mod">
          <ac:chgData name="Paige Cooper" userId="11edce0f-1acc-401e-b036-ac6d3965ddcc" providerId="ADAL" clId="{F243E603-D2DE-41A2-B23E-22B745F1990F}" dt="2022-08-04T14:58:59.052" v="722" actId="478"/>
          <ac:spMkLst>
            <pc:docMk/>
            <pc:sldMk cId="1057184216" sldId="283"/>
            <ac:spMk id="5" creationId="{79320408-9228-4145-8C4C-288E49569242}"/>
          </ac:spMkLst>
        </pc:spChg>
        <pc:spChg chg="del mod">
          <ac:chgData name="Paige Cooper" userId="11edce0f-1acc-401e-b036-ac6d3965ddcc" providerId="ADAL" clId="{F243E603-D2DE-41A2-B23E-22B745F1990F}" dt="2022-08-04T14:59:03.919" v="724" actId="478"/>
          <ac:spMkLst>
            <pc:docMk/>
            <pc:sldMk cId="1057184216" sldId="283"/>
            <ac:spMk id="6" creationId="{B4CF9552-DF1B-43F9-B3B6-FD26E35DA6B8}"/>
          </ac:spMkLst>
        </pc:spChg>
        <pc:spChg chg="add del mod">
          <ac:chgData name="Paige Cooper" userId="11edce0f-1acc-401e-b036-ac6d3965ddcc" providerId="ADAL" clId="{F243E603-D2DE-41A2-B23E-22B745F1990F}" dt="2022-08-04T14:59:01.365" v="723" actId="478"/>
          <ac:spMkLst>
            <pc:docMk/>
            <pc:sldMk cId="1057184216" sldId="283"/>
            <ac:spMk id="8" creationId="{F1D4637C-E6E6-4D0F-ACF6-2A3FEDED9DB2}"/>
          </ac:spMkLst>
        </pc:spChg>
        <pc:spChg chg="add del mod">
          <ac:chgData name="Paige Cooper" userId="11edce0f-1acc-401e-b036-ac6d3965ddcc" providerId="ADAL" clId="{F243E603-D2DE-41A2-B23E-22B745F1990F}" dt="2022-08-04T15:07:14.044" v="728"/>
          <ac:spMkLst>
            <pc:docMk/>
            <pc:sldMk cId="1057184216" sldId="283"/>
            <ac:spMk id="10" creationId="{594259BB-1A1D-46BA-89DF-2137D9A8764C}"/>
          </ac:spMkLst>
        </pc:spChg>
        <pc:spChg chg="add mod">
          <ac:chgData name="Paige Cooper" userId="11edce0f-1acc-401e-b036-ac6d3965ddcc" providerId="ADAL" clId="{F243E603-D2DE-41A2-B23E-22B745F1990F}" dt="2022-08-04T15:14:38.615" v="818" actId="2710"/>
          <ac:spMkLst>
            <pc:docMk/>
            <pc:sldMk cId="1057184216" sldId="283"/>
            <ac:spMk id="13" creationId="{9EB44D38-17E6-4F84-86D6-27F72C901588}"/>
          </ac:spMkLst>
        </pc:spChg>
        <pc:spChg chg="add mod">
          <ac:chgData name="Paige Cooper" userId="11edce0f-1acc-401e-b036-ac6d3965ddcc" providerId="ADAL" clId="{F243E603-D2DE-41A2-B23E-22B745F1990F}" dt="2022-08-04T15:14:13.743" v="816" actId="1076"/>
          <ac:spMkLst>
            <pc:docMk/>
            <pc:sldMk cId="1057184216" sldId="283"/>
            <ac:spMk id="14" creationId="{A5732A79-DBC8-47ED-8ADA-CAEBD6E8BD00}"/>
          </ac:spMkLst>
        </pc:spChg>
        <pc:spChg chg="add del mod">
          <ac:chgData name="Paige Cooper" userId="11edce0f-1acc-401e-b036-ac6d3965ddcc" providerId="ADAL" clId="{F243E603-D2DE-41A2-B23E-22B745F1990F}" dt="2022-08-04T15:16:40.024" v="841" actId="11529"/>
          <ac:spMkLst>
            <pc:docMk/>
            <pc:sldMk cId="1057184216" sldId="283"/>
            <ac:spMk id="18" creationId="{ECC50B94-FC74-4823-A1C3-6E0CA9AA0F38}"/>
          </ac:spMkLst>
        </pc:spChg>
        <pc:spChg chg="add mod">
          <ac:chgData name="Paige Cooper" userId="11edce0f-1acc-401e-b036-ac6d3965ddcc" providerId="ADAL" clId="{F243E603-D2DE-41A2-B23E-22B745F1990F}" dt="2022-08-04T15:17:27.744" v="860" actId="1076"/>
          <ac:spMkLst>
            <pc:docMk/>
            <pc:sldMk cId="1057184216" sldId="283"/>
            <ac:spMk id="19" creationId="{9ADB23F7-9D1F-4744-9C4C-5BA03270FF52}"/>
          </ac:spMkLst>
        </pc:spChg>
        <pc:spChg chg="add mod">
          <ac:chgData name="Paige Cooper" userId="11edce0f-1acc-401e-b036-ac6d3965ddcc" providerId="ADAL" clId="{F243E603-D2DE-41A2-B23E-22B745F1990F}" dt="2022-08-04T15:18:02.917" v="877" actId="14100"/>
          <ac:spMkLst>
            <pc:docMk/>
            <pc:sldMk cId="1057184216" sldId="283"/>
            <ac:spMk id="20" creationId="{58F62846-6EAD-4887-BEEE-EBD0DC96F78A}"/>
          </ac:spMkLst>
        </pc:spChg>
        <pc:picChg chg="add mod">
          <ac:chgData name="Paige Cooper" userId="11edce0f-1acc-401e-b036-ac6d3965ddcc" providerId="ADAL" clId="{F243E603-D2DE-41A2-B23E-22B745F1990F}" dt="2022-08-04T15:11:10.552" v="747" actId="1076"/>
          <ac:picMkLst>
            <pc:docMk/>
            <pc:sldMk cId="1057184216" sldId="283"/>
            <ac:picMk id="11" creationId="{CEEFCC44-4112-45ED-B6E7-476D0909CF0D}"/>
          </ac:picMkLst>
        </pc:picChg>
        <pc:picChg chg="add mod">
          <ac:chgData name="Paige Cooper" userId="11edce0f-1acc-401e-b036-ac6d3965ddcc" providerId="ADAL" clId="{F243E603-D2DE-41A2-B23E-22B745F1990F}" dt="2022-08-04T15:09:33.477" v="738" actId="1076"/>
          <ac:picMkLst>
            <pc:docMk/>
            <pc:sldMk cId="1057184216" sldId="283"/>
            <ac:picMk id="12" creationId="{5E52311B-2EBE-4CB7-96E4-B76C37B0F166}"/>
          </ac:picMkLst>
        </pc:picChg>
        <pc:picChg chg="add mod">
          <ac:chgData name="Paige Cooper" userId="11edce0f-1acc-401e-b036-ac6d3965ddcc" providerId="ADAL" clId="{F243E603-D2DE-41A2-B23E-22B745F1990F}" dt="2022-08-04T15:16:15.531" v="839" actId="1037"/>
          <ac:picMkLst>
            <pc:docMk/>
            <pc:sldMk cId="1057184216" sldId="283"/>
            <ac:picMk id="16" creationId="{A3DB9198-07A3-4BE4-ACD5-37536C7E0B92}"/>
          </ac:picMkLst>
        </pc:picChg>
        <pc:picChg chg="add mod">
          <ac:chgData name="Paige Cooper" userId="11edce0f-1acc-401e-b036-ac6d3965ddcc" providerId="ADAL" clId="{F243E603-D2DE-41A2-B23E-22B745F1990F}" dt="2022-08-04T15:16:11.878" v="832" actId="1036"/>
          <ac:picMkLst>
            <pc:docMk/>
            <pc:sldMk cId="1057184216" sldId="283"/>
            <ac:picMk id="17" creationId="{53A27FEC-05FF-4266-BE54-6AEF6505FCF8}"/>
          </ac:picMkLst>
        </pc:picChg>
      </pc:sldChg>
      <pc:sldChg chg="addSp modSp add">
        <pc:chgData name="Paige Cooper" userId="11edce0f-1acc-401e-b036-ac6d3965ddcc" providerId="ADAL" clId="{F243E603-D2DE-41A2-B23E-22B745F1990F}" dt="2022-08-04T15:25:53.586" v="1076" actId="1076"/>
        <pc:sldMkLst>
          <pc:docMk/>
          <pc:sldMk cId="2759567806" sldId="284"/>
        </pc:sldMkLst>
        <pc:picChg chg="add mod">
          <ac:chgData name="Paige Cooper" userId="11edce0f-1acc-401e-b036-ac6d3965ddcc" providerId="ADAL" clId="{F243E603-D2DE-41A2-B23E-22B745F1990F}" dt="2022-08-04T15:25:53.586" v="1076" actId="1076"/>
          <ac:picMkLst>
            <pc:docMk/>
            <pc:sldMk cId="2759567806" sldId="284"/>
            <ac:picMk id="2" creationId="{47541B0D-0D83-4430-A64E-F8AB48EAB4AC}"/>
          </ac:picMkLst>
        </pc:picChg>
      </pc:sldChg>
      <pc:sldMasterChg chg="delSldLayout">
        <pc:chgData name="Paige Cooper" userId="11edce0f-1acc-401e-b036-ac6d3965ddcc" providerId="ADAL" clId="{F243E603-D2DE-41A2-B23E-22B745F1990F}" dt="2022-08-04T15:25:55.316" v="1078" actId="2696"/>
        <pc:sldMasterMkLst>
          <pc:docMk/>
          <pc:sldMasterMk cId="641147414" sldId="2147484272"/>
        </pc:sldMasterMkLst>
        <pc:sldLayoutChg chg="del">
          <pc:chgData name="Paige Cooper" userId="11edce0f-1acc-401e-b036-ac6d3965ddcc" providerId="ADAL" clId="{F243E603-D2DE-41A2-B23E-22B745F1990F}" dt="2022-08-04T14:46:06.783" v="198" actId="2696"/>
          <pc:sldLayoutMkLst>
            <pc:docMk/>
            <pc:sldMasterMk cId="641147414" sldId="2147484272"/>
            <pc:sldLayoutMk cId="1881394070" sldId="2147484293"/>
          </pc:sldLayoutMkLst>
        </pc:sldLayoutChg>
        <pc:sldLayoutChg chg="del">
          <pc:chgData name="Paige Cooper" userId="11edce0f-1acc-401e-b036-ac6d3965ddcc" providerId="ADAL" clId="{F243E603-D2DE-41A2-B23E-22B745F1990F}" dt="2022-08-04T15:25:55.316" v="1078" actId="2696"/>
          <pc:sldLayoutMkLst>
            <pc:docMk/>
            <pc:sldMasterMk cId="641147414" sldId="2147484272"/>
            <pc:sldLayoutMk cId="2034520642" sldId="2147484294"/>
          </pc:sldLayoutMkLst>
        </pc:sldLayoutChg>
        <pc:sldLayoutChg chg="del">
          <pc:chgData name="Paige Cooper" userId="11edce0f-1acc-401e-b036-ac6d3965ddcc" providerId="ADAL" clId="{F243E603-D2DE-41A2-B23E-22B745F1990F}" dt="2022-08-04T14:47:57.273" v="265" actId="2696"/>
          <pc:sldLayoutMkLst>
            <pc:docMk/>
            <pc:sldMasterMk cId="641147414" sldId="2147484272"/>
            <pc:sldLayoutMk cId="4000870805" sldId="2147484296"/>
          </pc:sldLayoutMkLst>
        </pc:sldLayoutChg>
        <pc:sldLayoutChg chg="del">
          <pc:chgData name="Paige Cooper" userId="11edce0f-1acc-401e-b036-ac6d3965ddcc" providerId="ADAL" clId="{F243E603-D2DE-41A2-B23E-22B745F1990F}" dt="2022-08-04T14:54:30.755" v="576" actId="2696"/>
          <pc:sldLayoutMkLst>
            <pc:docMk/>
            <pc:sldMasterMk cId="641147414" sldId="2147484272"/>
            <pc:sldLayoutMk cId="3205687004" sldId="2147484297"/>
          </pc:sldLayoutMkLst>
        </pc:sldLayoutChg>
      </pc:sldMasterChg>
    </pc:docChg>
  </pc:docChgLst>
  <pc:docChgLst>
    <pc:chgData name="Paige Cooper" userId="11edce0f-1acc-401e-b036-ac6d3965ddcc" providerId="ADAL" clId="{80118782-B33B-4727-8209-27D8BC8AC471}"/>
    <pc:docChg chg="undo redo custSel addSld delSld modSld sldOrd modMainMaster">
      <pc:chgData name="Paige Cooper" userId="11edce0f-1acc-401e-b036-ac6d3965ddcc" providerId="ADAL" clId="{80118782-B33B-4727-8209-27D8BC8AC471}" dt="2022-08-04T03:19:49.353" v="2268" actId="1076"/>
      <pc:docMkLst>
        <pc:docMk/>
      </pc:docMkLst>
      <pc:sldChg chg="addSp delSp modSp mod setBg">
        <pc:chgData name="Paige Cooper" userId="11edce0f-1acc-401e-b036-ac6d3965ddcc" providerId="ADAL" clId="{80118782-B33B-4727-8209-27D8BC8AC471}" dt="2022-08-04T03:05:58.979" v="1611" actId="16037"/>
        <pc:sldMkLst>
          <pc:docMk/>
          <pc:sldMk cId="109857222" sldId="256"/>
        </pc:sldMkLst>
        <pc:spChg chg="mod">
          <ac:chgData name="Paige Cooper" userId="11edce0f-1acc-401e-b036-ac6d3965ddcc" providerId="ADAL" clId="{80118782-B33B-4727-8209-27D8BC8AC471}" dt="2022-08-04T03:05:58.979" v="1611" actId="16037"/>
          <ac:spMkLst>
            <pc:docMk/>
            <pc:sldMk cId="109857222" sldId="256"/>
            <ac:spMk id="2" creationId="{00000000-0000-0000-0000-000000000000}"/>
          </ac:spMkLst>
        </pc:spChg>
        <pc:spChg chg="mod">
          <ac:chgData name="Paige Cooper" userId="11edce0f-1acc-401e-b036-ac6d3965ddcc" providerId="ADAL" clId="{80118782-B33B-4727-8209-27D8BC8AC471}" dt="2022-08-04T02:59:01.217" v="1529" actId="1035"/>
          <ac:spMkLst>
            <pc:docMk/>
            <pc:sldMk cId="109857222" sldId="256"/>
            <ac:spMk id="3" creationId="{00000000-0000-0000-0000-000000000000}"/>
          </ac:spMkLst>
        </pc:spChg>
        <pc:spChg chg="add del mod">
          <ac:chgData name="Paige Cooper" userId="11edce0f-1acc-401e-b036-ac6d3965ddcc" providerId="ADAL" clId="{80118782-B33B-4727-8209-27D8BC8AC471}" dt="2022-08-04T02:49:16.846" v="1426" actId="478"/>
          <ac:spMkLst>
            <pc:docMk/>
            <pc:sldMk cId="109857222" sldId="256"/>
            <ac:spMk id="4" creationId="{30DD32C0-D207-AC59-9B26-DD5CEF6F91E3}"/>
          </ac:spMkLst>
        </pc:spChg>
        <pc:spChg chg="add del mod ord">
          <ac:chgData name="Paige Cooper" userId="11edce0f-1acc-401e-b036-ac6d3965ddcc" providerId="ADAL" clId="{80118782-B33B-4727-8209-27D8BC8AC471}" dt="2022-08-04T02:52:17.314" v="1441" actId="478"/>
          <ac:spMkLst>
            <pc:docMk/>
            <pc:sldMk cId="109857222" sldId="256"/>
            <ac:spMk id="5" creationId="{0CA16589-7A21-B86A-E1C4-A7D6CA67D59D}"/>
          </ac:spMkLst>
        </pc:spChg>
      </pc:sldChg>
      <pc:sldChg chg="modSp mod">
        <pc:chgData name="Paige Cooper" userId="11edce0f-1acc-401e-b036-ac6d3965ddcc" providerId="ADAL" clId="{80118782-B33B-4727-8209-27D8BC8AC471}" dt="2022-08-04T03:07:15.195" v="1615" actId="16037"/>
        <pc:sldMkLst>
          <pc:docMk/>
          <pc:sldMk cId="2193060809" sldId="263"/>
        </pc:sldMkLst>
        <pc:spChg chg="mod">
          <ac:chgData name="Paige Cooper" userId="11edce0f-1acc-401e-b036-ac6d3965ddcc" providerId="ADAL" clId="{80118782-B33B-4727-8209-27D8BC8AC471}" dt="2022-08-04T03:07:15.195" v="1615" actId="16037"/>
          <ac:spMkLst>
            <pc:docMk/>
            <pc:sldMk cId="2193060809" sldId="263"/>
            <ac:spMk id="4" creationId="{00000000-0000-0000-0000-000000000000}"/>
          </ac:spMkLst>
        </pc:spChg>
        <pc:picChg chg="mod">
          <ac:chgData name="Paige Cooper" userId="11edce0f-1acc-401e-b036-ac6d3965ddcc" providerId="ADAL" clId="{80118782-B33B-4727-8209-27D8BC8AC471}" dt="2022-08-04T02:52:48.211" v="1446"/>
          <ac:picMkLst>
            <pc:docMk/>
            <pc:sldMk cId="2193060809" sldId="263"/>
            <ac:picMk id="9" creationId="{AF094C0B-D94D-467E-B510-B4A8A8BA2B16}"/>
          </ac:picMkLst>
        </pc:picChg>
      </pc:sldChg>
      <pc:sldChg chg="modSp mod">
        <pc:chgData name="Paige Cooper" userId="11edce0f-1acc-401e-b036-ac6d3965ddcc" providerId="ADAL" clId="{80118782-B33B-4727-8209-27D8BC8AC471}" dt="2022-08-04T03:07:15.195" v="1615" actId="16037"/>
        <pc:sldMkLst>
          <pc:docMk/>
          <pc:sldMk cId="1665483968" sldId="265"/>
        </pc:sldMkLst>
        <pc:spChg chg="mod">
          <ac:chgData name="Paige Cooper" userId="11edce0f-1acc-401e-b036-ac6d3965ddcc" providerId="ADAL" clId="{80118782-B33B-4727-8209-27D8BC8AC471}" dt="2022-08-04T02:52:48.211" v="1446"/>
          <ac:spMkLst>
            <pc:docMk/>
            <pc:sldMk cId="1665483968" sldId="265"/>
            <ac:spMk id="4" creationId="{0AB8BCC3-1600-4308-8014-14A0B186C185}"/>
          </ac:spMkLst>
        </pc:spChg>
        <pc:spChg chg="mod">
          <ac:chgData name="Paige Cooper" userId="11edce0f-1acc-401e-b036-ac6d3965ddcc" providerId="ADAL" clId="{80118782-B33B-4727-8209-27D8BC8AC471}" dt="2022-08-04T02:52:48.211" v="1446"/>
          <ac:spMkLst>
            <pc:docMk/>
            <pc:sldMk cId="1665483968" sldId="265"/>
            <ac:spMk id="5" creationId="{00000000-0000-0000-0000-000000000000}"/>
          </ac:spMkLst>
        </pc:spChg>
        <pc:spChg chg="mod">
          <ac:chgData name="Paige Cooper" userId="11edce0f-1acc-401e-b036-ac6d3965ddcc" providerId="ADAL" clId="{80118782-B33B-4727-8209-27D8BC8AC471}" dt="2022-08-04T03:07:15.195" v="1615" actId="16037"/>
          <ac:spMkLst>
            <pc:docMk/>
            <pc:sldMk cId="1665483968" sldId="265"/>
            <ac:spMk id="6" creationId="{00000000-0000-0000-0000-000000000000}"/>
          </ac:spMkLst>
        </pc:spChg>
        <pc:spChg chg="mod">
          <ac:chgData name="Paige Cooper" userId="11edce0f-1acc-401e-b036-ac6d3965ddcc" providerId="ADAL" clId="{80118782-B33B-4727-8209-27D8BC8AC471}" dt="2022-08-04T02:52:48.211" v="1446"/>
          <ac:spMkLst>
            <pc:docMk/>
            <pc:sldMk cId="1665483968" sldId="265"/>
            <ac:spMk id="7" creationId="{428FDBB6-6A54-4B1D-ABBE-DE509301FF60}"/>
          </ac:spMkLst>
        </pc:spChg>
        <pc:spChg chg="mod">
          <ac:chgData name="Paige Cooper" userId="11edce0f-1acc-401e-b036-ac6d3965ddcc" providerId="ADAL" clId="{80118782-B33B-4727-8209-27D8BC8AC471}" dt="2022-08-04T02:52:48.211" v="1446"/>
          <ac:spMkLst>
            <pc:docMk/>
            <pc:sldMk cId="1665483968" sldId="265"/>
            <ac:spMk id="8" creationId="{E6B05710-068E-495A-A0FE-9CCD02F298A8}"/>
          </ac:spMkLst>
        </pc:spChg>
      </pc:sldChg>
      <pc:sldChg chg="addSp delSp modSp mod ord">
        <pc:chgData name="Paige Cooper" userId="11edce0f-1acc-401e-b036-ac6d3965ddcc" providerId="ADAL" clId="{80118782-B33B-4727-8209-27D8BC8AC471}" dt="2022-08-04T02:58:26.322" v="1517" actId="20577"/>
        <pc:sldMkLst>
          <pc:docMk/>
          <pc:sldMk cId="2957106927" sldId="269"/>
        </pc:sldMkLst>
        <pc:spChg chg="mod">
          <ac:chgData name="Paige Cooper" userId="11edce0f-1acc-401e-b036-ac6d3965ddcc" providerId="ADAL" clId="{80118782-B33B-4727-8209-27D8BC8AC471}" dt="2022-08-04T02:52:48.420" v="1448" actId="27636"/>
          <ac:spMkLst>
            <pc:docMk/>
            <pc:sldMk cId="2957106927" sldId="269"/>
            <ac:spMk id="2" creationId="{1B4F92BC-2A7E-406A-9A53-C55459101701}"/>
          </ac:spMkLst>
        </pc:spChg>
        <pc:spChg chg="mod">
          <ac:chgData name="Paige Cooper" userId="11edce0f-1acc-401e-b036-ac6d3965ddcc" providerId="ADAL" clId="{80118782-B33B-4727-8209-27D8BC8AC471}" dt="2022-08-04T02:57:48.417" v="1508" actId="1076"/>
          <ac:spMkLst>
            <pc:docMk/>
            <pc:sldMk cId="2957106927" sldId="269"/>
            <ac:spMk id="3" creationId="{DF07AB04-2B85-480B-A4EF-348CDC4C2C42}"/>
          </ac:spMkLst>
        </pc:spChg>
        <pc:spChg chg="mod">
          <ac:chgData name="Paige Cooper" userId="11edce0f-1acc-401e-b036-ac6d3965ddcc" providerId="ADAL" clId="{80118782-B33B-4727-8209-27D8BC8AC471}" dt="2022-08-04T02:58:23.530" v="1516" actId="20577"/>
          <ac:spMkLst>
            <pc:docMk/>
            <pc:sldMk cId="2957106927" sldId="269"/>
            <ac:spMk id="4" creationId="{C012AC1F-AA24-4F87-B1E4-BEAAA47EA73F}"/>
          </ac:spMkLst>
        </pc:spChg>
        <pc:spChg chg="mod">
          <ac:chgData name="Paige Cooper" userId="11edce0f-1acc-401e-b036-ac6d3965ddcc" providerId="ADAL" clId="{80118782-B33B-4727-8209-27D8BC8AC471}" dt="2022-08-04T02:58:26.322" v="1517" actId="20577"/>
          <ac:spMkLst>
            <pc:docMk/>
            <pc:sldMk cId="2957106927" sldId="269"/>
            <ac:spMk id="5" creationId="{A67EE021-5134-4FB5-978F-884273E35CFA}"/>
          </ac:spMkLst>
        </pc:spChg>
        <pc:spChg chg="add del mod">
          <ac:chgData name="Paige Cooper" userId="11edce0f-1acc-401e-b036-ac6d3965ddcc" providerId="ADAL" clId="{80118782-B33B-4727-8209-27D8BC8AC471}" dt="2022-08-04T02:31:01.172" v="366" actId="478"/>
          <ac:spMkLst>
            <pc:docMk/>
            <pc:sldMk cId="2957106927" sldId="269"/>
            <ac:spMk id="9" creationId="{E0EA4869-8755-2DCA-40CA-FBADA9C04ED9}"/>
          </ac:spMkLst>
        </pc:spChg>
        <pc:spChg chg="add del mod">
          <ac:chgData name="Paige Cooper" userId="11edce0f-1acc-401e-b036-ac6d3965ddcc" providerId="ADAL" clId="{80118782-B33B-4727-8209-27D8BC8AC471}" dt="2022-08-04T02:33:03.805" v="375" actId="478"/>
          <ac:spMkLst>
            <pc:docMk/>
            <pc:sldMk cId="2957106927" sldId="269"/>
            <ac:spMk id="16" creationId="{E5703555-E64B-7DDE-63AC-65A47ED2AF38}"/>
          </ac:spMkLst>
        </pc:spChg>
        <pc:spChg chg="add del mod">
          <ac:chgData name="Paige Cooper" userId="11edce0f-1acc-401e-b036-ac6d3965ddcc" providerId="ADAL" clId="{80118782-B33B-4727-8209-27D8BC8AC471}" dt="2022-08-04T02:35:05.264" v="409" actId="478"/>
          <ac:spMkLst>
            <pc:docMk/>
            <pc:sldMk cId="2957106927" sldId="269"/>
            <ac:spMk id="22" creationId="{24079817-6EA9-DBFE-1D50-AE11C2A6E3FF}"/>
          </ac:spMkLst>
        </pc:spChg>
        <pc:picChg chg="add del mod">
          <ac:chgData name="Paige Cooper" userId="11edce0f-1acc-401e-b036-ac6d3965ddcc" providerId="ADAL" clId="{80118782-B33B-4727-8209-27D8BC8AC471}" dt="2022-08-04T02:30:54.218" v="365" actId="478"/>
          <ac:picMkLst>
            <pc:docMk/>
            <pc:sldMk cId="2957106927" sldId="269"/>
            <ac:picMk id="7" creationId="{41A00C3E-5680-8812-A483-AF8B9399D10A}"/>
          </ac:picMkLst>
        </pc:picChg>
        <pc:picChg chg="del">
          <ac:chgData name="Paige Cooper" userId="11edce0f-1acc-401e-b036-ac6d3965ddcc" providerId="ADAL" clId="{80118782-B33B-4727-8209-27D8BC8AC471}" dt="2022-08-04T02:35:02.725" v="408" actId="478"/>
          <ac:picMkLst>
            <pc:docMk/>
            <pc:sldMk cId="2957106927" sldId="269"/>
            <ac:picMk id="10" creationId="{2AB2E71E-F344-413C-AACF-807A2D141C96}"/>
          </ac:picMkLst>
        </pc:picChg>
        <pc:picChg chg="del">
          <ac:chgData name="Paige Cooper" userId="11edce0f-1acc-401e-b036-ac6d3965ddcc" providerId="ADAL" clId="{80118782-B33B-4727-8209-27D8BC8AC471}" dt="2022-08-04T02:30:49.836" v="363" actId="478"/>
          <ac:picMkLst>
            <pc:docMk/>
            <pc:sldMk cId="2957106927" sldId="269"/>
            <ac:picMk id="12" creationId="{7E09C728-C3D0-4D16-ADAC-753EFE19B1DA}"/>
          </ac:picMkLst>
        </pc:picChg>
        <pc:picChg chg="add mod">
          <ac:chgData name="Paige Cooper" userId="11edce0f-1acc-401e-b036-ac6d3965ddcc" providerId="ADAL" clId="{80118782-B33B-4727-8209-27D8BC8AC471}" dt="2022-08-04T02:32:54.376" v="373" actId="207"/>
          <ac:picMkLst>
            <pc:docMk/>
            <pc:sldMk cId="2957106927" sldId="269"/>
            <ac:picMk id="13" creationId="{8C0A8736-15E5-FFFB-AED1-D693B9C20E16}"/>
          </ac:picMkLst>
        </pc:picChg>
        <pc:picChg chg="del">
          <ac:chgData name="Paige Cooper" userId="11edce0f-1acc-401e-b036-ac6d3965ddcc" providerId="ADAL" clId="{80118782-B33B-4727-8209-27D8BC8AC471}" dt="2022-08-04T02:32:59.778" v="374" actId="478"/>
          <ac:picMkLst>
            <pc:docMk/>
            <pc:sldMk cId="2957106927" sldId="269"/>
            <ac:picMk id="14" creationId="{E446D6D6-98CB-455F-B98B-5236850D2072}"/>
          </ac:picMkLst>
        </pc:picChg>
        <pc:picChg chg="add del mod">
          <ac:chgData name="Paige Cooper" userId="11edce0f-1acc-401e-b036-ac6d3965ddcc" providerId="ADAL" clId="{80118782-B33B-4727-8209-27D8BC8AC471}" dt="2022-08-04T02:34:14.954" v="399" actId="478"/>
          <ac:picMkLst>
            <pc:docMk/>
            <pc:sldMk cId="2957106927" sldId="269"/>
            <ac:picMk id="18" creationId="{1577BA99-284C-7CB4-7900-1449A34E2EDD}"/>
          </ac:picMkLst>
        </pc:picChg>
        <pc:picChg chg="add mod">
          <ac:chgData name="Paige Cooper" userId="11edce0f-1acc-401e-b036-ac6d3965ddcc" providerId="ADAL" clId="{80118782-B33B-4727-8209-27D8BC8AC471}" dt="2022-08-04T02:36:46.536" v="428" actId="1036"/>
          <ac:picMkLst>
            <pc:docMk/>
            <pc:sldMk cId="2957106927" sldId="269"/>
            <ac:picMk id="20" creationId="{85AC5DB3-E722-9521-BC9E-C16B8330D6EA}"/>
          </ac:picMkLst>
        </pc:picChg>
        <pc:picChg chg="add mod">
          <ac:chgData name="Paige Cooper" userId="11edce0f-1acc-401e-b036-ac6d3965ddcc" providerId="ADAL" clId="{80118782-B33B-4727-8209-27D8BC8AC471}" dt="2022-08-04T02:56:52.594" v="1500" actId="1076"/>
          <ac:picMkLst>
            <pc:docMk/>
            <pc:sldMk cId="2957106927" sldId="269"/>
            <ac:picMk id="24" creationId="{FF847334-6227-1CC0-1E61-60FFCF4E09DC}"/>
          </ac:picMkLst>
        </pc:picChg>
      </pc:sldChg>
      <pc:sldChg chg="modSp mod">
        <pc:chgData name="Paige Cooper" userId="11edce0f-1acc-401e-b036-ac6d3965ddcc" providerId="ADAL" clId="{80118782-B33B-4727-8209-27D8BC8AC471}" dt="2022-08-04T02:52:48.446" v="1451" actId="27636"/>
        <pc:sldMkLst>
          <pc:docMk/>
          <pc:sldMk cId="2710073666" sldId="272"/>
        </pc:sldMkLst>
        <pc:spChg chg="mod">
          <ac:chgData name="Paige Cooper" userId="11edce0f-1acc-401e-b036-ac6d3965ddcc" providerId="ADAL" clId="{80118782-B33B-4727-8209-27D8BC8AC471}" dt="2022-08-04T02:52:48.446" v="1451" actId="27636"/>
          <ac:spMkLst>
            <pc:docMk/>
            <pc:sldMk cId="2710073666" sldId="272"/>
            <ac:spMk id="2" creationId="{C7F96A02-86EB-4DB6-848F-D15402E17D6C}"/>
          </ac:spMkLst>
        </pc:spChg>
        <pc:spChg chg="mod">
          <ac:chgData name="Paige Cooper" userId="11edce0f-1acc-401e-b036-ac6d3965ddcc" providerId="ADAL" clId="{80118782-B33B-4727-8209-27D8BC8AC471}" dt="2022-08-04T02:52:48.211" v="1446"/>
          <ac:spMkLst>
            <pc:docMk/>
            <pc:sldMk cId="2710073666" sldId="272"/>
            <ac:spMk id="9" creationId="{F9B67608-336F-4DFC-A698-5478D1463459}"/>
          </ac:spMkLst>
        </pc:spChg>
        <pc:spChg chg="mod">
          <ac:chgData name="Paige Cooper" userId="11edce0f-1acc-401e-b036-ac6d3965ddcc" providerId="ADAL" clId="{80118782-B33B-4727-8209-27D8BC8AC471}" dt="2022-08-04T02:52:48.211" v="1446"/>
          <ac:spMkLst>
            <pc:docMk/>
            <pc:sldMk cId="2710073666" sldId="272"/>
            <ac:spMk id="10" creationId="{787D8914-0BC4-4576-A15C-E75898CBCDA0}"/>
          </ac:spMkLst>
        </pc:spChg>
        <pc:spChg chg="mod">
          <ac:chgData name="Paige Cooper" userId="11edce0f-1acc-401e-b036-ac6d3965ddcc" providerId="ADAL" clId="{80118782-B33B-4727-8209-27D8BC8AC471}" dt="2022-08-04T02:52:48.211" v="1446"/>
          <ac:spMkLst>
            <pc:docMk/>
            <pc:sldMk cId="2710073666" sldId="272"/>
            <ac:spMk id="11" creationId="{CBC73CB9-11F6-4546-A612-CDABEB5200DC}"/>
          </ac:spMkLst>
        </pc:spChg>
        <pc:spChg chg="mod">
          <ac:chgData name="Paige Cooper" userId="11edce0f-1acc-401e-b036-ac6d3965ddcc" providerId="ADAL" clId="{80118782-B33B-4727-8209-27D8BC8AC471}" dt="2022-08-04T02:52:48.211" v="1446"/>
          <ac:spMkLst>
            <pc:docMk/>
            <pc:sldMk cId="2710073666" sldId="272"/>
            <ac:spMk id="12" creationId="{708107B3-097E-48CC-A5AD-93A9ECA0E4A5}"/>
          </ac:spMkLst>
        </pc:spChg>
        <pc:spChg chg="mod">
          <ac:chgData name="Paige Cooper" userId="11edce0f-1acc-401e-b036-ac6d3965ddcc" providerId="ADAL" clId="{80118782-B33B-4727-8209-27D8BC8AC471}" dt="2022-08-04T02:52:48.211" v="1446"/>
          <ac:spMkLst>
            <pc:docMk/>
            <pc:sldMk cId="2710073666" sldId="272"/>
            <ac:spMk id="13" creationId="{4D5EFDFA-811F-4206-A31B-BBABA2A9A312}"/>
          </ac:spMkLst>
        </pc:spChg>
      </pc:sldChg>
      <pc:sldChg chg="modSp mod">
        <pc:chgData name="Paige Cooper" userId="11edce0f-1acc-401e-b036-ac6d3965ddcc" providerId="ADAL" clId="{80118782-B33B-4727-8209-27D8BC8AC471}" dt="2022-08-04T03:12:32.701" v="2222" actId="403"/>
        <pc:sldMkLst>
          <pc:docMk/>
          <pc:sldMk cId="1136713874" sldId="273"/>
        </pc:sldMkLst>
        <pc:spChg chg="mod">
          <ac:chgData name="Paige Cooper" userId="11edce0f-1acc-401e-b036-ac6d3965ddcc" providerId="ADAL" clId="{80118782-B33B-4727-8209-27D8BC8AC471}" dt="2022-08-04T02:58:43.802" v="1518" actId="1076"/>
          <ac:spMkLst>
            <pc:docMk/>
            <pc:sldMk cId="1136713874" sldId="273"/>
            <ac:spMk id="2" creationId="{84F0FD8D-85A3-4615-A429-E50BA24B943E}"/>
          </ac:spMkLst>
        </pc:spChg>
        <pc:spChg chg="mod">
          <ac:chgData name="Paige Cooper" userId="11edce0f-1acc-401e-b036-ac6d3965ddcc" providerId="ADAL" clId="{80118782-B33B-4727-8209-27D8BC8AC471}" dt="2022-08-04T03:03:05.811" v="1604" actId="242"/>
          <ac:spMkLst>
            <pc:docMk/>
            <pc:sldMk cId="1136713874" sldId="273"/>
            <ac:spMk id="8" creationId="{B342EA83-8BE9-9B80-2709-73AFF74F062E}"/>
          </ac:spMkLst>
        </pc:spChg>
        <pc:spChg chg="mod">
          <ac:chgData name="Paige Cooper" userId="11edce0f-1acc-401e-b036-ac6d3965ddcc" providerId="ADAL" clId="{80118782-B33B-4727-8209-27D8BC8AC471}" dt="2022-08-04T02:59:45.853" v="1572" actId="1076"/>
          <ac:spMkLst>
            <pc:docMk/>
            <pc:sldMk cId="1136713874" sldId="273"/>
            <ac:spMk id="10" creationId="{2DA9BD18-F88F-942A-A383-B724D9910DDE}"/>
          </ac:spMkLst>
        </pc:spChg>
        <pc:spChg chg="mod">
          <ac:chgData name="Paige Cooper" userId="11edce0f-1acc-401e-b036-ac6d3965ddcc" providerId="ADAL" clId="{80118782-B33B-4727-8209-27D8BC8AC471}" dt="2022-08-04T03:00:47.835" v="1584" actId="242"/>
          <ac:spMkLst>
            <pc:docMk/>
            <pc:sldMk cId="1136713874" sldId="273"/>
            <ac:spMk id="12" creationId="{9C852315-C15D-0CFC-B186-7A92D6CDC0F1}"/>
          </ac:spMkLst>
        </pc:spChg>
        <pc:spChg chg="mod">
          <ac:chgData name="Paige Cooper" userId="11edce0f-1acc-401e-b036-ac6d3965ddcc" providerId="ADAL" clId="{80118782-B33B-4727-8209-27D8BC8AC471}" dt="2022-08-04T03:12:32.701" v="2222" actId="403"/>
          <ac:spMkLst>
            <pc:docMk/>
            <pc:sldMk cId="1136713874" sldId="273"/>
            <ac:spMk id="14" creationId="{3CC4BC9A-35F6-FD20-5DF4-8B6AC7EC4DCA}"/>
          </ac:spMkLst>
        </pc:spChg>
      </pc:sldChg>
      <pc:sldChg chg="addSp delSp modSp mod ord setBg">
        <pc:chgData name="Paige Cooper" userId="11edce0f-1acc-401e-b036-ac6d3965ddcc" providerId="ADAL" clId="{80118782-B33B-4727-8209-27D8BC8AC471}" dt="2022-08-04T03:19:49.353" v="2268" actId="1076"/>
        <pc:sldMkLst>
          <pc:docMk/>
          <pc:sldMk cId="2149331564" sldId="274"/>
        </pc:sldMkLst>
        <pc:spChg chg="mod">
          <ac:chgData name="Paige Cooper" userId="11edce0f-1acc-401e-b036-ac6d3965ddcc" providerId="ADAL" clId="{80118782-B33B-4727-8209-27D8BC8AC471}" dt="2022-08-04T03:19:49.353" v="2268" actId="1076"/>
          <ac:spMkLst>
            <pc:docMk/>
            <pc:sldMk cId="2149331564" sldId="274"/>
            <ac:spMk id="2" creationId="{98D42AB3-9E22-45B7-B682-56304D5BD53D}"/>
          </ac:spMkLst>
        </pc:spChg>
        <pc:spChg chg="mod">
          <ac:chgData name="Paige Cooper" userId="11edce0f-1acc-401e-b036-ac6d3965ddcc" providerId="ADAL" clId="{80118782-B33B-4727-8209-27D8BC8AC471}" dt="2022-08-04T03:19:30.681" v="2265" actId="26606"/>
          <ac:spMkLst>
            <pc:docMk/>
            <pc:sldMk cId="2149331564" sldId="274"/>
            <ac:spMk id="3" creationId="{2EAA86A1-F801-442C-838A-F834D93A9669}"/>
          </ac:spMkLst>
        </pc:spChg>
        <pc:spChg chg="add del mod">
          <ac:chgData name="Paige Cooper" userId="11edce0f-1acc-401e-b036-ac6d3965ddcc" providerId="ADAL" clId="{80118782-B33B-4727-8209-27D8BC8AC471}" dt="2022-08-04T03:15:53.339" v="2260" actId="478"/>
          <ac:spMkLst>
            <pc:docMk/>
            <pc:sldMk cId="2149331564" sldId="274"/>
            <ac:spMk id="7" creationId="{88D5386F-9330-FC29-FCC1-E65E8570CF5E}"/>
          </ac:spMkLst>
        </pc:spChg>
        <pc:spChg chg="add del mod">
          <ac:chgData name="Paige Cooper" userId="11edce0f-1acc-401e-b036-ac6d3965ddcc" providerId="ADAL" clId="{80118782-B33B-4727-8209-27D8BC8AC471}" dt="2022-08-04T03:16:55.631" v="2261" actId="931"/>
          <ac:spMkLst>
            <pc:docMk/>
            <pc:sldMk cId="2149331564" sldId="274"/>
            <ac:spMk id="9" creationId="{1C433152-7B85-E760-C4C0-1182998EDC1D}"/>
          </ac:spMkLst>
        </pc:spChg>
        <pc:spChg chg="add del mod">
          <ac:chgData name="Paige Cooper" userId="11edce0f-1acc-401e-b036-ac6d3965ddcc" providerId="ADAL" clId="{80118782-B33B-4727-8209-27D8BC8AC471}" dt="2022-08-04T03:19:04.370" v="2264" actId="14826"/>
          <ac:spMkLst>
            <pc:docMk/>
            <pc:sldMk cId="2149331564" sldId="274"/>
            <ac:spMk id="12" creationId="{5EEAC40F-5D9C-A487-40BD-C797ACCBB269}"/>
          </ac:spMkLst>
        </pc:spChg>
        <pc:grpChg chg="add">
          <ac:chgData name="Paige Cooper" userId="11edce0f-1acc-401e-b036-ac6d3965ddcc" providerId="ADAL" clId="{80118782-B33B-4727-8209-27D8BC8AC471}" dt="2022-08-04T03:19:30.681" v="2265" actId="26606"/>
          <ac:grpSpMkLst>
            <pc:docMk/>
            <pc:sldMk cId="2149331564" sldId="274"/>
            <ac:grpSpMk id="18" creationId="{E389415A-F11F-49E4-B0C5-CF7FF9CE8E07}"/>
          </ac:grpSpMkLst>
        </pc:grpChg>
        <pc:picChg chg="add del mod">
          <ac:chgData name="Paige Cooper" userId="11edce0f-1acc-401e-b036-ac6d3965ddcc" providerId="ADAL" clId="{80118782-B33B-4727-8209-27D8BC8AC471}" dt="2022-08-04T03:15:53.339" v="2260" actId="478"/>
          <ac:picMkLst>
            <pc:docMk/>
            <pc:sldMk cId="2149331564" sldId="274"/>
            <ac:picMk id="5" creationId="{06552530-DF5C-002D-5155-B457E8D7EC95}"/>
          </ac:picMkLst>
        </pc:picChg>
        <pc:picChg chg="del mod">
          <ac:chgData name="Paige Cooper" userId="11edce0f-1acc-401e-b036-ac6d3965ddcc" providerId="ADAL" clId="{80118782-B33B-4727-8209-27D8BC8AC471}" dt="2022-08-04T03:15:48.532" v="2258" actId="478"/>
          <ac:picMkLst>
            <pc:docMk/>
            <pc:sldMk cId="2149331564" sldId="274"/>
            <ac:picMk id="6" creationId="{291BB049-83EF-4727-9982-A520CF0A1E6F}"/>
          </ac:picMkLst>
        </pc:picChg>
        <pc:picChg chg="add mod">
          <ac:chgData name="Paige Cooper" userId="11edce0f-1acc-401e-b036-ac6d3965ddcc" providerId="ADAL" clId="{80118782-B33B-4727-8209-27D8BC8AC471}" dt="2022-08-04T03:19:39.305" v="2266" actId="1076"/>
          <ac:picMkLst>
            <pc:docMk/>
            <pc:sldMk cId="2149331564" sldId="274"/>
            <ac:picMk id="11" creationId="{FA7F3BD4-7E6B-E4CD-E5CF-BAD19F93D71E}"/>
          </ac:picMkLst>
        </pc:picChg>
        <pc:picChg chg="add">
          <ac:chgData name="Paige Cooper" userId="11edce0f-1acc-401e-b036-ac6d3965ddcc" providerId="ADAL" clId="{80118782-B33B-4727-8209-27D8BC8AC471}" dt="2022-08-04T03:19:30.681" v="2265" actId="26606"/>
          <ac:picMkLst>
            <pc:docMk/>
            <pc:sldMk cId="2149331564" sldId="274"/>
            <ac:picMk id="16" creationId="{53CD781F-F935-4310-9C70-32C9B03A159F}"/>
          </ac:picMkLst>
        </pc:picChg>
      </pc:sldChg>
      <pc:sldChg chg="modSp mod">
        <pc:chgData name="Paige Cooper" userId="11edce0f-1acc-401e-b036-ac6d3965ddcc" providerId="ADAL" clId="{80118782-B33B-4727-8209-27D8BC8AC471}" dt="2022-08-04T02:52:48.455" v="1455" actId="27636"/>
        <pc:sldMkLst>
          <pc:docMk/>
          <pc:sldMk cId="3553990703" sldId="275"/>
        </pc:sldMkLst>
        <pc:spChg chg="mod">
          <ac:chgData name="Paige Cooper" userId="11edce0f-1acc-401e-b036-ac6d3965ddcc" providerId="ADAL" clId="{80118782-B33B-4727-8209-27D8BC8AC471}" dt="2022-08-04T02:52:48.455" v="1455" actId="27636"/>
          <ac:spMkLst>
            <pc:docMk/>
            <pc:sldMk cId="3553990703" sldId="275"/>
            <ac:spMk id="2" creationId="{719A5C27-0F29-4A78-830C-1910A20B71A1}"/>
          </ac:spMkLst>
        </pc:spChg>
        <pc:spChg chg="mod">
          <ac:chgData name="Paige Cooper" userId="11edce0f-1acc-401e-b036-ac6d3965ddcc" providerId="ADAL" clId="{80118782-B33B-4727-8209-27D8BC8AC471}" dt="2022-08-04T02:52:48.211" v="1446"/>
          <ac:spMkLst>
            <pc:docMk/>
            <pc:sldMk cId="3553990703" sldId="275"/>
            <ac:spMk id="3" creationId="{1BF363B3-8F9E-4D67-AE12-41CFF83F6790}"/>
          </ac:spMkLst>
        </pc:spChg>
        <pc:spChg chg="mod">
          <ac:chgData name="Paige Cooper" userId="11edce0f-1acc-401e-b036-ac6d3965ddcc" providerId="ADAL" clId="{80118782-B33B-4727-8209-27D8BC8AC471}" dt="2022-08-04T02:52:48.211" v="1446"/>
          <ac:spMkLst>
            <pc:docMk/>
            <pc:sldMk cId="3553990703" sldId="275"/>
            <ac:spMk id="4" creationId="{FAC39A09-F7DD-4A45-B35D-55FB6203E17B}"/>
          </ac:spMkLst>
        </pc:spChg>
        <pc:spChg chg="mod">
          <ac:chgData name="Paige Cooper" userId="11edce0f-1acc-401e-b036-ac6d3965ddcc" providerId="ADAL" clId="{80118782-B33B-4727-8209-27D8BC8AC471}" dt="2022-08-04T02:52:48.211" v="1446"/>
          <ac:spMkLst>
            <pc:docMk/>
            <pc:sldMk cId="3553990703" sldId="275"/>
            <ac:spMk id="9" creationId="{B12FCDAC-CFE1-4BC4-8813-7E8C912DD4C7}"/>
          </ac:spMkLst>
        </pc:spChg>
      </pc:sldChg>
      <pc:sldChg chg="modSp mod">
        <pc:chgData name="Paige Cooper" userId="11edce0f-1acc-401e-b036-ac6d3965ddcc" providerId="ADAL" clId="{80118782-B33B-4727-8209-27D8BC8AC471}" dt="2022-08-04T03:02:38.047" v="1603"/>
        <pc:sldMkLst>
          <pc:docMk/>
          <pc:sldMk cId="2232282950" sldId="276"/>
        </pc:sldMkLst>
        <pc:spChg chg="mod">
          <ac:chgData name="Paige Cooper" userId="11edce0f-1acc-401e-b036-ac6d3965ddcc" providerId="ADAL" clId="{80118782-B33B-4727-8209-27D8BC8AC471}" dt="2022-08-04T02:52:48.211" v="1446"/>
          <ac:spMkLst>
            <pc:docMk/>
            <pc:sldMk cId="2232282950" sldId="276"/>
            <ac:spMk id="2" creationId="{C16508F6-42C2-4FFE-A92E-4981332982CA}"/>
          </ac:spMkLst>
        </pc:spChg>
        <pc:spChg chg="mod">
          <ac:chgData name="Paige Cooper" userId="11edce0f-1acc-401e-b036-ac6d3965ddcc" providerId="ADAL" clId="{80118782-B33B-4727-8209-27D8BC8AC471}" dt="2022-08-04T03:01:39.094" v="1589"/>
          <ac:spMkLst>
            <pc:docMk/>
            <pc:sldMk cId="2232282950" sldId="276"/>
            <ac:spMk id="3" creationId="{37D92030-ED5A-43D0-870F-DC04D358FFC0}"/>
          </ac:spMkLst>
        </pc:spChg>
        <pc:spChg chg="mod">
          <ac:chgData name="Paige Cooper" userId="11edce0f-1acc-401e-b036-ac6d3965ddcc" providerId="ADAL" clId="{80118782-B33B-4727-8209-27D8BC8AC471}" dt="2022-08-04T03:02:38.047" v="1603"/>
          <ac:spMkLst>
            <pc:docMk/>
            <pc:sldMk cId="2232282950" sldId="276"/>
            <ac:spMk id="4" creationId="{D3FCA4A4-52DE-4F24-A9DC-1B05D722C00B}"/>
          </ac:spMkLst>
        </pc:spChg>
        <pc:picChg chg="mod">
          <ac:chgData name="Paige Cooper" userId="11edce0f-1acc-401e-b036-ac6d3965ddcc" providerId="ADAL" clId="{80118782-B33B-4727-8209-27D8BC8AC471}" dt="2022-08-04T02:52:48.211" v="1446"/>
          <ac:picMkLst>
            <pc:docMk/>
            <pc:sldMk cId="2232282950" sldId="276"/>
            <ac:picMk id="7" creationId="{B4C53DED-8844-4CA2-B538-DDD85AF3C345}"/>
          </ac:picMkLst>
        </pc:picChg>
      </pc:sldChg>
      <pc:sldChg chg="modSp mod">
        <pc:chgData name="Paige Cooper" userId="11edce0f-1acc-401e-b036-ac6d3965ddcc" providerId="ADAL" clId="{80118782-B33B-4727-8209-27D8BC8AC471}" dt="2022-08-04T02:52:48.446" v="1452" actId="27636"/>
        <pc:sldMkLst>
          <pc:docMk/>
          <pc:sldMk cId="2789498672" sldId="277"/>
        </pc:sldMkLst>
        <pc:spChg chg="mod">
          <ac:chgData name="Paige Cooper" userId="11edce0f-1acc-401e-b036-ac6d3965ddcc" providerId="ADAL" clId="{80118782-B33B-4727-8209-27D8BC8AC471}" dt="2022-08-04T02:52:48.446" v="1452" actId="27636"/>
          <ac:spMkLst>
            <pc:docMk/>
            <pc:sldMk cId="2789498672" sldId="277"/>
            <ac:spMk id="2" creationId="{C7F96A02-86EB-4DB6-848F-D15402E17D6C}"/>
          </ac:spMkLst>
        </pc:spChg>
        <pc:picChg chg="mod">
          <ac:chgData name="Paige Cooper" userId="11edce0f-1acc-401e-b036-ac6d3965ddcc" providerId="ADAL" clId="{80118782-B33B-4727-8209-27D8BC8AC471}" dt="2022-08-04T02:52:48.211" v="1446"/>
          <ac:picMkLst>
            <pc:docMk/>
            <pc:sldMk cId="2789498672" sldId="277"/>
            <ac:picMk id="6" creationId="{81E4D9B8-A30E-4735-B1BE-D016EDF7A07F}"/>
          </ac:picMkLst>
        </pc:picChg>
        <pc:picChg chg="mod">
          <ac:chgData name="Paige Cooper" userId="11edce0f-1acc-401e-b036-ac6d3965ddcc" providerId="ADAL" clId="{80118782-B33B-4727-8209-27D8BC8AC471}" dt="2022-08-04T02:52:48.211" v="1446"/>
          <ac:picMkLst>
            <pc:docMk/>
            <pc:sldMk cId="2789498672" sldId="277"/>
            <ac:picMk id="8" creationId="{585A0926-71F1-4F1A-9D0E-1AA0E010D61E}"/>
          </ac:picMkLst>
        </pc:picChg>
        <pc:picChg chg="mod">
          <ac:chgData name="Paige Cooper" userId="11edce0f-1acc-401e-b036-ac6d3965ddcc" providerId="ADAL" clId="{80118782-B33B-4727-8209-27D8BC8AC471}" dt="2022-08-04T02:52:48.211" v="1446"/>
          <ac:picMkLst>
            <pc:docMk/>
            <pc:sldMk cId="2789498672" sldId="277"/>
            <ac:picMk id="16" creationId="{8A773830-38E4-4F1A-9741-CE8899942A42}"/>
          </ac:picMkLst>
        </pc:picChg>
        <pc:picChg chg="mod">
          <ac:chgData name="Paige Cooper" userId="11edce0f-1acc-401e-b036-ac6d3965ddcc" providerId="ADAL" clId="{80118782-B33B-4727-8209-27D8BC8AC471}" dt="2022-08-04T02:52:48.211" v="1446"/>
          <ac:picMkLst>
            <pc:docMk/>
            <pc:sldMk cId="2789498672" sldId="277"/>
            <ac:picMk id="18" creationId="{8AD4D9AE-2FB5-463B-AE04-9F51C6CE2A94}"/>
          </ac:picMkLst>
        </pc:picChg>
        <pc:picChg chg="mod">
          <ac:chgData name="Paige Cooper" userId="11edce0f-1acc-401e-b036-ac6d3965ddcc" providerId="ADAL" clId="{80118782-B33B-4727-8209-27D8BC8AC471}" dt="2022-08-04T02:52:48.211" v="1446"/>
          <ac:picMkLst>
            <pc:docMk/>
            <pc:sldMk cId="2789498672" sldId="277"/>
            <ac:picMk id="22" creationId="{334EDEDF-FC5C-4FB2-BBFF-54A882C5B32C}"/>
          </ac:picMkLst>
        </pc:picChg>
      </pc:sldChg>
      <pc:sldChg chg="modSp mod">
        <pc:chgData name="Paige Cooper" userId="11edce0f-1acc-401e-b036-ac6d3965ddcc" providerId="ADAL" clId="{80118782-B33B-4727-8209-27D8BC8AC471}" dt="2022-08-04T03:07:15.195" v="1615" actId="16037"/>
        <pc:sldMkLst>
          <pc:docMk/>
          <pc:sldMk cId="2394598200" sldId="278"/>
        </pc:sldMkLst>
        <pc:spChg chg="mod">
          <ac:chgData name="Paige Cooper" userId="11edce0f-1acc-401e-b036-ac6d3965ddcc" providerId="ADAL" clId="{80118782-B33B-4727-8209-27D8BC8AC471}" dt="2022-08-04T02:52:48.211" v="1446"/>
          <ac:spMkLst>
            <pc:docMk/>
            <pc:sldMk cId="2394598200" sldId="278"/>
            <ac:spMk id="2" creationId="{CAF4E4D9-CE02-4471-B6F3-9FFE6904400C}"/>
          </ac:spMkLst>
        </pc:spChg>
        <pc:spChg chg="mod">
          <ac:chgData name="Paige Cooper" userId="11edce0f-1acc-401e-b036-ac6d3965ddcc" providerId="ADAL" clId="{80118782-B33B-4727-8209-27D8BC8AC471}" dt="2022-08-04T03:07:15.195" v="1615" actId="16037"/>
          <ac:spMkLst>
            <pc:docMk/>
            <pc:sldMk cId="2394598200" sldId="278"/>
            <ac:spMk id="4" creationId="{E98DCA46-603B-4178-8707-30E192CE6B8D}"/>
          </ac:spMkLst>
        </pc:spChg>
        <pc:spChg chg="mod">
          <ac:chgData name="Paige Cooper" userId="11edce0f-1acc-401e-b036-ac6d3965ddcc" providerId="ADAL" clId="{80118782-B33B-4727-8209-27D8BC8AC471}" dt="2022-08-04T02:52:48.211" v="1446"/>
          <ac:spMkLst>
            <pc:docMk/>
            <pc:sldMk cId="2394598200" sldId="278"/>
            <ac:spMk id="11" creationId="{E89AD1EA-23D9-7A53-FE44-71EB8713DE75}"/>
          </ac:spMkLst>
        </pc:spChg>
        <pc:spChg chg="mod">
          <ac:chgData name="Paige Cooper" userId="11edce0f-1acc-401e-b036-ac6d3965ddcc" providerId="ADAL" clId="{80118782-B33B-4727-8209-27D8BC8AC471}" dt="2022-08-04T02:52:48.211" v="1446"/>
          <ac:spMkLst>
            <pc:docMk/>
            <pc:sldMk cId="2394598200" sldId="278"/>
            <ac:spMk id="12" creationId="{DBBC06DF-24E9-6BA3-FCDA-77925421E3E9}"/>
          </ac:spMkLst>
        </pc:spChg>
      </pc:sldChg>
      <pc:sldChg chg="new del">
        <pc:chgData name="Paige Cooper" userId="11edce0f-1acc-401e-b036-ac6d3965ddcc" providerId="ADAL" clId="{80118782-B33B-4727-8209-27D8BC8AC471}" dt="2022-08-04T03:04:14.236" v="1606" actId="680"/>
        <pc:sldMkLst>
          <pc:docMk/>
          <pc:sldMk cId="645674120" sldId="279"/>
        </pc:sldMkLst>
      </pc:sldChg>
      <pc:sldChg chg="new del">
        <pc:chgData name="Paige Cooper" userId="11edce0f-1acc-401e-b036-ac6d3965ddcc" providerId="ADAL" clId="{80118782-B33B-4727-8209-27D8BC8AC471}" dt="2022-08-04T02:48:07.959" v="1422" actId="680"/>
        <pc:sldMkLst>
          <pc:docMk/>
          <pc:sldMk cId="1728948016" sldId="279"/>
        </pc:sldMkLst>
      </pc:sldChg>
      <pc:sldChg chg="modSp new mod">
        <pc:chgData name="Paige Cooper" userId="11edce0f-1acc-401e-b036-ac6d3965ddcc" providerId="ADAL" clId="{80118782-B33B-4727-8209-27D8BC8AC471}" dt="2022-08-04T03:12:16.719" v="2220" actId="403"/>
        <pc:sldMkLst>
          <pc:docMk/>
          <pc:sldMk cId="1748546947" sldId="279"/>
        </pc:sldMkLst>
        <pc:spChg chg="mod">
          <ac:chgData name="Paige Cooper" userId="11edce0f-1acc-401e-b036-ac6d3965ddcc" providerId="ADAL" clId="{80118782-B33B-4727-8209-27D8BC8AC471}" dt="2022-08-04T03:08:15.698" v="1627" actId="121"/>
          <ac:spMkLst>
            <pc:docMk/>
            <pc:sldMk cId="1748546947" sldId="279"/>
            <ac:spMk id="2" creationId="{88ED8E4B-039A-4197-55BC-9D2D5B4EB645}"/>
          </ac:spMkLst>
        </pc:spChg>
        <pc:spChg chg="mod">
          <ac:chgData name="Paige Cooper" userId="11edce0f-1acc-401e-b036-ac6d3965ddcc" providerId="ADAL" clId="{80118782-B33B-4727-8209-27D8BC8AC471}" dt="2022-08-04T03:12:16.719" v="2220" actId="403"/>
          <ac:spMkLst>
            <pc:docMk/>
            <pc:sldMk cId="1748546947" sldId="279"/>
            <ac:spMk id="3" creationId="{48B2C818-5E98-D86D-1257-96884F592F98}"/>
          </ac:spMkLst>
        </pc:spChg>
      </pc:sldChg>
      <pc:sldMasterChg chg="modSldLayout">
        <pc:chgData name="Paige Cooper" userId="11edce0f-1acc-401e-b036-ac6d3965ddcc" providerId="ADAL" clId="{80118782-B33B-4727-8209-27D8BC8AC471}" dt="2022-08-04T02:52:48.211" v="1446"/>
        <pc:sldMasterMkLst>
          <pc:docMk/>
          <pc:sldMasterMk cId="641147414" sldId="2147484272"/>
        </pc:sldMasterMkLst>
        <pc:sldLayoutChg chg="delSp">
          <pc:chgData name="Paige Cooper" userId="11edce0f-1acc-401e-b036-ac6d3965ddcc" providerId="ADAL" clId="{80118782-B33B-4727-8209-27D8BC8AC471}" dt="2022-08-04T02:52:48.211" v="1446"/>
          <pc:sldLayoutMkLst>
            <pc:docMk/>
            <pc:sldMasterMk cId="641147414" sldId="2147484272"/>
            <pc:sldLayoutMk cId="4282587445" sldId="2147484292"/>
          </pc:sldLayoutMkLst>
          <pc:spChg chg="del">
            <ac:chgData name="Paige Cooper" userId="11edce0f-1acc-401e-b036-ac6d3965ddcc" providerId="ADAL" clId="{80118782-B33B-4727-8209-27D8BC8AC471}" dt="2022-08-04T02:52:48.211" v="1446"/>
            <ac:spMkLst>
              <pc:docMk/>
              <pc:sldMasterMk cId="641147414" sldId="2147484272"/>
              <pc:sldLayoutMk cId="4282587445" sldId="2147484292"/>
              <ac:spMk id="12" creationId="{00000000-0000-0000-0000-000000000000}"/>
            </ac:spMkLst>
          </pc:spChg>
          <pc:spChg chg="del">
            <ac:chgData name="Paige Cooper" userId="11edce0f-1acc-401e-b036-ac6d3965ddcc" providerId="ADAL" clId="{80118782-B33B-4727-8209-27D8BC8AC471}" dt="2022-08-04T02:52:48.211" v="1446"/>
            <ac:spMkLst>
              <pc:docMk/>
              <pc:sldMasterMk cId="641147414" sldId="2147484272"/>
              <pc:sldLayoutMk cId="4282587445" sldId="2147484292"/>
              <ac:spMk id="20" creationId="{00000000-0000-0000-0000-000000000000}"/>
            </ac:spMkLst>
          </pc:spChg>
          <pc:spChg chg="del">
            <ac:chgData name="Paige Cooper" userId="11edce0f-1acc-401e-b036-ac6d3965ddcc" providerId="ADAL" clId="{80118782-B33B-4727-8209-27D8BC8AC471}" dt="2022-08-04T02:52:48.211" v="1446"/>
            <ac:spMkLst>
              <pc:docMk/>
              <pc:sldMasterMk cId="641147414" sldId="2147484272"/>
              <pc:sldLayoutMk cId="4282587445" sldId="2147484292"/>
              <ac:spMk id="21" creationId="{00000000-0000-0000-0000-000000000000}"/>
            </ac:spMkLst>
          </pc:sp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B4CB405-BC11-414E-B0F4-9E1C4642FE1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71A09E4-E76E-43B1-9270-846FE19D3E2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0A57E1-CEB3-4C96-B7C6-36B0FA3064E4}" type="datetimeFigureOut">
              <a:rPr lang="en-US" smtClean="0"/>
              <a:t>8/4/2022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791962-6490-4685-B760-76A1628AD51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697A7F-1461-4B81-83F2-8C494CFB80B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0D51C3-EABD-4553-9DC0-81CFC2A7F30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14613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F1BBD7-2276-4DDA-BFFE-26CAACEE5E98}" type="datetimeFigureOut">
              <a:rPr lang="en-US" smtClean="0"/>
              <a:t>8/4/2022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279F17-7BA4-49BC-BB37-7F646CF8D2F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57404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8/4/2022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590539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13469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184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0352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8/4/2022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81755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8/4/2022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72085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8/4/2022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22265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93214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39532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94288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01346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337498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39772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8/4/2022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99400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8/4/2022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12507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37700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32322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lumn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>
            <a:cxnSpLocks/>
          </p:cNvCxnSpPr>
          <p:nvPr/>
        </p:nvCxnSpPr>
        <p:spPr>
          <a:xfrm>
            <a:off x="3498694" y="2421466"/>
            <a:ext cx="740731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98694" y="982132"/>
            <a:ext cx="7397903" cy="1303867"/>
          </a:xfr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98694" y="2560320"/>
            <a:ext cx="3580381" cy="3310128"/>
          </a:xfrm>
        </p:spPr>
        <p:txBody>
          <a:bodyPr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16216" y="2560320"/>
            <a:ext cx="3580381" cy="3310128"/>
          </a:xfrm>
        </p:spPr>
        <p:txBody>
          <a:bodyPr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noProof="0" smtClean="0"/>
              <a:t>8/4/2022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0" name="Parallelogram 9">
            <a:extLst>
              <a:ext uri="{FF2B5EF4-FFF2-40B4-BE49-F238E27FC236}">
                <a16:creationId xmlns:a16="http://schemas.microsoft.com/office/drawing/2014/main" id="{9C4F6082-2952-43DC-9B9C-74C88B262CE9}"/>
              </a:ext>
            </a:extLst>
          </p:cNvPr>
          <p:cNvSpPr/>
          <p:nvPr userDrawn="1"/>
        </p:nvSpPr>
        <p:spPr>
          <a:xfrm rot="5400000">
            <a:off x="388783" y="2483417"/>
            <a:ext cx="3220061" cy="3373452"/>
          </a:xfrm>
          <a:prstGeom prst="parallelogram">
            <a:avLst>
              <a:gd name="adj" fmla="val 12608"/>
            </a:avLst>
          </a:prstGeom>
          <a:gradFill>
            <a:gsLst>
              <a:gs pos="11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>
            <a:softEdge rad="317500"/>
          </a:effectLst>
          <a:scene3d>
            <a:camera prst="orthographicFront"/>
            <a:lightRig rig="threePt" dir="t">
              <a:rot lat="0" lon="0" rev="20400000"/>
            </a:lightRig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67618976-780E-4131-85CD-66F013F5ACDE}"/>
              </a:ext>
            </a:extLst>
          </p:cNvPr>
          <p:cNvSpPr/>
          <p:nvPr userDrawn="1"/>
        </p:nvSpPr>
        <p:spPr>
          <a:xfrm rot="-120000">
            <a:off x="211380" y="1442831"/>
            <a:ext cx="3220061" cy="3910358"/>
          </a:xfrm>
          <a:prstGeom prst="roundRect">
            <a:avLst>
              <a:gd name="adj" fmla="val 454"/>
            </a:avLst>
          </a:prstGeom>
          <a:blipFill dpi="0" rotWithShape="1">
            <a:blip r:embed="rId2" cstate="screen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4000"/>
                      </a14:imgEffect>
                      <a14:imgEffect>
                        <a14:saturation sat="0"/>
                      </a14:imgEffect>
                      <a14:imgEffect>
                        <a14:brightnessContrast bright="4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0" sx="20000" sy="20000" flip="xy" algn="tl"/>
          </a:blipFill>
          <a:ln>
            <a:noFill/>
          </a:ln>
          <a:effectLst/>
          <a:scene3d>
            <a:camera prst="orthographicFront"/>
            <a:lightRig rig="threePt" dir="t">
              <a:rot lat="0" lon="0" rev="20400000"/>
            </a:lightRig>
          </a:scene3d>
          <a:sp3d>
            <a:bevelT w="1270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2" name="Picture Placeholder 17">
            <a:extLst>
              <a:ext uri="{FF2B5EF4-FFF2-40B4-BE49-F238E27FC236}">
                <a16:creationId xmlns:a16="http://schemas.microsoft.com/office/drawing/2014/main" id="{01E4A9BC-C863-435A-8A18-508AE86DCBB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 rot="-120000" flipH="1">
            <a:off x="422103" y="1691853"/>
            <a:ext cx="2736000" cy="3367314"/>
          </a:xfrm>
          <a:solidFill>
            <a:schemeClr val="tx1">
              <a:lumMod val="75000"/>
              <a:lumOff val="25000"/>
            </a:schemeClr>
          </a:solidFill>
          <a:effectLst>
            <a:innerShdw blurRad="25400" dist="12700" dir="13500000">
              <a:prstClr val="black">
                <a:alpha val="16000"/>
              </a:prstClr>
            </a:innerShdw>
          </a:effectLst>
        </p:spPr>
        <p:txBody>
          <a:bodyPr lIns="180000" rIns="180000" anchor="ctr"/>
          <a:lstStyle>
            <a:lvl1pPr marL="0" indent="0" algn="ctr">
              <a:buNone/>
              <a:defRPr sz="16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r>
              <a:rPr lang="en-US" noProof="0" dirty="0"/>
              <a:t>Insert Photo or Drag &amp; Drop your Photo</a:t>
            </a:r>
          </a:p>
        </p:txBody>
      </p:sp>
    </p:spTree>
    <p:extLst>
      <p:ext uri="{BB962C8B-B14F-4D97-AF65-F5344CB8AC3E}">
        <p14:creationId xmlns:p14="http://schemas.microsoft.com/office/powerpoint/2010/main" val="37572214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re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>
            <a:extLst>
              <a:ext uri="{FF2B5EF4-FFF2-40B4-BE49-F238E27FC236}">
                <a16:creationId xmlns:a16="http://schemas.microsoft.com/office/drawing/2014/main" id="{98A5301E-AB93-4945-A0AA-2215B6872DB2}"/>
              </a:ext>
            </a:extLst>
          </p:cNvPr>
          <p:cNvSpPr>
            <a:spLocks noChangeAspect="1"/>
          </p:cNvSpPr>
          <p:nvPr userDrawn="1"/>
        </p:nvSpPr>
        <p:spPr>
          <a:xfrm>
            <a:off x="1871401" y="2602132"/>
            <a:ext cx="1801368" cy="180136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D2FF1D57-3E5F-584B-94C2-629CD166831B}"/>
              </a:ext>
            </a:extLst>
          </p:cNvPr>
          <p:cNvSpPr>
            <a:spLocks noChangeAspect="1"/>
          </p:cNvSpPr>
          <p:nvPr userDrawn="1"/>
        </p:nvSpPr>
        <p:spPr>
          <a:xfrm>
            <a:off x="5194632" y="2602132"/>
            <a:ext cx="1801368" cy="180136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90A619F7-99B1-EB46-8946-F77C733C4D86}"/>
              </a:ext>
            </a:extLst>
          </p:cNvPr>
          <p:cNvSpPr>
            <a:spLocks noChangeAspect="1"/>
          </p:cNvSpPr>
          <p:nvPr userDrawn="1"/>
        </p:nvSpPr>
        <p:spPr>
          <a:xfrm>
            <a:off x="8519230" y="2602132"/>
            <a:ext cx="1801368" cy="180136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4804495"/>
            <a:ext cx="2952000" cy="1109133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noProof="0" smtClean="0"/>
              <a:t>8/4/2022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2FC6D4A-DA65-4AB4-A214-ABFCCC77CE2F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620000" y="4804495"/>
            <a:ext cx="2952000" cy="1109133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64EDB116-654D-48D8-BED5-DCA5C06DA378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7944598" y="4804495"/>
            <a:ext cx="2952000" cy="1109133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0E6232E7-9350-493B-BFD0-883015EB07CE}"/>
              </a:ext>
            </a:extLst>
          </p:cNvPr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2191441" y="2922172"/>
            <a:ext cx="1161288" cy="1161288"/>
          </a:xfrm>
          <a:prstGeom prst="ellipse">
            <a:avLst/>
          </a:prstGeom>
          <a:noFill/>
        </p:spPr>
        <p:txBody>
          <a:bodyPr anchor="ctr"/>
          <a:lstStyle>
            <a:lvl1pPr marL="0" indent="0" algn="ctr">
              <a:buNone/>
              <a:defRPr sz="1400" i="1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Insert Icon or Picture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E13A6892-C6C0-404F-96AD-993154ED8C7C}"/>
              </a:ext>
            </a:extLst>
          </p:cNvPr>
          <p:cNvSpPr>
            <a:spLocks noGrp="1" noChangeAspect="1"/>
          </p:cNvSpPr>
          <p:nvPr>
            <p:ph type="pic" sz="quarter" idx="16" hasCustomPrompt="1"/>
          </p:nvPr>
        </p:nvSpPr>
        <p:spPr>
          <a:xfrm>
            <a:off x="5514672" y="2922172"/>
            <a:ext cx="1161288" cy="1161288"/>
          </a:xfrm>
          <a:prstGeom prst="ellipse">
            <a:avLst/>
          </a:prstGeom>
          <a:solidFill>
            <a:schemeClr val="accent2"/>
          </a:solidFill>
        </p:spPr>
        <p:txBody>
          <a:bodyPr anchor="ctr"/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tabLst/>
              <a:defRPr sz="1400" i="1">
                <a:solidFill>
                  <a:schemeClr val="bg1"/>
                </a:solidFill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tabLst/>
              <a:defRPr/>
            </a:pPr>
            <a:r>
              <a:rPr lang="en-US" noProof="0" dirty="0"/>
              <a:t>Insert Icon or Picture</a:t>
            </a:r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70281C28-F044-4622-B651-CE20C022E723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838000" y="2920902"/>
            <a:ext cx="1163828" cy="1163828"/>
          </a:xfrm>
          <a:prstGeom prst="ellipse">
            <a:avLst/>
          </a:prstGeom>
          <a:noFill/>
        </p:spPr>
        <p:txBody>
          <a:bodyPr anchor="ctr"/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tabLst/>
              <a:defRPr sz="1400" b="0" i="1">
                <a:solidFill>
                  <a:schemeClr val="bg1"/>
                </a:solidFill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tabLst/>
              <a:defRPr/>
            </a:pPr>
            <a:r>
              <a:rPr lang="en-US" noProof="0" dirty="0"/>
              <a:t>Insert Icon or Picture</a:t>
            </a:r>
          </a:p>
        </p:txBody>
      </p:sp>
    </p:spTree>
    <p:extLst>
      <p:ext uri="{BB962C8B-B14F-4D97-AF65-F5344CB8AC3E}">
        <p14:creationId xmlns:p14="http://schemas.microsoft.com/office/powerpoint/2010/main" val="10288564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8/4/2022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258744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+ Righ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>
            <a:cxnSpLocks/>
          </p:cNvCxnSpPr>
          <p:nvPr/>
        </p:nvCxnSpPr>
        <p:spPr>
          <a:xfrm>
            <a:off x="1295401" y="2421466"/>
            <a:ext cx="358038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295403" y="982132"/>
            <a:ext cx="3580380" cy="1303867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noProof="0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401" y="2560320"/>
            <a:ext cx="3580381" cy="3310128"/>
          </a:xfrm>
        </p:spPr>
        <p:txBody>
          <a:bodyPr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noProof="0" smtClean="0"/>
              <a:t>8/4/2022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0" name="Parallelogram 9">
            <a:extLst>
              <a:ext uri="{FF2B5EF4-FFF2-40B4-BE49-F238E27FC236}">
                <a16:creationId xmlns:a16="http://schemas.microsoft.com/office/drawing/2014/main" id="{9C4F6082-2952-43DC-9B9C-74C88B262CE9}"/>
              </a:ext>
            </a:extLst>
          </p:cNvPr>
          <p:cNvSpPr/>
          <p:nvPr userDrawn="1"/>
        </p:nvSpPr>
        <p:spPr>
          <a:xfrm rot="5400000">
            <a:off x="6801681" y="1316976"/>
            <a:ext cx="4037344" cy="5975391"/>
          </a:xfrm>
          <a:prstGeom prst="parallelogram">
            <a:avLst>
              <a:gd name="adj" fmla="val 12608"/>
            </a:avLst>
          </a:prstGeom>
          <a:gradFill>
            <a:gsLst>
              <a:gs pos="11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>
            <a:softEdge rad="317500"/>
          </a:effectLst>
          <a:scene3d>
            <a:camera prst="orthographicFront"/>
            <a:lightRig rig="threePt" dir="t">
              <a:rot lat="0" lon="0" rev="20400000"/>
            </a:lightRig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67618976-780E-4131-85CD-66F013F5ACDE}"/>
              </a:ext>
            </a:extLst>
          </p:cNvPr>
          <p:cNvSpPr/>
          <p:nvPr userDrawn="1"/>
        </p:nvSpPr>
        <p:spPr>
          <a:xfrm rot="-120000">
            <a:off x="5372113" y="869568"/>
            <a:ext cx="5703690" cy="4902845"/>
          </a:xfrm>
          <a:prstGeom prst="roundRect">
            <a:avLst>
              <a:gd name="adj" fmla="val 454"/>
            </a:avLst>
          </a:prstGeom>
          <a:blipFill dpi="0" rotWithShape="1">
            <a:blip r:embed="rId2" cstate="screen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4000"/>
                      </a14:imgEffect>
                      <a14:imgEffect>
                        <a14:saturation sat="0"/>
                      </a14:imgEffect>
                      <a14:imgEffect>
                        <a14:brightnessContrast bright="4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0" sx="20000" sy="20000" flip="xy" algn="tl"/>
          </a:blipFill>
          <a:ln>
            <a:noFill/>
          </a:ln>
          <a:effectLst/>
          <a:scene3d>
            <a:camera prst="orthographicFront"/>
            <a:lightRig rig="threePt" dir="t">
              <a:rot lat="0" lon="0" rev="20400000"/>
            </a:lightRig>
          </a:scene3d>
          <a:sp3d>
            <a:bevelT w="1270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2" name="Picture Placeholder 17">
            <a:extLst>
              <a:ext uri="{FF2B5EF4-FFF2-40B4-BE49-F238E27FC236}">
                <a16:creationId xmlns:a16="http://schemas.microsoft.com/office/drawing/2014/main" id="{01E4A9BC-C863-435A-8A18-508AE86DCBB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 rot="-120000" flipH="1">
            <a:off x="5584031" y="1077708"/>
            <a:ext cx="5279854" cy="4486565"/>
          </a:xfrm>
          <a:solidFill>
            <a:schemeClr val="tx1">
              <a:lumMod val="75000"/>
              <a:lumOff val="25000"/>
            </a:schemeClr>
          </a:solidFill>
          <a:effectLst>
            <a:innerShdw blurRad="25400" dist="12700" dir="13500000">
              <a:prstClr val="black">
                <a:alpha val="16000"/>
              </a:prstClr>
            </a:innerShdw>
          </a:effectLst>
        </p:spPr>
        <p:txBody>
          <a:bodyPr lIns="180000" rIns="180000" anchor="ctr"/>
          <a:lstStyle>
            <a:lvl1pPr marL="0" indent="0" algn="ctr">
              <a:buNone/>
              <a:defRPr sz="16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r>
              <a:rPr lang="en-US" noProof="0" dirty="0"/>
              <a:t>Insert Photo or Drag &amp; Drop your Photo</a:t>
            </a:r>
          </a:p>
        </p:txBody>
      </p:sp>
    </p:spTree>
    <p:extLst>
      <p:ext uri="{BB962C8B-B14F-4D97-AF65-F5344CB8AC3E}">
        <p14:creationId xmlns:p14="http://schemas.microsoft.com/office/powerpoint/2010/main" val="380416298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+ Righ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>
            <a:cxnSpLocks/>
          </p:cNvCxnSpPr>
          <p:nvPr/>
        </p:nvCxnSpPr>
        <p:spPr>
          <a:xfrm>
            <a:off x="1295401" y="2421466"/>
            <a:ext cx="358038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295403" y="982132"/>
            <a:ext cx="3580380" cy="1303867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noProof="0"/>
              <a:t>Click to edit title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noProof="0" smtClean="0"/>
              <a:t>8/4/2022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0" name="Parallelogram 9">
            <a:extLst>
              <a:ext uri="{FF2B5EF4-FFF2-40B4-BE49-F238E27FC236}">
                <a16:creationId xmlns:a16="http://schemas.microsoft.com/office/drawing/2014/main" id="{9C4F6082-2952-43DC-9B9C-74C88B262CE9}"/>
              </a:ext>
            </a:extLst>
          </p:cNvPr>
          <p:cNvSpPr/>
          <p:nvPr userDrawn="1"/>
        </p:nvSpPr>
        <p:spPr>
          <a:xfrm rot="5400000">
            <a:off x="6801681" y="1316976"/>
            <a:ext cx="4037344" cy="5975391"/>
          </a:xfrm>
          <a:prstGeom prst="parallelogram">
            <a:avLst>
              <a:gd name="adj" fmla="val 12608"/>
            </a:avLst>
          </a:prstGeom>
          <a:gradFill>
            <a:gsLst>
              <a:gs pos="1100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  <a:effectLst>
            <a:softEdge rad="317500"/>
          </a:effectLst>
          <a:scene3d>
            <a:camera prst="orthographicFront"/>
            <a:lightRig rig="threePt" dir="t">
              <a:rot lat="0" lon="0" rev="20400000"/>
            </a:lightRig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67618976-780E-4131-85CD-66F013F5ACDE}"/>
              </a:ext>
            </a:extLst>
          </p:cNvPr>
          <p:cNvSpPr/>
          <p:nvPr userDrawn="1"/>
        </p:nvSpPr>
        <p:spPr>
          <a:xfrm rot="-120000">
            <a:off x="5372113" y="869568"/>
            <a:ext cx="5703690" cy="4902845"/>
          </a:xfrm>
          <a:prstGeom prst="roundRect">
            <a:avLst>
              <a:gd name="adj" fmla="val 454"/>
            </a:avLst>
          </a:prstGeom>
          <a:blipFill dpi="0" rotWithShape="1">
            <a:blip r:embed="rId2" cstate="screen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4000"/>
                      </a14:imgEffect>
                      <a14:imgEffect>
                        <a14:saturation sat="0"/>
                      </a14:imgEffect>
                      <a14:imgEffect>
                        <a14:brightnessContrast bright="4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0" sx="20000" sy="20000" flip="xy" algn="tl"/>
          </a:blipFill>
          <a:ln>
            <a:noFill/>
          </a:ln>
          <a:effectLst/>
          <a:scene3d>
            <a:camera prst="orthographicFront"/>
            <a:lightRig rig="threePt" dir="t">
              <a:rot lat="0" lon="0" rev="20400000"/>
            </a:lightRig>
          </a:scene3d>
          <a:sp3d>
            <a:bevelT w="1270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2" name="Picture Placeholder 17">
            <a:extLst>
              <a:ext uri="{FF2B5EF4-FFF2-40B4-BE49-F238E27FC236}">
                <a16:creationId xmlns:a16="http://schemas.microsoft.com/office/drawing/2014/main" id="{01E4A9BC-C863-435A-8A18-508AE86DCBB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 rot="-120000" flipH="1">
            <a:off x="5584031" y="1077708"/>
            <a:ext cx="5279854" cy="4486565"/>
          </a:xfrm>
          <a:solidFill>
            <a:schemeClr val="tx1">
              <a:lumMod val="75000"/>
              <a:lumOff val="25000"/>
            </a:schemeClr>
          </a:solidFill>
          <a:effectLst>
            <a:innerShdw blurRad="25400" dist="12700" dir="13500000">
              <a:prstClr val="black">
                <a:alpha val="16000"/>
              </a:prstClr>
            </a:innerShdw>
          </a:effectLst>
        </p:spPr>
        <p:txBody>
          <a:bodyPr lIns="180000" rIns="180000" anchor="ctr"/>
          <a:lstStyle>
            <a:lvl1pPr marL="0" indent="0" algn="ctr">
              <a:buNone/>
              <a:defRPr sz="1600" i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defRPr>
            </a:lvl1pPr>
          </a:lstStyle>
          <a:p>
            <a:r>
              <a:rPr lang="en-US" noProof="0" dirty="0"/>
              <a:t>Insert Photo or Drag &amp; Drop your Photo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809CB875-1032-49F8-A74E-BD0BA58F97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95400" y="2556934"/>
            <a:ext cx="3580381" cy="331205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8245403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+ Righ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>
            <a:cxnSpLocks/>
          </p:cNvCxnSpPr>
          <p:nvPr/>
        </p:nvCxnSpPr>
        <p:spPr>
          <a:xfrm>
            <a:off x="1295401" y="2421466"/>
            <a:ext cx="358038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295403" y="982132"/>
            <a:ext cx="3580380" cy="1303867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288294" y="895547"/>
            <a:ext cx="5871325" cy="49749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379CAAA9-085A-46C2-A892-DE935E67C3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95400" y="2556934"/>
            <a:ext cx="3580381" cy="331205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8711364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8/4/2022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C76C9E3-4E12-46D0-A58B-4B548A8EE69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88805" y="2442732"/>
            <a:ext cx="8814391" cy="3139547"/>
          </a:xfrm>
        </p:spPr>
        <p:txBody>
          <a:bodyPr anchor="ctr"/>
          <a:lstStyle>
            <a:lvl1pPr marL="0" indent="0" algn="ctr">
              <a:buNone/>
              <a:defRPr sz="6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616092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3.jp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8/4/2022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1147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73" r:id="rId1"/>
    <p:sldLayoutId id="2147484274" r:id="rId2"/>
    <p:sldLayoutId id="2147484275" r:id="rId3"/>
    <p:sldLayoutId id="2147484276" r:id="rId4"/>
    <p:sldLayoutId id="2147484277" r:id="rId5"/>
    <p:sldLayoutId id="2147484278" r:id="rId6"/>
    <p:sldLayoutId id="2147484279" r:id="rId7"/>
    <p:sldLayoutId id="2147484280" r:id="rId8"/>
    <p:sldLayoutId id="2147484281" r:id="rId9"/>
    <p:sldLayoutId id="2147484282" r:id="rId10"/>
    <p:sldLayoutId id="2147484283" r:id="rId11"/>
    <p:sldLayoutId id="2147484284" r:id="rId12"/>
    <p:sldLayoutId id="2147484285" r:id="rId13"/>
    <p:sldLayoutId id="2147484286" r:id="rId14"/>
    <p:sldLayoutId id="2147484287" r:id="rId15"/>
    <p:sldLayoutId id="2147484288" r:id="rId16"/>
    <p:sldLayoutId id="2147484289" r:id="rId17"/>
    <p:sldLayoutId id="2147484290" r:id="rId18"/>
    <p:sldLayoutId id="2147484291" r:id="rId19"/>
    <p:sldLayoutId id="2147484292" r:id="rId20"/>
    <p:sldLayoutId id="2147484295" r:id="rId21"/>
    <p:sldLayoutId id="2147484193" r:id="rId22"/>
    <p:sldLayoutId id="2147484194" r:id="rId23"/>
    <p:sldLayoutId id="2147484195" r:id="rId2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7" Type="http://schemas.openxmlformats.org/officeDocument/2006/relationships/image" Target="../media/image10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17.jp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ngall.com/question-mark-png/download/30074" TargetMode="Externa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25962" y="719262"/>
            <a:ext cx="8679915" cy="1748729"/>
          </a:xfrm>
        </p:spPr>
        <p:txBody>
          <a:bodyPr anchor="ctr">
            <a:normAutofit fontScale="90000"/>
          </a:bodyPr>
          <a:lstStyle/>
          <a:p>
            <a:r>
              <a:rPr lang="en-US" b="1" dirty="0">
                <a:latin typeface="Gill Sans Nova" panose="020B0602020104020203" pitchFamily="34" charset="0"/>
              </a:rPr>
              <a:t>DJHS</a:t>
            </a:r>
            <a:br>
              <a:rPr lang="en-US" b="1" dirty="0">
                <a:latin typeface="Gill Sans Nova" panose="020B0602020104020203" pitchFamily="34" charset="0"/>
              </a:rPr>
            </a:br>
            <a:r>
              <a:rPr lang="en-US" b="1" dirty="0">
                <a:latin typeface="Gill Sans Nova" panose="020B0602020104020203" pitchFamily="34" charset="0"/>
              </a:rPr>
              <a:t>Open House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32450" y="2681981"/>
            <a:ext cx="8673427" cy="1322587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sz="4000" dirty="0">
                <a:latin typeface="Gill Sans Nova" panose="020B0602020104020203" pitchFamily="34" charset="0"/>
              </a:rPr>
              <a:t>Mrs. Cooper</a:t>
            </a:r>
          </a:p>
          <a:p>
            <a:pPr>
              <a:spcBef>
                <a:spcPts val="0"/>
              </a:spcBef>
            </a:pPr>
            <a:r>
              <a:rPr lang="en-US" sz="4000" dirty="0">
                <a:latin typeface="Gill Sans Nova" panose="020B0602020104020203" pitchFamily="34" charset="0"/>
              </a:rPr>
              <a:t>8</a:t>
            </a:r>
            <a:r>
              <a:rPr lang="en-US" sz="4000" baseline="30000" dirty="0">
                <a:latin typeface="Gill Sans Nova" panose="020B0602020104020203" pitchFamily="34" charset="0"/>
              </a:rPr>
              <a:t>th</a:t>
            </a:r>
            <a:r>
              <a:rPr lang="en-US" sz="4000" dirty="0">
                <a:latin typeface="Gill Sans Nova" panose="020B0602020104020203" pitchFamily="34" charset="0"/>
              </a:rPr>
              <a:t> Grade Math</a:t>
            </a:r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4F92BC-2A7E-406A-9A53-C554591017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latin typeface="Gill Sans Nova" panose="020B0602020104020203" pitchFamily="34" charset="0"/>
              </a:rPr>
              <a:t>Three Critical Concepts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07AB04-2B85-480B-A4EF-348CDC4C2C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5398" y="4388763"/>
            <a:ext cx="2761127" cy="110913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600" cap="none" dirty="0">
                <a:latin typeface="Gill Sans Nova" panose="020B0602020104020203" pitchFamily="34" charset="0"/>
              </a:rPr>
              <a:t>Construct and reason about expressions and equations.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12AC1F-AA24-4F87-B1E4-BEAAA47EA73F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715436" y="4388014"/>
            <a:ext cx="2761127" cy="1109133"/>
          </a:xfrm>
        </p:spPr>
        <p:txBody>
          <a:bodyPr vert="horz" lIns="91440" tIns="45720" rIns="91440" bIns="45720" rtlCol="0" anchor="ctr">
            <a:noAutofit/>
          </a:bodyPr>
          <a:lstStyle/>
          <a:p>
            <a:pPr marL="0" indent="0" algn="ctr">
              <a:buNone/>
            </a:pPr>
            <a:r>
              <a:rPr lang="en-US" sz="1600" cap="none" dirty="0">
                <a:latin typeface="Gill Sans Nova" panose="020B0602020104020203" pitchFamily="34" charset="0"/>
              </a:rPr>
              <a:t>Describe the concept of a function and use functions to interpret relationships.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67EE021-5134-4FB5-978F-884273E35CFA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044761" y="4388014"/>
            <a:ext cx="2761127" cy="1109133"/>
          </a:xfrm>
        </p:spPr>
        <p:txBody>
          <a:bodyPr vert="horz" lIns="91440" tIns="45720" rIns="91440" bIns="45720" rtlCol="0" anchor="ctr">
            <a:noAutofit/>
          </a:bodyPr>
          <a:lstStyle/>
          <a:p>
            <a:pPr marL="0" indent="0" algn="ctr">
              <a:buNone/>
            </a:pPr>
            <a:r>
              <a:rPr lang="en-US" sz="1600" cap="none" dirty="0">
                <a:latin typeface="Gill Sans Nova" panose="020B0602020104020203" pitchFamily="34" charset="0"/>
              </a:rPr>
              <a:t>Analyze two- and three-dimensional figures and use the Pythagorean Theorem.</a:t>
            </a:r>
          </a:p>
        </p:txBody>
      </p:sp>
      <p:pic>
        <p:nvPicPr>
          <p:cNvPr id="13" name="Graphic 12" descr="Linear Graph with solid fill">
            <a:extLst>
              <a:ext uri="{FF2B5EF4-FFF2-40B4-BE49-F238E27FC236}">
                <a16:creationId xmlns:a16="http://schemas.microsoft.com/office/drawing/2014/main" id="{8C0A8736-15E5-FFFB-AED1-D693B9C20E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57825" y="2856738"/>
            <a:ext cx="1276350" cy="1276350"/>
          </a:xfrm>
          <a:prstGeom prst="rect">
            <a:avLst/>
          </a:prstGeom>
        </p:spPr>
      </p:pic>
      <p:pic>
        <p:nvPicPr>
          <p:cNvPr id="20" name="Graphic 19" descr="Cylinder with solid fill">
            <a:extLst>
              <a:ext uri="{FF2B5EF4-FFF2-40B4-BE49-F238E27FC236}">
                <a16:creationId xmlns:a16="http://schemas.microsoft.com/office/drawing/2014/main" id="{85AC5DB3-E722-9521-BC9E-C16B8330D6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34799" y="2809185"/>
            <a:ext cx="1381053" cy="1381053"/>
          </a:xfrm>
          <a:prstGeom prst="rect">
            <a:avLst/>
          </a:prstGeom>
        </p:spPr>
      </p:pic>
      <p:pic>
        <p:nvPicPr>
          <p:cNvPr id="24" name="Graphic 23" descr="Mathematics with solid fill">
            <a:extLst>
              <a:ext uri="{FF2B5EF4-FFF2-40B4-BE49-F238E27FC236}">
                <a16:creationId xmlns:a16="http://schemas.microsoft.com/office/drawing/2014/main" id="{FF847334-6227-1CC0-1E61-60FFCF4E09D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076148" y="2829221"/>
            <a:ext cx="1381053" cy="1381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1069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DB42BB-21E5-4BDF-AC8A-84673402F0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321" y="325275"/>
            <a:ext cx="10394707" cy="1158140"/>
          </a:xfrm>
        </p:spPr>
        <p:txBody>
          <a:bodyPr>
            <a:normAutofit/>
          </a:bodyPr>
          <a:lstStyle/>
          <a:p>
            <a:r>
              <a:rPr lang="en-US" sz="5000" b="1" dirty="0"/>
              <a:t>INFORMATION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A3D082-DE22-437B-B96B-923D3734511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7598" y="2825924"/>
            <a:ext cx="5088712" cy="2512852"/>
          </a:xfrm>
        </p:spPr>
        <p:txBody>
          <a:bodyPr>
            <a:normAutofit/>
          </a:bodyPr>
          <a:lstStyle/>
          <a:p>
            <a:r>
              <a:rPr lang="en-US" sz="2800" cap="none" dirty="0"/>
              <a:t>For grades</a:t>
            </a:r>
          </a:p>
          <a:p>
            <a:r>
              <a:rPr lang="en-US" sz="2800" cap="none" dirty="0"/>
              <a:t>Will be posted and updated weekly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CF9552-DF1B-43F9-B3B6-FD26E35DA6B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55759" y="2240990"/>
            <a:ext cx="5088713" cy="2512852"/>
          </a:xfrm>
        </p:spPr>
        <p:txBody>
          <a:bodyPr>
            <a:normAutofit/>
          </a:bodyPr>
          <a:lstStyle/>
          <a:p>
            <a:endParaRPr lang="en-US" sz="2800" cap="none" dirty="0"/>
          </a:p>
          <a:p>
            <a:r>
              <a:rPr lang="en-US" sz="2800" cap="none" dirty="0"/>
              <a:t>For assignments, notes, class announcements, etc.</a:t>
            </a:r>
          </a:p>
          <a:p>
            <a:r>
              <a:rPr lang="en-US" sz="2800" cap="none" dirty="0"/>
              <a:t>May be updated daily</a:t>
            </a:r>
          </a:p>
        </p:txBody>
      </p:sp>
      <p:pic>
        <p:nvPicPr>
          <p:cNvPr id="1026" name="Picture 2" descr="Why did PowerSchool Buy Schoology?">
            <a:extLst>
              <a:ext uri="{FF2B5EF4-FFF2-40B4-BE49-F238E27FC236}">
                <a16:creationId xmlns:a16="http://schemas.microsoft.com/office/drawing/2014/main" id="{0C5FAED2-8ACD-4910-91F1-DDE5B18178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1825" y="667863"/>
            <a:ext cx="5941719" cy="2512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choology LMS Review | PCMag">
            <a:extLst>
              <a:ext uri="{FF2B5EF4-FFF2-40B4-BE49-F238E27FC236}">
                <a16:creationId xmlns:a16="http://schemas.microsoft.com/office/drawing/2014/main" id="{F8C2FC3A-4ED5-405A-A092-C3DF839032C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467" b="28904"/>
          <a:stretch/>
        </p:blipFill>
        <p:spPr bwMode="auto">
          <a:xfrm>
            <a:off x="5598674" y="1469936"/>
            <a:ext cx="5856887" cy="1208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72587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DB42BB-21E5-4BDF-AC8A-84673402F0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321" y="325275"/>
            <a:ext cx="10394707" cy="1158140"/>
          </a:xfrm>
        </p:spPr>
        <p:txBody>
          <a:bodyPr>
            <a:normAutofit/>
          </a:bodyPr>
          <a:lstStyle/>
          <a:p>
            <a:r>
              <a:rPr lang="en-US" sz="5000" b="1" dirty="0"/>
              <a:t>communication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CBDF82-584E-4D11-98CF-0A5D207A9B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7598" y="1424165"/>
            <a:ext cx="10278430" cy="679994"/>
          </a:xfrm>
        </p:spPr>
        <p:txBody>
          <a:bodyPr/>
          <a:lstStyle/>
          <a:p>
            <a:pPr algn="ctr"/>
            <a:r>
              <a:rPr lang="en-US" sz="2800" b="1" u="sng" dirty="0"/>
              <a:t>remind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A3D082-DE22-437B-B96B-923D3734511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7598" y="2240990"/>
            <a:ext cx="5088712" cy="2512852"/>
          </a:xfrm>
        </p:spPr>
        <p:txBody>
          <a:bodyPr>
            <a:normAutofit/>
          </a:bodyPr>
          <a:lstStyle/>
          <a:p>
            <a:r>
              <a:rPr lang="en-US" sz="2800" cap="none" dirty="0"/>
              <a:t>Faster and easier than email</a:t>
            </a:r>
          </a:p>
          <a:p>
            <a:r>
              <a:rPr lang="en-US" sz="2800" cap="none" dirty="0"/>
              <a:t>Allows two-way communication</a:t>
            </a:r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CEEFCC44-4112-45ED-B6E7-476D0909CF0D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7143964" y="991830"/>
            <a:ext cx="3326944" cy="534062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E52311B-2EBE-4CB7-96E4-B76C37B0F1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9061" y="3494611"/>
            <a:ext cx="5102586" cy="2792123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9EB44D38-17E6-4F84-86D6-27F72C901588}"/>
              </a:ext>
            </a:extLst>
          </p:cNvPr>
          <p:cNvSpPr txBox="1"/>
          <p:nvPr/>
        </p:nvSpPr>
        <p:spPr>
          <a:xfrm>
            <a:off x="7789301" y="3710475"/>
            <a:ext cx="2042160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0CC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@coopm8</a:t>
            </a:r>
          </a:p>
          <a:p>
            <a:pPr algn="ctr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or</a:t>
            </a:r>
          </a:p>
          <a:p>
            <a:pPr algn="ctr"/>
            <a:r>
              <a:rPr lang="en-US" sz="2000" b="1" dirty="0">
                <a:solidFill>
                  <a:srgbClr val="00CC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@coopm8a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5732A79-DBC8-47ED-8ADA-CAEBD6E8BD00}"/>
              </a:ext>
            </a:extLst>
          </p:cNvPr>
          <p:cNvSpPr txBox="1"/>
          <p:nvPr/>
        </p:nvSpPr>
        <p:spPr>
          <a:xfrm>
            <a:off x="7789301" y="2812732"/>
            <a:ext cx="204216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00CC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81010</a:t>
            </a:r>
          </a:p>
        </p:txBody>
      </p:sp>
      <p:pic>
        <p:nvPicPr>
          <p:cNvPr id="16" name="Graphic 15" descr="Line arrow Slight curve">
            <a:extLst>
              <a:ext uri="{FF2B5EF4-FFF2-40B4-BE49-F238E27FC236}">
                <a16:creationId xmlns:a16="http://schemas.microsoft.com/office/drawing/2014/main" id="{A3DB9198-07A3-4BE4-ACD5-37536C7E0B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461600" y="3555491"/>
            <a:ext cx="749729" cy="749729"/>
          </a:xfrm>
          <a:prstGeom prst="rect">
            <a:avLst/>
          </a:prstGeom>
        </p:spPr>
      </p:pic>
      <p:pic>
        <p:nvPicPr>
          <p:cNvPr id="17" name="Graphic 16" descr="Line arrow Slight curve">
            <a:extLst>
              <a:ext uri="{FF2B5EF4-FFF2-40B4-BE49-F238E27FC236}">
                <a16:creationId xmlns:a16="http://schemas.microsoft.com/office/drawing/2014/main" id="{53A27FEC-05FF-4266-BE54-6AEF6505FC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9456596" y="4171423"/>
            <a:ext cx="749729" cy="749729"/>
          </a:xfrm>
          <a:prstGeom prst="rect">
            <a:avLst/>
          </a:prstGeom>
        </p:spPr>
      </p:pic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9ADB23F7-9D1F-4744-9C4C-5BA03270FF52}"/>
              </a:ext>
            </a:extLst>
          </p:cNvPr>
          <p:cNvSpPr/>
          <p:nvPr/>
        </p:nvSpPr>
        <p:spPr>
          <a:xfrm>
            <a:off x="6445517" y="3335952"/>
            <a:ext cx="1127850" cy="523220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MATH 8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58F62846-6EAD-4887-BEEE-EBD0DC96F78A}"/>
              </a:ext>
            </a:extLst>
          </p:cNvPr>
          <p:cNvSpPr/>
          <p:nvPr/>
        </p:nvSpPr>
        <p:spPr>
          <a:xfrm>
            <a:off x="10050540" y="3773581"/>
            <a:ext cx="1779205" cy="679994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ACCELERATED</a:t>
            </a:r>
          </a:p>
          <a:p>
            <a:pPr algn="ctr"/>
            <a:r>
              <a:rPr lang="en-US" dirty="0"/>
              <a:t>MATH 8</a:t>
            </a:r>
          </a:p>
        </p:txBody>
      </p:sp>
    </p:spTree>
    <p:extLst>
      <p:ext uri="{BB962C8B-B14F-4D97-AF65-F5344CB8AC3E}">
        <p14:creationId xmlns:p14="http://schemas.microsoft.com/office/powerpoint/2010/main" val="10571842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F0FD8D-85A3-4615-A429-E50BA24B94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398" y="396061"/>
            <a:ext cx="7956560" cy="1078348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atin typeface="Gill Sans Nova" panose="020B0602020104020203" pitchFamily="34" charset="0"/>
              </a:rPr>
              <a:t>Assignments &amp;</a:t>
            </a:r>
            <a:br>
              <a:rPr lang="en-US" b="1" dirty="0">
                <a:latin typeface="Gill Sans Nova" panose="020B0602020104020203" pitchFamily="34" charset="0"/>
              </a:rPr>
            </a:br>
            <a:r>
              <a:rPr lang="en-US" b="1" dirty="0">
                <a:latin typeface="Gill Sans Nova" panose="020B0602020104020203" pitchFamily="34" charset="0"/>
              </a:rPr>
              <a:t>Grading Policy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342EA83-8BE9-9B80-2709-73AFF74F06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37760" y="1695206"/>
            <a:ext cx="3896467" cy="713818"/>
          </a:xfrm>
        </p:spPr>
        <p:txBody>
          <a:bodyPr anchor="ctr"/>
          <a:lstStyle/>
          <a:p>
            <a:r>
              <a:rPr lang="en-US" sz="3200" b="1" dirty="0">
                <a:latin typeface="Gill Sans Nova" panose="020B0602020104020203" pitchFamily="34" charset="0"/>
              </a:rPr>
              <a:t>Applications – 40%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3CC4BC9A-35F6-FD20-5DF4-8B6AC7EC4D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60318" y="2409024"/>
            <a:ext cx="4283282" cy="3071434"/>
          </a:xfrm>
        </p:spPr>
        <p:txBody>
          <a:bodyPr anchor="t">
            <a:noAutofit/>
          </a:bodyPr>
          <a:lstStyle/>
          <a:p>
            <a:r>
              <a:rPr lang="en-US" cap="none" dirty="0">
                <a:latin typeface="Gill Sans Nova" panose="020B0602020104020203" pitchFamily="34" charset="0"/>
              </a:rPr>
              <a:t>Majority of graded assignments; 1-2 per week</a:t>
            </a:r>
          </a:p>
          <a:p>
            <a:r>
              <a:rPr lang="en-US" cap="none" dirty="0">
                <a:latin typeface="Gill Sans Nova" panose="020B0602020104020203" pitchFamily="34" charset="0"/>
              </a:rPr>
              <a:t>Students will be given time in class to complete but may be allowed to finish applications at home.</a:t>
            </a:r>
          </a:p>
          <a:p>
            <a:r>
              <a:rPr lang="en-US" cap="none" dirty="0">
                <a:latin typeface="Gill Sans Nova" panose="020B0602020104020203" pitchFamily="34" charset="0"/>
              </a:rPr>
              <a:t>Intended to assess understanding of specific individual concepts.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DA9BD18-F88F-942A-A383-B724D9910DD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666635" y="1695206"/>
            <a:ext cx="3899798" cy="713818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3200" b="1" dirty="0">
                <a:latin typeface="Gill Sans Nova" panose="020B0602020104020203" pitchFamily="34" charset="0"/>
              </a:rPr>
              <a:t>Assessments – 60%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9C852315-C15D-0CFC-B186-7A92D6CDC0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74893" y="2409024"/>
            <a:ext cx="4283282" cy="3071434"/>
          </a:xfrm>
        </p:spPr>
        <p:txBody>
          <a:bodyPr anchor="t">
            <a:normAutofit/>
          </a:bodyPr>
          <a:lstStyle/>
          <a:p>
            <a:r>
              <a:rPr lang="en-US" cap="none" dirty="0">
                <a:latin typeface="Gill Sans Nova" panose="020B0602020104020203" pitchFamily="34" charset="0"/>
              </a:rPr>
              <a:t>Students are generally assessed 2 times each unit.</a:t>
            </a:r>
          </a:p>
          <a:p>
            <a:r>
              <a:rPr lang="en-US" cap="none" dirty="0">
                <a:latin typeface="Gill Sans Nova" panose="020B0602020104020203" pitchFamily="34" charset="0"/>
              </a:rPr>
              <a:t>Intended to assess student understanding of entire unit.</a:t>
            </a:r>
          </a:p>
          <a:p>
            <a:r>
              <a:rPr lang="en-US" cap="none" dirty="0">
                <a:latin typeface="Gill Sans Nova" panose="020B0602020104020203" pitchFamily="34" charset="0"/>
              </a:rPr>
              <a:t>Includes a cumulative exam at the end of every nine weeks.</a:t>
            </a:r>
          </a:p>
        </p:txBody>
      </p:sp>
    </p:spTree>
    <p:extLst>
      <p:ext uri="{BB962C8B-B14F-4D97-AF65-F5344CB8AC3E}">
        <p14:creationId xmlns:p14="http://schemas.microsoft.com/office/powerpoint/2010/main" val="11367138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ED8E4B-039A-4197-55BC-9D2D5B4EB6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/>
              <a:t>Homework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B2C818-5E98-D86D-1257-96884F592F98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 anchor="t">
            <a:normAutofit/>
          </a:bodyPr>
          <a:lstStyle/>
          <a:p>
            <a:r>
              <a:rPr lang="en-US" sz="2400" cap="none" dirty="0"/>
              <a:t>Students will not receive traditional homework assignments.</a:t>
            </a:r>
          </a:p>
          <a:p>
            <a:r>
              <a:rPr lang="en-US" sz="2400" cap="none" dirty="0"/>
              <a:t>Notes, practice problems, answers keys and explanations for every lesson will be available for the student to access in Schoology.</a:t>
            </a:r>
          </a:p>
          <a:p>
            <a:pPr algn="just"/>
            <a:r>
              <a:rPr lang="en-US" sz="2400" cap="none" dirty="0"/>
              <a:t>Students are expected to use provided resources to adequately prepare for graded assignments, and are </a:t>
            </a:r>
            <a:r>
              <a:rPr lang="en-US" sz="2400" u="sng" cap="none" dirty="0"/>
              <a:t>strongly</a:t>
            </a:r>
            <a:r>
              <a:rPr lang="en-US" sz="2400" cap="none" dirty="0"/>
              <a:t> encouraged to ask for help whenever needed.</a:t>
            </a:r>
          </a:p>
        </p:txBody>
      </p:sp>
    </p:spTree>
    <p:extLst>
      <p:ext uri="{BB962C8B-B14F-4D97-AF65-F5344CB8AC3E}">
        <p14:creationId xmlns:p14="http://schemas.microsoft.com/office/powerpoint/2010/main" val="17485469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53CD781F-F935-4310-9C70-32C9B03A15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E389415A-F11F-49E4-B0C5-CF7FF9CE8E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9" name="Rectangle 18">
              <a:extLst>
                <a:ext uri="{FF2B5EF4-FFF2-40B4-BE49-F238E27FC236}">
                  <a16:creationId xmlns:a16="http://schemas.microsoft.com/office/drawing/2014/main" id="{91A09D7C-72C0-44A7-95A9-038C62939D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id="{9B1A95B7-C468-4483-B6EA-858374AB57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D68F968-C120-4C1E-B281-A62213BD21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8D42AB3-9E22-45B7-B682-56304D5BD5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774" y="225685"/>
            <a:ext cx="5814454" cy="1151965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4400" b="1" dirty="0"/>
              <a:t>Student Supplies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AA86A1-F801-442C-838A-F834D93A96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72296" y="1844563"/>
            <a:ext cx="4951410" cy="3288739"/>
          </a:xfrm>
        </p:spPr>
        <p:txBody>
          <a:bodyPr vert="horz" lIns="91440" tIns="45720" rIns="91440" bIns="45720" rtlCol="0" anchor="ctr">
            <a:noAutofit/>
          </a:bodyPr>
          <a:lstStyle/>
          <a:p>
            <a:pPr marL="0"/>
            <a:r>
              <a:rPr lang="en-US" sz="2800" cap="none" dirty="0"/>
              <a:t>one composition notebook</a:t>
            </a:r>
          </a:p>
          <a:p>
            <a:pPr marL="0"/>
            <a:r>
              <a:rPr lang="en-US" sz="2800" cap="none" dirty="0"/>
              <a:t>3-ring binder for handouts</a:t>
            </a:r>
          </a:p>
          <a:p>
            <a:r>
              <a:rPr lang="en-US" sz="2800" cap="none" dirty="0"/>
              <a:t>lined and graph paper</a:t>
            </a:r>
          </a:p>
          <a:p>
            <a:r>
              <a:rPr lang="en-US" sz="2800" cap="none" dirty="0"/>
              <a:t>pencils</a:t>
            </a:r>
          </a:p>
          <a:p>
            <a:r>
              <a:rPr lang="en-US" sz="2800" cap="none" dirty="0"/>
              <a:t>dry erase markers</a:t>
            </a:r>
          </a:p>
          <a:p>
            <a:r>
              <a:rPr lang="en-US" sz="2800" cap="none" dirty="0"/>
              <a:t>colored pencils</a:t>
            </a:r>
          </a:p>
          <a:p>
            <a:endParaRPr lang="en-US" sz="2800" cap="none" dirty="0"/>
          </a:p>
        </p:txBody>
      </p:sp>
      <p:pic>
        <p:nvPicPr>
          <p:cNvPr id="11" name="Picture Placeholder 10" descr="Art supplies coming out of backpack placed with sneakers">
            <a:extLst>
              <a:ext uri="{FF2B5EF4-FFF2-40B4-BE49-F238E27FC236}">
                <a16:creationId xmlns:a16="http://schemas.microsoft.com/office/drawing/2014/main" id="{FA7F3BD4-7E6B-E4CD-E5CF-BAD19F93D71E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4"/>
          <a:srcRect l="6895" r="26246" b="-1"/>
          <a:stretch/>
        </p:blipFill>
        <p:spPr>
          <a:xfrm flipH="1">
            <a:off x="6096000" y="149315"/>
            <a:ext cx="5310189" cy="5301586"/>
          </a:xfrm>
          <a:prstGeom prst="rect">
            <a:avLst/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</p:pic>
    </p:spTree>
    <p:extLst>
      <p:ext uri="{BB962C8B-B14F-4D97-AF65-F5344CB8AC3E}">
        <p14:creationId xmlns:p14="http://schemas.microsoft.com/office/powerpoint/2010/main" val="21493315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6508F6-42C2-4FFE-A92E-4981332982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Gill Sans Nova" panose="020B0602020104020203" pitchFamily="34" charset="0"/>
              </a:rPr>
              <a:t>Meet the Teacher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D92030-ED5A-43D0-870F-DC04D358FFC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anchor="t">
            <a:normAutofit/>
          </a:bodyPr>
          <a:lstStyle/>
          <a:p>
            <a:r>
              <a:rPr lang="en-US" sz="2000" dirty="0">
                <a:latin typeface="Gill Sans Nova" panose="020B0602020104020203" pitchFamily="34" charset="0"/>
              </a:rPr>
              <a:t>B.S. </a:t>
            </a:r>
            <a:r>
              <a:rPr lang="en-US" sz="2000" cap="none" dirty="0">
                <a:latin typeface="Gill Sans Nova" panose="020B0602020104020203" pitchFamily="34" charset="0"/>
              </a:rPr>
              <a:t>from</a:t>
            </a:r>
            <a:r>
              <a:rPr lang="en-US" sz="2000" dirty="0">
                <a:latin typeface="Gill Sans Nova" panose="020B0602020104020203" pitchFamily="34" charset="0"/>
              </a:rPr>
              <a:t> UF</a:t>
            </a:r>
          </a:p>
          <a:p>
            <a:r>
              <a:rPr lang="en-US" sz="2000" dirty="0" err="1">
                <a:latin typeface="Gill Sans Nova" panose="020B0602020104020203" pitchFamily="34" charset="0"/>
              </a:rPr>
              <a:t>M.Ed</a:t>
            </a:r>
            <a:r>
              <a:rPr lang="en-US" sz="2000" dirty="0">
                <a:latin typeface="Gill Sans Nova" panose="020B0602020104020203" pitchFamily="34" charset="0"/>
              </a:rPr>
              <a:t> </a:t>
            </a:r>
            <a:r>
              <a:rPr lang="en-US" sz="2000" cap="none" dirty="0">
                <a:latin typeface="Gill Sans Nova" panose="020B0602020104020203" pitchFamily="34" charset="0"/>
              </a:rPr>
              <a:t>from</a:t>
            </a:r>
            <a:r>
              <a:rPr lang="en-US" sz="2000" dirty="0">
                <a:latin typeface="Gill Sans Nova" panose="020B0602020104020203" pitchFamily="34" charset="0"/>
              </a:rPr>
              <a:t> UWF</a:t>
            </a:r>
          </a:p>
          <a:p>
            <a:r>
              <a:rPr lang="en-US" sz="2000" cap="none" dirty="0">
                <a:latin typeface="Gill Sans Nova" panose="020B0602020104020203" pitchFamily="34" charset="0"/>
              </a:rPr>
              <a:t>Started teaching in 2007</a:t>
            </a:r>
          </a:p>
          <a:p>
            <a:r>
              <a:rPr lang="en-US" sz="2000" dirty="0">
                <a:latin typeface="Gill Sans Nova" panose="020B0602020104020203" pitchFamily="34" charset="0"/>
              </a:rPr>
              <a:t>ARMY </a:t>
            </a:r>
            <a:r>
              <a:rPr lang="en-US" sz="2000" cap="none" dirty="0">
                <a:latin typeface="Gill Sans Nova" panose="020B0602020104020203" pitchFamily="34" charset="0"/>
              </a:rPr>
              <a:t>spouse since 2009</a:t>
            </a:r>
            <a:endParaRPr lang="en-US" sz="2000" dirty="0">
              <a:latin typeface="Gill Sans Nova" panose="020B0602020104020203" pitchFamily="34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FCA4A4-52DE-4F24-A9DC-1B05D722C0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079075" y="2560320"/>
            <a:ext cx="4324350" cy="3310128"/>
          </a:xfrm>
        </p:spPr>
        <p:txBody>
          <a:bodyPr anchor="t">
            <a:normAutofit/>
          </a:bodyPr>
          <a:lstStyle/>
          <a:p>
            <a:r>
              <a:rPr lang="en-US" sz="2000" cap="none" dirty="0">
                <a:latin typeface="Gill Sans Nova" panose="020B0602020104020203" pitchFamily="34" charset="0"/>
              </a:rPr>
              <a:t>6</a:t>
            </a:r>
            <a:r>
              <a:rPr lang="en-US" sz="2000" cap="none" baseline="30000" dirty="0">
                <a:latin typeface="Gill Sans Nova" panose="020B0602020104020203" pitchFamily="34" charset="0"/>
              </a:rPr>
              <a:t>th</a:t>
            </a:r>
            <a:r>
              <a:rPr lang="en-US" sz="2000" cap="none" dirty="0">
                <a:latin typeface="Gill Sans Nova" panose="020B0602020104020203" pitchFamily="34" charset="0"/>
              </a:rPr>
              <a:t> year with Enterprise City Schools</a:t>
            </a:r>
          </a:p>
          <a:p>
            <a:r>
              <a:rPr lang="en-US" sz="2000" cap="none" dirty="0">
                <a:latin typeface="Gill Sans Nova" panose="020B0602020104020203" pitchFamily="34" charset="0"/>
              </a:rPr>
              <a:t>Previously taught math at CJHS and worked as the math specialist for HCES</a:t>
            </a:r>
          </a:p>
          <a:p>
            <a:r>
              <a:rPr lang="en-US" sz="2000" cap="none" dirty="0">
                <a:latin typeface="Gill Sans Nova" panose="020B0602020104020203" pitchFamily="34" charset="0"/>
              </a:rPr>
              <a:t>2</a:t>
            </a:r>
            <a:r>
              <a:rPr lang="en-US" sz="2000" cap="none" baseline="30000" dirty="0">
                <a:latin typeface="Gill Sans Nova" panose="020B0602020104020203" pitchFamily="34" charset="0"/>
              </a:rPr>
              <a:t>nd</a:t>
            </a:r>
            <a:r>
              <a:rPr lang="en-US" sz="2000" cap="none" dirty="0">
                <a:latin typeface="Gill Sans Nova" panose="020B0602020104020203" pitchFamily="34" charset="0"/>
              </a:rPr>
              <a:t> year at </a:t>
            </a:r>
            <a:r>
              <a:rPr lang="en-US" sz="2000" dirty="0">
                <a:latin typeface="Gill Sans Nova" panose="020B0602020104020203" pitchFamily="34" charset="0"/>
              </a:rPr>
              <a:t>DJHS</a:t>
            </a:r>
          </a:p>
        </p:txBody>
      </p:sp>
      <p:pic>
        <p:nvPicPr>
          <p:cNvPr id="7" name="Picture Placeholder 6" descr="person skiing ">
            <a:extLst>
              <a:ext uri="{FF2B5EF4-FFF2-40B4-BE49-F238E27FC236}">
                <a16:creationId xmlns:a16="http://schemas.microsoft.com/office/drawing/2014/main" id="{B4C53DED-8844-4CA2-B538-DDD85AF3C345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47" b="4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322829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8">
            <a:extLst>
              <a:ext uri="{FF2B5EF4-FFF2-40B4-BE49-F238E27FC236}">
                <a16:creationId xmlns:a16="http://schemas.microsoft.com/office/drawing/2014/main" id="{47541B0D-0D83-4430-A64E-F8AB48EAB4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106524" y="0"/>
            <a:ext cx="9632110" cy="57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95678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in Event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Custom 2">
      <a:majorFont>
        <a:latin typeface="Gill Sans Nova"/>
        <a:ea typeface=""/>
        <a:cs typeface=""/>
      </a:majorFont>
      <a:minorFont>
        <a:latin typeface="Gill Sans Nova"/>
        <a:ea typeface=""/>
        <a:cs typeface="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D320E90D78011498B8DAF5A3318778F" ma:contentTypeVersion="2" ma:contentTypeDescription="Create a new document." ma:contentTypeScope="" ma:versionID="1ebb010c26e6b33ba1d4c43aa38a3417">
  <xsd:schema xmlns:xsd="http://www.w3.org/2001/XMLSchema" xmlns:xs="http://www.w3.org/2001/XMLSchema" xmlns:p="http://schemas.microsoft.com/office/2006/metadata/properties" xmlns:ns3="07d385cc-2aeb-4769-ac05-69e950013cb0" targetNamespace="http://schemas.microsoft.com/office/2006/metadata/properties" ma:root="true" ma:fieldsID="a42c189e15b9c6072d7bf7b754ff0233" ns3:_="">
    <xsd:import namespace="07d385cc-2aeb-4769-ac05-69e950013cb0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7d385cc-2aeb-4769-ac05-69e950013cb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E19A80C-075C-4682-B7D1-8D93D7E8040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A5A6D21-3263-4563-B62E-70D4FC098FD0}">
  <ds:schemaRefs>
    <ds:schemaRef ds:uri="http://www.w3.org/XML/1998/namespace"/>
    <ds:schemaRef ds:uri="http://purl.org/dc/dcmitype/"/>
    <ds:schemaRef ds:uri="http://schemas.microsoft.com/office/2006/metadata/properties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07d385cc-2aeb-4769-ac05-69e950013cb0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CDAC7866-B8DC-4D83-B6EC-3962BA57113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7d385cc-2aeb-4769-ac05-69e950013cb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TM04033927[[fn=Main Event]]</Template>
  <TotalTime>326</TotalTime>
  <Words>289</Words>
  <Application>Microsoft Office PowerPoint</Application>
  <PresentationFormat>Widescreen</PresentationFormat>
  <Paragraphs>52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Gill Sans Nova</vt:lpstr>
      <vt:lpstr>Times New Roman</vt:lpstr>
      <vt:lpstr>Main Event</vt:lpstr>
      <vt:lpstr>DJHS Open House</vt:lpstr>
      <vt:lpstr>Three Critical Concepts</vt:lpstr>
      <vt:lpstr>INFORMATION</vt:lpstr>
      <vt:lpstr>communication</vt:lpstr>
      <vt:lpstr>Assignments &amp; Grading Policy</vt:lpstr>
      <vt:lpstr>Homework</vt:lpstr>
      <vt:lpstr>Student Supplies</vt:lpstr>
      <vt:lpstr>Meet the Teacher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DJHS Open House</dc:title>
  <dc:creator>Paige Cooper</dc:creator>
  <cp:lastModifiedBy>Paige Cooper</cp:lastModifiedBy>
  <cp:revision>5</cp:revision>
  <dcterms:created xsi:type="dcterms:W3CDTF">2022-08-04T01:56:40Z</dcterms:created>
  <dcterms:modified xsi:type="dcterms:W3CDTF">2022-08-04T18:16:21Z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0x010100AD320E90D78011498B8DAF5A3318778F</vt:lpwstr>
  </property>
</Properties>
</file>